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287" r:id="rId32"/>
  </p:sldIdLst>
  <p:sldSz cx="12192000" cy="6858000"/>
  <p:notesSz cx="6858000" cy="9144000"/>
  <p:embeddedFontLst>
    <p:embeddedFont>
      <p:font typeface="Bauhaus 93" panose="04030905020B02020C02" pitchFamily="82" charset="0"/>
      <p:regular r:id="rId33"/>
    </p:embeddedFont>
    <p:embeddedFont>
      <p:font typeface="Bison Bold" panose="00000400000000000000" pitchFamily="2" charset="0"/>
      <p:regular r:id="rId34"/>
    </p:embeddedFont>
    <p:embeddedFont>
      <p:font typeface="Candara" panose="020E0502030303020204" pitchFamily="34" charset="0"/>
      <p:regular r:id="rId35"/>
      <p:bold r:id="rId36"/>
      <p:italic r:id="rId37"/>
      <p:boldItalic r:id="rId38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98E0"/>
    <a:srgbClr val="E8F1F2"/>
    <a:srgbClr val="13293D"/>
    <a:srgbClr val="247BA0"/>
    <a:srgbClr val="006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34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custSel modSld">
      <pc:chgData name="Marcio Monteiro" userId="aef6e9f59deaac01" providerId="LiveId" clId="{6A8DAF11-0170-4933-B00C-B22EC133431A}" dt="2026-07-21T23:26:03.937" v="1" actId="21"/>
      <pc:docMkLst>
        <pc:docMk/>
      </pc:docMkLst>
      <pc:sldChg chg="addSp delSp modSp mod">
        <pc:chgData name="Marcio Monteiro" userId="aef6e9f59deaac01" providerId="LiveId" clId="{6A8DAF11-0170-4933-B00C-B22EC133431A}" dt="2026-07-21T23:26:03.937" v="1" actId="21"/>
        <pc:sldMkLst>
          <pc:docMk/>
          <pc:sldMk cId="1113281640" sldId="256"/>
        </pc:sldMkLst>
        <pc:picChg chg="add del mod">
          <ac:chgData name="Marcio Monteiro" userId="aef6e9f59deaac01" providerId="LiveId" clId="{6A8DAF11-0170-4933-B00C-B22EC133431A}" dt="2026-07-21T23:26:03.937" v="1" actId="21"/>
          <ac:picMkLst>
            <pc:docMk/>
            <pc:sldMk cId="1113281640" sldId="256"/>
            <ac:picMk id="3" creationId="{174598F9-CB18-F076-1EAB-256AE252FBF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9AE23A-EB6F-217C-0D45-CB5507DFE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209D67-E193-0811-0ACF-F1CCAB2D5E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24B7BBC-BBF0-580E-E41C-B19D6AB7A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B0B-8A01-4550-AE03-1EA6F9DC315E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886B1C6-710E-9F5E-F9EA-C22CB0FFA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227FB34-D66D-A1C0-8838-E71EBE413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BEB1-DC4A-4B36-B9AB-9C71C35E86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1347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4E70E0-D111-252C-06CB-647905E7A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B38D744-3A82-2CF3-123B-4D218545FE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57ADB7-1223-E6A6-CBE1-FED410EDC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B0B-8A01-4550-AE03-1EA6F9DC315E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8178EB-33F2-16CB-8F0A-BE8E98356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1A0ED95-5130-35C4-7BFC-38415B07D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BEB1-DC4A-4B36-B9AB-9C71C35E86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2815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D35E90A-B48A-3373-2C73-E53E9C8EEA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B0A86C-6C91-18C4-0782-CE9B807AA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B5BDF4B-D8A2-1799-1F76-C0FB8D27E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B0B-8A01-4550-AE03-1EA6F9DC315E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0B933E0-5A9F-5890-3E22-EE4B34C6A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50430A6-38C3-851A-1F37-00E144B89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BEB1-DC4A-4B36-B9AB-9C71C35E86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6443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CCBEFD-5EF1-F4BE-06BB-97CEABED2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FB4D7B-4EAB-FFE0-4FDB-1D8782A3B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B0DB51-DF9C-CA55-6310-310268E7E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B0B-8A01-4550-AE03-1EA6F9DC315E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8F440B-3F5F-B3CD-DBD7-8F4956185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7F42E5-AD58-3115-869E-1BF84218D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BEB1-DC4A-4B36-B9AB-9C71C35E86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957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788590-EF8E-0CF9-5100-3200E6224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A611BF6-ED91-C177-3520-36E074714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877069-3FE8-9D20-0F13-00679C540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B0B-8A01-4550-AE03-1EA6F9DC315E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BE6AB67-D837-A451-B3FE-A82ABF007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C24200-0B9B-F9B9-E088-D7CE36BDF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BEB1-DC4A-4B36-B9AB-9C71C35E86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2686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BF22E9-BE07-0C97-88A1-1D5F736E9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F9A4E0-AFCE-3758-DC50-4D782E6514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B9CBE47-6C3E-1855-6384-83BE04F2DB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E5134FA-D2AD-7D7F-1230-3F77988EE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B0B-8A01-4550-AE03-1EA6F9DC315E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46DF6FB-FD91-BEE5-BAC5-B13FBAB4D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8753E6E-6252-9139-5094-1A9F9D179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BEB1-DC4A-4B36-B9AB-9C71C35E86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582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E68839-2FBB-ACF7-A539-BB41339D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3FE6BAA-B8B5-266F-73C5-4724340D1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47D4A08-E292-C213-1EF2-AD3C836F4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2BA1482-36B9-2819-4058-D7132C4601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62A191E-BE22-BD08-1EC2-CE0DAAAE3A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E4E2031-47FE-4DFD-6267-6D72C15E1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B0B-8A01-4550-AE03-1EA6F9DC315E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CDC7DC7-81AC-4B66-B6D4-59ABCBA76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0F32AA9-CAC3-FCC5-57F1-0896B6578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BEB1-DC4A-4B36-B9AB-9C71C35E86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5175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7A05FB-2F95-630B-1788-E8BFF173A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2E254F2-D7AC-D5AD-C07F-D564B07EF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B0B-8A01-4550-AE03-1EA6F9DC315E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1756936-C32C-569F-FAAA-3EF7EA9B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FCA6434-5B70-0229-D92D-B80DA001E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BEB1-DC4A-4B36-B9AB-9C71C35E86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1397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98A33E7-AA20-2453-A78D-53E130276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B0B-8A01-4550-AE03-1EA6F9DC315E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1BA4C31-5760-F64E-0728-F9AF3338A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91A7194-1CF2-0494-7D52-F489500BD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BEB1-DC4A-4B36-B9AB-9C71C35E86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4611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6A22CE-B441-6E32-9990-FCF70293B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36D991D-F945-B2B1-366D-4E0C1FEE0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C95F7EF-3788-C612-0A16-35DF0CFBA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1758EE6-10BB-51B7-30BA-A02DC41C6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B0B-8A01-4550-AE03-1EA6F9DC315E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5B4D566-0EBB-2C05-89CA-E3F4F4327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D96EABD-3692-B767-575A-FB1139C20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BEB1-DC4A-4B36-B9AB-9C71C35E86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5264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ED8613-5255-9C64-14BA-857286ABE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33131B3-0A9D-8FDB-63F5-3F10C83A4F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2D32447-EB3F-CC42-C813-46C105F205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D544790-9A8C-2A4E-7079-D34107748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E8B0B-8A01-4550-AE03-1EA6F9DC315E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3AF0CD1-5842-3942-65F8-86F3FC8B7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1BB9874-BB1E-C656-495D-499E0FA65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5BEB1-DC4A-4B36-B9AB-9C71C35E86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4794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84FE103-8FC7-1647-478C-5A687981B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96E840A-F267-52AE-5DD8-20EC84ACA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83BF1D-0160-1D59-8902-EFCF0F36C4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5E8B0B-8A01-4550-AE03-1EA6F9DC315E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A4F60A-0994-F3CB-937C-9BE75ACD7A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F26AD3-3AD4-DBFC-9671-0266664E7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B5BEB1-DC4A-4B36-B9AB-9C71C35E86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2241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jpg"/><Relationship Id="rId7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5.png"/><Relationship Id="rId7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7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0.png"/><Relationship Id="rId4" Type="http://schemas.openxmlformats.org/officeDocument/2006/relationships/image" Target="../media/image11.png"/><Relationship Id="rId9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jpg"/><Relationship Id="rId7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1.png"/><Relationship Id="rId7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0.png"/><Relationship Id="rId4" Type="http://schemas.openxmlformats.org/officeDocument/2006/relationships/image" Target="../media/image11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2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DEAD3D9B-DD08-104E-2A47-3477A8219E59}"/>
              </a:ext>
            </a:extLst>
          </p:cNvPr>
          <p:cNvSpPr txBox="1"/>
          <p:nvPr/>
        </p:nvSpPr>
        <p:spPr>
          <a:xfrm>
            <a:off x="1068512" y="1438382"/>
            <a:ext cx="587532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E8F1F2"/>
                </a:solidFill>
                <a:latin typeface="Bauhaus 93" panose="04030905020B02020C02" pitchFamily="82" charset="0"/>
              </a:rPr>
              <a:t>TEMPLATE+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6D49F8D-6B51-74D3-E8CD-025AC50D3DBF}"/>
              </a:ext>
            </a:extLst>
          </p:cNvPr>
          <p:cNvSpPr txBox="1"/>
          <p:nvPr/>
        </p:nvSpPr>
        <p:spPr>
          <a:xfrm>
            <a:off x="952397" y="2276197"/>
            <a:ext cx="473398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dirty="0">
                <a:solidFill>
                  <a:srgbClr val="1B98E0"/>
                </a:solidFill>
                <a:latin typeface="Candara" panose="020E0502030303020204" pitchFamily="34" charset="0"/>
              </a:rPr>
              <a:t>LIBRAS</a:t>
            </a:r>
          </a:p>
        </p:txBody>
      </p:sp>
      <p:pic>
        <p:nvPicPr>
          <p:cNvPr id="19" name="Imagem 18" descr="Uma imagem contendo pessoa, homem, em pé, segurando&#10;&#10;O conteúdo gerado por IA pode estar incorreto.">
            <a:extLst>
              <a:ext uri="{FF2B5EF4-FFF2-40B4-BE49-F238E27FC236}">
                <a16:creationId xmlns:a16="http://schemas.microsoft.com/office/drawing/2014/main" id="{0D55E234-68B8-F207-0D57-607282D337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7" r="6834"/>
          <a:stretch>
            <a:fillRect/>
          </a:stretch>
        </p:blipFill>
        <p:spPr>
          <a:xfrm>
            <a:off x="6096000" y="0"/>
            <a:ext cx="4733988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Balão de Fala: Retângulo 7">
            <a:extLst>
              <a:ext uri="{FF2B5EF4-FFF2-40B4-BE49-F238E27FC236}">
                <a16:creationId xmlns:a16="http://schemas.microsoft.com/office/drawing/2014/main" id="{D83D4380-F522-EE15-C6B0-ADDAFD744F5E}"/>
              </a:ext>
            </a:extLst>
          </p:cNvPr>
          <p:cNvSpPr/>
          <p:nvPr/>
        </p:nvSpPr>
        <p:spPr>
          <a:xfrm>
            <a:off x="8098971" y="3771375"/>
            <a:ext cx="3242232" cy="1449755"/>
          </a:xfrm>
          <a:prstGeom prst="wedgeRectCallout">
            <a:avLst>
              <a:gd name="adj1" fmla="val -240"/>
              <a:gd name="adj2" fmla="val 88530"/>
            </a:avLst>
          </a:prstGeom>
          <a:gradFill flip="none" rotWithShape="1">
            <a:gsLst>
              <a:gs pos="0">
                <a:srgbClr val="1B98E0">
                  <a:shade val="30000"/>
                  <a:satMod val="115000"/>
                </a:srgbClr>
              </a:gs>
              <a:gs pos="34000">
                <a:srgbClr val="1B98E0">
                  <a:shade val="67500"/>
                  <a:satMod val="115000"/>
                </a:srgbClr>
              </a:gs>
              <a:gs pos="100000">
                <a:srgbClr val="1B98E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D4D8D462-7ED5-25AD-4659-8D518412E66B}"/>
              </a:ext>
            </a:extLst>
          </p:cNvPr>
          <p:cNvSpPr/>
          <p:nvPr/>
        </p:nvSpPr>
        <p:spPr>
          <a:xfrm>
            <a:off x="10101943" y="3207221"/>
            <a:ext cx="914400" cy="914400"/>
          </a:xfrm>
          <a:prstGeom prst="ellipse">
            <a:avLst/>
          </a:prstGeom>
          <a:gradFill>
            <a:gsLst>
              <a:gs pos="100000">
                <a:srgbClr val="1B98E0">
                  <a:shade val="30000"/>
                  <a:satMod val="115000"/>
                </a:srgbClr>
              </a:gs>
              <a:gs pos="17000">
                <a:srgbClr val="1B98E0">
                  <a:shade val="67500"/>
                  <a:satMod val="115000"/>
                </a:srgbClr>
              </a:gs>
              <a:gs pos="0">
                <a:srgbClr val="1B98E0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rgbClr val="E8F1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3281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Placa branca com texto preto sobre fundo escuro&#10;&#10;O conteúdo gerado por IA pode estar incorreto.">
            <a:extLst>
              <a:ext uri="{FF2B5EF4-FFF2-40B4-BE49-F238E27FC236}">
                <a16:creationId xmlns:a16="http://schemas.microsoft.com/office/drawing/2014/main" id="{173A7C9D-8EFE-A437-BFA9-3E0AAF5D113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35" y="0"/>
            <a:ext cx="5220782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3D3F54C-1FB0-1C6E-4D8C-35EE8C9F0516}"/>
              </a:ext>
            </a:extLst>
          </p:cNvPr>
          <p:cNvSpPr txBox="1"/>
          <p:nvPr/>
        </p:nvSpPr>
        <p:spPr>
          <a:xfrm>
            <a:off x="383542" y="4827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13293D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E7CF7AD-0F88-C6E1-6484-9FD32326812C}"/>
              </a:ext>
            </a:extLst>
          </p:cNvPr>
          <p:cNvSpPr txBox="1"/>
          <p:nvPr/>
        </p:nvSpPr>
        <p:spPr>
          <a:xfrm>
            <a:off x="383542" y="12486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B98E0"/>
                </a:solidFill>
                <a:latin typeface="Candara" panose="020E0502030303020204" pitchFamily="34" charset="0"/>
              </a:rPr>
              <a:t>SUBTÍTULO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5721452-B96E-A035-F79C-B8B9BF5F0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322609">
            <a:off x="6664083" y="515108"/>
            <a:ext cx="2949795" cy="196653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 descr="Ícone&#10;&#10;O conteúdo gerado por IA pode estar incorreto.">
            <a:extLst>
              <a:ext uri="{FF2B5EF4-FFF2-40B4-BE49-F238E27FC236}">
                <a16:creationId xmlns:a16="http://schemas.microsoft.com/office/drawing/2014/main" id="{AE3981C0-BEC9-F37B-2EB2-3BADE2281D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6241063" y="636510"/>
            <a:ext cx="884444" cy="288043"/>
          </a:xfrm>
          <a:prstGeom prst="rect">
            <a:avLst/>
          </a:prstGeom>
        </p:spPr>
      </p:pic>
      <p:pic>
        <p:nvPicPr>
          <p:cNvPr id="7" name="Imagem 6" descr="Ícone&#10;&#10;O conteúdo gerado por IA pode estar incorreto.">
            <a:extLst>
              <a:ext uri="{FF2B5EF4-FFF2-40B4-BE49-F238E27FC236}">
                <a16:creationId xmlns:a16="http://schemas.microsoft.com/office/drawing/2014/main" id="{09CFA384-A226-3B57-28BD-0A17072DB9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9152455" y="2156848"/>
            <a:ext cx="884444" cy="288043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BA20C47-C933-5C81-13A5-047FEAAAB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322609">
            <a:off x="8696277" y="2727765"/>
            <a:ext cx="2949408" cy="196653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id="{CCD56628-636B-0C4D-966C-58CE112CD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8273064" y="2849167"/>
            <a:ext cx="884444" cy="288043"/>
          </a:xfrm>
          <a:prstGeom prst="rect">
            <a:avLst/>
          </a:prstGeom>
        </p:spPr>
      </p:pic>
      <p:pic>
        <p:nvPicPr>
          <p:cNvPr id="10" name="Imagem 9" descr="Ícone&#10;&#10;O conteúdo gerado por IA pode estar incorreto.">
            <a:extLst>
              <a:ext uri="{FF2B5EF4-FFF2-40B4-BE49-F238E27FC236}">
                <a16:creationId xmlns:a16="http://schemas.microsoft.com/office/drawing/2014/main" id="{FAD79842-FC21-17CF-8B92-1EFBF4E2E5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11184456" y="4369505"/>
            <a:ext cx="884444" cy="288043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ADD67858-E62C-3EE7-3713-94204E125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322609">
            <a:off x="6516676" y="4502225"/>
            <a:ext cx="2949795" cy="196653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 descr="Ícone&#10;&#10;O conteúdo gerado por IA pode estar incorreto.">
            <a:extLst>
              <a:ext uri="{FF2B5EF4-FFF2-40B4-BE49-F238E27FC236}">
                <a16:creationId xmlns:a16="http://schemas.microsoft.com/office/drawing/2014/main" id="{67A07384-B600-8C71-CC1F-F4C66893CA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6093656" y="4623627"/>
            <a:ext cx="884444" cy="288043"/>
          </a:xfrm>
          <a:prstGeom prst="rect">
            <a:avLst/>
          </a:prstGeom>
        </p:spPr>
      </p:pic>
      <p:pic>
        <p:nvPicPr>
          <p:cNvPr id="13" name="Imagem 12" descr="Ícone&#10;&#10;O conteúdo gerado por IA pode estar incorreto.">
            <a:extLst>
              <a:ext uri="{FF2B5EF4-FFF2-40B4-BE49-F238E27FC236}">
                <a16:creationId xmlns:a16="http://schemas.microsoft.com/office/drawing/2014/main" id="{2C6145DC-CC1A-B7F6-CD86-69924398C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9005048" y="6143965"/>
            <a:ext cx="884444" cy="288043"/>
          </a:xfrm>
          <a:prstGeom prst="rect">
            <a:avLst/>
          </a:prstGeom>
        </p:spPr>
      </p:pic>
      <p:pic>
        <p:nvPicPr>
          <p:cNvPr id="14" name="object 12">
            <a:extLst>
              <a:ext uri="{FF2B5EF4-FFF2-40B4-BE49-F238E27FC236}">
                <a16:creationId xmlns:a16="http://schemas.microsoft.com/office/drawing/2014/main" id="{999EFDCB-BC36-4CC9-CF01-FBE126861A8E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1204" y="2610424"/>
            <a:ext cx="2056966" cy="32659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object 11">
            <a:extLst>
              <a:ext uri="{FF2B5EF4-FFF2-40B4-BE49-F238E27FC236}">
                <a16:creationId xmlns:a16="http://schemas.microsoft.com/office/drawing/2014/main" id="{7E62860B-ED77-DE68-E238-662B50EF6810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224586" y="2597319"/>
            <a:ext cx="1990144" cy="327907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m 16" descr="Uma imagem contendo Padrão do plano de fundo&#10;&#10;O conteúdo gerado por IA pode estar incorreto.">
            <a:extLst>
              <a:ext uri="{FF2B5EF4-FFF2-40B4-BE49-F238E27FC236}">
                <a16:creationId xmlns:a16="http://schemas.microsoft.com/office/drawing/2014/main" id="{EFD17AF1-2F83-C48E-ADFB-514BCA8FE1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68" b="25782"/>
          <a:stretch>
            <a:fillRect/>
          </a:stretch>
        </p:blipFill>
        <p:spPr>
          <a:xfrm rot="21225633">
            <a:off x="-3103156" y="6215750"/>
            <a:ext cx="9144000" cy="1513314"/>
          </a:xfrm>
          <a:prstGeom prst="rect">
            <a:avLst/>
          </a:prstGeom>
        </p:spPr>
      </p:pic>
      <p:pic>
        <p:nvPicPr>
          <p:cNvPr id="18" name="Imagem 17" descr="Fundo preto com letras vermelhas&#10;&#10;O conteúdo gerado por IA pode estar incorreto.">
            <a:extLst>
              <a:ext uri="{FF2B5EF4-FFF2-40B4-BE49-F238E27FC236}">
                <a16:creationId xmlns:a16="http://schemas.microsoft.com/office/drawing/2014/main" id="{FA3C892B-89DA-3784-97F1-7E68D6844C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25622">
            <a:off x="3925924" y="-538044"/>
            <a:ext cx="1671533" cy="17574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9" name="Sinal de Adição 18">
            <a:extLst>
              <a:ext uri="{FF2B5EF4-FFF2-40B4-BE49-F238E27FC236}">
                <a16:creationId xmlns:a16="http://schemas.microsoft.com/office/drawing/2014/main" id="{F673AD5C-612E-259D-53E8-99A897957645}"/>
              </a:ext>
            </a:extLst>
          </p:cNvPr>
          <p:cNvSpPr/>
          <p:nvPr/>
        </p:nvSpPr>
        <p:spPr>
          <a:xfrm>
            <a:off x="2603730" y="3696878"/>
            <a:ext cx="914400" cy="914400"/>
          </a:xfrm>
          <a:prstGeom prst="mathPlus">
            <a:avLst/>
          </a:prstGeom>
          <a:solidFill>
            <a:srgbClr val="1B98E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139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Uma imagem contendo pare, caneca, copo, placa&#10;&#10;O conteúdo gerado por IA pode estar incorreto.">
            <a:extLst>
              <a:ext uri="{FF2B5EF4-FFF2-40B4-BE49-F238E27FC236}">
                <a16:creationId xmlns:a16="http://schemas.microsoft.com/office/drawing/2014/main" id="{8771D368-81E2-DDD5-975E-003A802E404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265" y="-23656"/>
            <a:ext cx="4393406" cy="6858000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1FC15AAA-0BB6-0026-7946-B250A1CA7C38}"/>
              </a:ext>
            </a:extLst>
          </p:cNvPr>
          <p:cNvGrpSpPr/>
          <p:nvPr/>
        </p:nvGrpSpPr>
        <p:grpSpPr>
          <a:xfrm>
            <a:off x="4218925" y="1778998"/>
            <a:ext cx="7973075" cy="4825808"/>
            <a:chOff x="199767" y="1248420"/>
            <a:chExt cx="7973075" cy="482580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52D4C7BD-707A-ECB7-94B7-EBD259DE4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60983" y="1499506"/>
              <a:ext cx="6050643" cy="3972379"/>
            </a:xfrm>
            <a:prstGeom prst="rect">
              <a:avLst/>
            </a:prstGeom>
          </p:spPr>
        </p:pic>
        <p:pic>
          <p:nvPicPr>
            <p:cNvPr id="4" name="Imagem 3" descr="Tela de computador com fundo preto&#10;&#10;O conteúdo gerado por IA pode estar incorreto.">
              <a:extLst>
                <a:ext uri="{FF2B5EF4-FFF2-40B4-BE49-F238E27FC236}">
                  <a16:creationId xmlns:a16="http://schemas.microsoft.com/office/drawing/2014/main" id="{19BA68A6-41CD-4115-1BAC-ADED73D7E5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767" y="1248420"/>
              <a:ext cx="7973075" cy="4825808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CE072D11-8B34-C613-5AF6-44F687FD3E10}"/>
              </a:ext>
            </a:extLst>
          </p:cNvPr>
          <p:cNvSpPr txBox="1"/>
          <p:nvPr/>
        </p:nvSpPr>
        <p:spPr>
          <a:xfrm>
            <a:off x="9088108" y="160992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13293D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D593641-6F5D-4E47-F900-9573D7E899AE}"/>
              </a:ext>
            </a:extLst>
          </p:cNvPr>
          <p:cNvSpPr txBox="1"/>
          <p:nvPr/>
        </p:nvSpPr>
        <p:spPr>
          <a:xfrm>
            <a:off x="8892542" y="926888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B98E0"/>
                </a:solidFill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C33FB7FA-1599-F0D5-BB51-7D56EAA20F7D}"/>
              </a:ext>
            </a:extLst>
          </p:cNvPr>
          <p:cNvSpPr/>
          <p:nvPr/>
        </p:nvSpPr>
        <p:spPr>
          <a:xfrm>
            <a:off x="495300" y="680492"/>
            <a:ext cx="1174803" cy="1174803"/>
          </a:xfrm>
          <a:prstGeom prst="ellipse">
            <a:avLst/>
          </a:prstGeom>
          <a:solidFill>
            <a:srgbClr val="1B98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C8F754DD-B776-08E3-C285-6D1AD591EC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9" t="11853" r="19722" b="23518"/>
          <a:stretch>
            <a:fillRect/>
          </a:stretch>
        </p:blipFill>
        <p:spPr>
          <a:xfrm>
            <a:off x="643529" y="706567"/>
            <a:ext cx="739857" cy="1122652"/>
          </a:xfrm>
          <a:prstGeom prst="rect">
            <a:avLst/>
          </a:prstGeom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B35FA835-0E3E-4865-75C4-2F1A0E14506D}"/>
              </a:ext>
            </a:extLst>
          </p:cNvPr>
          <p:cNvSpPr/>
          <p:nvPr/>
        </p:nvSpPr>
        <p:spPr>
          <a:xfrm>
            <a:off x="495300" y="2949652"/>
            <a:ext cx="1174803" cy="1174803"/>
          </a:xfrm>
          <a:prstGeom prst="ellipse">
            <a:avLst/>
          </a:prstGeom>
          <a:solidFill>
            <a:srgbClr val="1B98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2934693A-B637-1167-C622-4424526A3929}"/>
              </a:ext>
            </a:extLst>
          </p:cNvPr>
          <p:cNvSpPr/>
          <p:nvPr/>
        </p:nvSpPr>
        <p:spPr>
          <a:xfrm>
            <a:off x="495300" y="5125492"/>
            <a:ext cx="1174803" cy="1174803"/>
          </a:xfrm>
          <a:prstGeom prst="ellipse">
            <a:avLst/>
          </a:prstGeom>
          <a:solidFill>
            <a:srgbClr val="1B98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2021FD3-AD0E-6F78-7364-487E68FEAD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8" t="15984" r="18862" b="22593"/>
          <a:stretch>
            <a:fillRect/>
          </a:stretch>
        </p:blipFill>
        <p:spPr>
          <a:xfrm>
            <a:off x="723362" y="3035077"/>
            <a:ext cx="648030" cy="1003951"/>
          </a:xfrm>
          <a:prstGeom prst="rect">
            <a:avLst/>
          </a:prstGeom>
        </p:spPr>
      </p:pic>
      <p:pic>
        <p:nvPicPr>
          <p:cNvPr id="12" name="Imagem 11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78E7CBB2-2A2A-5DDE-56C9-A8495719AD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1" t="15984" r="16389" b="25263"/>
          <a:stretch>
            <a:fillRect/>
          </a:stretch>
        </p:blipFill>
        <p:spPr>
          <a:xfrm>
            <a:off x="708348" y="5213224"/>
            <a:ext cx="751875" cy="1019421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EBD12D46-4418-8735-7EB3-FFEF5BF55944}"/>
              </a:ext>
            </a:extLst>
          </p:cNvPr>
          <p:cNvSpPr txBox="1"/>
          <p:nvPr/>
        </p:nvSpPr>
        <p:spPr>
          <a:xfrm>
            <a:off x="1755950" y="767805"/>
            <a:ext cx="20714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1B98E0"/>
                </a:solidFill>
                <a:latin typeface="Bauhaus 93" panose="04030905020B02020C02" pitchFamily="82" charset="0"/>
              </a:rPr>
              <a:t>ASSUNTO 01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12291E8-E6EB-63CA-472B-A56197D30DBA}"/>
              </a:ext>
            </a:extLst>
          </p:cNvPr>
          <p:cNvSpPr txBox="1"/>
          <p:nvPr/>
        </p:nvSpPr>
        <p:spPr>
          <a:xfrm>
            <a:off x="1755950" y="1166491"/>
            <a:ext cx="3210558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0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94B50EA-2924-3ACB-A934-B666A42884BA}"/>
              </a:ext>
            </a:extLst>
          </p:cNvPr>
          <p:cNvSpPr txBox="1"/>
          <p:nvPr/>
        </p:nvSpPr>
        <p:spPr>
          <a:xfrm>
            <a:off x="1785704" y="3035077"/>
            <a:ext cx="20714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1B98E0"/>
                </a:solidFill>
                <a:latin typeface="Bauhaus 93" panose="04030905020B02020C02" pitchFamily="82" charset="0"/>
              </a:rPr>
              <a:t>ASSUNTO 02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D783E9E-8F1D-5B03-51C5-0B33A25935FE}"/>
              </a:ext>
            </a:extLst>
          </p:cNvPr>
          <p:cNvSpPr txBox="1"/>
          <p:nvPr/>
        </p:nvSpPr>
        <p:spPr>
          <a:xfrm>
            <a:off x="1785704" y="3405344"/>
            <a:ext cx="3210558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0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CAED762-CC82-ADDF-8D7A-1026EB09F06A}"/>
              </a:ext>
            </a:extLst>
          </p:cNvPr>
          <p:cNvSpPr txBox="1"/>
          <p:nvPr/>
        </p:nvSpPr>
        <p:spPr>
          <a:xfrm>
            <a:off x="1815458" y="5292099"/>
            <a:ext cx="20714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1B98E0"/>
                </a:solidFill>
                <a:latin typeface="Bauhaus 93" panose="04030905020B02020C02" pitchFamily="82" charset="0"/>
              </a:rPr>
              <a:t>ASSUNTO 03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308FB34-4084-134E-6F31-6D8541DC0789}"/>
              </a:ext>
            </a:extLst>
          </p:cNvPr>
          <p:cNvSpPr txBox="1"/>
          <p:nvPr/>
        </p:nvSpPr>
        <p:spPr>
          <a:xfrm>
            <a:off x="1785704" y="5644314"/>
            <a:ext cx="3210558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0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Imagem 18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76CD63CF-065B-206E-873F-49DC5A63EE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13187797">
            <a:off x="5519692" y="-2684942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852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9" grpId="0" animBg="1"/>
      <p:bldP spid="10" grpId="0" animBg="1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7B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Forma&#10;&#10;O conteúdo gerado por IA pode estar incorreto.">
            <a:extLst>
              <a:ext uri="{FF2B5EF4-FFF2-40B4-BE49-F238E27FC236}">
                <a16:creationId xmlns:a16="http://schemas.microsoft.com/office/drawing/2014/main" id="{8A9DDD1B-8408-F09B-AD7B-65F44EBF32F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822" y="0"/>
            <a:ext cx="303116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B84A2B-BAD5-1EA4-5713-DA23D500BD97}"/>
              </a:ext>
            </a:extLst>
          </p:cNvPr>
          <p:cNvSpPr txBox="1"/>
          <p:nvPr/>
        </p:nvSpPr>
        <p:spPr>
          <a:xfrm>
            <a:off x="383542" y="4827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8F1F2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F8D2AFA-910B-5FE9-4AAD-A24F2227885A}"/>
              </a:ext>
            </a:extLst>
          </p:cNvPr>
          <p:cNvSpPr txBox="1"/>
          <p:nvPr/>
        </p:nvSpPr>
        <p:spPr>
          <a:xfrm>
            <a:off x="383542" y="12486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3293D"/>
                </a:solidFill>
                <a:latin typeface="Candara" panose="020E0502030303020204" pitchFamily="34" charset="0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BE535D31-4CF7-C99C-7F69-342B80F73851}"/>
              </a:ext>
            </a:extLst>
          </p:cNvPr>
          <p:cNvGrpSpPr/>
          <p:nvPr/>
        </p:nvGrpSpPr>
        <p:grpSpPr>
          <a:xfrm flipH="1">
            <a:off x="7127853" y="586952"/>
            <a:ext cx="4400618" cy="5976130"/>
            <a:chOff x="7583690" y="857250"/>
            <a:chExt cx="3787498" cy="51435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" name="Mockup">
              <a:extLst>
                <a:ext uri="{FF2B5EF4-FFF2-40B4-BE49-F238E27FC236}">
                  <a16:creationId xmlns:a16="http://schemas.microsoft.com/office/drawing/2014/main" id="{ECA9F826-9657-DC4F-CB71-88ED1388C396}"/>
                </a:ext>
              </a:extLst>
            </p:cNvPr>
            <p:cNvPicPr>
              <a:picLocks/>
            </p:cNvPicPr>
            <p:nvPr/>
          </p:nvPicPr>
          <p:blipFill>
            <a:blip r:embed="rId3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3690" y="857250"/>
              <a:ext cx="2610816" cy="5143500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9CE463DF-289D-8CE0-EE0F-FFD9022E8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28" r="13228"/>
            <a:stretch/>
          </p:blipFill>
          <p:spPr>
            <a:xfrm>
              <a:off x="8870041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7" name="Mockup">
              <a:extLst>
                <a:ext uri="{FF2B5EF4-FFF2-40B4-BE49-F238E27FC236}">
                  <a16:creationId xmlns:a16="http://schemas.microsoft.com/office/drawing/2014/main" id="{0DE5443A-CEF6-564E-8B02-2E76D1A79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325B5789-113D-4EE0-867A-74C8DAD10BFF}"/>
              </a:ext>
            </a:extLst>
          </p:cNvPr>
          <p:cNvSpPr txBox="1"/>
          <p:nvPr/>
        </p:nvSpPr>
        <p:spPr>
          <a:xfrm>
            <a:off x="383542" y="3046343"/>
            <a:ext cx="5478933" cy="2697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0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0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3600" dirty="0">
              <a:solidFill>
                <a:srgbClr val="E8F1F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m 9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7406DEF7-B6D8-45DC-0966-8C43DBE6CD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9054985">
            <a:off x="4029766" y="848673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Fundo preto com letras vermelhas&#10;&#10;O conteúdo gerado por IA pode estar incorreto.">
            <a:extLst>
              <a:ext uri="{FF2B5EF4-FFF2-40B4-BE49-F238E27FC236}">
                <a16:creationId xmlns:a16="http://schemas.microsoft.com/office/drawing/2014/main" id="{D22A4D5A-5F12-2BF8-DBD5-4835F7EBF3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2558">
            <a:off x="3603548" y="-403205"/>
            <a:ext cx="1671533" cy="17574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079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orma&#10;&#10;O conteúdo gerado por IA pode estar incorreto.">
            <a:extLst>
              <a:ext uri="{FF2B5EF4-FFF2-40B4-BE49-F238E27FC236}">
                <a16:creationId xmlns:a16="http://schemas.microsoft.com/office/drawing/2014/main" id="{863BB23A-CD1B-1A49-91D0-80435BAF717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97" y="71919"/>
            <a:ext cx="3341936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AA12B50-87CA-75FC-A973-C0BFDDBAECE8}"/>
              </a:ext>
            </a:extLst>
          </p:cNvPr>
          <p:cNvSpPr txBox="1"/>
          <p:nvPr/>
        </p:nvSpPr>
        <p:spPr>
          <a:xfrm>
            <a:off x="383542" y="4827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13293D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BCEACA3-FE3E-E49A-1FED-2809B743F72C}"/>
              </a:ext>
            </a:extLst>
          </p:cNvPr>
          <p:cNvSpPr txBox="1"/>
          <p:nvPr/>
        </p:nvSpPr>
        <p:spPr>
          <a:xfrm>
            <a:off x="383542" y="12486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B98E0"/>
                </a:solidFill>
                <a:latin typeface="Candara" panose="020E0502030303020204" pitchFamily="34" charset="0"/>
              </a:rPr>
              <a:t>SUBTÍTULO</a:t>
            </a:r>
          </a:p>
        </p:txBody>
      </p:sp>
      <p:pic>
        <p:nvPicPr>
          <p:cNvPr id="4" name="Imagem 3" descr="Uma imagem contendo pessoa, homem, em pé, segurando&#10;&#10;O conteúdo gerado por IA pode estar incorreto.">
            <a:extLst>
              <a:ext uri="{FF2B5EF4-FFF2-40B4-BE49-F238E27FC236}">
                <a16:creationId xmlns:a16="http://schemas.microsoft.com/office/drawing/2014/main" id="{5E128134-8ECD-F89F-44D4-0A562F12AE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7" r="6834"/>
          <a:stretch>
            <a:fillRect/>
          </a:stretch>
        </p:blipFill>
        <p:spPr>
          <a:xfrm>
            <a:off x="6722452" y="0"/>
            <a:ext cx="4733988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AEA1C8E7-EADE-7CBC-E6CA-B1DAAAB31C5D}"/>
              </a:ext>
            </a:extLst>
          </p:cNvPr>
          <p:cNvGrpSpPr/>
          <p:nvPr/>
        </p:nvGrpSpPr>
        <p:grpSpPr>
          <a:xfrm>
            <a:off x="549205" y="2153121"/>
            <a:ext cx="5848387" cy="2108200"/>
            <a:chOff x="549205" y="2153121"/>
            <a:chExt cx="5848387" cy="2108200"/>
          </a:xfrm>
        </p:grpSpPr>
        <p:sp>
          <p:nvSpPr>
            <p:cNvPr id="7" name="Balão de Fala: Retângulo 6">
              <a:extLst>
                <a:ext uri="{FF2B5EF4-FFF2-40B4-BE49-F238E27FC236}">
                  <a16:creationId xmlns:a16="http://schemas.microsoft.com/office/drawing/2014/main" id="{D392AC8F-2C6C-1527-D30E-50EDAFFE7074}"/>
                </a:ext>
              </a:extLst>
            </p:cNvPr>
            <p:cNvSpPr/>
            <p:nvPr/>
          </p:nvSpPr>
          <p:spPr>
            <a:xfrm>
              <a:off x="549205" y="2153121"/>
              <a:ext cx="5848387" cy="2108200"/>
            </a:xfrm>
            <a:prstGeom prst="wedgeRectCallout">
              <a:avLst>
                <a:gd name="adj1" fmla="val 62069"/>
                <a:gd name="adj2" fmla="val -5400"/>
              </a:avLst>
            </a:prstGeom>
            <a:solidFill>
              <a:srgbClr val="247BA0"/>
            </a:solidFill>
            <a:ln w="38100">
              <a:solidFill>
                <a:srgbClr val="13293D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D0C0D8E5-7A8F-5B58-8F3C-6357009C94DB}"/>
                </a:ext>
              </a:extLst>
            </p:cNvPr>
            <p:cNvSpPr txBox="1"/>
            <p:nvPr/>
          </p:nvSpPr>
          <p:spPr>
            <a:xfrm>
              <a:off x="918659" y="2536183"/>
              <a:ext cx="5478933" cy="13803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pt-BR" sz="4000" dirty="0">
                  <a:solidFill>
                    <a:srgbClr val="E8F1F2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Este é um espaço para um pequeno texto. </a:t>
              </a:r>
              <a:endParaRPr lang="pt-BR" sz="36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583D6099-C7BE-3131-B175-3D4C31456BD8}"/>
              </a:ext>
            </a:extLst>
          </p:cNvPr>
          <p:cNvGrpSpPr/>
          <p:nvPr/>
        </p:nvGrpSpPr>
        <p:grpSpPr>
          <a:xfrm>
            <a:off x="549205" y="4496252"/>
            <a:ext cx="5848387" cy="2108200"/>
            <a:chOff x="549205" y="4496252"/>
            <a:chExt cx="5848387" cy="2108200"/>
          </a:xfrm>
        </p:grpSpPr>
        <p:sp>
          <p:nvSpPr>
            <p:cNvPr id="8" name="Balão de Fala: Retângulo 7">
              <a:extLst>
                <a:ext uri="{FF2B5EF4-FFF2-40B4-BE49-F238E27FC236}">
                  <a16:creationId xmlns:a16="http://schemas.microsoft.com/office/drawing/2014/main" id="{DBD56B2D-EE1D-2DD1-4105-9C705418D9EB}"/>
                </a:ext>
              </a:extLst>
            </p:cNvPr>
            <p:cNvSpPr/>
            <p:nvPr/>
          </p:nvSpPr>
          <p:spPr>
            <a:xfrm>
              <a:off x="549205" y="4496252"/>
              <a:ext cx="5848387" cy="2108200"/>
            </a:xfrm>
            <a:prstGeom prst="wedgeRectCallout">
              <a:avLst>
                <a:gd name="adj1" fmla="val 93339"/>
                <a:gd name="adj2" fmla="val -6088"/>
              </a:avLst>
            </a:prstGeom>
            <a:solidFill>
              <a:srgbClr val="1B98E0"/>
            </a:solidFill>
            <a:ln w="38100">
              <a:solidFill>
                <a:srgbClr val="13293D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0CDAAED0-DF6D-4734-A99D-7633222402EA}"/>
                </a:ext>
              </a:extLst>
            </p:cNvPr>
            <p:cNvSpPr txBox="1"/>
            <p:nvPr/>
          </p:nvSpPr>
          <p:spPr>
            <a:xfrm>
              <a:off x="918659" y="4860163"/>
              <a:ext cx="5478933" cy="13803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pt-BR" sz="4000" dirty="0">
                  <a:solidFill>
                    <a:srgbClr val="E8F1F2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Este é um espaço para um pequeno texto. </a:t>
              </a:r>
              <a:endParaRPr lang="pt-BR" sz="36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415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F98D864-19DB-569A-B891-7E0125B75386}"/>
              </a:ext>
            </a:extLst>
          </p:cNvPr>
          <p:cNvSpPr txBox="1"/>
          <p:nvPr/>
        </p:nvSpPr>
        <p:spPr>
          <a:xfrm>
            <a:off x="9088109" y="480317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13293D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CCD5568-EA05-43E1-1450-32E8D7B88848}"/>
              </a:ext>
            </a:extLst>
          </p:cNvPr>
          <p:cNvSpPr txBox="1"/>
          <p:nvPr/>
        </p:nvSpPr>
        <p:spPr>
          <a:xfrm>
            <a:off x="8892543" y="1246213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B98E0"/>
                </a:solidFill>
                <a:latin typeface="Candara" panose="020E0502030303020204" pitchFamily="34" charset="0"/>
              </a:rPr>
              <a:t>SUBTÍTULO</a:t>
            </a:r>
          </a:p>
        </p:txBody>
      </p:sp>
      <p:pic>
        <p:nvPicPr>
          <p:cNvPr id="4" name="Imagem 3" descr="Forma&#10;&#10;O conteúdo gerado por IA pode estar incorreto.">
            <a:extLst>
              <a:ext uri="{FF2B5EF4-FFF2-40B4-BE49-F238E27FC236}">
                <a16:creationId xmlns:a16="http://schemas.microsoft.com/office/drawing/2014/main" id="{F3232284-8E61-09CC-D637-97812C38C63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2" y="0"/>
            <a:ext cx="5222918" cy="6858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D9CF464-4E56-A43E-C3F2-FF9114B2CAAF}"/>
              </a:ext>
            </a:extLst>
          </p:cNvPr>
          <p:cNvSpPr txBox="1"/>
          <p:nvPr/>
        </p:nvSpPr>
        <p:spPr>
          <a:xfrm>
            <a:off x="5160701" y="3105910"/>
            <a:ext cx="6450856" cy="3218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48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800" b="1" dirty="0">
                <a:solidFill>
                  <a:srgbClr val="1B98E0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8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4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A Importância da Língua de Sinais na Era da Inclusão no Brasil e no Mundo -  Academia de Libras">
            <a:extLst>
              <a:ext uri="{FF2B5EF4-FFF2-40B4-BE49-F238E27FC236}">
                <a16:creationId xmlns:a16="http://schemas.microsoft.com/office/drawing/2014/main" id="{1595D3A5-2286-541C-F62E-43FAE8349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2609">
            <a:off x="717509" y="624128"/>
            <a:ext cx="4333804" cy="2889203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 descr="Ícone&#10;&#10;O conteúdo gerado por IA pode estar incorreto.">
            <a:extLst>
              <a:ext uri="{FF2B5EF4-FFF2-40B4-BE49-F238E27FC236}">
                <a16:creationId xmlns:a16="http://schemas.microsoft.com/office/drawing/2014/main" id="{8064A34B-7A0F-C283-9BAD-EC483B6F0E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153980" y="776554"/>
            <a:ext cx="1299415" cy="423190"/>
          </a:xfrm>
          <a:prstGeom prst="rect">
            <a:avLst/>
          </a:prstGeom>
        </p:spPr>
      </p:pic>
      <p:pic>
        <p:nvPicPr>
          <p:cNvPr id="8" name="Imagem 7" descr="Ícone&#10;&#10;O conteúdo gerado por IA pode estar incorreto.">
            <a:extLst>
              <a:ext uri="{FF2B5EF4-FFF2-40B4-BE49-F238E27FC236}">
                <a16:creationId xmlns:a16="http://schemas.microsoft.com/office/drawing/2014/main" id="{CC846413-622E-A463-B09B-FDC64393C6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4315428" y="2989580"/>
            <a:ext cx="1299415" cy="423190"/>
          </a:xfrm>
          <a:prstGeom prst="rect">
            <a:avLst/>
          </a:prstGeom>
        </p:spPr>
      </p:pic>
      <p:pic>
        <p:nvPicPr>
          <p:cNvPr id="9" name="Imagem 8" descr="Fundo preto com letras vermelhas&#10;&#10;O conteúdo gerado por IA pode estar incorreto.">
            <a:extLst>
              <a:ext uri="{FF2B5EF4-FFF2-40B4-BE49-F238E27FC236}">
                <a16:creationId xmlns:a16="http://schemas.microsoft.com/office/drawing/2014/main" id="{B41E97F8-5822-6911-45B0-252BB3FC0F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2558">
            <a:off x="6065257" y="-291518"/>
            <a:ext cx="1671533" cy="17574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1223802E-9046-6375-7D78-04F2C11E1D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14115792">
            <a:off x="8310184" y="-253054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601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98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Ícone&#10;&#10;O conteúdo gerado por IA pode estar incorreto.">
            <a:extLst>
              <a:ext uri="{FF2B5EF4-FFF2-40B4-BE49-F238E27FC236}">
                <a16:creationId xmlns:a16="http://schemas.microsoft.com/office/drawing/2014/main" id="{4498FBEA-9EA4-3D2D-56F1-54565B63655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584" y="421981"/>
            <a:ext cx="4740906" cy="6338109"/>
          </a:xfrm>
          <a:prstGeom prst="rect">
            <a:avLst/>
          </a:prstGeom>
        </p:spPr>
      </p:pic>
      <p:pic>
        <p:nvPicPr>
          <p:cNvPr id="3" name="Imagem 2" descr="Desenho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DA766796-AFC5-33E8-0F6D-CCDE2C6B6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32761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EC86A65C-AB71-8A15-EA08-3B42B3CEF073}"/>
              </a:ext>
            </a:extLst>
          </p:cNvPr>
          <p:cNvGrpSpPr/>
          <p:nvPr/>
        </p:nvGrpSpPr>
        <p:grpSpPr>
          <a:xfrm>
            <a:off x="6096000" y="616421"/>
            <a:ext cx="5848387" cy="2108200"/>
            <a:chOff x="549205" y="2153121"/>
            <a:chExt cx="5848387" cy="2108200"/>
          </a:xfrm>
        </p:grpSpPr>
        <p:sp>
          <p:nvSpPr>
            <p:cNvPr id="5" name="Balão de Fala: Retângulo 4">
              <a:extLst>
                <a:ext uri="{FF2B5EF4-FFF2-40B4-BE49-F238E27FC236}">
                  <a16:creationId xmlns:a16="http://schemas.microsoft.com/office/drawing/2014/main" id="{CDD39C7B-DD75-9462-B0A4-DF224B404A93}"/>
                </a:ext>
              </a:extLst>
            </p:cNvPr>
            <p:cNvSpPr/>
            <p:nvPr/>
          </p:nvSpPr>
          <p:spPr>
            <a:xfrm>
              <a:off x="549205" y="2153121"/>
              <a:ext cx="5848387" cy="2108200"/>
            </a:xfrm>
            <a:prstGeom prst="wedgeRectCallout">
              <a:avLst>
                <a:gd name="adj1" fmla="val -73001"/>
                <a:gd name="adj2" fmla="val 106648"/>
              </a:avLst>
            </a:prstGeom>
            <a:solidFill>
              <a:srgbClr val="247BA0"/>
            </a:solidFill>
            <a:ln w="38100">
              <a:solidFill>
                <a:srgbClr val="13293D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6847DCC5-6973-5958-38C9-0858CEA8134C}"/>
                </a:ext>
              </a:extLst>
            </p:cNvPr>
            <p:cNvSpPr txBox="1"/>
            <p:nvPr/>
          </p:nvSpPr>
          <p:spPr>
            <a:xfrm>
              <a:off x="733931" y="2662456"/>
              <a:ext cx="5478933" cy="10895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  <a:spcAft>
                  <a:spcPts val="800"/>
                </a:spcAft>
              </a:pPr>
              <a:r>
                <a:rPr lang="pt-BR" sz="4000" dirty="0">
                  <a:solidFill>
                    <a:srgbClr val="E8F1F2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Finalize com uma frase </a:t>
              </a:r>
              <a:r>
                <a:rPr lang="pt-BR" sz="4000" b="1" dirty="0">
                  <a:solidFill>
                    <a:srgbClr val="13293D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impactante</a:t>
              </a:r>
              <a:r>
                <a:rPr lang="pt-BR" sz="4000" dirty="0">
                  <a:solidFill>
                    <a:srgbClr val="E8F1F2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endParaRPr lang="pt-BR" sz="36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Imagem 6" descr="Uma imagem contendo Padrão do plano de fundo&#10;&#10;O conteúdo gerado por IA pode estar incorreto.">
            <a:extLst>
              <a:ext uri="{FF2B5EF4-FFF2-40B4-BE49-F238E27FC236}">
                <a16:creationId xmlns:a16="http://schemas.microsoft.com/office/drawing/2014/main" id="{CEB84FD7-1498-B4BF-37D0-F330865233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68" b="25782"/>
          <a:stretch>
            <a:fillRect/>
          </a:stretch>
        </p:blipFill>
        <p:spPr>
          <a:xfrm rot="21225633">
            <a:off x="5700637" y="5754233"/>
            <a:ext cx="9144000" cy="1513314"/>
          </a:xfrm>
          <a:prstGeom prst="rect">
            <a:avLst/>
          </a:prstGeom>
        </p:spPr>
      </p:pic>
      <p:pic>
        <p:nvPicPr>
          <p:cNvPr id="8" name="Imagem 7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7B202260-05D5-B41B-5F86-438E831067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2342999">
            <a:off x="7390092" y="2988217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Fundo preto com letras vermelhas&#10;&#10;O conteúdo gerado por IA pode estar incorreto.">
            <a:extLst>
              <a:ext uri="{FF2B5EF4-FFF2-40B4-BE49-F238E27FC236}">
                <a16:creationId xmlns:a16="http://schemas.microsoft.com/office/drawing/2014/main" id="{B2ABC217-AA68-70CE-58AB-0322F7DECB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2558">
            <a:off x="9010444" y="3444760"/>
            <a:ext cx="1671533" cy="17574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269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98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C72372-21B8-392D-0413-D317FDE3E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7D0AAD58-8554-BA7D-7718-F32618E3D1CF}"/>
              </a:ext>
            </a:extLst>
          </p:cNvPr>
          <p:cNvSpPr txBox="1"/>
          <p:nvPr/>
        </p:nvSpPr>
        <p:spPr>
          <a:xfrm>
            <a:off x="1068512" y="1438382"/>
            <a:ext cx="587532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13293D"/>
                </a:solidFill>
                <a:latin typeface="Bauhaus 93" panose="04030905020B02020C02" pitchFamily="82" charset="0"/>
              </a:rPr>
              <a:t>TEMPLATE+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BA9E417-5ABD-8803-C672-DE8525548CCD}"/>
              </a:ext>
            </a:extLst>
          </p:cNvPr>
          <p:cNvSpPr txBox="1"/>
          <p:nvPr/>
        </p:nvSpPr>
        <p:spPr>
          <a:xfrm>
            <a:off x="952397" y="2276197"/>
            <a:ext cx="473398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dirty="0">
                <a:solidFill>
                  <a:srgbClr val="E8F1F2"/>
                </a:solidFill>
                <a:latin typeface="Candara" panose="020E0502030303020204" pitchFamily="34" charset="0"/>
              </a:rPr>
              <a:t>LIBRAS</a:t>
            </a:r>
          </a:p>
        </p:txBody>
      </p:sp>
      <p:pic>
        <p:nvPicPr>
          <p:cNvPr id="19" name="Imagem 18" descr="Uma imagem contendo pessoa, homem, em pé, segurando&#10;&#10;O conteúdo gerado por IA pode estar incorreto.">
            <a:extLst>
              <a:ext uri="{FF2B5EF4-FFF2-40B4-BE49-F238E27FC236}">
                <a16:creationId xmlns:a16="http://schemas.microsoft.com/office/drawing/2014/main" id="{5CC13D02-B63B-9DFF-2FDB-B4FA21ED66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7" r="6834"/>
          <a:stretch>
            <a:fillRect/>
          </a:stretch>
        </p:blipFill>
        <p:spPr>
          <a:xfrm>
            <a:off x="6096000" y="0"/>
            <a:ext cx="4733988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Balão de Fala: Retângulo 7">
            <a:extLst>
              <a:ext uri="{FF2B5EF4-FFF2-40B4-BE49-F238E27FC236}">
                <a16:creationId xmlns:a16="http://schemas.microsoft.com/office/drawing/2014/main" id="{B60D6BDC-E01F-EB6A-CE8A-06734B1E84B8}"/>
              </a:ext>
            </a:extLst>
          </p:cNvPr>
          <p:cNvSpPr/>
          <p:nvPr/>
        </p:nvSpPr>
        <p:spPr>
          <a:xfrm>
            <a:off x="8098971" y="3771375"/>
            <a:ext cx="3242232" cy="1449755"/>
          </a:xfrm>
          <a:prstGeom prst="wedgeRectCallout">
            <a:avLst>
              <a:gd name="adj1" fmla="val -240"/>
              <a:gd name="adj2" fmla="val 88530"/>
            </a:avLst>
          </a:prstGeom>
          <a:gradFill flip="none" rotWithShape="1">
            <a:gsLst>
              <a:gs pos="0">
                <a:srgbClr val="006494">
                  <a:shade val="30000"/>
                  <a:satMod val="115000"/>
                </a:srgbClr>
              </a:gs>
              <a:gs pos="50000">
                <a:srgbClr val="006494">
                  <a:shade val="67500"/>
                  <a:satMod val="115000"/>
                </a:srgbClr>
              </a:gs>
              <a:gs pos="100000">
                <a:srgbClr val="006494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B8C23C3E-034B-7217-9041-81529BD1D718}"/>
              </a:ext>
            </a:extLst>
          </p:cNvPr>
          <p:cNvSpPr/>
          <p:nvPr/>
        </p:nvSpPr>
        <p:spPr>
          <a:xfrm>
            <a:off x="10101943" y="3207221"/>
            <a:ext cx="914400" cy="914400"/>
          </a:xfrm>
          <a:prstGeom prst="ellipse">
            <a:avLst/>
          </a:prstGeom>
          <a:gradFill flip="none" rotWithShape="1">
            <a:gsLst>
              <a:gs pos="0">
                <a:srgbClr val="006494">
                  <a:shade val="30000"/>
                  <a:satMod val="115000"/>
                </a:srgbClr>
              </a:gs>
              <a:gs pos="50000">
                <a:srgbClr val="006494">
                  <a:shade val="67500"/>
                  <a:satMod val="115000"/>
                </a:srgbClr>
              </a:gs>
              <a:gs pos="100000">
                <a:srgbClr val="006494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rgbClr val="E8F1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0283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7B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B0F24-D4F0-083E-DBB6-0840B1E28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Placa branca com texto preto sobre fundo escuro&#10;&#10;O conteúdo gerado por IA pode estar incorreto.">
            <a:extLst>
              <a:ext uri="{FF2B5EF4-FFF2-40B4-BE49-F238E27FC236}">
                <a16:creationId xmlns:a16="http://schemas.microsoft.com/office/drawing/2014/main" id="{45B064D6-0A60-69BE-E168-0E0233D2CF8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0"/>
            <a:ext cx="5220782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BCC64AC-828E-AA4B-5ACE-FD84EC91981E}"/>
              </a:ext>
            </a:extLst>
          </p:cNvPr>
          <p:cNvSpPr txBox="1"/>
          <p:nvPr/>
        </p:nvSpPr>
        <p:spPr>
          <a:xfrm>
            <a:off x="1056642" y="10161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8F1F2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32BBF16-101A-550C-5D8A-EFC9AC2CF1D3}"/>
              </a:ext>
            </a:extLst>
          </p:cNvPr>
          <p:cNvSpPr txBox="1"/>
          <p:nvPr/>
        </p:nvSpPr>
        <p:spPr>
          <a:xfrm>
            <a:off x="1056642" y="17820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3293D"/>
                </a:solidFill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4CA07BE-BCFC-AAAE-D44B-E643A6BB6997}"/>
              </a:ext>
            </a:extLst>
          </p:cNvPr>
          <p:cNvSpPr txBox="1"/>
          <p:nvPr/>
        </p:nvSpPr>
        <p:spPr>
          <a:xfrm>
            <a:off x="4330700" y="308493"/>
            <a:ext cx="7238256" cy="2947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4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>
              <a:solidFill>
                <a:srgbClr val="E8F1F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ECBAF4D9-D0D0-FA67-2CD2-71E2A24D9102}"/>
              </a:ext>
            </a:extLst>
          </p:cNvPr>
          <p:cNvGrpSpPr/>
          <p:nvPr/>
        </p:nvGrpSpPr>
        <p:grpSpPr>
          <a:xfrm>
            <a:off x="495300" y="3772128"/>
            <a:ext cx="11188700" cy="2108200"/>
            <a:chOff x="495300" y="3772128"/>
            <a:chExt cx="11188700" cy="2108200"/>
          </a:xfrm>
        </p:grpSpPr>
        <p:sp>
          <p:nvSpPr>
            <p:cNvPr id="5" name="Balão de Fala: Retângulo 4">
              <a:extLst>
                <a:ext uri="{FF2B5EF4-FFF2-40B4-BE49-F238E27FC236}">
                  <a16:creationId xmlns:a16="http://schemas.microsoft.com/office/drawing/2014/main" id="{BE1B6847-9BA1-490B-F389-1E24ABB190DC}"/>
                </a:ext>
              </a:extLst>
            </p:cNvPr>
            <p:cNvSpPr/>
            <p:nvPr/>
          </p:nvSpPr>
          <p:spPr>
            <a:xfrm>
              <a:off x="495300" y="3772128"/>
              <a:ext cx="11188700" cy="2108200"/>
            </a:xfrm>
            <a:prstGeom prst="wedgeRectCallout">
              <a:avLst>
                <a:gd name="adj1" fmla="val -40924"/>
                <a:gd name="adj2" fmla="val 79970"/>
              </a:avLst>
            </a:prstGeom>
            <a:solidFill>
              <a:srgbClr val="E8F1F2"/>
            </a:solidFill>
            <a:ln w="38100">
              <a:solidFill>
                <a:srgbClr val="13293D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1B4FB648-0D3E-5C37-C58F-1262824EB8C5}"/>
                </a:ext>
              </a:extLst>
            </p:cNvPr>
            <p:cNvSpPr txBox="1"/>
            <p:nvPr/>
          </p:nvSpPr>
          <p:spPr>
            <a:xfrm>
              <a:off x="1463754" y="4200415"/>
              <a:ext cx="9251792" cy="12516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sz="3600" dirty="0">
                  <a:solidFill>
                    <a:srgbClr val="13293D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Este é um espaço para um pequeno texto. Não esqueça de </a:t>
              </a:r>
              <a:r>
                <a:rPr lang="pt-BR" sz="3600" b="1" dirty="0">
                  <a:solidFill>
                    <a:srgbClr val="13293D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destacar palavras importantes</a:t>
              </a:r>
              <a:r>
                <a:rPr lang="pt-BR" sz="3600" dirty="0">
                  <a:solidFill>
                    <a:srgbClr val="13293D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pt-BR" sz="32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723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7B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5C0E30-3DEA-6213-841A-CD1A7CD5A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Uma imagem contendo pare, caneca, copo, placa&#10;&#10;O conteúdo gerado por IA pode estar incorreto.">
            <a:extLst>
              <a:ext uri="{FF2B5EF4-FFF2-40B4-BE49-F238E27FC236}">
                <a16:creationId xmlns:a16="http://schemas.microsoft.com/office/drawing/2014/main" id="{40184482-25F5-B960-B08A-7740567B92A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78" y="63524"/>
            <a:ext cx="4393406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1DA48DD-BF96-2C5E-D835-7363A6254C23}"/>
              </a:ext>
            </a:extLst>
          </p:cNvPr>
          <p:cNvSpPr txBox="1"/>
          <p:nvPr/>
        </p:nvSpPr>
        <p:spPr>
          <a:xfrm>
            <a:off x="9100808" y="3303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8F1F2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06785FE-CDFF-B9DF-80AE-D61DC70050CB}"/>
              </a:ext>
            </a:extLst>
          </p:cNvPr>
          <p:cNvSpPr txBox="1"/>
          <p:nvPr/>
        </p:nvSpPr>
        <p:spPr>
          <a:xfrm>
            <a:off x="8905242" y="10962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3293D"/>
                </a:solidFill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80EF5D6-1AFB-F98C-7D7C-CBB9CD42B31D}"/>
              </a:ext>
            </a:extLst>
          </p:cNvPr>
          <p:cNvSpPr txBox="1"/>
          <p:nvPr/>
        </p:nvSpPr>
        <p:spPr>
          <a:xfrm>
            <a:off x="5420301" y="2569988"/>
            <a:ext cx="6450856" cy="3218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48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800" b="1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8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400" dirty="0">
              <a:solidFill>
                <a:srgbClr val="E8F1F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A Importância da Língua de Sinais na Era da Inclusão no Brasil e no Mundo -  Academia de Libras">
            <a:extLst>
              <a:ext uri="{FF2B5EF4-FFF2-40B4-BE49-F238E27FC236}">
                <a16:creationId xmlns:a16="http://schemas.microsoft.com/office/drawing/2014/main" id="{73DF8392-8383-6ED6-1E6B-765315BE9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2609">
            <a:off x="546749" y="3064798"/>
            <a:ext cx="4753569" cy="3169046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 descr="Ícone&#10;&#10;O conteúdo gerado por IA pode estar incorreto.">
            <a:extLst>
              <a:ext uri="{FF2B5EF4-FFF2-40B4-BE49-F238E27FC236}">
                <a16:creationId xmlns:a16="http://schemas.microsoft.com/office/drawing/2014/main" id="{75AEBCEC-69F6-07C9-87E2-529089E0639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-3777" y="3260435"/>
            <a:ext cx="1425274" cy="464179"/>
          </a:xfrm>
          <a:prstGeom prst="rect">
            <a:avLst/>
          </a:prstGeom>
        </p:spPr>
      </p:pic>
      <p:pic>
        <p:nvPicPr>
          <p:cNvPr id="7" name="Imagem 6" descr="Ícone&#10;&#10;O conteúdo gerado por IA pode estar incorreto.">
            <a:extLst>
              <a:ext uri="{FF2B5EF4-FFF2-40B4-BE49-F238E27FC236}">
                <a16:creationId xmlns:a16="http://schemas.microsoft.com/office/drawing/2014/main" id="{A23EB722-FE07-0354-8248-BF590A1A5D5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4425571" y="5586727"/>
            <a:ext cx="1425274" cy="464179"/>
          </a:xfrm>
          <a:prstGeom prst="rect">
            <a:avLst/>
          </a:prstGeom>
        </p:spPr>
      </p:pic>
      <p:pic>
        <p:nvPicPr>
          <p:cNvPr id="9" name="Imagem 8" descr="Uma imagem contendo Padrão do plano de fundo&#10;&#10;O conteúdo gerado por IA pode estar incorreto.">
            <a:extLst>
              <a:ext uri="{FF2B5EF4-FFF2-40B4-BE49-F238E27FC236}">
                <a16:creationId xmlns:a16="http://schemas.microsoft.com/office/drawing/2014/main" id="{0741A3B8-E92C-E5F8-2F9D-48F36A0244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68" b="25782"/>
          <a:stretch>
            <a:fillRect/>
          </a:stretch>
        </p:blipFill>
        <p:spPr>
          <a:xfrm rot="20392089">
            <a:off x="566208" y="-146136"/>
            <a:ext cx="9144000" cy="1513314"/>
          </a:xfrm>
          <a:prstGeom prst="rect">
            <a:avLst/>
          </a:prstGeom>
        </p:spPr>
      </p:pic>
      <p:pic>
        <p:nvPicPr>
          <p:cNvPr id="11" name="Imagem 10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D1B05EB4-27BC-E552-DE64-34FFDC7C64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12354253">
            <a:off x="1358883" y="-2600266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835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7B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F4519-A7CC-D372-C9E0-A22F563DD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Forma&#10;&#10;O conteúdo gerado por IA pode estar incorreto.">
            <a:extLst>
              <a:ext uri="{FF2B5EF4-FFF2-40B4-BE49-F238E27FC236}">
                <a16:creationId xmlns:a16="http://schemas.microsoft.com/office/drawing/2014/main" id="{DCBE0CEF-1477-B4A7-B979-B4C15152D48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732" y="0"/>
            <a:ext cx="303116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E32D07C-3794-388B-807D-21867D88CC27}"/>
              </a:ext>
            </a:extLst>
          </p:cNvPr>
          <p:cNvSpPr txBox="1"/>
          <p:nvPr/>
        </p:nvSpPr>
        <p:spPr>
          <a:xfrm>
            <a:off x="383542" y="4827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8F1F2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28BCE2A-A36A-7E8D-A195-9AF3B1FAF2E6}"/>
              </a:ext>
            </a:extLst>
          </p:cNvPr>
          <p:cNvSpPr txBox="1"/>
          <p:nvPr/>
        </p:nvSpPr>
        <p:spPr>
          <a:xfrm>
            <a:off x="383542" y="12486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3293D"/>
                </a:solidFill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13D0188-A74B-C543-0311-AB706ECDEB84}"/>
              </a:ext>
            </a:extLst>
          </p:cNvPr>
          <p:cNvSpPr txBox="1"/>
          <p:nvPr/>
        </p:nvSpPr>
        <p:spPr>
          <a:xfrm>
            <a:off x="383542" y="2517756"/>
            <a:ext cx="6450856" cy="3218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8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800" b="1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8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400" dirty="0">
              <a:solidFill>
                <a:srgbClr val="E8F1F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A Importância da Língua de Sinais na Era da Inclusão no Brasil e no Mundo -  Academia de Libras">
            <a:extLst>
              <a:ext uri="{FF2B5EF4-FFF2-40B4-BE49-F238E27FC236}">
                <a16:creationId xmlns:a16="http://schemas.microsoft.com/office/drawing/2014/main" id="{F230886C-B771-73EC-AA0B-7D4D598B3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2609">
            <a:off x="7018136" y="447437"/>
            <a:ext cx="4333804" cy="2889203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 descr="Ícone&#10;&#10;O conteúdo gerado por IA pode estar incorreto.">
            <a:extLst>
              <a:ext uri="{FF2B5EF4-FFF2-40B4-BE49-F238E27FC236}">
                <a16:creationId xmlns:a16="http://schemas.microsoft.com/office/drawing/2014/main" id="{27610D67-7C97-8A5C-255C-EC7FAA3703C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6454607" y="599863"/>
            <a:ext cx="1299415" cy="423190"/>
          </a:xfrm>
          <a:prstGeom prst="rect">
            <a:avLst/>
          </a:prstGeom>
        </p:spPr>
      </p:pic>
      <p:pic>
        <p:nvPicPr>
          <p:cNvPr id="7" name="Imagem 6" descr="Ícone&#10;&#10;O conteúdo gerado por IA pode estar incorreto.">
            <a:extLst>
              <a:ext uri="{FF2B5EF4-FFF2-40B4-BE49-F238E27FC236}">
                <a16:creationId xmlns:a16="http://schemas.microsoft.com/office/drawing/2014/main" id="{169771AD-5830-480F-789E-112240195BB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10616055" y="2812889"/>
            <a:ext cx="1299415" cy="42319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CC19F18-112D-262D-9D71-222788A16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27900" y="3801283"/>
            <a:ext cx="4333804" cy="2881979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id="{777AF999-5606-3C76-2ACA-6EC1F5A2D0A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858067">
            <a:off x="6921086" y="3743930"/>
            <a:ext cx="1299415" cy="423190"/>
          </a:xfrm>
          <a:prstGeom prst="rect">
            <a:avLst/>
          </a:prstGeom>
        </p:spPr>
      </p:pic>
      <p:pic>
        <p:nvPicPr>
          <p:cNvPr id="10" name="Imagem 9" descr="Ícone&#10;&#10;O conteúdo gerado por IA pode estar incorreto.">
            <a:extLst>
              <a:ext uri="{FF2B5EF4-FFF2-40B4-BE49-F238E27FC236}">
                <a16:creationId xmlns:a16="http://schemas.microsoft.com/office/drawing/2014/main" id="{19682C88-4D3A-7649-AFBF-01E18D1C454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858067">
            <a:off x="10833855" y="6368925"/>
            <a:ext cx="1299415" cy="423190"/>
          </a:xfrm>
          <a:prstGeom prst="rect">
            <a:avLst/>
          </a:prstGeom>
        </p:spPr>
      </p:pic>
      <p:pic>
        <p:nvPicPr>
          <p:cNvPr id="14" name="Imagem 13" descr="Fundo preto com letras vermelhas&#10;&#10;O conteúdo gerado por IA pode estar incorreto.">
            <a:extLst>
              <a:ext uri="{FF2B5EF4-FFF2-40B4-BE49-F238E27FC236}">
                <a16:creationId xmlns:a16="http://schemas.microsoft.com/office/drawing/2014/main" id="{58EF242C-1A46-3BB7-E5AF-6C97F0F231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576" y="-199485"/>
            <a:ext cx="1671533" cy="17574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834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Placa branca com texto preto sobre fundo escuro&#10;&#10;O conteúdo gerado por IA pode estar incorreto.">
            <a:extLst>
              <a:ext uri="{FF2B5EF4-FFF2-40B4-BE49-F238E27FC236}">
                <a16:creationId xmlns:a16="http://schemas.microsoft.com/office/drawing/2014/main" id="{F734622C-42ED-9A0B-8185-353240DEBA1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0"/>
            <a:ext cx="5220782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C558087-41A1-3365-8069-250C29853F3E}"/>
              </a:ext>
            </a:extLst>
          </p:cNvPr>
          <p:cNvSpPr txBox="1"/>
          <p:nvPr/>
        </p:nvSpPr>
        <p:spPr>
          <a:xfrm>
            <a:off x="1056642" y="10161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13293D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BE09117-5484-2505-5781-916E98671CAC}"/>
              </a:ext>
            </a:extLst>
          </p:cNvPr>
          <p:cNvSpPr txBox="1"/>
          <p:nvPr/>
        </p:nvSpPr>
        <p:spPr>
          <a:xfrm>
            <a:off x="1056642" y="17820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B98E0"/>
                </a:solidFill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50CD2B3-E1FA-986D-A4CC-4949EE94EEA3}"/>
              </a:ext>
            </a:extLst>
          </p:cNvPr>
          <p:cNvSpPr txBox="1"/>
          <p:nvPr/>
        </p:nvSpPr>
        <p:spPr>
          <a:xfrm>
            <a:off x="4330700" y="308493"/>
            <a:ext cx="7238256" cy="2947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44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1B98E0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4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06B8A7E6-01D7-3390-450F-628CBB3C758F}"/>
              </a:ext>
            </a:extLst>
          </p:cNvPr>
          <p:cNvGrpSpPr/>
          <p:nvPr/>
        </p:nvGrpSpPr>
        <p:grpSpPr>
          <a:xfrm>
            <a:off x="495300" y="3772128"/>
            <a:ext cx="11188700" cy="2108200"/>
            <a:chOff x="495300" y="3772128"/>
            <a:chExt cx="11188700" cy="2108200"/>
          </a:xfrm>
        </p:grpSpPr>
        <p:sp>
          <p:nvSpPr>
            <p:cNvPr id="5" name="Balão de Fala: Retângulo 4">
              <a:extLst>
                <a:ext uri="{FF2B5EF4-FFF2-40B4-BE49-F238E27FC236}">
                  <a16:creationId xmlns:a16="http://schemas.microsoft.com/office/drawing/2014/main" id="{EC70F6DE-B236-8100-7650-C5BAA849FC5F}"/>
                </a:ext>
              </a:extLst>
            </p:cNvPr>
            <p:cNvSpPr/>
            <p:nvPr/>
          </p:nvSpPr>
          <p:spPr>
            <a:xfrm>
              <a:off x="495300" y="3772128"/>
              <a:ext cx="11188700" cy="2108200"/>
            </a:xfrm>
            <a:prstGeom prst="wedgeRectCallout">
              <a:avLst>
                <a:gd name="adj1" fmla="val -40924"/>
                <a:gd name="adj2" fmla="val 79970"/>
              </a:avLst>
            </a:prstGeom>
            <a:solidFill>
              <a:srgbClr val="247BA0"/>
            </a:solidFill>
            <a:ln w="38100">
              <a:solidFill>
                <a:srgbClr val="13293D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A30FAC12-2D4F-9CEB-AC7A-AAD80F13891A}"/>
                </a:ext>
              </a:extLst>
            </p:cNvPr>
            <p:cNvSpPr txBox="1"/>
            <p:nvPr/>
          </p:nvSpPr>
          <p:spPr>
            <a:xfrm>
              <a:off x="1463754" y="4200415"/>
              <a:ext cx="9251792" cy="12516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t-BR" sz="3600" dirty="0">
                  <a:solidFill>
                    <a:srgbClr val="E8F1F2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Este é um espaço para um pequeno texto. Não esqueça de </a:t>
              </a:r>
              <a:r>
                <a:rPr lang="pt-BR" sz="3600" b="1" dirty="0">
                  <a:solidFill>
                    <a:srgbClr val="E8F1F2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destacar palavras importantes</a:t>
              </a:r>
              <a:r>
                <a:rPr lang="pt-BR" sz="3600" dirty="0">
                  <a:solidFill>
                    <a:srgbClr val="E8F1F2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pt-BR" sz="32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697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7B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3F7634-D403-F997-B03E-59E51BF7A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m 34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D2D3FBFD-42D9-5690-37B2-27D4B1A1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8051172">
            <a:off x="3549244" y="-665565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73551BC-327F-77BA-FEE8-1201AB90BFAE}"/>
              </a:ext>
            </a:extLst>
          </p:cNvPr>
          <p:cNvSpPr txBox="1"/>
          <p:nvPr/>
        </p:nvSpPr>
        <p:spPr>
          <a:xfrm>
            <a:off x="9100808" y="3303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8F1F2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01AD256-351E-95AF-0EC9-1D2A8B1B38CA}"/>
              </a:ext>
            </a:extLst>
          </p:cNvPr>
          <p:cNvSpPr txBox="1"/>
          <p:nvPr/>
        </p:nvSpPr>
        <p:spPr>
          <a:xfrm>
            <a:off x="8905242" y="10962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3293D"/>
                </a:solidFill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65DBE796-897D-1B2F-8702-64AC5CC8502D}"/>
              </a:ext>
            </a:extLst>
          </p:cNvPr>
          <p:cNvSpPr/>
          <p:nvPr/>
        </p:nvSpPr>
        <p:spPr>
          <a:xfrm>
            <a:off x="415344" y="680492"/>
            <a:ext cx="1330959" cy="1330959"/>
          </a:xfrm>
          <a:prstGeom prst="ellipse">
            <a:avLst/>
          </a:prstGeom>
          <a:solidFill>
            <a:srgbClr val="E8F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80D59C7-ABC0-339F-4B13-4182F6DD2B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9" t="11853" r="19722" b="23518"/>
          <a:stretch>
            <a:fillRect/>
          </a:stretch>
        </p:blipFill>
        <p:spPr>
          <a:xfrm>
            <a:off x="581767" y="710032"/>
            <a:ext cx="838200" cy="1271877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B7E72EE5-4DD7-A731-93F2-560F536450F3}"/>
              </a:ext>
            </a:extLst>
          </p:cNvPr>
          <p:cNvSpPr/>
          <p:nvPr/>
        </p:nvSpPr>
        <p:spPr>
          <a:xfrm>
            <a:off x="415344" y="2949652"/>
            <a:ext cx="1330959" cy="1330959"/>
          </a:xfrm>
          <a:prstGeom prst="ellipse">
            <a:avLst/>
          </a:prstGeom>
          <a:solidFill>
            <a:srgbClr val="E8F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39360374-914F-AA67-2F1C-2DA6D70D6A99}"/>
              </a:ext>
            </a:extLst>
          </p:cNvPr>
          <p:cNvSpPr/>
          <p:nvPr/>
        </p:nvSpPr>
        <p:spPr>
          <a:xfrm>
            <a:off x="415344" y="5125492"/>
            <a:ext cx="1330959" cy="1330959"/>
          </a:xfrm>
          <a:prstGeom prst="ellipse">
            <a:avLst/>
          </a:prstGeom>
          <a:solidFill>
            <a:srgbClr val="E8F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FBB0333C-D978-8E2C-D301-EBD5D85C8D84}"/>
              </a:ext>
            </a:extLst>
          </p:cNvPr>
          <p:cNvSpPr/>
          <p:nvPr/>
        </p:nvSpPr>
        <p:spPr>
          <a:xfrm>
            <a:off x="10293297" y="2947481"/>
            <a:ext cx="1330959" cy="1330959"/>
          </a:xfrm>
          <a:prstGeom prst="ellipse">
            <a:avLst/>
          </a:prstGeom>
          <a:solidFill>
            <a:srgbClr val="E8F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BE8EAAA6-50E3-B0BA-470E-ADB5D88830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" r="3454"/>
          <a:stretch/>
        </p:blipFill>
        <p:spPr>
          <a:xfrm>
            <a:off x="10572314" y="3019261"/>
            <a:ext cx="751006" cy="1139569"/>
          </a:xfrm>
          <a:prstGeom prst="rect">
            <a:avLst/>
          </a:prstGeom>
        </p:spPr>
      </p:pic>
      <p:sp>
        <p:nvSpPr>
          <p:cNvPr id="13" name="Elipse 12">
            <a:extLst>
              <a:ext uri="{FF2B5EF4-FFF2-40B4-BE49-F238E27FC236}">
                <a16:creationId xmlns:a16="http://schemas.microsoft.com/office/drawing/2014/main" id="{2D04D1A6-E0F2-B796-B02F-C7D741E83319}"/>
              </a:ext>
            </a:extLst>
          </p:cNvPr>
          <p:cNvSpPr/>
          <p:nvPr/>
        </p:nvSpPr>
        <p:spPr>
          <a:xfrm>
            <a:off x="10293297" y="5125492"/>
            <a:ext cx="1330959" cy="1330959"/>
          </a:xfrm>
          <a:prstGeom prst="ellipse">
            <a:avLst/>
          </a:prstGeom>
          <a:solidFill>
            <a:srgbClr val="E8F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F478DEE3-28BF-8B53-A2A5-3C93C866D2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6" r="5476"/>
          <a:stretch/>
        </p:blipFill>
        <p:spPr>
          <a:xfrm>
            <a:off x="10459720" y="5155032"/>
            <a:ext cx="838200" cy="1271877"/>
          </a:xfrm>
          <a:prstGeom prst="rect">
            <a:avLst/>
          </a:prstGeom>
        </p:spPr>
      </p:pic>
      <p:pic>
        <p:nvPicPr>
          <p:cNvPr id="16" name="Imagem 15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76A9BFA7-E5E4-EB1F-3930-014682FE3C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8" t="15984" r="18862" b="22593"/>
          <a:stretch>
            <a:fillRect/>
          </a:stretch>
        </p:blipFill>
        <p:spPr>
          <a:xfrm>
            <a:off x="685800" y="3021432"/>
            <a:ext cx="734167" cy="1137398"/>
          </a:xfrm>
          <a:prstGeom prst="rect">
            <a:avLst/>
          </a:prstGeom>
        </p:spPr>
      </p:pic>
      <p:pic>
        <p:nvPicPr>
          <p:cNvPr id="18" name="Imagem 17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E3A07FB7-455A-41C5-BCCB-63C531B588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1" t="15984" r="16389" b="25263"/>
          <a:stretch>
            <a:fillRect/>
          </a:stretch>
        </p:blipFill>
        <p:spPr>
          <a:xfrm>
            <a:off x="647700" y="5233885"/>
            <a:ext cx="851815" cy="1154924"/>
          </a:xfrm>
          <a:prstGeom prst="rect">
            <a:avLst/>
          </a:prstGeom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AF66FCFB-3E32-564B-95E1-D0B48771F39A}"/>
              </a:ext>
            </a:extLst>
          </p:cNvPr>
          <p:cNvSpPr txBox="1"/>
          <p:nvPr/>
        </p:nvSpPr>
        <p:spPr>
          <a:xfrm>
            <a:off x="1912726" y="680492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13293D"/>
                </a:solidFill>
                <a:latin typeface="Bauhaus 93" panose="04030905020B02020C02" pitchFamily="82" charset="0"/>
              </a:rPr>
              <a:t>ASSUNTO 01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66FC9E4F-40DB-DD4F-5A28-10A51E8E4AF8}"/>
              </a:ext>
            </a:extLst>
          </p:cNvPr>
          <p:cNvSpPr txBox="1"/>
          <p:nvPr/>
        </p:nvSpPr>
        <p:spPr>
          <a:xfrm>
            <a:off x="1882972" y="1225223"/>
            <a:ext cx="32105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800" dirty="0">
              <a:solidFill>
                <a:srgbClr val="E8F1F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2A461D9D-24D9-1462-925A-A3D4004E7298}"/>
              </a:ext>
            </a:extLst>
          </p:cNvPr>
          <p:cNvSpPr txBox="1"/>
          <p:nvPr/>
        </p:nvSpPr>
        <p:spPr>
          <a:xfrm>
            <a:off x="1942480" y="2949652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13293D"/>
                </a:solidFill>
                <a:latin typeface="Bauhaus 93" panose="04030905020B02020C02" pitchFamily="82" charset="0"/>
              </a:rPr>
              <a:t>ASSUNTO 02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48C503C1-2900-C0D8-73FA-DC3D2092716E}"/>
              </a:ext>
            </a:extLst>
          </p:cNvPr>
          <p:cNvSpPr txBox="1"/>
          <p:nvPr/>
        </p:nvSpPr>
        <p:spPr>
          <a:xfrm>
            <a:off x="1912726" y="3494383"/>
            <a:ext cx="32105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800" dirty="0">
              <a:solidFill>
                <a:srgbClr val="E8F1F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0C76B379-D3DB-0763-41A1-684A2FA5DEFD}"/>
              </a:ext>
            </a:extLst>
          </p:cNvPr>
          <p:cNvSpPr txBox="1"/>
          <p:nvPr/>
        </p:nvSpPr>
        <p:spPr>
          <a:xfrm>
            <a:off x="1972234" y="5213224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13293D"/>
                </a:solidFill>
                <a:latin typeface="Bauhaus 93" panose="04030905020B02020C02" pitchFamily="82" charset="0"/>
              </a:rPr>
              <a:t>ASSUNTO 03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05ED6112-5CB8-9EF7-A756-3DC32FD30395}"/>
              </a:ext>
            </a:extLst>
          </p:cNvPr>
          <p:cNvSpPr txBox="1"/>
          <p:nvPr/>
        </p:nvSpPr>
        <p:spPr>
          <a:xfrm>
            <a:off x="1942480" y="5757955"/>
            <a:ext cx="32105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800" dirty="0">
              <a:solidFill>
                <a:srgbClr val="E8F1F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B3A3125D-39BB-3F74-197C-F9DA63001EB5}"/>
              </a:ext>
            </a:extLst>
          </p:cNvPr>
          <p:cNvSpPr txBox="1"/>
          <p:nvPr/>
        </p:nvSpPr>
        <p:spPr>
          <a:xfrm>
            <a:off x="7516864" y="2945232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13293D"/>
                </a:solidFill>
                <a:latin typeface="Bauhaus 93" panose="04030905020B02020C02" pitchFamily="82" charset="0"/>
              </a:rPr>
              <a:t>ASSUNTO 04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2140FB13-9B42-2B4F-19F4-84D290F6768F}"/>
              </a:ext>
            </a:extLst>
          </p:cNvPr>
          <p:cNvSpPr txBox="1"/>
          <p:nvPr/>
        </p:nvSpPr>
        <p:spPr>
          <a:xfrm>
            <a:off x="6916316" y="3489963"/>
            <a:ext cx="32105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800" dirty="0">
              <a:solidFill>
                <a:srgbClr val="E8F1F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249679B8-73BB-41C9-0EA6-91BEC4AD2D38}"/>
              </a:ext>
            </a:extLst>
          </p:cNvPr>
          <p:cNvSpPr txBox="1"/>
          <p:nvPr/>
        </p:nvSpPr>
        <p:spPr>
          <a:xfrm>
            <a:off x="7516864" y="5236249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13293D"/>
                </a:solidFill>
                <a:latin typeface="Bauhaus 93" panose="04030905020B02020C02" pitchFamily="82" charset="0"/>
              </a:rPr>
              <a:t>ASSUNTO 05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985596DE-1744-FDF4-6B7E-FDDE1224FE4C}"/>
              </a:ext>
            </a:extLst>
          </p:cNvPr>
          <p:cNvSpPr txBox="1"/>
          <p:nvPr/>
        </p:nvSpPr>
        <p:spPr>
          <a:xfrm>
            <a:off x="6916316" y="5780980"/>
            <a:ext cx="32105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800" dirty="0">
              <a:solidFill>
                <a:srgbClr val="E8F1F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6" name="Imagem 35" descr="Fundo preto com letras vermelhas&#10;&#10;O conteúdo gerado por IA pode estar incorreto.">
            <a:extLst>
              <a:ext uri="{FF2B5EF4-FFF2-40B4-BE49-F238E27FC236}">
                <a16:creationId xmlns:a16="http://schemas.microsoft.com/office/drawing/2014/main" id="{5CCC2636-7E76-5104-6866-2E7C5BD6C8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24319">
            <a:off x="6300336" y="85160"/>
            <a:ext cx="1671533" cy="17574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218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7" grpId="0" animBg="1"/>
      <p:bldP spid="9" grpId="0" animBg="1"/>
      <p:bldP spid="11" grpId="0" animBg="1"/>
      <p:bldP spid="13" grpId="0" animBg="1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1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0C28F3-2795-BC4C-0C56-CC5DE5AE0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F3CA9BA6-DDB0-CF2D-54ED-49956483BA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3193454">
            <a:off x="397087" y="3593503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7E2598E-A9CF-DDBE-5C6E-1F04B2B0E40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144" y="0"/>
            <a:ext cx="3341936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20DBAE0-8ECA-94F9-667F-6B5D4B1FC483}"/>
              </a:ext>
            </a:extLst>
          </p:cNvPr>
          <p:cNvSpPr txBox="1"/>
          <p:nvPr/>
        </p:nvSpPr>
        <p:spPr>
          <a:xfrm>
            <a:off x="383542" y="4827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13293D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5C7C6CB-CD05-B463-29DA-D304E5B9C035}"/>
              </a:ext>
            </a:extLst>
          </p:cNvPr>
          <p:cNvSpPr txBox="1"/>
          <p:nvPr/>
        </p:nvSpPr>
        <p:spPr>
          <a:xfrm>
            <a:off x="383542" y="12486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B98E0"/>
                </a:solidFill>
                <a:latin typeface="Candara" panose="020E0502030303020204" pitchFamily="34" charset="0"/>
              </a:rPr>
              <a:t>SUBTÍTULO</a:t>
            </a:r>
          </a:p>
        </p:txBody>
      </p:sp>
      <p:pic>
        <p:nvPicPr>
          <p:cNvPr id="6" name="object 5">
            <a:extLst>
              <a:ext uri="{FF2B5EF4-FFF2-40B4-BE49-F238E27FC236}">
                <a16:creationId xmlns:a16="http://schemas.microsoft.com/office/drawing/2014/main" id="{D7368236-6261-D64D-0469-07E5269E705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72503">
            <a:off x="4789690" y="1315565"/>
            <a:ext cx="6906905" cy="462978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 descr="Ícone&#10;&#10;O conteúdo gerado por IA pode estar incorreto.">
            <a:extLst>
              <a:ext uri="{FF2B5EF4-FFF2-40B4-BE49-F238E27FC236}">
                <a16:creationId xmlns:a16="http://schemas.microsoft.com/office/drawing/2014/main" id="{A07393BE-023D-7794-D571-F386442399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4478818" y="1184983"/>
            <a:ext cx="1299415" cy="423190"/>
          </a:xfrm>
          <a:prstGeom prst="rect">
            <a:avLst/>
          </a:prstGeom>
        </p:spPr>
      </p:pic>
      <p:pic>
        <p:nvPicPr>
          <p:cNvPr id="8" name="Imagem 7" descr="Ícone&#10;&#10;O conteúdo gerado por IA pode estar incorreto.">
            <a:extLst>
              <a:ext uri="{FF2B5EF4-FFF2-40B4-BE49-F238E27FC236}">
                <a16:creationId xmlns:a16="http://schemas.microsoft.com/office/drawing/2014/main" id="{D0A3CD46-E885-074F-68B1-80E8CA9A59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19712804">
            <a:off x="10689662" y="5693133"/>
            <a:ext cx="1299415" cy="42319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51BBA09-D824-938D-F088-A05AC18FDF40}"/>
              </a:ext>
            </a:extLst>
          </p:cNvPr>
          <p:cNvSpPr txBox="1"/>
          <p:nvPr/>
        </p:nvSpPr>
        <p:spPr>
          <a:xfrm>
            <a:off x="383542" y="2722388"/>
            <a:ext cx="4429758" cy="3029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6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3600" b="1" dirty="0">
                <a:solidFill>
                  <a:srgbClr val="1B98E0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36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32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7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7B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EEF23C-55A5-AC2E-D7B2-20CF25E02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8CA2CDFD-EF49-AFB5-4DB6-E962EC2CA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19860858">
            <a:off x="4313767" y="1221292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m 24" descr="Forma&#10;&#10;O conteúdo gerado por IA pode estar incorreto.">
            <a:extLst>
              <a:ext uri="{FF2B5EF4-FFF2-40B4-BE49-F238E27FC236}">
                <a16:creationId xmlns:a16="http://schemas.microsoft.com/office/drawing/2014/main" id="{4043193A-BD72-F1EE-14A5-BB8A5238A90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2" y="0"/>
            <a:ext cx="5222918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78F92E9-ABF8-42EA-3B16-08BBD39E2A09}"/>
              </a:ext>
            </a:extLst>
          </p:cNvPr>
          <p:cNvSpPr txBox="1"/>
          <p:nvPr/>
        </p:nvSpPr>
        <p:spPr>
          <a:xfrm>
            <a:off x="9100808" y="3303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8F1F2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8C984D4-96FA-2A7F-4F32-2B119D43B697}"/>
              </a:ext>
            </a:extLst>
          </p:cNvPr>
          <p:cNvSpPr txBox="1"/>
          <p:nvPr/>
        </p:nvSpPr>
        <p:spPr>
          <a:xfrm>
            <a:off x="8905242" y="10962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3293D"/>
                </a:solidFill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5DF167C2-2893-A89D-92F8-1AA9ADC5CE9E}"/>
              </a:ext>
            </a:extLst>
          </p:cNvPr>
          <p:cNvSpPr/>
          <p:nvPr/>
        </p:nvSpPr>
        <p:spPr>
          <a:xfrm>
            <a:off x="10303569" y="2569988"/>
            <a:ext cx="1330959" cy="1330959"/>
          </a:xfrm>
          <a:prstGeom prst="ellipse">
            <a:avLst/>
          </a:prstGeom>
          <a:solidFill>
            <a:srgbClr val="E8F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C52E5CE7-E617-01E7-C194-E92CDDFD29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9" t="11853" r="19722" b="23518"/>
          <a:stretch>
            <a:fillRect/>
          </a:stretch>
        </p:blipFill>
        <p:spPr>
          <a:xfrm>
            <a:off x="10469992" y="2599528"/>
            <a:ext cx="838200" cy="1271877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D5D41617-99CE-E81B-99B2-0D5B903A2689}"/>
              </a:ext>
            </a:extLst>
          </p:cNvPr>
          <p:cNvSpPr/>
          <p:nvPr/>
        </p:nvSpPr>
        <p:spPr>
          <a:xfrm>
            <a:off x="10303569" y="4864148"/>
            <a:ext cx="1330959" cy="1330959"/>
          </a:xfrm>
          <a:prstGeom prst="ellipse">
            <a:avLst/>
          </a:prstGeom>
          <a:solidFill>
            <a:srgbClr val="E8F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8C6600AC-E04C-0766-BEFE-00B89FD3A3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8" t="15984" r="18862" b="22593"/>
          <a:stretch>
            <a:fillRect/>
          </a:stretch>
        </p:blipFill>
        <p:spPr>
          <a:xfrm>
            <a:off x="10574025" y="4935928"/>
            <a:ext cx="734167" cy="113739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BBEA0B5-48E2-B486-3E79-8772C40A9866}"/>
              </a:ext>
            </a:extLst>
          </p:cNvPr>
          <p:cNvSpPr txBox="1"/>
          <p:nvPr/>
        </p:nvSpPr>
        <p:spPr>
          <a:xfrm>
            <a:off x="7483900" y="2690736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13293D"/>
                </a:solidFill>
                <a:latin typeface="Bauhaus 93" panose="04030905020B02020C02" pitchFamily="82" charset="0"/>
              </a:rPr>
              <a:t>ASSUNTO 01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A0EC143-FC5E-9AAA-1FE0-2B13409B14AE}"/>
              </a:ext>
            </a:extLst>
          </p:cNvPr>
          <p:cNvSpPr txBox="1"/>
          <p:nvPr/>
        </p:nvSpPr>
        <p:spPr>
          <a:xfrm>
            <a:off x="6883352" y="3235467"/>
            <a:ext cx="32105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800" dirty="0">
              <a:solidFill>
                <a:srgbClr val="E8F1F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1D07982-3EC8-041C-AF60-F03E5A87AD34}"/>
              </a:ext>
            </a:extLst>
          </p:cNvPr>
          <p:cNvSpPr txBox="1"/>
          <p:nvPr/>
        </p:nvSpPr>
        <p:spPr>
          <a:xfrm>
            <a:off x="7483900" y="4959896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13293D"/>
                </a:solidFill>
                <a:latin typeface="Bauhaus 93" panose="04030905020B02020C02" pitchFamily="82" charset="0"/>
              </a:rPr>
              <a:t>ASSUNTO 02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02517AE-CB68-C553-02BE-58B09FF5EE1E}"/>
              </a:ext>
            </a:extLst>
          </p:cNvPr>
          <p:cNvSpPr txBox="1"/>
          <p:nvPr/>
        </p:nvSpPr>
        <p:spPr>
          <a:xfrm>
            <a:off x="6883352" y="5504627"/>
            <a:ext cx="32105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800" dirty="0">
              <a:solidFill>
                <a:srgbClr val="E8F1F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object 6">
            <a:extLst>
              <a:ext uri="{FF2B5EF4-FFF2-40B4-BE49-F238E27FC236}">
                <a16:creationId xmlns:a16="http://schemas.microsoft.com/office/drawing/2014/main" id="{AD50848F-F7D1-2613-19C9-08AF1E01BDC0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08748" y="620361"/>
            <a:ext cx="3241717" cy="2275233"/>
          </a:xfrm>
          <a:prstGeom prst="rect">
            <a:avLst/>
          </a:prstGeom>
        </p:spPr>
      </p:pic>
      <p:grpSp>
        <p:nvGrpSpPr>
          <p:cNvPr id="21" name="Agrupar 20">
            <a:extLst>
              <a:ext uri="{FF2B5EF4-FFF2-40B4-BE49-F238E27FC236}">
                <a16:creationId xmlns:a16="http://schemas.microsoft.com/office/drawing/2014/main" id="{A95DB87A-4D84-870D-CA91-58B7C2FEA888}"/>
              </a:ext>
            </a:extLst>
          </p:cNvPr>
          <p:cNvGrpSpPr/>
          <p:nvPr/>
        </p:nvGrpSpPr>
        <p:grpSpPr>
          <a:xfrm>
            <a:off x="598004" y="3867950"/>
            <a:ext cx="4986378" cy="2327157"/>
            <a:chOff x="598004" y="3867950"/>
            <a:chExt cx="4986378" cy="2327157"/>
          </a:xfrm>
        </p:grpSpPr>
        <p:pic>
          <p:nvPicPr>
            <p:cNvPr id="16" name="object 7">
              <a:extLst>
                <a:ext uri="{FF2B5EF4-FFF2-40B4-BE49-F238E27FC236}">
                  <a16:creationId xmlns:a16="http://schemas.microsoft.com/office/drawing/2014/main" id="{09D7EE0D-4FA6-1B75-9468-ABE1CB7098B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8004" y="3867950"/>
              <a:ext cx="1754437" cy="2275233"/>
            </a:xfrm>
            <a:prstGeom prst="rect">
              <a:avLst/>
            </a:prstGeom>
          </p:spPr>
        </p:pic>
        <p:pic>
          <p:nvPicPr>
            <p:cNvPr id="17" name="object 8">
              <a:extLst>
                <a:ext uri="{FF2B5EF4-FFF2-40B4-BE49-F238E27FC236}">
                  <a16:creationId xmlns:a16="http://schemas.microsoft.com/office/drawing/2014/main" id="{F1378396-87CB-BE73-B9E9-EA8480D8DE0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24429" y="3917514"/>
              <a:ext cx="1659953" cy="2277593"/>
            </a:xfrm>
            <a:prstGeom prst="rect">
              <a:avLst/>
            </a:prstGeom>
          </p:spPr>
        </p:pic>
        <p:pic>
          <p:nvPicPr>
            <p:cNvPr id="18" name="object 9">
              <a:extLst>
                <a:ext uri="{FF2B5EF4-FFF2-40B4-BE49-F238E27FC236}">
                  <a16:creationId xmlns:a16="http://schemas.microsoft.com/office/drawing/2014/main" id="{A401622C-5D4D-EE16-2532-C1B5674D653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70989" y="3903351"/>
              <a:ext cx="1653437" cy="2239830"/>
            </a:xfrm>
            <a:prstGeom prst="rect">
              <a:avLst/>
            </a:prstGeom>
          </p:spPr>
        </p:pic>
      </p:grpSp>
      <p:pic>
        <p:nvPicPr>
          <p:cNvPr id="20" name="Imagem 19" descr="Fundo preto com letras vermelhas&#10;&#10;O conteúdo gerado por IA pode estar incorreto.">
            <a:extLst>
              <a:ext uri="{FF2B5EF4-FFF2-40B4-BE49-F238E27FC236}">
                <a16:creationId xmlns:a16="http://schemas.microsoft.com/office/drawing/2014/main" id="{97727D54-BB3B-E23F-FEC5-686A4A599A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2558">
            <a:off x="4988547" y="-548417"/>
            <a:ext cx="1671533" cy="17574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128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8" grpId="0" animBg="1"/>
      <p:bldP spid="10" grpId="0"/>
      <p:bldP spid="11" grpId="0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7B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5ACA96-79F2-4B8D-725A-982AA9247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id="{DF1CC8A7-53D3-0C76-D1C3-CEFA41FDC04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584" y="421981"/>
            <a:ext cx="4740906" cy="6338109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ECD6C43-CF76-65AA-9ED7-69670922345C}"/>
              </a:ext>
            </a:extLst>
          </p:cNvPr>
          <p:cNvSpPr txBox="1"/>
          <p:nvPr/>
        </p:nvSpPr>
        <p:spPr>
          <a:xfrm>
            <a:off x="383542" y="4827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8F1F2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CFEC0D-0525-D54A-19DC-9A3EBC9CB4F2}"/>
              </a:ext>
            </a:extLst>
          </p:cNvPr>
          <p:cNvSpPr txBox="1"/>
          <p:nvPr/>
        </p:nvSpPr>
        <p:spPr>
          <a:xfrm>
            <a:off x="383542" y="12486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3293D"/>
                </a:solidFill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81DC8CB-8175-5D8C-6C5D-7FD1C9A55E44}"/>
              </a:ext>
            </a:extLst>
          </p:cNvPr>
          <p:cNvSpPr txBox="1"/>
          <p:nvPr/>
        </p:nvSpPr>
        <p:spPr>
          <a:xfrm>
            <a:off x="383542" y="2719716"/>
            <a:ext cx="6450856" cy="3218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8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800" b="1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8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400" dirty="0">
              <a:solidFill>
                <a:srgbClr val="E8F1F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632E9603-D680-7B8A-3C4E-D1D6CADE74F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19574" y="3370155"/>
            <a:ext cx="2238161" cy="21919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object 5">
            <a:extLst>
              <a:ext uri="{FF2B5EF4-FFF2-40B4-BE49-F238E27FC236}">
                <a16:creationId xmlns:a16="http://schemas.microsoft.com/office/drawing/2014/main" id="{114E6038-C400-E2E1-1A2C-C6B20FAD2FA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78319" y="3370155"/>
            <a:ext cx="2341255" cy="21919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 descr="Uma imagem contendo Padrão do plano de fundo&#10;&#10;O conteúdo gerado por IA pode estar incorreto.">
            <a:extLst>
              <a:ext uri="{FF2B5EF4-FFF2-40B4-BE49-F238E27FC236}">
                <a16:creationId xmlns:a16="http://schemas.microsoft.com/office/drawing/2014/main" id="{28E86044-7466-E0ED-706E-EEA99DECC2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68" b="25782"/>
          <a:stretch>
            <a:fillRect/>
          </a:stretch>
        </p:blipFill>
        <p:spPr>
          <a:xfrm rot="21225633">
            <a:off x="4964037" y="488050"/>
            <a:ext cx="9144000" cy="1513314"/>
          </a:xfrm>
          <a:prstGeom prst="rect">
            <a:avLst/>
          </a:prstGeom>
        </p:spPr>
      </p:pic>
      <p:pic>
        <p:nvPicPr>
          <p:cNvPr id="8" name="Imagem 7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12642B33-438D-825A-D156-3F56AC16CB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13187797">
            <a:off x="4743952" y="-2196070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593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1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275F58-9270-F762-C560-59140CE07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F833C0AF-856D-E082-F4A9-51AECE0EE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3193454">
            <a:off x="1729071" y="-1453996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ais de 10.000 imagens grátis de Telefone Antigo e Telefone - Pixabay">
            <a:extLst>
              <a:ext uri="{FF2B5EF4-FFF2-40B4-BE49-F238E27FC236}">
                <a16:creationId xmlns:a16="http://schemas.microsoft.com/office/drawing/2014/main" id="{25F6D80B-0D2D-F798-DE38-9F86C8510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12" y="4065661"/>
            <a:ext cx="2312075" cy="222537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2132383-EB05-AF4F-62BD-5FE8F948FA4E}"/>
              </a:ext>
            </a:extLst>
          </p:cNvPr>
          <p:cNvSpPr txBox="1"/>
          <p:nvPr/>
        </p:nvSpPr>
        <p:spPr>
          <a:xfrm>
            <a:off x="9113508" y="424653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6000" dirty="0">
                <a:solidFill>
                  <a:srgbClr val="13293D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A59A760-9D78-DA5F-2E2A-69D5ABEDCF64}"/>
              </a:ext>
            </a:extLst>
          </p:cNvPr>
          <p:cNvSpPr txBox="1"/>
          <p:nvPr/>
        </p:nvSpPr>
        <p:spPr>
          <a:xfrm>
            <a:off x="8917942" y="1190549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4000" dirty="0">
                <a:solidFill>
                  <a:srgbClr val="1B98E0"/>
                </a:solidFill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9B8BE208-90A1-E5DF-E368-0E72DA2E8C65}"/>
              </a:ext>
            </a:extLst>
          </p:cNvPr>
          <p:cNvSpPr/>
          <p:nvPr/>
        </p:nvSpPr>
        <p:spPr>
          <a:xfrm>
            <a:off x="560487" y="2141961"/>
            <a:ext cx="1330959" cy="1330959"/>
          </a:xfrm>
          <a:prstGeom prst="ellipse">
            <a:avLst/>
          </a:prstGeom>
          <a:solidFill>
            <a:srgbClr val="1B98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BEEF4C2C-98F7-1AA3-463A-FF9F01D23D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9" t="11853" r="19722" b="23518"/>
          <a:stretch>
            <a:fillRect/>
          </a:stretch>
        </p:blipFill>
        <p:spPr>
          <a:xfrm>
            <a:off x="726910" y="2171501"/>
            <a:ext cx="838200" cy="127187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BA1BE38-E1D2-F928-5114-A031BB4ECD7E}"/>
              </a:ext>
            </a:extLst>
          </p:cNvPr>
          <p:cNvSpPr txBox="1"/>
          <p:nvPr/>
        </p:nvSpPr>
        <p:spPr>
          <a:xfrm>
            <a:off x="2057869" y="2141961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1B98E0"/>
                </a:solidFill>
                <a:latin typeface="Bauhaus 93" panose="04030905020B02020C02" pitchFamily="82" charset="0"/>
              </a:rPr>
              <a:t>ASSUNTO 01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7E998C1-CB03-22BD-3007-6E63197F7179}"/>
              </a:ext>
            </a:extLst>
          </p:cNvPr>
          <p:cNvSpPr txBox="1"/>
          <p:nvPr/>
        </p:nvSpPr>
        <p:spPr>
          <a:xfrm>
            <a:off x="2028115" y="2686692"/>
            <a:ext cx="32105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8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45971499-5B52-E503-148B-74E348ED550B}"/>
              </a:ext>
            </a:extLst>
          </p:cNvPr>
          <p:cNvSpPr/>
          <p:nvPr/>
        </p:nvSpPr>
        <p:spPr>
          <a:xfrm>
            <a:off x="10300554" y="2171501"/>
            <a:ext cx="1330959" cy="1330959"/>
          </a:xfrm>
          <a:prstGeom prst="ellipse">
            <a:avLst/>
          </a:prstGeom>
          <a:solidFill>
            <a:srgbClr val="1B98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A5A5E638-220A-5112-95A1-21B6FDA27E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8" t="15984" r="18862" b="22593"/>
          <a:stretch>
            <a:fillRect/>
          </a:stretch>
        </p:blipFill>
        <p:spPr>
          <a:xfrm>
            <a:off x="10571010" y="2243281"/>
            <a:ext cx="734167" cy="113739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5A5A143-69F1-7007-A29B-65CF8E2189A1}"/>
              </a:ext>
            </a:extLst>
          </p:cNvPr>
          <p:cNvSpPr txBox="1"/>
          <p:nvPr/>
        </p:nvSpPr>
        <p:spPr>
          <a:xfrm>
            <a:off x="7480885" y="2267249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1B98E0"/>
                </a:solidFill>
                <a:latin typeface="Bauhaus 93" panose="04030905020B02020C02" pitchFamily="82" charset="0"/>
              </a:rPr>
              <a:t>ASSUNTO 02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F6391DB-641E-9D2F-41C9-0283FB18F61D}"/>
              </a:ext>
            </a:extLst>
          </p:cNvPr>
          <p:cNvSpPr txBox="1"/>
          <p:nvPr/>
        </p:nvSpPr>
        <p:spPr>
          <a:xfrm>
            <a:off x="6880337" y="2811980"/>
            <a:ext cx="32105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8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object 16">
            <a:extLst>
              <a:ext uri="{FF2B5EF4-FFF2-40B4-BE49-F238E27FC236}">
                <a16:creationId xmlns:a16="http://schemas.microsoft.com/office/drawing/2014/main" id="{7C6B20AF-F6A4-7EB4-19AA-3D542E269DF5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58204" y="4345698"/>
            <a:ext cx="1924017" cy="16935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object 17">
            <a:extLst>
              <a:ext uri="{FF2B5EF4-FFF2-40B4-BE49-F238E27FC236}">
                <a16:creationId xmlns:a16="http://schemas.microsoft.com/office/drawing/2014/main" id="{A4E4E6FA-C825-21DD-51D5-AE46B9598287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03311" y="4283934"/>
            <a:ext cx="1841960" cy="18170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Uma imagem contendo produtos de higiene pessoal, no interior, mesa, perfume&#10;&#10;O conteúdo gerado por IA pode estar incorreto.">
            <a:extLst>
              <a:ext uri="{FF2B5EF4-FFF2-40B4-BE49-F238E27FC236}">
                <a16:creationId xmlns:a16="http://schemas.microsoft.com/office/drawing/2014/main" id="{0B74F40A-0CCD-4184-02AA-6251C7A703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787" y="3925410"/>
            <a:ext cx="2603146" cy="260314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m 16" descr="Fundo preto com letras vermelhas&#10;&#10;O conteúdo gerado por IA pode estar incorreto.">
            <a:extLst>
              <a:ext uri="{FF2B5EF4-FFF2-40B4-BE49-F238E27FC236}">
                <a16:creationId xmlns:a16="http://schemas.microsoft.com/office/drawing/2014/main" id="{C69E6C7D-34F2-A036-DD1F-9524644D25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25622">
            <a:off x="3146532" y="-548819"/>
            <a:ext cx="1671533" cy="17574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665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6" grpId="0"/>
      <p:bldP spid="7" grpId="0"/>
      <p:bldP spid="8" grpId="0" animBg="1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7B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B003D4-80B2-5F7C-A400-B5037BE8D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Placa branca com texto preto sobre fundo escuro&#10;&#10;O conteúdo gerado por IA pode estar incorreto.">
            <a:extLst>
              <a:ext uri="{FF2B5EF4-FFF2-40B4-BE49-F238E27FC236}">
                <a16:creationId xmlns:a16="http://schemas.microsoft.com/office/drawing/2014/main" id="{32296444-0C0F-5EA2-51B0-DDBB67FD032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35" y="0"/>
            <a:ext cx="5220782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F4F069E-A768-2140-FE3B-A4988FF1C3A7}"/>
              </a:ext>
            </a:extLst>
          </p:cNvPr>
          <p:cNvSpPr txBox="1"/>
          <p:nvPr/>
        </p:nvSpPr>
        <p:spPr>
          <a:xfrm>
            <a:off x="383542" y="4827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8F1F2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FD3DE96-D3B4-ACC0-EE3F-16B9A2A328B5}"/>
              </a:ext>
            </a:extLst>
          </p:cNvPr>
          <p:cNvSpPr txBox="1"/>
          <p:nvPr/>
        </p:nvSpPr>
        <p:spPr>
          <a:xfrm>
            <a:off x="383542" y="12486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3293D"/>
                </a:solidFill>
                <a:latin typeface="Candara" panose="020E0502030303020204" pitchFamily="34" charset="0"/>
              </a:rPr>
              <a:t>SUBTÍTULO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D608B99-A460-C280-0452-ABD7826BC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322609">
            <a:off x="6664083" y="515108"/>
            <a:ext cx="2949795" cy="196653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 descr="Ícone&#10;&#10;O conteúdo gerado por IA pode estar incorreto.">
            <a:extLst>
              <a:ext uri="{FF2B5EF4-FFF2-40B4-BE49-F238E27FC236}">
                <a16:creationId xmlns:a16="http://schemas.microsoft.com/office/drawing/2014/main" id="{D422D6F9-B2DE-F510-690B-476F3029BC4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6241063" y="636510"/>
            <a:ext cx="884444" cy="288043"/>
          </a:xfrm>
          <a:prstGeom prst="rect">
            <a:avLst/>
          </a:prstGeom>
        </p:spPr>
      </p:pic>
      <p:pic>
        <p:nvPicPr>
          <p:cNvPr id="7" name="Imagem 6" descr="Ícone&#10;&#10;O conteúdo gerado por IA pode estar incorreto.">
            <a:extLst>
              <a:ext uri="{FF2B5EF4-FFF2-40B4-BE49-F238E27FC236}">
                <a16:creationId xmlns:a16="http://schemas.microsoft.com/office/drawing/2014/main" id="{1A247BC5-C6FB-4D1F-C3D7-E8C78BD89CE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9152455" y="2156848"/>
            <a:ext cx="884444" cy="288043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5A6E8FBF-2550-FF25-7AD4-EB48FFC63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322609">
            <a:off x="8696277" y="2727765"/>
            <a:ext cx="2949408" cy="196653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id="{D5B77A3A-8DB6-0FDE-9279-551B4AE4081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8273064" y="2849167"/>
            <a:ext cx="884444" cy="288043"/>
          </a:xfrm>
          <a:prstGeom prst="rect">
            <a:avLst/>
          </a:prstGeom>
        </p:spPr>
      </p:pic>
      <p:pic>
        <p:nvPicPr>
          <p:cNvPr id="10" name="Imagem 9" descr="Ícone&#10;&#10;O conteúdo gerado por IA pode estar incorreto.">
            <a:extLst>
              <a:ext uri="{FF2B5EF4-FFF2-40B4-BE49-F238E27FC236}">
                <a16:creationId xmlns:a16="http://schemas.microsoft.com/office/drawing/2014/main" id="{EED46095-E96F-C51F-20A5-829C11E3DCB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11184456" y="4369505"/>
            <a:ext cx="884444" cy="288043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B80CC48-3DAC-3A20-185A-8CCE34BBE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1322609">
            <a:off x="6516676" y="4502225"/>
            <a:ext cx="2949795" cy="196653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 descr="Ícone&#10;&#10;O conteúdo gerado por IA pode estar incorreto.">
            <a:extLst>
              <a:ext uri="{FF2B5EF4-FFF2-40B4-BE49-F238E27FC236}">
                <a16:creationId xmlns:a16="http://schemas.microsoft.com/office/drawing/2014/main" id="{2D54B94B-4D2B-D13C-BB9C-62812CF2654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6093656" y="4623627"/>
            <a:ext cx="884444" cy="288043"/>
          </a:xfrm>
          <a:prstGeom prst="rect">
            <a:avLst/>
          </a:prstGeom>
        </p:spPr>
      </p:pic>
      <p:pic>
        <p:nvPicPr>
          <p:cNvPr id="13" name="Imagem 12" descr="Ícone&#10;&#10;O conteúdo gerado por IA pode estar incorreto.">
            <a:extLst>
              <a:ext uri="{FF2B5EF4-FFF2-40B4-BE49-F238E27FC236}">
                <a16:creationId xmlns:a16="http://schemas.microsoft.com/office/drawing/2014/main" id="{F1FD5D72-D2BB-0C82-D7E7-ACEA71C4421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9005048" y="6143965"/>
            <a:ext cx="884444" cy="288043"/>
          </a:xfrm>
          <a:prstGeom prst="rect">
            <a:avLst/>
          </a:prstGeom>
        </p:spPr>
      </p:pic>
      <p:pic>
        <p:nvPicPr>
          <p:cNvPr id="14" name="object 12">
            <a:extLst>
              <a:ext uri="{FF2B5EF4-FFF2-40B4-BE49-F238E27FC236}">
                <a16:creationId xmlns:a16="http://schemas.microsoft.com/office/drawing/2014/main" id="{5F39B87C-DDF7-C9E9-B187-787C93DD64FA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1204" y="2610424"/>
            <a:ext cx="2056966" cy="32659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object 11">
            <a:extLst>
              <a:ext uri="{FF2B5EF4-FFF2-40B4-BE49-F238E27FC236}">
                <a16:creationId xmlns:a16="http://schemas.microsoft.com/office/drawing/2014/main" id="{E2C3D1FC-9662-6B82-11AC-B2A9C637A102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224586" y="2597319"/>
            <a:ext cx="1990144" cy="327907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m 16" descr="Uma imagem contendo Padrão do plano de fundo&#10;&#10;O conteúdo gerado por IA pode estar incorreto.">
            <a:extLst>
              <a:ext uri="{FF2B5EF4-FFF2-40B4-BE49-F238E27FC236}">
                <a16:creationId xmlns:a16="http://schemas.microsoft.com/office/drawing/2014/main" id="{9FD88CFD-80C3-AA15-0F94-88FC77F6E7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68" b="25782"/>
          <a:stretch>
            <a:fillRect/>
          </a:stretch>
        </p:blipFill>
        <p:spPr>
          <a:xfrm rot="21225633">
            <a:off x="-3103156" y="6215750"/>
            <a:ext cx="9144000" cy="1513314"/>
          </a:xfrm>
          <a:prstGeom prst="rect">
            <a:avLst/>
          </a:prstGeom>
        </p:spPr>
      </p:pic>
      <p:pic>
        <p:nvPicPr>
          <p:cNvPr id="18" name="Imagem 17" descr="Fundo preto com letras vermelhas&#10;&#10;O conteúdo gerado por IA pode estar incorreto.">
            <a:extLst>
              <a:ext uri="{FF2B5EF4-FFF2-40B4-BE49-F238E27FC236}">
                <a16:creationId xmlns:a16="http://schemas.microsoft.com/office/drawing/2014/main" id="{CB59DC0A-7A65-64F9-EEAF-CC903CFFEC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25622">
            <a:off x="3925924" y="-538044"/>
            <a:ext cx="1671533" cy="17574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9" name="Sinal de Adição 18">
            <a:extLst>
              <a:ext uri="{FF2B5EF4-FFF2-40B4-BE49-F238E27FC236}">
                <a16:creationId xmlns:a16="http://schemas.microsoft.com/office/drawing/2014/main" id="{F54C20EA-EA65-A764-985F-025422F01D85}"/>
              </a:ext>
            </a:extLst>
          </p:cNvPr>
          <p:cNvSpPr/>
          <p:nvPr/>
        </p:nvSpPr>
        <p:spPr>
          <a:xfrm>
            <a:off x="2603730" y="3696878"/>
            <a:ext cx="914400" cy="914400"/>
          </a:xfrm>
          <a:prstGeom prst="mathPlus">
            <a:avLst/>
          </a:prstGeom>
          <a:solidFill>
            <a:srgbClr val="13293D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845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7B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6089FB-BC12-3398-1FDF-E0CE2834F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Uma imagem contendo pare, caneca, copo, placa&#10;&#10;O conteúdo gerado por IA pode estar incorreto.">
            <a:extLst>
              <a:ext uri="{FF2B5EF4-FFF2-40B4-BE49-F238E27FC236}">
                <a16:creationId xmlns:a16="http://schemas.microsoft.com/office/drawing/2014/main" id="{1A55CED2-EBF0-CA14-7B06-5A8DCA6F36B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265" y="-23656"/>
            <a:ext cx="4393406" cy="6858000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19B45613-C270-0986-D6D7-74F196A11C30}"/>
              </a:ext>
            </a:extLst>
          </p:cNvPr>
          <p:cNvGrpSpPr/>
          <p:nvPr/>
        </p:nvGrpSpPr>
        <p:grpSpPr>
          <a:xfrm>
            <a:off x="4218925" y="1778998"/>
            <a:ext cx="7973075" cy="4825808"/>
            <a:chOff x="199767" y="1248420"/>
            <a:chExt cx="7973075" cy="482580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0BDB133B-F70C-9AA9-0994-A837B6139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60983" y="1499506"/>
              <a:ext cx="6050643" cy="3972379"/>
            </a:xfrm>
            <a:prstGeom prst="rect">
              <a:avLst/>
            </a:prstGeom>
          </p:spPr>
        </p:pic>
        <p:pic>
          <p:nvPicPr>
            <p:cNvPr id="4" name="Imagem 3" descr="Tela de computador com fundo preto&#10;&#10;O conteúdo gerado por IA pode estar incorreto.">
              <a:extLst>
                <a:ext uri="{FF2B5EF4-FFF2-40B4-BE49-F238E27FC236}">
                  <a16:creationId xmlns:a16="http://schemas.microsoft.com/office/drawing/2014/main" id="{A00F47F4-D275-73B0-4544-EF3E9F9F42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767" y="1248420"/>
              <a:ext cx="7973075" cy="4825808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E3D2ACEC-A469-8162-0B9B-CFF292A2750B}"/>
              </a:ext>
            </a:extLst>
          </p:cNvPr>
          <p:cNvSpPr txBox="1"/>
          <p:nvPr/>
        </p:nvSpPr>
        <p:spPr>
          <a:xfrm>
            <a:off x="9088108" y="160992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8F1F2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778385-8527-1322-3F21-B0A35C310819}"/>
              </a:ext>
            </a:extLst>
          </p:cNvPr>
          <p:cNvSpPr txBox="1"/>
          <p:nvPr/>
        </p:nvSpPr>
        <p:spPr>
          <a:xfrm>
            <a:off x="8892542" y="926888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3293D"/>
                </a:solidFill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84D2B09-DC55-8719-F95B-20A21941D86A}"/>
              </a:ext>
            </a:extLst>
          </p:cNvPr>
          <p:cNvSpPr/>
          <p:nvPr/>
        </p:nvSpPr>
        <p:spPr>
          <a:xfrm>
            <a:off x="495300" y="680492"/>
            <a:ext cx="1174803" cy="1174803"/>
          </a:xfrm>
          <a:prstGeom prst="ellipse">
            <a:avLst/>
          </a:prstGeom>
          <a:solidFill>
            <a:srgbClr val="E8F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9E9F506-5437-0DCB-E1E6-C574D90422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9" t="11853" r="19722" b="23518"/>
          <a:stretch>
            <a:fillRect/>
          </a:stretch>
        </p:blipFill>
        <p:spPr>
          <a:xfrm>
            <a:off x="643529" y="706567"/>
            <a:ext cx="739857" cy="1122652"/>
          </a:xfrm>
          <a:prstGeom prst="rect">
            <a:avLst/>
          </a:prstGeom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E57D1BA4-0B94-9CBD-1E7E-C287C7538DB5}"/>
              </a:ext>
            </a:extLst>
          </p:cNvPr>
          <p:cNvSpPr/>
          <p:nvPr/>
        </p:nvSpPr>
        <p:spPr>
          <a:xfrm>
            <a:off x="495300" y="2949652"/>
            <a:ext cx="1174803" cy="1174803"/>
          </a:xfrm>
          <a:prstGeom prst="ellipse">
            <a:avLst/>
          </a:prstGeom>
          <a:solidFill>
            <a:srgbClr val="E8F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FE35605C-1C42-49ED-8CE6-F75C21DAE11D}"/>
              </a:ext>
            </a:extLst>
          </p:cNvPr>
          <p:cNvSpPr/>
          <p:nvPr/>
        </p:nvSpPr>
        <p:spPr>
          <a:xfrm>
            <a:off x="495300" y="5125492"/>
            <a:ext cx="1174803" cy="1174803"/>
          </a:xfrm>
          <a:prstGeom prst="ellipse">
            <a:avLst/>
          </a:prstGeom>
          <a:solidFill>
            <a:srgbClr val="E8F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ED65C2E6-C410-96CF-1ED3-536B156C32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8" t="15984" r="18862" b="22593"/>
          <a:stretch>
            <a:fillRect/>
          </a:stretch>
        </p:blipFill>
        <p:spPr>
          <a:xfrm>
            <a:off x="723362" y="3035077"/>
            <a:ext cx="648030" cy="1003951"/>
          </a:xfrm>
          <a:prstGeom prst="rect">
            <a:avLst/>
          </a:prstGeom>
        </p:spPr>
      </p:pic>
      <p:pic>
        <p:nvPicPr>
          <p:cNvPr id="12" name="Imagem 11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47B75D1C-F7AE-90F9-B306-ABBA3A773B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1" t="15984" r="16389" b="25263"/>
          <a:stretch>
            <a:fillRect/>
          </a:stretch>
        </p:blipFill>
        <p:spPr>
          <a:xfrm>
            <a:off x="708348" y="5213224"/>
            <a:ext cx="751875" cy="1019421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D3A4A53B-EF06-4B64-EA41-7171C71B024E}"/>
              </a:ext>
            </a:extLst>
          </p:cNvPr>
          <p:cNvSpPr txBox="1"/>
          <p:nvPr/>
        </p:nvSpPr>
        <p:spPr>
          <a:xfrm>
            <a:off x="1755950" y="767805"/>
            <a:ext cx="20714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13293D"/>
                </a:solidFill>
                <a:latin typeface="Bauhaus 93" panose="04030905020B02020C02" pitchFamily="82" charset="0"/>
              </a:rPr>
              <a:t>ASSUNTO 01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793E35B-BAF5-FE3F-F472-5E5588198765}"/>
              </a:ext>
            </a:extLst>
          </p:cNvPr>
          <p:cNvSpPr txBox="1"/>
          <p:nvPr/>
        </p:nvSpPr>
        <p:spPr>
          <a:xfrm>
            <a:off x="1755950" y="1166491"/>
            <a:ext cx="3210558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000" dirty="0">
              <a:solidFill>
                <a:srgbClr val="E8F1F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8258F09-4A7C-E36D-C353-ED3AC17B292B}"/>
              </a:ext>
            </a:extLst>
          </p:cNvPr>
          <p:cNvSpPr txBox="1"/>
          <p:nvPr/>
        </p:nvSpPr>
        <p:spPr>
          <a:xfrm>
            <a:off x="1785704" y="3035077"/>
            <a:ext cx="20714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13293D"/>
                </a:solidFill>
                <a:latin typeface="Bauhaus 93" panose="04030905020B02020C02" pitchFamily="82" charset="0"/>
              </a:rPr>
              <a:t>ASSUNTO 02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119B6A7-C7B8-3A67-6251-FF3966D777DB}"/>
              </a:ext>
            </a:extLst>
          </p:cNvPr>
          <p:cNvSpPr txBox="1"/>
          <p:nvPr/>
        </p:nvSpPr>
        <p:spPr>
          <a:xfrm>
            <a:off x="1785704" y="3405344"/>
            <a:ext cx="3210558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000" dirty="0">
              <a:solidFill>
                <a:srgbClr val="E8F1F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64EFDD4-6A0B-1896-B6B9-654D146097F7}"/>
              </a:ext>
            </a:extLst>
          </p:cNvPr>
          <p:cNvSpPr txBox="1"/>
          <p:nvPr/>
        </p:nvSpPr>
        <p:spPr>
          <a:xfrm>
            <a:off x="1815458" y="5292099"/>
            <a:ext cx="20714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13293D"/>
                </a:solidFill>
                <a:latin typeface="Bauhaus 93" panose="04030905020B02020C02" pitchFamily="82" charset="0"/>
              </a:rPr>
              <a:t>ASSUNTO 03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A5A886B4-C9B7-1502-C3CE-AB692C4C1091}"/>
              </a:ext>
            </a:extLst>
          </p:cNvPr>
          <p:cNvSpPr txBox="1"/>
          <p:nvPr/>
        </p:nvSpPr>
        <p:spPr>
          <a:xfrm>
            <a:off x="1785704" y="5644314"/>
            <a:ext cx="3210558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000" dirty="0">
              <a:solidFill>
                <a:srgbClr val="E8F1F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Imagem 18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48993B2D-10C1-BB66-B5BE-A546EAA19B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13187797">
            <a:off x="5519692" y="-2684942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291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9" grpId="0" animBg="1"/>
      <p:bldP spid="10" grpId="0" animBg="1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1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1A8D37-8D11-7D1F-FD4C-CA20EF5D5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Forma&#10;&#10;O conteúdo gerado por IA pode estar incorreto.">
            <a:extLst>
              <a:ext uri="{FF2B5EF4-FFF2-40B4-BE49-F238E27FC236}">
                <a16:creationId xmlns:a16="http://schemas.microsoft.com/office/drawing/2014/main" id="{4919A5ED-39F1-63F2-191A-64D729D85E1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822" y="0"/>
            <a:ext cx="303116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A230ACC-DC94-B69C-2697-19BFA2C54F44}"/>
              </a:ext>
            </a:extLst>
          </p:cNvPr>
          <p:cNvSpPr txBox="1"/>
          <p:nvPr/>
        </p:nvSpPr>
        <p:spPr>
          <a:xfrm>
            <a:off x="383542" y="4827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13293D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135981C-F8C2-3F7C-5A17-CF7F7122FF2C}"/>
              </a:ext>
            </a:extLst>
          </p:cNvPr>
          <p:cNvSpPr txBox="1"/>
          <p:nvPr/>
        </p:nvSpPr>
        <p:spPr>
          <a:xfrm>
            <a:off x="383542" y="12486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B98E0"/>
                </a:solidFill>
                <a:latin typeface="Candara" panose="020E0502030303020204" pitchFamily="34" charset="0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AE4E15DA-DEB7-E450-C0E8-27DF89587C8E}"/>
              </a:ext>
            </a:extLst>
          </p:cNvPr>
          <p:cNvGrpSpPr/>
          <p:nvPr/>
        </p:nvGrpSpPr>
        <p:grpSpPr>
          <a:xfrm flipH="1">
            <a:off x="7127853" y="586952"/>
            <a:ext cx="4400618" cy="5976130"/>
            <a:chOff x="7583690" y="857250"/>
            <a:chExt cx="3787498" cy="51435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" name="Mockup">
              <a:extLst>
                <a:ext uri="{FF2B5EF4-FFF2-40B4-BE49-F238E27FC236}">
                  <a16:creationId xmlns:a16="http://schemas.microsoft.com/office/drawing/2014/main" id="{693C8907-01A9-763F-1B00-D4FB60DFF03B}"/>
                </a:ext>
              </a:extLst>
            </p:cNvPr>
            <p:cNvPicPr>
              <a:picLocks/>
            </p:cNvPicPr>
            <p:nvPr/>
          </p:nvPicPr>
          <p:blipFill>
            <a:blip r:embed="rId3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3690" y="857250"/>
              <a:ext cx="2610816" cy="5143500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472E42C0-1BC2-8E7A-2D01-3537713392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28" r="13228"/>
            <a:stretch/>
          </p:blipFill>
          <p:spPr>
            <a:xfrm>
              <a:off x="8870041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7" name="Mockup">
              <a:extLst>
                <a:ext uri="{FF2B5EF4-FFF2-40B4-BE49-F238E27FC236}">
                  <a16:creationId xmlns:a16="http://schemas.microsoft.com/office/drawing/2014/main" id="{8FD815CF-E0EE-6FDA-34D2-C2DAE7ED6B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3F6A6446-1F46-701A-A97D-F178362A6363}"/>
              </a:ext>
            </a:extLst>
          </p:cNvPr>
          <p:cNvSpPr txBox="1"/>
          <p:nvPr/>
        </p:nvSpPr>
        <p:spPr>
          <a:xfrm>
            <a:off x="383542" y="3046343"/>
            <a:ext cx="5478933" cy="2697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0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000" b="1" dirty="0">
                <a:solidFill>
                  <a:srgbClr val="1B98E0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0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36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m 9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FA32AD53-4F13-0F27-9595-8C63D5FED9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9054985">
            <a:off x="4029766" y="848673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Fundo preto com letras vermelhas&#10;&#10;O conteúdo gerado por IA pode estar incorreto.">
            <a:extLst>
              <a:ext uri="{FF2B5EF4-FFF2-40B4-BE49-F238E27FC236}">
                <a16:creationId xmlns:a16="http://schemas.microsoft.com/office/drawing/2014/main" id="{F8CAD9B8-9739-9E71-50B6-8A31AD72A6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2558">
            <a:off x="3603548" y="-403205"/>
            <a:ext cx="1671533" cy="17574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050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7B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F18CA6-794C-2C55-5DCE-11C00ADA2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orma&#10;&#10;O conteúdo gerado por IA pode estar incorreto.">
            <a:extLst>
              <a:ext uri="{FF2B5EF4-FFF2-40B4-BE49-F238E27FC236}">
                <a16:creationId xmlns:a16="http://schemas.microsoft.com/office/drawing/2014/main" id="{D872F831-D0AB-E439-1810-1A3626518B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97" y="71919"/>
            <a:ext cx="3341936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C9986C4-644E-E29E-1055-94E5FC4CB643}"/>
              </a:ext>
            </a:extLst>
          </p:cNvPr>
          <p:cNvSpPr txBox="1"/>
          <p:nvPr/>
        </p:nvSpPr>
        <p:spPr>
          <a:xfrm>
            <a:off x="383542" y="4827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8F1F2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7A1B9DA-A0E9-00B9-A547-CAFF323EDFBE}"/>
              </a:ext>
            </a:extLst>
          </p:cNvPr>
          <p:cNvSpPr txBox="1"/>
          <p:nvPr/>
        </p:nvSpPr>
        <p:spPr>
          <a:xfrm>
            <a:off x="383542" y="12486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3293D"/>
                </a:solidFill>
                <a:latin typeface="Candara" panose="020E0502030303020204" pitchFamily="34" charset="0"/>
              </a:rPr>
              <a:t>SUBTÍTULO</a:t>
            </a:r>
          </a:p>
        </p:txBody>
      </p:sp>
      <p:pic>
        <p:nvPicPr>
          <p:cNvPr id="4" name="Imagem 3" descr="Uma imagem contendo pessoa, homem, em pé, segurando&#10;&#10;O conteúdo gerado por IA pode estar incorreto.">
            <a:extLst>
              <a:ext uri="{FF2B5EF4-FFF2-40B4-BE49-F238E27FC236}">
                <a16:creationId xmlns:a16="http://schemas.microsoft.com/office/drawing/2014/main" id="{A7C3E325-0253-7B6B-0CB4-BA52334840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7" r="6834"/>
          <a:stretch>
            <a:fillRect/>
          </a:stretch>
        </p:blipFill>
        <p:spPr>
          <a:xfrm>
            <a:off x="6722452" y="0"/>
            <a:ext cx="4733988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F2E560B0-1C06-1681-91D9-FD065AACA826}"/>
              </a:ext>
            </a:extLst>
          </p:cNvPr>
          <p:cNvGrpSpPr/>
          <p:nvPr/>
        </p:nvGrpSpPr>
        <p:grpSpPr>
          <a:xfrm>
            <a:off x="549205" y="2153121"/>
            <a:ext cx="5848387" cy="2108200"/>
            <a:chOff x="549205" y="2153121"/>
            <a:chExt cx="5848387" cy="2108200"/>
          </a:xfrm>
        </p:grpSpPr>
        <p:sp>
          <p:nvSpPr>
            <p:cNvPr id="7" name="Balão de Fala: Retângulo 6">
              <a:extLst>
                <a:ext uri="{FF2B5EF4-FFF2-40B4-BE49-F238E27FC236}">
                  <a16:creationId xmlns:a16="http://schemas.microsoft.com/office/drawing/2014/main" id="{E9AB0D3F-E293-1D47-9F6C-FE73FB289242}"/>
                </a:ext>
              </a:extLst>
            </p:cNvPr>
            <p:cNvSpPr/>
            <p:nvPr/>
          </p:nvSpPr>
          <p:spPr>
            <a:xfrm>
              <a:off x="549205" y="2153121"/>
              <a:ext cx="5848387" cy="2108200"/>
            </a:xfrm>
            <a:prstGeom prst="wedgeRectCallout">
              <a:avLst>
                <a:gd name="adj1" fmla="val 62069"/>
                <a:gd name="adj2" fmla="val -5400"/>
              </a:avLst>
            </a:prstGeom>
            <a:solidFill>
              <a:srgbClr val="E8F1F2"/>
            </a:solidFill>
            <a:ln w="38100">
              <a:solidFill>
                <a:srgbClr val="13293D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4179AB4C-4984-BCC5-C77A-7F36665A8AA6}"/>
                </a:ext>
              </a:extLst>
            </p:cNvPr>
            <p:cNvSpPr txBox="1"/>
            <p:nvPr/>
          </p:nvSpPr>
          <p:spPr>
            <a:xfrm>
              <a:off x="918659" y="2536183"/>
              <a:ext cx="5478933" cy="13803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pt-BR" sz="4000" dirty="0">
                  <a:solidFill>
                    <a:srgbClr val="13293D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Este é um espaço para um pequeno texto. </a:t>
              </a:r>
              <a:endParaRPr lang="pt-BR" sz="36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9D5660C1-F849-3A67-0E49-3F9C6AF7073B}"/>
              </a:ext>
            </a:extLst>
          </p:cNvPr>
          <p:cNvGrpSpPr/>
          <p:nvPr/>
        </p:nvGrpSpPr>
        <p:grpSpPr>
          <a:xfrm>
            <a:off x="549205" y="4496252"/>
            <a:ext cx="5848387" cy="2108200"/>
            <a:chOff x="549205" y="4496252"/>
            <a:chExt cx="5848387" cy="2108200"/>
          </a:xfrm>
        </p:grpSpPr>
        <p:sp>
          <p:nvSpPr>
            <p:cNvPr id="8" name="Balão de Fala: Retângulo 7">
              <a:extLst>
                <a:ext uri="{FF2B5EF4-FFF2-40B4-BE49-F238E27FC236}">
                  <a16:creationId xmlns:a16="http://schemas.microsoft.com/office/drawing/2014/main" id="{02A99F66-C592-46BC-0405-D190F8BB9A55}"/>
                </a:ext>
              </a:extLst>
            </p:cNvPr>
            <p:cNvSpPr/>
            <p:nvPr/>
          </p:nvSpPr>
          <p:spPr>
            <a:xfrm>
              <a:off x="549205" y="4496252"/>
              <a:ext cx="5848387" cy="2108200"/>
            </a:xfrm>
            <a:prstGeom prst="wedgeRectCallout">
              <a:avLst>
                <a:gd name="adj1" fmla="val 93339"/>
                <a:gd name="adj2" fmla="val -6088"/>
              </a:avLst>
            </a:prstGeom>
            <a:solidFill>
              <a:srgbClr val="13293D"/>
            </a:solidFill>
            <a:ln w="38100">
              <a:solidFill>
                <a:srgbClr val="1B98E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C4B7A9AB-F753-41F2-94D9-D71F8BABC330}"/>
                </a:ext>
              </a:extLst>
            </p:cNvPr>
            <p:cNvSpPr txBox="1"/>
            <p:nvPr/>
          </p:nvSpPr>
          <p:spPr>
            <a:xfrm>
              <a:off x="918659" y="4860163"/>
              <a:ext cx="5478933" cy="13803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pt-BR" sz="4000" dirty="0">
                  <a:solidFill>
                    <a:srgbClr val="E8F1F2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Este é um espaço para um pequeno texto. </a:t>
              </a:r>
              <a:endParaRPr lang="pt-BR" sz="36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104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7B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83DFE5-5D36-F6E0-5646-0C6DA6F59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60258543-B03A-656F-F095-6E93F8290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14115792">
            <a:off x="8310184" y="-253054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A437B11-CB2D-46BE-5051-A2D1B166E5B3}"/>
              </a:ext>
            </a:extLst>
          </p:cNvPr>
          <p:cNvSpPr txBox="1"/>
          <p:nvPr/>
        </p:nvSpPr>
        <p:spPr>
          <a:xfrm>
            <a:off x="9088109" y="480317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8F1F2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C6F485B-9122-467E-5490-28F766409527}"/>
              </a:ext>
            </a:extLst>
          </p:cNvPr>
          <p:cNvSpPr txBox="1"/>
          <p:nvPr/>
        </p:nvSpPr>
        <p:spPr>
          <a:xfrm>
            <a:off x="8892543" y="1246213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3293D"/>
                </a:solidFill>
                <a:latin typeface="Candara" panose="020E0502030303020204" pitchFamily="34" charset="0"/>
              </a:rPr>
              <a:t>SUBTÍTULO</a:t>
            </a:r>
          </a:p>
        </p:txBody>
      </p:sp>
      <p:pic>
        <p:nvPicPr>
          <p:cNvPr id="4" name="Imagem 3" descr="Forma&#10;&#10;O conteúdo gerado por IA pode estar incorreto.">
            <a:extLst>
              <a:ext uri="{FF2B5EF4-FFF2-40B4-BE49-F238E27FC236}">
                <a16:creationId xmlns:a16="http://schemas.microsoft.com/office/drawing/2014/main" id="{8A39E200-1E89-6E64-F908-CFD44855CC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2" y="0"/>
            <a:ext cx="5222918" cy="6858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70BDB88-483E-893B-2359-7FE5C7E3D3CF}"/>
              </a:ext>
            </a:extLst>
          </p:cNvPr>
          <p:cNvSpPr txBox="1"/>
          <p:nvPr/>
        </p:nvSpPr>
        <p:spPr>
          <a:xfrm>
            <a:off x="5160701" y="3105910"/>
            <a:ext cx="6450856" cy="3218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48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800" b="1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8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400" dirty="0">
              <a:solidFill>
                <a:srgbClr val="E8F1F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A Importância da Língua de Sinais na Era da Inclusão no Brasil e no Mundo -  Academia de Libras">
            <a:extLst>
              <a:ext uri="{FF2B5EF4-FFF2-40B4-BE49-F238E27FC236}">
                <a16:creationId xmlns:a16="http://schemas.microsoft.com/office/drawing/2014/main" id="{7B20577F-2322-F2B1-D67F-A29C2C9F7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2609">
            <a:off x="717509" y="624128"/>
            <a:ext cx="4333804" cy="2889203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 descr="Ícone&#10;&#10;O conteúdo gerado por IA pode estar incorreto.">
            <a:extLst>
              <a:ext uri="{FF2B5EF4-FFF2-40B4-BE49-F238E27FC236}">
                <a16:creationId xmlns:a16="http://schemas.microsoft.com/office/drawing/2014/main" id="{9C8A50CE-4DA5-3825-C879-AF7E160EE6B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153980" y="776554"/>
            <a:ext cx="1299415" cy="423190"/>
          </a:xfrm>
          <a:prstGeom prst="rect">
            <a:avLst/>
          </a:prstGeom>
        </p:spPr>
      </p:pic>
      <p:pic>
        <p:nvPicPr>
          <p:cNvPr id="8" name="Imagem 7" descr="Ícone&#10;&#10;O conteúdo gerado por IA pode estar incorreto.">
            <a:extLst>
              <a:ext uri="{FF2B5EF4-FFF2-40B4-BE49-F238E27FC236}">
                <a16:creationId xmlns:a16="http://schemas.microsoft.com/office/drawing/2014/main" id="{5D181CCB-B3CD-1040-4466-DEB9AE1D653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4315428" y="2989580"/>
            <a:ext cx="1299415" cy="423190"/>
          </a:xfrm>
          <a:prstGeom prst="rect">
            <a:avLst/>
          </a:prstGeom>
        </p:spPr>
      </p:pic>
      <p:pic>
        <p:nvPicPr>
          <p:cNvPr id="9" name="Imagem 8" descr="Fundo preto com letras vermelhas&#10;&#10;O conteúdo gerado por IA pode estar incorreto.">
            <a:extLst>
              <a:ext uri="{FF2B5EF4-FFF2-40B4-BE49-F238E27FC236}">
                <a16:creationId xmlns:a16="http://schemas.microsoft.com/office/drawing/2014/main" id="{2208C679-F7B9-3F05-63EE-25A6A707BB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2558">
            <a:off x="6065257" y="-291518"/>
            <a:ext cx="1671533" cy="17574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088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Uma imagem contendo pare, caneca, copo, placa&#10;&#10;O conteúdo gerado por IA pode estar incorreto.">
            <a:extLst>
              <a:ext uri="{FF2B5EF4-FFF2-40B4-BE49-F238E27FC236}">
                <a16:creationId xmlns:a16="http://schemas.microsoft.com/office/drawing/2014/main" id="{219C0301-4D30-FEB9-1E76-C5303047E00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78" y="63524"/>
            <a:ext cx="4393406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BC61873-1BCC-516C-757E-8D70EA6076D7}"/>
              </a:ext>
            </a:extLst>
          </p:cNvPr>
          <p:cNvSpPr txBox="1"/>
          <p:nvPr/>
        </p:nvSpPr>
        <p:spPr>
          <a:xfrm>
            <a:off x="9100808" y="3303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13293D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5C0D9BE-EBA0-496B-9B4F-8FC3F3DA4CC5}"/>
              </a:ext>
            </a:extLst>
          </p:cNvPr>
          <p:cNvSpPr txBox="1"/>
          <p:nvPr/>
        </p:nvSpPr>
        <p:spPr>
          <a:xfrm>
            <a:off x="8905242" y="10962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B98E0"/>
                </a:solidFill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DB514B5-1E3A-909C-B92C-F54F7E941E90}"/>
              </a:ext>
            </a:extLst>
          </p:cNvPr>
          <p:cNvSpPr txBox="1"/>
          <p:nvPr/>
        </p:nvSpPr>
        <p:spPr>
          <a:xfrm>
            <a:off x="5420301" y="2569988"/>
            <a:ext cx="6450856" cy="3218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48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800" b="1" dirty="0">
                <a:solidFill>
                  <a:srgbClr val="1B98E0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8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4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A Importância da Língua de Sinais na Era da Inclusão no Brasil e no Mundo -  Academia de Libras">
            <a:extLst>
              <a:ext uri="{FF2B5EF4-FFF2-40B4-BE49-F238E27FC236}">
                <a16:creationId xmlns:a16="http://schemas.microsoft.com/office/drawing/2014/main" id="{6E3BF72B-1DDE-E7FA-DF3F-DF852F069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2609">
            <a:off x="546749" y="3064798"/>
            <a:ext cx="4753569" cy="3169046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 descr="Ícone&#10;&#10;O conteúdo gerado por IA pode estar incorreto.">
            <a:extLst>
              <a:ext uri="{FF2B5EF4-FFF2-40B4-BE49-F238E27FC236}">
                <a16:creationId xmlns:a16="http://schemas.microsoft.com/office/drawing/2014/main" id="{455929B0-5F20-85A7-0042-577B42093E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-3777" y="3260435"/>
            <a:ext cx="1425274" cy="464179"/>
          </a:xfrm>
          <a:prstGeom prst="rect">
            <a:avLst/>
          </a:prstGeom>
        </p:spPr>
      </p:pic>
      <p:pic>
        <p:nvPicPr>
          <p:cNvPr id="7" name="Imagem 6" descr="Ícone&#10;&#10;O conteúdo gerado por IA pode estar incorreto.">
            <a:extLst>
              <a:ext uri="{FF2B5EF4-FFF2-40B4-BE49-F238E27FC236}">
                <a16:creationId xmlns:a16="http://schemas.microsoft.com/office/drawing/2014/main" id="{599C7350-71BE-3BF8-7A95-C93358FABE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4425571" y="5586727"/>
            <a:ext cx="1425274" cy="464179"/>
          </a:xfrm>
          <a:prstGeom prst="rect">
            <a:avLst/>
          </a:prstGeom>
        </p:spPr>
      </p:pic>
      <p:pic>
        <p:nvPicPr>
          <p:cNvPr id="9" name="Imagem 8" descr="Uma imagem contendo Padrão do plano de fundo&#10;&#10;O conteúdo gerado por IA pode estar incorreto.">
            <a:extLst>
              <a:ext uri="{FF2B5EF4-FFF2-40B4-BE49-F238E27FC236}">
                <a16:creationId xmlns:a16="http://schemas.microsoft.com/office/drawing/2014/main" id="{F5496FAC-7BC0-0142-B5CB-7934B912CF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68" b="25782"/>
          <a:stretch>
            <a:fillRect/>
          </a:stretch>
        </p:blipFill>
        <p:spPr>
          <a:xfrm rot="20392089">
            <a:off x="566208" y="-146136"/>
            <a:ext cx="9144000" cy="1513314"/>
          </a:xfrm>
          <a:prstGeom prst="rect">
            <a:avLst/>
          </a:prstGeom>
        </p:spPr>
      </p:pic>
      <p:pic>
        <p:nvPicPr>
          <p:cNvPr id="11" name="Imagem 10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A94B6001-22AF-E36C-EB2F-FCE31771A2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12354253">
            <a:off x="1358883" y="-2600266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696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293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9B22CA-F206-9844-4A9E-471693DA6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Ícone&#10;&#10;O conteúdo gerado por IA pode estar incorreto.">
            <a:extLst>
              <a:ext uri="{FF2B5EF4-FFF2-40B4-BE49-F238E27FC236}">
                <a16:creationId xmlns:a16="http://schemas.microsoft.com/office/drawing/2014/main" id="{E07847A2-585C-8E9B-6851-F498B5F7B81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584" y="421981"/>
            <a:ext cx="4740906" cy="6338109"/>
          </a:xfrm>
          <a:prstGeom prst="rect">
            <a:avLst/>
          </a:prstGeom>
        </p:spPr>
      </p:pic>
      <p:pic>
        <p:nvPicPr>
          <p:cNvPr id="3" name="Imagem 2" descr="Desenho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6C7EAB4A-9D39-7D9D-442B-D8169F2096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32761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ACC7CB29-A684-CDD1-E22E-D3200C7361BD}"/>
              </a:ext>
            </a:extLst>
          </p:cNvPr>
          <p:cNvGrpSpPr/>
          <p:nvPr/>
        </p:nvGrpSpPr>
        <p:grpSpPr>
          <a:xfrm>
            <a:off x="6096000" y="616421"/>
            <a:ext cx="5848387" cy="2108200"/>
            <a:chOff x="549205" y="2153121"/>
            <a:chExt cx="5848387" cy="2108200"/>
          </a:xfrm>
        </p:grpSpPr>
        <p:sp>
          <p:nvSpPr>
            <p:cNvPr id="5" name="Balão de Fala: Retângulo 4">
              <a:extLst>
                <a:ext uri="{FF2B5EF4-FFF2-40B4-BE49-F238E27FC236}">
                  <a16:creationId xmlns:a16="http://schemas.microsoft.com/office/drawing/2014/main" id="{636D0BEC-E5D2-B294-DF48-5D79A8940670}"/>
                </a:ext>
              </a:extLst>
            </p:cNvPr>
            <p:cNvSpPr/>
            <p:nvPr/>
          </p:nvSpPr>
          <p:spPr>
            <a:xfrm>
              <a:off x="549205" y="2153121"/>
              <a:ext cx="5848387" cy="2108200"/>
            </a:xfrm>
            <a:prstGeom prst="wedgeRectCallout">
              <a:avLst>
                <a:gd name="adj1" fmla="val -73001"/>
                <a:gd name="adj2" fmla="val 106648"/>
              </a:avLst>
            </a:prstGeom>
            <a:solidFill>
              <a:srgbClr val="1B98E0"/>
            </a:solidFill>
            <a:ln w="38100">
              <a:solidFill>
                <a:srgbClr val="E8F1F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88EA848E-A3D4-535E-4512-F9660D386930}"/>
                </a:ext>
              </a:extLst>
            </p:cNvPr>
            <p:cNvSpPr txBox="1"/>
            <p:nvPr/>
          </p:nvSpPr>
          <p:spPr>
            <a:xfrm>
              <a:off x="733931" y="2662456"/>
              <a:ext cx="5478933" cy="10895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  <a:spcAft>
                  <a:spcPts val="800"/>
                </a:spcAft>
              </a:pPr>
              <a:r>
                <a:rPr lang="pt-BR" sz="4000" dirty="0">
                  <a:solidFill>
                    <a:srgbClr val="E8F1F2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Finalize com uma frase </a:t>
              </a:r>
              <a:r>
                <a:rPr lang="pt-BR" sz="4000" b="1" dirty="0">
                  <a:solidFill>
                    <a:srgbClr val="13293D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impactante</a:t>
              </a:r>
              <a:r>
                <a:rPr lang="pt-BR" sz="4000" dirty="0">
                  <a:solidFill>
                    <a:srgbClr val="E8F1F2"/>
                  </a:solidFill>
                  <a:effectLst/>
                  <a:latin typeface="Candara" panose="020E0502030303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endParaRPr lang="pt-BR" sz="36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Imagem 6" descr="Uma imagem contendo Padrão do plano de fundo&#10;&#10;O conteúdo gerado por IA pode estar incorreto.">
            <a:extLst>
              <a:ext uri="{FF2B5EF4-FFF2-40B4-BE49-F238E27FC236}">
                <a16:creationId xmlns:a16="http://schemas.microsoft.com/office/drawing/2014/main" id="{A7DED27B-1B6D-448C-055C-80115ED53F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68" b="25782"/>
          <a:stretch>
            <a:fillRect/>
          </a:stretch>
        </p:blipFill>
        <p:spPr>
          <a:xfrm rot="21225633">
            <a:off x="5700637" y="5754233"/>
            <a:ext cx="9144000" cy="1513314"/>
          </a:xfrm>
          <a:prstGeom prst="rect">
            <a:avLst/>
          </a:prstGeom>
        </p:spPr>
      </p:pic>
      <p:pic>
        <p:nvPicPr>
          <p:cNvPr id="8" name="Imagem 7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E7DB48E4-F48E-F399-A465-67B0A2A5A4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2342999">
            <a:off x="7390092" y="2988217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Fundo preto com letras vermelhas&#10;&#10;O conteúdo gerado por IA pode estar incorreto.">
            <a:extLst>
              <a:ext uri="{FF2B5EF4-FFF2-40B4-BE49-F238E27FC236}">
                <a16:creationId xmlns:a16="http://schemas.microsoft.com/office/drawing/2014/main" id="{6435F5DA-2620-EE02-B023-E1D268DC4A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2558">
            <a:off x="9010444" y="3444760"/>
            <a:ext cx="1671533" cy="17574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590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Forma&#10;&#10;O conteúdo gerado por IA pode estar incorreto.">
            <a:extLst>
              <a:ext uri="{FF2B5EF4-FFF2-40B4-BE49-F238E27FC236}">
                <a16:creationId xmlns:a16="http://schemas.microsoft.com/office/drawing/2014/main" id="{6C89A562-FA4C-0345-CDB9-86CEC08937B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732" y="0"/>
            <a:ext cx="303116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6819AA4-FDD3-3C66-3F5F-7934AE307172}"/>
              </a:ext>
            </a:extLst>
          </p:cNvPr>
          <p:cNvSpPr txBox="1"/>
          <p:nvPr/>
        </p:nvSpPr>
        <p:spPr>
          <a:xfrm>
            <a:off x="383542" y="4827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13293D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5278E77-0381-541F-F375-6CCC65E1B95E}"/>
              </a:ext>
            </a:extLst>
          </p:cNvPr>
          <p:cNvSpPr txBox="1"/>
          <p:nvPr/>
        </p:nvSpPr>
        <p:spPr>
          <a:xfrm>
            <a:off x="383542" y="12486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B98E0"/>
                </a:solidFill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D4573FF-8ECF-6210-27A1-D1868FDF1CFB}"/>
              </a:ext>
            </a:extLst>
          </p:cNvPr>
          <p:cNvSpPr txBox="1"/>
          <p:nvPr/>
        </p:nvSpPr>
        <p:spPr>
          <a:xfrm>
            <a:off x="383542" y="2517756"/>
            <a:ext cx="6450856" cy="3218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8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800" b="1" dirty="0">
                <a:solidFill>
                  <a:srgbClr val="1B98E0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8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4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A Importância da Língua de Sinais na Era da Inclusão no Brasil e no Mundo -  Academia de Libras">
            <a:extLst>
              <a:ext uri="{FF2B5EF4-FFF2-40B4-BE49-F238E27FC236}">
                <a16:creationId xmlns:a16="http://schemas.microsoft.com/office/drawing/2014/main" id="{571D896A-00F1-6805-9DBF-2F8CEBB91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22609">
            <a:off x="7018136" y="447437"/>
            <a:ext cx="4333804" cy="2889203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 descr="Ícone&#10;&#10;O conteúdo gerado por IA pode estar incorreto.">
            <a:extLst>
              <a:ext uri="{FF2B5EF4-FFF2-40B4-BE49-F238E27FC236}">
                <a16:creationId xmlns:a16="http://schemas.microsoft.com/office/drawing/2014/main" id="{790A1595-637B-599B-F24E-27BAF40A7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6454607" y="599863"/>
            <a:ext cx="1299415" cy="423190"/>
          </a:xfrm>
          <a:prstGeom prst="rect">
            <a:avLst/>
          </a:prstGeom>
        </p:spPr>
      </p:pic>
      <p:pic>
        <p:nvPicPr>
          <p:cNvPr id="7" name="Imagem 6" descr="Ícone&#10;&#10;O conteúdo gerado por IA pode estar incorreto.">
            <a:extLst>
              <a:ext uri="{FF2B5EF4-FFF2-40B4-BE49-F238E27FC236}">
                <a16:creationId xmlns:a16="http://schemas.microsoft.com/office/drawing/2014/main" id="{674B5E6E-2CE4-FA1B-2EC6-BBE2545A9E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10616055" y="2812889"/>
            <a:ext cx="1299415" cy="42319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E180FC5D-D944-D8A3-2B8F-6C5758A05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27900" y="3801283"/>
            <a:ext cx="4333804" cy="2881979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id="{F9E5172F-5CFE-A38E-1C48-E56E071E21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858067">
            <a:off x="6921086" y="3743930"/>
            <a:ext cx="1299415" cy="423190"/>
          </a:xfrm>
          <a:prstGeom prst="rect">
            <a:avLst/>
          </a:prstGeom>
        </p:spPr>
      </p:pic>
      <p:pic>
        <p:nvPicPr>
          <p:cNvPr id="10" name="Imagem 9" descr="Ícone&#10;&#10;O conteúdo gerado por IA pode estar incorreto.">
            <a:extLst>
              <a:ext uri="{FF2B5EF4-FFF2-40B4-BE49-F238E27FC236}">
                <a16:creationId xmlns:a16="http://schemas.microsoft.com/office/drawing/2014/main" id="{13D557F8-2A71-C00B-A6CB-130E9FD509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858067">
            <a:off x="10833855" y="6368925"/>
            <a:ext cx="1299415" cy="423190"/>
          </a:xfrm>
          <a:prstGeom prst="rect">
            <a:avLst/>
          </a:prstGeom>
        </p:spPr>
      </p:pic>
      <p:pic>
        <p:nvPicPr>
          <p:cNvPr id="14" name="Imagem 13" descr="Fundo preto com letras vermelhas&#10;&#10;O conteúdo gerado por IA pode estar incorreto.">
            <a:extLst>
              <a:ext uri="{FF2B5EF4-FFF2-40B4-BE49-F238E27FC236}">
                <a16:creationId xmlns:a16="http://schemas.microsoft.com/office/drawing/2014/main" id="{17F9AF72-502D-F7DB-19A8-821ACFA46A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576" y="-199485"/>
            <a:ext cx="1671533" cy="17574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3596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m 34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9515A928-A883-582B-70BE-530FB0C9B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8051172">
            <a:off x="3549244" y="-665565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B335D07-5086-6479-6F52-11CB6C687C0C}"/>
              </a:ext>
            </a:extLst>
          </p:cNvPr>
          <p:cNvSpPr txBox="1"/>
          <p:nvPr/>
        </p:nvSpPr>
        <p:spPr>
          <a:xfrm>
            <a:off x="9100808" y="3303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13293D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A6BAD4B-7186-228C-98FD-D4CD307461A2}"/>
              </a:ext>
            </a:extLst>
          </p:cNvPr>
          <p:cNvSpPr txBox="1"/>
          <p:nvPr/>
        </p:nvSpPr>
        <p:spPr>
          <a:xfrm>
            <a:off x="8905242" y="10962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B98E0"/>
                </a:solidFill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6355C0A1-E5E5-1EA2-E4B4-01372EEF6806}"/>
              </a:ext>
            </a:extLst>
          </p:cNvPr>
          <p:cNvSpPr/>
          <p:nvPr/>
        </p:nvSpPr>
        <p:spPr>
          <a:xfrm>
            <a:off x="415344" y="680492"/>
            <a:ext cx="1330959" cy="1330959"/>
          </a:xfrm>
          <a:prstGeom prst="ellipse">
            <a:avLst/>
          </a:prstGeom>
          <a:solidFill>
            <a:srgbClr val="1B98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5A95C0C4-5762-ACE3-90A2-232419A3BE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9" t="11853" r="19722" b="23518"/>
          <a:stretch>
            <a:fillRect/>
          </a:stretch>
        </p:blipFill>
        <p:spPr>
          <a:xfrm>
            <a:off x="581767" y="710032"/>
            <a:ext cx="838200" cy="1271877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B981F0FB-90A9-3B32-EAC1-EBD88354220B}"/>
              </a:ext>
            </a:extLst>
          </p:cNvPr>
          <p:cNvSpPr/>
          <p:nvPr/>
        </p:nvSpPr>
        <p:spPr>
          <a:xfrm>
            <a:off x="415344" y="2949652"/>
            <a:ext cx="1330959" cy="1330959"/>
          </a:xfrm>
          <a:prstGeom prst="ellipse">
            <a:avLst/>
          </a:prstGeom>
          <a:solidFill>
            <a:srgbClr val="1B98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3548DF02-B3C5-C470-3805-E7CAFF85E5BF}"/>
              </a:ext>
            </a:extLst>
          </p:cNvPr>
          <p:cNvSpPr/>
          <p:nvPr/>
        </p:nvSpPr>
        <p:spPr>
          <a:xfrm>
            <a:off x="415344" y="5125492"/>
            <a:ext cx="1330959" cy="1330959"/>
          </a:xfrm>
          <a:prstGeom prst="ellipse">
            <a:avLst/>
          </a:prstGeom>
          <a:solidFill>
            <a:srgbClr val="1B98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9D3B96FE-17A2-C02D-79D2-DB80873B3256}"/>
              </a:ext>
            </a:extLst>
          </p:cNvPr>
          <p:cNvSpPr/>
          <p:nvPr/>
        </p:nvSpPr>
        <p:spPr>
          <a:xfrm>
            <a:off x="10293297" y="2947481"/>
            <a:ext cx="1330959" cy="1330959"/>
          </a:xfrm>
          <a:prstGeom prst="ellipse">
            <a:avLst/>
          </a:prstGeom>
          <a:solidFill>
            <a:srgbClr val="1B98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3498BD75-F8AA-AD7C-E16B-2A1C3125D5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" r="3454"/>
          <a:stretch/>
        </p:blipFill>
        <p:spPr>
          <a:xfrm>
            <a:off x="10572314" y="3019261"/>
            <a:ext cx="751006" cy="1139569"/>
          </a:xfrm>
          <a:prstGeom prst="rect">
            <a:avLst/>
          </a:prstGeom>
        </p:spPr>
      </p:pic>
      <p:sp>
        <p:nvSpPr>
          <p:cNvPr id="13" name="Elipse 12">
            <a:extLst>
              <a:ext uri="{FF2B5EF4-FFF2-40B4-BE49-F238E27FC236}">
                <a16:creationId xmlns:a16="http://schemas.microsoft.com/office/drawing/2014/main" id="{1A311524-45D1-A137-F2D5-BE54EEB7F54F}"/>
              </a:ext>
            </a:extLst>
          </p:cNvPr>
          <p:cNvSpPr/>
          <p:nvPr/>
        </p:nvSpPr>
        <p:spPr>
          <a:xfrm>
            <a:off x="10293297" y="5125492"/>
            <a:ext cx="1330959" cy="1330959"/>
          </a:xfrm>
          <a:prstGeom prst="ellipse">
            <a:avLst/>
          </a:prstGeom>
          <a:solidFill>
            <a:srgbClr val="1B98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816E4FEF-6331-AF38-B974-FF027C2CBF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6" r="5476"/>
          <a:stretch/>
        </p:blipFill>
        <p:spPr>
          <a:xfrm>
            <a:off x="10459720" y="5155032"/>
            <a:ext cx="838200" cy="1271877"/>
          </a:xfrm>
          <a:prstGeom prst="rect">
            <a:avLst/>
          </a:prstGeom>
        </p:spPr>
      </p:pic>
      <p:pic>
        <p:nvPicPr>
          <p:cNvPr id="16" name="Imagem 15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7B3246F-7FA8-7DD3-2875-871A939A2C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8" t="15984" r="18862" b="22593"/>
          <a:stretch>
            <a:fillRect/>
          </a:stretch>
        </p:blipFill>
        <p:spPr>
          <a:xfrm>
            <a:off x="685800" y="3021432"/>
            <a:ext cx="734167" cy="1137398"/>
          </a:xfrm>
          <a:prstGeom prst="rect">
            <a:avLst/>
          </a:prstGeom>
        </p:spPr>
      </p:pic>
      <p:pic>
        <p:nvPicPr>
          <p:cNvPr id="18" name="Imagem 17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FB3CC88E-1A94-F219-C717-48E98EFD0B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1" t="15984" r="16389" b="25263"/>
          <a:stretch>
            <a:fillRect/>
          </a:stretch>
        </p:blipFill>
        <p:spPr>
          <a:xfrm>
            <a:off x="647700" y="5233885"/>
            <a:ext cx="851815" cy="1154924"/>
          </a:xfrm>
          <a:prstGeom prst="rect">
            <a:avLst/>
          </a:prstGeom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9B1B35CD-FECA-830F-7685-2C0573E34D2D}"/>
              </a:ext>
            </a:extLst>
          </p:cNvPr>
          <p:cNvSpPr txBox="1"/>
          <p:nvPr/>
        </p:nvSpPr>
        <p:spPr>
          <a:xfrm>
            <a:off x="1912726" y="680492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1B98E0"/>
                </a:solidFill>
                <a:latin typeface="Bauhaus 93" panose="04030905020B02020C02" pitchFamily="82" charset="0"/>
              </a:rPr>
              <a:t>ASSUNTO 01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40C9928D-2844-98A6-DE63-A5BB838D7731}"/>
              </a:ext>
            </a:extLst>
          </p:cNvPr>
          <p:cNvSpPr txBox="1"/>
          <p:nvPr/>
        </p:nvSpPr>
        <p:spPr>
          <a:xfrm>
            <a:off x="1882972" y="1225223"/>
            <a:ext cx="32105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8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70AB81B-2938-EF1B-F917-D8D5FE25CFCB}"/>
              </a:ext>
            </a:extLst>
          </p:cNvPr>
          <p:cNvSpPr txBox="1"/>
          <p:nvPr/>
        </p:nvSpPr>
        <p:spPr>
          <a:xfrm>
            <a:off x="1942480" y="2949652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1B98E0"/>
                </a:solidFill>
                <a:latin typeface="Bauhaus 93" panose="04030905020B02020C02" pitchFamily="82" charset="0"/>
              </a:rPr>
              <a:t>ASSUNTO 02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5097EA4A-EB19-C3E5-4425-2A9863ED885E}"/>
              </a:ext>
            </a:extLst>
          </p:cNvPr>
          <p:cNvSpPr txBox="1"/>
          <p:nvPr/>
        </p:nvSpPr>
        <p:spPr>
          <a:xfrm>
            <a:off x="1912726" y="3494383"/>
            <a:ext cx="32105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8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92C15A5-387C-E84F-DF9D-408780D9E1DC}"/>
              </a:ext>
            </a:extLst>
          </p:cNvPr>
          <p:cNvSpPr txBox="1"/>
          <p:nvPr/>
        </p:nvSpPr>
        <p:spPr>
          <a:xfrm>
            <a:off x="1972234" y="5213224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1B98E0"/>
                </a:solidFill>
                <a:latin typeface="Bauhaus 93" panose="04030905020B02020C02" pitchFamily="82" charset="0"/>
              </a:rPr>
              <a:t>ASSUNTO 03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4320005E-F230-385D-ADD9-97E6CA7BA6C2}"/>
              </a:ext>
            </a:extLst>
          </p:cNvPr>
          <p:cNvSpPr txBox="1"/>
          <p:nvPr/>
        </p:nvSpPr>
        <p:spPr>
          <a:xfrm>
            <a:off x="1942480" y="5757955"/>
            <a:ext cx="32105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8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8C2CB50C-3ED7-9D22-9214-E63C61D02656}"/>
              </a:ext>
            </a:extLst>
          </p:cNvPr>
          <p:cNvSpPr txBox="1"/>
          <p:nvPr/>
        </p:nvSpPr>
        <p:spPr>
          <a:xfrm>
            <a:off x="7516864" y="2945232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1B98E0"/>
                </a:solidFill>
                <a:latin typeface="Bauhaus 93" panose="04030905020B02020C02" pitchFamily="82" charset="0"/>
              </a:rPr>
              <a:t>ASSUNTO 04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3C038672-72EC-2B41-77C8-58FAC1306D34}"/>
              </a:ext>
            </a:extLst>
          </p:cNvPr>
          <p:cNvSpPr txBox="1"/>
          <p:nvPr/>
        </p:nvSpPr>
        <p:spPr>
          <a:xfrm>
            <a:off x="6916316" y="3489963"/>
            <a:ext cx="32105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8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1F6397E7-B14A-91E7-992E-041F1E9EF7C3}"/>
              </a:ext>
            </a:extLst>
          </p:cNvPr>
          <p:cNvSpPr txBox="1"/>
          <p:nvPr/>
        </p:nvSpPr>
        <p:spPr>
          <a:xfrm>
            <a:off x="7516864" y="5236249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1B98E0"/>
                </a:solidFill>
                <a:latin typeface="Bauhaus 93" panose="04030905020B02020C02" pitchFamily="82" charset="0"/>
              </a:rPr>
              <a:t>ASSUNTO 05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BC959963-222E-4E24-8461-511812B01F5A}"/>
              </a:ext>
            </a:extLst>
          </p:cNvPr>
          <p:cNvSpPr txBox="1"/>
          <p:nvPr/>
        </p:nvSpPr>
        <p:spPr>
          <a:xfrm>
            <a:off x="6916316" y="5780980"/>
            <a:ext cx="32105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8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6" name="Imagem 35" descr="Fundo preto com letras vermelhas&#10;&#10;O conteúdo gerado por IA pode estar incorreto.">
            <a:extLst>
              <a:ext uri="{FF2B5EF4-FFF2-40B4-BE49-F238E27FC236}">
                <a16:creationId xmlns:a16="http://schemas.microsoft.com/office/drawing/2014/main" id="{F4D9AE6E-550A-E0CC-2529-C890643D0F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24319">
            <a:off x="6300336" y="85160"/>
            <a:ext cx="1671533" cy="17574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967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7" grpId="0" animBg="1"/>
      <p:bldP spid="9" grpId="0" animBg="1"/>
      <p:bldP spid="11" grpId="0" animBg="1"/>
      <p:bldP spid="13" grpId="0" animBg="1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7B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Forma&#10;&#10;O conteúdo gerado por IA pode estar incorreto.">
            <a:extLst>
              <a:ext uri="{FF2B5EF4-FFF2-40B4-BE49-F238E27FC236}">
                <a16:creationId xmlns:a16="http://schemas.microsoft.com/office/drawing/2014/main" id="{CCC3BB3A-4578-A946-6DEE-2937EF08280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144" y="0"/>
            <a:ext cx="3341936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3C953FB-C391-D003-B27B-F8A06E833CE4}"/>
              </a:ext>
            </a:extLst>
          </p:cNvPr>
          <p:cNvSpPr txBox="1"/>
          <p:nvPr/>
        </p:nvSpPr>
        <p:spPr>
          <a:xfrm>
            <a:off x="383542" y="4827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E8F1F2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BBDDF88-0E08-6C4C-D059-E496F9F31863}"/>
              </a:ext>
            </a:extLst>
          </p:cNvPr>
          <p:cNvSpPr txBox="1"/>
          <p:nvPr/>
        </p:nvSpPr>
        <p:spPr>
          <a:xfrm>
            <a:off x="383542" y="12486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3293D"/>
                </a:solidFill>
                <a:latin typeface="Candara" panose="020E0502030303020204" pitchFamily="34" charset="0"/>
              </a:rPr>
              <a:t>SUBTÍTULO</a:t>
            </a:r>
          </a:p>
        </p:txBody>
      </p:sp>
      <p:pic>
        <p:nvPicPr>
          <p:cNvPr id="6" name="object 5">
            <a:extLst>
              <a:ext uri="{FF2B5EF4-FFF2-40B4-BE49-F238E27FC236}">
                <a16:creationId xmlns:a16="http://schemas.microsoft.com/office/drawing/2014/main" id="{066B9864-4744-7653-9B06-E61749D4B4F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72503">
            <a:off x="4789690" y="1315565"/>
            <a:ext cx="6906905" cy="462978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 descr="Ícone&#10;&#10;O conteúdo gerado por IA pode estar incorreto.">
            <a:extLst>
              <a:ext uri="{FF2B5EF4-FFF2-40B4-BE49-F238E27FC236}">
                <a16:creationId xmlns:a16="http://schemas.microsoft.com/office/drawing/2014/main" id="{E3A2B166-5517-B783-C5E5-BD8C9CC0D5F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8580676">
            <a:off x="4478818" y="1184983"/>
            <a:ext cx="1299415" cy="423190"/>
          </a:xfrm>
          <a:prstGeom prst="rect">
            <a:avLst/>
          </a:prstGeom>
        </p:spPr>
      </p:pic>
      <p:pic>
        <p:nvPicPr>
          <p:cNvPr id="8" name="Imagem 7" descr="Ícone&#10;&#10;O conteúdo gerado por IA pode estar incorreto.">
            <a:extLst>
              <a:ext uri="{FF2B5EF4-FFF2-40B4-BE49-F238E27FC236}">
                <a16:creationId xmlns:a16="http://schemas.microsoft.com/office/drawing/2014/main" id="{28146FE7-D20A-7691-A20D-3FAA44FA060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30794" r="12407" b="45926"/>
          <a:stretch>
            <a:fillRect/>
          </a:stretch>
        </p:blipFill>
        <p:spPr>
          <a:xfrm rot="19712804">
            <a:off x="10689662" y="5693133"/>
            <a:ext cx="1299415" cy="42319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E28F9EA3-9C51-8EBC-E44A-CBBFF8200834}"/>
              </a:ext>
            </a:extLst>
          </p:cNvPr>
          <p:cNvSpPr txBox="1"/>
          <p:nvPr/>
        </p:nvSpPr>
        <p:spPr>
          <a:xfrm>
            <a:off x="383542" y="2722388"/>
            <a:ext cx="4429758" cy="3029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6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3600" b="1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3600" dirty="0">
                <a:solidFill>
                  <a:srgbClr val="E8F1F2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3200" dirty="0">
              <a:solidFill>
                <a:srgbClr val="E8F1F2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Imagem 11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C78B000D-0091-A140-BE61-9A7F327686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3193454">
            <a:off x="397087" y="3593503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549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7F81ECAC-2B82-E7A8-77D4-FA80F6B87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19860858">
            <a:off x="4313767" y="1221292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m 24" descr="Forma&#10;&#10;O conteúdo gerado por IA pode estar incorreto.">
            <a:extLst>
              <a:ext uri="{FF2B5EF4-FFF2-40B4-BE49-F238E27FC236}">
                <a16:creationId xmlns:a16="http://schemas.microsoft.com/office/drawing/2014/main" id="{C5301506-96CD-CBD5-1550-D1A8A744913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2" y="0"/>
            <a:ext cx="5222918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525814A-BE22-EB44-2218-2036A1E6DCE0}"/>
              </a:ext>
            </a:extLst>
          </p:cNvPr>
          <p:cNvSpPr txBox="1"/>
          <p:nvPr/>
        </p:nvSpPr>
        <p:spPr>
          <a:xfrm>
            <a:off x="9100808" y="3303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13293D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49C78D5-A07F-3A13-26A5-90EFB8E14A85}"/>
              </a:ext>
            </a:extLst>
          </p:cNvPr>
          <p:cNvSpPr txBox="1"/>
          <p:nvPr/>
        </p:nvSpPr>
        <p:spPr>
          <a:xfrm>
            <a:off x="8905242" y="10962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B98E0"/>
                </a:solidFill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6A257AAF-A133-4E30-9DBB-72CA4C68296F}"/>
              </a:ext>
            </a:extLst>
          </p:cNvPr>
          <p:cNvSpPr/>
          <p:nvPr/>
        </p:nvSpPr>
        <p:spPr>
          <a:xfrm>
            <a:off x="10303569" y="2569988"/>
            <a:ext cx="1330959" cy="1330959"/>
          </a:xfrm>
          <a:prstGeom prst="ellipse">
            <a:avLst/>
          </a:prstGeom>
          <a:solidFill>
            <a:srgbClr val="1B98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BF2B4087-8CB3-1727-F3F9-CC7EFDF015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9" t="11853" r="19722" b="23518"/>
          <a:stretch>
            <a:fillRect/>
          </a:stretch>
        </p:blipFill>
        <p:spPr>
          <a:xfrm>
            <a:off x="10469992" y="2599528"/>
            <a:ext cx="838200" cy="1271877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BD19964F-4D49-124D-A71D-DD9D90261005}"/>
              </a:ext>
            </a:extLst>
          </p:cNvPr>
          <p:cNvSpPr/>
          <p:nvPr/>
        </p:nvSpPr>
        <p:spPr>
          <a:xfrm>
            <a:off x="10303569" y="4864148"/>
            <a:ext cx="1330959" cy="1330959"/>
          </a:xfrm>
          <a:prstGeom prst="ellipse">
            <a:avLst/>
          </a:prstGeom>
          <a:solidFill>
            <a:srgbClr val="1B98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29AADD4D-CEE2-D651-CEFB-9B470A1917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8" t="15984" r="18862" b="22593"/>
          <a:stretch>
            <a:fillRect/>
          </a:stretch>
        </p:blipFill>
        <p:spPr>
          <a:xfrm>
            <a:off x="10574025" y="4935928"/>
            <a:ext cx="734167" cy="113739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2CB2369B-0B26-5F96-0068-ECB2CA1A7C01}"/>
              </a:ext>
            </a:extLst>
          </p:cNvPr>
          <p:cNvSpPr txBox="1"/>
          <p:nvPr/>
        </p:nvSpPr>
        <p:spPr>
          <a:xfrm>
            <a:off x="7483900" y="2690736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1B98E0"/>
                </a:solidFill>
                <a:latin typeface="Bauhaus 93" panose="04030905020B02020C02" pitchFamily="82" charset="0"/>
              </a:rPr>
              <a:t>ASSUNTO 01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D41328D-D619-820B-FDC6-0755F4B6546C}"/>
              </a:ext>
            </a:extLst>
          </p:cNvPr>
          <p:cNvSpPr txBox="1"/>
          <p:nvPr/>
        </p:nvSpPr>
        <p:spPr>
          <a:xfrm>
            <a:off x="6883352" y="3235467"/>
            <a:ext cx="32105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8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BDA05BC-506B-CB3A-52EA-BE4F0BD9AAB3}"/>
              </a:ext>
            </a:extLst>
          </p:cNvPr>
          <p:cNvSpPr txBox="1"/>
          <p:nvPr/>
        </p:nvSpPr>
        <p:spPr>
          <a:xfrm>
            <a:off x="7483900" y="4959896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1B98E0"/>
                </a:solidFill>
                <a:latin typeface="Bauhaus 93" panose="04030905020B02020C02" pitchFamily="82" charset="0"/>
              </a:rPr>
              <a:t>ASSUNTO 02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D2FF246-BD3B-0905-6CAC-E277E6B10AB1}"/>
              </a:ext>
            </a:extLst>
          </p:cNvPr>
          <p:cNvSpPr txBox="1"/>
          <p:nvPr/>
        </p:nvSpPr>
        <p:spPr>
          <a:xfrm>
            <a:off x="6883352" y="5504627"/>
            <a:ext cx="32105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8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object 6">
            <a:extLst>
              <a:ext uri="{FF2B5EF4-FFF2-40B4-BE49-F238E27FC236}">
                <a16:creationId xmlns:a16="http://schemas.microsoft.com/office/drawing/2014/main" id="{C4FC3908-5D50-F92E-17CE-EDA71549D79D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08748" y="620361"/>
            <a:ext cx="3241717" cy="2275233"/>
          </a:xfrm>
          <a:prstGeom prst="rect">
            <a:avLst/>
          </a:prstGeom>
        </p:spPr>
      </p:pic>
      <p:grpSp>
        <p:nvGrpSpPr>
          <p:cNvPr id="21" name="Agrupar 20">
            <a:extLst>
              <a:ext uri="{FF2B5EF4-FFF2-40B4-BE49-F238E27FC236}">
                <a16:creationId xmlns:a16="http://schemas.microsoft.com/office/drawing/2014/main" id="{43C8D599-F5EE-27B8-BF53-BE6AFE29B183}"/>
              </a:ext>
            </a:extLst>
          </p:cNvPr>
          <p:cNvGrpSpPr/>
          <p:nvPr/>
        </p:nvGrpSpPr>
        <p:grpSpPr>
          <a:xfrm>
            <a:off x="598004" y="3867950"/>
            <a:ext cx="4986378" cy="2327157"/>
            <a:chOff x="598004" y="3867950"/>
            <a:chExt cx="4986378" cy="2327157"/>
          </a:xfrm>
        </p:grpSpPr>
        <p:pic>
          <p:nvPicPr>
            <p:cNvPr id="16" name="object 7">
              <a:extLst>
                <a:ext uri="{FF2B5EF4-FFF2-40B4-BE49-F238E27FC236}">
                  <a16:creationId xmlns:a16="http://schemas.microsoft.com/office/drawing/2014/main" id="{DFC905B8-B176-AB43-8F80-0F980D584D4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8004" y="3867950"/>
              <a:ext cx="1754437" cy="2275233"/>
            </a:xfrm>
            <a:prstGeom prst="rect">
              <a:avLst/>
            </a:prstGeom>
          </p:spPr>
        </p:pic>
        <p:pic>
          <p:nvPicPr>
            <p:cNvPr id="17" name="object 8">
              <a:extLst>
                <a:ext uri="{FF2B5EF4-FFF2-40B4-BE49-F238E27FC236}">
                  <a16:creationId xmlns:a16="http://schemas.microsoft.com/office/drawing/2014/main" id="{0A58F9B2-7605-46C2-8321-DB6E5631CD4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24429" y="3917514"/>
              <a:ext cx="1659953" cy="2277593"/>
            </a:xfrm>
            <a:prstGeom prst="rect">
              <a:avLst/>
            </a:prstGeom>
          </p:spPr>
        </p:pic>
        <p:pic>
          <p:nvPicPr>
            <p:cNvPr id="18" name="object 9">
              <a:extLst>
                <a:ext uri="{FF2B5EF4-FFF2-40B4-BE49-F238E27FC236}">
                  <a16:creationId xmlns:a16="http://schemas.microsoft.com/office/drawing/2014/main" id="{CBF6DDBB-B4F9-3FC6-FC8F-3152F4461CB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70989" y="3903351"/>
              <a:ext cx="1653437" cy="2239830"/>
            </a:xfrm>
            <a:prstGeom prst="rect">
              <a:avLst/>
            </a:prstGeom>
          </p:spPr>
        </p:pic>
      </p:grpSp>
      <p:pic>
        <p:nvPicPr>
          <p:cNvPr id="20" name="Imagem 19" descr="Fundo preto com letras vermelhas&#10;&#10;O conteúdo gerado por IA pode estar incorreto.">
            <a:extLst>
              <a:ext uri="{FF2B5EF4-FFF2-40B4-BE49-F238E27FC236}">
                <a16:creationId xmlns:a16="http://schemas.microsoft.com/office/drawing/2014/main" id="{AD8F936F-C139-FF4A-2D71-D41D4E0B76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2558">
            <a:off x="4988547" y="-548417"/>
            <a:ext cx="1671533" cy="17574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38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8" grpId="0" animBg="1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Ícone&#10;&#10;O conteúdo gerado por IA pode estar incorreto.">
            <a:extLst>
              <a:ext uri="{FF2B5EF4-FFF2-40B4-BE49-F238E27FC236}">
                <a16:creationId xmlns:a16="http://schemas.microsoft.com/office/drawing/2014/main" id="{9E3FFEC6-0F3E-D889-A048-73512B06368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584" y="421981"/>
            <a:ext cx="4740906" cy="6338109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2631CE6-6E39-4EB8-4DA3-2E37B05CB204}"/>
              </a:ext>
            </a:extLst>
          </p:cNvPr>
          <p:cNvSpPr txBox="1"/>
          <p:nvPr/>
        </p:nvSpPr>
        <p:spPr>
          <a:xfrm>
            <a:off x="383542" y="482710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13293D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72263F6-AD4A-9344-B721-3752E15405A1}"/>
              </a:ext>
            </a:extLst>
          </p:cNvPr>
          <p:cNvSpPr txBox="1"/>
          <p:nvPr/>
        </p:nvSpPr>
        <p:spPr>
          <a:xfrm>
            <a:off x="383542" y="124860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1B98E0"/>
                </a:solidFill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5600DBF-65A9-A4A4-6A81-D2C3A641C719}"/>
              </a:ext>
            </a:extLst>
          </p:cNvPr>
          <p:cNvSpPr txBox="1"/>
          <p:nvPr/>
        </p:nvSpPr>
        <p:spPr>
          <a:xfrm>
            <a:off x="383542" y="2719716"/>
            <a:ext cx="6450856" cy="3218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48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é um espaço para um pequeno texto. Não esqueça de </a:t>
            </a:r>
            <a:r>
              <a:rPr lang="pt-BR" sz="4800" b="1" dirty="0">
                <a:solidFill>
                  <a:srgbClr val="1B98E0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destacar palavras importantes</a:t>
            </a:r>
            <a:r>
              <a:rPr lang="pt-BR" sz="48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4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ject 4">
            <a:extLst>
              <a:ext uri="{FF2B5EF4-FFF2-40B4-BE49-F238E27FC236}">
                <a16:creationId xmlns:a16="http://schemas.microsoft.com/office/drawing/2014/main" id="{F78B66B5-F45D-2D4F-AD20-16DE0819B4A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19574" y="3370155"/>
            <a:ext cx="2238161" cy="21919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object 5">
            <a:extLst>
              <a:ext uri="{FF2B5EF4-FFF2-40B4-BE49-F238E27FC236}">
                <a16:creationId xmlns:a16="http://schemas.microsoft.com/office/drawing/2014/main" id="{5738BC8A-F6D4-EDB1-5D98-4D409A69587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78319" y="3370155"/>
            <a:ext cx="2341255" cy="21919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 descr="Uma imagem contendo Padrão do plano de fundo&#10;&#10;O conteúdo gerado por IA pode estar incorreto.">
            <a:extLst>
              <a:ext uri="{FF2B5EF4-FFF2-40B4-BE49-F238E27FC236}">
                <a16:creationId xmlns:a16="http://schemas.microsoft.com/office/drawing/2014/main" id="{8FD20284-A38A-817A-2071-A08A6D6A55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68" b="25782"/>
          <a:stretch>
            <a:fillRect/>
          </a:stretch>
        </p:blipFill>
        <p:spPr>
          <a:xfrm rot="21225633">
            <a:off x="4964037" y="488050"/>
            <a:ext cx="9144000" cy="1513314"/>
          </a:xfrm>
          <a:prstGeom prst="rect">
            <a:avLst/>
          </a:prstGeom>
        </p:spPr>
      </p:pic>
      <p:pic>
        <p:nvPicPr>
          <p:cNvPr id="8" name="Imagem 7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22259260-E436-A523-D5D7-FAE74509BD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13187797">
            <a:off x="4743952" y="-2196070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09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Lápis preto em fundo branco&#10;&#10;O conteúdo gerado por IA pode estar incorreto.">
            <a:extLst>
              <a:ext uri="{FF2B5EF4-FFF2-40B4-BE49-F238E27FC236}">
                <a16:creationId xmlns:a16="http://schemas.microsoft.com/office/drawing/2014/main" id="{B884454C-4128-6BD2-88B2-2FDE67888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3" r="19296"/>
          <a:stretch>
            <a:fillRect/>
          </a:stretch>
        </p:blipFill>
        <p:spPr>
          <a:xfrm rot="3193454">
            <a:off x="1729071" y="-1453996"/>
            <a:ext cx="4506457" cy="57886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ais de 10.000 imagens grátis de Telefone Antigo e Telefone - Pixabay">
            <a:extLst>
              <a:ext uri="{FF2B5EF4-FFF2-40B4-BE49-F238E27FC236}">
                <a16:creationId xmlns:a16="http://schemas.microsoft.com/office/drawing/2014/main" id="{C7B491F4-3579-56E0-0E44-1EDD2112D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12" y="4065661"/>
            <a:ext cx="2312075" cy="222537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0B9D1C2-C551-615D-94FA-9A0C380330C2}"/>
              </a:ext>
            </a:extLst>
          </p:cNvPr>
          <p:cNvSpPr txBox="1"/>
          <p:nvPr/>
        </p:nvSpPr>
        <p:spPr>
          <a:xfrm>
            <a:off x="9113508" y="424653"/>
            <a:ext cx="25234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6000" dirty="0">
                <a:solidFill>
                  <a:srgbClr val="E8F1F2"/>
                </a:solidFill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E4FCC24-2DD4-6DBA-AD75-98856F5A0031}"/>
              </a:ext>
            </a:extLst>
          </p:cNvPr>
          <p:cNvSpPr txBox="1"/>
          <p:nvPr/>
        </p:nvSpPr>
        <p:spPr>
          <a:xfrm>
            <a:off x="8917942" y="1190549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4000" dirty="0">
                <a:solidFill>
                  <a:srgbClr val="13293D"/>
                </a:solidFill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6F26BFC7-02F1-BBFB-5620-773393F31F81}"/>
              </a:ext>
            </a:extLst>
          </p:cNvPr>
          <p:cNvSpPr/>
          <p:nvPr/>
        </p:nvSpPr>
        <p:spPr>
          <a:xfrm>
            <a:off x="560487" y="2141961"/>
            <a:ext cx="1330959" cy="1330959"/>
          </a:xfrm>
          <a:prstGeom prst="ellipse">
            <a:avLst/>
          </a:prstGeom>
          <a:solidFill>
            <a:srgbClr val="E8F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12144E5B-64E9-92F7-D7E1-0A0264E055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9" t="11853" r="19722" b="23518"/>
          <a:stretch>
            <a:fillRect/>
          </a:stretch>
        </p:blipFill>
        <p:spPr>
          <a:xfrm>
            <a:off x="726910" y="2171501"/>
            <a:ext cx="838200" cy="127187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A96F0DC-329E-B618-52D9-484780590075}"/>
              </a:ext>
            </a:extLst>
          </p:cNvPr>
          <p:cNvSpPr txBox="1"/>
          <p:nvPr/>
        </p:nvSpPr>
        <p:spPr>
          <a:xfrm>
            <a:off x="2057869" y="2141961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E8F1F2"/>
                </a:solidFill>
                <a:latin typeface="Bauhaus 93" panose="04030905020B02020C02" pitchFamily="82" charset="0"/>
              </a:rPr>
              <a:t>ASSUNTO 01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08E70ED-D05D-6849-DF96-5B569A8ADBA1}"/>
              </a:ext>
            </a:extLst>
          </p:cNvPr>
          <p:cNvSpPr txBox="1"/>
          <p:nvPr/>
        </p:nvSpPr>
        <p:spPr>
          <a:xfrm>
            <a:off x="2028115" y="2686692"/>
            <a:ext cx="32105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8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2EC80665-8360-3E1F-E448-BC573F5F605D}"/>
              </a:ext>
            </a:extLst>
          </p:cNvPr>
          <p:cNvSpPr/>
          <p:nvPr/>
        </p:nvSpPr>
        <p:spPr>
          <a:xfrm>
            <a:off x="10300554" y="2171501"/>
            <a:ext cx="1330959" cy="1330959"/>
          </a:xfrm>
          <a:prstGeom prst="ellipse">
            <a:avLst/>
          </a:prstGeom>
          <a:solidFill>
            <a:srgbClr val="E8F1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0072835E-48ED-F174-5F4C-D4753CA319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8" t="15984" r="18862" b="22593"/>
          <a:stretch>
            <a:fillRect/>
          </a:stretch>
        </p:blipFill>
        <p:spPr>
          <a:xfrm>
            <a:off x="10571010" y="2243281"/>
            <a:ext cx="734167" cy="113739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8561E58-B1CF-1FFE-5189-0A9F76529023}"/>
              </a:ext>
            </a:extLst>
          </p:cNvPr>
          <p:cNvSpPr txBox="1"/>
          <p:nvPr/>
        </p:nvSpPr>
        <p:spPr>
          <a:xfrm>
            <a:off x="7480885" y="2267249"/>
            <a:ext cx="2610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E8F1F2"/>
                </a:solidFill>
                <a:latin typeface="Bauhaus 93" panose="04030905020B02020C02" pitchFamily="82" charset="0"/>
              </a:rPr>
              <a:t>ASSUNTO 02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A8D4CAB-F569-F73F-E5DE-487EF8237C4A}"/>
              </a:ext>
            </a:extLst>
          </p:cNvPr>
          <p:cNvSpPr txBox="1"/>
          <p:nvPr/>
        </p:nvSpPr>
        <p:spPr>
          <a:xfrm>
            <a:off x="6880337" y="2811980"/>
            <a:ext cx="3210558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solidFill>
                  <a:srgbClr val="13293D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Pequeno texto.</a:t>
            </a:r>
            <a:endParaRPr lang="pt-BR" sz="2800" dirty="0">
              <a:solidFill>
                <a:srgbClr val="13293D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object 16">
            <a:extLst>
              <a:ext uri="{FF2B5EF4-FFF2-40B4-BE49-F238E27FC236}">
                <a16:creationId xmlns:a16="http://schemas.microsoft.com/office/drawing/2014/main" id="{F28D1489-FC2F-73C0-E8D3-FF11C90C5AC6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58204" y="4345698"/>
            <a:ext cx="1924017" cy="16935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object 17">
            <a:extLst>
              <a:ext uri="{FF2B5EF4-FFF2-40B4-BE49-F238E27FC236}">
                <a16:creationId xmlns:a16="http://schemas.microsoft.com/office/drawing/2014/main" id="{6C5E9B98-CC8E-4580-EBBF-431E60B094F8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03311" y="4283934"/>
            <a:ext cx="1841960" cy="18170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Uma imagem contendo produtos de higiene pessoal, no interior, mesa, perfume&#10;&#10;O conteúdo gerado por IA pode estar incorreto.">
            <a:extLst>
              <a:ext uri="{FF2B5EF4-FFF2-40B4-BE49-F238E27FC236}">
                <a16:creationId xmlns:a16="http://schemas.microsoft.com/office/drawing/2014/main" id="{4AD91533-4904-E5B1-24A9-C23CF524D8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787" y="3925410"/>
            <a:ext cx="2603146" cy="260314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m 16" descr="Fundo preto com letras vermelhas&#10;&#10;O conteúdo gerado por IA pode estar incorreto.">
            <a:extLst>
              <a:ext uri="{FF2B5EF4-FFF2-40B4-BE49-F238E27FC236}">
                <a16:creationId xmlns:a16="http://schemas.microsoft.com/office/drawing/2014/main" id="{CAED2A9B-A5DC-9977-49C4-37A58D01F52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25622">
            <a:off x="3146532" y="-548819"/>
            <a:ext cx="1671533" cy="17574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272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6" grpId="0"/>
      <p:bldP spid="7" grpId="0"/>
      <p:bldP spid="8" grpId="0" animBg="1"/>
      <p:bldP spid="10" grpId="0"/>
      <p:bldP spid="11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484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8" baseType="lpstr">
      <vt:lpstr>Candara</vt:lpstr>
      <vt:lpstr>Bison Bold</vt:lpstr>
      <vt:lpstr>Arial</vt:lpstr>
      <vt:lpstr>Aptos Display</vt:lpstr>
      <vt:lpstr>Bauhaus 93</vt:lpstr>
      <vt:lpstr>Aptos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2025-11-01T03:46:59Z</dcterms:created>
  <dcterms:modified xsi:type="dcterms:W3CDTF">2026-07-21T23:26:05Z</dcterms:modified>
</cp:coreProperties>
</file>