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00" r:id="rId32"/>
  </p:sldIdLst>
  <p:sldSz cx="12192000" cy="6858000"/>
  <p:notesSz cx="6858000" cy="9144000"/>
  <p:embeddedFontLst>
    <p:embeddedFont>
      <p:font typeface="Bison Bold" panose="00000400000000000000" pitchFamily="2" charset="0"/>
      <p:regular r:id="rId33"/>
    </p:embeddedFont>
    <p:embeddedFont>
      <p:font typeface="Futura BT" panose="020B0502020204020303" pitchFamily="34" charset="0"/>
      <p:regular r:id="rId34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E8"/>
    <a:srgbClr val="8ECAE6"/>
    <a:srgbClr val="003459"/>
    <a:srgbClr val="00171F"/>
    <a:srgbClr val="007E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6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73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modSld">
      <pc:chgData name="Marcio Monteiro" userId="aef6e9f59deaac01" providerId="LiveId" clId="{6A8DAF11-0170-4933-B00C-B22EC133431A}" dt="2026-07-20T22:16:43.730" v="35" actId="207"/>
      <pc:docMkLst>
        <pc:docMk/>
      </pc:docMkLst>
      <pc:sldChg chg="modSp mod">
        <pc:chgData name="Marcio Monteiro" userId="aef6e9f59deaac01" providerId="LiveId" clId="{6A8DAF11-0170-4933-B00C-B22EC133431A}" dt="2026-07-20T22:16:24.847" v="31" actId="1038"/>
        <pc:sldMkLst>
          <pc:docMk/>
          <pc:sldMk cId="2041280410" sldId="256"/>
        </pc:sldMkLst>
        <pc:spChg chg="mod">
          <ac:chgData name="Marcio Monteiro" userId="aef6e9f59deaac01" providerId="LiveId" clId="{6A8DAF11-0170-4933-B00C-B22EC133431A}" dt="2026-07-20T22:16:09.598" v="11" actId="1076"/>
          <ac:spMkLst>
            <pc:docMk/>
            <pc:sldMk cId="2041280410" sldId="256"/>
            <ac:spMk id="25" creationId="{9259E098-D939-DF8D-FD5B-3D06A935D560}"/>
          </ac:spMkLst>
        </pc:spChg>
        <pc:spChg chg="mod">
          <ac:chgData name="Marcio Monteiro" userId="aef6e9f59deaac01" providerId="LiveId" clId="{6A8DAF11-0170-4933-B00C-B22EC133431A}" dt="2026-07-20T22:16:24.847" v="31" actId="1038"/>
          <ac:spMkLst>
            <pc:docMk/>
            <pc:sldMk cId="2041280410" sldId="256"/>
            <ac:spMk id="26" creationId="{69737D4D-0E2F-E122-834D-2ECFBCCE4503}"/>
          </ac:spMkLst>
        </pc:spChg>
      </pc:sldChg>
      <pc:sldChg chg="addSp delSp modSp mod">
        <pc:chgData name="Marcio Monteiro" userId="aef6e9f59deaac01" providerId="LiveId" clId="{6A8DAF11-0170-4933-B00C-B22EC133431A}" dt="2026-07-20T22:16:43.730" v="35" actId="207"/>
        <pc:sldMkLst>
          <pc:docMk/>
          <pc:sldMk cId="3307774420" sldId="271"/>
        </pc:sldMkLst>
        <pc:spChg chg="add mod">
          <ac:chgData name="Marcio Monteiro" userId="aef6e9f59deaac01" providerId="LiveId" clId="{6A8DAF11-0170-4933-B00C-B22EC133431A}" dt="2026-07-20T22:16:40.318" v="34" actId="207"/>
          <ac:spMkLst>
            <pc:docMk/>
            <pc:sldMk cId="3307774420" sldId="271"/>
            <ac:spMk id="3" creationId="{74E59623-0C64-7975-88D4-C8DCDB3A9CFC}"/>
          </ac:spMkLst>
        </pc:spChg>
        <pc:spChg chg="add mod">
          <ac:chgData name="Marcio Monteiro" userId="aef6e9f59deaac01" providerId="LiveId" clId="{6A8DAF11-0170-4933-B00C-B22EC133431A}" dt="2026-07-20T22:16:43.730" v="35" actId="207"/>
          <ac:spMkLst>
            <pc:docMk/>
            <pc:sldMk cId="3307774420" sldId="271"/>
            <ac:spMk id="5" creationId="{8EACABEC-FD8E-DEE0-F501-7546D3AABF23}"/>
          </ac:spMkLst>
        </pc:spChg>
        <pc:spChg chg="del">
          <ac:chgData name="Marcio Monteiro" userId="aef6e9f59deaac01" providerId="LiveId" clId="{6A8DAF11-0170-4933-B00C-B22EC133431A}" dt="2026-07-20T22:16:35.657" v="32" actId="478"/>
          <ac:spMkLst>
            <pc:docMk/>
            <pc:sldMk cId="3307774420" sldId="271"/>
            <ac:spMk id="25" creationId="{28C2D756-644B-09AB-D242-0D27D5B50E34}"/>
          </ac:spMkLst>
        </pc:spChg>
        <pc:spChg chg="del">
          <ac:chgData name="Marcio Monteiro" userId="aef6e9f59deaac01" providerId="LiveId" clId="{6A8DAF11-0170-4933-B00C-B22EC133431A}" dt="2026-07-20T22:16:35.657" v="32" actId="478"/>
          <ac:spMkLst>
            <pc:docMk/>
            <pc:sldMk cId="3307774420" sldId="271"/>
            <ac:spMk id="26" creationId="{BBE487C1-215B-F42F-74F8-2CA168FBEEE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4A279-49A5-4917-1FEE-9C8B978AF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778528-15AD-372B-5246-9956824E9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71567E-660C-FDF6-217E-F63CE0E70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C54ECC-AC3A-B3AE-FBBA-DFD4A5A39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0E09EB4-8712-02D0-155D-A04DB7E58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9333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C66BED-B449-1C0C-F13A-B6F9FC34F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25A8F5B-285B-970D-1BFE-A1379351BE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25026B-70A3-B131-68E9-AA33497B2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41A98C-1FB4-2CE0-00A9-FE13EC0C9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1407CB-8C31-B9BB-5A96-82D9DF44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60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C473D0-5977-3C6B-7484-828F3D2A36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17CB506-6576-1ADF-452F-ADFC27BF1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192A3D-88C3-E764-0C90-F39F64879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879E70-6E4E-B9B3-7BDD-807A5063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C0177B-AC25-A861-8656-0D8F46021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966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6893C6-C538-4804-B09D-9090220EE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F5D162-DCD4-66F5-3420-E0917777B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9CDB98-5552-B0B4-1F7D-C628C46B0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6616B6-8C18-58BD-9CD8-181C65A7C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319843-F086-DF57-0F1B-06BD9A212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6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3381F-075D-5E12-9006-A0705F509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0366BA-B16C-C0AC-78BC-2EBFF32B4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70C913-6E12-CA54-8CF0-F494B5471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531A36-E3AD-F289-DD47-6A1A20368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1870B1-87BE-8717-9E7D-BC58F4981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66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83046-FEEA-5316-A5BC-F395376A3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FACF85-1CA9-BA0E-1590-458FCA002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890962C-A6CA-BAB2-8D1F-B00A0FB94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290818F-9486-FF88-9CB1-67D6A722D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4C4317-6D97-B0EC-2C64-133219867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ECC7DB-EC3A-AB12-1BED-B3CD3B06B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595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2CF4A8-5012-02E1-F3D3-86F192033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85FCF12-14D8-617D-C4EE-541BA2BBF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FC29AC7-B1EB-AA89-EC99-FA4FD5400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4742DE2-FB07-EF7B-CDDB-DD18782924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3FCAFB8-59B1-4AC1-DDB3-A261C0BA9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41EBF88-2C52-CEAB-DE5E-04DA41F80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1F6EEB8-7EC4-DEC5-0A93-0391E529D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8FA1829-8FEE-B469-9598-0699A42C9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55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DE3A82-2C14-3BE3-7AA6-F565E70FA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0B7D93-8949-CFA0-64EA-31FC35E17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67C035C-49B4-7702-3CDC-2C6BF0E5E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9832839-DDD3-53D9-CD49-F44892EF3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41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2167CEF-03BC-ABFE-3361-C45581D4F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F59A6B7-7260-F56A-308D-5C31872D0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2040222-B7BA-54AF-DE08-F9A5B687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2882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BD774-E8BF-1129-5F05-20C846C5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7EFD6B-0217-1836-471A-D9F71371C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2C0A6D-CA1A-A05E-ABAD-77F90EBB4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4E8A27-ACF3-AEAF-CA38-7EDCDD26E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5ACCAB-27B1-78D5-C448-0C136170A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D2B0720-B611-6D0E-8D60-9EB52E4F0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278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062B8-C9C5-ABD5-36BB-302202A28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F769877-5817-46EB-6FDC-9BCA8535D7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09EA80-A526-3C52-0201-1482F097C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4871B8-9A78-5E92-6E3E-5B835F16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F235E5-D99A-DEBF-8755-4789C63B4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26239F-B1B5-2628-3E28-91517F05E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150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EF388EB-8A01-F3EC-F407-FC81A911A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6361845-D4A1-28AC-6D48-1151B0F6D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CF64D2-AEF2-7A43-9D5D-5FD02C427A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3E03F3-6834-40D3-8440-6EEDC679619A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76476C-F69D-D636-ABF0-AA1CF073E9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3622D1-C90E-FC69-C57A-AAC42D773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C7E4E5-CD7B-46CF-94DA-308AD56EB3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2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4.jp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microsoft.com/office/2007/relationships/hdphoto" Target="../media/hdphoto1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4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microsoft.com/office/2007/relationships/hdphoto" Target="../media/hdphoto1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5">
            <a:extLst>
              <a:ext uri="{FF2B5EF4-FFF2-40B4-BE49-F238E27FC236}">
                <a16:creationId xmlns:a16="http://schemas.microsoft.com/office/drawing/2014/main" id="{4209ECB6-ED81-2F24-A82E-CC0C4DDF8F29}"/>
              </a:ext>
            </a:extLst>
          </p:cNvPr>
          <p:cNvSpPr/>
          <p:nvPr/>
        </p:nvSpPr>
        <p:spPr>
          <a:xfrm>
            <a:off x="2533650" y="3836972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4C19AAAC-7460-A1A7-F0BF-6A599C85384F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2ACAB9EC-9DCD-C487-6848-4542DDE7A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499" y="738312"/>
            <a:ext cx="6858000" cy="6858000"/>
          </a:xfrm>
          <a:prstGeom prst="rect">
            <a:avLst/>
          </a:prstGeom>
        </p:spPr>
      </p:pic>
      <p:sp>
        <p:nvSpPr>
          <p:cNvPr id="9" name="Hexágono 8">
            <a:extLst>
              <a:ext uri="{FF2B5EF4-FFF2-40B4-BE49-F238E27FC236}">
                <a16:creationId xmlns:a16="http://schemas.microsoft.com/office/drawing/2014/main" id="{8ED72262-EB65-8F1E-436D-B81E293C8906}"/>
              </a:ext>
            </a:extLst>
          </p:cNvPr>
          <p:cNvSpPr/>
          <p:nvPr/>
        </p:nvSpPr>
        <p:spPr>
          <a:xfrm>
            <a:off x="6524000" y="3260001"/>
            <a:ext cx="3096648" cy="2669525"/>
          </a:xfrm>
          <a:prstGeom prst="hexagon">
            <a:avLst/>
          </a:prstGeom>
          <a:noFill/>
          <a:ln w="57150">
            <a:solidFill>
              <a:srgbClr val="0017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5F435D0C-7D58-7D7A-9DDA-1D22D0883C25}"/>
              </a:ext>
            </a:extLst>
          </p:cNvPr>
          <p:cNvSpPr/>
          <p:nvPr/>
        </p:nvSpPr>
        <p:spPr>
          <a:xfrm>
            <a:off x="9000346" y="3972155"/>
            <a:ext cx="1480040" cy="1275897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BAA9EFE7-1E7E-C36A-84C3-9D5F4F7BB1BE}"/>
              </a:ext>
            </a:extLst>
          </p:cNvPr>
          <p:cNvSpPr/>
          <p:nvPr/>
        </p:nvSpPr>
        <p:spPr>
          <a:xfrm rot="5400000">
            <a:off x="626550" y="-486846"/>
            <a:ext cx="4470399" cy="5723501"/>
          </a:xfrm>
          <a:prstGeom prst="triangle">
            <a:avLst/>
          </a:prstGeom>
          <a:solidFill>
            <a:srgbClr val="007EA7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58753A4-9CA9-5C74-AE8E-00FD928151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595197" y="1176647"/>
            <a:ext cx="699757" cy="606992"/>
          </a:xfrm>
          <a:prstGeom prst="rect">
            <a:avLst/>
          </a:prstGeom>
        </p:spPr>
      </p:pic>
      <p:pic>
        <p:nvPicPr>
          <p:cNvPr id="16" name="Imagem 1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1268762-EDBF-1B73-8C18-307F1264D4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2948499" y="2109384"/>
            <a:ext cx="482794" cy="418791"/>
          </a:xfrm>
          <a:prstGeom prst="rect">
            <a:avLst/>
          </a:prstGeom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8C1C473-0974-26E8-4CAA-19B72438C0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1311512" y="2536279"/>
            <a:ext cx="695423" cy="603232"/>
          </a:xfrm>
          <a:prstGeom prst="rect">
            <a:avLst/>
          </a:prstGeom>
        </p:spPr>
      </p:pic>
      <p:pic>
        <p:nvPicPr>
          <p:cNvPr id="18" name="Imagem 1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57502162-9818-0DBE-D574-2D94BFF471C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2006935" y="1765860"/>
            <a:ext cx="396024" cy="343524"/>
          </a:xfrm>
          <a:prstGeom prst="rect">
            <a:avLst/>
          </a:prstGeom>
        </p:spPr>
      </p:pic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2CF42C4-3038-21AC-5083-1DDD9298C014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745838" y="2287106"/>
            <a:ext cx="396024" cy="343524"/>
          </a:xfrm>
          <a:prstGeom prst="rect">
            <a:avLst/>
          </a:prstGeom>
        </p:spPr>
      </p:pic>
      <p:pic>
        <p:nvPicPr>
          <p:cNvPr id="20" name="Imagem 1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AD95FC2-6279-C3CD-019C-68BC12B24CF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357346" y="3493448"/>
            <a:ext cx="396024" cy="343524"/>
          </a:xfrm>
          <a:prstGeom prst="rect">
            <a:avLst/>
          </a:prstGeom>
        </p:spPr>
      </p:pic>
      <p:pic>
        <p:nvPicPr>
          <p:cNvPr id="21" name="Imagem 2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AE52887-46F7-7413-D2A4-A585BCC515D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22792" y="591227"/>
            <a:ext cx="472405" cy="409779"/>
          </a:xfrm>
          <a:prstGeom prst="rect">
            <a:avLst/>
          </a:prstGeom>
        </p:spPr>
      </p:pic>
      <p:pic>
        <p:nvPicPr>
          <p:cNvPr id="22" name="Imagem 2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8D7FB48-2784-1824-F01E-74A5E6E69A1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3953303" y="2429604"/>
            <a:ext cx="336081" cy="291527"/>
          </a:xfrm>
          <a:prstGeom prst="rect">
            <a:avLst/>
          </a:prstGeom>
        </p:spPr>
      </p:pic>
      <p:pic>
        <p:nvPicPr>
          <p:cNvPr id="23" name="Imagem 2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B497107-3CF0-A1CB-4FEF-1FCAB7CEB63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2324947" y="2987524"/>
            <a:ext cx="336081" cy="291527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BFBD9AF9-D73C-56EE-47FF-52F82FBCEFC8}"/>
              </a:ext>
            </a:extLst>
          </p:cNvPr>
          <p:cNvSpPr txBox="1"/>
          <p:nvPr/>
        </p:nvSpPr>
        <p:spPr>
          <a:xfrm>
            <a:off x="4946486" y="120798"/>
            <a:ext cx="22990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Futura BT" panose="020B0502020204020303" pitchFamily="34" charset="0"/>
              </a:rPr>
              <a:t>Nome do Apresentador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259E098-D939-DF8D-FD5B-3D06A935D560}"/>
              </a:ext>
            </a:extLst>
          </p:cNvPr>
          <p:cNvSpPr txBox="1"/>
          <p:nvPr/>
        </p:nvSpPr>
        <p:spPr>
          <a:xfrm>
            <a:off x="7530137" y="714446"/>
            <a:ext cx="44409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00171F"/>
                </a:solidFill>
              </a:rPr>
              <a:t>TEMPLATE+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9737D4D-0E2F-E122-834D-2ECFBCCE4503}"/>
              </a:ext>
            </a:extLst>
          </p:cNvPr>
          <p:cNvSpPr txBox="1"/>
          <p:nvPr/>
        </p:nvSpPr>
        <p:spPr>
          <a:xfrm>
            <a:off x="7928154" y="1465634"/>
            <a:ext cx="38747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007EA7"/>
                </a:solidFill>
                <a:latin typeface="Futura BT" panose="020B0502020204020303" pitchFamily="34" charset="0"/>
              </a:rPr>
              <a:t>mosquito e IA</a:t>
            </a:r>
          </a:p>
        </p:txBody>
      </p:sp>
    </p:spTree>
    <p:extLst>
      <p:ext uri="{BB962C8B-B14F-4D97-AF65-F5344CB8AC3E}">
        <p14:creationId xmlns:p14="http://schemas.microsoft.com/office/powerpoint/2010/main" val="2041280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2D6C073-43A1-2E9B-FE54-1D4B15EDF32A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A0EE57-FD94-C295-112F-DB442E5696A3}"/>
              </a:ext>
            </a:extLst>
          </p:cNvPr>
          <p:cNvSpPr txBox="1"/>
          <p:nvPr/>
        </p:nvSpPr>
        <p:spPr>
          <a:xfrm>
            <a:off x="586331" y="11330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5C322290-A42D-8B4B-16E8-19F86FF9416C}"/>
              </a:ext>
            </a:extLst>
          </p:cNvPr>
          <p:cNvSpPr/>
          <p:nvPr/>
        </p:nvSpPr>
        <p:spPr>
          <a:xfrm>
            <a:off x="573582" y="2579711"/>
            <a:ext cx="985175" cy="849289"/>
          </a:xfrm>
          <a:prstGeom prst="hexagon">
            <a:avLst/>
          </a:prstGeom>
          <a:solidFill>
            <a:srgbClr val="00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1AB72EE-A467-D940-E341-69747621A1B5}"/>
              </a:ext>
            </a:extLst>
          </p:cNvPr>
          <p:cNvSpPr txBox="1"/>
          <p:nvPr/>
        </p:nvSpPr>
        <p:spPr>
          <a:xfrm>
            <a:off x="1680393" y="2557838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440C15F0-9453-A3FF-330C-0FCF702FF357}"/>
              </a:ext>
            </a:extLst>
          </p:cNvPr>
          <p:cNvSpPr/>
          <p:nvPr/>
        </p:nvSpPr>
        <p:spPr>
          <a:xfrm>
            <a:off x="573582" y="3954110"/>
            <a:ext cx="985175" cy="849289"/>
          </a:xfrm>
          <a:prstGeom prst="hexagon">
            <a:avLst/>
          </a:prstGeom>
          <a:solidFill>
            <a:srgbClr val="007E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791E917-DC5F-CA9A-B178-0DDE04116E0B}"/>
              </a:ext>
            </a:extLst>
          </p:cNvPr>
          <p:cNvSpPr txBox="1"/>
          <p:nvPr/>
        </p:nvSpPr>
        <p:spPr>
          <a:xfrm>
            <a:off x="1680393" y="3932237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F301824F-9159-1A4A-CC60-B2B6DAAFBF33}"/>
              </a:ext>
            </a:extLst>
          </p:cNvPr>
          <p:cNvSpPr/>
          <p:nvPr/>
        </p:nvSpPr>
        <p:spPr>
          <a:xfrm>
            <a:off x="573582" y="5310217"/>
            <a:ext cx="985175" cy="849289"/>
          </a:xfrm>
          <a:prstGeom prst="hexagon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DE1C6F4-A0BA-33A4-6BD1-0D6A88DCF67F}"/>
              </a:ext>
            </a:extLst>
          </p:cNvPr>
          <p:cNvSpPr txBox="1"/>
          <p:nvPr/>
        </p:nvSpPr>
        <p:spPr>
          <a:xfrm>
            <a:off x="1680393" y="5288344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B46D88C-F730-5EA5-4241-C07879C7CD7B}"/>
              </a:ext>
            </a:extLst>
          </p:cNvPr>
          <p:cNvSpPr/>
          <p:nvPr/>
        </p:nvSpPr>
        <p:spPr>
          <a:xfrm>
            <a:off x="7501344" y="2793336"/>
            <a:ext cx="4320000" cy="360000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FFACA80C-60C1-91CC-88A5-338C838ED7F8}"/>
              </a:ext>
            </a:extLst>
          </p:cNvPr>
          <p:cNvSpPr/>
          <p:nvPr/>
        </p:nvSpPr>
        <p:spPr>
          <a:xfrm>
            <a:off x="8473344" y="4198754"/>
            <a:ext cx="3348000" cy="360000"/>
          </a:xfrm>
          <a:prstGeom prst="roundRect">
            <a:avLst>
              <a:gd name="adj" fmla="val 50000"/>
            </a:avLst>
          </a:prstGeom>
          <a:solidFill>
            <a:srgbClr val="007E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5F3E522-1167-C574-2984-A143B702E5A5}"/>
              </a:ext>
            </a:extLst>
          </p:cNvPr>
          <p:cNvSpPr/>
          <p:nvPr/>
        </p:nvSpPr>
        <p:spPr>
          <a:xfrm>
            <a:off x="10039344" y="5554861"/>
            <a:ext cx="1782000" cy="360000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79D5738-312E-65DD-1D1D-654E09A030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6919488" y="2507741"/>
            <a:ext cx="985175" cy="854573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8C5EF140-B216-9900-2CFD-5723EFA78434}"/>
              </a:ext>
            </a:extLst>
          </p:cNvPr>
          <p:cNvSpPr txBox="1"/>
          <p:nvPr/>
        </p:nvSpPr>
        <p:spPr>
          <a:xfrm>
            <a:off x="5891391" y="2659246"/>
            <a:ext cx="1059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171F"/>
                </a:solidFill>
              </a:rPr>
              <a:t>80%</a:t>
            </a:r>
          </a:p>
        </p:txBody>
      </p:sp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CADB1D54-1755-D272-CA41-874A0F4E31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7980756" y="3926812"/>
            <a:ext cx="985175" cy="854573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71C622BA-0626-06A1-1AE4-77FE4ABF5273}"/>
              </a:ext>
            </a:extLst>
          </p:cNvPr>
          <p:cNvSpPr txBox="1"/>
          <p:nvPr/>
        </p:nvSpPr>
        <p:spPr>
          <a:xfrm>
            <a:off x="6952659" y="4078317"/>
            <a:ext cx="1059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7EA7"/>
                </a:solidFill>
              </a:rPr>
              <a:t>62%</a:t>
            </a:r>
          </a:p>
        </p:txBody>
      </p:sp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DFFE79A6-52FA-659A-507D-510B33922F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9501441" y="5264768"/>
            <a:ext cx="985175" cy="854573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66432EAF-8433-924A-36E4-57A013B6725E}"/>
              </a:ext>
            </a:extLst>
          </p:cNvPr>
          <p:cNvSpPr txBox="1"/>
          <p:nvPr/>
        </p:nvSpPr>
        <p:spPr>
          <a:xfrm>
            <a:off x="8473344" y="5416273"/>
            <a:ext cx="1059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</a:rPr>
              <a:t>33%</a:t>
            </a:r>
          </a:p>
        </p:txBody>
      </p:sp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01C0687-FC86-35FE-0521-CF5021E076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10585633" y="906005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DF056399-B3F5-C8F0-F519-4DCAAE8A08AC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7993509" y="568243"/>
            <a:ext cx="472405" cy="409779"/>
          </a:xfrm>
          <a:prstGeom prst="rect">
            <a:avLst/>
          </a:prstGeom>
        </p:spPr>
      </p:pic>
      <p:pic>
        <p:nvPicPr>
          <p:cNvPr id="21" name="Imagem 2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77923CA-E7DE-DE55-5122-585658821C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8804092" y="1391333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D39E4B2-C207-C343-15F9-CC1C09DA846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610840" y="621641"/>
            <a:ext cx="589616" cy="511452"/>
          </a:xfrm>
          <a:prstGeom prst="rect">
            <a:avLst/>
          </a:prstGeom>
        </p:spPr>
      </p:pic>
      <p:pic>
        <p:nvPicPr>
          <p:cNvPr id="23" name="Imagem 2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CA60C93-9F11-4A1C-7467-8DABBA4F1DE4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200456" y="2000261"/>
            <a:ext cx="472405" cy="409779"/>
          </a:xfrm>
          <a:prstGeom prst="rect">
            <a:avLst/>
          </a:prstGeom>
        </p:spPr>
      </p:pic>
      <p:sp>
        <p:nvSpPr>
          <p:cNvPr id="24" name="Hexágono 23">
            <a:extLst>
              <a:ext uri="{FF2B5EF4-FFF2-40B4-BE49-F238E27FC236}">
                <a16:creationId xmlns:a16="http://schemas.microsoft.com/office/drawing/2014/main" id="{5E6549FA-CE55-9A3D-A969-F6319EE1BB36}"/>
              </a:ext>
            </a:extLst>
          </p:cNvPr>
          <p:cNvSpPr/>
          <p:nvPr/>
        </p:nvSpPr>
        <p:spPr>
          <a:xfrm>
            <a:off x="4470107" y="-509879"/>
            <a:ext cx="2842567" cy="2451059"/>
          </a:xfrm>
          <a:prstGeom prst="hexagon">
            <a:avLst/>
          </a:prstGeom>
          <a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Hexágono 24">
            <a:extLst>
              <a:ext uri="{FF2B5EF4-FFF2-40B4-BE49-F238E27FC236}">
                <a16:creationId xmlns:a16="http://schemas.microsoft.com/office/drawing/2014/main" id="{ECAB8573-727F-B8C5-86C4-C26DAC9BD4B4}"/>
              </a:ext>
            </a:extLst>
          </p:cNvPr>
          <p:cNvSpPr/>
          <p:nvPr/>
        </p:nvSpPr>
        <p:spPr>
          <a:xfrm>
            <a:off x="4772025" y="6266773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714956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 animBg="1"/>
      <p:bldP spid="12" grpId="0" animBg="1"/>
      <p:bldP spid="14" grpId="0"/>
      <p:bldP spid="16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67A94FD-4F70-EA9D-FC19-64D1F9218AF8}"/>
              </a:ext>
            </a:extLst>
          </p:cNvPr>
          <p:cNvSpPr txBox="1"/>
          <p:nvPr/>
        </p:nvSpPr>
        <p:spPr>
          <a:xfrm>
            <a:off x="8791220" y="24429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F95842F-98D2-07AD-F276-6875BA4A1F61}"/>
              </a:ext>
            </a:extLst>
          </p:cNvPr>
          <p:cNvSpPr txBox="1"/>
          <p:nvPr/>
        </p:nvSpPr>
        <p:spPr>
          <a:xfrm>
            <a:off x="8855725" y="1043914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2AD3778-57E7-CC9E-4D0C-0FB9B81F7F24}"/>
              </a:ext>
            </a:extLst>
          </p:cNvPr>
          <p:cNvGrpSpPr/>
          <p:nvPr/>
        </p:nvGrpSpPr>
        <p:grpSpPr>
          <a:xfrm>
            <a:off x="-744893" y="120883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27A8ACCB-C654-2AE0-D051-310DA9C3E29B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0C67FC5B-310A-C50E-BE3E-74577B6A8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32B8C2-57A2-6DA6-7968-E07DD6CE539A}"/>
              </a:ext>
            </a:extLst>
          </p:cNvPr>
          <p:cNvSpPr txBox="1"/>
          <p:nvPr/>
        </p:nvSpPr>
        <p:spPr>
          <a:xfrm>
            <a:off x="8166539" y="2767098"/>
            <a:ext cx="38476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200" b="1" dirty="0">
                <a:solidFill>
                  <a:srgbClr val="00171F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200" dirty="0">
                <a:solidFill>
                  <a:schemeClr val="bg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8" name="Imagem 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390AB29-5F5B-5CBE-EA1A-192EFA140C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3005643" y="405048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53CA969-85EB-B054-51C6-E8F691D4CBB2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697515" y="200159"/>
            <a:ext cx="472405" cy="409779"/>
          </a:xfrm>
          <a:prstGeom prst="rect">
            <a:avLst/>
          </a:prstGeom>
        </p:spPr>
      </p:pic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4E09BF0-66F0-9701-83DA-32C1A32723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6052187" y="653662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64206559-F8FA-9C59-FDBD-238182CA533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1838777" y="759550"/>
            <a:ext cx="589616" cy="511452"/>
          </a:xfrm>
          <a:prstGeom prst="rect">
            <a:avLst/>
          </a:prstGeom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A1FD100-F57E-8373-691F-B2B565E585DA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4901199" y="219707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3021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9193F1-8434-E27C-213E-ED40F31D4221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878A38E-1C7A-35C1-449C-A006A03BF429}"/>
              </a:ext>
            </a:extLst>
          </p:cNvPr>
          <p:cNvSpPr txBox="1"/>
          <p:nvPr/>
        </p:nvSpPr>
        <p:spPr>
          <a:xfrm>
            <a:off x="586331" y="11330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988EC60-570E-4FF4-E58D-97D6540B9758}"/>
              </a:ext>
            </a:extLst>
          </p:cNvPr>
          <p:cNvSpPr txBox="1"/>
          <p:nvPr/>
        </p:nvSpPr>
        <p:spPr>
          <a:xfrm>
            <a:off x="448604" y="2914260"/>
            <a:ext cx="450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7EA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. </a:t>
            </a:r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ED127271-199A-302E-A35B-D115B8BC6BD9}"/>
              </a:ext>
            </a:extLst>
          </p:cNvPr>
          <p:cNvSpPr/>
          <p:nvPr/>
        </p:nvSpPr>
        <p:spPr>
          <a:xfrm>
            <a:off x="5528422" y="3950275"/>
            <a:ext cx="2647950" cy="2282716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B2C04443-B705-829D-7E2F-B7CC32A9E5E9}"/>
              </a:ext>
            </a:extLst>
          </p:cNvPr>
          <p:cNvSpPr/>
          <p:nvPr/>
        </p:nvSpPr>
        <p:spPr>
          <a:xfrm>
            <a:off x="5528422" y="936093"/>
            <a:ext cx="2647950" cy="2282716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96B8019E-71DA-42F4-0F1C-EDD5A434736D}"/>
              </a:ext>
            </a:extLst>
          </p:cNvPr>
          <p:cNvSpPr/>
          <p:nvPr/>
        </p:nvSpPr>
        <p:spPr>
          <a:xfrm>
            <a:off x="7056576" y="511448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01</a:t>
            </a:r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92FACF7B-97C1-13B9-EA3D-2911F5F0B59B}"/>
              </a:ext>
            </a:extLst>
          </p:cNvPr>
          <p:cNvSpPr/>
          <p:nvPr/>
        </p:nvSpPr>
        <p:spPr>
          <a:xfrm>
            <a:off x="7056576" y="3525630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02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FB0D7BC-95DC-3CB5-501E-83DF2E3A460D}"/>
              </a:ext>
            </a:extLst>
          </p:cNvPr>
          <p:cNvSpPr txBox="1"/>
          <p:nvPr/>
        </p:nvSpPr>
        <p:spPr>
          <a:xfrm>
            <a:off x="8408910" y="1857773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007AA3-FA06-3465-F92C-144A47CAAD40}"/>
              </a:ext>
            </a:extLst>
          </p:cNvPr>
          <p:cNvSpPr txBox="1"/>
          <p:nvPr/>
        </p:nvSpPr>
        <p:spPr>
          <a:xfrm>
            <a:off x="8408909" y="1396108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E9A8749-9CED-C0C9-6D54-2B6FA1F7EB2A}"/>
              </a:ext>
            </a:extLst>
          </p:cNvPr>
          <p:cNvSpPr txBox="1"/>
          <p:nvPr/>
        </p:nvSpPr>
        <p:spPr>
          <a:xfrm>
            <a:off x="8408910" y="5000228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FE5837-DCE7-5A5C-D147-4040CA0D27AA}"/>
              </a:ext>
            </a:extLst>
          </p:cNvPr>
          <p:cNvSpPr txBox="1"/>
          <p:nvPr/>
        </p:nvSpPr>
        <p:spPr>
          <a:xfrm>
            <a:off x="8408909" y="4538563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02</a:t>
            </a:r>
          </a:p>
        </p:txBody>
      </p:sp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4CEB57C-4A8C-95B2-1F41-6830A8903C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>
            <a:off x="11093820" y="5903791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34A298E-014A-FD4F-25E1-63B6549C827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784000" y="162699"/>
            <a:ext cx="472405" cy="409779"/>
          </a:xfrm>
          <a:prstGeom prst="rect">
            <a:avLst/>
          </a:prstGeom>
        </p:spPr>
      </p:pic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21EED95-2D5A-0165-9685-DF4E4554B5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>
            <a:off x="10594583" y="985789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412F6E5-88D1-2057-6E35-0323EFF9CAD2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401331" y="216097"/>
            <a:ext cx="589616" cy="511452"/>
          </a:xfrm>
          <a:prstGeom prst="rect">
            <a:avLst/>
          </a:prstGeom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44238FF-A238-5661-2620-F85D8B2B030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122178" y="6028101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4341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56B2F5-9674-2C51-DDCB-32F9B37A5D00}"/>
              </a:ext>
            </a:extLst>
          </p:cNvPr>
          <p:cNvSpPr txBox="1"/>
          <p:nvPr/>
        </p:nvSpPr>
        <p:spPr>
          <a:xfrm>
            <a:off x="8791220" y="24429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772D77-769A-C132-8619-560D5243864F}"/>
              </a:ext>
            </a:extLst>
          </p:cNvPr>
          <p:cNvSpPr txBox="1"/>
          <p:nvPr/>
        </p:nvSpPr>
        <p:spPr>
          <a:xfrm>
            <a:off x="8855725" y="1043914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CAA695DB-2F70-06B7-F99E-06EB02674DAC}"/>
              </a:ext>
            </a:extLst>
          </p:cNvPr>
          <p:cNvGrpSpPr/>
          <p:nvPr/>
        </p:nvGrpSpPr>
        <p:grpSpPr>
          <a:xfrm>
            <a:off x="4483466" y="534063"/>
            <a:ext cx="3225068" cy="6858000"/>
            <a:chOff x="8296351" y="764539"/>
            <a:chExt cx="3225068" cy="685800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9BD0FD0E-3200-35AD-A82F-5AA069F130F7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Figura2">
              <a:extLst>
                <a:ext uri="{FF2B5EF4-FFF2-40B4-BE49-F238E27FC236}">
                  <a16:creationId xmlns:a16="http://schemas.microsoft.com/office/drawing/2014/main" id="{06022F4A-D1E4-04B0-9942-EBE672E40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5" r="5065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7" name="Imagem 6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BFEA7125-8D93-4C10-EB14-C0AC6132C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3" name="Hexágono 12">
            <a:extLst>
              <a:ext uri="{FF2B5EF4-FFF2-40B4-BE49-F238E27FC236}">
                <a16:creationId xmlns:a16="http://schemas.microsoft.com/office/drawing/2014/main" id="{E9D02B00-4A96-570D-F8BD-1899D7959C27}"/>
              </a:ext>
            </a:extLst>
          </p:cNvPr>
          <p:cNvSpPr/>
          <p:nvPr/>
        </p:nvSpPr>
        <p:spPr>
          <a:xfrm>
            <a:off x="8145037" y="2774920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4975E4B-A82C-2860-94A9-62786EFC10D2}"/>
              </a:ext>
            </a:extLst>
          </p:cNvPr>
          <p:cNvSpPr txBox="1"/>
          <p:nvPr/>
        </p:nvSpPr>
        <p:spPr>
          <a:xfrm>
            <a:off x="9251848" y="2599399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9" name="Hexágono 18">
            <a:extLst>
              <a:ext uri="{FF2B5EF4-FFF2-40B4-BE49-F238E27FC236}">
                <a16:creationId xmlns:a16="http://schemas.microsoft.com/office/drawing/2014/main" id="{38632962-2C30-B87C-C459-B828693C2749}"/>
              </a:ext>
            </a:extLst>
          </p:cNvPr>
          <p:cNvSpPr/>
          <p:nvPr/>
        </p:nvSpPr>
        <p:spPr>
          <a:xfrm>
            <a:off x="8145037" y="4954499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F0F2C86-963F-8DF0-659D-7324B340B9F6}"/>
              </a:ext>
            </a:extLst>
          </p:cNvPr>
          <p:cNvSpPr txBox="1"/>
          <p:nvPr/>
        </p:nvSpPr>
        <p:spPr>
          <a:xfrm>
            <a:off x="9251848" y="4778978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1" name="Hexágono 20">
            <a:extLst>
              <a:ext uri="{FF2B5EF4-FFF2-40B4-BE49-F238E27FC236}">
                <a16:creationId xmlns:a16="http://schemas.microsoft.com/office/drawing/2014/main" id="{D750C466-D6EF-1DCA-587D-B93090AFCD47}"/>
              </a:ext>
            </a:extLst>
          </p:cNvPr>
          <p:cNvSpPr/>
          <p:nvPr/>
        </p:nvSpPr>
        <p:spPr>
          <a:xfrm>
            <a:off x="3241617" y="799298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7CB1529-AE4B-A1E3-1124-D497A0120094}"/>
              </a:ext>
            </a:extLst>
          </p:cNvPr>
          <p:cNvSpPr txBox="1"/>
          <p:nvPr/>
        </p:nvSpPr>
        <p:spPr>
          <a:xfrm>
            <a:off x="462572" y="623777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3" name="Hexágono 22">
            <a:extLst>
              <a:ext uri="{FF2B5EF4-FFF2-40B4-BE49-F238E27FC236}">
                <a16:creationId xmlns:a16="http://schemas.microsoft.com/office/drawing/2014/main" id="{22F686F3-4708-7DCC-5DA4-9AC793597F5F}"/>
              </a:ext>
            </a:extLst>
          </p:cNvPr>
          <p:cNvSpPr/>
          <p:nvPr/>
        </p:nvSpPr>
        <p:spPr>
          <a:xfrm>
            <a:off x="3236028" y="3004355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04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56BE96A-1A50-B0D0-2762-B7282A114C86}"/>
              </a:ext>
            </a:extLst>
          </p:cNvPr>
          <p:cNvSpPr txBox="1"/>
          <p:nvPr/>
        </p:nvSpPr>
        <p:spPr>
          <a:xfrm>
            <a:off x="456983" y="2828834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5" name="Hexágono 24">
            <a:extLst>
              <a:ext uri="{FF2B5EF4-FFF2-40B4-BE49-F238E27FC236}">
                <a16:creationId xmlns:a16="http://schemas.microsoft.com/office/drawing/2014/main" id="{6A0F3E35-3EB6-AB6C-3679-7FE1B70FDFA3}"/>
              </a:ext>
            </a:extLst>
          </p:cNvPr>
          <p:cNvSpPr/>
          <p:nvPr/>
        </p:nvSpPr>
        <p:spPr>
          <a:xfrm>
            <a:off x="3230439" y="5209412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05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570F4CE-2E2E-306C-32CB-73B72298D8CB}"/>
              </a:ext>
            </a:extLst>
          </p:cNvPr>
          <p:cNvSpPr txBox="1"/>
          <p:nvPr/>
        </p:nvSpPr>
        <p:spPr>
          <a:xfrm>
            <a:off x="451394" y="5033891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pic>
        <p:nvPicPr>
          <p:cNvPr id="27" name="Imagem 2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DEE49E32-E747-8896-4E18-4223071C719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7976386" y="2007469"/>
            <a:ext cx="472405" cy="409779"/>
          </a:xfrm>
          <a:prstGeom prst="rect">
            <a:avLst/>
          </a:prstGeom>
        </p:spPr>
      </p:pic>
      <p:pic>
        <p:nvPicPr>
          <p:cNvPr id="28" name="Imagem 2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03DB37E-2AE4-8752-897C-91DC1727910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257"/>
          <a:stretch>
            <a:fillRect/>
          </a:stretch>
        </p:blipFill>
        <p:spPr>
          <a:xfrm flipH="1">
            <a:off x="751791" y="4248784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F4E2AEF-DB7F-C446-5C4C-ACFE7CC759F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145401" y="3943329"/>
            <a:ext cx="589616" cy="511452"/>
          </a:xfrm>
          <a:prstGeom prst="rect">
            <a:avLst/>
          </a:prstGeom>
        </p:spPr>
      </p:pic>
      <p:pic>
        <p:nvPicPr>
          <p:cNvPr id="30" name="Imagem 2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99BB346-A04E-84E5-266A-01B22FECF34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257"/>
          <a:stretch>
            <a:fillRect/>
          </a:stretch>
        </p:blipFill>
        <p:spPr>
          <a:xfrm flipH="1">
            <a:off x="3177948" y="2059577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456A988-263A-E4B6-A99E-FEAF5D89F561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125217" y="6347593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2193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E3F5455-D711-C212-C3FC-789BDF6701ED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AE5BB8-D50C-81AC-75EB-A28AC329C9C7}"/>
              </a:ext>
            </a:extLst>
          </p:cNvPr>
          <p:cNvSpPr txBox="1"/>
          <p:nvPr/>
        </p:nvSpPr>
        <p:spPr>
          <a:xfrm>
            <a:off x="586331" y="11330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449F6D4-9700-DBC2-0C74-7FE83255C8FD}"/>
              </a:ext>
            </a:extLst>
          </p:cNvPr>
          <p:cNvSpPr txBox="1"/>
          <p:nvPr/>
        </p:nvSpPr>
        <p:spPr>
          <a:xfrm>
            <a:off x="448604" y="2914260"/>
            <a:ext cx="450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7EA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. 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3423FE4-5A0A-D07C-B3D8-2370B1C71597}"/>
              </a:ext>
            </a:extLst>
          </p:cNvPr>
          <p:cNvCxnSpPr/>
          <p:nvPr/>
        </p:nvCxnSpPr>
        <p:spPr>
          <a:xfrm>
            <a:off x="5826124" y="875420"/>
            <a:ext cx="1277258" cy="0"/>
          </a:xfrm>
          <a:prstGeom prst="line">
            <a:avLst/>
          </a:prstGeom>
          <a:ln w="3810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567775D7-4DCA-9884-8396-467FD72EAD67}"/>
              </a:ext>
            </a:extLst>
          </p:cNvPr>
          <p:cNvSpPr txBox="1"/>
          <p:nvPr/>
        </p:nvSpPr>
        <p:spPr>
          <a:xfrm>
            <a:off x="5710010" y="1456258"/>
            <a:ext cx="603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37625C0-0520-CF65-1246-ACE491A39B3E}"/>
              </a:ext>
            </a:extLst>
          </p:cNvPr>
          <p:cNvSpPr txBox="1"/>
          <p:nvPr/>
        </p:nvSpPr>
        <p:spPr>
          <a:xfrm>
            <a:off x="5710009" y="994593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01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CDDD9A38-42EB-906C-F7F4-7CFBD7B8CD67}"/>
              </a:ext>
            </a:extLst>
          </p:cNvPr>
          <p:cNvCxnSpPr/>
          <p:nvPr/>
        </p:nvCxnSpPr>
        <p:spPr>
          <a:xfrm>
            <a:off x="5826124" y="4904770"/>
            <a:ext cx="1277258" cy="0"/>
          </a:xfrm>
          <a:prstGeom prst="line">
            <a:avLst/>
          </a:prstGeom>
          <a:ln w="3810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1C65DF58-51A4-9C05-68B9-89A1188F6280}"/>
              </a:ext>
            </a:extLst>
          </p:cNvPr>
          <p:cNvSpPr txBox="1"/>
          <p:nvPr/>
        </p:nvSpPr>
        <p:spPr>
          <a:xfrm>
            <a:off x="5710010" y="5485608"/>
            <a:ext cx="603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C91EC5-F73B-4700-342B-09093B80FF2A}"/>
              </a:ext>
            </a:extLst>
          </p:cNvPr>
          <p:cNvSpPr txBox="1"/>
          <p:nvPr/>
        </p:nvSpPr>
        <p:spPr>
          <a:xfrm>
            <a:off x="5710009" y="5023943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03</a:t>
            </a:r>
          </a:p>
        </p:txBody>
      </p:sp>
      <p:sp>
        <p:nvSpPr>
          <p:cNvPr id="11" name="Hexágono 10">
            <a:extLst>
              <a:ext uri="{FF2B5EF4-FFF2-40B4-BE49-F238E27FC236}">
                <a16:creationId xmlns:a16="http://schemas.microsoft.com/office/drawing/2014/main" id="{335EDC92-4863-D5E0-65E0-D69CB348584B}"/>
              </a:ext>
            </a:extLst>
          </p:cNvPr>
          <p:cNvSpPr/>
          <p:nvPr/>
        </p:nvSpPr>
        <p:spPr>
          <a:xfrm>
            <a:off x="5166178" y="2599505"/>
            <a:ext cx="6860722" cy="16589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630D5D6-08A2-3893-108A-37ABEA8B8266}"/>
              </a:ext>
            </a:extLst>
          </p:cNvPr>
          <p:cNvSpPr txBox="1"/>
          <p:nvPr/>
        </p:nvSpPr>
        <p:spPr>
          <a:xfrm>
            <a:off x="5710010" y="3384843"/>
            <a:ext cx="603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0269C4B-A2CF-2AF6-B001-192F2558D784}"/>
              </a:ext>
            </a:extLst>
          </p:cNvPr>
          <p:cNvSpPr txBox="1"/>
          <p:nvPr/>
        </p:nvSpPr>
        <p:spPr>
          <a:xfrm>
            <a:off x="5710009" y="2923178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TEXTO 02</a:t>
            </a:r>
          </a:p>
        </p:txBody>
      </p:sp>
      <p:pic>
        <p:nvPicPr>
          <p:cNvPr id="14" name="Imagem 13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758123D-A841-F6D9-2868-B1EFB29436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10594583" y="4513658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DB28858B-F627-8AED-9865-2E87B75A6A68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784000" y="162699"/>
            <a:ext cx="472405" cy="409779"/>
          </a:xfrm>
          <a:prstGeom prst="rect">
            <a:avLst/>
          </a:prstGeom>
        </p:spPr>
      </p:pic>
      <p:pic>
        <p:nvPicPr>
          <p:cNvPr id="16" name="Imagem 1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0BAA980-94BD-3BD5-9040-9EF4F07755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10504204" y="580452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E8FA6E5-AEC5-6EA7-2DEF-7AF13997ED47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401331" y="216097"/>
            <a:ext cx="589616" cy="511452"/>
          </a:xfrm>
          <a:prstGeom prst="rect">
            <a:avLst/>
          </a:prstGeom>
        </p:spPr>
      </p:pic>
      <p:pic>
        <p:nvPicPr>
          <p:cNvPr id="18" name="Imagem 1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9DB0775-67E9-2A75-C3D0-982047A2505B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761405" y="6204048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2983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9" grpId="0"/>
      <p:bldP spid="10" grpId="0"/>
      <p:bldP spid="11" grpId="0" animBg="1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4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CC5633D9-036A-CD2A-98FC-27F6CA98B416}"/>
              </a:ext>
            </a:extLst>
          </p:cNvPr>
          <p:cNvSpPr/>
          <p:nvPr/>
        </p:nvSpPr>
        <p:spPr>
          <a:xfrm>
            <a:off x="641350" y="5081572"/>
            <a:ext cx="2647950" cy="228271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Hexágono 2">
            <a:extLst>
              <a:ext uri="{FF2B5EF4-FFF2-40B4-BE49-F238E27FC236}">
                <a16:creationId xmlns:a16="http://schemas.microsoft.com/office/drawing/2014/main" id="{A387520D-21FF-D675-9BDD-C69A4CF45791}"/>
              </a:ext>
            </a:extLst>
          </p:cNvPr>
          <p:cNvSpPr/>
          <p:nvPr/>
        </p:nvSpPr>
        <p:spPr>
          <a:xfrm>
            <a:off x="2838450" y="3836972"/>
            <a:ext cx="2647950" cy="2282716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9537B8F5-9AF8-E8E5-BF13-8CA7DFAC8962}"/>
              </a:ext>
            </a:extLst>
          </p:cNvPr>
          <p:cNvSpPr/>
          <p:nvPr/>
        </p:nvSpPr>
        <p:spPr>
          <a:xfrm>
            <a:off x="5035550" y="2592372"/>
            <a:ext cx="2647950" cy="2282716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24111130-14CE-F3FC-4083-8E0A97C9F500}"/>
              </a:ext>
            </a:extLst>
          </p:cNvPr>
          <p:cNvSpPr/>
          <p:nvPr/>
        </p:nvSpPr>
        <p:spPr>
          <a:xfrm>
            <a:off x="7232650" y="1347772"/>
            <a:ext cx="2647950" cy="2282716"/>
          </a:xfrm>
          <a:prstGeom prst="hexagon">
            <a:avLst/>
          </a:prstGeom>
          <a:blipFill dpi="0" rotWithShape="1"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16DCC6AC-DA26-0AD4-0B5E-DADA6FCCD00D}"/>
              </a:ext>
            </a:extLst>
          </p:cNvPr>
          <p:cNvSpPr/>
          <p:nvPr/>
        </p:nvSpPr>
        <p:spPr>
          <a:xfrm>
            <a:off x="9429750" y="2592372"/>
            <a:ext cx="2647950" cy="228271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566BE4EE-50C4-64F5-9893-7F6FF87EE9E0}"/>
              </a:ext>
            </a:extLst>
          </p:cNvPr>
          <p:cNvSpPr/>
          <p:nvPr/>
        </p:nvSpPr>
        <p:spPr>
          <a:xfrm>
            <a:off x="7232650" y="3836972"/>
            <a:ext cx="2647950" cy="2282716"/>
          </a:xfrm>
          <a:prstGeom prst="hexagon">
            <a:avLst/>
          </a:prstGeom>
          <a:blipFill dpi="0"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9193CA39-0BEE-089D-A724-5EC031DC1AC2}"/>
              </a:ext>
            </a:extLst>
          </p:cNvPr>
          <p:cNvSpPr/>
          <p:nvPr/>
        </p:nvSpPr>
        <p:spPr>
          <a:xfrm>
            <a:off x="5035550" y="5081572"/>
            <a:ext cx="2647950" cy="2282716"/>
          </a:xfrm>
          <a:prstGeom prst="hexagon">
            <a:avLst/>
          </a:prstGeom>
          <a:blipFill dpi="0" rotWithShape="1"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D06F9477-FFBC-FAB3-6524-57355768F5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257"/>
          <a:stretch>
            <a:fillRect/>
          </a:stretch>
        </p:blipFill>
        <p:spPr>
          <a:xfrm>
            <a:off x="11393235" y="742117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7B98BBF-D127-C90A-E9E1-CD43FE623790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801111" y="404355"/>
            <a:ext cx="472405" cy="409779"/>
          </a:xfrm>
          <a:prstGeom prst="rect">
            <a:avLst/>
          </a:prstGeom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731C2FE-9D12-313D-49C5-FB849997A86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257"/>
          <a:stretch>
            <a:fillRect/>
          </a:stretch>
        </p:blipFill>
        <p:spPr>
          <a:xfrm>
            <a:off x="9880600" y="1287347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FD8934C-11B9-705E-A14E-8102730BC35A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418442" y="457753"/>
            <a:ext cx="589616" cy="511452"/>
          </a:xfrm>
          <a:prstGeom prst="rect">
            <a:avLst/>
          </a:prstGeom>
        </p:spPr>
      </p:pic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47C27C7-F81A-FFF2-4006-77F913BE4750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008058" y="1836373"/>
            <a:ext cx="472405" cy="40977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B5D3E95-E02E-4A6E-FF03-3EBD692FB6FB}"/>
              </a:ext>
            </a:extLst>
          </p:cNvPr>
          <p:cNvSpPr txBox="1"/>
          <p:nvPr/>
        </p:nvSpPr>
        <p:spPr>
          <a:xfrm>
            <a:off x="455811" y="600549"/>
            <a:ext cx="45035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chemeClr val="bg1"/>
                </a:solidFill>
                <a:latin typeface="Futura BT" panose="020B0502020204020303" pitchFamily="34" charset="0"/>
              </a:rPr>
              <a:t>Use uma frase </a:t>
            </a:r>
            <a:r>
              <a:rPr lang="pt-BR" sz="4400" dirty="0">
                <a:solidFill>
                  <a:srgbClr val="00A8E8"/>
                </a:solidFill>
                <a:latin typeface="Futura BT" panose="020B0502020204020303" pitchFamily="34" charset="0"/>
              </a:rPr>
              <a:t>impactante</a:t>
            </a:r>
            <a:r>
              <a:rPr lang="pt-BR" sz="4400" dirty="0">
                <a:solidFill>
                  <a:schemeClr val="bg1"/>
                </a:solidFill>
                <a:latin typeface="Futura BT" panose="020B0502020204020303" pitchFamily="34" charset="0"/>
              </a:rPr>
              <a:t> para encerrar a sua apresentação.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DC1AB20-C641-1913-6DFB-4E6D1B30E181}"/>
              </a:ext>
            </a:extLst>
          </p:cNvPr>
          <p:cNvSpPr txBox="1"/>
          <p:nvPr/>
        </p:nvSpPr>
        <p:spPr>
          <a:xfrm>
            <a:off x="192786" y="-290008"/>
            <a:ext cx="89712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9900" dirty="0">
                <a:solidFill>
                  <a:srgbClr val="00A8E8"/>
                </a:solidFill>
                <a:latin typeface="+mj-lt"/>
              </a:rPr>
              <a:t>“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E241C29-0C58-53A8-9319-B9033EC049A4}"/>
              </a:ext>
            </a:extLst>
          </p:cNvPr>
          <p:cNvSpPr txBox="1"/>
          <p:nvPr/>
        </p:nvSpPr>
        <p:spPr>
          <a:xfrm>
            <a:off x="8379347" y="6280322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chemeClr val="bg1"/>
                </a:solidFill>
                <a:latin typeface="+mj-lt"/>
              </a:rPr>
              <a:t>Fulano de Tal</a:t>
            </a:r>
          </a:p>
        </p:txBody>
      </p:sp>
    </p:spTree>
    <p:extLst>
      <p:ext uri="{BB962C8B-B14F-4D97-AF65-F5344CB8AC3E}">
        <p14:creationId xmlns:p14="http://schemas.microsoft.com/office/powerpoint/2010/main" val="89049525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3A894D-D15E-276F-C608-68C34FB9E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5">
            <a:extLst>
              <a:ext uri="{FF2B5EF4-FFF2-40B4-BE49-F238E27FC236}">
                <a16:creationId xmlns:a16="http://schemas.microsoft.com/office/drawing/2014/main" id="{83EE3EC8-0EB1-570F-01EA-C6B5369B60FB}"/>
              </a:ext>
            </a:extLst>
          </p:cNvPr>
          <p:cNvSpPr/>
          <p:nvPr/>
        </p:nvSpPr>
        <p:spPr>
          <a:xfrm>
            <a:off x="2533650" y="3836972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3459"/>
              </a:gs>
              <a:gs pos="50000">
                <a:srgbClr val="007EA7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F4143487-EDEC-59A8-3689-1EEB9925FACF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3459"/>
              </a:gs>
              <a:gs pos="50000">
                <a:srgbClr val="007EA7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6B367575-C848-6992-B337-43F9FC605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499" y="738312"/>
            <a:ext cx="6858000" cy="6858000"/>
          </a:xfrm>
          <a:prstGeom prst="rect">
            <a:avLst/>
          </a:prstGeom>
        </p:spPr>
      </p:pic>
      <p:sp>
        <p:nvSpPr>
          <p:cNvPr id="9" name="Hexágono 8">
            <a:extLst>
              <a:ext uri="{FF2B5EF4-FFF2-40B4-BE49-F238E27FC236}">
                <a16:creationId xmlns:a16="http://schemas.microsoft.com/office/drawing/2014/main" id="{E5C2252E-531E-3659-CD75-674E8ADE6652}"/>
              </a:ext>
            </a:extLst>
          </p:cNvPr>
          <p:cNvSpPr/>
          <p:nvPr/>
        </p:nvSpPr>
        <p:spPr>
          <a:xfrm>
            <a:off x="6524000" y="3260001"/>
            <a:ext cx="3096648" cy="2669525"/>
          </a:xfrm>
          <a:prstGeom prst="hexagon">
            <a:avLst/>
          </a:prstGeom>
          <a:noFill/>
          <a:ln w="57150">
            <a:solidFill>
              <a:srgbClr val="00A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AF1BDDB7-032D-1BB1-DCD7-F495C33E3C1D}"/>
              </a:ext>
            </a:extLst>
          </p:cNvPr>
          <p:cNvSpPr/>
          <p:nvPr/>
        </p:nvSpPr>
        <p:spPr>
          <a:xfrm>
            <a:off x="9000346" y="3972155"/>
            <a:ext cx="1480040" cy="1275897"/>
          </a:xfrm>
          <a:prstGeom prst="hexagon">
            <a:avLst/>
          </a:prstGeom>
          <a:gradFill flip="none" rotWithShape="1">
            <a:gsLst>
              <a:gs pos="0">
                <a:srgbClr val="003459"/>
              </a:gs>
              <a:gs pos="50000">
                <a:srgbClr val="007EA7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id="{29B14DDA-5876-51B1-06C2-7D9E81B9009B}"/>
              </a:ext>
            </a:extLst>
          </p:cNvPr>
          <p:cNvSpPr/>
          <p:nvPr/>
        </p:nvSpPr>
        <p:spPr>
          <a:xfrm rot="5400000">
            <a:off x="626550" y="-486846"/>
            <a:ext cx="4470399" cy="5723501"/>
          </a:xfrm>
          <a:prstGeom prst="triangle">
            <a:avLst/>
          </a:prstGeom>
          <a:solidFill>
            <a:srgbClr val="00A8E8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F5CAE44-6BCA-D3AA-8C86-3E494E68F8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595197" y="1176647"/>
            <a:ext cx="699757" cy="606992"/>
          </a:xfrm>
          <a:prstGeom prst="rect">
            <a:avLst/>
          </a:prstGeom>
        </p:spPr>
      </p:pic>
      <p:pic>
        <p:nvPicPr>
          <p:cNvPr id="16" name="Imagem 1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5A46024-3739-3300-994D-9D39E9D7BE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2948499" y="2109384"/>
            <a:ext cx="482794" cy="418791"/>
          </a:xfrm>
          <a:prstGeom prst="rect">
            <a:avLst/>
          </a:prstGeom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112C43B-ED1F-CA85-BFDD-952ECC7048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1311512" y="2536279"/>
            <a:ext cx="695423" cy="603232"/>
          </a:xfrm>
          <a:prstGeom prst="rect">
            <a:avLst/>
          </a:prstGeom>
        </p:spPr>
      </p:pic>
      <p:pic>
        <p:nvPicPr>
          <p:cNvPr id="18" name="Imagem 1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8881767-B4CA-C93E-221C-079005C81F09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2006935" y="1765860"/>
            <a:ext cx="396024" cy="343524"/>
          </a:xfrm>
          <a:prstGeom prst="rect">
            <a:avLst/>
          </a:prstGeom>
        </p:spPr>
      </p:pic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DC699DDD-7870-1D7A-5B32-87654CDBC43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745838" y="2287106"/>
            <a:ext cx="396024" cy="343524"/>
          </a:xfrm>
          <a:prstGeom prst="rect">
            <a:avLst/>
          </a:prstGeom>
        </p:spPr>
      </p:pic>
      <p:pic>
        <p:nvPicPr>
          <p:cNvPr id="20" name="Imagem 1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C098ED6-7FD5-5C7A-50D4-E1BB6BC1C16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357346" y="3493448"/>
            <a:ext cx="396024" cy="343524"/>
          </a:xfrm>
          <a:prstGeom prst="rect">
            <a:avLst/>
          </a:prstGeom>
        </p:spPr>
      </p:pic>
      <p:pic>
        <p:nvPicPr>
          <p:cNvPr id="21" name="Imagem 2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900D2AE-D81B-33C2-BDA5-6D99CA2353C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22792" y="591227"/>
            <a:ext cx="472405" cy="409779"/>
          </a:xfrm>
          <a:prstGeom prst="rect">
            <a:avLst/>
          </a:prstGeom>
        </p:spPr>
      </p:pic>
      <p:pic>
        <p:nvPicPr>
          <p:cNvPr id="22" name="Imagem 2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FEE8E54-D6E7-F199-2D1D-A2B2602DCEB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3953303" y="2429604"/>
            <a:ext cx="336081" cy="291527"/>
          </a:xfrm>
          <a:prstGeom prst="rect">
            <a:avLst/>
          </a:prstGeom>
        </p:spPr>
      </p:pic>
      <p:pic>
        <p:nvPicPr>
          <p:cNvPr id="23" name="Imagem 2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C239C966-4C36-88F0-FD74-370F184430C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2324947" y="2987524"/>
            <a:ext cx="336081" cy="291527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A9BC9994-5EBA-6298-B5D6-38FA74763BF0}"/>
              </a:ext>
            </a:extLst>
          </p:cNvPr>
          <p:cNvSpPr txBox="1"/>
          <p:nvPr/>
        </p:nvSpPr>
        <p:spPr>
          <a:xfrm>
            <a:off x="4946486" y="120798"/>
            <a:ext cx="22990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Futura BT" panose="020B0502020204020303" pitchFamily="34" charset="0"/>
              </a:rPr>
              <a:t>Nome do Apresentador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E59623-0C64-7975-88D4-C8DCDB3A9CFC}"/>
              </a:ext>
            </a:extLst>
          </p:cNvPr>
          <p:cNvSpPr txBox="1"/>
          <p:nvPr/>
        </p:nvSpPr>
        <p:spPr>
          <a:xfrm>
            <a:off x="7530137" y="714446"/>
            <a:ext cx="44409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chemeClr val="bg1"/>
                </a:solidFill>
              </a:rPr>
              <a:t>TEMPLATE+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EACABEC-FD8E-DEE0-F501-7546D3AABF23}"/>
              </a:ext>
            </a:extLst>
          </p:cNvPr>
          <p:cNvSpPr txBox="1"/>
          <p:nvPr/>
        </p:nvSpPr>
        <p:spPr>
          <a:xfrm>
            <a:off x="7928154" y="1465634"/>
            <a:ext cx="38747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00A8E8"/>
                </a:solidFill>
                <a:latin typeface="Futura BT" panose="020B0502020204020303" pitchFamily="34" charset="0"/>
              </a:rPr>
              <a:t>mosquito e IA</a:t>
            </a:r>
          </a:p>
        </p:txBody>
      </p:sp>
    </p:spTree>
    <p:extLst>
      <p:ext uri="{BB962C8B-B14F-4D97-AF65-F5344CB8AC3E}">
        <p14:creationId xmlns:p14="http://schemas.microsoft.com/office/powerpoint/2010/main" val="3307774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FE0833-53DE-8319-741B-98C02719F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895D3007-8710-2654-B63E-58EA2421E3E1}"/>
              </a:ext>
            </a:extLst>
          </p:cNvPr>
          <p:cNvSpPr/>
          <p:nvPr/>
        </p:nvSpPr>
        <p:spPr>
          <a:xfrm>
            <a:off x="-2836544" y="-3285"/>
            <a:ext cx="7959088" cy="6861285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670B4A1C-86EA-F886-82DA-BB24F82C5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556701" y="-3285"/>
            <a:ext cx="6858000" cy="6858000"/>
          </a:xfrm>
          <a:prstGeom prst="rect">
            <a:avLst/>
          </a:prstGeom>
          <a:effectLst>
            <a:outerShdw blurRad="228600" dist="38100" dir="13500000" sx="105000" sy="105000" algn="b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FD696D1-074F-703D-7EC1-51A1887363BF}"/>
              </a:ext>
            </a:extLst>
          </p:cNvPr>
          <p:cNvSpPr txBox="1"/>
          <p:nvPr/>
        </p:nvSpPr>
        <p:spPr>
          <a:xfrm>
            <a:off x="8868704" y="1770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1D19579-A331-8AC0-55DE-FEC029691940}"/>
              </a:ext>
            </a:extLst>
          </p:cNvPr>
          <p:cNvSpPr txBox="1"/>
          <p:nvPr/>
        </p:nvSpPr>
        <p:spPr>
          <a:xfrm>
            <a:off x="9006431" y="942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2AB45410-2931-6C8D-B63F-3968C82D1B6B}"/>
              </a:ext>
            </a:extLst>
          </p:cNvPr>
          <p:cNvSpPr/>
          <p:nvPr/>
        </p:nvSpPr>
        <p:spPr>
          <a:xfrm>
            <a:off x="5122544" y="2302579"/>
            <a:ext cx="3458598" cy="599089"/>
          </a:xfrm>
          <a:prstGeom prst="parallelogram">
            <a:avLst/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1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EE32B1EB-B8BB-7450-A9F0-124B4A20DEC1}"/>
              </a:ext>
            </a:extLst>
          </p:cNvPr>
          <p:cNvSpPr/>
          <p:nvPr/>
        </p:nvSpPr>
        <p:spPr>
          <a:xfrm>
            <a:off x="8665014" y="2302578"/>
            <a:ext cx="4034985" cy="599089"/>
          </a:xfrm>
          <a:prstGeom prst="parallelogram">
            <a:avLst/>
          </a:prstGeom>
          <a:solidFill>
            <a:srgbClr val="00171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6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30DE90A9-7989-76FE-A82A-C06C64A1A47B}"/>
              </a:ext>
            </a:extLst>
          </p:cNvPr>
          <p:cNvSpPr/>
          <p:nvPr/>
        </p:nvSpPr>
        <p:spPr>
          <a:xfrm>
            <a:off x="5122544" y="3227738"/>
            <a:ext cx="3458598" cy="599089"/>
          </a:xfrm>
          <a:prstGeom prst="parallelogram">
            <a:avLst/>
          </a:prstGeom>
          <a:solidFill>
            <a:srgbClr val="00171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2</a:t>
            </a: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742CA21A-F885-C0E5-684B-50AD6DB39D1A}"/>
              </a:ext>
            </a:extLst>
          </p:cNvPr>
          <p:cNvSpPr/>
          <p:nvPr/>
        </p:nvSpPr>
        <p:spPr>
          <a:xfrm>
            <a:off x="8665014" y="3227737"/>
            <a:ext cx="4034985" cy="599089"/>
          </a:xfrm>
          <a:prstGeom prst="parallelogram">
            <a:avLst/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7</a:t>
            </a:r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25A0A515-0F43-514D-DF11-840A7DBF2D9E}"/>
              </a:ext>
            </a:extLst>
          </p:cNvPr>
          <p:cNvSpPr/>
          <p:nvPr/>
        </p:nvSpPr>
        <p:spPr>
          <a:xfrm>
            <a:off x="5122544" y="4152897"/>
            <a:ext cx="3458598" cy="599089"/>
          </a:xfrm>
          <a:prstGeom prst="parallelogram">
            <a:avLst/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3</a:t>
            </a:r>
          </a:p>
        </p:txBody>
      </p:sp>
      <p:sp>
        <p:nvSpPr>
          <p:cNvPr id="12" name="Paralelogramo 11">
            <a:extLst>
              <a:ext uri="{FF2B5EF4-FFF2-40B4-BE49-F238E27FC236}">
                <a16:creationId xmlns:a16="http://schemas.microsoft.com/office/drawing/2014/main" id="{D8AA5BD2-E467-51BA-2709-DDCFF171D081}"/>
              </a:ext>
            </a:extLst>
          </p:cNvPr>
          <p:cNvSpPr/>
          <p:nvPr/>
        </p:nvSpPr>
        <p:spPr>
          <a:xfrm>
            <a:off x="8665014" y="4152896"/>
            <a:ext cx="4034985" cy="599089"/>
          </a:xfrm>
          <a:prstGeom prst="parallelogram">
            <a:avLst/>
          </a:prstGeom>
          <a:solidFill>
            <a:srgbClr val="00171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8</a:t>
            </a:r>
          </a:p>
        </p:txBody>
      </p:sp>
      <p:sp>
        <p:nvSpPr>
          <p:cNvPr id="13" name="Paralelogramo 12">
            <a:extLst>
              <a:ext uri="{FF2B5EF4-FFF2-40B4-BE49-F238E27FC236}">
                <a16:creationId xmlns:a16="http://schemas.microsoft.com/office/drawing/2014/main" id="{862A7923-7ED2-0421-8611-8C8500281488}"/>
              </a:ext>
            </a:extLst>
          </p:cNvPr>
          <p:cNvSpPr/>
          <p:nvPr/>
        </p:nvSpPr>
        <p:spPr>
          <a:xfrm>
            <a:off x="5122544" y="5078056"/>
            <a:ext cx="3458598" cy="599089"/>
          </a:xfrm>
          <a:prstGeom prst="parallelogram">
            <a:avLst/>
          </a:prstGeom>
          <a:solidFill>
            <a:srgbClr val="00171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4</a:t>
            </a:r>
          </a:p>
        </p:txBody>
      </p:sp>
      <p:sp>
        <p:nvSpPr>
          <p:cNvPr id="14" name="Paralelogramo 13">
            <a:extLst>
              <a:ext uri="{FF2B5EF4-FFF2-40B4-BE49-F238E27FC236}">
                <a16:creationId xmlns:a16="http://schemas.microsoft.com/office/drawing/2014/main" id="{E2509123-D5BF-6387-849E-E229458080A2}"/>
              </a:ext>
            </a:extLst>
          </p:cNvPr>
          <p:cNvSpPr/>
          <p:nvPr/>
        </p:nvSpPr>
        <p:spPr>
          <a:xfrm>
            <a:off x="8665014" y="5078055"/>
            <a:ext cx="4034985" cy="599089"/>
          </a:xfrm>
          <a:prstGeom prst="parallelogram">
            <a:avLst/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9</a:t>
            </a:r>
          </a:p>
        </p:txBody>
      </p:sp>
      <p:sp>
        <p:nvSpPr>
          <p:cNvPr id="15" name="Paralelogramo 14">
            <a:extLst>
              <a:ext uri="{FF2B5EF4-FFF2-40B4-BE49-F238E27FC236}">
                <a16:creationId xmlns:a16="http://schemas.microsoft.com/office/drawing/2014/main" id="{892576E2-6A4D-FA01-5103-8DEB44C98089}"/>
              </a:ext>
            </a:extLst>
          </p:cNvPr>
          <p:cNvSpPr/>
          <p:nvPr/>
        </p:nvSpPr>
        <p:spPr>
          <a:xfrm>
            <a:off x="5122544" y="6003215"/>
            <a:ext cx="3458598" cy="599089"/>
          </a:xfrm>
          <a:prstGeom prst="parallelogram">
            <a:avLst/>
          </a:prstGeom>
          <a:solidFill>
            <a:srgbClr val="003459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5</a:t>
            </a:r>
          </a:p>
        </p:txBody>
      </p:sp>
      <p:sp>
        <p:nvSpPr>
          <p:cNvPr id="16" name="Paralelogramo 15">
            <a:extLst>
              <a:ext uri="{FF2B5EF4-FFF2-40B4-BE49-F238E27FC236}">
                <a16:creationId xmlns:a16="http://schemas.microsoft.com/office/drawing/2014/main" id="{301B6FED-FFB2-B194-58BD-8DAA42647C9F}"/>
              </a:ext>
            </a:extLst>
          </p:cNvPr>
          <p:cNvSpPr/>
          <p:nvPr/>
        </p:nvSpPr>
        <p:spPr>
          <a:xfrm>
            <a:off x="8665014" y="6003214"/>
            <a:ext cx="4034985" cy="599089"/>
          </a:xfrm>
          <a:prstGeom prst="parallelogram">
            <a:avLst/>
          </a:prstGeom>
          <a:solidFill>
            <a:srgbClr val="00171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10</a:t>
            </a:r>
          </a:p>
        </p:txBody>
      </p:sp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22376B5A-9491-53E1-FF37-E0A60097AC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7034457" y="599221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F485034-4BB5-157C-869D-C631944AEEF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4442333" y="261459"/>
            <a:ext cx="472405" cy="409779"/>
          </a:xfrm>
          <a:prstGeom prst="rect">
            <a:avLst/>
          </a:prstGeom>
        </p:spPr>
      </p:pic>
      <p:pic>
        <p:nvPicPr>
          <p:cNvPr id="21" name="Imagem 2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C1A6376C-38D5-ECA8-8F4F-91AB319F5E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5521822" y="1144451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6346AD0-E56F-6F01-9166-A22530401AA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6059664" y="314857"/>
            <a:ext cx="589616" cy="511452"/>
          </a:xfrm>
          <a:prstGeom prst="rect">
            <a:avLst/>
          </a:prstGeom>
        </p:spPr>
      </p:pic>
      <p:pic>
        <p:nvPicPr>
          <p:cNvPr id="23" name="Imagem 2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66C98430-34B7-B95D-3787-E1048848FF1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163941" y="1382775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1111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A343FE-A2C6-9C3F-C17F-989522129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F52238FA-19A5-5E7C-79A2-A35EE3B2C410}"/>
              </a:ext>
            </a:extLst>
          </p:cNvPr>
          <p:cNvSpPr/>
          <p:nvPr/>
        </p:nvSpPr>
        <p:spPr>
          <a:xfrm>
            <a:off x="641350" y="5081572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Hexágono 2">
            <a:extLst>
              <a:ext uri="{FF2B5EF4-FFF2-40B4-BE49-F238E27FC236}">
                <a16:creationId xmlns:a16="http://schemas.microsoft.com/office/drawing/2014/main" id="{5E6CC2B5-5293-12FE-4A98-1A8DFE8C6B3F}"/>
              </a:ext>
            </a:extLst>
          </p:cNvPr>
          <p:cNvSpPr/>
          <p:nvPr/>
        </p:nvSpPr>
        <p:spPr>
          <a:xfrm>
            <a:off x="2838450" y="3836972"/>
            <a:ext cx="2647950" cy="2282716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73815164-4F95-1BDD-6E38-86C47E15135C}"/>
              </a:ext>
            </a:extLst>
          </p:cNvPr>
          <p:cNvSpPr/>
          <p:nvPr/>
        </p:nvSpPr>
        <p:spPr>
          <a:xfrm>
            <a:off x="5035550" y="2592372"/>
            <a:ext cx="2647950" cy="2282716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441CAB3C-AE44-2975-0BF8-243D2D18BB3E}"/>
              </a:ext>
            </a:extLst>
          </p:cNvPr>
          <p:cNvSpPr/>
          <p:nvPr/>
        </p:nvSpPr>
        <p:spPr>
          <a:xfrm>
            <a:off x="7232650" y="1347772"/>
            <a:ext cx="2647950" cy="2282716"/>
          </a:xfrm>
          <a:prstGeom prst="hexagon">
            <a:avLst/>
          </a:prstGeom>
          <a:blipFill dpi="0" rotWithShape="1"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A085852B-19A5-7041-BBAB-36DF463E3B40}"/>
              </a:ext>
            </a:extLst>
          </p:cNvPr>
          <p:cNvSpPr/>
          <p:nvPr/>
        </p:nvSpPr>
        <p:spPr>
          <a:xfrm>
            <a:off x="9429750" y="2592372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92037A44-80BA-685C-EE0E-4C84EE0B2CB8}"/>
              </a:ext>
            </a:extLst>
          </p:cNvPr>
          <p:cNvSpPr/>
          <p:nvPr/>
        </p:nvSpPr>
        <p:spPr>
          <a:xfrm>
            <a:off x="7232650" y="3836972"/>
            <a:ext cx="2647950" cy="2282716"/>
          </a:xfrm>
          <a:prstGeom prst="hexagon">
            <a:avLst/>
          </a:prstGeom>
          <a:blipFill dpi="0"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63939570-1D91-E8DD-CC65-C4AB89C8198B}"/>
              </a:ext>
            </a:extLst>
          </p:cNvPr>
          <p:cNvSpPr/>
          <p:nvPr/>
        </p:nvSpPr>
        <p:spPr>
          <a:xfrm>
            <a:off x="5035550" y="5081572"/>
            <a:ext cx="2647950" cy="2282716"/>
          </a:xfrm>
          <a:prstGeom prst="hexagon">
            <a:avLst/>
          </a:prstGeom>
          <a:blipFill dpi="0" rotWithShape="1"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Hexágono 8">
            <a:extLst>
              <a:ext uri="{FF2B5EF4-FFF2-40B4-BE49-F238E27FC236}">
                <a16:creationId xmlns:a16="http://schemas.microsoft.com/office/drawing/2014/main" id="{B1549EE9-62A9-BB59-2469-86178D256C98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2373A2B9-BF68-5956-889C-AACB168C7D6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257"/>
          <a:stretch>
            <a:fillRect/>
          </a:stretch>
        </p:blipFill>
        <p:spPr>
          <a:xfrm>
            <a:off x="11393235" y="742117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6375B67-089D-7E97-EABA-CF15ECEB579F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801111" y="404355"/>
            <a:ext cx="472405" cy="409779"/>
          </a:xfrm>
          <a:prstGeom prst="rect">
            <a:avLst/>
          </a:prstGeom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C091936-7573-88BC-0AD2-AAEE387048B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257"/>
          <a:stretch>
            <a:fillRect/>
          </a:stretch>
        </p:blipFill>
        <p:spPr>
          <a:xfrm>
            <a:off x="9880600" y="1287347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5670628-0EB5-0675-9D66-A849F5744A06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418442" y="457753"/>
            <a:ext cx="589616" cy="511452"/>
          </a:xfrm>
          <a:prstGeom prst="rect">
            <a:avLst/>
          </a:prstGeom>
        </p:spPr>
      </p:pic>
      <p:pic>
        <p:nvPicPr>
          <p:cNvPr id="14" name="Imagem 13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5978CE9-56A8-4A7E-1E32-3EA9309D4484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008058" y="1836373"/>
            <a:ext cx="472405" cy="40977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F6713DC-34D6-849E-1C52-FE74AD8F1757}"/>
              </a:ext>
            </a:extLst>
          </p:cNvPr>
          <p:cNvSpPr txBox="1"/>
          <p:nvPr/>
        </p:nvSpPr>
        <p:spPr>
          <a:xfrm>
            <a:off x="457958" y="726946"/>
            <a:ext cx="476098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C9237F4-C002-C2F6-05F0-A8BF93E9212C}"/>
              </a:ext>
            </a:extLst>
          </p:cNvPr>
          <p:cNvSpPr txBox="1"/>
          <p:nvPr/>
        </p:nvSpPr>
        <p:spPr>
          <a:xfrm>
            <a:off x="928150" y="2067765"/>
            <a:ext cx="39244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96214549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9EB653-F9B2-3925-DC04-143FE4296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56F8AC-3076-D38C-65EA-040F9B2827C6}"/>
              </a:ext>
            </a:extLst>
          </p:cNvPr>
          <p:cNvSpPr txBox="1"/>
          <p:nvPr/>
        </p:nvSpPr>
        <p:spPr>
          <a:xfrm>
            <a:off x="8868704" y="1770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87F824-7A07-4804-8ECC-1A91012AF9E3}"/>
              </a:ext>
            </a:extLst>
          </p:cNvPr>
          <p:cNvSpPr txBox="1"/>
          <p:nvPr/>
        </p:nvSpPr>
        <p:spPr>
          <a:xfrm>
            <a:off x="9006431" y="942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B7D9A9F3-11B5-E385-6F18-8507885AA70D}"/>
              </a:ext>
            </a:extLst>
          </p:cNvPr>
          <p:cNvSpPr/>
          <p:nvPr/>
        </p:nvSpPr>
        <p:spPr>
          <a:xfrm>
            <a:off x="9874250" y="5714824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37F7FE0A-5E45-F904-09B5-C364D5555338}"/>
              </a:ext>
            </a:extLst>
          </p:cNvPr>
          <p:cNvSpPr/>
          <p:nvPr/>
        </p:nvSpPr>
        <p:spPr>
          <a:xfrm>
            <a:off x="6496050" y="3938572"/>
            <a:ext cx="3711600" cy="3200400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4E6797DC-10BC-6C4B-A638-5D40FF0C88FC}"/>
              </a:ext>
            </a:extLst>
          </p:cNvPr>
          <p:cNvSpPr/>
          <p:nvPr/>
        </p:nvSpPr>
        <p:spPr>
          <a:xfrm>
            <a:off x="9585624" y="2237558"/>
            <a:ext cx="3710640" cy="3198828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6C5106C6-9BBE-BFF4-8F77-F96783AAACE4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5DD7270-6F59-97EE-5640-26EA55D8E92D}"/>
              </a:ext>
            </a:extLst>
          </p:cNvPr>
          <p:cNvSpPr txBox="1"/>
          <p:nvPr/>
        </p:nvSpPr>
        <p:spPr>
          <a:xfrm>
            <a:off x="554454" y="3037750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00171F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chemeClr val="bg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7304FAD-9455-599F-4817-402DEF3CCC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3516992" y="1174702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DF6498E6-5C69-BC27-E108-2C515508E67A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924868" y="836940"/>
            <a:ext cx="472405" cy="409779"/>
          </a:xfrm>
          <a:prstGeom prst="rect">
            <a:avLst/>
          </a:prstGeom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56C2CA53-EFA9-E6E4-BF1B-3AB32862B1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2004357" y="1719932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0B12CC5-877F-B90E-A3D6-84F979BF05F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2542199" y="890338"/>
            <a:ext cx="589616" cy="511452"/>
          </a:xfrm>
          <a:prstGeom prst="rect">
            <a:avLst/>
          </a:prstGeom>
        </p:spPr>
      </p:pic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2E9A8BB5-FE70-C536-FA37-C5008A74D71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4646476" y="1958256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9706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B348C56E-801D-DEEA-D3CB-2C1B339E1A37}"/>
              </a:ext>
            </a:extLst>
          </p:cNvPr>
          <p:cNvSpPr/>
          <p:nvPr/>
        </p:nvSpPr>
        <p:spPr>
          <a:xfrm>
            <a:off x="-2836544" y="-3285"/>
            <a:ext cx="7959088" cy="6861285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F3E73EB9-09C0-696B-89EA-11F8A7E34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556701" y="-3285"/>
            <a:ext cx="6858000" cy="6858000"/>
          </a:xfrm>
          <a:prstGeom prst="rect">
            <a:avLst/>
          </a:prstGeom>
          <a:effectLst>
            <a:outerShdw blurRad="228600" dist="38100" dir="13500000" sx="105000" sy="105000" algn="b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F3C40F3-DEB7-64F4-02D8-D8037853C4E6}"/>
              </a:ext>
            </a:extLst>
          </p:cNvPr>
          <p:cNvSpPr txBox="1"/>
          <p:nvPr/>
        </p:nvSpPr>
        <p:spPr>
          <a:xfrm>
            <a:off x="8868704" y="1770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4F8E83D-D3A8-DDE7-6A7A-A06C96876D09}"/>
              </a:ext>
            </a:extLst>
          </p:cNvPr>
          <p:cNvSpPr txBox="1"/>
          <p:nvPr/>
        </p:nvSpPr>
        <p:spPr>
          <a:xfrm>
            <a:off x="9006431" y="942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6" name="Paralelogramo 5">
            <a:extLst>
              <a:ext uri="{FF2B5EF4-FFF2-40B4-BE49-F238E27FC236}">
                <a16:creationId xmlns:a16="http://schemas.microsoft.com/office/drawing/2014/main" id="{AD4A73CE-4C64-825A-D163-051A21706C64}"/>
              </a:ext>
            </a:extLst>
          </p:cNvPr>
          <p:cNvSpPr/>
          <p:nvPr/>
        </p:nvSpPr>
        <p:spPr>
          <a:xfrm>
            <a:off x="5122544" y="2302579"/>
            <a:ext cx="3458598" cy="599089"/>
          </a:xfrm>
          <a:prstGeom prst="parallelogram">
            <a:avLst/>
          </a:prstGeom>
          <a:solidFill>
            <a:srgbClr val="007E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1</a:t>
            </a:r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CC1E889A-9992-73F4-5750-DA3A2501D016}"/>
              </a:ext>
            </a:extLst>
          </p:cNvPr>
          <p:cNvSpPr/>
          <p:nvPr/>
        </p:nvSpPr>
        <p:spPr>
          <a:xfrm>
            <a:off x="8665014" y="2302578"/>
            <a:ext cx="4034985" cy="599089"/>
          </a:xfrm>
          <a:prstGeom prst="parallelogram">
            <a:avLst/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6</a:t>
            </a:r>
          </a:p>
        </p:txBody>
      </p:sp>
      <p:sp>
        <p:nvSpPr>
          <p:cNvPr id="9" name="Paralelogramo 8">
            <a:extLst>
              <a:ext uri="{FF2B5EF4-FFF2-40B4-BE49-F238E27FC236}">
                <a16:creationId xmlns:a16="http://schemas.microsoft.com/office/drawing/2014/main" id="{99358469-4D76-20F1-5C3E-C88D0901816F}"/>
              </a:ext>
            </a:extLst>
          </p:cNvPr>
          <p:cNvSpPr/>
          <p:nvPr/>
        </p:nvSpPr>
        <p:spPr>
          <a:xfrm>
            <a:off x="5122544" y="3227738"/>
            <a:ext cx="3458598" cy="599089"/>
          </a:xfrm>
          <a:prstGeom prst="parallelogram">
            <a:avLst/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2</a:t>
            </a: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C745A6B6-C5F2-5062-6746-497E5C67E12E}"/>
              </a:ext>
            </a:extLst>
          </p:cNvPr>
          <p:cNvSpPr/>
          <p:nvPr/>
        </p:nvSpPr>
        <p:spPr>
          <a:xfrm>
            <a:off x="8665014" y="3227737"/>
            <a:ext cx="4034985" cy="599089"/>
          </a:xfrm>
          <a:prstGeom prst="parallelogram">
            <a:avLst/>
          </a:prstGeom>
          <a:solidFill>
            <a:srgbClr val="007E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7</a:t>
            </a:r>
          </a:p>
        </p:txBody>
      </p:sp>
      <p:sp>
        <p:nvSpPr>
          <p:cNvPr id="11" name="Paralelogramo 10">
            <a:extLst>
              <a:ext uri="{FF2B5EF4-FFF2-40B4-BE49-F238E27FC236}">
                <a16:creationId xmlns:a16="http://schemas.microsoft.com/office/drawing/2014/main" id="{9756324B-469C-2902-FC4C-4F55EAE6CE2F}"/>
              </a:ext>
            </a:extLst>
          </p:cNvPr>
          <p:cNvSpPr/>
          <p:nvPr/>
        </p:nvSpPr>
        <p:spPr>
          <a:xfrm>
            <a:off x="5122544" y="4152897"/>
            <a:ext cx="3458598" cy="599089"/>
          </a:xfrm>
          <a:prstGeom prst="parallelogram">
            <a:avLst/>
          </a:prstGeom>
          <a:solidFill>
            <a:srgbClr val="007E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3</a:t>
            </a:r>
          </a:p>
        </p:txBody>
      </p:sp>
      <p:sp>
        <p:nvSpPr>
          <p:cNvPr id="12" name="Paralelogramo 11">
            <a:extLst>
              <a:ext uri="{FF2B5EF4-FFF2-40B4-BE49-F238E27FC236}">
                <a16:creationId xmlns:a16="http://schemas.microsoft.com/office/drawing/2014/main" id="{1973DE86-112F-957A-0AFE-8C23DFF8A826}"/>
              </a:ext>
            </a:extLst>
          </p:cNvPr>
          <p:cNvSpPr/>
          <p:nvPr/>
        </p:nvSpPr>
        <p:spPr>
          <a:xfrm>
            <a:off x="8665014" y="4152896"/>
            <a:ext cx="4034985" cy="599089"/>
          </a:xfrm>
          <a:prstGeom prst="parallelogram">
            <a:avLst/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8</a:t>
            </a:r>
          </a:p>
        </p:txBody>
      </p:sp>
      <p:sp>
        <p:nvSpPr>
          <p:cNvPr id="13" name="Paralelogramo 12">
            <a:extLst>
              <a:ext uri="{FF2B5EF4-FFF2-40B4-BE49-F238E27FC236}">
                <a16:creationId xmlns:a16="http://schemas.microsoft.com/office/drawing/2014/main" id="{C484B7DB-878B-C01A-57A2-9E53DDBA924E}"/>
              </a:ext>
            </a:extLst>
          </p:cNvPr>
          <p:cNvSpPr/>
          <p:nvPr/>
        </p:nvSpPr>
        <p:spPr>
          <a:xfrm>
            <a:off x="5122544" y="5078056"/>
            <a:ext cx="3458598" cy="599089"/>
          </a:xfrm>
          <a:prstGeom prst="parallelogram">
            <a:avLst/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4</a:t>
            </a:r>
          </a:p>
        </p:txBody>
      </p:sp>
      <p:sp>
        <p:nvSpPr>
          <p:cNvPr id="14" name="Paralelogramo 13">
            <a:extLst>
              <a:ext uri="{FF2B5EF4-FFF2-40B4-BE49-F238E27FC236}">
                <a16:creationId xmlns:a16="http://schemas.microsoft.com/office/drawing/2014/main" id="{7B00685E-EEC6-8070-6597-91423D506586}"/>
              </a:ext>
            </a:extLst>
          </p:cNvPr>
          <p:cNvSpPr/>
          <p:nvPr/>
        </p:nvSpPr>
        <p:spPr>
          <a:xfrm>
            <a:off x="8665014" y="5078055"/>
            <a:ext cx="4034985" cy="599089"/>
          </a:xfrm>
          <a:prstGeom prst="parallelogram">
            <a:avLst/>
          </a:prstGeom>
          <a:solidFill>
            <a:srgbClr val="007E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9</a:t>
            </a:r>
          </a:p>
        </p:txBody>
      </p:sp>
      <p:sp>
        <p:nvSpPr>
          <p:cNvPr id="15" name="Paralelogramo 14">
            <a:extLst>
              <a:ext uri="{FF2B5EF4-FFF2-40B4-BE49-F238E27FC236}">
                <a16:creationId xmlns:a16="http://schemas.microsoft.com/office/drawing/2014/main" id="{D83303C7-433A-3552-6A24-D00B8C60272E}"/>
              </a:ext>
            </a:extLst>
          </p:cNvPr>
          <p:cNvSpPr/>
          <p:nvPr/>
        </p:nvSpPr>
        <p:spPr>
          <a:xfrm>
            <a:off x="5122544" y="6003215"/>
            <a:ext cx="3458598" cy="599089"/>
          </a:xfrm>
          <a:prstGeom prst="parallelogram">
            <a:avLst/>
          </a:prstGeom>
          <a:solidFill>
            <a:srgbClr val="007EA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/>
              <a:t>Assunto 5</a:t>
            </a:r>
          </a:p>
        </p:txBody>
      </p:sp>
      <p:sp>
        <p:nvSpPr>
          <p:cNvPr id="16" name="Paralelogramo 15">
            <a:extLst>
              <a:ext uri="{FF2B5EF4-FFF2-40B4-BE49-F238E27FC236}">
                <a16:creationId xmlns:a16="http://schemas.microsoft.com/office/drawing/2014/main" id="{CF9B7858-0715-F705-33FD-2355819772AE}"/>
              </a:ext>
            </a:extLst>
          </p:cNvPr>
          <p:cNvSpPr/>
          <p:nvPr/>
        </p:nvSpPr>
        <p:spPr>
          <a:xfrm>
            <a:off x="8665014" y="6003214"/>
            <a:ext cx="4034985" cy="599089"/>
          </a:xfrm>
          <a:prstGeom prst="parallelogram">
            <a:avLst/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Assunto 10</a:t>
            </a:r>
          </a:p>
        </p:txBody>
      </p:sp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0D62EFD-FDCE-5735-3B6A-F0512983B6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7034457" y="599221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E6A5969-1C56-69F5-36CA-1D4F762EC08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4442333" y="261459"/>
            <a:ext cx="472405" cy="409779"/>
          </a:xfrm>
          <a:prstGeom prst="rect">
            <a:avLst/>
          </a:prstGeom>
        </p:spPr>
      </p:pic>
      <p:pic>
        <p:nvPicPr>
          <p:cNvPr id="21" name="Imagem 2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4A35B07-C7ED-54F6-9C30-3EB8399817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5521822" y="1144451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9EB4BA1-A3B3-8468-7148-A5298435499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6059664" y="314857"/>
            <a:ext cx="589616" cy="511452"/>
          </a:xfrm>
          <a:prstGeom prst="rect">
            <a:avLst/>
          </a:prstGeom>
        </p:spPr>
      </p:pic>
      <p:pic>
        <p:nvPicPr>
          <p:cNvPr id="23" name="Imagem 2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83D55A3-045F-7E92-CC2B-FBFB9DA033D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163941" y="1382775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9818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EE2541-86F8-1AEF-2D11-A389F15F2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C5C388-FB3D-63A9-6372-8CDF1C9B9030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B14F39-25D2-B4E5-1EEA-14AA03919316}"/>
              </a:ext>
            </a:extLst>
          </p:cNvPr>
          <p:cNvSpPr txBox="1"/>
          <p:nvPr/>
        </p:nvSpPr>
        <p:spPr>
          <a:xfrm>
            <a:off x="586331" y="11330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7E69A69-90FA-F628-22BE-645C1769D289}"/>
              </a:ext>
            </a:extLst>
          </p:cNvPr>
          <p:cNvSpPr txBox="1"/>
          <p:nvPr/>
        </p:nvSpPr>
        <p:spPr>
          <a:xfrm>
            <a:off x="6096000" y="2809150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00171F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chemeClr val="bg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5" name="Imagem 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ACAF39F-884D-21B8-4930-325D1316FD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10452005" y="1117052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36D14EB-BFB7-8BEC-1CF9-F5BF5D6B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7859881" y="779290"/>
            <a:ext cx="472405" cy="409779"/>
          </a:xfrm>
          <a:prstGeom prst="rect">
            <a:avLst/>
          </a:prstGeom>
        </p:spPr>
      </p:pic>
      <p:pic>
        <p:nvPicPr>
          <p:cNvPr id="7" name="Imagem 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6FBBA85F-4C05-067B-119F-59D5AD88A1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8939370" y="1662282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5D8A5BB7-F0B2-5756-F4EB-13C102117777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477212" y="832688"/>
            <a:ext cx="589616" cy="511452"/>
          </a:xfrm>
          <a:prstGeom prst="rect">
            <a:avLst/>
          </a:prstGeom>
        </p:spPr>
      </p:pic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34525E1-E4E7-16FE-084C-B46259EB2333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066828" y="2211308"/>
            <a:ext cx="472405" cy="409779"/>
          </a:xfrm>
          <a:prstGeom prst="rect">
            <a:avLst/>
          </a:prstGeom>
        </p:spPr>
      </p:pic>
      <p:sp>
        <p:nvSpPr>
          <p:cNvPr id="10" name="Hexágono 9">
            <a:extLst>
              <a:ext uri="{FF2B5EF4-FFF2-40B4-BE49-F238E27FC236}">
                <a16:creationId xmlns:a16="http://schemas.microsoft.com/office/drawing/2014/main" id="{D605521A-3DB7-DA5F-71B3-9527A113C966}"/>
              </a:ext>
            </a:extLst>
          </p:cNvPr>
          <p:cNvSpPr/>
          <p:nvPr/>
        </p:nvSpPr>
        <p:spPr>
          <a:xfrm>
            <a:off x="-770591" y="4063436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Hexágono 10">
            <a:extLst>
              <a:ext uri="{FF2B5EF4-FFF2-40B4-BE49-F238E27FC236}">
                <a16:creationId xmlns:a16="http://schemas.microsoft.com/office/drawing/2014/main" id="{E31D9852-99AA-9C30-AA27-68C3281B3711}"/>
              </a:ext>
            </a:extLst>
          </p:cNvPr>
          <p:cNvSpPr/>
          <p:nvPr/>
        </p:nvSpPr>
        <p:spPr>
          <a:xfrm>
            <a:off x="1426509" y="2818836"/>
            <a:ext cx="2647950" cy="2282716"/>
          </a:xfrm>
          <a:prstGeom prst="hexagon">
            <a:avLst/>
          </a:prstGeom>
          <a:blipFill dpi="0"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CB3E2944-6B98-ABDA-46AF-0FC0024BEA7C}"/>
              </a:ext>
            </a:extLst>
          </p:cNvPr>
          <p:cNvSpPr/>
          <p:nvPr/>
        </p:nvSpPr>
        <p:spPr>
          <a:xfrm>
            <a:off x="1426509" y="5349053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Hexágono 12">
            <a:extLst>
              <a:ext uri="{FF2B5EF4-FFF2-40B4-BE49-F238E27FC236}">
                <a16:creationId xmlns:a16="http://schemas.microsoft.com/office/drawing/2014/main" id="{CA162D71-7218-63B1-3895-0C9DAB7CA913}"/>
              </a:ext>
            </a:extLst>
          </p:cNvPr>
          <p:cNvSpPr/>
          <p:nvPr/>
        </p:nvSpPr>
        <p:spPr>
          <a:xfrm>
            <a:off x="3623609" y="4063436"/>
            <a:ext cx="2647950" cy="2282716"/>
          </a:xfrm>
          <a:prstGeom prst="hexagon">
            <a:avLst/>
          </a:prstGeom>
          <a:blipFill dpi="0" rotWithShape="1"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Hexágono 13">
            <a:extLst>
              <a:ext uri="{FF2B5EF4-FFF2-40B4-BE49-F238E27FC236}">
                <a16:creationId xmlns:a16="http://schemas.microsoft.com/office/drawing/2014/main" id="{F95F1A5D-9AC6-B476-54E2-CAE9AEF5D820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1193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07B100-9006-DD41-4423-86CAE4EB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754EC7D-60DA-34CA-A133-C631A29B6647}"/>
              </a:ext>
            </a:extLst>
          </p:cNvPr>
          <p:cNvSpPr txBox="1"/>
          <p:nvPr/>
        </p:nvSpPr>
        <p:spPr>
          <a:xfrm>
            <a:off x="4464915" y="7866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5E24584-80F9-9833-3790-27B6D52241D9}"/>
              </a:ext>
            </a:extLst>
          </p:cNvPr>
          <p:cNvSpPr txBox="1"/>
          <p:nvPr/>
        </p:nvSpPr>
        <p:spPr>
          <a:xfrm>
            <a:off x="4529420" y="1577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1D9FDC4F-A589-9D38-06D4-F222BB30B810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0CF1C592-293E-A73F-4C6F-421D1B7C58AA}"/>
              </a:ext>
            </a:extLst>
          </p:cNvPr>
          <p:cNvSpPr/>
          <p:nvPr/>
        </p:nvSpPr>
        <p:spPr>
          <a:xfrm>
            <a:off x="3203575" y="3219982"/>
            <a:ext cx="5784850" cy="4988101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543A2D19-C9C6-37FF-303E-D29E632F925B}"/>
              </a:ext>
            </a:extLst>
          </p:cNvPr>
          <p:cNvSpPr/>
          <p:nvPr/>
        </p:nvSpPr>
        <p:spPr>
          <a:xfrm>
            <a:off x="403225" y="3219982"/>
            <a:ext cx="3909290" cy="3370078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9C41787A-9839-887F-44C6-B4C12C686B63}"/>
              </a:ext>
            </a:extLst>
          </p:cNvPr>
          <p:cNvSpPr/>
          <p:nvPr/>
        </p:nvSpPr>
        <p:spPr>
          <a:xfrm>
            <a:off x="7879487" y="3219982"/>
            <a:ext cx="3909290" cy="3370078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B3C5A62-37FD-0170-4324-DE371C5B43B8}"/>
              </a:ext>
            </a:extLst>
          </p:cNvPr>
          <p:cNvSpPr txBox="1"/>
          <p:nvPr/>
        </p:nvSpPr>
        <p:spPr>
          <a:xfrm>
            <a:off x="935470" y="3750859"/>
            <a:ext cx="284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chemeClr val="bg1"/>
                </a:solidFill>
              </a:rPr>
              <a:t>01</a:t>
            </a: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r>
              <a:rPr lang="pt-BR" sz="2800" dirty="0">
                <a:solidFill>
                  <a:schemeClr val="bg1"/>
                </a:solidFill>
              </a:rPr>
              <a:t>Pequeno texto descritivo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89B27E0-2748-726B-24E9-D8368835B14E}"/>
              </a:ext>
            </a:extLst>
          </p:cNvPr>
          <p:cNvSpPr txBox="1"/>
          <p:nvPr/>
        </p:nvSpPr>
        <p:spPr>
          <a:xfrm>
            <a:off x="8411732" y="3750859"/>
            <a:ext cx="284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chemeClr val="bg1"/>
                </a:solidFill>
              </a:rPr>
              <a:t>02</a:t>
            </a: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r>
              <a:rPr lang="pt-BR" sz="2800" dirty="0">
                <a:solidFill>
                  <a:schemeClr val="bg1"/>
                </a:solidFill>
              </a:rPr>
              <a:t>Pequeno texto descritivo</a:t>
            </a:r>
          </a:p>
        </p:txBody>
      </p:sp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58D7378-653D-3231-242B-7352E39155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10769966" y="976963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1F9DAD7-70E9-90E9-B60C-7D9C81687E4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177842" y="639201"/>
            <a:ext cx="472405" cy="409779"/>
          </a:xfrm>
          <a:prstGeom prst="rect">
            <a:avLst/>
          </a:prstGeom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AA15132-8D1B-BAE2-A107-39D3292277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8988425" y="1462291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5B968F0C-5080-1F2F-61A8-F2B4416507B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795173" y="692599"/>
            <a:ext cx="589616" cy="511452"/>
          </a:xfrm>
          <a:prstGeom prst="rect">
            <a:avLst/>
          </a:prstGeom>
        </p:spPr>
      </p:pic>
      <p:pic>
        <p:nvPicPr>
          <p:cNvPr id="14" name="Imagem 13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C2F1AF1-8C6F-B4C2-BF56-3F8D1B8E307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384789" y="2071219"/>
            <a:ext cx="472405" cy="409779"/>
          </a:xfrm>
          <a:prstGeom prst="rect">
            <a:avLst/>
          </a:prstGeom>
        </p:spPr>
      </p:pic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B559B2D-952D-1129-9CF5-58F23BE5FC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 flipH="1">
            <a:off x="2519280" y="1111695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2DE387C-1FC7-0C2C-6E39-B85A963E1D4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403225" y="267940"/>
            <a:ext cx="472405" cy="409779"/>
          </a:xfrm>
          <a:prstGeom prst="rect">
            <a:avLst/>
          </a:prstGeom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13A8508-4B94-36AC-BAF3-E07F6A6906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 flipH="1">
            <a:off x="1006645" y="1656925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E26E989-9FBC-9CDE-E8FB-CE151936D6C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1544487" y="827331"/>
            <a:ext cx="589616" cy="511452"/>
          </a:xfrm>
          <a:prstGeom prst="rect">
            <a:avLst/>
          </a:prstGeom>
        </p:spPr>
      </p:pic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6CF14041-47C4-700D-1A6C-BB8AEB0EA94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3648764" y="1895249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5469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6999A3-140E-DDA8-B635-105C26F62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632DBD96-7A69-1987-1FFE-69CD1F0B9F2C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9BA661A-F2FA-C907-1D7E-69A19842ECFD}"/>
              </a:ext>
            </a:extLst>
          </p:cNvPr>
          <p:cNvSpPr txBox="1"/>
          <p:nvPr/>
        </p:nvSpPr>
        <p:spPr>
          <a:xfrm>
            <a:off x="4464915" y="7866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82716A6-4960-6E9C-3EEB-0332DAC418C5}"/>
              </a:ext>
            </a:extLst>
          </p:cNvPr>
          <p:cNvSpPr txBox="1"/>
          <p:nvPr/>
        </p:nvSpPr>
        <p:spPr>
          <a:xfrm>
            <a:off x="4529420" y="1577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246CC77-DF1E-0444-D730-9D4F37ECB96F}"/>
              </a:ext>
            </a:extLst>
          </p:cNvPr>
          <p:cNvSpPr txBox="1"/>
          <p:nvPr/>
        </p:nvSpPr>
        <p:spPr>
          <a:xfrm>
            <a:off x="3469434" y="3075850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00171F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chemeClr val="bg1"/>
                </a:solidFill>
                <a:latin typeface="Futura BT" panose="020B0502020204020303" pitchFamily="34" charset="0"/>
              </a:rPr>
              <a:t>. </a:t>
            </a:r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DF70F29B-8322-622A-58D2-3151378D9038}"/>
              </a:ext>
            </a:extLst>
          </p:cNvPr>
          <p:cNvSpPr/>
          <p:nvPr/>
        </p:nvSpPr>
        <p:spPr>
          <a:xfrm>
            <a:off x="9187974" y="1386853"/>
            <a:ext cx="4815607" cy="4152352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790549B9-9E9A-FB14-625A-3FB521EFE340}"/>
              </a:ext>
            </a:extLst>
          </p:cNvPr>
          <p:cNvSpPr/>
          <p:nvPr/>
        </p:nvSpPr>
        <p:spPr>
          <a:xfrm>
            <a:off x="-1811581" y="1475753"/>
            <a:ext cx="4815607" cy="4152352"/>
          </a:xfrm>
          <a:prstGeom prst="hexagon">
            <a:avLst/>
          </a:prstGeom>
          <a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13DCDABC-DAF2-A322-9D9E-E358A4280F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3117051" y="617694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F6672B9-8F24-882A-3E57-CD2E7AE30398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082583" y="498777"/>
            <a:ext cx="472405" cy="409779"/>
          </a:xfrm>
          <a:prstGeom prst="rect">
            <a:avLst/>
          </a:prstGeom>
        </p:spPr>
      </p:pic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C368348-DBE7-2B5B-B2A4-F157FDB53D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>
            <a:off x="8893166" y="1321867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ED91833-7061-3FC1-B00F-A99A94DF148D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699914" y="552175"/>
            <a:ext cx="589616" cy="511452"/>
          </a:xfrm>
          <a:prstGeom prst="rect">
            <a:avLst/>
          </a:prstGeom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9D455BF-606A-D795-4F5C-7FEBED396CE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2731874" y="1711950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7994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38288D-89F5-0869-F2A8-B569E2A41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BC570ACB-F5D1-B468-C30D-105993A8F423}"/>
              </a:ext>
            </a:extLst>
          </p:cNvPr>
          <p:cNvSpPr/>
          <p:nvPr/>
        </p:nvSpPr>
        <p:spPr>
          <a:xfrm>
            <a:off x="8274050" y="3556109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Hexágono 2">
            <a:extLst>
              <a:ext uri="{FF2B5EF4-FFF2-40B4-BE49-F238E27FC236}">
                <a16:creationId xmlns:a16="http://schemas.microsoft.com/office/drawing/2014/main" id="{2F89452B-6E31-DD02-6DAD-50F742E7848E}"/>
              </a:ext>
            </a:extLst>
          </p:cNvPr>
          <p:cNvSpPr/>
          <p:nvPr/>
        </p:nvSpPr>
        <p:spPr>
          <a:xfrm>
            <a:off x="6000751" y="2298809"/>
            <a:ext cx="2647950" cy="2282716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3763B41A-3AFA-D7A5-279A-31A5F5CA77E9}"/>
              </a:ext>
            </a:extLst>
          </p:cNvPr>
          <p:cNvSpPr/>
          <p:nvPr/>
        </p:nvSpPr>
        <p:spPr>
          <a:xfrm>
            <a:off x="8274050" y="1041509"/>
            <a:ext cx="2647950" cy="2282716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146173E4-72F3-5BF8-8483-95D33D2CDCF4}"/>
              </a:ext>
            </a:extLst>
          </p:cNvPr>
          <p:cNvSpPr/>
          <p:nvPr/>
        </p:nvSpPr>
        <p:spPr>
          <a:xfrm>
            <a:off x="10566398" y="0"/>
            <a:ext cx="6121401" cy="6858000"/>
          </a:xfrm>
          <a:prstGeom prst="hexagon">
            <a:avLst/>
          </a:prstGeom>
          <a:solidFill>
            <a:srgbClr val="007E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63AB471-34DF-957A-6CBF-F79292B10852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496B18-D6E0-4C81-7EB4-169FBD4745D2}"/>
              </a:ext>
            </a:extLst>
          </p:cNvPr>
          <p:cNvSpPr txBox="1"/>
          <p:nvPr/>
        </p:nvSpPr>
        <p:spPr>
          <a:xfrm>
            <a:off x="513109" y="1167204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7CFED582-23E9-7FCF-7C8B-7CD339234241}"/>
              </a:ext>
            </a:extLst>
          </p:cNvPr>
          <p:cNvSpPr/>
          <p:nvPr/>
        </p:nvSpPr>
        <p:spPr>
          <a:xfrm>
            <a:off x="573582" y="2579711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8944E7D-7C5F-3452-0678-033BC91845F1}"/>
              </a:ext>
            </a:extLst>
          </p:cNvPr>
          <p:cNvSpPr txBox="1"/>
          <p:nvPr/>
        </p:nvSpPr>
        <p:spPr>
          <a:xfrm>
            <a:off x="1680393" y="2557838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Hexágono 9">
            <a:extLst>
              <a:ext uri="{FF2B5EF4-FFF2-40B4-BE49-F238E27FC236}">
                <a16:creationId xmlns:a16="http://schemas.microsoft.com/office/drawing/2014/main" id="{2D724B56-AB7E-ABB9-B6C2-0A1FFF7D390A}"/>
              </a:ext>
            </a:extLst>
          </p:cNvPr>
          <p:cNvSpPr/>
          <p:nvPr/>
        </p:nvSpPr>
        <p:spPr>
          <a:xfrm>
            <a:off x="573582" y="3954110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F36964E-F10A-F36D-B8FB-1AEBC189D80D}"/>
              </a:ext>
            </a:extLst>
          </p:cNvPr>
          <p:cNvSpPr txBox="1"/>
          <p:nvPr/>
        </p:nvSpPr>
        <p:spPr>
          <a:xfrm>
            <a:off x="1680393" y="3932237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AA3DB00D-6C91-A637-48D3-80328537F9CD}"/>
              </a:ext>
            </a:extLst>
          </p:cNvPr>
          <p:cNvSpPr/>
          <p:nvPr/>
        </p:nvSpPr>
        <p:spPr>
          <a:xfrm>
            <a:off x="573582" y="5310217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03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DB5B6CD-7AB1-C384-6186-DD0F38CB6BEB}"/>
              </a:ext>
            </a:extLst>
          </p:cNvPr>
          <p:cNvSpPr txBox="1"/>
          <p:nvPr/>
        </p:nvSpPr>
        <p:spPr>
          <a:xfrm>
            <a:off x="1680393" y="5288344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B1DE971-4090-03CC-F546-5E19D32D16CA}"/>
              </a:ext>
            </a:extLst>
          </p:cNvPr>
          <p:cNvSpPr txBox="1"/>
          <p:nvPr/>
        </p:nvSpPr>
        <p:spPr>
          <a:xfrm>
            <a:off x="8229600" y="4675614"/>
            <a:ext cx="2755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Pequeno texto descritivo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6B0AB365-2C27-0512-9603-8BB8CD9C8DC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9183763" y="3790527"/>
            <a:ext cx="906940" cy="906940"/>
          </a:xfrm>
          <a:prstGeom prst="rect">
            <a:avLst/>
          </a:prstGeom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282520B-4139-C124-EF3B-8465E783CA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3257"/>
          <a:stretch>
            <a:fillRect/>
          </a:stretch>
        </p:blipFill>
        <p:spPr>
          <a:xfrm flipH="1">
            <a:off x="6097158" y="580366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10330A9C-DB0C-49C8-7EB2-D546E111A971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5861755" y="5867855"/>
            <a:ext cx="472405" cy="409779"/>
          </a:xfrm>
          <a:prstGeom prst="rect">
            <a:avLst/>
          </a:prstGeom>
        </p:spPr>
      </p:pic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870F6EF-1295-9F16-D148-88842B0619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3257"/>
          <a:stretch>
            <a:fillRect/>
          </a:stretch>
        </p:blipFill>
        <p:spPr>
          <a:xfrm flipH="1">
            <a:off x="4584523" y="1125596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7F3BE51-3D65-8BC9-C492-A60DD9BD5AD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7168036" y="5356403"/>
            <a:ext cx="589616" cy="511452"/>
          </a:xfrm>
          <a:prstGeom prst="rect">
            <a:avLst/>
          </a:prstGeom>
        </p:spPr>
      </p:pic>
      <p:pic>
        <p:nvPicPr>
          <p:cNvPr id="21" name="Imagem 2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FB34BCB-9E55-2DB0-8556-DDC29D210898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7226642" y="1363920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5290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9B1138-ACAD-A98B-554A-E88E6ACAA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FA2992F0-D6BB-650C-9F9F-F577F2767D55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C3B2A9-08DC-2209-1E19-B0A7090F8594}"/>
              </a:ext>
            </a:extLst>
          </p:cNvPr>
          <p:cNvSpPr txBox="1"/>
          <p:nvPr/>
        </p:nvSpPr>
        <p:spPr>
          <a:xfrm>
            <a:off x="8868704" y="1770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A8793A0-8ABE-EB9E-7DC2-599C2F116E19}"/>
              </a:ext>
            </a:extLst>
          </p:cNvPr>
          <p:cNvSpPr txBox="1"/>
          <p:nvPr/>
        </p:nvSpPr>
        <p:spPr>
          <a:xfrm>
            <a:off x="9006431" y="942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315AC95-02AE-A436-DA86-1C9B88793072}"/>
              </a:ext>
            </a:extLst>
          </p:cNvPr>
          <p:cNvSpPr txBox="1"/>
          <p:nvPr/>
        </p:nvSpPr>
        <p:spPr>
          <a:xfrm>
            <a:off x="7457635" y="2035262"/>
            <a:ext cx="45355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171F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600" dirty="0">
                <a:solidFill>
                  <a:schemeClr val="bg1"/>
                </a:solidFill>
                <a:latin typeface="Futura BT" panose="020B0502020204020303" pitchFamily="34" charset="0"/>
              </a:rPr>
              <a:t>. 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18F558C3-8F54-1FA1-7409-7A3107B38632}"/>
              </a:ext>
            </a:extLst>
          </p:cNvPr>
          <p:cNvCxnSpPr/>
          <p:nvPr/>
        </p:nvCxnSpPr>
        <p:spPr>
          <a:xfrm>
            <a:off x="801028" y="1206244"/>
            <a:ext cx="1277258" cy="0"/>
          </a:xfrm>
          <a:prstGeom prst="line">
            <a:avLst/>
          </a:prstGeom>
          <a:ln w="38100">
            <a:solidFill>
              <a:srgbClr val="00A8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7B0038-B856-229D-739D-B8732ABC0BE7}"/>
              </a:ext>
            </a:extLst>
          </p:cNvPr>
          <p:cNvSpPr txBox="1"/>
          <p:nvPr/>
        </p:nvSpPr>
        <p:spPr>
          <a:xfrm>
            <a:off x="684914" y="1787082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920706E-1412-FB93-3895-B5C22C7337D3}"/>
              </a:ext>
            </a:extLst>
          </p:cNvPr>
          <p:cNvSpPr txBox="1"/>
          <p:nvPr/>
        </p:nvSpPr>
        <p:spPr>
          <a:xfrm>
            <a:off x="684913" y="1325417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01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9A78C4E-A35C-D0F2-519F-FFAA3F46A540}"/>
              </a:ext>
            </a:extLst>
          </p:cNvPr>
          <p:cNvCxnSpPr/>
          <p:nvPr/>
        </p:nvCxnSpPr>
        <p:spPr>
          <a:xfrm>
            <a:off x="801027" y="2960571"/>
            <a:ext cx="1277258" cy="0"/>
          </a:xfrm>
          <a:prstGeom prst="line">
            <a:avLst/>
          </a:prstGeom>
          <a:ln w="38100">
            <a:solidFill>
              <a:srgbClr val="00A8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AF01782-CC0B-3762-1FBF-3ABDD2CF4B99}"/>
              </a:ext>
            </a:extLst>
          </p:cNvPr>
          <p:cNvSpPr txBox="1"/>
          <p:nvPr/>
        </p:nvSpPr>
        <p:spPr>
          <a:xfrm>
            <a:off x="684913" y="3541409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EA5F312-372E-18CE-2251-3B80A9EE65BD}"/>
              </a:ext>
            </a:extLst>
          </p:cNvPr>
          <p:cNvSpPr txBox="1"/>
          <p:nvPr/>
        </p:nvSpPr>
        <p:spPr>
          <a:xfrm>
            <a:off x="684912" y="3079744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02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3B153DB6-8B1E-5BE6-D7C2-99BB24A00057}"/>
              </a:ext>
            </a:extLst>
          </p:cNvPr>
          <p:cNvCxnSpPr/>
          <p:nvPr/>
        </p:nvCxnSpPr>
        <p:spPr>
          <a:xfrm>
            <a:off x="801026" y="4714898"/>
            <a:ext cx="1277258" cy="0"/>
          </a:xfrm>
          <a:prstGeom prst="line">
            <a:avLst/>
          </a:prstGeom>
          <a:ln w="38100">
            <a:solidFill>
              <a:srgbClr val="00A8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1725C1B-D08C-24EC-2A0B-D43B327FAB33}"/>
              </a:ext>
            </a:extLst>
          </p:cNvPr>
          <p:cNvSpPr txBox="1"/>
          <p:nvPr/>
        </p:nvSpPr>
        <p:spPr>
          <a:xfrm>
            <a:off x="684912" y="5295736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DA62F0E-6B17-4081-74E3-59B25110BB31}"/>
              </a:ext>
            </a:extLst>
          </p:cNvPr>
          <p:cNvSpPr txBox="1"/>
          <p:nvPr/>
        </p:nvSpPr>
        <p:spPr>
          <a:xfrm>
            <a:off x="684911" y="4834071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03</a:t>
            </a:r>
          </a:p>
        </p:txBody>
      </p:sp>
      <p:sp>
        <p:nvSpPr>
          <p:cNvPr id="16" name="Hexágono 15">
            <a:extLst>
              <a:ext uri="{FF2B5EF4-FFF2-40B4-BE49-F238E27FC236}">
                <a16:creationId xmlns:a16="http://schemas.microsoft.com/office/drawing/2014/main" id="{0743AF77-4D53-D7BC-AB9E-6F326A0F260E}"/>
              </a:ext>
            </a:extLst>
          </p:cNvPr>
          <p:cNvSpPr/>
          <p:nvPr/>
        </p:nvSpPr>
        <p:spPr>
          <a:xfrm rot="5400000">
            <a:off x="3699437" y="1785072"/>
            <a:ext cx="4453069" cy="3381068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Hexágono 16">
            <a:extLst>
              <a:ext uri="{FF2B5EF4-FFF2-40B4-BE49-F238E27FC236}">
                <a16:creationId xmlns:a16="http://schemas.microsoft.com/office/drawing/2014/main" id="{209D0E0E-3A03-922B-A76C-4C1693029FD6}"/>
              </a:ext>
            </a:extLst>
          </p:cNvPr>
          <p:cNvSpPr/>
          <p:nvPr/>
        </p:nvSpPr>
        <p:spPr>
          <a:xfrm rot="5400000">
            <a:off x="5934268" y="5296936"/>
            <a:ext cx="3364474" cy="290040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98435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8269EB-1FF9-D9FA-F058-16B1ACCA7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625C2CC-6D70-2B9C-0A52-773D3EAF8D7B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D21738-A512-74AA-D420-513E7668FF3D}"/>
              </a:ext>
            </a:extLst>
          </p:cNvPr>
          <p:cNvSpPr txBox="1"/>
          <p:nvPr/>
        </p:nvSpPr>
        <p:spPr>
          <a:xfrm>
            <a:off x="586331" y="11330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2EEAEBDD-D4E4-B281-1567-35580F04D2F8}"/>
              </a:ext>
            </a:extLst>
          </p:cNvPr>
          <p:cNvSpPr/>
          <p:nvPr/>
        </p:nvSpPr>
        <p:spPr>
          <a:xfrm>
            <a:off x="573582" y="2579711"/>
            <a:ext cx="985175" cy="849289"/>
          </a:xfrm>
          <a:prstGeom prst="hexagon">
            <a:avLst/>
          </a:prstGeom>
          <a:solidFill>
            <a:srgbClr val="00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F3978E1-CBAD-756D-B890-5D1816BB020A}"/>
              </a:ext>
            </a:extLst>
          </p:cNvPr>
          <p:cNvSpPr txBox="1"/>
          <p:nvPr/>
        </p:nvSpPr>
        <p:spPr>
          <a:xfrm>
            <a:off x="1680393" y="2557838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CA5C2A65-C908-EE7F-E848-63C09CE5C44C}"/>
              </a:ext>
            </a:extLst>
          </p:cNvPr>
          <p:cNvSpPr/>
          <p:nvPr/>
        </p:nvSpPr>
        <p:spPr>
          <a:xfrm>
            <a:off x="573582" y="3954110"/>
            <a:ext cx="985175" cy="849289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00171F"/>
                </a:solidFill>
              </a:rPr>
              <a:t>02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0CF06C4-4001-E020-7B0C-E4F1F1786B1A}"/>
              </a:ext>
            </a:extLst>
          </p:cNvPr>
          <p:cNvSpPr txBox="1"/>
          <p:nvPr/>
        </p:nvSpPr>
        <p:spPr>
          <a:xfrm>
            <a:off x="1680393" y="3932237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CB206B3D-E503-8F8E-7B50-F8BD5FAC1E07}"/>
              </a:ext>
            </a:extLst>
          </p:cNvPr>
          <p:cNvSpPr/>
          <p:nvPr/>
        </p:nvSpPr>
        <p:spPr>
          <a:xfrm>
            <a:off x="573582" y="5310217"/>
            <a:ext cx="985175" cy="849289"/>
          </a:xfrm>
          <a:prstGeom prst="hexagon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9391BD1-A2AA-E13C-EEF1-A3814B20EE32}"/>
              </a:ext>
            </a:extLst>
          </p:cNvPr>
          <p:cNvSpPr txBox="1"/>
          <p:nvPr/>
        </p:nvSpPr>
        <p:spPr>
          <a:xfrm>
            <a:off x="1680393" y="5288344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2406601-A14C-F597-A059-7F53286BC022}"/>
              </a:ext>
            </a:extLst>
          </p:cNvPr>
          <p:cNvSpPr/>
          <p:nvPr/>
        </p:nvSpPr>
        <p:spPr>
          <a:xfrm>
            <a:off x="7501344" y="2793336"/>
            <a:ext cx="4320000" cy="360000"/>
          </a:xfrm>
          <a:prstGeom prst="roundRect">
            <a:avLst>
              <a:gd name="adj" fmla="val 50000"/>
            </a:avLst>
          </a:prstGeom>
          <a:solidFill>
            <a:srgbClr val="00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F5F2731A-F9D7-EB60-DD1C-D8CEA3945BEF}"/>
              </a:ext>
            </a:extLst>
          </p:cNvPr>
          <p:cNvSpPr/>
          <p:nvPr/>
        </p:nvSpPr>
        <p:spPr>
          <a:xfrm>
            <a:off x="8473344" y="4198754"/>
            <a:ext cx="3348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F1FB23A-BD82-5253-081E-DCACA6BA8FB5}"/>
              </a:ext>
            </a:extLst>
          </p:cNvPr>
          <p:cNvSpPr/>
          <p:nvPr/>
        </p:nvSpPr>
        <p:spPr>
          <a:xfrm>
            <a:off x="10039344" y="5554861"/>
            <a:ext cx="1782000" cy="360000"/>
          </a:xfrm>
          <a:prstGeom prst="roundRect">
            <a:avLst>
              <a:gd name="adj" fmla="val 50000"/>
            </a:avLst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3A54594-6D2B-126A-825D-B3613B7589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6919488" y="2507741"/>
            <a:ext cx="985175" cy="854573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A144F4D-E61B-9742-07CA-74022FE1B34C}"/>
              </a:ext>
            </a:extLst>
          </p:cNvPr>
          <p:cNvSpPr txBox="1"/>
          <p:nvPr/>
        </p:nvSpPr>
        <p:spPr>
          <a:xfrm>
            <a:off x="5891391" y="2659246"/>
            <a:ext cx="1059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171F"/>
                </a:solidFill>
              </a:rPr>
              <a:t>80%</a:t>
            </a:r>
          </a:p>
        </p:txBody>
      </p:sp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1C9237E-CB55-8A98-B53B-E2D4FE4318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7980756" y="3926812"/>
            <a:ext cx="985175" cy="854573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79BBB8C3-E432-6C7F-799C-86A5182D0DE0}"/>
              </a:ext>
            </a:extLst>
          </p:cNvPr>
          <p:cNvSpPr txBox="1"/>
          <p:nvPr/>
        </p:nvSpPr>
        <p:spPr>
          <a:xfrm>
            <a:off x="6952659" y="4078317"/>
            <a:ext cx="1059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62%</a:t>
            </a:r>
          </a:p>
        </p:txBody>
      </p:sp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121A198-02BE-C259-D7DC-AA368A01A0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9501441" y="5264768"/>
            <a:ext cx="985175" cy="854573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FCE098B-8DE6-A209-9245-9DE781EF857A}"/>
              </a:ext>
            </a:extLst>
          </p:cNvPr>
          <p:cNvSpPr txBox="1"/>
          <p:nvPr/>
        </p:nvSpPr>
        <p:spPr>
          <a:xfrm>
            <a:off x="8473344" y="5416273"/>
            <a:ext cx="1059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00A8E8"/>
                </a:solidFill>
              </a:rPr>
              <a:t>33%</a:t>
            </a:r>
          </a:p>
        </p:txBody>
      </p:sp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CDFFFD29-035C-E986-4ACF-D4FBE09213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10585633" y="906005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69B623C1-66BF-C16E-B9B1-7A70A01126CC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7993509" y="568243"/>
            <a:ext cx="472405" cy="409779"/>
          </a:xfrm>
          <a:prstGeom prst="rect">
            <a:avLst/>
          </a:prstGeom>
        </p:spPr>
      </p:pic>
      <p:pic>
        <p:nvPicPr>
          <p:cNvPr id="21" name="Imagem 2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C8F1696A-2993-4A35-7E21-F20F5E329D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8804092" y="1391333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CB974BC-0ED3-0563-46B0-85E3A6B4C538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610840" y="621641"/>
            <a:ext cx="589616" cy="511452"/>
          </a:xfrm>
          <a:prstGeom prst="rect">
            <a:avLst/>
          </a:prstGeom>
        </p:spPr>
      </p:pic>
      <p:pic>
        <p:nvPicPr>
          <p:cNvPr id="23" name="Imagem 2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A8AF649-25D8-8443-097C-BD6C1008BC21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200456" y="2000261"/>
            <a:ext cx="472405" cy="409779"/>
          </a:xfrm>
          <a:prstGeom prst="rect">
            <a:avLst/>
          </a:prstGeom>
        </p:spPr>
      </p:pic>
      <p:sp>
        <p:nvSpPr>
          <p:cNvPr id="24" name="Hexágono 23">
            <a:extLst>
              <a:ext uri="{FF2B5EF4-FFF2-40B4-BE49-F238E27FC236}">
                <a16:creationId xmlns:a16="http://schemas.microsoft.com/office/drawing/2014/main" id="{57DA597C-6EE6-0169-0F70-1C43AB5AA597}"/>
              </a:ext>
            </a:extLst>
          </p:cNvPr>
          <p:cNvSpPr/>
          <p:nvPr/>
        </p:nvSpPr>
        <p:spPr>
          <a:xfrm>
            <a:off x="4470107" y="-509879"/>
            <a:ext cx="2842567" cy="2451059"/>
          </a:xfrm>
          <a:prstGeom prst="hexagon">
            <a:avLst/>
          </a:prstGeom>
          <a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Hexágono 24">
            <a:extLst>
              <a:ext uri="{FF2B5EF4-FFF2-40B4-BE49-F238E27FC236}">
                <a16:creationId xmlns:a16="http://schemas.microsoft.com/office/drawing/2014/main" id="{04EA29B7-A86D-84E4-2CA9-076C8F855562}"/>
              </a:ext>
            </a:extLst>
          </p:cNvPr>
          <p:cNvSpPr/>
          <p:nvPr/>
        </p:nvSpPr>
        <p:spPr>
          <a:xfrm>
            <a:off x="4772025" y="6266773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4934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 animBg="1"/>
      <p:bldP spid="12" grpId="0" animBg="1"/>
      <p:bldP spid="14" grpId="0"/>
      <p:bldP spid="16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E40038-C8C0-0026-DF12-B5ABEE5B7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1172AC6-AE7B-2DF0-15B7-DA3F9342A172}"/>
              </a:ext>
            </a:extLst>
          </p:cNvPr>
          <p:cNvSpPr txBox="1"/>
          <p:nvPr/>
        </p:nvSpPr>
        <p:spPr>
          <a:xfrm>
            <a:off x="8791220" y="24429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0AA4ECB-C4CF-2BD0-4489-E7DE9BDBC572}"/>
              </a:ext>
            </a:extLst>
          </p:cNvPr>
          <p:cNvSpPr txBox="1"/>
          <p:nvPr/>
        </p:nvSpPr>
        <p:spPr>
          <a:xfrm>
            <a:off x="8855725" y="1043914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DF844A0-80F0-4178-8827-85212EC206A2}"/>
              </a:ext>
            </a:extLst>
          </p:cNvPr>
          <p:cNvGrpSpPr/>
          <p:nvPr/>
        </p:nvGrpSpPr>
        <p:grpSpPr>
          <a:xfrm>
            <a:off x="-744893" y="120883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2E50C15C-066C-000F-9E34-8B15F3D5FD7A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36B7C516-4E1C-137D-A1D8-913EBA2CD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FA67F551-5E55-8E30-E36F-ADC88CE11D04}"/>
              </a:ext>
            </a:extLst>
          </p:cNvPr>
          <p:cNvSpPr txBox="1"/>
          <p:nvPr/>
        </p:nvSpPr>
        <p:spPr>
          <a:xfrm>
            <a:off x="8166539" y="2767098"/>
            <a:ext cx="38476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200" b="1" dirty="0">
                <a:solidFill>
                  <a:srgbClr val="007EA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200" dirty="0">
                <a:solidFill>
                  <a:srgbClr val="00171F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8" name="Imagem 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83B44FB-9B76-7A22-F5E9-2C51A0257D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3005643" y="405048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712306F-6C31-642A-1FBF-23CA7EFAF67D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697515" y="200159"/>
            <a:ext cx="472405" cy="409779"/>
          </a:xfrm>
          <a:prstGeom prst="rect">
            <a:avLst/>
          </a:prstGeom>
        </p:spPr>
      </p:pic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2875672-BA6C-24CB-E982-B89EEA3F93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6052187" y="653662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30D4C29-5540-B5F7-579C-797DE21CEF97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1838777" y="759550"/>
            <a:ext cx="589616" cy="511452"/>
          </a:xfrm>
          <a:prstGeom prst="rect">
            <a:avLst/>
          </a:prstGeom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2B1ECF59-D913-C66F-775D-D300ADC05805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4901199" y="219707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9476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6AFC5-AEFF-9EC3-D811-5DB7AE444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85FDB53-A334-D364-D018-5CAF50C580E1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FB79D90-16FE-43E1-7FB8-29A6B8EC35D5}"/>
              </a:ext>
            </a:extLst>
          </p:cNvPr>
          <p:cNvSpPr txBox="1"/>
          <p:nvPr/>
        </p:nvSpPr>
        <p:spPr>
          <a:xfrm>
            <a:off x="586331" y="11330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D1F231-F053-8504-FBA5-10C9F1752548}"/>
              </a:ext>
            </a:extLst>
          </p:cNvPr>
          <p:cNvSpPr txBox="1"/>
          <p:nvPr/>
        </p:nvSpPr>
        <p:spPr>
          <a:xfrm>
            <a:off x="448604" y="2914260"/>
            <a:ext cx="450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171F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600" dirty="0">
                <a:solidFill>
                  <a:schemeClr val="bg1"/>
                </a:solidFill>
                <a:latin typeface="Futura BT" panose="020B0502020204020303" pitchFamily="34" charset="0"/>
              </a:rPr>
              <a:t>. </a:t>
            </a:r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DA587F1D-63F3-A5F2-02DF-E63CF82DEE5D}"/>
              </a:ext>
            </a:extLst>
          </p:cNvPr>
          <p:cNvSpPr/>
          <p:nvPr/>
        </p:nvSpPr>
        <p:spPr>
          <a:xfrm>
            <a:off x="5528422" y="3950275"/>
            <a:ext cx="2647950" cy="2282716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548CCE69-730D-4047-51C6-201E5CBE2416}"/>
              </a:ext>
            </a:extLst>
          </p:cNvPr>
          <p:cNvSpPr/>
          <p:nvPr/>
        </p:nvSpPr>
        <p:spPr>
          <a:xfrm>
            <a:off x="5528422" y="936093"/>
            <a:ext cx="2647950" cy="2282716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226B3695-284F-6C2F-439C-8D6AF4DF9F06}"/>
              </a:ext>
            </a:extLst>
          </p:cNvPr>
          <p:cNvSpPr/>
          <p:nvPr/>
        </p:nvSpPr>
        <p:spPr>
          <a:xfrm>
            <a:off x="7056576" y="511448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01</a:t>
            </a:r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8A0D3AD1-4581-4F5E-8F89-E1768D305404}"/>
              </a:ext>
            </a:extLst>
          </p:cNvPr>
          <p:cNvSpPr/>
          <p:nvPr/>
        </p:nvSpPr>
        <p:spPr>
          <a:xfrm>
            <a:off x="7056576" y="3525630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02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1A45C47-6BBB-85E2-7106-B2ECDCCD15BE}"/>
              </a:ext>
            </a:extLst>
          </p:cNvPr>
          <p:cNvSpPr txBox="1"/>
          <p:nvPr/>
        </p:nvSpPr>
        <p:spPr>
          <a:xfrm>
            <a:off x="8408910" y="1857773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64143C5-304A-F6EB-D094-B1DA257AA450}"/>
              </a:ext>
            </a:extLst>
          </p:cNvPr>
          <p:cNvSpPr txBox="1"/>
          <p:nvPr/>
        </p:nvSpPr>
        <p:spPr>
          <a:xfrm>
            <a:off x="8408909" y="1396108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C1AECA1-2498-DF70-DC3F-25790997DA94}"/>
              </a:ext>
            </a:extLst>
          </p:cNvPr>
          <p:cNvSpPr txBox="1"/>
          <p:nvPr/>
        </p:nvSpPr>
        <p:spPr>
          <a:xfrm>
            <a:off x="8408910" y="5000228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6D7F66A-DDB1-5EBF-2A42-BAB5BF390639}"/>
              </a:ext>
            </a:extLst>
          </p:cNvPr>
          <p:cNvSpPr txBox="1"/>
          <p:nvPr/>
        </p:nvSpPr>
        <p:spPr>
          <a:xfrm>
            <a:off x="8408909" y="4538563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02</a:t>
            </a:r>
          </a:p>
        </p:txBody>
      </p:sp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6498D54D-9960-A3E7-7ADE-A991CF1C49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>
            <a:off x="11093820" y="5903791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2B4D43B-5F42-D15E-E3B0-B324D3D0CDE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784000" y="162699"/>
            <a:ext cx="472405" cy="409779"/>
          </a:xfrm>
          <a:prstGeom prst="rect">
            <a:avLst/>
          </a:prstGeom>
        </p:spPr>
      </p:pic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4B2539A-2277-2946-1361-CC8917B45E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>
            <a:off x="10594583" y="985789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DF6CA92-D606-2AEB-45C0-A4A00A37ECD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401331" y="216097"/>
            <a:ext cx="589616" cy="511452"/>
          </a:xfrm>
          <a:prstGeom prst="rect">
            <a:avLst/>
          </a:prstGeom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F4D8D3A-CBB4-F0D3-03DB-CDB7513B2B6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122178" y="6028101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1597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4B4155-9EB1-492E-E61F-573093D0B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8B17580-B916-83D2-ADF0-2335903E94A8}"/>
              </a:ext>
            </a:extLst>
          </p:cNvPr>
          <p:cNvSpPr txBox="1"/>
          <p:nvPr/>
        </p:nvSpPr>
        <p:spPr>
          <a:xfrm>
            <a:off x="8791220" y="24429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98B90EE-8CBB-360A-2633-535BF41F1524}"/>
              </a:ext>
            </a:extLst>
          </p:cNvPr>
          <p:cNvSpPr txBox="1"/>
          <p:nvPr/>
        </p:nvSpPr>
        <p:spPr>
          <a:xfrm>
            <a:off x="8855725" y="1043914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32ACA51-9B9A-FFEE-DAF4-FA1E54483DE0}"/>
              </a:ext>
            </a:extLst>
          </p:cNvPr>
          <p:cNvGrpSpPr/>
          <p:nvPr/>
        </p:nvGrpSpPr>
        <p:grpSpPr>
          <a:xfrm>
            <a:off x="4483466" y="534063"/>
            <a:ext cx="3225068" cy="6858000"/>
            <a:chOff x="8296351" y="764539"/>
            <a:chExt cx="3225068" cy="6858000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9A9666CE-3F7D-D3BB-D524-34DE889EBC87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Figura2">
              <a:extLst>
                <a:ext uri="{FF2B5EF4-FFF2-40B4-BE49-F238E27FC236}">
                  <a16:creationId xmlns:a16="http://schemas.microsoft.com/office/drawing/2014/main" id="{3AB3404F-ACCA-C459-CB79-3599BF7C2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5" r="5065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7" name="Imagem 6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6A4826AF-3FC9-E8C9-F79C-3E763DD32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3" name="Hexágono 12">
            <a:extLst>
              <a:ext uri="{FF2B5EF4-FFF2-40B4-BE49-F238E27FC236}">
                <a16:creationId xmlns:a16="http://schemas.microsoft.com/office/drawing/2014/main" id="{F5D40D77-195F-16A6-71EC-DE851AA0014A}"/>
              </a:ext>
            </a:extLst>
          </p:cNvPr>
          <p:cNvSpPr/>
          <p:nvPr/>
        </p:nvSpPr>
        <p:spPr>
          <a:xfrm>
            <a:off x="8145037" y="2774920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A5D2273-60EC-8916-A3B9-5F0371A06C64}"/>
              </a:ext>
            </a:extLst>
          </p:cNvPr>
          <p:cNvSpPr txBox="1"/>
          <p:nvPr/>
        </p:nvSpPr>
        <p:spPr>
          <a:xfrm>
            <a:off x="9251848" y="2599399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9" name="Hexágono 18">
            <a:extLst>
              <a:ext uri="{FF2B5EF4-FFF2-40B4-BE49-F238E27FC236}">
                <a16:creationId xmlns:a16="http://schemas.microsoft.com/office/drawing/2014/main" id="{0A889EA0-FDB3-3269-E712-17E0E516B0DC}"/>
              </a:ext>
            </a:extLst>
          </p:cNvPr>
          <p:cNvSpPr/>
          <p:nvPr/>
        </p:nvSpPr>
        <p:spPr>
          <a:xfrm>
            <a:off x="8145037" y="4954499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B5F5801-5EC3-8133-D0F8-17CBF0A0EC9C}"/>
              </a:ext>
            </a:extLst>
          </p:cNvPr>
          <p:cNvSpPr txBox="1"/>
          <p:nvPr/>
        </p:nvSpPr>
        <p:spPr>
          <a:xfrm>
            <a:off x="9251848" y="4778978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1" name="Hexágono 20">
            <a:extLst>
              <a:ext uri="{FF2B5EF4-FFF2-40B4-BE49-F238E27FC236}">
                <a16:creationId xmlns:a16="http://schemas.microsoft.com/office/drawing/2014/main" id="{4B01BF45-AC08-C9B8-BF7E-076E4F4817D2}"/>
              </a:ext>
            </a:extLst>
          </p:cNvPr>
          <p:cNvSpPr/>
          <p:nvPr/>
        </p:nvSpPr>
        <p:spPr>
          <a:xfrm>
            <a:off x="3241617" y="799298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001BF40-CD3E-C938-E98A-E3CB0A41F68A}"/>
              </a:ext>
            </a:extLst>
          </p:cNvPr>
          <p:cNvSpPr txBox="1"/>
          <p:nvPr/>
        </p:nvSpPr>
        <p:spPr>
          <a:xfrm>
            <a:off x="462572" y="623777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3" name="Hexágono 22">
            <a:extLst>
              <a:ext uri="{FF2B5EF4-FFF2-40B4-BE49-F238E27FC236}">
                <a16:creationId xmlns:a16="http://schemas.microsoft.com/office/drawing/2014/main" id="{BF9B3265-D48F-858D-F26F-7D8B12B3CE69}"/>
              </a:ext>
            </a:extLst>
          </p:cNvPr>
          <p:cNvSpPr/>
          <p:nvPr/>
        </p:nvSpPr>
        <p:spPr>
          <a:xfrm>
            <a:off x="3236028" y="3004355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04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03257C4-A508-0E74-F33E-EA8E85316B0C}"/>
              </a:ext>
            </a:extLst>
          </p:cNvPr>
          <p:cNvSpPr txBox="1"/>
          <p:nvPr/>
        </p:nvSpPr>
        <p:spPr>
          <a:xfrm>
            <a:off x="456983" y="2828834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25" name="Hexágono 24">
            <a:extLst>
              <a:ext uri="{FF2B5EF4-FFF2-40B4-BE49-F238E27FC236}">
                <a16:creationId xmlns:a16="http://schemas.microsoft.com/office/drawing/2014/main" id="{3FDDE5E3-ECF6-A8FC-F976-CE1A3420BAA8}"/>
              </a:ext>
            </a:extLst>
          </p:cNvPr>
          <p:cNvSpPr/>
          <p:nvPr/>
        </p:nvSpPr>
        <p:spPr>
          <a:xfrm>
            <a:off x="3230439" y="5209412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05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3D4F1C8-F439-3F2F-5C09-EBFE943C6F68}"/>
              </a:ext>
            </a:extLst>
          </p:cNvPr>
          <p:cNvSpPr txBox="1"/>
          <p:nvPr/>
        </p:nvSpPr>
        <p:spPr>
          <a:xfrm>
            <a:off x="451394" y="5033891"/>
            <a:ext cx="2600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pic>
        <p:nvPicPr>
          <p:cNvPr id="27" name="Imagem 2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EFC7D87-2149-8CE6-3539-3B308625F6F5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7976386" y="2007469"/>
            <a:ext cx="472405" cy="409779"/>
          </a:xfrm>
          <a:prstGeom prst="rect">
            <a:avLst/>
          </a:prstGeom>
        </p:spPr>
      </p:pic>
      <p:pic>
        <p:nvPicPr>
          <p:cNvPr id="28" name="Imagem 2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3F1AA63-060D-497C-FF0A-E9CA5EBB8C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257"/>
          <a:stretch>
            <a:fillRect/>
          </a:stretch>
        </p:blipFill>
        <p:spPr>
          <a:xfrm flipH="1">
            <a:off x="751791" y="4248784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0DDFD48-FFD1-A5ED-5C20-C9CA77B5AAD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145401" y="3943329"/>
            <a:ext cx="589616" cy="511452"/>
          </a:xfrm>
          <a:prstGeom prst="rect">
            <a:avLst/>
          </a:prstGeom>
        </p:spPr>
      </p:pic>
      <p:pic>
        <p:nvPicPr>
          <p:cNvPr id="30" name="Imagem 2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49D988B-34CD-17BF-7BAE-685C1AC56AB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257"/>
          <a:stretch>
            <a:fillRect/>
          </a:stretch>
        </p:blipFill>
        <p:spPr>
          <a:xfrm flipH="1">
            <a:off x="3177948" y="2059577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982EF60-34C2-1D03-C554-41DD82C53EE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125217" y="6347593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8238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404039-C223-B0F5-6294-2E70E6982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1AB386B-73CA-F267-89D7-DA2A50008BBE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13E8941-9858-DBF3-A67D-35A24504CE82}"/>
              </a:ext>
            </a:extLst>
          </p:cNvPr>
          <p:cNvSpPr txBox="1"/>
          <p:nvPr/>
        </p:nvSpPr>
        <p:spPr>
          <a:xfrm>
            <a:off x="586331" y="11330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F75A1C-163A-D2F3-43FC-3CECE9073A01}"/>
              </a:ext>
            </a:extLst>
          </p:cNvPr>
          <p:cNvSpPr txBox="1"/>
          <p:nvPr/>
        </p:nvSpPr>
        <p:spPr>
          <a:xfrm>
            <a:off x="448604" y="2914260"/>
            <a:ext cx="450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171F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600" dirty="0">
                <a:solidFill>
                  <a:schemeClr val="bg1"/>
                </a:solidFill>
                <a:latin typeface="Futura BT" panose="020B0502020204020303" pitchFamily="34" charset="0"/>
              </a:rPr>
              <a:t>. 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098593B8-1F00-0065-6335-E7598DE31F92}"/>
              </a:ext>
            </a:extLst>
          </p:cNvPr>
          <p:cNvCxnSpPr/>
          <p:nvPr/>
        </p:nvCxnSpPr>
        <p:spPr>
          <a:xfrm>
            <a:off x="5826124" y="875420"/>
            <a:ext cx="1277258" cy="0"/>
          </a:xfrm>
          <a:prstGeom prst="line">
            <a:avLst/>
          </a:prstGeom>
          <a:ln w="3810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8965861D-1AB2-FF26-D9B6-4E7AEB34FCD4}"/>
              </a:ext>
            </a:extLst>
          </p:cNvPr>
          <p:cNvSpPr txBox="1"/>
          <p:nvPr/>
        </p:nvSpPr>
        <p:spPr>
          <a:xfrm>
            <a:off x="5710010" y="1456258"/>
            <a:ext cx="603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4AD675-957A-573B-DDE5-8B0DA2EE5869}"/>
              </a:ext>
            </a:extLst>
          </p:cNvPr>
          <p:cNvSpPr txBox="1"/>
          <p:nvPr/>
        </p:nvSpPr>
        <p:spPr>
          <a:xfrm>
            <a:off x="5710009" y="994593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01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D6BAEBD-9ECE-EF3F-9BAF-C6A75CE2DC18}"/>
              </a:ext>
            </a:extLst>
          </p:cNvPr>
          <p:cNvCxnSpPr/>
          <p:nvPr/>
        </p:nvCxnSpPr>
        <p:spPr>
          <a:xfrm>
            <a:off x="5826124" y="4904770"/>
            <a:ext cx="1277258" cy="0"/>
          </a:xfrm>
          <a:prstGeom prst="line">
            <a:avLst/>
          </a:prstGeom>
          <a:ln w="3810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84078202-6E41-05CB-B123-87EBA4936787}"/>
              </a:ext>
            </a:extLst>
          </p:cNvPr>
          <p:cNvSpPr txBox="1"/>
          <p:nvPr/>
        </p:nvSpPr>
        <p:spPr>
          <a:xfrm>
            <a:off x="5710010" y="5485608"/>
            <a:ext cx="603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D84C516-AD6B-5451-91BC-44819A8AFE44}"/>
              </a:ext>
            </a:extLst>
          </p:cNvPr>
          <p:cNvSpPr txBox="1"/>
          <p:nvPr/>
        </p:nvSpPr>
        <p:spPr>
          <a:xfrm>
            <a:off x="5710009" y="5023943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171F"/>
                </a:solidFill>
                <a:latin typeface="+mj-lt"/>
              </a:rPr>
              <a:t>TEXTO 03</a:t>
            </a:r>
          </a:p>
        </p:txBody>
      </p:sp>
      <p:sp>
        <p:nvSpPr>
          <p:cNvPr id="11" name="Hexágono 10">
            <a:extLst>
              <a:ext uri="{FF2B5EF4-FFF2-40B4-BE49-F238E27FC236}">
                <a16:creationId xmlns:a16="http://schemas.microsoft.com/office/drawing/2014/main" id="{415A85B4-B5BD-7BFB-56A4-3A05B8EF4EAD}"/>
              </a:ext>
            </a:extLst>
          </p:cNvPr>
          <p:cNvSpPr/>
          <p:nvPr/>
        </p:nvSpPr>
        <p:spPr>
          <a:xfrm>
            <a:off x="5166178" y="2599505"/>
            <a:ext cx="6860722" cy="16589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1F5E843-B223-C227-E373-1AC522EB21F4}"/>
              </a:ext>
            </a:extLst>
          </p:cNvPr>
          <p:cNvSpPr txBox="1"/>
          <p:nvPr/>
        </p:nvSpPr>
        <p:spPr>
          <a:xfrm>
            <a:off x="5710010" y="3384843"/>
            <a:ext cx="6033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886CF5C-7187-CB6E-F764-75FE1FB404CC}"/>
              </a:ext>
            </a:extLst>
          </p:cNvPr>
          <p:cNvSpPr txBox="1"/>
          <p:nvPr/>
        </p:nvSpPr>
        <p:spPr>
          <a:xfrm>
            <a:off x="5710009" y="2923178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TEXTO 02</a:t>
            </a:r>
          </a:p>
        </p:txBody>
      </p:sp>
      <p:pic>
        <p:nvPicPr>
          <p:cNvPr id="14" name="Imagem 13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0BAAD9E-8B09-D5F1-E346-E7C8C7063F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10594583" y="4513658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9F3C660-4A1A-4E06-1840-CB21532897BB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784000" y="162699"/>
            <a:ext cx="472405" cy="409779"/>
          </a:xfrm>
          <a:prstGeom prst="rect">
            <a:avLst/>
          </a:prstGeom>
        </p:spPr>
      </p:pic>
      <p:pic>
        <p:nvPicPr>
          <p:cNvPr id="16" name="Imagem 1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17C45D85-C9E7-2263-3238-3264E4D106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10504204" y="580452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5535252-BBE9-00B0-80EE-160A27161EF9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401331" y="216097"/>
            <a:ext cx="589616" cy="511452"/>
          </a:xfrm>
          <a:prstGeom prst="rect">
            <a:avLst/>
          </a:prstGeom>
        </p:spPr>
      </p:pic>
      <p:pic>
        <p:nvPicPr>
          <p:cNvPr id="18" name="Imagem 1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4505F68-99FA-CB10-6341-69702F9076C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761405" y="6204048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8514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9" grpId="0"/>
      <p:bldP spid="10" grpId="0"/>
      <p:bldP spid="11" grpId="0" animBg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A745EF08-AE75-F3D4-A45E-DEE9AF11167E}"/>
              </a:ext>
            </a:extLst>
          </p:cNvPr>
          <p:cNvSpPr/>
          <p:nvPr/>
        </p:nvSpPr>
        <p:spPr>
          <a:xfrm>
            <a:off x="641350" y="5081572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Hexágono 2">
            <a:extLst>
              <a:ext uri="{FF2B5EF4-FFF2-40B4-BE49-F238E27FC236}">
                <a16:creationId xmlns:a16="http://schemas.microsoft.com/office/drawing/2014/main" id="{A83F3984-E4D7-6864-07E8-AE60ECA8CDC6}"/>
              </a:ext>
            </a:extLst>
          </p:cNvPr>
          <p:cNvSpPr/>
          <p:nvPr/>
        </p:nvSpPr>
        <p:spPr>
          <a:xfrm>
            <a:off x="2838450" y="3836972"/>
            <a:ext cx="2647950" cy="2282716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1C0393F7-A0A4-C67C-2E56-C356869710D4}"/>
              </a:ext>
            </a:extLst>
          </p:cNvPr>
          <p:cNvSpPr/>
          <p:nvPr/>
        </p:nvSpPr>
        <p:spPr>
          <a:xfrm>
            <a:off x="5035550" y="2592372"/>
            <a:ext cx="2647950" cy="2282716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386C44B3-82CF-26F8-8E85-217C07A65778}"/>
              </a:ext>
            </a:extLst>
          </p:cNvPr>
          <p:cNvSpPr/>
          <p:nvPr/>
        </p:nvSpPr>
        <p:spPr>
          <a:xfrm>
            <a:off x="7232650" y="1347772"/>
            <a:ext cx="2647950" cy="2282716"/>
          </a:xfrm>
          <a:prstGeom prst="hexagon">
            <a:avLst/>
          </a:prstGeom>
          <a:blipFill dpi="0" rotWithShape="1"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A89A2AF0-6BA8-BA3B-936D-F1234A8ED2AA}"/>
              </a:ext>
            </a:extLst>
          </p:cNvPr>
          <p:cNvSpPr/>
          <p:nvPr/>
        </p:nvSpPr>
        <p:spPr>
          <a:xfrm>
            <a:off x="9429750" y="2592372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137725C6-CE93-4044-346A-34E3E7B5E4E4}"/>
              </a:ext>
            </a:extLst>
          </p:cNvPr>
          <p:cNvSpPr/>
          <p:nvPr/>
        </p:nvSpPr>
        <p:spPr>
          <a:xfrm>
            <a:off x="7232650" y="3836972"/>
            <a:ext cx="2647950" cy="2282716"/>
          </a:xfrm>
          <a:prstGeom prst="hexagon">
            <a:avLst/>
          </a:prstGeom>
          <a:blipFill dpi="0"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4EA089E1-CBE8-84D4-C595-1B49969D6491}"/>
              </a:ext>
            </a:extLst>
          </p:cNvPr>
          <p:cNvSpPr/>
          <p:nvPr/>
        </p:nvSpPr>
        <p:spPr>
          <a:xfrm>
            <a:off x="5035550" y="5081572"/>
            <a:ext cx="2647950" cy="2282716"/>
          </a:xfrm>
          <a:prstGeom prst="hexagon">
            <a:avLst/>
          </a:prstGeom>
          <a:blipFill dpi="0" rotWithShape="1"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Hexágono 8">
            <a:extLst>
              <a:ext uri="{FF2B5EF4-FFF2-40B4-BE49-F238E27FC236}">
                <a16:creationId xmlns:a16="http://schemas.microsoft.com/office/drawing/2014/main" id="{07906D88-0118-417C-0674-8CEEE661F3D7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E609E3B-6CAE-61AB-1AF5-129FEDB684C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257"/>
          <a:stretch>
            <a:fillRect/>
          </a:stretch>
        </p:blipFill>
        <p:spPr>
          <a:xfrm>
            <a:off x="11393235" y="742117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1C755BE4-C335-15B9-CDCE-A4B533A37D1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801111" y="404355"/>
            <a:ext cx="472405" cy="409779"/>
          </a:xfrm>
          <a:prstGeom prst="rect">
            <a:avLst/>
          </a:prstGeom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C74458A-62DC-8A0D-6C4A-233B2A16262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257"/>
          <a:stretch>
            <a:fillRect/>
          </a:stretch>
        </p:blipFill>
        <p:spPr>
          <a:xfrm>
            <a:off x="9880600" y="1287347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10BE4B4-A1C0-15D6-7314-5C70DBFE9B91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418442" y="457753"/>
            <a:ext cx="589616" cy="511452"/>
          </a:xfrm>
          <a:prstGeom prst="rect">
            <a:avLst/>
          </a:prstGeom>
        </p:spPr>
      </p:pic>
      <p:pic>
        <p:nvPicPr>
          <p:cNvPr id="14" name="Imagem 13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D03915A3-D3E9-EF14-E612-275984CBBA13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008058" y="1836373"/>
            <a:ext cx="472405" cy="40977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728E481-D3D7-0D96-A5EF-FCFD8B48B221}"/>
              </a:ext>
            </a:extLst>
          </p:cNvPr>
          <p:cNvSpPr txBox="1"/>
          <p:nvPr/>
        </p:nvSpPr>
        <p:spPr>
          <a:xfrm>
            <a:off x="457958" y="726946"/>
            <a:ext cx="476098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B4573E2-231C-6413-312D-4E2ED66E81C6}"/>
              </a:ext>
            </a:extLst>
          </p:cNvPr>
          <p:cNvSpPr txBox="1"/>
          <p:nvPr/>
        </p:nvSpPr>
        <p:spPr>
          <a:xfrm>
            <a:off x="928150" y="2067765"/>
            <a:ext cx="39244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41190448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51D2BA-838B-D018-3A0A-BA8A643A2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F7634400-53F0-2F21-7078-569191B12628}"/>
              </a:ext>
            </a:extLst>
          </p:cNvPr>
          <p:cNvSpPr/>
          <p:nvPr/>
        </p:nvSpPr>
        <p:spPr>
          <a:xfrm>
            <a:off x="641350" y="5081572"/>
            <a:ext cx="2647950" cy="2282716"/>
          </a:xfrm>
          <a:prstGeom prst="hexagon">
            <a:avLst/>
          </a:prstGeom>
          <a:solidFill>
            <a:srgbClr val="00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Hexágono 2">
            <a:extLst>
              <a:ext uri="{FF2B5EF4-FFF2-40B4-BE49-F238E27FC236}">
                <a16:creationId xmlns:a16="http://schemas.microsoft.com/office/drawing/2014/main" id="{A1ECF03E-95B0-A56D-DFE0-759CCAA6D7AE}"/>
              </a:ext>
            </a:extLst>
          </p:cNvPr>
          <p:cNvSpPr/>
          <p:nvPr/>
        </p:nvSpPr>
        <p:spPr>
          <a:xfrm>
            <a:off x="2838450" y="3836972"/>
            <a:ext cx="2647950" cy="2282716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2789E506-157D-0957-35BD-7F2A879CED6E}"/>
              </a:ext>
            </a:extLst>
          </p:cNvPr>
          <p:cNvSpPr/>
          <p:nvPr/>
        </p:nvSpPr>
        <p:spPr>
          <a:xfrm>
            <a:off x="5035550" y="2592372"/>
            <a:ext cx="2647950" cy="2282716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10CE1EF4-3DCB-0889-C0F1-CB77EFC3E0DA}"/>
              </a:ext>
            </a:extLst>
          </p:cNvPr>
          <p:cNvSpPr/>
          <p:nvPr/>
        </p:nvSpPr>
        <p:spPr>
          <a:xfrm>
            <a:off x="7232650" y="1347772"/>
            <a:ext cx="2647950" cy="2282716"/>
          </a:xfrm>
          <a:prstGeom prst="hexagon">
            <a:avLst/>
          </a:prstGeom>
          <a:blipFill dpi="0" rotWithShape="1"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B071EE67-7C7A-D0A2-A727-459D217B63B6}"/>
              </a:ext>
            </a:extLst>
          </p:cNvPr>
          <p:cNvSpPr/>
          <p:nvPr/>
        </p:nvSpPr>
        <p:spPr>
          <a:xfrm>
            <a:off x="9429750" y="2592372"/>
            <a:ext cx="2647950" cy="2282716"/>
          </a:xfrm>
          <a:prstGeom prst="hexagon">
            <a:avLst/>
          </a:prstGeom>
          <a:solidFill>
            <a:srgbClr val="00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8D0D21BB-9581-3F83-425A-FE723C00DB86}"/>
              </a:ext>
            </a:extLst>
          </p:cNvPr>
          <p:cNvSpPr/>
          <p:nvPr/>
        </p:nvSpPr>
        <p:spPr>
          <a:xfrm>
            <a:off x="7232650" y="3836972"/>
            <a:ext cx="2647950" cy="2282716"/>
          </a:xfrm>
          <a:prstGeom prst="hexagon">
            <a:avLst/>
          </a:prstGeom>
          <a:blipFill dpi="0"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1656A75C-20A5-C66A-F0A0-BBABF8257B36}"/>
              </a:ext>
            </a:extLst>
          </p:cNvPr>
          <p:cNvSpPr/>
          <p:nvPr/>
        </p:nvSpPr>
        <p:spPr>
          <a:xfrm>
            <a:off x="5035550" y="5081572"/>
            <a:ext cx="2647950" cy="2282716"/>
          </a:xfrm>
          <a:prstGeom prst="hexagon">
            <a:avLst/>
          </a:prstGeom>
          <a:blipFill dpi="0" rotWithShape="1"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52D17796-040B-A58B-E148-BD892F6C077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257"/>
          <a:stretch>
            <a:fillRect/>
          </a:stretch>
        </p:blipFill>
        <p:spPr>
          <a:xfrm>
            <a:off x="11393235" y="742117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2B13C24-13B0-3578-19DF-41D799BDD1AB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801111" y="404355"/>
            <a:ext cx="472405" cy="409779"/>
          </a:xfrm>
          <a:prstGeom prst="rect">
            <a:avLst/>
          </a:prstGeom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DA2921A-8287-E89D-354A-3C6DD7392BB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3257"/>
          <a:stretch>
            <a:fillRect/>
          </a:stretch>
        </p:blipFill>
        <p:spPr>
          <a:xfrm>
            <a:off x="9880600" y="1287347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FC5EB92-FB69-B79A-BD8C-843F934C31C3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418442" y="457753"/>
            <a:ext cx="589616" cy="511452"/>
          </a:xfrm>
          <a:prstGeom prst="rect">
            <a:avLst/>
          </a:prstGeom>
        </p:spPr>
      </p:pic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F7BA825-0AAF-F92A-FF60-B35BF74744A1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1008058" y="1836373"/>
            <a:ext cx="472405" cy="40977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3AFB28C-D2E5-5EBE-B468-C35C6DFB0D09}"/>
              </a:ext>
            </a:extLst>
          </p:cNvPr>
          <p:cNvSpPr txBox="1"/>
          <p:nvPr/>
        </p:nvSpPr>
        <p:spPr>
          <a:xfrm>
            <a:off x="455811" y="600549"/>
            <a:ext cx="45035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>
                <a:solidFill>
                  <a:schemeClr val="bg1"/>
                </a:solidFill>
                <a:latin typeface="Futura BT" panose="020B0502020204020303" pitchFamily="34" charset="0"/>
              </a:rPr>
              <a:t>Use uma frase </a:t>
            </a:r>
            <a:r>
              <a:rPr lang="pt-BR" sz="4400" dirty="0">
                <a:solidFill>
                  <a:srgbClr val="00A8E8"/>
                </a:solidFill>
                <a:latin typeface="Futura BT" panose="020B0502020204020303" pitchFamily="34" charset="0"/>
              </a:rPr>
              <a:t>im</a:t>
            </a:r>
            <a:r>
              <a:rPr lang="pt-BR" sz="4400" dirty="0">
                <a:solidFill>
                  <a:srgbClr val="00171F"/>
                </a:solidFill>
                <a:latin typeface="Futura BT" panose="020B0502020204020303" pitchFamily="34" charset="0"/>
              </a:rPr>
              <a:t>pactante</a:t>
            </a:r>
            <a:r>
              <a:rPr lang="pt-BR" sz="4400" dirty="0">
                <a:solidFill>
                  <a:schemeClr val="bg1"/>
                </a:solidFill>
                <a:latin typeface="Futura BT" panose="020B0502020204020303" pitchFamily="34" charset="0"/>
              </a:rPr>
              <a:t> para encerrar a sua apresentação.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59868F6-C33D-7508-B8A9-70D0A7154B69}"/>
              </a:ext>
            </a:extLst>
          </p:cNvPr>
          <p:cNvSpPr txBox="1"/>
          <p:nvPr/>
        </p:nvSpPr>
        <p:spPr>
          <a:xfrm>
            <a:off x="192786" y="-290008"/>
            <a:ext cx="89712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9900" dirty="0">
                <a:solidFill>
                  <a:srgbClr val="00171F"/>
                </a:solidFill>
                <a:latin typeface="+mj-lt"/>
              </a:rPr>
              <a:t>“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ECA155E-7CF0-C8A7-517F-E7FA3D539F4E}"/>
              </a:ext>
            </a:extLst>
          </p:cNvPr>
          <p:cNvSpPr txBox="1"/>
          <p:nvPr/>
        </p:nvSpPr>
        <p:spPr>
          <a:xfrm>
            <a:off x="8379347" y="6280322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chemeClr val="bg1"/>
                </a:solidFill>
                <a:latin typeface="+mj-lt"/>
              </a:rPr>
              <a:t>Fulano de Tal</a:t>
            </a:r>
          </a:p>
        </p:txBody>
      </p:sp>
    </p:spTree>
    <p:extLst>
      <p:ext uri="{BB962C8B-B14F-4D97-AF65-F5344CB8AC3E}">
        <p14:creationId xmlns:p14="http://schemas.microsoft.com/office/powerpoint/2010/main" val="240601749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8244326-0230-1030-F6AA-45C99E16ED86}"/>
              </a:ext>
            </a:extLst>
          </p:cNvPr>
          <p:cNvSpPr txBox="1"/>
          <p:nvPr/>
        </p:nvSpPr>
        <p:spPr>
          <a:xfrm>
            <a:off x="8868704" y="1770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DBE1F27-B8C4-4D59-0D9A-DE438DD94E44}"/>
              </a:ext>
            </a:extLst>
          </p:cNvPr>
          <p:cNvSpPr txBox="1"/>
          <p:nvPr/>
        </p:nvSpPr>
        <p:spPr>
          <a:xfrm>
            <a:off x="9006431" y="942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28C94CF5-8F9D-04F3-081A-FCC0B0DC831F}"/>
              </a:ext>
            </a:extLst>
          </p:cNvPr>
          <p:cNvSpPr/>
          <p:nvPr/>
        </p:nvSpPr>
        <p:spPr>
          <a:xfrm>
            <a:off x="9874250" y="5714824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FFFD3CA3-7323-F907-A6ED-A6F686D8A311}"/>
              </a:ext>
            </a:extLst>
          </p:cNvPr>
          <p:cNvSpPr/>
          <p:nvPr/>
        </p:nvSpPr>
        <p:spPr>
          <a:xfrm>
            <a:off x="6496050" y="3938572"/>
            <a:ext cx="3711600" cy="3200400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2852DBCD-6AD3-16DD-821E-D248CD7C6C2E}"/>
              </a:ext>
            </a:extLst>
          </p:cNvPr>
          <p:cNvSpPr/>
          <p:nvPr/>
        </p:nvSpPr>
        <p:spPr>
          <a:xfrm>
            <a:off x="9585624" y="2237558"/>
            <a:ext cx="3710640" cy="3198828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14CA18E6-3A53-EF0D-E313-E09DC5A0CC2A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D1CCCC-7C9B-C89F-0983-4E5C4734030E}"/>
              </a:ext>
            </a:extLst>
          </p:cNvPr>
          <p:cNvSpPr txBox="1"/>
          <p:nvPr/>
        </p:nvSpPr>
        <p:spPr>
          <a:xfrm>
            <a:off x="554454" y="3037750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007EA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00171F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5C87548-B05E-11FE-8DD0-2960F18CAC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3516992" y="1174702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CD763CF3-3214-12CF-C28B-EFE522639BD9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924868" y="836940"/>
            <a:ext cx="472405" cy="409779"/>
          </a:xfrm>
          <a:prstGeom prst="rect">
            <a:avLst/>
          </a:prstGeom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6D721A4-FCF5-8821-8AC8-A9FAD594DB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2004357" y="1719932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38E707A-B21E-FCA5-3959-106E0F81ED21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2542199" y="890338"/>
            <a:ext cx="589616" cy="511452"/>
          </a:xfrm>
          <a:prstGeom prst="rect">
            <a:avLst/>
          </a:prstGeom>
        </p:spPr>
      </p:pic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B61A7A0-B9E8-57CF-73CD-C6DAE4992807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4646476" y="1958256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9391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5A2A35-A258-5371-A25E-93CA1007D3F2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9C7293A-CBDC-FB3B-CE04-F0397B921AB1}"/>
              </a:ext>
            </a:extLst>
          </p:cNvPr>
          <p:cNvSpPr txBox="1"/>
          <p:nvPr/>
        </p:nvSpPr>
        <p:spPr>
          <a:xfrm>
            <a:off x="586331" y="11330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905FEFA-2348-DA0A-CBCF-0365DF9C125A}"/>
              </a:ext>
            </a:extLst>
          </p:cNvPr>
          <p:cNvSpPr txBox="1"/>
          <p:nvPr/>
        </p:nvSpPr>
        <p:spPr>
          <a:xfrm>
            <a:off x="6096000" y="2809150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007EA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00171F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5" name="Imagem 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1EAD9D2-CDE3-B942-D1A2-1DD241BFE1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10452005" y="1117052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ADC1597-4F59-3D8D-3ABC-E3CC6707C92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7859881" y="779290"/>
            <a:ext cx="472405" cy="409779"/>
          </a:xfrm>
          <a:prstGeom prst="rect">
            <a:avLst/>
          </a:prstGeom>
        </p:spPr>
      </p:pic>
      <p:pic>
        <p:nvPicPr>
          <p:cNvPr id="7" name="Imagem 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17CA801-65A1-0049-96E0-35D5C07C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257"/>
          <a:stretch>
            <a:fillRect/>
          </a:stretch>
        </p:blipFill>
        <p:spPr>
          <a:xfrm>
            <a:off x="8939370" y="1662282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A58F2DE5-4643-BD0A-9E52-F7163C3A3E6C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477212" y="832688"/>
            <a:ext cx="589616" cy="511452"/>
          </a:xfrm>
          <a:prstGeom prst="rect">
            <a:avLst/>
          </a:prstGeom>
        </p:spPr>
      </p:pic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F7605EF1-91B4-2BCF-4915-9D0914B0EAFC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066828" y="2211308"/>
            <a:ext cx="472405" cy="409779"/>
          </a:xfrm>
          <a:prstGeom prst="rect">
            <a:avLst/>
          </a:prstGeom>
        </p:spPr>
      </p:pic>
      <p:sp>
        <p:nvSpPr>
          <p:cNvPr id="10" name="Hexágono 9">
            <a:extLst>
              <a:ext uri="{FF2B5EF4-FFF2-40B4-BE49-F238E27FC236}">
                <a16:creationId xmlns:a16="http://schemas.microsoft.com/office/drawing/2014/main" id="{EEDAEF8B-DFDB-767B-0CB3-BB6FDF52FBAC}"/>
              </a:ext>
            </a:extLst>
          </p:cNvPr>
          <p:cNvSpPr/>
          <p:nvPr/>
        </p:nvSpPr>
        <p:spPr>
          <a:xfrm>
            <a:off x="-770591" y="4063436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Hexágono 10">
            <a:extLst>
              <a:ext uri="{FF2B5EF4-FFF2-40B4-BE49-F238E27FC236}">
                <a16:creationId xmlns:a16="http://schemas.microsoft.com/office/drawing/2014/main" id="{144A391A-B05A-2B59-14E8-CBA18E5816C0}"/>
              </a:ext>
            </a:extLst>
          </p:cNvPr>
          <p:cNvSpPr/>
          <p:nvPr/>
        </p:nvSpPr>
        <p:spPr>
          <a:xfrm>
            <a:off x="1426509" y="2818836"/>
            <a:ext cx="2647950" cy="2282716"/>
          </a:xfrm>
          <a:prstGeom prst="hexagon">
            <a:avLst/>
          </a:prstGeom>
          <a:blipFill dpi="0" rotWithShape="1"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99108F2C-CFA5-3297-43C5-E2B3920087D6}"/>
              </a:ext>
            </a:extLst>
          </p:cNvPr>
          <p:cNvSpPr/>
          <p:nvPr/>
        </p:nvSpPr>
        <p:spPr>
          <a:xfrm>
            <a:off x="1426509" y="5349053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Hexágono 12">
            <a:extLst>
              <a:ext uri="{FF2B5EF4-FFF2-40B4-BE49-F238E27FC236}">
                <a16:creationId xmlns:a16="http://schemas.microsoft.com/office/drawing/2014/main" id="{091ACFB9-1033-B9BB-287A-25E668B7717A}"/>
              </a:ext>
            </a:extLst>
          </p:cNvPr>
          <p:cNvSpPr/>
          <p:nvPr/>
        </p:nvSpPr>
        <p:spPr>
          <a:xfrm>
            <a:off x="3623609" y="4063436"/>
            <a:ext cx="2647950" cy="2282716"/>
          </a:xfrm>
          <a:prstGeom prst="hexagon">
            <a:avLst/>
          </a:prstGeom>
          <a:blipFill dpi="0" rotWithShape="1"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Hexágono 13">
            <a:extLst>
              <a:ext uri="{FF2B5EF4-FFF2-40B4-BE49-F238E27FC236}">
                <a16:creationId xmlns:a16="http://schemas.microsoft.com/office/drawing/2014/main" id="{EFF850C5-F6E9-2B8D-250C-14F06C969814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812381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3D0D551-564F-47CA-BCDF-FB7A4B54DEB6}"/>
              </a:ext>
            </a:extLst>
          </p:cNvPr>
          <p:cNvSpPr txBox="1"/>
          <p:nvPr/>
        </p:nvSpPr>
        <p:spPr>
          <a:xfrm>
            <a:off x="4464915" y="7866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BD27D68-3335-C085-7B1D-90C35080377C}"/>
              </a:ext>
            </a:extLst>
          </p:cNvPr>
          <p:cNvSpPr txBox="1"/>
          <p:nvPr/>
        </p:nvSpPr>
        <p:spPr>
          <a:xfrm>
            <a:off x="4529420" y="1577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967D5B13-9E2E-6223-47EB-5A4DCFFB02CB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2FFD8D90-442E-96C6-263C-2B21309F9575}"/>
              </a:ext>
            </a:extLst>
          </p:cNvPr>
          <p:cNvSpPr/>
          <p:nvPr/>
        </p:nvSpPr>
        <p:spPr>
          <a:xfrm>
            <a:off x="3203575" y="3219982"/>
            <a:ext cx="5784850" cy="4988101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554071A7-7929-13B5-BAB5-49D36183088D}"/>
              </a:ext>
            </a:extLst>
          </p:cNvPr>
          <p:cNvSpPr/>
          <p:nvPr/>
        </p:nvSpPr>
        <p:spPr>
          <a:xfrm>
            <a:off x="403225" y="3219982"/>
            <a:ext cx="3909290" cy="3370078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8C768AF5-DBF7-A07C-55E7-6C26C769C16F}"/>
              </a:ext>
            </a:extLst>
          </p:cNvPr>
          <p:cNvSpPr/>
          <p:nvPr/>
        </p:nvSpPr>
        <p:spPr>
          <a:xfrm>
            <a:off x="7879487" y="3219982"/>
            <a:ext cx="3909290" cy="3370078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2E9E0E3-81D1-830C-D635-4EBAD89BBEC1}"/>
              </a:ext>
            </a:extLst>
          </p:cNvPr>
          <p:cNvSpPr txBox="1"/>
          <p:nvPr/>
        </p:nvSpPr>
        <p:spPr>
          <a:xfrm>
            <a:off x="935470" y="3750859"/>
            <a:ext cx="284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chemeClr val="bg1"/>
                </a:solidFill>
              </a:rPr>
              <a:t>01</a:t>
            </a: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r>
              <a:rPr lang="pt-BR" sz="2800" dirty="0">
                <a:solidFill>
                  <a:schemeClr val="bg1"/>
                </a:solidFill>
              </a:rPr>
              <a:t>Pequeno texto descritivo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E785010-1D1F-E910-9AC3-C57C9E4024AD}"/>
              </a:ext>
            </a:extLst>
          </p:cNvPr>
          <p:cNvSpPr txBox="1"/>
          <p:nvPr/>
        </p:nvSpPr>
        <p:spPr>
          <a:xfrm>
            <a:off x="8411732" y="3750859"/>
            <a:ext cx="284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chemeClr val="bg1"/>
                </a:solidFill>
              </a:rPr>
              <a:t>02</a:t>
            </a: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r>
              <a:rPr lang="pt-BR" sz="2800" dirty="0">
                <a:solidFill>
                  <a:schemeClr val="bg1"/>
                </a:solidFill>
              </a:rPr>
              <a:t>Pequeno texto descritivo</a:t>
            </a:r>
          </a:p>
        </p:txBody>
      </p:sp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ECF62AE-56A8-FD19-7647-5E8F5FE1BD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10769966" y="976963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FD2255F-A9E4-41B6-3F9A-EF1FCA239E4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177842" y="639201"/>
            <a:ext cx="472405" cy="409779"/>
          </a:xfrm>
          <a:prstGeom prst="rect">
            <a:avLst/>
          </a:prstGeom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561ED0EC-C587-8ACD-AED8-CD2869604B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>
            <a:off x="8988425" y="1462291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2EE372C9-C0AE-7B74-FE19-02B49A81CE31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795173" y="692599"/>
            <a:ext cx="589616" cy="511452"/>
          </a:xfrm>
          <a:prstGeom prst="rect">
            <a:avLst/>
          </a:prstGeom>
        </p:spPr>
      </p:pic>
      <p:pic>
        <p:nvPicPr>
          <p:cNvPr id="14" name="Imagem 13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F4913B3-9CC8-A4EF-DFE4-8BEFBA2DD4B5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10384789" y="2071219"/>
            <a:ext cx="472405" cy="409779"/>
          </a:xfrm>
          <a:prstGeom prst="rect">
            <a:avLst/>
          </a:prstGeom>
        </p:spPr>
      </p:pic>
      <p:pic>
        <p:nvPicPr>
          <p:cNvPr id="15" name="Imagem 14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96893D21-4191-188D-27E2-CD22C716B2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 flipH="1">
            <a:off x="2519280" y="1111695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F16782B-4CDE-87D5-CD91-4766FE51C42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403225" y="267940"/>
            <a:ext cx="472405" cy="409779"/>
          </a:xfrm>
          <a:prstGeom prst="rect">
            <a:avLst/>
          </a:prstGeom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087FF7B-6EB7-28DD-F14A-5CE641EC51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>
            <a:fillRect/>
          </a:stretch>
        </p:blipFill>
        <p:spPr>
          <a:xfrm flipH="1">
            <a:off x="1006645" y="1656925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31FA57AB-97FF-2A07-FEC7-F0CCC70F33C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1544487" y="827331"/>
            <a:ext cx="589616" cy="511452"/>
          </a:xfrm>
          <a:prstGeom prst="rect">
            <a:avLst/>
          </a:prstGeom>
        </p:spPr>
      </p:pic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51EEE69-0404-7F19-9873-7CCB7DA7E75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3648764" y="1895249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1204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F5EE85FD-87F5-1002-A9F7-0BB9CABBD687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0E4F62C-4785-1C7F-4B04-2AE32563F5FB}"/>
              </a:ext>
            </a:extLst>
          </p:cNvPr>
          <p:cNvSpPr txBox="1"/>
          <p:nvPr/>
        </p:nvSpPr>
        <p:spPr>
          <a:xfrm>
            <a:off x="4464915" y="7866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E118A0-C02F-3180-A025-05D967653CF8}"/>
              </a:ext>
            </a:extLst>
          </p:cNvPr>
          <p:cNvSpPr txBox="1"/>
          <p:nvPr/>
        </p:nvSpPr>
        <p:spPr>
          <a:xfrm>
            <a:off x="4529420" y="1577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D5F1993-1EA8-0810-80AB-6E558C5018D1}"/>
              </a:ext>
            </a:extLst>
          </p:cNvPr>
          <p:cNvSpPr txBox="1"/>
          <p:nvPr/>
        </p:nvSpPr>
        <p:spPr>
          <a:xfrm>
            <a:off x="3469434" y="3075850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007EA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00171F"/>
                </a:solidFill>
                <a:latin typeface="Futura BT" panose="020B0502020204020303" pitchFamily="34" charset="0"/>
              </a:rPr>
              <a:t>. </a:t>
            </a:r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368BD638-DE5C-F76C-CF96-770D9EBB35BD}"/>
              </a:ext>
            </a:extLst>
          </p:cNvPr>
          <p:cNvSpPr/>
          <p:nvPr/>
        </p:nvSpPr>
        <p:spPr>
          <a:xfrm>
            <a:off x="9187974" y="1386853"/>
            <a:ext cx="4815607" cy="4152352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2ADDEBCB-81BE-E4A8-9ECB-880E45A0ED1B}"/>
              </a:ext>
            </a:extLst>
          </p:cNvPr>
          <p:cNvSpPr/>
          <p:nvPr/>
        </p:nvSpPr>
        <p:spPr>
          <a:xfrm>
            <a:off x="-1811581" y="1475753"/>
            <a:ext cx="4815607" cy="4152352"/>
          </a:xfrm>
          <a:prstGeom prst="hexagon">
            <a:avLst/>
          </a:prstGeom>
          <a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ED2CDD44-CBBF-C938-9C4C-F7F89F9D2E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 flipH="1">
            <a:off x="3117051" y="617694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9E84725-6BA8-49E2-7AF3-F589FE3ABA7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8082583" y="498777"/>
            <a:ext cx="472405" cy="409779"/>
          </a:xfrm>
          <a:prstGeom prst="rect">
            <a:avLst/>
          </a:prstGeom>
        </p:spPr>
      </p:pic>
      <p:pic>
        <p:nvPicPr>
          <p:cNvPr id="10" name="Imagem 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44317BFF-06BE-45A5-68AD-0CDF2F0787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257"/>
          <a:stretch>
            <a:fillRect/>
          </a:stretch>
        </p:blipFill>
        <p:spPr>
          <a:xfrm>
            <a:off x="8893166" y="1321867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7263CCCA-028C-76EE-CF08-FA35760A4EC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>
            <a:off x="9699914" y="552175"/>
            <a:ext cx="589616" cy="511452"/>
          </a:xfrm>
          <a:prstGeom prst="rect">
            <a:avLst/>
          </a:prstGeom>
        </p:spPr>
      </p:pic>
      <p:pic>
        <p:nvPicPr>
          <p:cNvPr id="12" name="Imagem 11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2E12E31D-B173-58B5-355D-025564C2B338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2731874" y="1711950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6409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D0BBE67D-3A37-4AF3-6DD8-F0EA709B2CEA}"/>
              </a:ext>
            </a:extLst>
          </p:cNvPr>
          <p:cNvSpPr/>
          <p:nvPr/>
        </p:nvSpPr>
        <p:spPr>
          <a:xfrm>
            <a:off x="8274050" y="3556109"/>
            <a:ext cx="2647950" cy="2282716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Hexágono 2">
            <a:extLst>
              <a:ext uri="{FF2B5EF4-FFF2-40B4-BE49-F238E27FC236}">
                <a16:creationId xmlns:a16="http://schemas.microsoft.com/office/drawing/2014/main" id="{CB7C48DD-EBEE-F10E-44AB-6740F9566FC1}"/>
              </a:ext>
            </a:extLst>
          </p:cNvPr>
          <p:cNvSpPr/>
          <p:nvPr/>
        </p:nvSpPr>
        <p:spPr>
          <a:xfrm>
            <a:off x="6000751" y="2298809"/>
            <a:ext cx="2647950" cy="2282716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FEDFE3CA-DDC5-718C-59BC-8C511A74F697}"/>
              </a:ext>
            </a:extLst>
          </p:cNvPr>
          <p:cNvSpPr/>
          <p:nvPr/>
        </p:nvSpPr>
        <p:spPr>
          <a:xfrm>
            <a:off x="8274050" y="1041509"/>
            <a:ext cx="2647950" cy="2282716"/>
          </a:xfrm>
          <a:prstGeom prst="hexagon">
            <a:avLst/>
          </a:prstGeom>
          <a:blipFill dpi="0"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A92458A4-1726-EDBA-9298-1F8B489CAA72}"/>
              </a:ext>
            </a:extLst>
          </p:cNvPr>
          <p:cNvSpPr/>
          <p:nvPr/>
        </p:nvSpPr>
        <p:spPr>
          <a:xfrm>
            <a:off x="10566398" y="0"/>
            <a:ext cx="6121401" cy="6858000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041538A-0A1B-6E92-E195-5D3136D09146}"/>
              </a:ext>
            </a:extLst>
          </p:cNvPr>
          <p:cNvSpPr txBox="1"/>
          <p:nvPr/>
        </p:nvSpPr>
        <p:spPr>
          <a:xfrm>
            <a:off x="448604" y="3675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514737-F1A3-DF26-5825-3959B9840D24}"/>
              </a:ext>
            </a:extLst>
          </p:cNvPr>
          <p:cNvSpPr txBox="1"/>
          <p:nvPr/>
        </p:nvSpPr>
        <p:spPr>
          <a:xfrm>
            <a:off x="513109" y="1167204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chemeClr val="bg1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8" name="Hexágono 7">
            <a:extLst>
              <a:ext uri="{FF2B5EF4-FFF2-40B4-BE49-F238E27FC236}">
                <a16:creationId xmlns:a16="http://schemas.microsoft.com/office/drawing/2014/main" id="{EDEEE4AB-ADBD-7383-F7E4-0BA95F76ADA5}"/>
              </a:ext>
            </a:extLst>
          </p:cNvPr>
          <p:cNvSpPr/>
          <p:nvPr/>
        </p:nvSpPr>
        <p:spPr>
          <a:xfrm>
            <a:off x="573582" y="2579711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F2EF10F-E190-961C-5971-9AC89E80B10D}"/>
              </a:ext>
            </a:extLst>
          </p:cNvPr>
          <p:cNvSpPr txBox="1"/>
          <p:nvPr/>
        </p:nvSpPr>
        <p:spPr>
          <a:xfrm>
            <a:off x="1680393" y="2557838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0" name="Hexágono 9">
            <a:extLst>
              <a:ext uri="{FF2B5EF4-FFF2-40B4-BE49-F238E27FC236}">
                <a16:creationId xmlns:a16="http://schemas.microsoft.com/office/drawing/2014/main" id="{22202BEC-8EC5-ADDD-5774-204D222B6954}"/>
              </a:ext>
            </a:extLst>
          </p:cNvPr>
          <p:cNvSpPr/>
          <p:nvPr/>
        </p:nvSpPr>
        <p:spPr>
          <a:xfrm>
            <a:off x="573582" y="3954110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CE75CAF-055B-1A60-E343-C6030439AC0C}"/>
              </a:ext>
            </a:extLst>
          </p:cNvPr>
          <p:cNvSpPr txBox="1"/>
          <p:nvPr/>
        </p:nvSpPr>
        <p:spPr>
          <a:xfrm>
            <a:off x="1680393" y="3932237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4C8611DC-7AB8-10EA-375A-9F8E98BA0DFA}"/>
              </a:ext>
            </a:extLst>
          </p:cNvPr>
          <p:cNvSpPr/>
          <p:nvPr/>
        </p:nvSpPr>
        <p:spPr>
          <a:xfrm>
            <a:off x="573582" y="5310217"/>
            <a:ext cx="985175" cy="84928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A8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03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755DC75-1AAC-B917-923A-A562E287E59D}"/>
              </a:ext>
            </a:extLst>
          </p:cNvPr>
          <p:cNvSpPr txBox="1"/>
          <p:nvPr/>
        </p:nvSpPr>
        <p:spPr>
          <a:xfrm>
            <a:off x="1680393" y="5288344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9DE94C9-796F-DE13-E6FF-4DBA4F6EE28E}"/>
              </a:ext>
            </a:extLst>
          </p:cNvPr>
          <p:cNvSpPr txBox="1"/>
          <p:nvPr/>
        </p:nvSpPr>
        <p:spPr>
          <a:xfrm>
            <a:off x="8229600" y="4675614"/>
            <a:ext cx="2755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Pequeno texto descritivo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2784B0E9-8896-B0C8-10E9-9F7A2BD9E6D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9183763" y="3790527"/>
            <a:ext cx="906940" cy="906940"/>
          </a:xfrm>
          <a:prstGeom prst="rect">
            <a:avLst/>
          </a:prstGeom>
        </p:spPr>
      </p:pic>
      <p:pic>
        <p:nvPicPr>
          <p:cNvPr id="17" name="Imagem 16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C61954C7-70A3-C5D0-8B35-6DD236CC507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3257"/>
          <a:stretch>
            <a:fillRect/>
          </a:stretch>
        </p:blipFill>
        <p:spPr>
          <a:xfrm flipH="1">
            <a:off x="6097158" y="580366"/>
            <a:ext cx="897127" cy="778197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B7BD9166-A204-8AFC-F0A1-FEC28E4D3F3F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5861755" y="5867855"/>
            <a:ext cx="472405" cy="409779"/>
          </a:xfrm>
          <a:prstGeom prst="rect">
            <a:avLst/>
          </a:prstGeom>
        </p:spPr>
      </p:pic>
      <p:pic>
        <p:nvPicPr>
          <p:cNvPr id="19" name="Imagem 18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09B509B7-C321-C50A-CEE4-F29A793FB70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3257"/>
          <a:stretch>
            <a:fillRect/>
          </a:stretch>
        </p:blipFill>
        <p:spPr>
          <a:xfrm flipH="1">
            <a:off x="4584523" y="1125596"/>
            <a:ext cx="589616" cy="511452"/>
          </a:xfrm>
          <a:prstGeom prst="rect">
            <a:avLst/>
          </a:prstGeom>
          <a:effectLst>
            <a:outerShdw blurRad="1270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8293C726-2819-2F75-C049-F1E95AF1BB11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7168036" y="5356403"/>
            <a:ext cx="589616" cy="511452"/>
          </a:xfrm>
          <a:prstGeom prst="rect">
            <a:avLst/>
          </a:prstGeom>
        </p:spPr>
      </p:pic>
      <p:pic>
        <p:nvPicPr>
          <p:cNvPr id="21" name="Imagem 20" descr="Inseto com asas em fundo branco&#10;&#10;O conteúdo gerado por IA pode estar incorreto.">
            <a:extLst>
              <a:ext uri="{FF2B5EF4-FFF2-40B4-BE49-F238E27FC236}">
                <a16:creationId xmlns:a16="http://schemas.microsoft.com/office/drawing/2014/main" id="{6CB8E09A-2599-B52E-5E39-7A65AE541D4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b="13257"/>
          <a:stretch>
            <a:fillRect/>
          </a:stretch>
        </p:blipFill>
        <p:spPr>
          <a:xfrm flipH="1">
            <a:off x="7226642" y="1363920"/>
            <a:ext cx="472405" cy="4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3292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ágono 1">
            <a:extLst>
              <a:ext uri="{FF2B5EF4-FFF2-40B4-BE49-F238E27FC236}">
                <a16:creationId xmlns:a16="http://schemas.microsoft.com/office/drawing/2014/main" id="{D7A11551-6D49-13E4-0074-2740BC0CED05}"/>
              </a:ext>
            </a:extLst>
          </p:cNvPr>
          <p:cNvSpPr/>
          <p:nvPr/>
        </p:nvSpPr>
        <p:spPr>
          <a:xfrm>
            <a:off x="4772025" y="-591227"/>
            <a:ext cx="2647950" cy="1182454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180B1A2-C753-E1F7-E821-3793C869F596}"/>
              </a:ext>
            </a:extLst>
          </p:cNvPr>
          <p:cNvSpPr txBox="1"/>
          <p:nvPr/>
        </p:nvSpPr>
        <p:spPr>
          <a:xfrm>
            <a:off x="8868704" y="177089"/>
            <a:ext cx="30512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0171F"/>
                </a:solidFill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6F90159-A6D4-BB8B-7566-A0BE6B78D73A}"/>
              </a:ext>
            </a:extLst>
          </p:cNvPr>
          <p:cNvSpPr txBox="1"/>
          <p:nvPr/>
        </p:nvSpPr>
        <p:spPr>
          <a:xfrm>
            <a:off x="9006431" y="942593"/>
            <a:ext cx="2986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800" dirty="0">
                <a:solidFill>
                  <a:srgbClr val="007EA7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18AD8B5-FC4B-8793-C452-47A91A2D3476}"/>
              </a:ext>
            </a:extLst>
          </p:cNvPr>
          <p:cNvSpPr txBox="1"/>
          <p:nvPr/>
        </p:nvSpPr>
        <p:spPr>
          <a:xfrm>
            <a:off x="7457635" y="2035262"/>
            <a:ext cx="45355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7EA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600" dirty="0">
                <a:solidFill>
                  <a:srgbClr val="00171F"/>
                </a:solidFill>
                <a:latin typeface="Futura BT" panose="020B0502020204020303" pitchFamily="34" charset="0"/>
              </a:rPr>
              <a:t>. 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C6501F4-0566-40C5-DE76-4271D930B141}"/>
              </a:ext>
            </a:extLst>
          </p:cNvPr>
          <p:cNvCxnSpPr/>
          <p:nvPr/>
        </p:nvCxnSpPr>
        <p:spPr>
          <a:xfrm>
            <a:off x="801028" y="1206244"/>
            <a:ext cx="1277258" cy="0"/>
          </a:xfrm>
          <a:prstGeom prst="line">
            <a:avLst/>
          </a:prstGeom>
          <a:ln w="3810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F17F19D2-3C0C-7A28-1F4F-74C39FD89D64}"/>
              </a:ext>
            </a:extLst>
          </p:cNvPr>
          <p:cNvSpPr txBox="1"/>
          <p:nvPr/>
        </p:nvSpPr>
        <p:spPr>
          <a:xfrm>
            <a:off x="684914" y="1787082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EAAF023-874B-139E-3E05-0A1939A319C0}"/>
              </a:ext>
            </a:extLst>
          </p:cNvPr>
          <p:cNvSpPr txBox="1"/>
          <p:nvPr/>
        </p:nvSpPr>
        <p:spPr>
          <a:xfrm>
            <a:off x="684913" y="1325417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3459"/>
                </a:solidFill>
                <a:latin typeface="+mj-lt"/>
              </a:rPr>
              <a:t>TEXTO 01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4C07D786-7027-068B-8985-D8B13BF16332}"/>
              </a:ext>
            </a:extLst>
          </p:cNvPr>
          <p:cNvCxnSpPr/>
          <p:nvPr/>
        </p:nvCxnSpPr>
        <p:spPr>
          <a:xfrm>
            <a:off x="801027" y="2960571"/>
            <a:ext cx="1277258" cy="0"/>
          </a:xfrm>
          <a:prstGeom prst="line">
            <a:avLst/>
          </a:prstGeom>
          <a:ln w="3810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95C9829-2B48-418B-126D-1F76A11F3EE7}"/>
              </a:ext>
            </a:extLst>
          </p:cNvPr>
          <p:cNvSpPr txBox="1"/>
          <p:nvPr/>
        </p:nvSpPr>
        <p:spPr>
          <a:xfrm>
            <a:off x="684913" y="3541409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9069B0A-FCA9-011E-0B33-B7FA245E1EB7}"/>
              </a:ext>
            </a:extLst>
          </p:cNvPr>
          <p:cNvSpPr txBox="1"/>
          <p:nvPr/>
        </p:nvSpPr>
        <p:spPr>
          <a:xfrm>
            <a:off x="684912" y="3079744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3459"/>
                </a:solidFill>
                <a:latin typeface="+mj-lt"/>
              </a:rPr>
              <a:t>TEXTO 02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EF55F285-BB9A-15FC-371C-3BEF73379F45}"/>
              </a:ext>
            </a:extLst>
          </p:cNvPr>
          <p:cNvCxnSpPr/>
          <p:nvPr/>
        </p:nvCxnSpPr>
        <p:spPr>
          <a:xfrm>
            <a:off x="801026" y="4714898"/>
            <a:ext cx="1277258" cy="0"/>
          </a:xfrm>
          <a:prstGeom prst="line">
            <a:avLst/>
          </a:prstGeom>
          <a:ln w="38100">
            <a:solidFill>
              <a:srgbClr val="0034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C29BA5D-E52F-15D5-C391-E0C52A7AF004}"/>
              </a:ext>
            </a:extLst>
          </p:cNvPr>
          <p:cNvSpPr txBox="1"/>
          <p:nvPr/>
        </p:nvSpPr>
        <p:spPr>
          <a:xfrm>
            <a:off x="684912" y="5295736"/>
            <a:ext cx="3592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Este é um espaço para um pequeno texto.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ABC5A07-EF9F-2797-5E93-855CE6646F2F}"/>
              </a:ext>
            </a:extLst>
          </p:cNvPr>
          <p:cNvSpPr txBox="1"/>
          <p:nvPr/>
        </p:nvSpPr>
        <p:spPr>
          <a:xfrm>
            <a:off x="684911" y="4834071"/>
            <a:ext cx="3592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3459"/>
                </a:solidFill>
                <a:latin typeface="+mj-lt"/>
              </a:rPr>
              <a:t>TEXTO 03</a:t>
            </a:r>
          </a:p>
        </p:txBody>
      </p:sp>
      <p:sp>
        <p:nvSpPr>
          <p:cNvPr id="16" name="Hexágono 15">
            <a:extLst>
              <a:ext uri="{FF2B5EF4-FFF2-40B4-BE49-F238E27FC236}">
                <a16:creationId xmlns:a16="http://schemas.microsoft.com/office/drawing/2014/main" id="{45C7C775-8765-7184-DEF6-D7DFC4ECB5EE}"/>
              </a:ext>
            </a:extLst>
          </p:cNvPr>
          <p:cNvSpPr/>
          <p:nvPr/>
        </p:nvSpPr>
        <p:spPr>
          <a:xfrm rot="5400000">
            <a:off x="3699437" y="1785072"/>
            <a:ext cx="4453069" cy="3381068"/>
          </a:xfrm>
          <a:prstGeom prst="hexagon">
            <a:avLst/>
          </a:prstGeom>
          <a:blipFill dpi="0"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Hexágono 16">
            <a:extLst>
              <a:ext uri="{FF2B5EF4-FFF2-40B4-BE49-F238E27FC236}">
                <a16:creationId xmlns:a16="http://schemas.microsoft.com/office/drawing/2014/main" id="{7866953F-3A60-EE5D-BCC0-BCBDBE932745}"/>
              </a:ext>
            </a:extLst>
          </p:cNvPr>
          <p:cNvSpPr/>
          <p:nvPr/>
        </p:nvSpPr>
        <p:spPr>
          <a:xfrm rot="5400000">
            <a:off x="5934268" y="5296936"/>
            <a:ext cx="3364474" cy="2900409"/>
          </a:xfrm>
          <a:prstGeom prst="hexagon">
            <a:avLst/>
          </a:prstGeom>
          <a:gradFill flip="none" rotWithShape="1">
            <a:gsLst>
              <a:gs pos="0">
                <a:srgbClr val="00171F"/>
              </a:gs>
              <a:gs pos="50000">
                <a:srgbClr val="003459"/>
              </a:gs>
              <a:gs pos="100000">
                <a:srgbClr val="007EA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257384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1" grpId="0"/>
      <p:bldP spid="12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824</Words>
  <Application>Microsoft Office PowerPoint</Application>
  <PresentationFormat>Widescreen</PresentationFormat>
  <Paragraphs>200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7" baseType="lpstr">
      <vt:lpstr>Futura BT</vt:lpstr>
      <vt:lpstr>Bison Bold</vt:lpstr>
      <vt:lpstr>Aptos Display</vt:lpstr>
      <vt:lpstr>Arial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2025-06-20T18:12:35Z</dcterms:created>
  <dcterms:modified xsi:type="dcterms:W3CDTF">2026-07-20T22:16:50Z</dcterms:modified>
</cp:coreProperties>
</file>