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7" r:id="rId22"/>
  </p:sldIdLst>
  <p:sldSz cx="12192000" cy="6858000"/>
  <p:notesSz cx="6858000" cy="9144000"/>
  <p:embeddedFontLst>
    <p:embeddedFont>
      <p:font typeface="Bison Bold" panose="00000400000000000000" pitchFamily="2" charset="0"/>
      <p:regular r:id="rId23"/>
    </p:embeddedFont>
    <p:embeddedFont>
      <p:font typeface="Candara" panose="020E0502030303020204" pitchFamily="34" charset="0"/>
      <p:regular r:id="rId24"/>
      <p:bold r:id="rId25"/>
      <p:italic r:id="rId26"/>
      <p:boldItalic r:id="rId27"/>
    </p:embeddedFont>
    <p:embeddedFont>
      <p:font typeface="Jumble" panose="02000503000000020004" pitchFamily="2" charset="0"/>
      <p:regular r:id="rId28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2025"/>
    <a:srgbClr val="EDB104"/>
    <a:srgbClr val="F3F3F3"/>
    <a:srgbClr val="005D90"/>
    <a:srgbClr val="017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91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delSld modSld sldOrd">
      <pc:chgData name="Marcio Monteiro" userId="aef6e9f59deaac01" providerId="LiveId" clId="{6A8DAF11-0170-4933-B00C-B22EC133431A}" dt="2026-07-20T22:13:52.119" v="929" actId="1076"/>
      <pc:docMkLst>
        <pc:docMk/>
      </pc:docMkLst>
      <pc:sldChg chg="modSp mod">
        <pc:chgData name="Marcio Monteiro" userId="aef6e9f59deaac01" providerId="LiveId" clId="{6A8DAF11-0170-4933-B00C-B22EC133431A}" dt="2026-07-20T22:13:52.119" v="929" actId="1076"/>
        <pc:sldMkLst>
          <pc:docMk/>
          <pc:sldMk cId="1858305865" sldId="256"/>
        </pc:sldMkLst>
        <pc:spChg chg="mod">
          <ac:chgData name="Marcio Monteiro" userId="aef6e9f59deaac01" providerId="LiveId" clId="{6A8DAF11-0170-4933-B00C-B22EC133431A}" dt="2026-07-20T22:13:52.119" v="929" actId="1076"/>
          <ac:spMkLst>
            <pc:docMk/>
            <pc:sldMk cId="1858305865" sldId="256"/>
            <ac:spMk id="291" creationId="{4072434F-8332-8B0F-7502-C567BC26DEFE}"/>
          </ac:spMkLst>
        </pc:spChg>
        <pc:spChg chg="mod">
          <ac:chgData name="Marcio Monteiro" userId="aef6e9f59deaac01" providerId="LiveId" clId="{6A8DAF11-0170-4933-B00C-B22EC133431A}" dt="2026-07-20T22:13:49.084" v="928" actId="1076"/>
          <ac:spMkLst>
            <pc:docMk/>
            <pc:sldMk cId="1858305865" sldId="256"/>
            <ac:spMk id="292" creationId="{A565BF1C-083B-6AFA-56DF-899553FE362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99E624-8F20-D6A3-7BAC-845CE4679F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A3666BB-B178-0CB9-C11A-5307AB8826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3C371E-A12D-7D93-1130-8370A2121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9160FE-F430-0F7F-E1B3-68C8B1F4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8A76B0-8598-A28A-1EE3-3394DD3F6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533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3F420F-241F-AEE4-06D1-4466F284D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50128ED-35A3-3E45-E417-9FCE11F99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6DA99A-A622-6ECD-0FEB-56E99F8EF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8F7C76-9FD0-513E-5F8D-03C63307C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49766BD-B416-31DD-98FB-A5507014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738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9864DD-F177-F70F-1D10-16FAA177AA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5948DBF-5258-D03D-7C76-70B5769982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61E9F9-BFE2-D8C4-CA48-6D7FBB946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85BCFC-6588-9AA5-05A3-C0310A2A9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7F2694-8EB8-800F-DBDF-750DAAEB1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184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22D534-097A-FC9B-70B4-4FF3A2591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F2098E-1615-7E93-2DE2-135B197F6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5120BA-45D8-6938-987C-4FE774F4F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13ADED-8F95-9E21-8E40-7A610BBB0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C763F7-2126-E6C0-4667-FC7AE608D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7225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079E5F-9DAE-D1D0-E114-9F442ACA7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B441899-7CCE-F14E-6558-37BAA08B40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88A8A1-09FE-4007-9333-E147D17D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4B4DA9-2FA8-2D7B-D3A4-3F3686733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F6F764-82A1-0321-686C-7B2DC819C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65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78118D-0E7F-568D-0832-6E4B700C2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93847F-5736-6B01-7C8A-DADF6C2E8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F32E69-B529-9EA0-9ADB-D4931C1BB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38E0A30-B8EC-24E3-A8BF-C0A6AC417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1DCA0F3-C2AA-CA0D-700A-8426C2132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A5CC44-D3F5-1D99-7749-000DD270E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347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2115FB-BD89-3D70-8D7A-F2767233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D67BF5-BCB9-5F6C-6080-135479CF0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CA8C8B-0A02-3223-B8E5-1F9190A34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4520769-89DA-379E-1F96-D83A7D9F73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F43E406-ADB5-78D2-C8A1-8F3EE9B32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A0FBF28-6D17-310D-4A9D-EAA8C72B8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8EB1852-BD5B-D9B4-51BA-8447B7966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F5D5A78-F6E0-9BE2-A699-19F597F2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227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79D9E-69A1-E199-C8DA-3544F6DD7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772F104-9031-4E6F-34CA-827076D16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6EBA9B1-2173-42DF-7074-8F0CFB436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B496541-71E1-6589-79F0-5F9D30E5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828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6040358-DF8D-8C67-B31F-73CF42A7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39F771A-1CCB-15B9-03B9-D05043F03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FBB67B7-2074-D1F4-5984-F96F45E7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93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3A9F38-465B-541D-B081-9EC52431D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04684A-EFAF-8774-1F8B-923C3D377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88B62F5-080A-4804-16CD-999136F3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A11148-795D-1B76-0EFF-C22736E8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079849-3C89-11ED-7EAD-77E72005F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392882-B955-656C-AD24-3D2902A42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5497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47EB3C-C318-0957-0D8B-D9981B9B1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65E2995-9246-AA01-E671-82614D69E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6B2C6BF-95A9-4079-6D98-AF108C3A7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E1977C8-5CE2-7D9C-4F25-26C12093F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BCEDFD-D90C-6D49-B9AE-CFE5B0E7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872D5E-3D14-80DF-2C8F-A5A4193C6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981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5A9CFE3-B932-F896-FAE1-E7E7CCE7B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4A8167-A360-AB88-546B-5FEC77A0C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22B2EF-4212-FD34-571C-C55BD970F7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AB4CA8-67BC-4809-B5B9-C4A81F9BFFA5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34AF35B-15B0-C4C1-F2C7-4E32458D0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306839-B8A8-9B61-4A9E-61704B256C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BEADCD-DF79-4F22-A3D1-51245DB9C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579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4" name="Agrupar 293">
            <a:extLst>
              <a:ext uri="{FF2B5EF4-FFF2-40B4-BE49-F238E27FC236}">
                <a16:creationId xmlns:a16="http://schemas.microsoft.com/office/drawing/2014/main" id="{587B670D-6A48-C06B-2FE8-41D751D3542A}"/>
              </a:ext>
            </a:extLst>
          </p:cNvPr>
          <p:cNvGrpSpPr/>
          <p:nvPr/>
        </p:nvGrpSpPr>
        <p:grpSpPr>
          <a:xfrm>
            <a:off x="-703876" y="0"/>
            <a:ext cx="3367186" cy="7065482"/>
            <a:chOff x="-703876" y="0"/>
            <a:chExt cx="3367186" cy="7065482"/>
          </a:xfrm>
        </p:grpSpPr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AC284460-0D66-46AE-9CF9-D83A6F8A58B6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4" name="Retângulo 3">
                <a:extLst>
                  <a:ext uri="{FF2B5EF4-FFF2-40B4-BE49-F238E27FC236}">
                    <a16:creationId xmlns:a16="http://schemas.microsoft.com/office/drawing/2014/main" id="{0FEB5DB9-538B-5895-3BA5-BCAF99C8B3D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9FC45F58-FD14-273C-FEC4-279A9F8AAD9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" name="Elipse 7">
                <a:extLst>
                  <a:ext uri="{FF2B5EF4-FFF2-40B4-BE49-F238E27FC236}">
                    <a16:creationId xmlns:a16="http://schemas.microsoft.com/office/drawing/2014/main" id="{447DB00C-1FDF-7974-3CD2-3BE686C78E0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" name="Elipse 8">
                <a:extLst>
                  <a:ext uri="{FF2B5EF4-FFF2-40B4-BE49-F238E27FC236}">
                    <a16:creationId xmlns:a16="http://schemas.microsoft.com/office/drawing/2014/main" id="{E0700301-9405-B537-5955-BAFB0324B68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Elipse 9">
                <a:extLst>
                  <a:ext uri="{FF2B5EF4-FFF2-40B4-BE49-F238E27FC236}">
                    <a16:creationId xmlns:a16="http://schemas.microsoft.com/office/drawing/2014/main" id="{71D6B178-4245-4219-B442-4E5E0B13268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Elipse 10">
                <a:extLst>
                  <a:ext uri="{FF2B5EF4-FFF2-40B4-BE49-F238E27FC236}">
                    <a16:creationId xmlns:a16="http://schemas.microsoft.com/office/drawing/2014/main" id="{34A7C0FA-363D-E1A4-DFA7-D68491399A3E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id="{3977784A-0892-D482-1A9F-CE2256431DC3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0C759976-2FD0-7603-27DB-773CEEC10044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64104323-DBAA-2BEE-1867-96ECFFEFB33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4B604DFA-0B42-3679-258B-E04016CE4FA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401AB6BA-9949-E5DB-9133-C80845193CA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1B2BB800-7E13-8F01-CAA8-15AE5112D66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E4581549-71E9-E1E0-533E-8D770A2C9BC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90756F7B-2E47-4660-4126-D996110542BC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33" name="Retângulo 32">
                <a:extLst>
                  <a:ext uri="{FF2B5EF4-FFF2-40B4-BE49-F238E27FC236}">
                    <a16:creationId xmlns:a16="http://schemas.microsoft.com/office/drawing/2014/main" id="{2252F5C4-B7EE-A0EA-1F28-828A0376D007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A7DE6539-F3E6-1379-6E28-F381B39168E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4EEDE28F-4FBA-7578-45FE-A3BE695AD1C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D549E1D5-B5B9-70B5-B950-B138F63B8B4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19243127-C965-CF8E-C65E-C304FB5E992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753EF26A-8A48-D709-FB8B-61832018938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CF0E04E6-AF79-24E5-86D8-FDAB810495FA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5" name="Agrupar 44">
              <a:extLst>
                <a:ext uri="{FF2B5EF4-FFF2-40B4-BE49-F238E27FC236}">
                  <a16:creationId xmlns:a16="http://schemas.microsoft.com/office/drawing/2014/main" id="{14F63B57-0790-D8A4-1666-B8B98F03502C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AA8AAAF2-840F-024D-F3EA-5F7BDCB51E1D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60E26D10-8E8E-D6C0-5358-275151ECE1D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6994E0B6-1962-B736-B75D-83459EFFEA9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3EEA2C07-6B1F-F578-6FFE-23F490A739C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81D65F54-5D29-B61A-14B2-6A96E7A1E65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1" name="Agrupar 50">
              <a:extLst>
                <a:ext uri="{FF2B5EF4-FFF2-40B4-BE49-F238E27FC236}">
                  <a16:creationId xmlns:a16="http://schemas.microsoft.com/office/drawing/2014/main" id="{31EC7B98-BDF3-941A-9379-15B8FE953CE2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52" name="Retângulo 51">
                <a:extLst>
                  <a:ext uri="{FF2B5EF4-FFF2-40B4-BE49-F238E27FC236}">
                    <a16:creationId xmlns:a16="http://schemas.microsoft.com/office/drawing/2014/main" id="{0982AB30-8255-2CD5-E282-35896535D2C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AA793473-41CF-94DB-480D-D2DFECA078E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6E691635-89C8-20E3-337F-36658C62047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0BF7D612-07FB-E53A-D762-DFF4DE15E79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F0F19A4C-09D8-1524-9323-E1BFD7418D7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BBE3B36E-90A2-9B99-D02A-401173C4BCE1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CD3664EB-7766-C7B8-50F4-9D1BD89FE08B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4" name="Agrupar 63">
              <a:extLst>
                <a:ext uri="{FF2B5EF4-FFF2-40B4-BE49-F238E27FC236}">
                  <a16:creationId xmlns:a16="http://schemas.microsoft.com/office/drawing/2014/main" id="{697A47D6-7863-AA9C-74E9-6F0C4936855C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65" name="Retângulo 64">
                <a:extLst>
                  <a:ext uri="{FF2B5EF4-FFF2-40B4-BE49-F238E27FC236}">
                    <a16:creationId xmlns:a16="http://schemas.microsoft.com/office/drawing/2014/main" id="{E0DF5B1B-32AD-27C7-E612-58042095782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365C346E-5AE7-F50A-07AB-28B5F2BFEF7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712F57DF-4404-101C-D44E-737C2770CD4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B4CBC1F4-5F17-BADB-B173-BD2DB426D03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3F4A65BA-70BD-EF61-751B-5FDD23A14BF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8" name="Agrupar 77">
              <a:extLst>
                <a:ext uri="{FF2B5EF4-FFF2-40B4-BE49-F238E27FC236}">
                  <a16:creationId xmlns:a16="http://schemas.microsoft.com/office/drawing/2014/main" id="{727AB512-16D0-2391-DC7F-94E345C4010D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9" name="Retângulo 78">
                <a:extLst>
                  <a:ext uri="{FF2B5EF4-FFF2-40B4-BE49-F238E27FC236}">
                    <a16:creationId xmlns:a16="http://schemas.microsoft.com/office/drawing/2014/main" id="{9228FAA7-A4CC-9154-1714-150AC02FB13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07693EC4-A203-C654-31DD-3A5FD733EBE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1BDA14AE-1706-3672-B592-C20BEF36CF8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6126A0E5-D37F-CAAF-7E1F-B08EB3D1DAE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9" name="Agrupar 88">
              <a:extLst>
                <a:ext uri="{FF2B5EF4-FFF2-40B4-BE49-F238E27FC236}">
                  <a16:creationId xmlns:a16="http://schemas.microsoft.com/office/drawing/2014/main" id="{9894D23B-07D5-44A7-88C6-E321A7C1F3D1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90" name="Retângulo 89">
                <a:extLst>
                  <a:ext uri="{FF2B5EF4-FFF2-40B4-BE49-F238E27FC236}">
                    <a16:creationId xmlns:a16="http://schemas.microsoft.com/office/drawing/2014/main" id="{A9577846-CA84-3148-C23B-01D0C8D3EFF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2AC36239-BA22-36F3-8E28-C6F5C8C5C49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C73721C0-0624-A4B4-69F8-A70262C9996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902B5798-9FBA-3DB4-058D-160A86F652B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4" name="Agrupar 93">
              <a:extLst>
                <a:ext uri="{FF2B5EF4-FFF2-40B4-BE49-F238E27FC236}">
                  <a16:creationId xmlns:a16="http://schemas.microsoft.com/office/drawing/2014/main" id="{A4BB0138-A605-5DEB-060B-213169A37DCC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5" name="Retângulo 94">
                <a:extLst>
                  <a:ext uri="{FF2B5EF4-FFF2-40B4-BE49-F238E27FC236}">
                    <a16:creationId xmlns:a16="http://schemas.microsoft.com/office/drawing/2014/main" id="{9D1152BB-1C14-C871-BF0E-C35C939AABE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164984F8-E81A-FA48-83C8-305AB6846B6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DC2AFA98-4B92-034D-E277-780A07B3F71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E0FF78A1-9747-E75D-D9AA-09095C8F7E1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9" name="Agrupar 98">
              <a:extLst>
                <a:ext uri="{FF2B5EF4-FFF2-40B4-BE49-F238E27FC236}">
                  <a16:creationId xmlns:a16="http://schemas.microsoft.com/office/drawing/2014/main" id="{2498540F-5586-537E-D9B5-C6285FC4C52B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100" name="Retângulo 99">
                <a:extLst>
                  <a:ext uri="{FF2B5EF4-FFF2-40B4-BE49-F238E27FC236}">
                    <a16:creationId xmlns:a16="http://schemas.microsoft.com/office/drawing/2014/main" id="{083DEB20-583E-52FB-40A7-56EAE46FD5E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2F412E36-FF01-7D8C-6D17-72669489828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5BD64388-543B-5E10-EE7F-D3D65F2A563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A084B7D9-F661-682F-268F-D143494902A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4" name="Agrupar 103">
              <a:extLst>
                <a:ext uri="{FF2B5EF4-FFF2-40B4-BE49-F238E27FC236}">
                  <a16:creationId xmlns:a16="http://schemas.microsoft.com/office/drawing/2014/main" id="{021B4FF1-F870-6E93-07F1-0B0372BE7D67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C1811814-0FF4-344D-2BB2-132136B02EA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551B2ED8-FB56-5ED7-EFB4-931F4DD8715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4EA0098C-F555-7BDC-7DF1-F1F7A562308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F02D6F65-281F-37C4-1DF2-A79E20F5E5F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9" name="Agrupar 108">
              <a:extLst>
                <a:ext uri="{FF2B5EF4-FFF2-40B4-BE49-F238E27FC236}">
                  <a16:creationId xmlns:a16="http://schemas.microsoft.com/office/drawing/2014/main" id="{F1497C00-3F25-34B4-A44F-FDEE36AE5600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D8395942-9807-6925-ED40-0D79301CFA7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9FFBEE3E-7E42-F6EA-2A26-CC3944E16DB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198E392D-8822-089D-2182-AB72BA74C38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F92C5C73-27B9-9D14-D576-E8040188790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36BDB94C-2A6F-D8A7-3FF6-75C5FD9E3D9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5" name="Agrupar 114">
              <a:extLst>
                <a:ext uri="{FF2B5EF4-FFF2-40B4-BE49-F238E27FC236}">
                  <a16:creationId xmlns:a16="http://schemas.microsoft.com/office/drawing/2014/main" id="{755AF9F8-42A4-CD62-C8FB-A8D4DC630DC6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16" name="Retângulo 115">
                <a:extLst>
                  <a:ext uri="{FF2B5EF4-FFF2-40B4-BE49-F238E27FC236}">
                    <a16:creationId xmlns:a16="http://schemas.microsoft.com/office/drawing/2014/main" id="{18593A6F-450E-8562-27DE-6739F64B444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Elipse 116">
                <a:extLst>
                  <a:ext uri="{FF2B5EF4-FFF2-40B4-BE49-F238E27FC236}">
                    <a16:creationId xmlns:a16="http://schemas.microsoft.com/office/drawing/2014/main" id="{F8ADA48E-2F8D-A024-4584-B3FAF8160BC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5D03F1E2-DB71-B77D-1DAC-C6CC314DD81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6FA5158C-AD20-2D9F-7081-E435560E47B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0" name="Agrupar 119">
              <a:extLst>
                <a:ext uri="{FF2B5EF4-FFF2-40B4-BE49-F238E27FC236}">
                  <a16:creationId xmlns:a16="http://schemas.microsoft.com/office/drawing/2014/main" id="{344DE8F8-B900-E7D9-1E13-2FB4E99D76EB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21" name="Retângulo 120">
                <a:extLst>
                  <a:ext uri="{FF2B5EF4-FFF2-40B4-BE49-F238E27FC236}">
                    <a16:creationId xmlns:a16="http://schemas.microsoft.com/office/drawing/2014/main" id="{D449FBA5-9D70-334F-FA5E-B75458CADE7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2" name="Elipse 121">
                <a:extLst>
                  <a:ext uri="{FF2B5EF4-FFF2-40B4-BE49-F238E27FC236}">
                    <a16:creationId xmlns:a16="http://schemas.microsoft.com/office/drawing/2014/main" id="{CB8EC9A2-329F-E88F-FAEA-41A35727F99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F414E74A-6B02-84CB-BED5-F6E457C723C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id="{77B6CBD1-ACEF-4D6E-A226-56DA04C056D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E5A8DFFC-FBFD-DA31-261E-944C3637F51D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26" name="Retângulo 125">
                <a:extLst>
                  <a:ext uri="{FF2B5EF4-FFF2-40B4-BE49-F238E27FC236}">
                    <a16:creationId xmlns:a16="http://schemas.microsoft.com/office/drawing/2014/main" id="{F88FF318-E487-A775-BC45-9F23DF053C7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E03E6450-A0D2-8A5B-5293-A8F2BE3A5C1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8" name="Elipse 127">
                <a:extLst>
                  <a:ext uri="{FF2B5EF4-FFF2-40B4-BE49-F238E27FC236}">
                    <a16:creationId xmlns:a16="http://schemas.microsoft.com/office/drawing/2014/main" id="{B9675173-BC28-9C30-FD4C-8672226538B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9" name="Elipse 128">
                <a:extLst>
                  <a:ext uri="{FF2B5EF4-FFF2-40B4-BE49-F238E27FC236}">
                    <a16:creationId xmlns:a16="http://schemas.microsoft.com/office/drawing/2014/main" id="{CCFEDE68-A69B-C79D-103A-1B9FAEB8B80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0" name="Elipse 129">
                <a:extLst>
                  <a:ext uri="{FF2B5EF4-FFF2-40B4-BE49-F238E27FC236}">
                    <a16:creationId xmlns:a16="http://schemas.microsoft.com/office/drawing/2014/main" id="{CD8041FE-1D34-EF43-4DCC-3EB1F7BA771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EE93B6CA-F3C2-7174-75E6-A6083C128FC6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38" name="Retângulo 137">
                <a:extLst>
                  <a:ext uri="{FF2B5EF4-FFF2-40B4-BE49-F238E27FC236}">
                    <a16:creationId xmlns:a16="http://schemas.microsoft.com/office/drawing/2014/main" id="{50F24CC5-0F9E-2944-6203-2DBE9A79E7F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9" name="Elipse 138">
                <a:extLst>
                  <a:ext uri="{FF2B5EF4-FFF2-40B4-BE49-F238E27FC236}">
                    <a16:creationId xmlns:a16="http://schemas.microsoft.com/office/drawing/2014/main" id="{A820F2A9-6AD3-0AEC-17EE-802AC754048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0" name="Elipse 139">
                <a:extLst>
                  <a:ext uri="{FF2B5EF4-FFF2-40B4-BE49-F238E27FC236}">
                    <a16:creationId xmlns:a16="http://schemas.microsoft.com/office/drawing/2014/main" id="{884BBCB6-26F1-8A62-E5D7-21F3A18101D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1" name="Elipse 140">
                <a:extLst>
                  <a:ext uri="{FF2B5EF4-FFF2-40B4-BE49-F238E27FC236}">
                    <a16:creationId xmlns:a16="http://schemas.microsoft.com/office/drawing/2014/main" id="{3940AAF8-E953-77EF-585F-8C8DC017034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2" name="Elipse 141">
                <a:extLst>
                  <a:ext uri="{FF2B5EF4-FFF2-40B4-BE49-F238E27FC236}">
                    <a16:creationId xmlns:a16="http://schemas.microsoft.com/office/drawing/2014/main" id="{88A66706-1A06-721E-F792-E0C3D0FF222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A93073D5-4A22-B9BE-F4C7-BA75196E9DA5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44" name="Retângulo 143">
                <a:extLst>
                  <a:ext uri="{FF2B5EF4-FFF2-40B4-BE49-F238E27FC236}">
                    <a16:creationId xmlns:a16="http://schemas.microsoft.com/office/drawing/2014/main" id="{2DFB7C84-C865-0928-43AE-1A3FC524181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5" name="Elipse 144">
                <a:extLst>
                  <a:ext uri="{FF2B5EF4-FFF2-40B4-BE49-F238E27FC236}">
                    <a16:creationId xmlns:a16="http://schemas.microsoft.com/office/drawing/2014/main" id="{0D8DAD10-C496-5AA5-807C-6DDA78D5AD4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Elipse 145">
                <a:extLst>
                  <a:ext uri="{FF2B5EF4-FFF2-40B4-BE49-F238E27FC236}">
                    <a16:creationId xmlns:a16="http://schemas.microsoft.com/office/drawing/2014/main" id="{2074F078-8223-F00D-7B4E-6CE9E4CD741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7" name="Elipse 146">
                <a:extLst>
                  <a:ext uri="{FF2B5EF4-FFF2-40B4-BE49-F238E27FC236}">
                    <a16:creationId xmlns:a16="http://schemas.microsoft.com/office/drawing/2014/main" id="{19D099BA-F7F8-AAD0-1285-C7ADA20F080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8" name="Agrupar 147">
              <a:extLst>
                <a:ext uri="{FF2B5EF4-FFF2-40B4-BE49-F238E27FC236}">
                  <a16:creationId xmlns:a16="http://schemas.microsoft.com/office/drawing/2014/main" id="{1A1CEE3C-E1B5-3056-551B-DA31D695F147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49" name="Retângulo 148">
                <a:extLst>
                  <a:ext uri="{FF2B5EF4-FFF2-40B4-BE49-F238E27FC236}">
                    <a16:creationId xmlns:a16="http://schemas.microsoft.com/office/drawing/2014/main" id="{45D4175F-7DCF-7884-EE4C-91EEEFE236E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0" name="Elipse 149">
                <a:extLst>
                  <a:ext uri="{FF2B5EF4-FFF2-40B4-BE49-F238E27FC236}">
                    <a16:creationId xmlns:a16="http://schemas.microsoft.com/office/drawing/2014/main" id="{F6B2546D-81A7-5FA7-A397-17DA83D9ABC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B5F254A3-DFB5-9D6B-C37D-758F9094D36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F174F516-9715-F169-9D70-004F74225CB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Elipse 152">
                <a:extLst>
                  <a:ext uri="{FF2B5EF4-FFF2-40B4-BE49-F238E27FC236}">
                    <a16:creationId xmlns:a16="http://schemas.microsoft.com/office/drawing/2014/main" id="{47AEB6F4-92A4-D581-472D-B0911B04779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DD744F92-E362-2273-540C-CABBECCF2D4A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5" name="Elipse 154">
                <a:extLst>
                  <a:ext uri="{FF2B5EF4-FFF2-40B4-BE49-F238E27FC236}">
                    <a16:creationId xmlns:a16="http://schemas.microsoft.com/office/drawing/2014/main" id="{B9B03B08-8AA3-EA78-1F4E-0741D64997A4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6" name="Agrupar 155">
              <a:extLst>
                <a:ext uri="{FF2B5EF4-FFF2-40B4-BE49-F238E27FC236}">
                  <a16:creationId xmlns:a16="http://schemas.microsoft.com/office/drawing/2014/main" id="{3813DD5B-9663-8DB0-6E4F-FE187D24DB4F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57" name="Retângulo 156">
                <a:extLst>
                  <a:ext uri="{FF2B5EF4-FFF2-40B4-BE49-F238E27FC236}">
                    <a16:creationId xmlns:a16="http://schemas.microsoft.com/office/drawing/2014/main" id="{20684AB9-0EC4-FE4C-A064-989915123C7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2AD8A125-8691-5331-F0CD-A6AAC559C10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9" name="Elipse 158">
                <a:extLst>
                  <a:ext uri="{FF2B5EF4-FFF2-40B4-BE49-F238E27FC236}">
                    <a16:creationId xmlns:a16="http://schemas.microsoft.com/office/drawing/2014/main" id="{FD7579E4-B4AF-E4D0-2086-D895ED446ED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0" name="Elipse 159">
                <a:extLst>
                  <a:ext uri="{FF2B5EF4-FFF2-40B4-BE49-F238E27FC236}">
                    <a16:creationId xmlns:a16="http://schemas.microsoft.com/office/drawing/2014/main" id="{31E0C63B-5162-976C-D1BB-FEE243DA081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1" name="Agrupar 160">
              <a:extLst>
                <a:ext uri="{FF2B5EF4-FFF2-40B4-BE49-F238E27FC236}">
                  <a16:creationId xmlns:a16="http://schemas.microsoft.com/office/drawing/2014/main" id="{1F2A9A97-50DC-EEE8-372A-5E12C1916124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62" name="Retângulo 161">
                <a:extLst>
                  <a:ext uri="{FF2B5EF4-FFF2-40B4-BE49-F238E27FC236}">
                    <a16:creationId xmlns:a16="http://schemas.microsoft.com/office/drawing/2014/main" id="{D4BFD347-1BBA-E265-AC05-5948EE737A2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37676433-66A5-C812-8460-57CA222BA1A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4" name="Elipse 163">
                <a:extLst>
                  <a:ext uri="{FF2B5EF4-FFF2-40B4-BE49-F238E27FC236}">
                    <a16:creationId xmlns:a16="http://schemas.microsoft.com/office/drawing/2014/main" id="{46D49C3A-C9C3-FFDF-F3B0-DC28F6849E5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C9B2FCF3-45CF-E6C4-16D5-AE1FE22FE6E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6" name="Agrupar 165">
              <a:extLst>
                <a:ext uri="{FF2B5EF4-FFF2-40B4-BE49-F238E27FC236}">
                  <a16:creationId xmlns:a16="http://schemas.microsoft.com/office/drawing/2014/main" id="{4E305220-9EA8-BFAB-D40C-7DE941010507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67" name="Retângulo 166">
                <a:extLst>
                  <a:ext uri="{FF2B5EF4-FFF2-40B4-BE49-F238E27FC236}">
                    <a16:creationId xmlns:a16="http://schemas.microsoft.com/office/drawing/2014/main" id="{CA28F486-521A-415C-F1D1-C5E9C4C8612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1BD8D491-2BD2-3E74-395B-70AEE9C8182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9" name="Elipse 168">
                <a:extLst>
                  <a:ext uri="{FF2B5EF4-FFF2-40B4-BE49-F238E27FC236}">
                    <a16:creationId xmlns:a16="http://schemas.microsoft.com/office/drawing/2014/main" id="{72C30E5B-76ED-2677-3225-04B3FC34523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C4B756A3-D059-8024-3A98-60F7291BB0E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1" name="Elipse 170">
                <a:extLst>
                  <a:ext uri="{FF2B5EF4-FFF2-40B4-BE49-F238E27FC236}">
                    <a16:creationId xmlns:a16="http://schemas.microsoft.com/office/drawing/2014/main" id="{F96A8FEB-8E25-07A2-7D13-CBE0DA67E15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295" name="Agrupar 294">
            <a:extLst>
              <a:ext uri="{FF2B5EF4-FFF2-40B4-BE49-F238E27FC236}">
                <a16:creationId xmlns:a16="http://schemas.microsoft.com/office/drawing/2014/main" id="{30FF732B-40DE-8571-7D0C-148D7293E415}"/>
              </a:ext>
            </a:extLst>
          </p:cNvPr>
          <p:cNvGrpSpPr/>
          <p:nvPr/>
        </p:nvGrpSpPr>
        <p:grpSpPr>
          <a:xfrm>
            <a:off x="9530648" y="0"/>
            <a:ext cx="3430669" cy="7084319"/>
            <a:chOff x="9530648" y="0"/>
            <a:chExt cx="3430669" cy="7084319"/>
          </a:xfrm>
        </p:grpSpPr>
        <p:grpSp>
          <p:nvGrpSpPr>
            <p:cNvPr id="172" name="Agrupar 171">
              <a:extLst>
                <a:ext uri="{FF2B5EF4-FFF2-40B4-BE49-F238E27FC236}">
                  <a16:creationId xmlns:a16="http://schemas.microsoft.com/office/drawing/2014/main" id="{C2BB2B54-D801-EC42-90BE-00E8ADB8C81F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73" name="Retângulo 172">
                <a:extLst>
                  <a:ext uri="{FF2B5EF4-FFF2-40B4-BE49-F238E27FC236}">
                    <a16:creationId xmlns:a16="http://schemas.microsoft.com/office/drawing/2014/main" id="{F0A0F59E-DDEB-B0B1-5E02-357169C7C82A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371D80B9-BE59-170B-9628-41FA5F3ECE2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5" name="Elipse 174">
                <a:extLst>
                  <a:ext uri="{FF2B5EF4-FFF2-40B4-BE49-F238E27FC236}">
                    <a16:creationId xmlns:a16="http://schemas.microsoft.com/office/drawing/2014/main" id="{1050D961-25B7-4C55-2464-08085D451BE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AE357049-4046-30E1-B810-C92F4415708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746AB0EF-0D6E-A4D1-ECD4-E11F32181D9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8" name="Elipse 177">
                <a:extLst>
                  <a:ext uri="{FF2B5EF4-FFF2-40B4-BE49-F238E27FC236}">
                    <a16:creationId xmlns:a16="http://schemas.microsoft.com/office/drawing/2014/main" id="{86EB8452-5BA9-29B5-1E5F-B417640BB1D0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5C97C7FD-653C-3DC1-A616-3F0E035FAEE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0" name="Agrupar 179">
              <a:extLst>
                <a:ext uri="{FF2B5EF4-FFF2-40B4-BE49-F238E27FC236}">
                  <a16:creationId xmlns:a16="http://schemas.microsoft.com/office/drawing/2014/main" id="{FCB9DC16-2B50-A910-B70C-E7010DCB4325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81" name="Retângulo 180">
                <a:extLst>
                  <a:ext uri="{FF2B5EF4-FFF2-40B4-BE49-F238E27FC236}">
                    <a16:creationId xmlns:a16="http://schemas.microsoft.com/office/drawing/2014/main" id="{FEC85383-4926-9A45-F149-FAFA2FB6C7B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2" name="Elipse 181">
                <a:extLst>
                  <a:ext uri="{FF2B5EF4-FFF2-40B4-BE49-F238E27FC236}">
                    <a16:creationId xmlns:a16="http://schemas.microsoft.com/office/drawing/2014/main" id="{21963623-F92D-271F-94EA-1420D4FB60B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AD2A99A0-C2B2-2623-82B5-F9D1CC212C4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4" name="Elipse 183">
                <a:extLst>
                  <a:ext uri="{FF2B5EF4-FFF2-40B4-BE49-F238E27FC236}">
                    <a16:creationId xmlns:a16="http://schemas.microsoft.com/office/drawing/2014/main" id="{BFCAF173-0559-B684-7E43-AD4A1CC68E1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949204FD-D1E3-126E-A393-F79A76FCBD7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6" name="Agrupar 185">
              <a:extLst>
                <a:ext uri="{FF2B5EF4-FFF2-40B4-BE49-F238E27FC236}">
                  <a16:creationId xmlns:a16="http://schemas.microsoft.com/office/drawing/2014/main" id="{263F021E-F7BD-A15C-10A2-2980A96DD0DD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87" name="Retângulo 186">
                <a:extLst>
                  <a:ext uri="{FF2B5EF4-FFF2-40B4-BE49-F238E27FC236}">
                    <a16:creationId xmlns:a16="http://schemas.microsoft.com/office/drawing/2014/main" id="{DBC1EF80-8884-35D8-F983-C796288314EF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8" name="Elipse 187">
                <a:extLst>
                  <a:ext uri="{FF2B5EF4-FFF2-40B4-BE49-F238E27FC236}">
                    <a16:creationId xmlns:a16="http://schemas.microsoft.com/office/drawing/2014/main" id="{94653E9B-70D3-DC0D-A993-3EC113C5BB0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26225F74-E4D6-B5AC-3F38-16842A8592F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059511EE-D130-4331-1191-144E7F9C113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1" name="Elipse 190">
                <a:extLst>
                  <a:ext uri="{FF2B5EF4-FFF2-40B4-BE49-F238E27FC236}">
                    <a16:creationId xmlns:a16="http://schemas.microsoft.com/office/drawing/2014/main" id="{78B4FF32-4823-EF42-DE12-4C6C630978C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1382D187-2602-080C-313E-3C30D7D6AA99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3" name="Elipse 192">
                <a:extLst>
                  <a:ext uri="{FF2B5EF4-FFF2-40B4-BE49-F238E27FC236}">
                    <a16:creationId xmlns:a16="http://schemas.microsoft.com/office/drawing/2014/main" id="{5DCBC28E-9C88-BBBD-F5EF-A1EB07E58E4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4" name="Agrupar 193">
              <a:extLst>
                <a:ext uri="{FF2B5EF4-FFF2-40B4-BE49-F238E27FC236}">
                  <a16:creationId xmlns:a16="http://schemas.microsoft.com/office/drawing/2014/main" id="{648563C3-C4D7-3AF1-BF33-5A5A51AE34A6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195" name="Retângulo 194">
                <a:extLst>
                  <a:ext uri="{FF2B5EF4-FFF2-40B4-BE49-F238E27FC236}">
                    <a16:creationId xmlns:a16="http://schemas.microsoft.com/office/drawing/2014/main" id="{651962D7-0B46-74E3-614B-F2387F76870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1ABD1A36-7BFD-4799-ED3A-AF8FF6085AF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67198885-B5F0-92F3-94D6-4F68F3702F7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8" name="Elipse 197">
                <a:extLst>
                  <a:ext uri="{FF2B5EF4-FFF2-40B4-BE49-F238E27FC236}">
                    <a16:creationId xmlns:a16="http://schemas.microsoft.com/office/drawing/2014/main" id="{1AEA1D65-F6E9-D9D9-5442-D463733FB8F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9" name="Agrupar 198">
              <a:extLst>
                <a:ext uri="{FF2B5EF4-FFF2-40B4-BE49-F238E27FC236}">
                  <a16:creationId xmlns:a16="http://schemas.microsoft.com/office/drawing/2014/main" id="{A118B007-5BA7-75F6-7833-482EA4C6C948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00" name="Retângulo 199">
                <a:extLst>
                  <a:ext uri="{FF2B5EF4-FFF2-40B4-BE49-F238E27FC236}">
                    <a16:creationId xmlns:a16="http://schemas.microsoft.com/office/drawing/2014/main" id="{292A01F7-31A4-87E0-3D45-05A47733668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974EAA9F-C91E-2330-20A9-3B4BF937857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2" name="Elipse 201">
                <a:extLst>
                  <a:ext uri="{FF2B5EF4-FFF2-40B4-BE49-F238E27FC236}">
                    <a16:creationId xmlns:a16="http://schemas.microsoft.com/office/drawing/2014/main" id="{3520B49E-9684-A6A0-47C0-A2A9BE4DDE4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70381F96-ADEF-7167-6686-710F4B4538E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4" name="Agrupar 203">
              <a:extLst>
                <a:ext uri="{FF2B5EF4-FFF2-40B4-BE49-F238E27FC236}">
                  <a16:creationId xmlns:a16="http://schemas.microsoft.com/office/drawing/2014/main" id="{04BF22B4-50F9-7354-6FE0-38A48E0F8327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05" name="Retângulo 204">
                <a:extLst>
                  <a:ext uri="{FF2B5EF4-FFF2-40B4-BE49-F238E27FC236}">
                    <a16:creationId xmlns:a16="http://schemas.microsoft.com/office/drawing/2014/main" id="{D78C6D92-85C1-AC96-12CB-7F49B969BFF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3BB7C92C-E90D-474D-76BD-7138C94231E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7" name="Elipse 206">
                <a:extLst>
                  <a:ext uri="{FF2B5EF4-FFF2-40B4-BE49-F238E27FC236}">
                    <a16:creationId xmlns:a16="http://schemas.microsoft.com/office/drawing/2014/main" id="{669C27E0-2DCE-8E4B-3005-877041BB0B0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3D2219B6-E391-10D1-A103-6EC2EC45181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9" name="Agrupar 208">
              <a:extLst>
                <a:ext uri="{FF2B5EF4-FFF2-40B4-BE49-F238E27FC236}">
                  <a16:creationId xmlns:a16="http://schemas.microsoft.com/office/drawing/2014/main" id="{78197F44-C3C3-B50D-E933-651A9F2D15C2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10" name="Retângulo 209">
                <a:extLst>
                  <a:ext uri="{FF2B5EF4-FFF2-40B4-BE49-F238E27FC236}">
                    <a16:creationId xmlns:a16="http://schemas.microsoft.com/office/drawing/2014/main" id="{00F2AFBD-7E39-D73D-69E1-4A2D54CE70D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1" name="Elipse 210">
                <a:extLst>
                  <a:ext uri="{FF2B5EF4-FFF2-40B4-BE49-F238E27FC236}">
                    <a16:creationId xmlns:a16="http://schemas.microsoft.com/office/drawing/2014/main" id="{CE72B0F0-BE6C-1FED-9276-C110C54CE01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192B650C-7D91-6508-280B-BC5C63E2228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Elipse 212">
                <a:extLst>
                  <a:ext uri="{FF2B5EF4-FFF2-40B4-BE49-F238E27FC236}">
                    <a16:creationId xmlns:a16="http://schemas.microsoft.com/office/drawing/2014/main" id="{AA6940E4-0792-18D4-7AC5-1A5CDFC413B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4" name="Agrupar 213">
              <a:extLst>
                <a:ext uri="{FF2B5EF4-FFF2-40B4-BE49-F238E27FC236}">
                  <a16:creationId xmlns:a16="http://schemas.microsoft.com/office/drawing/2014/main" id="{6035C018-E8CF-75B8-7490-1A6E2CA26797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15" name="Retângulo 214">
                <a:extLst>
                  <a:ext uri="{FF2B5EF4-FFF2-40B4-BE49-F238E27FC236}">
                    <a16:creationId xmlns:a16="http://schemas.microsoft.com/office/drawing/2014/main" id="{54546EAB-A5B7-A8ED-DD4F-E1DDE5F0E5D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57C8CDAF-1A6A-1702-519E-B72BF24B80D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73A0AB93-64B5-C412-3105-57177D361C2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C54DFF22-E25C-9F68-D8FE-1A3D9BB7BE3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9" name="Elipse 218">
                <a:extLst>
                  <a:ext uri="{FF2B5EF4-FFF2-40B4-BE49-F238E27FC236}">
                    <a16:creationId xmlns:a16="http://schemas.microsoft.com/office/drawing/2014/main" id="{D7F1FC64-978F-AFB4-7245-DDA983706A2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0" name="Agrupar 219">
              <a:extLst>
                <a:ext uri="{FF2B5EF4-FFF2-40B4-BE49-F238E27FC236}">
                  <a16:creationId xmlns:a16="http://schemas.microsoft.com/office/drawing/2014/main" id="{3DC34B89-309C-3CDC-44ED-5C232F3D6FE1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21" name="Retângulo 220">
                <a:extLst>
                  <a:ext uri="{FF2B5EF4-FFF2-40B4-BE49-F238E27FC236}">
                    <a16:creationId xmlns:a16="http://schemas.microsoft.com/office/drawing/2014/main" id="{0FA75C76-EAA9-4FAA-3457-C558557E4E6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2FBB85C3-12C5-31E4-2CFE-0EF80826669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3" name="Elipse 222">
                <a:extLst>
                  <a:ext uri="{FF2B5EF4-FFF2-40B4-BE49-F238E27FC236}">
                    <a16:creationId xmlns:a16="http://schemas.microsoft.com/office/drawing/2014/main" id="{33048A79-7949-5AB9-E6FC-DE49094A5F5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F4FC1F7F-E817-FF33-1888-0C91A41F775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5" name="Agrupar 224">
              <a:extLst>
                <a:ext uri="{FF2B5EF4-FFF2-40B4-BE49-F238E27FC236}">
                  <a16:creationId xmlns:a16="http://schemas.microsoft.com/office/drawing/2014/main" id="{436A0F23-6F7F-60CA-3A1A-23CFDB141AAE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26" name="Retângulo 225">
                <a:extLst>
                  <a:ext uri="{FF2B5EF4-FFF2-40B4-BE49-F238E27FC236}">
                    <a16:creationId xmlns:a16="http://schemas.microsoft.com/office/drawing/2014/main" id="{A211D3B5-C1BD-32BD-8103-3328A11D2FF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71A2D14B-3B27-C705-9A76-A7AD43D15EB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7E8FC634-7737-590E-CAE1-465A48AB0F6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8242EFF7-E76C-DF8E-F7E4-111A1B5EB46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0" name="Elipse 229">
                <a:extLst>
                  <a:ext uri="{FF2B5EF4-FFF2-40B4-BE49-F238E27FC236}">
                    <a16:creationId xmlns:a16="http://schemas.microsoft.com/office/drawing/2014/main" id="{04A8CBDC-F1EC-DD54-08DB-73DAAAEC436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1" name="Agrupar 230">
              <a:extLst>
                <a:ext uri="{FF2B5EF4-FFF2-40B4-BE49-F238E27FC236}">
                  <a16:creationId xmlns:a16="http://schemas.microsoft.com/office/drawing/2014/main" id="{20831153-ABFA-FFB7-1038-1BB1999D696B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32" name="Retângulo 231">
                <a:extLst>
                  <a:ext uri="{FF2B5EF4-FFF2-40B4-BE49-F238E27FC236}">
                    <a16:creationId xmlns:a16="http://schemas.microsoft.com/office/drawing/2014/main" id="{0F92FEC8-31A8-E9B6-5753-234FFD060DB0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270A8BB4-9837-5CA5-C9AE-0C351200402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DFB74A87-7D8E-2237-7025-D1D0B226059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5" name="Elipse 234">
                <a:extLst>
                  <a:ext uri="{FF2B5EF4-FFF2-40B4-BE49-F238E27FC236}">
                    <a16:creationId xmlns:a16="http://schemas.microsoft.com/office/drawing/2014/main" id="{559EBB82-D88C-7B51-354F-BA1B995D2DC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1E83A028-2569-8AE3-DB9C-0B05E620D32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id="{DA9C55C4-C64A-8209-C4CB-C551905C068B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B2B7B78D-551D-5282-3F1D-9C42C98C5216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9" name="Agrupar 238">
              <a:extLst>
                <a:ext uri="{FF2B5EF4-FFF2-40B4-BE49-F238E27FC236}">
                  <a16:creationId xmlns:a16="http://schemas.microsoft.com/office/drawing/2014/main" id="{30793390-BD99-1F26-6072-20CF516F07E3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40" name="Retângulo 239">
                <a:extLst>
                  <a:ext uri="{FF2B5EF4-FFF2-40B4-BE49-F238E27FC236}">
                    <a16:creationId xmlns:a16="http://schemas.microsoft.com/office/drawing/2014/main" id="{61AFFC45-913F-F1A8-EB8D-ABC5768E805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6F8DBE96-B4FB-48B3-3025-9785AB34F0F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2" name="Elipse 241">
                <a:extLst>
                  <a:ext uri="{FF2B5EF4-FFF2-40B4-BE49-F238E27FC236}">
                    <a16:creationId xmlns:a16="http://schemas.microsoft.com/office/drawing/2014/main" id="{B34D64EF-BD82-08A6-BC64-1C166AE3C50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3" name="Elipse 242">
                <a:extLst>
                  <a:ext uri="{FF2B5EF4-FFF2-40B4-BE49-F238E27FC236}">
                    <a16:creationId xmlns:a16="http://schemas.microsoft.com/office/drawing/2014/main" id="{9DBB9493-68CC-1A7A-6C3B-77E9848D769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4" name="Agrupar 243">
              <a:extLst>
                <a:ext uri="{FF2B5EF4-FFF2-40B4-BE49-F238E27FC236}">
                  <a16:creationId xmlns:a16="http://schemas.microsoft.com/office/drawing/2014/main" id="{A4601681-4DE6-09D3-BDA6-61411B892AB2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45" name="Retângulo 244">
                <a:extLst>
                  <a:ext uri="{FF2B5EF4-FFF2-40B4-BE49-F238E27FC236}">
                    <a16:creationId xmlns:a16="http://schemas.microsoft.com/office/drawing/2014/main" id="{95F5FE89-5D3B-58CE-9840-0F96C0D86AE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6" name="Elipse 245">
                <a:extLst>
                  <a:ext uri="{FF2B5EF4-FFF2-40B4-BE49-F238E27FC236}">
                    <a16:creationId xmlns:a16="http://schemas.microsoft.com/office/drawing/2014/main" id="{3A3D75ED-05B1-9603-84CD-B6499891076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7" name="Elipse 246">
                <a:extLst>
                  <a:ext uri="{FF2B5EF4-FFF2-40B4-BE49-F238E27FC236}">
                    <a16:creationId xmlns:a16="http://schemas.microsoft.com/office/drawing/2014/main" id="{17664CC2-4E8D-EA93-82A4-EF1427C4269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8" name="Elipse 247">
                <a:extLst>
                  <a:ext uri="{FF2B5EF4-FFF2-40B4-BE49-F238E27FC236}">
                    <a16:creationId xmlns:a16="http://schemas.microsoft.com/office/drawing/2014/main" id="{8B041C31-241C-CCDA-2759-5F13802411A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9" name="Agrupar 248">
              <a:extLst>
                <a:ext uri="{FF2B5EF4-FFF2-40B4-BE49-F238E27FC236}">
                  <a16:creationId xmlns:a16="http://schemas.microsoft.com/office/drawing/2014/main" id="{8A5C751C-4937-913F-FC35-E76613926A5A}"/>
                </a:ext>
              </a:extLst>
            </p:cNvPr>
            <p:cNvGrpSpPr/>
            <p:nvPr/>
          </p:nvGrpSpPr>
          <p:grpSpPr>
            <a:xfrm rot="20541053" flipH="1">
              <a:off x="10384906" y="6313757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50" name="Retângulo 249">
                <a:extLst>
                  <a:ext uri="{FF2B5EF4-FFF2-40B4-BE49-F238E27FC236}">
                    <a16:creationId xmlns:a16="http://schemas.microsoft.com/office/drawing/2014/main" id="{89716695-DAE7-6648-0399-AC9CDEC46FA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1" name="Elipse 250">
                <a:extLst>
                  <a:ext uri="{FF2B5EF4-FFF2-40B4-BE49-F238E27FC236}">
                    <a16:creationId xmlns:a16="http://schemas.microsoft.com/office/drawing/2014/main" id="{40887C81-66D4-27F2-156E-217DAF3ABE2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2" name="Elipse 251">
                <a:extLst>
                  <a:ext uri="{FF2B5EF4-FFF2-40B4-BE49-F238E27FC236}">
                    <a16:creationId xmlns:a16="http://schemas.microsoft.com/office/drawing/2014/main" id="{D5B4C4E8-2821-BE4B-6802-035BB32010F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3" name="Elipse 252">
                <a:extLst>
                  <a:ext uri="{FF2B5EF4-FFF2-40B4-BE49-F238E27FC236}">
                    <a16:creationId xmlns:a16="http://schemas.microsoft.com/office/drawing/2014/main" id="{861267F6-74A5-16CC-8AE0-67A973069B3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4" name="Elipse 253">
                <a:extLst>
                  <a:ext uri="{FF2B5EF4-FFF2-40B4-BE49-F238E27FC236}">
                    <a16:creationId xmlns:a16="http://schemas.microsoft.com/office/drawing/2014/main" id="{ED9405EC-DF91-1109-1A72-C0637392952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5" name="Agrupar 254">
              <a:extLst>
                <a:ext uri="{FF2B5EF4-FFF2-40B4-BE49-F238E27FC236}">
                  <a16:creationId xmlns:a16="http://schemas.microsoft.com/office/drawing/2014/main" id="{7709C0BF-BCC4-93A5-83CB-F2478F413D90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56" name="Retângulo 255">
                <a:extLst>
                  <a:ext uri="{FF2B5EF4-FFF2-40B4-BE49-F238E27FC236}">
                    <a16:creationId xmlns:a16="http://schemas.microsoft.com/office/drawing/2014/main" id="{BB48BF88-F1A7-0445-CBE9-3FA2312031C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7" name="Elipse 256">
                <a:extLst>
                  <a:ext uri="{FF2B5EF4-FFF2-40B4-BE49-F238E27FC236}">
                    <a16:creationId xmlns:a16="http://schemas.microsoft.com/office/drawing/2014/main" id="{4471A945-3F56-ADF7-CE70-656FB7B9461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8" name="Elipse 257">
                <a:extLst>
                  <a:ext uri="{FF2B5EF4-FFF2-40B4-BE49-F238E27FC236}">
                    <a16:creationId xmlns:a16="http://schemas.microsoft.com/office/drawing/2014/main" id="{91213026-8FBF-AC25-F39B-199047FEFE5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9" name="Elipse 258">
                <a:extLst>
                  <a:ext uri="{FF2B5EF4-FFF2-40B4-BE49-F238E27FC236}">
                    <a16:creationId xmlns:a16="http://schemas.microsoft.com/office/drawing/2014/main" id="{E9DD2718-9B57-6061-FA63-A78669F64DF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0" name="Agrupar 259">
              <a:extLst>
                <a:ext uri="{FF2B5EF4-FFF2-40B4-BE49-F238E27FC236}">
                  <a16:creationId xmlns:a16="http://schemas.microsoft.com/office/drawing/2014/main" id="{CAC7952C-3455-B870-67BD-46952B1D88DA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261" name="Retângulo 260">
                <a:extLst>
                  <a:ext uri="{FF2B5EF4-FFF2-40B4-BE49-F238E27FC236}">
                    <a16:creationId xmlns:a16="http://schemas.microsoft.com/office/drawing/2014/main" id="{6BECE3EF-47BA-DC62-4E16-9FDA9C34FE4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2" name="Elipse 261">
                <a:extLst>
                  <a:ext uri="{FF2B5EF4-FFF2-40B4-BE49-F238E27FC236}">
                    <a16:creationId xmlns:a16="http://schemas.microsoft.com/office/drawing/2014/main" id="{CECE126C-3327-B530-2B2D-0E35E2F40BD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3" name="Elipse 262">
                <a:extLst>
                  <a:ext uri="{FF2B5EF4-FFF2-40B4-BE49-F238E27FC236}">
                    <a16:creationId xmlns:a16="http://schemas.microsoft.com/office/drawing/2014/main" id="{8D5D4E9E-8AF2-A8A6-5879-A3608C3A981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4" name="Elipse 263">
                <a:extLst>
                  <a:ext uri="{FF2B5EF4-FFF2-40B4-BE49-F238E27FC236}">
                    <a16:creationId xmlns:a16="http://schemas.microsoft.com/office/drawing/2014/main" id="{18BC6281-6B43-32DD-D5E4-41E2D6BF261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5" name="Elipse 264">
                <a:extLst>
                  <a:ext uri="{FF2B5EF4-FFF2-40B4-BE49-F238E27FC236}">
                    <a16:creationId xmlns:a16="http://schemas.microsoft.com/office/drawing/2014/main" id="{5315BB6E-E70D-38B8-ABDE-82C6EE7B489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6" name="Agrupar 265">
              <a:extLst>
                <a:ext uri="{FF2B5EF4-FFF2-40B4-BE49-F238E27FC236}">
                  <a16:creationId xmlns:a16="http://schemas.microsoft.com/office/drawing/2014/main" id="{1ECC9D43-712A-FEE8-7C8B-34FD918C5352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267" name="Retângulo 266">
                <a:extLst>
                  <a:ext uri="{FF2B5EF4-FFF2-40B4-BE49-F238E27FC236}">
                    <a16:creationId xmlns:a16="http://schemas.microsoft.com/office/drawing/2014/main" id="{433E2FEB-59AA-BD52-1C2F-6AE605E907F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8" name="Elipse 267">
                <a:extLst>
                  <a:ext uri="{FF2B5EF4-FFF2-40B4-BE49-F238E27FC236}">
                    <a16:creationId xmlns:a16="http://schemas.microsoft.com/office/drawing/2014/main" id="{45E58931-9AB1-05D9-62EF-1B0463EF20E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9" name="Elipse 268">
                <a:extLst>
                  <a:ext uri="{FF2B5EF4-FFF2-40B4-BE49-F238E27FC236}">
                    <a16:creationId xmlns:a16="http://schemas.microsoft.com/office/drawing/2014/main" id="{EFAD90A6-B9B1-FC7A-D2D2-7FD5135534B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0" name="Elipse 269">
                <a:extLst>
                  <a:ext uri="{FF2B5EF4-FFF2-40B4-BE49-F238E27FC236}">
                    <a16:creationId xmlns:a16="http://schemas.microsoft.com/office/drawing/2014/main" id="{738E06C1-3519-9321-7E31-D2B8174384C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1" name="Elipse 270">
                <a:extLst>
                  <a:ext uri="{FF2B5EF4-FFF2-40B4-BE49-F238E27FC236}">
                    <a16:creationId xmlns:a16="http://schemas.microsoft.com/office/drawing/2014/main" id="{9C732959-392D-9DDA-56A5-52414333689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72" name="Agrupar 271">
              <a:extLst>
                <a:ext uri="{FF2B5EF4-FFF2-40B4-BE49-F238E27FC236}">
                  <a16:creationId xmlns:a16="http://schemas.microsoft.com/office/drawing/2014/main" id="{F3636D99-98BE-EFDC-DB58-F760E2651128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73" name="Retângulo 272">
                <a:extLst>
                  <a:ext uri="{FF2B5EF4-FFF2-40B4-BE49-F238E27FC236}">
                    <a16:creationId xmlns:a16="http://schemas.microsoft.com/office/drawing/2014/main" id="{253B1FAF-0881-5AB7-CBF1-B3F252359FB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4" name="Elipse 273">
                <a:extLst>
                  <a:ext uri="{FF2B5EF4-FFF2-40B4-BE49-F238E27FC236}">
                    <a16:creationId xmlns:a16="http://schemas.microsoft.com/office/drawing/2014/main" id="{F4F6E854-1448-4B22-CCA7-2560D238004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5" name="Elipse 274">
                <a:extLst>
                  <a:ext uri="{FF2B5EF4-FFF2-40B4-BE49-F238E27FC236}">
                    <a16:creationId xmlns:a16="http://schemas.microsoft.com/office/drawing/2014/main" id="{2583B457-3D6B-ADA2-6A3D-95A557FA776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6" name="Elipse 275">
                <a:extLst>
                  <a:ext uri="{FF2B5EF4-FFF2-40B4-BE49-F238E27FC236}">
                    <a16:creationId xmlns:a16="http://schemas.microsoft.com/office/drawing/2014/main" id="{EB8615E6-6BEB-7C2D-F0EF-80A08B1E3D3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77" name="Agrupar 276">
              <a:extLst>
                <a:ext uri="{FF2B5EF4-FFF2-40B4-BE49-F238E27FC236}">
                  <a16:creationId xmlns:a16="http://schemas.microsoft.com/office/drawing/2014/main" id="{1A2F0B12-581F-59F6-1984-C1CD87D74CA0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278" name="Retângulo 277">
                <a:extLst>
                  <a:ext uri="{FF2B5EF4-FFF2-40B4-BE49-F238E27FC236}">
                    <a16:creationId xmlns:a16="http://schemas.microsoft.com/office/drawing/2014/main" id="{03EB36EB-4FCA-9A5E-5432-F3FEAEA6477E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9" name="Elipse 278">
                <a:extLst>
                  <a:ext uri="{FF2B5EF4-FFF2-40B4-BE49-F238E27FC236}">
                    <a16:creationId xmlns:a16="http://schemas.microsoft.com/office/drawing/2014/main" id="{F29265B2-9D4C-5759-EF25-8DE30EC4969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0" name="Elipse 279">
                <a:extLst>
                  <a:ext uri="{FF2B5EF4-FFF2-40B4-BE49-F238E27FC236}">
                    <a16:creationId xmlns:a16="http://schemas.microsoft.com/office/drawing/2014/main" id="{7D2D7ECA-E83E-FBD5-3B1E-6BEC9BFD123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1" name="Elipse 280">
                <a:extLst>
                  <a:ext uri="{FF2B5EF4-FFF2-40B4-BE49-F238E27FC236}">
                    <a16:creationId xmlns:a16="http://schemas.microsoft.com/office/drawing/2014/main" id="{9B0C7198-022E-1322-F4B8-94AC6E6B7B4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2" name="Elipse 281">
                <a:extLst>
                  <a:ext uri="{FF2B5EF4-FFF2-40B4-BE49-F238E27FC236}">
                    <a16:creationId xmlns:a16="http://schemas.microsoft.com/office/drawing/2014/main" id="{33946C72-195B-1AEA-C15D-DFBB7CBA3D8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3" name="Elipse 282">
                <a:extLst>
                  <a:ext uri="{FF2B5EF4-FFF2-40B4-BE49-F238E27FC236}">
                    <a16:creationId xmlns:a16="http://schemas.microsoft.com/office/drawing/2014/main" id="{FD93FFBE-9F80-C01C-C648-F2D101A281DC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4" name="Elipse 283">
                <a:extLst>
                  <a:ext uri="{FF2B5EF4-FFF2-40B4-BE49-F238E27FC236}">
                    <a16:creationId xmlns:a16="http://schemas.microsoft.com/office/drawing/2014/main" id="{806D9266-31C2-2989-32EC-7AC19D2A55B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85" name="Agrupar 284">
              <a:extLst>
                <a:ext uri="{FF2B5EF4-FFF2-40B4-BE49-F238E27FC236}">
                  <a16:creationId xmlns:a16="http://schemas.microsoft.com/office/drawing/2014/main" id="{D939D51E-B2B3-49CB-92FF-CDF4841C1BB7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86" name="Retângulo 285">
                <a:extLst>
                  <a:ext uri="{FF2B5EF4-FFF2-40B4-BE49-F238E27FC236}">
                    <a16:creationId xmlns:a16="http://schemas.microsoft.com/office/drawing/2014/main" id="{6A825768-1E77-5630-A41A-C0174265B40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7" name="Elipse 286">
                <a:extLst>
                  <a:ext uri="{FF2B5EF4-FFF2-40B4-BE49-F238E27FC236}">
                    <a16:creationId xmlns:a16="http://schemas.microsoft.com/office/drawing/2014/main" id="{DDDB73DC-B9BE-35E8-2F0B-3B1C2246BEF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8" name="Elipse 287">
                <a:extLst>
                  <a:ext uri="{FF2B5EF4-FFF2-40B4-BE49-F238E27FC236}">
                    <a16:creationId xmlns:a16="http://schemas.microsoft.com/office/drawing/2014/main" id="{EBC8237B-4D5F-AF6E-36F1-169E656895E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9" name="Elipse 288">
                <a:extLst>
                  <a:ext uri="{FF2B5EF4-FFF2-40B4-BE49-F238E27FC236}">
                    <a16:creationId xmlns:a16="http://schemas.microsoft.com/office/drawing/2014/main" id="{6348D1BC-B34D-A436-1234-51FDE53EA58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0" name="Elipse 289">
                <a:extLst>
                  <a:ext uri="{FF2B5EF4-FFF2-40B4-BE49-F238E27FC236}">
                    <a16:creationId xmlns:a16="http://schemas.microsoft.com/office/drawing/2014/main" id="{FC9D6654-6B1F-6E81-ED89-EFF013D779C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91" name="CaixaDeTexto 290">
            <a:extLst>
              <a:ext uri="{FF2B5EF4-FFF2-40B4-BE49-F238E27FC236}">
                <a16:creationId xmlns:a16="http://schemas.microsoft.com/office/drawing/2014/main" id="{4072434F-8332-8B0F-7502-C567BC26DEFE}"/>
              </a:ext>
            </a:extLst>
          </p:cNvPr>
          <p:cNvSpPr txBox="1"/>
          <p:nvPr/>
        </p:nvSpPr>
        <p:spPr>
          <a:xfrm>
            <a:off x="5153273" y="3285409"/>
            <a:ext cx="18854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latin typeface="Candara" panose="020E0502030303020204" pitchFamily="34" charset="0"/>
              </a:rPr>
              <a:t>lego</a:t>
            </a:r>
          </a:p>
        </p:txBody>
      </p:sp>
      <p:sp>
        <p:nvSpPr>
          <p:cNvPr id="292" name="CaixaDeTexto 291">
            <a:extLst>
              <a:ext uri="{FF2B5EF4-FFF2-40B4-BE49-F238E27FC236}">
                <a16:creationId xmlns:a16="http://schemas.microsoft.com/office/drawing/2014/main" id="{A565BF1C-083B-6AFA-56DF-899553FE362D}"/>
              </a:ext>
            </a:extLst>
          </p:cNvPr>
          <p:cNvSpPr txBox="1"/>
          <p:nvPr/>
        </p:nvSpPr>
        <p:spPr>
          <a:xfrm>
            <a:off x="2799360" y="2439024"/>
            <a:ext cx="65932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BD2025"/>
                </a:solidFill>
                <a:latin typeface="Jumble" panose="02000503000000020004" pitchFamily="2" charset="0"/>
              </a:rPr>
              <a:t>TEMPLATE+</a:t>
            </a:r>
          </a:p>
        </p:txBody>
      </p:sp>
      <p:sp>
        <p:nvSpPr>
          <p:cNvPr id="293" name="CaixaDeTexto 292">
            <a:extLst>
              <a:ext uri="{FF2B5EF4-FFF2-40B4-BE49-F238E27FC236}">
                <a16:creationId xmlns:a16="http://schemas.microsoft.com/office/drawing/2014/main" id="{1CB4D8D0-C8FA-02E6-E6FD-B5035FC7C871}"/>
              </a:ext>
            </a:extLst>
          </p:cNvPr>
          <p:cNvSpPr txBox="1"/>
          <p:nvPr/>
        </p:nvSpPr>
        <p:spPr>
          <a:xfrm>
            <a:off x="4474402" y="6193710"/>
            <a:ext cx="3243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latin typeface="Candara" panose="020E0502030303020204" pitchFamily="34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858305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6E14C899-B6B5-A8AA-D918-EBAC8A94FEAC}"/>
              </a:ext>
            </a:extLst>
          </p:cNvPr>
          <p:cNvGrpSpPr/>
          <p:nvPr/>
        </p:nvGrpSpPr>
        <p:grpSpPr>
          <a:xfrm rot="10800000" flipH="1">
            <a:off x="-775282" y="-40945"/>
            <a:ext cx="3367186" cy="7065482"/>
            <a:chOff x="-703876" y="0"/>
            <a:chExt cx="3367186" cy="7065482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52B8216E-D605-A435-E1E7-D61F47BDEDA4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20" name="Retângulo 119">
                <a:extLst>
                  <a:ext uri="{FF2B5EF4-FFF2-40B4-BE49-F238E27FC236}">
                    <a16:creationId xmlns:a16="http://schemas.microsoft.com/office/drawing/2014/main" id="{11739CF2-3EDC-F30F-DE3E-C05EBA9B0626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D9FF3207-2EDF-2186-DB09-964EA4D22EA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2" name="Elipse 121">
                <a:extLst>
                  <a:ext uri="{FF2B5EF4-FFF2-40B4-BE49-F238E27FC236}">
                    <a16:creationId xmlns:a16="http://schemas.microsoft.com/office/drawing/2014/main" id="{53CF3EB2-E9F3-802E-87AA-0BDD7FB60F1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4D19EFAE-1A7F-AE13-8A70-16D766F930A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id="{00FAE8C6-A29E-FB14-F1D5-7822FDE7D15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5" name="Elipse 124">
                <a:extLst>
                  <a:ext uri="{FF2B5EF4-FFF2-40B4-BE49-F238E27FC236}">
                    <a16:creationId xmlns:a16="http://schemas.microsoft.com/office/drawing/2014/main" id="{0E4A1B08-527F-B03B-423E-09621CD88316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6" name="Elipse 125">
                <a:extLst>
                  <a:ext uri="{FF2B5EF4-FFF2-40B4-BE49-F238E27FC236}">
                    <a16:creationId xmlns:a16="http://schemas.microsoft.com/office/drawing/2014/main" id="{19C2EE77-C164-25A2-C4AB-7C653F4270C6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D09D571A-A559-A252-5D17-8101565ADD1E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15" name="Retângulo 114">
                <a:extLst>
                  <a:ext uri="{FF2B5EF4-FFF2-40B4-BE49-F238E27FC236}">
                    <a16:creationId xmlns:a16="http://schemas.microsoft.com/office/drawing/2014/main" id="{651E641B-A6C9-E7B1-DC52-BEFBE859328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3E61DB19-6FDC-8611-3123-0DC79CECBEA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Elipse 116">
                <a:extLst>
                  <a:ext uri="{FF2B5EF4-FFF2-40B4-BE49-F238E27FC236}">
                    <a16:creationId xmlns:a16="http://schemas.microsoft.com/office/drawing/2014/main" id="{F6D45C1C-80A4-527F-50A3-164BEE3D6C7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4896B0F1-AAA7-4367-C002-DCAE61733FE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6C34F525-5ACC-E154-4091-657CC8C3976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44576A95-A24F-9143-D730-EBFE06C95197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08" name="Retângulo 107">
                <a:extLst>
                  <a:ext uri="{FF2B5EF4-FFF2-40B4-BE49-F238E27FC236}">
                    <a16:creationId xmlns:a16="http://schemas.microsoft.com/office/drawing/2014/main" id="{C4D3C08D-D582-EEF6-E9A7-75A5A9643B8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D038B33E-8805-A8D6-0C24-CD4BB3A7364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Elipse 109">
                <a:extLst>
                  <a:ext uri="{FF2B5EF4-FFF2-40B4-BE49-F238E27FC236}">
                    <a16:creationId xmlns:a16="http://schemas.microsoft.com/office/drawing/2014/main" id="{9A8E2434-0BD1-D2EB-30DB-1422C20A0BF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38C1C579-DA5D-72A3-8778-FBC9D2F9963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876A2E6A-90DC-98EA-52ED-C9215BC050A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18797FA7-0354-BBA9-A874-1CA3C0B356B0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6363CDAA-974D-E1FA-FFD6-3208CE7CA9B7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CB104D9F-085B-B405-F64A-5BDD3F14C632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03" name="Retângulo 102">
                <a:extLst>
                  <a:ext uri="{FF2B5EF4-FFF2-40B4-BE49-F238E27FC236}">
                    <a16:creationId xmlns:a16="http://schemas.microsoft.com/office/drawing/2014/main" id="{2C8A3243-DEBC-4B26-63FD-8BC6CB1CC0D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E2D164E5-9094-9647-F26F-46C1D9EF823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B91DEFDD-0538-CE3E-4C82-0E4B3920B3C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3620AC16-9C91-8DFF-3C0C-14CE975EEB6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8B8800E2-DCD5-6652-42C7-57558AF8458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9F72F300-FEFD-BE25-65A2-F1D1F547E20B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96" name="Retângulo 95">
                <a:extLst>
                  <a:ext uri="{FF2B5EF4-FFF2-40B4-BE49-F238E27FC236}">
                    <a16:creationId xmlns:a16="http://schemas.microsoft.com/office/drawing/2014/main" id="{D756A562-9C36-F5CC-94BA-243239B78FE9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1CDC224A-A19F-ED63-8ADB-041A83D06E3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B871FD5A-A003-19A2-86EA-F4158FFDF08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97E8F7BB-4BB7-5F36-D23C-F5F27DC2091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3C481822-1DD6-BDEC-A191-204EACDF0EA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C2AF3BAE-9660-1F80-F0CE-6D73D949CAA3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6C84910A-9026-7662-9662-636E76D809C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F69CD08C-67EE-CAB9-08E3-3E8E448B7F91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91" name="Retângulo 90">
                <a:extLst>
                  <a:ext uri="{FF2B5EF4-FFF2-40B4-BE49-F238E27FC236}">
                    <a16:creationId xmlns:a16="http://schemas.microsoft.com/office/drawing/2014/main" id="{775CA908-7E88-C676-B5E4-C65066C423E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A821BA56-E8E6-3803-0445-8005EBB6744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353A5953-1179-B58F-4DC5-F35AD33F195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1F9F3A6A-1369-EFBF-C3D4-35179B8C7D9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8C34158D-30D9-C1EE-B74A-68C9A9B5D85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332DEBAF-DBF3-A1F9-5B60-54D886238939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7" name="Retângulo 86">
                <a:extLst>
                  <a:ext uri="{FF2B5EF4-FFF2-40B4-BE49-F238E27FC236}">
                    <a16:creationId xmlns:a16="http://schemas.microsoft.com/office/drawing/2014/main" id="{492BFFD6-C872-40B7-03D9-9EFB5BB4D8E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2552E80E-B3E2-A33B-CDD7-9526CE6AAC1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F7225C34-7E82-F3E6-7854-6DB18541DE5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54BFF121-3450-5DA6-BE57-0A3C8AF1B28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AE25A5D7-638E-5812-AA3F-20EE53E78243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83" name="Retângulo 82">
                <a:extLst>
                  <a:ext uri="{FF2B5EF4-FFF2-40B4-BE49-F238E27FC236}">
                    <a16:creationId xmlns:a16="http://schemas.microsoft.com/office/drawing/2014/main" id="{391D4393-2917-DC87-E7AC-BD386AB8C69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5F896C79-F84D-A3DA-9128-17270EC98E7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282F0A26-A75C-337A-1C38-4860C656F80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CC0146DF-715F-2FC0-C8A7-A47281B99C3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6362E166-7D5B-C1B8-EE70-779FB20F0DAB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79" name="Retângulo 78">
                <a:extLst>
                  <a:ext uri="{FF2B5EF4-FFF2-40B4-BE49-F238E27FC236}">
                    <a16:creationId xmlns:a16="http://schemas.microsoft.com/office/drawing/2014/main" id="{262D559B-1071-6B17-AE4E-2E23D24E39A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F9BA82FC-257E-74E4-0DE8-E3FD8620B91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4B99F03D-5A53-5738-E468-2A8AFA976B0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DF4CCC20-C51A-95B1-6125-66DA313ECE3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990EF141-9A62-C74E-C2F6-83CCA9BA82AE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6B2BEC06-707E-ED12-9628-A002C9DFD4F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725B2455-C9BC-41EB-3960-C45B32D648D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8602184C-E160-A024-BECC-94723E015FC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CC14733D-B376-C719-39AC-2077842B236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F5A69041-0C16-23A9-F234-DEC70DEFCA1E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1" name="Retângulo 70">
                <a:extLst>
                  <a:ext uri="{FF2B5EF4-FFF2-40B4-BE49-F238E27FC236}">
                    <a16:creationId xmlns:a16="http://schemas.microsoft.com/office/drawing/2014/main" id="{C592BA82-172F-C533-5F57-75CBB09D013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ABB86F46-9237-5509-B1A7-8BE368E2677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DCECE933-9468-9968-974A-2E3A42CB4AB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4CDE078B-BDD2-C275-C1AC-93CA3FE71A2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262C0350-FD85-094C-B813-EDDA101A577A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66" name="Retângulo 65">
                <a:extLst>
                  <a:ext uri="{FF2B5EF4-FFF2-40B4-BE49-F238E27FC236}">
                    <a16:creationId xmlns:a16="http://schemas.microsoft.com/office/drawing/2014/main" id="{72D54FDB-E7AF-090D-EA6E-B4ADA3D2AEB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E31D6BE6-4CD8-613E-2224-CB7FA435F0B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FED5C9A4-A03E-4402-4988-AC0913195D7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9517439A-DF98-4C25-3B88-3FFAB44D2FA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DF9A1A71-60F6-A2A9-345A-36680937E4A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22F8A793-00CA-4920-BF93-F1DD83D91EC4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2" name="Retângulo 61">
                <a:extLst>
                  <a:ext uri="{FF2B5EF4-FFF2-40B4-BE49-F238E27FC236}">
                    <a16:creationId xmlns:a16="http://schemas.microsoft.com/office/drawing/2014/main" id="{483BB293-FB8E-BEA8-AD60-45337854D9D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E4D08C24-F25F-45FB-33E8-F87AD3CEA74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649FB7B4-1248-46EE-C43A-9787CFD9CB6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EB74677B-2450-E5B6-AD49-15CAF67F17E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E0558CF1-7D03-DF8E-4E81-E9CC18FA6F8C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8" name="Retângulo 57">
                <a:extLst>
                  <a:ext uri="{FF2B5EF4-FFF2-40B4-BE49-F238E27FC236}">
                    <a16:creationId xmlns:a16="http://schemas.microsoft.com/office/drawing/2014/main" id="{B7B8743A-8BAA-DA2B-8B23-9807950D3A6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2E4C9D42-BA2B-74FE-1772-DCDAC4ED139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B576A89C-2404-9DBE-31E1-E0BA2B4A62C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E7167D65-A4D2-7AE2-0EA2-3596CBF3559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8033AF29-0935-1A00-24C5-78049D62B26E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3D8EF6FA-688F-10AA-CDF7-4AAE52FD5E2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F839A879-3A27-1750-1257-42D8248F413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8830AFF7-46BB-FA62-8B9A-E4D8BD1B7DA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9E377710-AD56-08F9-92E9-A726A9531B5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90A6501B-4A11-A27B-F35A-4454C0EAAB2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34BA90C9-E150-C7B5-5A5A-0659749DA5AF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8" name="Retângulo 47">
                <a:extLst>
                  <a:ext uri="{FF2B5EF4-FFF2-40B4-BE49-F238E27FC236}">
                    <a16:creationId xmlns:a16="http://schemas.microsoft.com/office/drawing/2014/main" id="{48310848-4B23-5CEE-4E21-F8A89BA19AF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E8FDA732-C08B-1EBE-89EE-8638ED7385E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397378DE-17B2-BA99-E994-3C7C2C521E8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7F88B878-E33B-DF26-5067-8ED5902D183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6BAD0525-A46B-BFD2-D5F1-3AEA26A5ADC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60F08B10-FDAA-8348-2E1E-9D637762015F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id="{3DC41A34-2434-2D58-F310-35FFE3FAB28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173309AB-A129-97DA-A514-C5A7DE4D3B0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8CDD7AE6-FBBF-AE22-13B7-4D2F26CBAEB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6155BB1E-171B-54FE-7D13-B92B5C69629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9AF2018E-9392-8F32-7D13-A827D39B58A5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7" name="Retângulo 36">
                <a:extLst>
                  <a:ext uri="{FF2B5EF4-FFF2-40B4-BE49-F238E27FC236}">
                    <a16:creationId xmlns:a16="http://schemas.microsoft.com/office/drawing/2014/main" id="{8DB2EC57-968A-97CF-B594-A410DAB45F6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6C846285-3D3D-40F1-8870-4DB78B58F3B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B778C35D-9C32-FCA0-73B9-2717395A6EE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6BD1976F-0544-2BE1-6A7B-A2C0368A86A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E1CDE4BE-1BFC-0AE8-1AF7-E586E2B1934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9840C88B-0BD3-E56E-C823-050F94F5F08F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14F25E4F-8A76-0BCE-A674-B7256D97C482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F249B426-223A-2276-0BA1-65A81C8B5B68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3" name="Retângulo 32">
                <a:extLst>
                  <a:ext uri="{FF2B5EF4-FFF2-40B4-BE49-F238E27FC236}">
                    <a16:creationId xmlns:a16="http://schemas.microsoft.com/office/drawing/2014/main" id="{6BBCD5C8-B387-6B3A-00D8-4C605091186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7471A137-C5A6-0B97-344C-802D81FF0F2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A506CC2A-C551-0D44-AA18-9B9F45DC226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AEF12175-A3EC-0C7E-DBA1-EA1B4E9662E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26B9BE26-ABAF-E338-FCC3-3E1DE93A826F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9" name="Retângulo 28">
                <a:extLst>
                  <a:ext uri="{FF2B5EF4-FFF2-40B4-BE49-F238E27FC236}">
                    <a16:creationId xmlns:a16="http://schemas.microsoft.com/office/drawing/2014/main" id="{11FD53B6-CA92-9498-62BB-ED052131985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6F04B1B3-C2F0-7297-4DD2-1ECCB17C557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4A313131-66D0-154C-4474-5BCA8058484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AB389D9F-379C-C995-B7E4-07FAD41FA00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2DE63FC4-3A55-2694-1EFA-E1F466C414DB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067DDA56-C15E-C17A-4188-3712FB6FB69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0D995227-613E-2D01-8070-C66C76D85BA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2753E38F-6901-0A39-9CF6-E575FD66810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BAAE6E2F-504E-E846-E292-689FD92ECA3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217F657A-6F69-3FD2-151A-4A59ADC31BB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127" name="CaixaDeTexto 126">
            <a:extLst>
              <a:ext uri="{FF2B5EF4-FFF2-40B4-BE49-F238E27FC236}">
                <a16:creationId xmlns:a16="http://schemas.microsoft.com/office/drawing/2014/main" id="{9893385C-B7BD-BEE2-CF7C-AB638222776C}"/>
              </a:ext>
            </a:extLst>
          </p:cNvPr>
          <p:cNvSpPr txBox="1"/>
          <p:nvPr/>
        </p:nvSpPr>
        <p:spPr>
          <a:xfrm>
            <a:off x="8945262" y="1273592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128" name="CaixaDeTexto 127">
            <a:extLst>
              <a:ext uri="{FF2B5EF4-FFF2-40B4-BE49-F238E27FC236}">
                <a16:creationId xmlns:a16="http://schemas.microsoft.com/office/drawing/2014/main" id="{B8D488AC-3B0D-618D-F96D-E1CDCDA15CDD}"/>
              </a:ext>
            </a:extLst>
          </p:cNvPr>
          <p:cNvSpPr txBox="1"/>
          <p:nvPr/>
        </p:nvSpPr>
        <p:spPr>
          <a:xfrm>
            <a:off x="8793394" y="673428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129" name="Agrupar 128">
            <a:extLst>
              <a:ext uri="{FF2B5EF4-FFF2-40B4-BE49-F238E27FC236}">
                <a16:creationId xmlns:a16="http://schemas.microsoft.com/office/drawing/2014/main" id="{64E27484-221D-FB46-88D9-4C4A2A1BA725}"/>
              </a:ext>
            </a:extLst>
          </p:cNvPr>
          <p:cNvGrpSpPr/>
          <p:nvPr/>
        </p:nvGrpSpPr>
        <p:grpSpPr>
          <a:xfrm>
            <a:off x="5839151" y="1630165"/>
            <a:ext cx="1316429" cy="830996"/>
            <a:chOff x="1346200" y="3949701"/>
            <a:chExt cx="1016000" cy="641350"/>
          </a:xfrm>
          <a:solidFill>
            <a:srgbClr val="01753A"/>
          </a:solidFill>
        </p:grpSpPr>
        <p:sp>
          <p:nvSpPr>
            <p:cNvPr id="130" name="Cubo 129">
              <a:extLst>
                <a:ext uri="{FF2B5EF4-FFF2-40B4-BE49-F238E27FC236}">
                  <a16:creationId xmlns:a16="http://schemas.microsoft.com/office/drawing/2014/main" id="{288F6A8E-B1E2-8229-E9E3-077390074A74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1" name="Cilindro 130">
              <a:extLst>
                <a:ext uri="{FF2B5EF4-FFF2-40B4-BE49-F238E27FC236}">
                  <a16:creationId xmlns:a16="http://schemas.microsoft.com/office/drawing/2014/main" id="{3F1EFA31-743C-5BBE-099D-9BA44155D83C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2" name="Cilindro 131">
              <a:extLst>
                <a:ext uri="{FF2B5EF4-FFF2-40B4-BE49-F238E27FC236}">
                  <a16:creationId xmlns:a16="http://schemas.microsoft.com/office/drawing/2014/main" id="{6AF5F222-CE33-DAFE-3B6C-17988F37FAFB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3" name="Cilindro 132">
              <a:extLst>
                <a:ext uri="{FF2B5EF4-FFF2-40B4-BE49-F238E27FC236}">
                  <a16:creationId xmlns:a16="http://schemas.microsoft.com/office/drawing/2014/main" id="{5925538C-771B-C69A-83FC-BA7C17ABC3C4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4" name="Cilindro 133">
              <a:extLst>
                <a:ext uri="{FF2B5EF4-FFF2-40B4-BE49-F238E27FC236}">
                  <a16:creationId xmlns:a16="http://schemas.microsoft.com/office/drawing/2014/main" id="{0ABA6D49-8518-CFCF-2E6B-A839BD9B77F0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id="{0D258E23-E9E2-59B3-E3D6-2CE99AD7E3A3}"/>
              </a:ext>
            </a:extLst>
          </p:cNvPr>
          <p:cNvGrpSpPr/>
          <p:nvPr/>
        </p:nvGrpSpPr>
        <p:grpSpPr>
          <a:xfrm>
            <a:off x="5839151" y="4701835"/>
            <a:ext cx="1316429" cy="830996"/>
            <a:chOff x="1346200" y="3949701"/>
            <a:chExt cx="1016000" cy="641350"/>
          </a:xfrm>
          <a:solidFill>
            <a:srgbClr val="005D90"/>
          </a:solidFill>
        </p:grpSpPr>
        <p:sp>
          <p:nvSpPr>
            <p:cNvPr id="136" name="Cubo 135">
              <a:extLst>
                <a:ext uri="{FF2B5EF4-FFF2-40B4-BE49-F238E27FC236}">
                  <a16:creationId xmlns:a16="http://schemas.microsoft.com/office/drawing/2014/main" id="{9FF5C9A7-9C09-0B78-B54E-CDC1C80BF0B6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7" name="Cilindro 136">
              <a:extLst>
                <a:ext uri="{FF2B5EF4-FFF2-40B4-BE49-F238E27FC236}">
                  <a16:creationId xmlns:a16="http://schemas.microsoft.com/office/drawing/2014/main" id="{2A740373-04F0-EC9B-55DE-598F43214C95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8" name="Cilindro 137">
              <a:extLst>
                <a:ext uri="{FF2B5EF4-FFF2-40B4-BE49-F238E27FC236}">
                  <a16:creationId xmlns:a16="http://schemas.microsoft.com/office/drawing/2014/main" id="{3487A8F4-791D-727D-F181-41B0246AD592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9" name="Cilindro 138">
              <a:extLst>
                <a:ext uri="{FF2B5EF4-FFF2-40B4-BE49-F238E27FC236}">
                  <a16:creationId xmlns:a16="http://schemas.microsoft.com/office/drawing/2014/main" id="{0947B6C4-F0C0-E9C8-3746-577BA97E324C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0" name="Cilindro 139">
              <a:extLst>
                <a:ext uri="{FF2B5EF4-FFF2-40B4-BE49-F238E27FC236}">
                  <a16:creationId xmlns:a16="http://schemas.microsoft.com/office/drawing/2014/main" id="{ECDC09B9-5F49-68E3-9369-BFF4CEEBBA0F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1" name="Agrupar 140">
            <a:extLst>
              <a:ext uri="{FF2B5EF4-FFF2-40B4-BE49-F238E27FC236}">
                <a16:creationId xmlns:a16="http://schemas.microsoft.com/office/drawing/2014/main" id="{D0947292-BAFC-F5BE-5105-01DDE9EA551E}"/>
              </a:ext>
            </a:extLst>
          </p:cNvPr>
          <p:cNvGrpSpPr/>
          <p:nvPr/>
        </p:nvGrpSpPr>
        <p:grpSpPr>
          <a:xfrm>
            <a:off x="9326859" y="3429000"/>
            <a:ext cx="1316429" cy="830996"/>
            <a:chOff x="1346200" y="3949701"/>
            <a:chExt cx="1016000" cy="641350"/>
          </a:xfrm>
          <a:solidFill>
            <a:srgbClr val="EDB104"/>
          </a:solidFill>
        </p:grpSpPr>
        <p:sp>
          <p:nvSpPr>
            <p:cNvPr id="142" name="Cubo 141">
              <a:extLst>
                <a:ext uri="{FF2B5EF4-FFF2-40B4-BE49-F238E27FC236}">
                  <a16:creationId xmlns:a16="http://schemas.microsoft.com/office/drawing/2014/main" id="{68E973AC-1D7C-10B0-1757-88FF37958ED1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3" name="Cilindro 142">
              <a:extLst>
                <a:ext uri="{FF2B5EF4-FFF2-40B4-BE49-F238E27FC236}">
                  <a16:creationId xmlns:a16="http://schemas.microsoft.com/office/drawing/2014/main" id="{CA6E4ED4-FD41-26C7-7933-DB28A12F1420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4" name="Cilindro 143">
              <a:extLst>
                <a:ext uri="{FF2B5EF4-FFF2-40B4-BE49-F238E27FC236}">
                  <a16:creationId xmlns:a16="http://schemas.microsoft.com/office/drawing/2014/main" id="{45CA5FCB-BD4F-4AA9-3442-E98B04EB274D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5" name="Cilindro 144">
              <a:extLst>
                <a:ext uri="{FF2B5EF4-FFF2-40B4-BE49-F238E27FC236}">
                  <a16:creationId xmlns:a16="http://schemas.microsoft.com/office/drawing/2014/main" id="{C72C44E2-BC2D-7B48-1373-FBD59E957B86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6" name="Cilindro 145">
              <a:extLst>
                <a:ext uri="{FF2B5EF4-FFF2-40B4-BE49-F238E27FC236}">
                  <a16:creationId xmlns:a16="http://schemas.microsoft.com/office/drawing/2014/main" id="{DAE6156D-B917-675F-74FB-D95D00E86AD6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7" name="CaixaDeTexto 146">
            <a:extLst>
              <a:ext uri="{FF2B5EF4-FFF2-40B4-BE49-F238E27FC236}">
                <a16:creationId xmlns:a16="http://schemas.microsoft.com/office/drawing/2014/main" id="{901B5E58-6BC2-BB1B-60A0-40E30A262B40}"/>
              </a:ext>
            </a:extLst>
          </p:cNvPr>
          <p:cNvSpPr txBox="1"/>
          <p:nvPr/>
        </p:nvSpPr>
        <p:spPr>
          <a:xfrm>
            <a:off x="2865140" y="1353166"/>
            <a:ext cx="2583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latin typeface="Candara" panose="020E0502030303020204" pitchFamily="34" charset="0"/>
              </a:rPr>
              <a:t>Este é um espaço para um pequeno texto.</a:t>
            </a:r>
          </a:p>
        </p:txBody>
      </p:sp>
      <p:sp>
        <p:nvSpPr>
          <p:cNvPr id="148" name="CaixaDeTexto 147">
            <a:extLst>
              <a:ext uri="{FF2B5EF4-FFF2-40B4-BE49-F238E27FC236}">
                <a16:creationId xmlns:a16="http://schemas.microsoft.com/office/drawing/2014/main" id="{C7CF0822-61C6-45F8-0424-8BB141C5052A}"/>
              </a:ext>
            </a:extLst>
          </p:cNvPr>
          <p:cNvSpPr txBox="1"/>
          <p:nvPr/>
        </p:nvSpPr>
        <p:spPr>
          <a:xfrm>
            <a:off x="2865141" y="4396839"/>
            <a:ext cx="2583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latin typeface="Candara" panose="020E0502030303020204" pitchFamily="34" charset="0"/>
              </a:rPr>
              <a:t>Este é um espaço para um pequeno texto.</a:t>
            </a:r>
          </a:p>
        </p:txBody>
      </p:sp>
      <p:sp>
        <p:nvSpPr>
          <p:cNvPr id="149" name="CaixaDeTexto 148">
            <a:extLst>
              <a:ext uri="{FF2B5EF4-FFF2-40B4-BE49-F238E27FC236}">
                <a16:creationId xmlns:a16="http://schemas.microsoft.com/office/drawing/2014/main" id="{BF7F4252-1D67-E81F-8466-7AB39BA582E2}"/>
              </a:ext>
            </a:extLst>
          </p:cNvPr>
          <p:cNvSpPr txBox="1"/>
          <p:nvPr/>
        </p:nvSpPr>
        <p:spPr>
          <a:xfrm>
            <a:off x="8661422" y="4551194"/>
            <a:ext cx="2583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ndara" panose="020E0502030303020204" pitchFamily="34" charset="0"/>
              </a:rPr>
              <a:t>Este é um espaço para um pequeno texto.</a:t>
            </a:r>
          </a:p>
        </p:txBody>
      </p:sp>
    </p:spTree>
    <p:extLst>
      <p:ext uri="{BB962C8B-B14F-4D97-AF65-F5344CB8AC3E}">
        <p14:creationId xmlns:p14="http://schemas.microsoft.com/office/powerpoint/2010/main" val="225068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28" grpId="0"/>
      <p:bldP spid="147" grpId="0"/>
      <p:bldP spid="148" grpId="0"/>
      <p:bldP spid="1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3EDBFF-EE54-C436-FB19-B2FF86C5F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2C00402D-488A-1108-AA26-7AE7232F46DD}"/>
              </a:ext>
            </a:extLst>
          </p:cNvPr>
          <p:cNvSpPr txBox="1"/>
          <p:nvPr/>
        </p:nvSpPr>
        <p:spPr>
          <a:xfrm>
            <a:off x="568244" y="10960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6A5E9F-FA39-4C01-2075-1D9E2B1C5579}"/>
              </a:ext>
            </a:extLst>
          </p:cNvPr>
          <p:cNvSpPr txBox="1"/>
          <p:nvPr/>
        </p:nvSpPr>
        <p:spPr>
          <a:xfrm>
            <a:off x="416376" y="4959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6B204477-FE15-9195-62DB-14A0850E86DB}"/>
              </a:ext>
            </a:extLst>
          </p:cNvPr>
          <p:cNvGrpSpPr/>
          <p:nvPr/>
        </p:nvGrpSpPr>
        <p:grpSpPr>
          <a:xfrm rot="10800000">
            <a:off x="9532324" y="-207482"/>
            <a:ext cx="3367186" cy="7065482"/>
            <a:chOff x="-703876" y="0"/>
            <a:chExt cx="3367186" cy="7065482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0C86152A-5339-ECCF-BA8E-E79B9BBEE716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22" name="Retângulo 121">
                <a:extLst>
                  <a:ext uri="{FF2B5EF4-FFF2-40B4-BE49-F238E27FC236}">
                    <a16:creationId xmlns:a16="http://schemas.microsoft.com/office/drawing/2014/main" id="{63608192-B011-1E6B-78C0-780B7DC6D8CF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1F8355A9-BE5E-C708-798D-607CBF9B897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id="{20A0F6D0-5E47-814C-5E3C-2E46A487834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5" name="Elipse 124">
                <a:extLst>
                  <a:ext uri="{FF2B5EF4-FFF2-40B4-BE49-F238E27FC236}">
                    <a16:creationId xmlns:a16="http://schemas.microsoft.com/office/drawing/2014/main" id="{FB17B281-AF33-3991-263C-7ACCE8A2FE2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6" name="Elipse 125">
                <a:extLst>
                  <a:ext uri="{FF2B5EF4-FFF2-40B4-BE49-F238E27FC236}">
                    <a16:creationId xmlns:a16="http://schemas.microsoft.com/office/drawing/2014/main" id="{5E13ECA4-25CA-DF7B-E853-B69D0EEAC9B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B3A9A525-88CB-378D-7593-57BBB61CEA9D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8" name="Elipse 127">
                <a:extLst>
                  <a:ext uri="{FF2B5EF4-FFF2-40B4-BE49-F238E27FC236}">
                    <a16:creationId xmlns:a16="http://schemas.microsoft.com/office/drawing/2014/main" id="{73B1F5A6-7BC3-19C7-F0A2-58E5287FAFAF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822C9A76-6A3D-7BE6-BE83-2445DA3CCD32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17" name="Retângulo 116">
                <a:extLst>
                  <a:ext uri="{FF2B5EF4-FFF2-40B4-BE49-F238E27FC236}">
                    <a16:creationId xmlns:a16="http://schemas.microsoft.com/office/drawing/2014/main" id="{2DEEC0BF-5349-F21A-B0FE-9659F34B703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B82A29E5-AB18-D9E2-A59C-03F0255EF48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E1A29708-0EDC-E9D5-7D77-803F55951E5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C8CED5A1-40C0-9EAA-DE42-857FE5FCE1E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483BD66D-8C3B-6E13-53A4-4124D8F8810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975DEAB4-DCFB-DA4A-6BAA-F41D41ADA232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965468C7-41EA-57B3-59F4-358C9A09CE77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2AF9E97C-6BB2-CDE8-E48B-A4C61FF7248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B6AA75F8-757B-4F88-5326-CB50A30C877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EC948965-0BAD-FC15-5AE2-9DC167A80E6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2598BD7D-E991-C5D7-16BE-9E24A3137E0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68EAD547-44A7-FA22-F0B4-FD50B86B7532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2691B565-1451-49A5-289A-67EC273308A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88272ADF-2083-6F7F-1292-9BA0B7B77B63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734A3AFC-EBE0-BEC0-C3F1-A47D0D07BC6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8D20F831-7FB4-C4B4-9C4D-3FE82816757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1900F3FC-31FF-D696-A120-E65408CC350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D0EE253C-1FCE-22E8-0AE9-C34696B2181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7B3FCC62-4719-7962-69B1-3FC04ECE3C7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7B1BA2C1-7C0B-835C-47C5-7B4ED7539A22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98" name="Retângulo 97">
                <a:extLst>
                  <a:ext uri="{FF2B5EF4-FFF2-40B4-BE49-F238E27FC236}">
                    <a16:creationId xmlns:a16="http://schemas.microsoft.com/office/drawing/2014/main" id="{2DB52A0F-9233-C8FE-3B57-84135C2193B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10E61111-297C-E362-92A6-666ED06FBC0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8E90E0E5-4E6F-48B4-576F-52C148484AF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0E2DEDFC-D6D2-46ED-9E37-081DBBAD8F7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497975E4-34CA-929C-40D3-11F7611E9F6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CB05D127-6399-4DE7-06A9-BD6409BD9D3D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CE6C3062-DA34-4C88-C413-83D1FE908350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3F6B0BAE-C617-287D-82FF-BABB327F5A73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8D835577-2C58-B940-B584-60074E534EF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9CE1315E-2ED5-2925-EB84-0336E95E116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8EE0CDC2-0E0D-1B3A-DE57-A69304A89769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58D2D9D0-B272-977A-E3BC-6C3234DD80F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D9720A39-C1E9-11D8-CB30-BD4CAC5A49F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8223E629-33F3-F967-147A-1C98D1F0E056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9" name="Retângulo 88">
                <a:extLst>
                  <a:ext uri="{FF2B5EF4-FFF2-40B4-BE49-F238E27FC236}">
                    <a16:creationId xmlns:a16="http://schemas.microsoft.com/office/drawing/2014/main" id="{024B6783-60EB-B8D6-8C7F-05059A2C630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C396D2E8-07EB-62BF-6C36-65AB2F87608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CE9796EB-0753-DA79-26A3-95247D623CD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3C3117A3-4026-1756-B539-2584C3F1544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FCBF3A56-0F00-E8B3-47C5-D1419715C480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85" name="Retângulo 84">
                <a:extLst>
                  <a:ext uri="{FF2B5EF4-FFF2-40B4-BE49-F238E27FC236}">
                    <a16:creationId xmlns:a16="http://schemas.microsoft.com/office/drawing/2014/main" id="{8D769BEF-17A1-07C8-C9EB-2C4730E5A05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B352D0C3-0850-942A-BF7E-E5613C6CE1A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8CEC4D2B-2D66-C096-D306-A5239BF0B0A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EF9CA4C1-EAA0-BD69-3D65-18D1029A744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5597DD74-1297-A8E7-F3B3-02AAEF557924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81" name="Retângulo 80">
                <a:extLst>
                  <a:ext uri="{FF2B5EF4-FFF2-40B4-BE49-F238E27FC236}">
                    <a16:creationId xmlns:a16="http://schemas.microsoft.com/office/drawing/2014/main" id="{0C702145-74C1-346C-4902-693EFCC6227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0351A426-043F-8E85-F223-E5A84607E3E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BAD75F54-2247-F6DF-8E0D-839337313D3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E63C403E-CF04-9EB1-40D4-03A61AA6E48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00F2118F-8989-AB65-4B40-BF0878089A75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77" name="Retângulo 76">
                <a:extLst>
                  <a:ext uri="{FF2B5EF4-FFF2-40B4-BE49-F238E27FC236}">
                    <a16:creationId xmlns:a16="http://schemas.microsoft.com/office/drawing/2014/main" id="{428353B1-A372-F90D-2BB9-DA61145C3E0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03E4EF57-7C8B-EBBF-BB1F-77E211AD50A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1402EC38-C71B-774C-FA73-46B4639CDFC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3D3D2F0A-1C24-D682-C858-1444A1B9FDD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F6101274-184C-8013-07C1-9E6DD4D37E3F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7868CA26-1B29-544D-9377-F4E13B98914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D56C09EC-9BFD-F1C5-37C7-A6569A8A741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895300A0-3030-ED3E-8003-E1B16855969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142512AA-504F-521A-4B53-08AE67E2A5E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C55F6594-8926-3925-1E86-DD3D298C1D80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4581D6A8-C9C6-99E1-6E73-7772D15192C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1F52473F-EFD6-20D1-20C9-85BEC42831D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F27F4407-17E8-57DC-9AEE-F10AD798995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E7570453-6860-CB9A-E3B6-571E04F5021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CE33CCB-8F4E-1B53-3CCA-6861A18D9C3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537B58F0-23C3-D42F-DC4C-3B9C5426C561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7775D48B-BF19-900D-134F-5F85883BDAC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DD7F3EEF-F0BC-E0DB-7546-487A038E839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7C97F012-9010-CEE9-F106-BBD28593AFF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A6B097D8-CC36-FFE7-5B86-5645BC6D7AD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775E90E9-4185-0194-890D-E1F8DF671C83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8176E5A1-A5AC-9EF2-DD38-B0CCF379B54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207DBFAC-A3C8-9FDF-A2D1-E21961A011D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C768BB78-3681-F9C4-E49F-F12B1D7A988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0E8E0AE3-5E6F-F1BE-5371-CBC18224D0E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64F8B798-3F33-7F3B-E869-9ECF1D8F976E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CA806CAE-A3E4-DA55-C86F-BEE5ACA6E55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4485FD0E-373F-192E-5863-C8F71E74AF7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EA0E30D2-61F2-74F7-E3C9-6D34491C5EF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91587BDC-1B1C-65E9-B37F-58BF10E93E8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A7104BF8-0413-80E7-2C85-7F56CD49336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35F9A7BF-29E0-C16B-209A-8ECE88AA6E73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50" name="Retângulo 49">
                <a:extLst>
                  <a:ext uri="{FF2B5EF4-FFF2-40B4-BE49-F238E27FC236}">
                    <a16:creationId xmlns:a16="http://schemas.microsoft.com/office/drawing/2014/main" id="{E2352B84-D802-82B2-F1E2-AF05C22E095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28CD10CC-3FEF-5D1B-C33F-7C285E71404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E710FDC2-9F51-87A6-752E-6EA80874918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1AD84C14-0E5C-F4B2-FC7D-F715F107FF2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5CD941D9-2FBB-048F-2EBC-F9581F2A040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303319B1-EA5B-B6BA-D7C7-1168F9161F78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F5DB7ECD-536C-94CE-E223-0B65E18DE6B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A9DEA786-51F8-3BBE-477D-C194B6DB2E3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40BAA25D-8633-064C-6B94-6191ADE7291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0D403935-FE09-6A60-E716-A15A8CE080D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22AC0899-0CFA-B1E4-695E-AF58C8E5C9CF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DCB83512-1C5E-047E-EF0C-D5C65BA9B2E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B7E68AB1-4D2C-B1C4-EF28-217F68EF119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5A96DA0E-A428-D047-492D-26EC0259F41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51B55482-A24E-3DB4-DA09-3AAE6053FF0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784DB9E4-48C1-8993-521F-A771EF1E0BF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F5903FFF-D1A9-E6DB-969C-96FE15B89CD3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8A2B1EBF-1285-A0B2-3032-932AD76990DA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384C6533-A2FF-50C5-F80D-02909590887B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3690C658-EA71-EBA7-9184-547F63A079B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F36F1106-AFCD-DE9A-F8CF-2E960C6AA2A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66B767C2-09D8-9352-0EF1-307118961D7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31C7AAB4-8EB6-4393-0AF7-CDF157B1CDC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2F5DF479-2C75-B299-6543-44F4E8526F5A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96ECCD5A-6C35-29E1-A3EF-50B721FFF23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5382AEF0-F9CD-FCF2-5B2A-05C4A97F3F5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E31C3310-F2B5-6A55-0203-FC03A28D981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A70E16E4-B786-1684-C4C4-7415E71A083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865BB1A6-7201-C080-1819-91D55CC09F77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5900F714-9261-4248-FFE1-2BA48AD997DB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CD10340D-7F01-47A2-E04D-12740E377FD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710346E3-4187-71FA-0183-486207C83D7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63914576-1E8E-92D0-1270-C6661CA16D0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F191030F-FABF-6DD2-E2C6-9F135D44DF2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129" name="Retângulo: Cantos Arredondados 128">
            <a:extLst>
              <a:ext uri="{FF2B5EF4-FFF2-40B4-BE49-F238E27FC236}">
                <a16:creationId xmlns:a16="http://schemas.microsoft.com/office/drawing/2014/main" id="{9F4A47DA-EF66-A17D-8C4E-1E14D503DC7E}"/>
              </a:ext>
            </a:extLst>
          </p:cNvPr>
          <p:cNvSpPr/>
          <p:nvPr/>
        </p:nvSpPr>
        <p:spPr>
          <a:xfrm>
            <a:off x="1183665" y="3975819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0175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130" name="Retângulo: Cantos Arredondados 129">
            <a:extLst>
              <a:ext uri="{FF2B5EF4-FFF2-40B4-BE49-F238E27FC236}">
                <a16:creationId xmlns:a16="http://schemas.microsoft.com/office/drawing/2014/main" id="{F5B82046-9DD5-0A64-E62D-5A3275BB3708}"/>
              </a:ext>
            </a:extLst>
          </p:cNvPr>
          <p:cNvSpPr/>
          <p:nvPr/>
        </p:nvSpPr>
        <p:spPr>
          <a:xfrm>
            <a:off x="1183665" y="5308499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BD20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131" name="Retângulo: Cantos Arredondados 130">
            <a:extLst>
              <a:ext uri="{FF2B5EF4-FFF2-40B4-BE49-F238E27FC236}">
                <a16:creationId xmlns:a16="http://schemas.microsoft.com/office/drawing/2014/main" id="{6DCD12BB-3C63-0D2F-ED36-46D1575B3339}"/>
              </a:ext>
            </a:extLst>
          </p:cNvPr>
          <p:cNvSpPr/>
          <p:nvPr/>
        </p:nvSpPr>
        <p:spPr>
          <a:xfrm>
            <a:off x="1183665" y="2719339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005D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pic>
        <p:nvPicPr>
          <p:cNvPr id="151" name="Imagem 150">
            <a:extLst>
              <a:ext uri="{FF2B5EF4-FFF2-40B4-BE49-F238E27FC236}">
                <a16:creationId xmlns:a16="http://schemas.microsoft.com/office/drawing/2014/main" id="{3A38A994-2C30-E604-EF21-149BDEC5E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051595" y="189893"/>
            <a:ext cx="1812200" cy="23680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2" name="Imagem 151" descr="Uma imagem contendo mesa, pequeno, frente, laranja&#10;&#10;O conteúdo gerado por IA pode estar incorreto.">
            <a:extLst>
              <a:ext uri="{FF2B5EF4-FFF2-40B4-BE49-F238E27FC236}">
                <a16:creationId xmlns:a16="http://schemas.microsoft.com/office/drawing/2014/main" id="{B1B518AC-567E-34F5-3D5E-D4876CB3A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" t="2845" r="3558" b="3003"/>
          <a:stretch>
            <a:fillRect/>
          </a:stretch>
        </p:blipFill>
        <p:spPr>
          <a:xfrm>
            <a:off x="638175" y="2486025"/>
            <a:ext cx="1082675" cy="108902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3" name="Imagem 152">
            <a:extLst>
              <a:ext uri="{FF2B5EF4-FFF2-40B4-BE49-F238E27FC236}">
                <a16:creationId xmlns:a16="http://schemas.microsoft.com/office/drawing/2014/main" id="{89B32264-3AC1-A009-3E52-74E869D35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" t="3308" r="3558" b="2540"/>
          <a:stretch>
            <a:fillRect/>
          </a:stretch>
        </p:blipFill>
        <p:spPr>
          <a:xfrm>
            <a:off x="638175" y="3757714"/>
            <a:ext cx="1082675" cy="10890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57" name="Agrupar 156">
            <a:extLst>
              <a:ext uri="{FF2B5EF4-FFF2-40B4-BE49-F238E27FC236}">
                <a16:creationId xmlns:a16="http://schemas.microsoft.com/office/drawing/2014/main" id="{63E98EEB-16CB-F67E-FC6B-AF8719A40AC9}"/>
              </a:ext>
            </a:extLst>
          </p:cNvPr>
          <p:cNvGrpSpPr/>
          <p:nvPr/>
        </p:nvGrpSpPr>
        <p:grpSpPr>
          <a:xfrm>
            <a:off x="568244" y="4962526"/>
            <a:ext cx="1228806" cy="1200150"/>
            <a:chOff x="568244" y="4962526"/>
            <a:chExt cx="1228806" cy="120015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6" name="Retângulo 155">
              <a:extLst>
                <a:ext uri="{FF2B5EF4-FFF2-40B4-BE49-F238E27FC236}">
                  <a16:creationId xmlns:a16="http://schemas.microsoft.com/office/drawing/2014/main" id="{7670EDE2-6FB8-987B-34A3-8BFABE5D6ECE}"/>
                </a:ext>
              </a:extLst>
            </p:cNvPr>
            <p:cNvSpPr/>
            <p:nvPr/>
          </p:nvSpPr>
          <p:spPr>
            <a:xfrm>
              <a:off x="973931" y="5491163"/>
              <a:ext cx="392907" cy="1547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4" name="Imagem 153">
              <a:extLst>
                <a:ext uri="{FF2B5EF4-FFF2-40B4-BE49-F238E27FC236}">
                  <a16:creationId xmlns:a16="http://schemas.microsoft.com/office/drawing/2014/main" id="{9E13CCCE-CE89-492D-AC85-2E0DDADA9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65" t="6237" r="4417" b="4575"/>
            <a:stretch>
              <a:fillRect/>
            </a:stretch>
          </p:blipFill>
          <p:spPr>
            <a:xfrm>
              <a:off x="568244" y="4962526"/>
              <a:ext cx="1228806" cy="1200150"/>
            </a:xfrm>
            <a:prstGeom prst="rect">
              <a:avLst/>
            </a:prstGeom>
            <a:effectLst/>
          </p:spPr>
        </p:pic>
      </p:grpSp>
      <p:sp>
        <p:nvSpPr>
          <p:cNvPr id="155" name="Retângulo: Cantos Arredondados 154">
            <a:extLst>
              <a:ext uri="{FF2B5EF4-FFF2-40B4-BE49-F238E27FC236}">
                <a16:creationId xmlns:a16="http://schemas.microsoft.com/office/drawing/2014/main" id="{39673643-6E6A-3302-9EB5-48CE025A0440}"/>
              </a:ext>
            </a:extLst>
          </p:cNvPr>
          <p:cNvSpPr/>
          <p:nvPr/>
        </p:nvSpPr>
        <p:spPr>
          <a:xfrm rot="20235600">
            <a:off x="8496300" y="5280802"/>
            <a:ext cx="3568700" cy="738212"/>
          </a:xfrm>
          <a:prstGeom prst="roundRect">
            <a:avLst/>
          </a:prstGeom>
          <a:solidFill>
            <a:srgbClr val="EDB104"/>
          </a:solidFill>
          <a:ln>
            <a:solidFill>
              <a:srgbClr val="BD2025"/>
            </a:solidFill>
            <a:prstDash val="dashDot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tx1"/>
                </a:solidFill>
                <a:latin typeface="Candara" panose="020E0502030303020204" pitchFamily="34" charset="0"/>
              </a:rPr>
              <a:t>Pequeno texto</a:t>
            </a:r>
          </a:p>
        </p:txBody>
      </p:sp>
    </p:spTree>
    <p:extLst>
      <p:ext uri="{BB962C8B-B14F-4D97-AF65-F5344CB8AC3E}">
        <p14:creationId xmlns:p14="http://schemas.microsoft.com/office/powerpoint/2010/main" val="9948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9" grpId="0" animBg="1"/>
      <p:bldP spid="130" grpId="0" animBg="1"/>
      <p:bldP spid="131" grpId="0" animBg="1"/>
      <p:bldP spid="1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1EA2A7-884A-1279-2943-C1BF2BF93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DD4186B-A38F-2FB7-9431-3591A78C8E1F}"/>
              </a:ext>
            </a:extLst>
          </p:cNvPr>
          <p:cNvSpPr txBox="1"/>
          <p:nvPr/>
        </p:nvSpPr>
        <p:spPr>
          <a:xfrm>
            <a:off x="4842291" y="8928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133F8D0-1D3B-6BE7-EC2A-DC2247F01934}"/>
              </a:ext>
            </a:extLst>
          </p:cNvPr>
          <p:cNvSpPr txBox="1"/>
          <p:nvPr/>
        </p:nvSpPr>
        <p:spPr>
          <a:xfrm>
            <a:off x="4690423" y="2927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DD639555-E872-1032-A331-C57F78D47D4C}"/>
              </a:ext>
            </a:extLst>
          </p:cNvPr>
          <p:cNvGrpSpPr/>
          <p:nvPr/>
        </p:nvGrpSpPr>
        <p:grpSpPr>
          <a:xfrm rot="5400000">
            <a:off x="7903630" y="2393805"/>
            <a:ext cx="3430669" cy="7033811"/>
            <a:chOff x="9530648" y="0"/>
            <a:chExt cx="3430669" cy="7033811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1F0ECC42-1C3F-C0DA-BD92-89E78E1216EB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17" name="Retângulo 116">
                <a:extLst>
                  <a:ext uri="{FF2B5EF4-FFF2-40B4-BE49-F238E27FC236}">
                    <a16:creationId xmlns:a16="http://schemas.microsoft.com/office/drawing/2014/main" id="{E429779D-96D9-5965-11D4-FC4AB3DEF9D0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30BB84D6-33CD-FDF5-F80A-64FB3E726E1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7CC9A512-F80C-DBEE-A932-87CC6298072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080872CC-1F84-DEE6-2907-34D6C137351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66E86AB7-F834-1C5B-A454-815B7BAE2D0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2" name="Elipse 121">
                <a:extLst>
                  <a:ext uri="{FF2B5EF4-FFF2-40B4-BE49-F238E27FC236}">
                    <a16:creationId xmlns:a16="http://schemas.microsoft.com/office/drawing/2014/main" id="{96A789C2-A708-2907-F4ED-C2B9BCD3D176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DB344B5B-9484-45C2-71FC-52660066ECB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92C4F38F-04D4-4081-EC88-047311DDB09F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2" name="Retângulo 111">
                <a:extLst>
                  <a:ext uri="{FF2B5EF4-FFF2-40B4-BE49-F238E27FC236}">
                    <a16:creationId xmlns:a16="http://schemas.microsoft.com/office/drawing/2014/main" id="{39EF7DD8-FB80-8872-B326-E2690DED70C1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D105A5A4-8D7D-C922-8996-C70AC45B826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79240F08-BE55-3325-51DB-E54A976E1FA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083B571E-66A7-6863-0F64-3B23EAB1547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5D1E4536-C6D5-D6A1-1E11-4A8C9487137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AFFA07EC-E004-98E1-8FE8-FEBB053CB590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0F10430F-ECE6-DCF0-BD21-BE09BF48B3A9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4D10020E-734A-BBEE-D1DE-1CC44B72F06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7E7E5435-1E08-0FF2-163B-67E9E09E491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0E9D4771-12FF-F627-7060-5827D76FE2A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2F076771-67E2-48FA-DBA9-A1BCA31BD9B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Elipse 109">
                <a:extLst>
                  <a:ext uri="{FF2B5EF4-FFF2-40B4-BE49-F238E27FC236}">
                    <a16:creationId xmlns:a16="http://schemas.microsoft.com/office/drawing/2014/main" id="{6DFCB154-C2AF-55FA-5049-87E469802281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9D62BE02-F3A4-0B1E-7143-6A1043F107F3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A929DA6B-A2A1-6654-FB8B-FEB688888B59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101" name="Retângulo 100">
                <a:extLst>
                  <a:ext uri="{FF2B5EF4-FFF2-40B4-BE49-F238E27FC236}">
                    <a16:creationId xmlns:a16="http://schemas.microsoft.com/office/drawing/2014/main" id="{72C32436-13B9-41E1-7944-341CAE97D38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5D126A58-8595-C0AB-597D-90102D71DB7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3E3906C5-3460-2FA0-EFF0-4F2919CF830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ABE23B3D-A82D-AEC2-D647-DF790009603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3551FEC1-E602-975C-981A-5630333F405F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7" name="Retângulo 96">
                <a:extLst>
                  <a:ext uri="{FF2B5EF4-FFF2-40B4-BE49-F238E27FC236}">
                    <a16:creationId xmlns:a16="http://schemas.microsoft.com/office/drawing/2014/main" id="{01381AD5-47F3-0C00-52F6-7586C2C8B0A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539C72D5-8F3A-2AFC-0180-DEC387D03F4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D2AB6827-521A-81BE-8805-692576D2293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01F4512B-C663-28E4-5939-1EE65CB349E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E82445F6-0E4D-646F-B76C-482990C55126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611DC019-B8FB-E13E-41A9-78BBCE05D96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BA635A06-6190-77ED-8555-DD155DDAADF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62180507-BD78-B3D5-390C-D91BA62EC8B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75AF271C-05B9-27CE-802B-03E931A127B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3E6FAFFB-FDE1-5338-BC9F-07B696FFA5C6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9" name="Retângulo 88">
                <a:extLst>
                  <a:ext uri="{FF2B5EF4-FFF2-40B4-BE49-F238E27FC236}">
                    <a16:creationId xmlns:a16="http://schemas.microsoft.com/office/drawing/2014/main" id="{C8885484-CA86-B19E-3C5C-AC3F99FCB16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6831E5A5-7173-8B89-0D40-D745136A524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77F10792-A0FD-1682-AB83-7F33AD79EA9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5B7149B3-25CA-5EC5-F421-FE33894B914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652C957A-A0B8-E539-42AB-F4260D77D39F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84" name="Retângulo 83">
                <a:extLst>
                  <a:ext uri="{FF2B5EF4-FFF2-40B4-BE49-F238E27FC236}">
                    <a16:creationId xmlns:a16="http://schemas.microsoft.com/office/drawing/2014/main" id="{82AE6ABF-EC84-8158-C948-89A9747EFF7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A62FFA87-EF35-C0AE-18BC-665AC98EE1C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F1004014-F0D0-61E9-FA26-0A2EE6BF225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F5AB5235-B3FA-BA58-18C7-ECD0D36FF3D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401E563B-D437-06CB-FFA5-70888DB6948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92C53213-1467-09C1-7AA0-45591D4AE97C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0" name="Retângulo 79">
                <a:extLst>
                  <a:ext uri="{FF2B5EF4-FFF2-40B4-BE49-F238E27FC236}">
                    <a16:creationId xmlns:a16="http://schemas.microsoft.com/office/drawing/2014/main" id="{D1FF0014-AD6B-60AF-6AB2-7DB3736067C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CF6265E7-6066-CA19-0986-6FF03E86379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3B8872CE-DA69-ACED-7DDC-4EE92827FE3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6933E446-7CB1-8EB0-6A95-979D3210DCE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60743B03-FDA6-5A69-F711-3D15836D2998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FE797067-9FA0-D139-B984-4212E1F0EF7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FD6F76F1-20C1-8512-1C4D-452E1DF3B79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C543B139-6B07-F5F9-1B66-A295E443486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4C9C6B03-C0E4-7361-077D-2A575BCDC3A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D18AD94B-03ED-8F32-16C7-6C662D9CA08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8E13CA91-8A22-AEB3-0E8D-87B6C605CA75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1C0B393A-F105-CF37-50F1-1AFA34C94CEE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8B0DE498-E0BC-15FF-6959-3F4BB875D8D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35A86F6F-0CBF-3888-A444-377B3329631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82095A15-3C86-4080-28D5-BCB5B5FAF25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03C6BD8-B031-E8DE-3696-B827334A356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59077D7A-6C5E-D943-9812-0384A4024793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89563437-7B6D-ED50-6BDB-571934CD0DEF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4EFF4448-564C-FAE0-BE85-B9A9088F1D34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E36598A3-8728-DF9F-9258-95FBA46AF91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D3F53CB-6E0D-5324-4204-807D8B4159D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0EF5DE7B-DB8A-232F-B196-7E5673CD6D8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2DB1C19C-991E-CDA0-3386-B973D82802B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E0EEA8D0-83A8-BA03-006C-1D5D41941594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A42A97C9-2DEC-4986-18B4-FD962EB0CD5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04E66808-0586-B14A-370C-FC432C965A5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4EC879ED-71B1-B4F3-86E9-B64C95C0C09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C25318F7-3558-3C16-5DAE-9B63E57B916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C85D5A4D-C57B-10AA-33DE-4C5A36FAA314}"/>
                </a:ext>
              </a:extLst>
            </p:cNvPr>
            <p:cNvGrpSpPr/>
            <p:nvPr/>
          </p:nvGrpSpPr>
          <p:grpSpPr>
            <a:xfrm rot="20541053" flipH="1">
              <a:off x="10337281" y="6101827"/>
              <a:ext cx="770562" cy="770562"/>
              <a:chOff x="844158" y="656910"/>
              <a:chExt cx="770562" cy="770562"/>
            </a:xfrm>
            <a:solidFill>
              <a:srgbClr val="BD2025"/>
            </a:solidFill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BD9C5243-0DDB-938A-6E44-5B5FB8D1FB30}"/>
                  </a:ext>
                </a:extLst>
              </p:cNvPr>
              <p:cNvSpPr/>
              <p:nvPr/>
            </p:nvSpPr>
            <p:spPr>
              <a:xfrm>
                <a:off x="844158" y="656910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BA8A14D4-99DD-7969-1DB3-533639BE940B}"/>
                  </a:ext>
                </a:extLst>
              </p:cNvPr>
              <p:cNvSpPr/>
              <p:nvPr/>
            </p:nvSpPr>
            <p:spPr>
              <a:xfrm>
                <a:off x="914579" y="736105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92B2AF7-01EF-71E3-2E47-356EBD8E7470}"/>
                  </a:ext>
                </a:extLst>
              </p:cNvPr>
              <p:cNvSpPr/>
              <p:nvPr/>
            </p:nvSpPr>
            <p:spPr>
              <a:xfrm>
                <a:off x="1269411" y="73610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A6B3DEC9-41B5-84F5-3216-C4091FE2F2C8}"/>
                  </a:ext>
                </a:extLst>
              </p:cNvPr>
              <p:cNvSpPr/>
              <p:nvPr/>
            </p:nvSpPr>
            <p:spPr>
              <a:xfrm>
                <a:off x="914578" y="107723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FC8DEAE0-09B3-37D5-9F05-07BAB2A8AC87}"/>
                  </a:ext>
                </a:extLst>
              </p:cNvPr>
              <p:cNvSpPr/>
              <p:nvPr/>
            </p:nvSpPr>
            <p:spPr>
              <a:xfrm>
                <a:off x="1269411" y="107723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58755F32-D53E-9714-E24E-91DE8FCE1E68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1" name="Retângulo 50">
                <a:extLst>
                  <a:ext uri="{FF2B5EF4-FFF2-40B4-BE49-F238E27FC236}">
                    <a16:creationId xmlns:a16="http://schemas.microsoft.com/office/drawing/2014/main" id="{2EE6E1D8-7250-10C7-A94F-6B0C34E2B5B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2972600C-B5F0-E1FB-24AE-525A18748AB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C29EBC6E-1165-FA7D-7F90-96953148E03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18D51A2A-31D1-34A4-AA1C-667230A8049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9D5D8368-4F4D-59AB-4FA3-58B507D470EC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C763F86F-335F-4B2A-AB05-61ADEF9ED04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093B05C4-1E60-E9AA-913E-A920F46ED0D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303A724B-19FD-5920-1AD6-232FBF587C6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B55DABB3-227A-96BA-4A81-41DB3351AC8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2E8F310D-1C4A-D7C6-7DDD-1DA10371A6D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EC8F4C0F-EC01-C7EC-71C3-BEBB7D013BE6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1" name="Retângulo 40">
                <a:extLst>
                  <a:ext uri="{FF2B5EF4-FFF2-40B4-BE49-F238E27FC236}">
                    <a16:creationId xmlns:a16="http://schemas.microsoft.com/office/drawing/2014/main" id="{03C0E8E9-98D1-AE6C-41E6-E9885C5F94D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C31F3AC1-A55F-12D7-874C-BE887712D46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229692DD-94B8-3814-3A6D-90C73062C92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563D88A3-0B10-BDAD-2672-AF9CECB815B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C50F9775-0557-FB0D-EEE6-ECF0ED58DD5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87ED9E47-A417-C46F-FD19-2166117586FC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7" name="Retângulo 36">
                <a:extLst>
                  <a:ext uri="{FF2B5EF4-FFF2-40B4-BE49-F238E27FC236}">
                    <a16:creationId xmlns:a16="http://schemas.microsoft.com/office/drawing/2014/main" id="{A9F0D0A9-BB14-EC23-32C7-817CB4C62EA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4F735517-7B24-4665-6FE8-2BA0139CCA9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DE5388C3-DCA2-10A8-0BDD-6F92EB8900F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9DA210C6-1076-0EDA-FBC7-339CB691D17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9C57244C-65FA-5942-EA62-DE04C9C5403A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B3D1AD7B-DF92-0C28-D076-DD4C66235314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515FAA87-992C-A80F-F3E2-9779130D446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C8F503F5-9774-649C-4AC9-4DBE56263B3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44EF4A29-E69F-5B2F-CCBD-E46B7D964BF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DB255BE4-BB1B-D5CA-C389-C9C88BA00CE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B3B8F064-CCDD-3E22-6478-63CCFFB32498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5738888C-FCE0-03E1-BC8A-1847F342B726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9A22D96F-94BE-5C0C-5467-531E778AC5F6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37CD6168-7930-9E9D-B1BD-30FBF932DA6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F72340CE-147D-73B6-C96C-6944680F1A4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577DBF4B-62E8-E857-82DC-3E3823BD72E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56DB2DD7-DEC3-CAA3-4635-60951B7BEAA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CEB7FFED-00A1-41CF-1D5C-664AF422EAF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A365E380-2458-E08E-DFC1-0AD690E70699}"/>
              </a:ext>
            </a:extLst>
          </p:cNvPr>
          <p:cNvGrpSpPr/>
          <p:nvPr/>
        </p:nvGrpSpPr>
        <p:grpSpPr>
          <a:xfrm rot="16200000" flipH="1">
            <a:off x="868815" y="2395846"/>
            <a:ext cx="3430669" cy="7033811"/>
            <a:chOff x="9530648" y="0"/>
            <a:chExt cx="3430669" cy="7033811"/>
          </a:xfrm>
        </p:grpSpPr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AF4561C8-BEEE-8B94-D0ED-BC985CCB9816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37" name="Retângulo 236">
                <a:extLst>
                  <a:ext uri="{FF2B5EF4-FFF2-40B4-BE49-F238E27FC236}">
                    <a16:creationId xmlns:a16="http://schemas.microsoft.com/office/drawing/2014/main" id="{A2E64EF0-4F96-7EB9-5656-5465140699D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1464B289-F951-873A-83BC-4B2AFAC0943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9" name="Elipse 238">
                <a:extLst>
                  <a:ext uri="{FF2B5EF4-FFF2-40B4-BE49-F238E27FC236}">
                    <a16:creationId xmlns:a16="http://schemas.microsoft.com/office/drawing/2014/main" id="{4D85059B-5816-3B36-FD00-C64AE46100A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49C974EC-6BF8-6897-BC43-7D6897D91E0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62B4C6C7-E64C-4449-FEE0-68E0676A46E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2" name="Elipse 241">
                <a:extLst>
                  <a:ext uri="{FF2B5EF4-FFF2-40B4-BE49-F238E27FC236}">
                    <a16:creationId xmlns:a16="http://schemas.microsoft.com/office/drawing/2014/main" id="{8271BB64-6FBC-D01F-2F8B-CC20269F2EAB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3" name="Elipse 242">
                <a:extLst>
                  <a:ext uri="{FF2B5EF4-FFF2-40B4-BE49-F238E27FC236}">
                    <a16:creationId xmlns:a16="http://schemas.microsoft.com/office/drawing/2014/main" id="{53C6E906-3065-C34E-7F9A-15069DBCAEC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4FCF0711-1F14-7891-8E0E-7160430F98F5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32" name="Retângulo 231">
                <a:extLst>
                  <a:ext uri="{FF2B5EF4-FFF2-40B4-BE49-F238E27FC236}">
                    <a16:creationId xmlns:a16="http://schemas.microsoft.com/office/drawing/2014/main" id="{C1E8E891-BEBB-478C-6B01-2AA07164867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5F41DF22-4DD2-71E3-F676-9DDD7F193EB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677D8B70-D7EF-7F12-ADA0-D6D29F9C914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5" name="Elipse 234">
                <a:extLst>
                  <a:ext uri="{FF2B5EF4-FFF2-40B4-BE49-F238E27FC236}">
                    <a16:creationId xmlns:a16="http://schemas.microsoft.com/office/drawing/2014/main" id="{D3D30564-EFFD-224B-1209-B7FF509CD35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2DF70CD9-838A-BC44-A435-E1AD0B3D599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F0B681E9-AF19-5B4B-B805-96B0702987FE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25" name="Retângulo 224">
                <a:extLst>
                  <a:ext uri="{FF2B5EF4-FFF2-40B4-BE49-F238E27FC236}">
                    <a16:creationId xmlns:a16="http://schemas.microsoft.com/office/drawing/2014/main" id="{6C8AA3A7-8D09-6EFC-3492-3CCB6972D548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6" name="Elipse 225">
                <a:extLst>
                  <a:ext uri="{FF2B5EF4-FFF2-40B4-BE49-F238E27FC236}">
                    <a16:creationId xmlns:a16="http://schemas.microsoft.com/office/drawing/2014/main" id="{B28E1E17-9804-4A4F-1419-5449ABBB201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57FBB54A-4C75-F1B3-B367-50710750007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18346304-69AA-B871-3CF1-F690290C941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99F4FA6A-C846-A3AE-C63A-C302A51CEE7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0" name="Elipse 229">
                <a:extLst>
                  <a:ext uri="{FF2B5EF4-FFF2-40B4-BE49-F238E27FC236}">
                    <a16:creationId xmlns:a16="http://schemas.microsoft.com/office/drawing/2014/main" id="{9FC37E09-8B0D-AA3B-7B71-286F45ED5D46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8847378A-685B-9334-7E6C-212FED3F988C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235A368E-3AC5-24B7-0D6F-FF7C937F360B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21" name="Retângulo 220">
                <a:extLst>
                  <a:ext uri="{FF2B5EF4-FFF2-40B4-BE49-F238E27FC236}">
                    <a16:creationId xmlns:a16="http://schemas.microsoft.com/office/drawing/2014/main" id="{645CB782-E82D-6F33-7675-5F7E4AAE3D3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04F70070-C064-16E4-81B4-A81C439BC2A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3" name="Elipse 222">
                <a:extLst>
                  <a:ext uri="{FF2B5EF4-FFF2-40B4-BE49-F238E27FC236}">
                    <a16:creationId xmlns:a16="http://schemas.microsoft.com/office/drawing/2014/main" id="{98E1A4E5-B528-4F18-42AA-39B4B6813B4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78F81A61-E67C-65E0-C65A-84606463449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9" name="Agrupar 128">
              <a:extLst>
                <a:ext uri="{FF2B5EF4-FFF2-40B4-BE49-F238E27FC236}">
                  <a16:creationId xmlns:a16="http://schemas.microsoft.com/office/drawing/2014/main" id="{CC581ECD-562B-3082-9645-9D59604E8F07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17" name="Retângulo 216">
                <a:extLst>
                  <a:ext uri="{FF2B5EF4-FFF2-40B4-BE49-F238E27FC236}">
                    <a16:creationId xmlns:a16="http://schemas.microsoft.com/office/drawing/2014/main" id="{D337DE6F-8BEA-B088-0ADC-16821CB6827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B237C9C9-EF76-313C-A7F7-CC4F32D690E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9" name="Elipse 218">
                <a:extLst>
                  <a:ext uri="{FF2B5EF4-FFF2-40B4-BE49-F238E27FC236}">
                    <a16:creationId xmlns:a16="http://schemas.microsoft.com/office/drawing/2014/main" id="{DC18BBF0-5817-4CD1-F607-FFB19B275A8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24E6D5E7-602E-3616-0CBE-F60EA5251EB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0" name="Agrupar 129">
              <a:extLst>
                <a:ext uri="{FF2B5EF4-FFF2-40B4-BE49-F238E27FC236}">
                  <a16:creationId xmlns:a16="http://schemas.microsoft.com/office/drawing/2014/main" id="{37A1D3A5-3784-6D2A-4DDC-7FA3AE4C1814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3" name="Retângulo 212">
                <a:extLst>
                  <a:ext uri="{FF2B5EF4-FFF2-40B4-BE49-F238E27FC236}">
                    <a16:creationId xmlns:a16="http://schemas.microsoft.com/office/drawing/2014/main" id="{9CE6ED46-B0D9-8A1F-3945-15AF2575F7E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4" name="Elipse 213">
                <a:extLst>
                  <a:ext uri="{FF2B5EF4-FFF2-40B4-BE49-F238E27FC236}">
                    <a16:creationId xmlns:a16="http://schemas.microsoft.com/office/drawing/2014/main" id="{CDCDE462-89A6-8BA6-FB61-0D9289D49DF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5" name="Elipse 214">
                <a:extLst>
                  <a:ext uri="{FF2B5EF4-FFF2-40B4-BE49-F238E27FC236}">
                    <a16:creationId xmlns:a16="http://schemas.microsoft.com/office/drawing/2014/main" id="{18C85787-4976-184C-B493-7B69F3B080C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9B5E036F-C540-47D2-9632-8B086A0BC56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1B97D2A2-F5C2-6B26-8B08-11CA5F4D9B63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9" name="Retângulo 208">
                <a:extLst>
                  <a:ext uri="{FF2B5EF4-FFF2-40B4-BE49-F238E27FC236}">
                    <a16:creationId xmlns:a16="http://schemas.microsoft.com/office/drawing/2014/main" id="{D0AD17EF-076F-EAEC-3136-71E010E64FC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1E668B0C-FA07-2CC9-8279-52F7ED715D1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1" name="Elipse 210">
                <a:extLst>
                  <a:ext uri="{FF2B5EF4-FFF2-40B4-BE49-F238E27FC236}">
                    <a16:creationId xmlns:a16="http://schemas.microsoft.com/office/drawing/2014/main" id="{47BADD2C-46CC-C2E2-78DA-B8461174C93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8FE9CB6D-32F9-57ED-CBBE-76EA89722DA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0E4463BB-2B88-4481-CC57-A2E6E30DA3FD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4" name="Retângulo 203">
                <a:extLst>
                  <a:ext uri="{FF2B5EF4-FFF2-40B4-BE49-F238E27FC236}">
                    <a16:creationId xmlns:a16="http://schemas.microsoft.com/office/drawing/2014/main" id="{5BE39F43-8B97-B383-9FD6-4A91641B023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Elipse 204">
                <a:extLst>
                  <a:ext uri="{FF2B5EF4-FFF2-40B4-BE49-F238E27FC236}">
                    <a16:creationId xmlns:a16="http://schemas.microsoft.com/office/drawing/2014/main" id="{904C325B-6FC5-FE99-E112-8AF820E958D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2AE7B60C-B872-D2E8-B465-2B33241F544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7" name="Elipse 206">
                <a:extLst>
                  <a:ext uri="{FF2B5EF4-FFF2-40B4-BE49-F238E27FC236}">
                    <a16:creationId xmlns:a16="http://schemas.microsoft.com/office/drawing/2014/main" id="{45895076-1040-C307-8A73-44BDD8DF81B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0254676D-EA41-6440-A956-7C3DAD8A4BA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41EB380A-A9AA-EDA9-2937-50280ADF635E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0" name="Retângulo 199">
                <a:extLst>
                  <a:ext uri="{FF2B5EF4-FFF2-40B4-BE49-F238E27FC236}">
                    <a16:creationId xmlns:a16="http://schemas.microsoft.com/office/drawing/2014/main" id="{191264E3-D315-7B7A-45A2-85FE41B171B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1AAAA75B-CA1D-97DF-B3B7-51ADA9C1DC1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2" name="Elipse 201">
                <a:extLst>
                  <a:ext uri="{FF2B5EF4-FFF2-40B4-BE49-F238E27FC236}">
                    <a16:creationId xmlns:a16="http://schemas.microsoft.com/office/drawing/2014/main" id="{FC8829EF-DCAC-4857-3679-C846A173AD4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9ACA98ED-6232-4708-27FA-4C795874AD6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3CB316CE-8BD9-139C-B9A6-ECAF186D415A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5" name="Retângulo 194">
                <a:extLst>
                  <a:ext uri="{FF2B5EF4-FFF2-40B4-BE49-F238E27FC236}">
                    <a16:creationId xmlns:a16="http://schemas.microsoft.com/office/drawing/2014/main" id="{92707FD9-5E59-52BB-1918-A01F4EFF7BA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A4766EA8-E95D-CA06-94DF-734381DA0AF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99327E8D-2055-F332-E91C-ACB3A366705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8" name="Elipse 197">
                <a:extLst>
                  <a:ext uri="{FF2B5EF4-FFF2-40B4-BE49-F238E27FC236}">
                    <a16:creationId xmlns:a16="http://schemas.microsoft.com/office/drawing/2014/main" id="{97ECCB4E-E65F-7DAF-9833-2B1B1423FEE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A642E6A5-54D0-9D94-85EE-CAD872B4C74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5" name="Agrupar 134">
              <a:extLst>
                <a:ext uri="{FF2B5EF4-FFF2-40B4-BE49-F238E27FC236}">
                  <a16:creationId xmlns:a16="http://schemas.microsoft.com/office/drawing/2014/main" id="{88E08779-6C43-3D3A-F59C-686BD26DA8F7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8" name="Retângulo 187">
                <a:extLst>
                  <a:ext uri="{FF2B5EF4-FFF2-40B4-BE49-F238E27FC236}">
                    <a16:creationId xmlns:a16="http://schemas.microsoft.com/office/drawing/2014/main" id="{A663A7AB-C756-233D-B10C-001665D55D67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60C3C698-3CA6-A3B6-804A-3A52B6C4B06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C3F6E511-206A-31F0-1702-F3CCDD0EC36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1" name="Elipse 190">
                <a:extLst>
                  <a:ext uri="{FF2B5EF4-FFF2-40B4-BE49-F238E27FC236}">
                    <a16:creationId xmlns:a16="http://schemas.microsoft.com/office/drawing/2014/main" id="{3451605E-DC8C-7CBC-445E-E9B6F4B7054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B46CA785-D0B0-9CA1-A2C7-57BAA034310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3" name="Elipse 192">
                <a:extLst>
                  <a:ext uri="{FF2B5EF4-FFF2-40B4-BE49-F238E27FC236}">
                    <a16:creationId xmlns:a16="http://schemas.microsoft.com/office/drawing/2014/main" id="{3D22F08D-AEE9-D6B0-B9EB-AB47B5134F08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ABC31BF1-13A3-7EB6-1787-0D0797741817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F7150AFB-5B69-AB4F-AB74-693CC393BE5D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4" name="Retângulo 183">
                <a:extLst>
                  <a:ext uri="{FF2B5EF4-FFF2-40B4-BE49-F238E27FC236}">
                    <a16:creationId xmlns:a16="http://schemas.microsoft.com/office/drawing/2014/main" id="{8179BF7E-4A57-B6DA-2C2F-E7739C0D089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F02E63C5-90FD-56A6-B733-C5DD8C1A14C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6" name="Elipse 185">
                <a:extLst>
                  <a:ext uri="{FF2B5EF4-FFF2-40B4-BE49-F238E27FC236}">
                    <a16:creationId xmlns:a16="http://schemas.microsoft.com/office/drawing/2014/main" id="{C0FB60C1-A798-8446-1FAA-CEBFC5022EC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7" name="Elipse 186">
                <a:extLst>
                  <a:ext uri="{FF2B5EF4-FFF2-40B4-BE49-F238E27FC236}">
                    <a16:creationId xmlns:a16="http://schemas.microsoft.com/office/drawing/2014/main" id="{00631D11-F22E-1516-4EE3-091CD7FF2B0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CF92CE6D-F6F6-3D93-6A17-4E1B07FAC976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0" name="Retângulo 179">
                <a:extLst>
                  <a:ext uri="{FF2B5EF4-FFF2-40B4-BE49-F238E27FC236}">
                    <a16:creationId xmlns:a16="http://schemas.microsoft.com/office/drawing/2014/main" id="{011D6D0B-A20D-F26E-15D9-0BFF15F91B3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F5013DB7-B02E-342F-1DD7-6F3BFCA2461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2" name="Elipse 181">
                <a:extLst>
                  <a:ext uri="{FF2B5EF4-FFF2-40B4-BE49-F238E27FC236}">
                    <a16:creationId xmlns:a16="http://schemas.microsoft.com/office/drawing/2014/main" id="{6B0BC90B-C2C8-9FA7-1BB1-0C2D9A769D8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50BEC260-851B-09FE-A69D-EF6371DF55B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11363F76-D8B9-6D36-BE97-27B6B9AA12DD}"/>
                </a:ext>
              </a:extLst>
            </p:cNvPr>
            <p:cNvGrpSpPr/>
            <p:nvPr/>
          </p:nvGrpSpPr>
          <p:grpSpPr>
            <a:xfrm rot="20541053" flipH="1">
              <a:off x="10334900" y="6089921"/>
              <a:ext cx="770562" cy="770562"/>
              <a:chOff x="842817" y="644842"/>
              <a:chExt cx="770562" cy="770562"/>
            </a:xfrm>
            <a:solidFill>
              <a:srgbClr val="BD2025"/>
            </a:solidFill>
          </p:grpSpPr>
          <p:sp>
            <p:nvSpPr>
              <p:cNvPr id="175" name="Retângulo 174">
                <a:extLst>
                  <a:ext uri="{FF2B5EF4-FFF2-40B4-BE49-F238E27FC236}">
                    <a16:creationId xmlns:a16="http://schemas.microsoft.com/office/drawing/2014/main" id="{8FD2A732-3B44-9FC0-CE39-8DB0D7C279C9}"/>
                  </a:ext>
                </a:extLst>
              </p:cNvPr>
              <p:cNvSpPr/>
              <p:nvPr/>
            </p:nvSpPr>
            <p:spPr>
              <a:xfrm>
                <a:off x="842817" y="644842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FA131C85-AA7C-614D-F5FC-CD76C8BFB1C7}"/>
                  </a:ext>
                </a:extLst>
              </p:cNvPr>
              <p:cNvSpPr/>
              <p:nvPr/>
            </p:nvSpPr>
            <p:spPr>
              <a:xfrm>
                <a:off x="913239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DAE53AC5-F2FF-2A71-1222-E1F2BF5CC70D}"/>
                  </a:ext>
                </a:extLst>
              </p:cNvPr>
              <p:cNvSpPr/>
              <p:nvPr/>
            </p:nvSpPr>
            <p:spPr>
              <a:xfrm>
                <a:off x="1268072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8" name="Elipse 177">
                <a:extLst>
                  <a:ext uri="{FF2B5EF4-FFF2-40B4-BE49-F238E27FC236}">
                    <a16:creationId xmlns:a16="http://schemas.microsoft.com/office/drawing/2014/main" id="{41F33496-2DAB-72D0-F371-D85042535E60}"/>
                  </a:ext>
                </a:extLst>
              </p:cNvPr>
              <p:cNvSpPr/>
              <p:nvPr/>
            </p:nvSpPr>
            <p:spPr>
              <a:xfrm>
                <a:off x="913239" y="106517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D951D93A-F43E-47BB-A456-E3CAC21E2B0E}"/>
                  </a:ext>
                </a:extLst>
              </p:cNvPr>
              <p:cNvSpPr/>
              <p:nvPr/>
            </p:nvSpPr>
            <p:spPr>
              <a:xfrm>
                <a:off x="1268072" y="1065171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EAC76D15-AF25-F015-34B4-FBDBC6ADF9C7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1" name="Retângulo 170">
                <a:extLst>
                  <a:ext uri="{FF2B5EF4-FFF2-40B4-BE49-F238E27FC236}">
                    <a16:creationId xmlns:a16="http://schemas.microsoft.com/office/drawing/2014/main" id="{DDF754B7-377C-C6E9-564A-16719D9E470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2" name="Elipse 171">
                <a:extLst>
                  <a:ext uri="{FF2B5EF4-FFF2-40B4-BE49-F238E27FC236}">
                    <a16:creationId xmlns:a16="http://schemas.microsoft.com/office/drawing/2014/main" id="{3BCA6786-F310-76A5-C8C1-F1E67BE09BD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3" name="Elipse 172">
                <a:extLst>
                  <a:ext uri="{FF2B5EF4-FFF2-40B4-BE49-F238E27FC236}">
                    <a16:creationId xmlns:a16="http://schemas.microsoft.com/office/drawing/2014/main" id="{FB41559F-8350-AC09-812E-AA8D65A0C45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6D01BFD1-4774-0265-86A9-DA944808C7C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0" name="Agrupar 139">
              <a:extLst>
                <a:ext uri="{FF2B5EF4-FFF2-40B4-BE49-F238E27FC236}">
                  <a16:creationId xmlns:a16="http://schemas.microsoft.com/office/drawing/2014/main" id="{AC0A013D-8351-75FF-46BD-131A9A6847E4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6" name="Retângulo 165">
                <a:extLst>
                  <a:ext uri="{FF2B5EF4-FFF2-40B4-BE49-F238E27FC236}">
                    <a16:creationId xmlns:a16="http://schemas.microsoft.com/office/drawing/2014/main" id="{4A66DE68-541D-01FE-BBE6-D3DD469C19FB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7" name="Elipse 166">
                <a:extLst>
                  <a:ext uri="{FF2B5EF4-FFF2-40B4-BE49-F238E27FC236}">
                    <a16:creationId xmlns:a16="http://schemas.microsoft.com/office/drawing/2014/main" id="{35BAC0C3-9214-E696-7ADD-2D9893094EA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4F8B48CD-AD08-35CE-BC87-6269C3E2C89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9" name="Elipse 168">
                <a:extLst>
                  <a:ext uri="{FF2B5EF4-FFF2-40B4-BE49-F238E27FC236}">
                    <a16:creationId xmlns:a16="http://schemas.microsoft.com/office/drawing/2014/main" id="{15B1BE63-B222-D0A2-31F7-86D0BB3C5DB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F6FAD94F-1763-A656-D275-18130869299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5241A154-ECF0-CD41-DAD8-2314AA83A801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1" name="Retângulo 160">
                <a:extLst>
                  <a:ext uri="{FF2B5EF4-FFF2-40B4-BE49-F238E27FC236}">
                    <a16:creationId xmlns:a16="http://schemas.microsoft.com/office/drawing/2014/main" id="{144B4FAD-21EF-C9AA-8DE7-DD94539A41F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2" name="Elipse 161">
                <a:extLst>
                  <a:ext uri="{FF2B5EF4-FFF2-40B4-BE49-F238E27FC236}">
                    <a16:creationId xmlns:a16="http://schemas.microsoft.com/office/drawing/2014/main" id="{5D0B14EC-9DAB-B0B4-33ED-8B30ED045DF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2B1A6003-3B3B-D6AE-2C95-7271235436A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4" name="Elipse 163">
                <a:extLst>
                  <a:ext uri="{FF2B5EF4-FFF2-40B4-BE49-F238E27FC236}">
                    <a16:creationId xmlns:a16="http://schemas.microsoft.com/office/drawing/2014/main" id="{5C12590F-E4AF-8A1F-77CF-8226A9D0B55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B5CD0B71-0B5B-4D8A-FEB5-43524204D41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DF1D3D85-390A-7F5E-5A0D-3C5956D99BE9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57" name="Retângulo 156">
                <a:extLst>
                  <a:ext uri="{FF2B5EF4-FFF2-40B4-BE49-F238E27FC236}">
                    <a16:creationId xmlns:a16="http://schemas.microsoft.com/office/drawing/2014/main" id="{0FB798B1-0593-D447-C198-F51DF925ED6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BBD2B811-9270-5470-FD59-21AB95DC527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9" name="Elipse 158">
                <a:extLst>
                  <a:ext uri="{FF2B5EF4-FFF2-40B4-BE49-F238E27FC236}">
                    <a16:creationId xmlns:a16="http://schemas.microsoft.com/office/drawing/2014/main" id="{8D7620DE-5CCA-EAAE-E227-4A878EE9FE4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0" name="Elipse 159">
                <a:extLst>
                  <a:ext uri="{FF2B5EF4-FFF2-40B4-BE49-F238E27FC236}">
                    <a16:creationId xmlns:a16="http://schemas.microsoft.com/office/drawing/2014/main" id="{DAF06303-F334-B3B2-17E7-E5047346009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668CEB1E-7B45-D757-BCE8-44A0D56DAD6E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50" name="Retângulo 149">
                <a:extLst>
                  <a:ext uri="{FF2B5EF4-FFF2-40B4-BE49-F238E27FC236}">
                    <a16:creationId xmlns:a16="http://schemas.microsoft.com/office/drawing/2014/main" id="{C8F60848-6526-AD7F-4366-668D3CC3ACF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2A902345-FA9B-4128-8D59-65962D69F59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1EA282AF-CE76-F3AA-7A43-2EE370892AE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Elipse 152">
                <a:extLst>
                  <a:ext uri="{FF2B5EF4-FFF2-40B4-BE49-F238E27FC236}">
                    <a16:creationId xmlns:a16="http://schemas.microsoft.com/office/drawing/2014/main" id="{03A33629-8831-152C-FEB1-A4E9B296111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ABEE770F-4B44-F6ED-D3DB-CE300B08D61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5" name="Elipse 154">
                <a:extLst>
                  <a:ext uri="{FF2B5EF4-FFF2-40B4-BE49-F238E27FC236}">
                    <a16:creationId xmlns:a16="http://schemas.microsoft.com/office/drawing/2014/main" id="{2A5EA069-0C35-4636-EA61-B9BDC30CCCF0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6" name="Elipse 155">
                <a:extLst>
                  <a:ext uri="{FF2B5EF4-FFF2-40B4-BE49-F238E27FC236}">
                    <a16:creationId xmlns:a16="http://schemas.microsoft.com/office/drawing/2014/main" id="{9C1C0C3F-6E1C-7DB0-3D66-AC60ED397110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4" name="Agrupar 143">
              <a:extLst>
                <a:ext uri="{FF2B5EF4-FFF2-40B4-BE49-F238E27FC236}">
                  <a16:creationId xmlns:a16="http://schemas.microsoft.com/office/drawing/2014/main" id="{9D8E0D78-C7FA-AD98-2D80-6715BA340D0C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45" name="Retângulo 144">
                <a:extLst>
                  <a:ext uri="{FF2B5EF4-FFF2-40B4-BE49-F238E27FC236}">
                    <a16:creationId xmlns:a16="http://schemas.microsoft.com/office/drawing/2014/main" id="{84B12738-2816-3992-A152-49F5B3207EB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Elipse 145">
                <a:extLst>
                  <a:ext uri="{FF2B5EF4-FFF2-40B4-BE49-F238E27FC236}">
                    <a16:creationId xmlns:a16="http://schemas.microsoft.com/office/drawing/2014/main" id="{FF77FBBD-13C8-E57B-58E8-EC84AC49915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7" name="Elipse 146">
                <a:extLst>
                  <a:ext uri="{FF2B5EF4-FFF2-40B4-BE49-F238E27FC236}">
                    <a16:creationId xmlns:a16="http://schemas.microsoft.com/office/drawing/2014/main" id="{AE2794FF-575A-3CE6-42C0-A4A1C7FECCB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8" name="Elipse 147">
                <a:extLst>
                  <a:ext uri="{FF2B5EF4-FFF2-40B4-BE49-F238E27FC236}">
                    <a16:creationId xmlns:a16="http://schemas.microsoft.com/office/drawing/2014/main" id="{5B7F74BF-59A9-741D-439F-2D4C72AC715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9" name="Elipse 148">
                <a:extLst>
                  <a:ext uri="{FF2B5EF4-FFF2-40B4-BE49-F238E27FC236}">
                    <a16:creationId xmlns:a16="http://schemas.microsoft.com/office/drawing/2014/main" id="{B5D0B913-EE25-E615-4E3E-34792C5DED6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44" name="Retângulo: Cantos Arredondados 243">
            <a:extLst>
              <a:ext uri="{FF2B5EF4-FFF2-40B4-BE49-F238E27FC236}">
                <a16:creationId xmlns:a16="http://schemas.microsoft.com/office/drawing/2014/main" id="{5B273A80-B385-E70F-A0DB-D425803DE450}"/>
              </a:ext>
            </a:extLst>
          </p:cNvPr>
          <p:cNvSpPr/>
          <p:nvPr/>
        </p:nvSpPr>
        <p:spPr>
          <a:xfrm>
            <a:off x="-2357820" y="1908552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245" name="Retângulo: Cantos Arredondados 244">
            <a:extLst>
              <a:ext uri="{FF2B5EF4-FFF2-40B4-BE49-F238E27FC236}">
                <a16:creationId xmlns:a16="http://schemas.microsoft.com/office/drawing/2014/main" id="{66C7FB21-13D5-E12B-D1C3-5FAF53168879}"/>
              </a:ext>
            </a:extLst>
          </p:cNvPr>
          <p:cNvSpPr/>
          <p:nvPr/>
        </p:nvSpPr>
        <p:spPr>
          <a:xfrm>
            <a:off x="-2357820" y="3107033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005D9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246" name="Retângulo: Cantos Arredondados 245">
            <a:extLst>
              <a:ext uri="{FF2B5EF4-FFF2-40B4-BE49-F238E27FC236}">
                <a16:creationId xmlns:a16="http://schemas.microsoft.com/office/drawing/2014/main" id="{6C8E4DAF-EBFD-4518-5224-7053FC68BACD}"/>
              </a:ext>
            </a:extLst>
          </p:cNvPr>
          <p:cNvSpPr/>
          <p:nvPr/>
        </p:nvSpPr>
        <p:spPr>
          <a:xfrm>
            <a:off x="6971237" y="1908552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01753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247" name="Retângulo: Cantos Arredondados 246">
            <a:extLst>
              <a:ext uri="{FF2B5EF4-FFF2-40B4-BE49-F238E27FC236}">
                <a16:creationId xmlns:a16="http://schemas.microsoft.com/office/drawing/2014/main" id="{1CEFA970-8B41-F77D-A6ED-DD79849AEB8B}"/>
              </a:ext>
            </a:extLst>
          </p:cNvPr>
          <p:cNvSpPr/>
          <p:nvPr/>
        </p:nvSpPr>
        <p:spPr>
          <a:xfrm>
            <a:off x="6971237" y="3107033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BD202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D778E1DF-61AA-81D4-7B56-09C83EEF621C}"/>
              </a:ext>
            </a:extLst>
          </p:cNvPr>
          <p:cNvGrpSpPr/>
          <p:nvPr/>
        </p:nvGrpSpPr>
        <p:grpSpPr>
          <a:xfrm>
            <a:off x="5262562" y="1991488"/>
            <a:ext cx="694419" cy="438352"/>
            <a:chOff x="1346200" y="3949701"/>
            <a:chExt cx="1016000" cy="641350"/>
          </a:xfrm>
          <a:solidFill>
            <a:srgbClr val="01753A"/>
          </a:solidFill>
        </p:grpSpPr>
        <p:sp>
          <p:nvSpPr>
            <p:cNvPr id="249" name="Cubo 248">
              <a:extLst>
                <a:ext uri="{FF2B5EF4-FFF2-40B4-BE49-F238E27FC236}">
                  <a16:creationId xmlns:a16="http://schemas.microsoft.com/office/drawing/2014/main" id="{AA4CF794-FB46-8A70-0DF5-DB50C58D25FD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0" name="Cilindro 249">
              <a:extLst>
                <a:ext uri="{FF2B5EF4-FFF2-40B4-BE49-F238E27FC236}">
                  <a16:creationId xmlns:a16="http://schemas.microsoft.com/office/drawing/2014/main" id="{C5B184CC-609D-2889-FAF5-E3BE96F07A6E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1" name="Cilindro 250">
              <a:extLst>
                <a:ext uri="{FF2B5EF4-FFF2-40B4-BE49-F238E27FC236}">
                  <a16:creationId xmlns:a16="http://schemas.microsoft.com/office/drawing/2014/main" id="{5A5E2FEF-25C6-66B1-E296-FE43E0E46815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2" name="Cilindro 251">
              <a:extLst>
                <a:ext uri="{FF2B5EF4-FFF2-40B4-BE49-F238E27FC236}">
                  <a16:creationId xmlns:a16="http://schemas.microsoft.com/office/drawing/2014/main" id="{20125A3E-562A-30E0-386A-2B08EBAF667D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3" name="Cilindro 252">
              <a:extLst>
                <a:ext uri="{FF2B5EF4-FFF2-40B4-BE49-F238E27FC236}">
                  <a16:creationId xmlns:a16="http://schemas.microsoft.com/office/drawing/2014/main" id="{4BDA82EF-F896-3BC5-13EF-D0CA5F994F24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4" name="Agrupar 253">
            <a:extLst>
              <a:ext uri="{FF2B5EF4-FFF2-40B4-BE49-F238E27FC236}">
                <a16:creationId xmlns:a16="http://schemas.microsoft.com/office/drawing/2014/main" id="{984B9CEF-4F38-C8A8-C1CD-16BC0F96A329}"/>
              </a:ext>
            </a:extLst>
          </p:cNvPr>
          <p:cNvGrpSpPr/>
          <p:nvPr/>
        </p:nvGrpSpPr>
        <p:grpSpPr>
          <a:xfrm>
            <a:off x="6196286" y="1991488"/>
            <a:ext cx="694419" cy="438352"/>
            <a:chOff x="1346200" y="3949701"/>
            <a:chExt cx="1016000" cy="641350"/>
          </a:xfrm>
          <a:solidFill>
            <a:srgbClr val="EDB104"/>
          </a:solidFill>
        </p:grpSpPr>
        <p:sp>
          <p:nvSpPr>
            <p:cNvPr id="255" name="Cubo 254">
              <a:extLst>
                <a:ext uri="{FF2B5EF4-FFF2-40B4-BE49-F238E27FC236}">
                  <a16:creationId xmlns:a16="http://schemas.microsoft.com/office/drawing/2014/main" id="{4D906783-3D3C-5B99-9399-FA4A5ECFB7F5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6" name="Cilindro 255">
              <a:extLst>
                <a:ext uri="{FF2B5EF4-FFF2-40B4-BE49-F238E27FC236}">
                  <a16:creationId xmlns:a16="http://schemas.microsoft.com/office/drawing/2014/main" id="{6BB7692E-CF58-357E-77DE-9A43032769EA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7" name="Cilindro 256">
              <a:extLst>
                <a:ext uri="{FF2B5EF4-FFF2-40B4-BE49-F238E27FC236}">
                  <a16:creationId xmlns:a16="http://schemas.microsoft.com/office/drawing/2014/main" id="{F9446818-2979-1F37-F536-7F3F1017AA4E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8" name="Cilindro 257">
              <a:extLst>
                <a:ext uri="{FF2B5EF4-FFF2-40B4-BE49-F238E27FC236}">
                  <a16:creationId xmlns:a16="http://schemas.microsoft.com/office/drawing/2014/main" id="{C145118F-B597-19AE-283B-0683AF294C10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9" name="Cilindro 258">
              <a:extLst>
                <a:ext uri="{FF2B5EF4-FFF2-40B4-BE49-F238E27FC236}">
                  <a16:creationId xmlns:a16="http://schemas.microsoft.com/office/drawing/2014/main" id="{5906BFE8-44E0-4435-CE1F-F0AC808ED496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79A6B11A-6DA9-E72F-69F8-86AD11784FE6}"/>
              </a:ext>
            </a:extLst>
          </p:cNvPr>
          <p:cNvGrpSpPr/>
          <p:nvPr/>
        </p:nvGrpSpPr>
        <p:grpSpPr>
          <a:xfrm>
            <a:off x="5241137" y="3209824"/>
            <a:ext cx="694419" cy="438352"/>
            <a:chOff x="1346200" y="3949701"/>
            <a:chExt cx="1016000" cy="641350"/>
          </a:xfrm>
          <a:solidFill>
            <a:srgbClr val="BD2025"/>
          </a:solidFill>
        </p:grpSpPr>
        <p:sp>
          <p:nvSpPr>
            <p:cNvPr id="261" name="Cubo 260">
              <a:extLst>
                <a:ext uri="{FF2B5EF4-FFF2-40B4-BE49-F238E27FC236}">
                  <a16:creationId xmlns:a16="http://schemas.microsoft.com/office/drawing/2014/main" id="{2AC6E350-73F9-8057-0AA0-76F43815FEF5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2" name="Cilindro 261">
              <a:extLst>
                <a:ext uri="{FF2B5EF4-FFF2-40B4-BE49-F238E27FC236}">
                  <a16:creationId xmlns:a16="http://schemas.microsoft.com/office/drawing/2014/main" id="{D6C0F973-0356-18BD-F0FA-C4C3E53F69A5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3" name="Cilindro 262">
              <a:extLst>
                <a:ext uri="{FF2B5EF4-FFF2-40B4-BE49-F238E27FC236}">
                  <a16:creationId xmlns:a16="http://schemas.microsoft.com/office/drawing/2014/main" id="{D5F32FFE-27AB-2ED1-2D9B-61D87F1AE0C1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4" name="Cilindro 263">
              <a:extLst>
                <a:ext uri="{FF2B5EF4-FFF2-40B4-BE49-F238E27FC236}">
                  <a16:creationId xmlns:a16="http://schemas.microsoft.com/office/drawing/2014/main" id="{E5F33057-A678-258F-2A51-91411AEF6A4E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5" name="Cilindro 264">
              <a:extLst>
                <a:ext uri="{FF2B5EF4-FFF2-40B4-BE49-F238E27FC236}">
                  <a16:creationId xmlns:a16="http://schemas.microsoft.com/office/drawing/2014/main" id="{617B686F-2A75-CC6E-3DDB-CEB0CBB3E444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6" name="Agrupar 265">
            <a:extLst>
              <a:ext uri="{FF2B5EF4-FFF2-40B4-BE49-F238E27FC236}">
                <a16:creationId xmlns:a16="http://schemas.microsoft.com/office/drawing/2014/main" id="{04216F10-1CF4-14FB-81A8-9C55430FB4C2}"/>
              </a:ext>
            </a:extLst>
          </p:cNvPr>
          <p:cNvGrpSpPr/>
          <p:nvPr/>
        </p:nvGrpSpPr>
        <p:grpSpPr>
          <a:xfrm>
            <a:off x="6174861" y="3209824"/>
            <a:ext cx="694419" cy="438352"/>
            <a:chOff x="1346200" y="3949701"/>
            <a:chExt cx="1016000" cy="641350"/>
          </a:xfrm>
          <a:solidFill>
            <a:srgbClr val="005D90"/>
          </a:solidFill>
        </p:grpSpPr>
        <p:sp>
          <p:nvSpPr>
            <p:cNvPr id="267" name="Cubo 266">
              <a:extLst>
                <a:ext uri="{FF2B5EF4-FFF2-40B4-BE49-F238E27FC236}">
                  <a16:creationId xmlns:a16="http://schemas.microsoft.com/office/drawing/2014/main" id="{9B0A2F9A-1930-D33F-93C2-D5EA8B3AE6AF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8" name="Cilindro 267">
              <a:extLst>
                <a:ext uri="{FF2B5EF4-FFF2-40B4-BE49-F238E27FC236}">
                  <a16:creationId xmlns:a16="http://schemas.microsoft.com/office/drawing/2014/main" id="{A608B234-C986-A797-57FD-709A7ABCF3BC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9" name="Cilindro 268">
              <a:extLst>
                <a:ext uri="{FF2B5EF4-FFF2-40B4-BE49-F238E27FC236}">
                  <a16:creationId xmlns:a16="http://schemas.microsoft.com/office/drawing/2014/main" id="{743C65A5-860C-43A9-ED93-4AAA2AC50A55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0" name="Cilindro 269">
              <a:extLst>
                <a:ext uri="{FF2B5EF4-FFF2-40B4-BE49-F238E27FC236}">
                  <a16:creationId xmlns:a16="http://schemas.microsoft.com/office/drawing/2014/main" id="{59055235-8690-C1EE-9532-70AC23469C00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1" name="Cilindro 270">
              <a:extLst>
                <a:ext uri="{FF2B5EF4-FFF2-40B4-BE49-F238E27FC236}">
                  <a16:creationId xmlns:a16="http://schemas.microsoft.com/office/drawing/2014/main" id="{D8BB66D7-4C37-7A4E-B0A9-6354788826E9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BDF64BB5-4350-9F1C-843A-B137D93650E4}"/>
              </a:ext>
            </a:extLst>
          </p:cNvPr>
          <p:cNvGrpSpPr/>
          <p:nvPr/>
        </p:nvGrpSpPr>
        <p:grpSpPr>
          <a:xfrm>
            <a:off x="10827009" y="-193420"/>
            <a:ext cx="1138610" cy="1983093"/>
            <a:chOff x="7881256" y="254000"/>
            <a:chExt cx="3434444" cy="5981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73" name="Imagem 272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D32F432C-65A6-5601-5F17-59C8E333A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1" t="3489" r="21979" b="52073"/>
            <a:stretch>
              <a:fillRect/>
            </a:stretch>
          </p:blipFill>
          <p:spPr>
            <a:xfrm>
              <a:off x="7881256" y="254000"/>
              <a:ext cx="3434444" cy="3040743"/>
            </a:xfrm>
            <a:prstGeom prst="rect">
              <a:avLst/>
            </a:prstGeom>
          </p:spPr>
        </p:pic>
        <p:pic>
          <p:nvPicPr>
            <p:cNvPr id="274" name="Imagem 273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D6C61789-A004-4953-7D3C-09183940F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89" t="3489" r="21979" b="9094"/>
            <a:stretch>
              <a:fillRect/>
            </a:stretch>
          </p:blipFill>
          <p:spPr>
            <a:xfrm>
              <a:off x="8519886" y="254000"/>
              <a:ext cx="2795813" cy="5981700"/>
            </a:xfrm>
            <a:prstGeom prst="rect">
              <a:avLst/>
            </a:prstGeom>
          </p:spPr>
        </p:pic>
        <p:pic>
          <p:nvPicPr>
            <p:cNvPr id="275" name="Imagem 274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63AE167A-A46C-55CA-E3BF-93D0841A9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07" t="72320" r="21979" b="9094"/>
            <a:stretch>
              <a:fillRect/>
            </a:stretch>
          </p:blipFill>
          <p:spPr>
            <a:xfrm>
              <a:off x="7949044" y="4963886"/>
              <a:ext cx="3366655" cy="1271814"/>
            </a:xfrm>
            <a:prstGeom prst="rect">
              <a:avLst/>
            </a:prstGeom>
          </p:spPr>
        </p:pic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9D8A8366-964A-A284-B9A5-C013AA500364}"/>
              </a:ext>
            </a:extLst>
          </p:cNvPr>
          <p:cNvGrpSpPr/>
          <p:nvPr/>
        </p:nvGrpSpPr>
        <p:grpSpPr>
          <a:xfrm>
            <a:off x="225311" y="-182084"/>
            <a:ext cx="1165369" cy="1847747"/>
            <a:chOff x="6702138" y="-36907"/>
            <a:chExt cx="3772643" cy="5981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77" name="Imagem 276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8273B4F0-695F-762F-EA3B-5B919CDF1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27" t="45388" r="44957" b="26511"/>
            <a:stretch>
              <a:fillRect/>
            </a:stretch>
          </p:blipFill>
          <p:spPr>
            <a:xfrm>
              <a:off x="6705601" y="2953943"/>
              <a:ext cx="3769180" cy="1922857"/>
            </a:xfrm>
            <a:prstGeom prst="rect">
              <a:avLst/>
            </a:prstGeom>
          </p:spPr>
        </p:pic>
        <p:pic>
          <p:nvPicPr>
            <p:cNvPr id="278" name="Imagem 277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2B2B2278-E4D1-6B80-B3C5-DB70E9B0E4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27" t="1680" r="49772" b="10903"/>
            <a:stretch>
              <a:fillRect/>
            </a:stretch>
          </p:blipFill>
          <p:spPr>
            <a:xfrm>
              <a:off x="6702138" y="-36907"/>
              <a:ext cx="3182091" cy="5981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221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4" grpId="0" animBg="1"/>
      <p:bldP spid="245" grpId="0" animBg="1"/>
      <p:bldP spid="246" grpId="0" animBg="1"/>
      <p:bldP spid="2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5C3621-E17B-B25F-63D4-E64206FF1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tângulo: Cantos Arredondados 147">
            <a:extLst>
              <a:ext uri="{FF2B5EF4-FFF2-40B4-BE49-F238E27FC236}">
                <a16:creationId xmlns:a16="http://schemas.microsoft.com/office/drawing/2014/main" id="{FBFA0254-4B45-559C-AB8F-4A8CCC6A80CF}"/>
              </a:ext>
            </a:extLst>
          </p:cNvPr>
          <p:cNvSpPr/>
          <p:nvPr/>
        </p:nvSpPr>
        <p:spPr>
          <a:xfrm>
            <a:off x="3215665" y="3970695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149" name="Retângulo: Cantos Arredondados 148">
            <a:extLst>
              <a:ext uri="{FF2B5EF4-FFF2-40B4-BE49-F238E27FC236}">
                <a16:creationId xmlns:a16="http://schemas.microsoft.com/office/drawing/2014/main" id="{B90FB88D-6FCC-8120-BED4-6A9DDD27A133}"/>
              </a:ext>
            </a:extLst>
          </p:cNvPr>
          <p:cNvSpPr/>
          <p:nvPr/>
        </p:nvSpPr>
        <p:spPr>
          <a:xfrm>
            <a:off x="3215665" y="5303375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80C593D-3C34-5585-D930-384FE80179EA}"/>
              </a:ext>
            </a:extLst>
          </p:cNvPr>
          <p:cNvSpPr txBox="1"/>
          <p:nvPr/>
        </p:nvSpPr>
        <p:spPr>
          <a:xfrm>
            <a:off x="9026444" y="11595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A0889D1-7DC8-D2AB-D664-685E46940F79}"/>
              </a:ext>
            </a:extLst>
          </p:cNvPr>
          <p:cNvSpPr txBox="1"/>
          <p:nvPr/>
        </p:nvSpPr>
        <p:spPr>
          <a:xfrm>
            <a:off x="8874576" y="5594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9B3438B1-8182-80AE-ABCA-7A1605A1CC75}"/>
              </a:ext>
            </a:extLst>
          </p:cNvPr>
          <p:cNvGrpSpPr/>
          <p:nvPr/>
        </p:nvGrpSpPr>
        <p:grpSpPr>
          <a:xfrm>
            <a:off x="-703876" y="0"/>
            <a:ext cx="3367186" cy="7065482"/>
            <a:chOff x="-703876" y="0"/>
            <a:chExt cx="3367186" cy="7065482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207B8A10-FB52-8A28-A853-FA53BE8D8CB1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22" name="Retângulo 121">
                <a:extLst>
                  <a:ext uri="{FF2B5EF4-FFF2-40B4-BE49-F238E27FC236}">
                    <a16:creationId xmlns:a16="http://schemas.microsoft.com/office/drawing/2014/main" id="{BC1B41EA-A1E7-0235-A07B-8A1C2A3D9B5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CF86C9EA-76A4-E62B-E595-DB80AA91152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id="{4893FDB3-5B96-4AE5-F737-2D91A6090CE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5" name="Elipse 124">
                <a:extLst>
                  <a:ext uri="{FF2B5EF4-FFF2-40B4-BE49-F238E27FC236}">
                    <a16:creationId xmlns:a16="http://schemas.microsoft.com/office/drawing/2014/main" id="{8F24427F-58FA-ED97-DFCE-DFB28CBFA3C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6" name="Elipse 125">
                <a:extLst>
                  <a:ext uri="{FF2B5EF4-FFF2-40B4-BE49-F238E27FC236}">
                    <a16:creationId xmlns:a16="http://schemas.microsoft.com/office/drawing/2014/main" id="{7415CBA0-8335-35C1-7F37-EEF51042496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4B03034B-DDB0-ED43-705D-59E161A856FE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8" name="Elipse 127">
                <a:extLst>
                  <a:ext uri="{FF2B5EF4-FFF2-40B4-BE49-F238E27FC236}">
                    <a16:creationId xmlns:a16="http://schemas.microsoft.com/office/drawing/2014/main" id="{08675E36-420F-9BF4-5614-484C057D643F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D281FE1A-AD3C-BF0B-C184-42BA4AAA6800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17" name="Retângulo 116">
                <a:extLst>
                  <a:ext uri="{FF2B5EF4-FFF2-40B4-BE49-F238E27FC236}">
                    <a16:creationId xmlns:a16="http://schemas.microsoft.com/office/drawing/2014/main" id="{9C793B30-FA96-8C7E-DC31-94442C88B75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A050CC7B-0215-09D3-D346-0ACEB328AEF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94A57999-6A9B-5B23-4E22-24C52804E85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ADA8C6DB-A351-E1CC-06C9-8B9A73FC888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D23F0F82-B415-73FD-32DE-AD6B62C3EFF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71E77776-5D87-3904-D568-05B8297B4093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CF2A3EEF-5A65-481D-BA37-1E8D96CFAE66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318BFCEB-70D1-B7BD-2111-5BA05B5931C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7FCC96BB-4D33-5B09-BCF8-FBB40C4D6CA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34E19F37-BD8D-4391-C68F-3AAFD7ED9D8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12A530EA-637C-BA03-EBB0-50D2EFBC8D3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0F19DE57-DA42-4BE7-A2DF-61B5B47B315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3449B291-63A4-53F2-A89C-63DF2BA21A70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1B791535-7F98-2B52-B843-9CF6BA849AD3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2FF6D8FA-1999-0E6B-346F-A7E69E47C0F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83A5C405-B71F-0825-1323-DFDDBD74876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1B2BE4A8-6457-4E14-831D-CB6EEE824FF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4E900FF5-B8E4-8CB7-DA59-933289976DB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BAA59764-A89C-3F63-AEF3-4B0FCE02BBB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06A23188-9A22-44EB-02F7-5EA17181C06C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98" name="Retângulo 97">
                <a:extLst>
                  <a:ext uri="{FF2B5EF4-FFF2-40B4-BE49-F238E27FC236}">
                    <a16:creationId xmlns:a16="http://schemas.microsoft.com/office/drawing/2014/main" id="{2649F4FA-1868-1166-C38B-EBE46604F69A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73D4923F-3750-F558-9213-684C00214DF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C12AEFF5-9DA0-EDA7-719A-F7E020CA74B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502C057D-C83B-61D1-BAE4-163BCBCACB8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A585E858-7CE6-2684-9032-96733CBF4F4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DE70C10A-659A-6A01-C893-D08ACAC3B3CA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F4C89A9A-3CA0-99FD-9981-2E0B3F96ADD2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FD388202-5C46-5376-06E7-A05283383B8A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6100BE2E-8A99-1965-2AEE-972BEC0D34D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08BCB4E6-1CEE-78E9-2FC7-278F8F3F6F0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85F02FA3-1484-91C4-C89E-DD411AC9E7B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73DD7930-577D-5C36-1AB5-86F445E693A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F6050F6C-87F8-F161-7248-E21F198FB5A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35884EB5-A107-4231-6C9D-87C69AD1EA70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9" name="Retângulo 88">
                <a:extLst>
                  <a:ext uri="{FF2B5EF4-FFF2-40B4-BE49-F238E27FC236}">
                    <a16:creationId xmlns:a16="http://schemas.microsoft.com/office/drawing/2014/main" id="{9D6536EE-30D4-A28D-F72D-54105A6E66C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E1FD4EE6-819B-0D92-005F-83E5E180C2F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EE0E65A1-6FCD-8C0F-0698-D51C2F9122B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7E6139C2-D28F-5322-2466-89BBDFC718D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F91D88F5-7635-1A4A-E5BF-9ED7EC451787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85" name="Retângulo 84">
                <a:extLst>
                  <a:ext uri="{FF2B5EF4-FFF2-40B4-BE49-F238E27FC236}">
                    <a16:creationId xmlns:a16="http://schemas.microsoft.com/office/drawing/2014/main" id="{7CC0EA41-5A0F-2D79-F0B1-09D201C1722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56B57DE0-7ED6-92B2-6BB5-520FF06A9E3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9010D793-2E71-C080-5F8E-9CA8ABAB9F9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73B1361E-F8A9-FDB3-1DC5-A556D49FED5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9AB93439-EBDB-276C-A7A6-792FCBFFAF9A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81" name="Retângulo 80">
                <a:extLst>
                  <a:ext uri="{FF2B5EF4-FFF2-40B4-BE49-F238E27FC236}">
                    <a16:creationId xmlns:a16="http://schemas.microsoft.com/office/drawing/2014/main" id="{F50DFA18-5F63-514E-05E3-2294418D97E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88450438-11BC-4AD1-004A-762A4303A33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FA38A447-24DE-55BD-A81B-F4A0277A595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8ADD1E64-9DEA-37C7-58BE-6332AC0418E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B90DF07E-7CA4-397A-AB57-446301682A4B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77" name="Retângulo 76">
                <a:extLst>
                  <a:ext uri="{FF2B5EF4-FFF2-40B4-BE49-F238E27FC236}">
                    <a16:creationId xmlns:a16="http://schemas.microsoft.com/office/drawing/2014/main" id="{E3C9853F-AE8D-D5E0-170C-57494965D6B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7BF7C270-AB7C-88D3-6E27-DCD143F6440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40D9840B-624B-F5F8-E34B-2CC844833A7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DCD8BEC4-744F-84ED-FF77-F0B9AC2946E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7FF94C4F-57D8-CABC-E61F-AFC320F551FE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EE2C8EFA-720E-4CF0-E658-C27569ECB93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5264E434-22AA-4800-0D5F-30785D07798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41F6C62C-5838-38D4-C7A6-4107332CBE6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E85728B5-73B9-27CE-FC22-C9AE69CE38B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E0DE532F-3DCF-C644-E326-91F46AFD3D6F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E1C02E47-7CC4-BEE4-1BB0-1265781322B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FBAAB671-1602-DF7A-F439-B146DB97EA9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E4391A23-2A19-6FFA-314D-8E020578291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E05311A3-64DA-43C6-622E-58A56C9C0F3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5437EDA3-D07A-0945-3AE6-BA5420549AC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47CFCBD5-ECFC-D911-BD4D-8668E835FD63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3180AF8D-43CE-CEB0-0531-A024C9355ED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36E83DCE-2B92-D4ED-9762-66EBC6793DD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7D48B3F8-2469-4DC9-48EE-D1AA7EF2016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38A60E1A-0CBD-0E5C-E3E6-97FB911CCF4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7F09A96C-3846-952A-37DE-EDCB3DD10F8C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2AA80C3C-C6E2-F97B-8B4B-06F9EFAAB6A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FEC8A997-F8F2-CEDD-A8FD-E181207966B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AD59F930-4236-AD73-C3C3-660FC94D1A5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751E7548-F229-C36B-9713-09445E295F6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B1B0A2C6-343C-DCCE-FA2D-4BDE796CD4C2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282EDE9F-595C-46F9-8118-11912111D4A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318E082B-3EF7-2AF1-C314-D701B3D10F5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1E543A9-03D0-783F-3446-DA545F7878D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B0DF1D05-E884-F5C3-8427-8D63E856A31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80CC9F3F-8436-78F4-22CB-8B251D78AFC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F851E7DB-617C-1BAF-24EC-5C9276DC1EE6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50" name="Retângulo 49">
                <a:extLst>
                  <a:ext uri="{FF2B5EF4-FFF2-40B4-BE49-F238E27FC236}">
                    <a16:creationId xmlns:a16="http://schemas.microsoft.com/office/drawing/2014/main" id="{DC7CA977-E936-F80A-7CAA-49BAB5F6A1C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49CA3AF0-77BD-0617-8E10-B365A642ABB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BD553DF5-0E00-912E-CE6F-75D93F0D698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B25D3143-E5E2-0600-6E7D-2066B9A3173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9AAD6346-770A-AAAB-ACE7-2CA8DBCE39C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C3E805F9-4937-5624-5354-7BF80A1C03CD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9999716B-BD20-9D7B-15B6-0FD321075D4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CB2CD1DB-1008-40D8-BC5D-59D6483650C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A03ECE51-D675-EED0-4071-39B20E4C850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8BE1FD1B-16B9-C220-8795-BE2DA3F19CE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3266AF7C-A904-ABA5-F83F-F54FB787BFB3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A40CEEF8-CD76-7899-25D6-CA6C7B9C1DB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DC3AD968-B9B6-C4F1-E1FF-8B57A989268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D05E0525-F23B-DE36-58AB-EDAD65007FE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552A8D1E-A30D-29A9-FC82-6154D905547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BEEAEB30-B424-D86D-7B1F-6B81E14BEA0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9B947E91-6289-31A9-50D2-52716E3B8C0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2FD81D53-5CF7-76BC-B196-F5DFED82353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A38EF349-97BF-639D-CECB-F2F86DDE54B9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FAA33897-58E7-8B0E-9C78-E648BEDFAD2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33C84584-90BB-7DAB-103B-F666E510EC3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85043997-FB9D-189A-78C4-F142172BB81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1D736297-29E5-DA9A-4F3F-660412F93FF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EE07700B-E5A7-2706-7D4B-4F4B51D399D3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6EC900FD-E45C-10BB-61F2-595E0F9179C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AE844B12-D475-AC67-E27C-5E34ED4EBE8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4AAD148C-DBDD-4985-D7E9-CA8A3B30461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6BA57E3E-2B88-3B71-345E-649CE6FD9BE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62BD023B-C706-8442-AC1B-D9D417DDDF62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F39368B4-D95D-2824-2550-642F9B1C37F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0CA5E4A3-DF82-F285-F837-7E8BDB3DAF1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AF11C60D-8556-5973-649E-12FE345F594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641B3C25-F995-2D3A-C284-3F6A0D2F815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238AC76E-39E5-32FA-7067-F7EF1AAED04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147" name="Retângulo: Cantos Arredondados 146">
            <a:extLst>
              <a:ext uri="{FF2B5EF4-FFF2-40B4-BE49-F238E27FC236}">
                <a16:creationId xmlns:a16="http://schemas.microsoft.com/office/drawing/2014/main" id="{361F30C9-7A97-049F-906C-649844A41D22}"/>
              </a:ext>
            </a:extLst>
          </p:cNvPr>
          <p:cNvSpPr/>
          <p:nvPr/>
        </p:nvSpPr>
        <p:spPr>
          <a:xfrm>
            <a:off x="3215665" y="2714215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grpSp>
        <p:nvGrpSpPr>
          <p:cNvPr id="129" name="Agrupar 128">
            <a:extLst>
              <a:ext uri="{FF2B5EF4-FFF2-40B4-BE49-F238E27FC236}">
                <a16:creationId xmlns:a16="http://schemas.microsoft.com/office/drawing/2014/main" id="{BDC3A61E-FFBC-7109-91B2-A781BBDB1E6C}"/>
              </a:ext>
            </a:extLst>
          </p:cNvPr>
          <p:cNvGrpSpPr/>
          <p:nvPr/>
        </p:nvGrpSpPr>
        <p:grpSpPr>
          <a:xfrm rot="21021201">
            <a:off x="10339255" y="2581241"/>
            <a:ext cx="770562" cy="770400"/>
            <a:chOff x="863029" y="873304"/>
            <a:chExt cx="770562" cy="770400"/>
          </a:xfrm>
          <a:solidFill>
            <a:srgbClr val="01753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0" name="Retângulo 129">
              <a:extLst>
                <a:ext uri="{FF2B5EF4-FFF2-40B4-BE49-F238E27FC236}">
                  <a16:creationId xmlns:a16="http://schemas.microsoft.com/office/drawing/2014/main" id="{D36247B5-3E40-ADBD-EA88-7C16A6E50B71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1" name="Elipse 130">
              <a:extLst>
                <a:ext uri="{FF2B5EF4-FFF2-40B4-BE49-F238E27FC236}">
                  <a16:creationId xmlns:a16="http://schemas.microsoft.com/office/drawing/2014/main" id="{DFE1B65D-06CF-5EF5-7FC6-982D4C761C20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2" name="Elipse 131">
              <a:extLst>
                <a:ext uri="{FF2B5EF4-FFF2-40B4-BE49-F238E27FC236}">
                  <a16:creationId xmlns:a16="http://schemas.microsoft.com/office/drawing/2014/main" id="{8D8454EA-8E43-E19C-D16D-4AA67751D149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3" name="Elipse 132">
              <a:extLst>
                <a:ext uri="{FF2B5EF4-FFF2-40B4-BE49-F238E27FC236}">
                  <a16:creationId xmlns:a16="http://schemas.microsoft.com/office/drawing/2014/main" id="{3E0A6835-704F-3BE6-2349-4D2C44E5E22E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4" name="Elipse 133">
              <a:extLst>
                <a:ext uri="{FF2B5EF4-FFF2-40B4-BE49-F238E27FC236}">
                  <a16:creationId xmlns:a16="http://schemas.microsoft.com/office/drawing/2014/main" id="{97294361-83AD-FA70-B14C-79E7EC25D8E8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id="{3919818E-0484-4627-FB93-70ED229E6AA7}"/>
              </a:ext>
            </a:extLst>
          </p:cNvPr>
          <p:cNvGrpSpPr/>
          <p:nvPr/>
        </p:nvGrpSpPr>
        <p:grpSpPr>
          <a:xfrm rot="21021201">
            <a:off x="10384548" y="3879104"/>
            <a:ext cx="770562" cy="770400"/>
            <a:chOff x="863029" y="873304"/>
            <a:chExt cx="770562" cy="770400"/>
          </a:xfrm>
          <a:solidFill>
            <a:srgbClr val="005D9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6" name="Retângulo 135">
              <a:extLst>
                <a:ext uri="{FF2B5EF4-FFF2-40B4-BE49-F238E27FC236}">
                  <a16:creationId xmlns:a16="http://schemas.microsoft.com/office/drawing/2014/main" id="{2BA60198-F1D3-760F-9A20-B7145884964F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7" name="Elipse 136">
              <a:extLst>
                <a:ext uri="{FF2B5EF4-FFF2-40B4-BE49-F238E27FC236}">
                  <a16:creationId xmlns:a16="http://schemas.microsoft.com/office/drawing/2014/main" id="{17CE3754-DBAD-F4B6-462C-058CF18CBFB2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8" name="Elipse 137">
              <a:extLst>
                <a:ext uri="{FF2B5EF4-FFF2-40B4-BE49-F238E27FC236}">
                  <a16:creationId xmlns:a16="http://schemas.microsoft.com/office/drawing/2014/main" id="{FF6A3B90-9F94-F310-B653-7818E56BFDA3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9" name="Elipse 138">
              <a:extLst>
                <a:ext uri="{FF2B5EF4-FFF2-40B4-BE49-F238E27FC236}">
                  <a16:creationId xmlns:a16="http://schemas.microsoft.com/office/drawing/2014/main" id="{2307A342-C8B0-01D1-4138-1ABB5C74E932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0" name="Elipse 139">
              <a:extLst>
                <a:ext uri="{FF2B5EF4-FFF2-40B4-BE49-F238E27FC236}">
                  <a16:creationId xmlns:a16="http://schemas.microsoft.com/office/drawing/2014/main" id="{BC58C4A4-E736-76D1-24D1-DDFF63B7C403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1" name="Agrupar 140">
            <a:extLst>
              <a:ext uri="{FF2B5EF4-FFF2-40B4-BE49-F238E27FC236}">
                <a16:creationId xmlns:a16="http://schemas.microsoft.com/office/drawing/2014/main" id="{294754FB-0A41-C8D2-F8C3-366E5AC41695}"/>
              </a:ext>
            </a:extLst>
          </p:cNvPr>
          <p:cNvGrpSpPr/>
          <p:nvPr/>
        </p:nvGrpSpPr>
        <p:grpSpPr>
          <a:xfrm rot="21021201">
            <a:off x="10429841" y="5176967"/>
            <a:ext cx="770562" cy="770400"/>
            <a:chOff x="863029" y="873304"/>
            <a:chExt cx="770562" cy="770400"/>
          </a:xfrm>
          <a:solidFill>
            <a:srgbClr val="BD2025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2" name="Retângulo 141">
              <a:extLst>
                <a:ext uri="{FF2B5EF4-FFF2-40B4-BE49-F238E27FC236}">
                  <a16:creationId xmlns:a16="http://schemas.microsoft.com/office/drawing/2014/main" id="{C614A752-DD5E-1C68-DD9A-214DDDF8BB24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3" name="Elipse 142">
              <a:extLst>
                <a:ext uri="{FF2B5EF4-FFF2-40B4-BE49-F238E27FC236}">
                  <a16:creationId xmlns:a16="http://schemas.microsoft.com/office/drawing/2014/main" id="{613FAE3E-02C2-04D2-4AB3-2D64989836E4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4" name="Elipse 143">
              <a:extLst>
                <a:ext uri="{FF2B5EF4-FFF2-40B4-BE49-F238E27FC236}">
                  <a16:creationId xmlns:a16="http://schemas.microsoft.com/office/drawing/2014/main" id="{8E17C342-156B-CFF6-3C93-231D2AC75572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5" name="Elipse 144">
              <a:extLst>
                <a:ext uri="{FF2B5EF4-FFF2-40B4-BE49-F238E27FC236}">
                  <a16:creationId xmlns:a16="http://schemas.microsoft.com/office/drawing/2014/main" id="{58127982-C9A0-4D5A-BFC5-F75BA9DA152D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id="{CEE767ED-D5B6-4445-7AFF-8F28755F98F5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51" name="Imagem 150" descr="Brinquedo de lego&#10;&#10;O conteúdo gerado por IA pode estar incorreto.">
            <a:extLst>
              <a:ext uri="{FF2B5EF4-FFF2-40B4-BE49-F238E27FC236}">
                <a16:creationId xmlns:a16="http://schemas.microsoft.com/office/drawing/2014/main" id="{F3D0122C-E196-32F4-6B10-8BF8F1C76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96" y="201777"/>
            <a:ext cx="1818504" cy="2411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676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49" grpId="0" animBg="1"/>
      <p:bldP spid="2" grpId="0"/>
      <p:bldP spid="3" grpId="0"/>
      <p:bldP spid="1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3907B2-35EA-60F3-B922-67BFC1D68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962E4899-6349-6594-5FBD-2DFC9E97CEA8}"/>
              </a:ext>
            </a:extLst>
          </p:cNvPr>
          <p:cNvGrpSpPr/>
          <p:nvPr/>
        </p:nvGrpSpPr>
        <p:grpSpPr>
          <a:xfrm rot="16200000" flipV="1">
            <a:off x="7897571" y="-2584591"/>
            <a:ext cx="3430669" cy="7033811"/>
            <a:chOff x="9530648" y="0"/>
            <a:chExt cx="3430669" cy="7033811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BFBE071A-510C-24D3-F1AE-E323CAD12BB6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15" name="Retângulo 114">
                <a:extLst>
                  <a:ext uri="{FF2B5EF4-FFF2-40B4-BE49-F238E27FC236}">
                    <a16:creationId xmlns:a16="http://schemas.microsoft.com/office/drawing/2014/main" id="{EAD344B6-DF84-9547-3187-BAB0D23F695F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C5448626-B6C1-93A6-1EDA-F32E33F491E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Elipse 116">
                <a:extLst>
                  <a:ext uri="{FF2B5EF4-FFF2-40B4-BE49-F238E27FC236}">
                    <a16:creationId xmlns:a16="http://schemas.microsoft.com/office/drawing/2014/main" id="{6AA29DC6-1E28-C08B-23F3-8AA2A099D17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9A1FF686-37EC-B0AE-B05D-97E7B8D2B00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1B252478-0826-07FC-6467-D03252CCE6E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0A15829E-C8D2-5751-A738-90E7A00F9C89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6F1DF43B-9523-6367-B04E-63DA7F94071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CE2DCC94-F07B-28A5-474E-564DF2CAA929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1B7B8E41-2971-9E4E-4661-91E024818D1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8230E018-760C-E0C0-2A95-8195FB782C7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679FA0DB-0928-EE3A-D9A0-54FC09A0DD0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6502A645-181E-E605-0486-45F019E71A5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5E363BAD-E35D-5B46-6F09-6489EF2101A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80F64910-58D6-39CB-DA59-0E0FF42C5033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03" name="Retângulo 102">
                <a:extLst>
                  <a:ext uri="{FF2B5EF4-FFF2-40B4-BE49-F238E27FC236}">
                    <a16:creationId xmlns:a16="http://schemas.microsoft.com/office/drawing/2014/main" id="{E754E184-B9D5-0B09-B29C-05CD604F9736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ADF9E4E2-2A68-EDFE-B43B-466F2B653E1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252E0FCA-30C6-DA5A-4EB3-6FD11061750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7332C679-0042-168D-FB85-4A32D701E4D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04136B6B-95DF-E3E9-77CB-63BF65B57CC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7223553B-F1BD-02F6-B985-35F493E3CC82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EB16F9B9-FF31-6ADD-2B5B-7805810C593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448A539-9713-5208-2EED-B6C596FA90AB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99" name="Retângulo 98">
                <a:extLst>
                  <a:ext uri="{FF2B5EF4-FFF2-40B4-BE49-F238E27FC236}">
                    <a16:creationId xmlns:a16="http://schemas.microsoft.com/office/drawing/2014/main" id="{8609805E-86E2-B8B0-5A36-5BD18BBAFE1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497A2452-132E-DF03-0A12-A1C71FE5324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A2A45051-7839-0B18-885B-60ACCD43FF6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08E1841F-72C5-EF2F-BC2E-9F0A2670B30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9F644AA0-DF11-45A5-01FA-536A895A4AF7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5" name="Retângulo 94">
                <a:extLst>
                  <a:ext uri="{FF2B5EF4-FFF2-40B4-BE49-F238E27FC236}">
                    <a16:creationId xmlns:a16="http://schemas.microsoft.com/office/drawing/2014/main" id="{A745C867-477C-E07D-4FD2-F71226983EF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808B7362-FAD2-E643-D845-4C4618D8383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461A6848-31BB-9BC2-1781-34027C36904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7988D4FB-923F-A4F9-1C90-6497D5ECDFC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4AE4FA67-ABBF-B0E6-6125-AE95C7D8F8E6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91" name="Retângulo 90">
                <a:extLst>
                  <a:ext uri="{FF2B5EF4-FFF2-40B4-BE49-F238E27FC236}">
                    <a16:creationId xmlns:a16="http://schemas.microsoft.com/office/drawing/2014/main" id="{8A749149-B50C-687F-1E11-79C06E680D6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E6EF534F-FBE3-CA37-2107-EB643106CDE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22502C40-7C48-24A1-A9D2-37F09ECA8FE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A2DD3E4C-1370-07A8-1ABB-F19ED963A0C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74EE13AA-5810-2317-F1FF-79A0DE708563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7" name="Retângulo 86">
                <a:extLst>
                  <a:ext uri="{FF2B5EF4-FFF2-40B4-BE49-F238E27FC236}">
                    <a16:creationId xmlns:a16="http://schemas.microsoft.com/office/drawing/2014/main" id="{76B79699-0235-7249-9882-25D024810D6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FBB5F113-CF03-9546-5531-9196D39C512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2ACBC724-6AD6-F3D7-6714-418D488EDB5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F449EC37-7FB3-2645-F0BE-8E16FD13268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EE02A6EC-E157-243C-4F17-13CF8091531D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82" name="Retângulo 81">
                <a:extLst>
                  <a:ext uri="{FF2B5EF4-FFF2-40B4-BE49-F238E27FC236}">
                    <a16:creationId xmlns:a16="http://schemas.microsoft.com/office/drawing/2014/main" id="{C3EFC86C-FE8D-1A9C-5D27-5C09BD83BAA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E56B030B-E4BB-CD97-043F-95089563F91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B02570AB-7113-AFE2-F423-ABFC9FE764C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1FDC9F58-D49A-7FF4-DC51-93473EB5702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846EADEB-8D5A-CCA0-111F-1DC2FCC1CF8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59D11C62-F4B2-D619-BCC2-EF8D0A32CCAD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8" name="Retângulo 77">
                <a:extLst>
                  <a:ext uri="{FF2B5EF4-FFF2-40B4-BE49-F238E27FC236}">
                    <a16:creationId xmlns:a16="http://schemas.microsoft.com/office/drawing/2014/main" id="{D0F980DB-928B-41F5-590A-22F1ADCF029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6F9C5FB2-D9A4-2938-2008-800DB90F387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7002CF48-F981-752C-B354-16800AACAB5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2C88FBD6-31CD-75F1-2544-A217AA5ED2C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A1A78429-00EF-DEF7-AF5A-3C58A4749E54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C8B0476B-74BF-B047-30EE-D3713B6C4C6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935B3A7D-9EF7-1C61-112A-AE0C40832C9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5634DD08-01D9-B8BA-8736-3E3DAFAE009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E2B321AF-45FD-B686-080E-B70667192E7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4561530D-8F2A-F368-6D15-158B6588109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D3F57040-8C7E-74B9-6133-771BCE1ED86C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66" name="Retângulo 65">
                <a:extLst>
                  <a:ext uri="{FF2B5EF4-FFF2-40B4-BE49-F238E27FC236}">
                    <a16:creationId xmlns:a16="http://schemas.microsoft.com/office/drawing/2014/main" id="{30517FAD-03FC-A5B3-C63D-B9602B21E5AC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63610F23-00FD-87B0-5DFC-D0A4B255C2A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E7C91CB3-50CA-14A3-630F-FBBDB0A4E53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2208C026-6AF9-71F8-BB76-DEF03F57368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B9F361C0-F4B6-0896-87C8-C9934B4B89C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C0F78DFC-042D-1C22-D998-92916730C796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646A6AEF-5495-C0BA-04C5-4AF3F733544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FA0E827A-1CCA-A05C-0ADC-134B78BEAB73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2" name="Retângulo 61">
                <a:extLst>
                  <a:ext uri="{FF2B5EF4-FFF2-40B4-BE49-F238E27FC236}">
                    <a16:creationId xmlns:a16="http://schemas.microsoft.com/office/drawing/2014/main" id="{4C4BE099-25C2-DFAD-BD01-E17E9A81BA1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AE8F60B2-B42D-885C-CBB9-1950C9073EE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8D8C1FC6-B21F-4079-9291-2A3187CE185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5CCA79B7-5692-E615-5BB9-7A545744758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94069C15-D6EA-8FF9-76BF-879D14231254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8" name="Retângulo 57">
                <a:extLst>
                  <a:ext uri="{FF2B5EF4-FFF2-40B4-BE49-F238E27FC236}">
                    <a16:creationId xmlns:a16="http://schemas.microsoft.com/office/drawing/2014/main" id="{89F1EDAB-3305-B283-7820-CD75159F185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D8C7FE51-C8A5-A396-EC1E-10CA7E6EBC2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E07D3F4A-DA0D-DBCD-F270-A5C240E5AD4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25D092EB-1164-3003-E3E7-40ADFB183F2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1C9A241C-F5EC-5624-92B6-B858891016A4}"/>
                </a:ext>
              </a:extLst>
            </p:cNvPr>
            <p:cNvGrpSpPr/>
            <p:nvPr/>
          </p:nvGrpSpPr>
          <p:grpSpPr>
            <a:xfrm rot="20541053" flipH="1">
              <a:off x="10337281" y="6101827"/>
              <a:ext cx="770562" cy="770562"/>
              <a:chOff x="844158" y="656910"/>
              <a:chExt cx="770562" cy="770562"/>
            </a:xfrm>
            <a:solidFill>
              <a:srgbClr val="BD2025"/>
            </a:solidFill>
          </p:grpSpPr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B4F6673C-3B39-6D3E-D98D-E66BFEDF1392}"/>
                  </a:ext>
                </a:extLst>
              </p:cNvPr>
              <p:cNvSpPr/>
              <p:nvPr/>
            </p:nvSpPr>
            <p:spPr>
              <a:xfrm>
                <a:off x="844158" y="656910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9229ECA1-52DA-FA8D-8369-2EEB63AD7305}"/>
                  </a:ext>
                </a:extLst>
              </p:cNvPr>
              <p:cNvSpPr/>
              <p:nvPr/>
            </p:nvSpPr>
            <p:spPr>
              <a:xfrm>
                <a:off x="914579" y="736105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40B8B525-A557-61E9-AB3B-EFAEFE7ACB61}"/>
                  </a:ext>
                </a:extLst>
              </p:cNvPr>
              <p:cNvSpPr/>
              <p:nvPr/>
            </p:nvSpPr>
            <p:spPr>
              <a:xfrm>
                <a:off x="1269411" y="73610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44645F40-D3CD-3B3F-4B0E-84819A42CD35}"/>
                  </a:ext>
                </a:extLst>
              </p:cNvPr>
              <p:cNvSpPr/>
              <p:nvPr/>
            </p:nvSpPr>
            <p:spPr>
              <a:xfrm>
                <a:off x="914578" y="107723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0F278A3-4700-5C29-1EA1-B4BE779D6CE3}"/>
                  </a:ext>
                </a:extLst>
              </p:cNvPr>
              <p:cNvSpPr/>
              <p:nvPr/>
            </p:nvSpPr>
            <p:spPr>
              <a:xfrm>
                <a:off x="1269411" y="107723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EE51B389-24A9-0C14-07DE-F32552623E30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E8559E57-A9B1-6A27-77ED-5308DA91F21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789B3B34-BC9B-E551-D663-E49BDC0EB65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4BBF252C-736A-7FAA-24EC-B1A34F178C6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4F719ADF-B6F8-26CE-A2E0-94D428810FE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77FB1010-F2EF-4F61-0CD9-3E11A4460541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id="{E43D60A1-2CE7-00AB-90B1-F7768F93A12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64BCF78C-5884-F24A-C6EA-A11A32EE8E3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B5892144-7F39-A8EE-EAAD-4C67FEADB8B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E169E3E0-D54C-0508-30BD-DAAFCE4D1EB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19E535A7-996C-35EF-B19B-5676AF998A9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B36CC4A7-D9E8-1860-5A44-C07C07486980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4D95876F-AD95-FC26-FA81-D6AF8270041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229DFD86-9067-2BEB-9A48-C9BF8BD7E9A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BE6AE056-4C9B-2339-4D43-C78A02A14E7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DDD5D469-C342-6E86-77F2-96293FD433C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78C4D4CE-3B7D-C6F8-AC87-9F008174511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C070EE03-CEC2-C411-413A-E6C9EBEBD5A9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DCE5A680-7433-0071-1824-9FCA408A335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B5B5053A-7296-68AF-96C2-D8580BCEA98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560B443A-89F3-B8DB-A5A9-0B13CD06EBC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0C133341-6399-1D3E-07E9-C6C97F8DAF4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17F815EB-F60C-62ED-AABF-52A76887B1A6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4A8FCF29-530E-2C31-C738-306D4934A7A7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A8D37EF6-E36A-EB2A-AB09-3FE4E458003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03470666-9A75-5EE8-DB8E-8223E8AEDA7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740DA8D1-6565-3B94-6AF9-B42D678925C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A663A42E-5BD6-7746-3F6F-026D0EDC4E3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89BAF8CF-4231-9363-A365-A8FB4E291E79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7690CB29-5A5F-704B-6465-E75B26DAAD5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010700AE-0076-EF7E-FB57-C270B2867AD0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4CA3549C-EF96-4195-101C-F6BFAA3C55D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3487DDBD-7DFA-5036-872A-A4329CAC252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5373F5F5-371C-4507-DD49-F614232702B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E5453510-731A-DD09-9852-C38CDF7353E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93FD29AB-BE03-7642-4916-4A40808A1BA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22" name="Agrupar 121">
            <a:extLst>
              <a:ext uri="{FF2B5EF4-FFF2-40B4-BE49-F238E27FC236}">
                <a16:creationId xmlns:a16="http://schemas.microsoft.com/office/drawing/2014/main" id="{F22883D7-D623-DF91-1189-D53C728CFBBE}"/>
              </a:ext>
            </a:extLst>
          </p:cNvPr>
          <p:cNvGrpSpPr/>
          <p:nvPr/>
        </p:nvGrpSpPr>
        <p:grpSpPr>
          <a:xfrm rot="5400000" flipH="1" flipV="1">
            <a:off x="862756" y="-2582550"/>
            <a:ext cx="3430669" cy="7033811"/>
            <a:chOff x="9530648" y="0"/>
            <a:chExt cx="3430669" cy="7033811"/>
          </a:xfrm>
        </p:grpSpPr>
        <p:grpSp>
          <p:nvGrpSpPr>
            <p:cNvPr id="123" name="Agrupar 122">
              <a:extLst>
                <a:ext uri="{FF2B5EF4-FFF2-40B4-BE49-F238E27FC236}">
                  <a16:creationId xmlns:a16="http://schemas.microsoft.com/office/drawing/2014/main" id="{3CEF7DC7-01E4-B7EC-11A1-130A9442DA45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35" name="Retângulo 234">
                <a:extLst>
                  <a:ext uri="{FF2B5EF4-FFF2-40B4-BE49-F238E27FC236}">
                    <a16:creationId xmlns:a16="http://schemas.microsoft.com/office/drawing/2014/main" id="{B70E6E5D-3651-3214-630B-2AD320586729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4A5743A8-6D94-3F0E-1B12-8D7B37B3A01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id="{10060704-7CA4-B1EA-9D2E-FB9DCEE31F7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909EE3E6-EF98-C392-C2EA-255C39DDFEB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9" name="Elipse 238">
                <a:extLst>
                  <a:ext uri="{FF2B5EF4-FFF2-40B4-BE49-F238E27FC236}">
                    <a16:creationId xmlns:a16="http://schemas.microsoft.com/office/drawing/2014/main" id="{14D53185-E004-461C-AC45-DC4A1E06528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C2457450-6630-3384-5174-CDBDF14ADA4A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04269FBC-1414-50E9-59C8-66859076D28D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4" name="Agrupar 123">
              <a:extLst>
                <a:ext uri="{FF2B5EF4-FFF2-40B4-BE49-F238E27FC236}">
                  <a16:creationId xmlns:a16="http://schemas.microsoft.com/office/drawing/2014/main" id="{9452644F-1185-9296-111D-970958B554FE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30" name="Retângulo 229">
                <a:extLst>
                  <a:ext uri="{FF2B5EF4-FFF2-40B4-BE49-F238E27FC236}">
                    <a16:creationId xmlns:a16="http://schemas.microsoft.com/office/drawing/2014/main" id="{8C2002D3-C7FC-ADD8-A298-95ADD251E751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9BA6A3AC-6F81-C1BA-2DC0-EDA33AB5607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2" name="Elipse 231">
                <a:extLst>
                  <a:ext uri="{FF2B5EF4-FFF2-40B4-BE49-F238E27FC236}">
                    <a16:creationId xmlns:a16="http://schemas.microsoft.com/office/drawing/2014/main" id="{14722AB4-A0B4-146D-D741-E99EA00BFB5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C5E4F500-AA51-B2FF-AEE1-8157A9DB65A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FDBAAABB-B3B2-45A6-F2F0-EC0B5A81E62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69320FA5-934B-50B8-A949-2E3C5658E3DE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23" name="Retângulo 222">
                <a:extLst>
                  <a:ext uri="{FF2B5EF4-FFF2-40B4-BE49-F238E27FC236}">
                    <a16:creationId xmlns:a16="http://schemas.microsoft.com/office/drawing/2014/main" id="{A1C9DEC4-74A5-4A16-EBCC-F87CEDCCCB4F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699E9606-22ED-5061-63A0-D24A569F061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5" name="Elipse 224">
                <a:extLst>
                  <a:ext uri="{FF2B5EF4-FFF2-40B4-BE49-F238E27FC236}">
                    <a16:creationId xmlns:a16="http://schemas.microsoft.com/office/drawing/2014/main" id="{222266E4-4835-55C2-62AD-E8BDE03A8F3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6" name="Elipse 225">
                <a:extLst>
                  <a:ext uri="{FF2B5EF4-FFF2-40B4-BE49-F238E27FC236}">
                    <a16:creationId xmlns:a16="http://schemas.microsoft.com/office/drawing/2014/main" id="{4FD78E7B-CEF3-F9D8-2A40-A2F9F53B6E9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918946A9-9BDC-BFF4-0154-A3100D952BC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2A393886-5522-A10B-6C3E-97AB120BF4EF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B8AA3F9A-3E74-68E4-9DE2-261B2641C1BA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06BC8165-9B7E-9772-116E-631163603606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19" name="Retângulo 218">
                <a:extLst>
                  <a:ext uri="{FF2B5EF4-FFF2-40B4-BE49-F238E27FC236}">
                    <a16:creationId xmlns:a16="http://schemas.microsoft.com/office/drawing/2014/main" id="{F86A71C5-048F-EF8C-5700-30BE665FF0A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465E05E1-0420-D0D6-6643-DA90E5C6D77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1" name="Elipse 220">
                <a:extLst>
                  <a:ext uri="{FF2B5EF4-FFF2-40B4-BE49-F238E27FC236}">
                    <a16:creationId xmlns:a16="http://schemas.microsoft.com/office/drawing/2014/main" id="{F4C41FDA-0809-C171-20C1-35F9D7C5630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2D1FD968-A67F-0DA7-A4EC-7A86FB00D16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9F6132B7-AFD3-8C67-DC9F-5CB5FEA394A0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15" name="Retângulo 214">
                <a:extLst>
                  <a:ext uri="{FF2B5EF4-FFF2-40B4-BE49-F238E27FC236}">
                    <a16:creationId xmlns:a16="http://schemas.microsoft.com/office/drawing/2014/main" id="{5DB885CD-F9B0-8D7D-D608-4C608E9D8C4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53B2A71E-606D-C4C3-A195-8697A7FB336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CB07CE2E-1485-2C9D-50E2-2CB47F2A020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F6963EED-3A35-089A-9AE3-B0C4159F0D2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36A0AB88-2AFD-6A5B-05BD-3D4EC95F1BF9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1" name="Retângulo 210">
                <a:extLst>
                  <a:ext uri="{FF2B5EF4-FFF2-40B4-BE49-F238E27FC236}">
                    <a16:creationId xmlns:a16="http://schemas.microsoft.com/office/drawing/2014/main" id="{1D5ABDF8-A423-7722-7667-45A86AC4EA8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109972D1-980D-D3CC-718B-D67C7100A30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Elipse 212">
                <a:extLst>
                  <a:ext uri="{FF2B5EF4-FFF2-40B4-BE49-F238E27FC236}">
                    <a16:creationId xmlns:a16="http://schemas.microsoft.com/office/drawing/2014/main" id="{A7C48AEF-380A-B758-47F3-5C182F13B1C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4" name="Elipse 213">
                <a:extLst>
                  <a:ext uri="{FF2B5EF4-FFF2-40B4-BE49-F238E27FC236}">
                    <a16:creationId xmlns:a16="http://schemas.microsoft.com/office/drawing/2014/main" id="{E0FC726B-41D0-62C3-D95A-AF0C2FAA661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9" name="Agrupar 128">
              <a:extLst>
                <a:ext uri="{FF2B5EF4-FFF2-40B4-BE49-F238E27FC236}">
                  <a16:creationId xmlns:a16="http://schemas.microsoft.com/office/drawing/2014/main" id="{69EF0277-E4B6-41F6-BD07-F0469AC706D9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7" name="Retângulo 206">
                <a:extLst>
                  <a:ext uri="{FF2B5EF4-FFF2-40B4-BE49-F238E27FC236}">
                    <a16:creationId xmlns:a16="http://schemas.microsoft.com/office/drawing/2014/main" id="{BC1BF306-3AA8-6E90-5ACE-FCA16F5C370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BFE2FBCC-A85B-82E8-ED8B-B1C1FB03C80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9" name="Elipse 208">
                <a:extLst>
                  <a:ext uri="{FF2B5EF4-FFF2-40B4-BE49-F238E27FC236}">
                    <a16:creationId xmlns:a16="http://schemas.microsoft.com/office/drawing/2014/main" id="{6B7BAB2B-EDED-FA7B-C2E6-DACC1092AE0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769A23F5-ADC1-DEB5-224D-BF5DB7DE3EF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0" name="Agrupar 129">
              <a:extLst>
                <a:ext uri="{FF2B5EF4-FFF2-40B4-BE49-F238E27FC236}">
                  <a16:creationId xmlns:a16="http://schemas.microsoft.com/office/drawing/2014/main" id="{6F022194-DF17-5A80-6367-E64694FBCDFB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2" name="Retângulo 201">
                <a:extLst>
                  <a:ext uri="{FF2B5EF4-FFF2-40B4-BE49-F238E27FC236}">
                    <a16:creationId xmlns:a16="http://schemas.microsoft.com/office/drawing/2014/main" id="{EE4F4E79-B775-D098-EB5F-6A0608C3AE1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6A276492-4B64-7A10-1D62-B861F0ECC66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4" name="Elipse 203">
                <a:extLst>
                  <a:ext uri="{FF2B5EF4-FFF2-40B4-BE49-F238E27FC236}">
                    <a16:creationId xmlns:a16="http://schemas.microsoft.com/office/drawing/2014/main" id="{80E7B76A-4154-6C23-9B73-41EDD1AF95D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Elipse 204">
                <a:extLst>
                  <a:ext uri="{FF2B5EF4-FFF2-40B4-BE49-F238E27FC236}">
                    <a16:creationId xmlns:a16="http://schemas.microsoft.com/office/drawing/2014/main" id="{503FEF8F-2441-46EF-4A84-E504B6E0EF6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36D2DCC7-E762-3DA5-526D-CB4D675D9D8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978EBFA0-BC6D-8102-99BE-2DFD2DEDAEFD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98" name="Retângulo 197">
                <a:extLst>
                  <a:ext uri="{FF2B5EF4-FFF2-40B4-BE49-F238E27FC236}">
                    <a16:creationId xmlns:a16="http://schemas.microsoft.com/office/drawing/2014/main" id="{AB5ECE18-F87E-6381-43A5-4C24F7A3DF6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9DD7B819-FAA4-7392-44C1-7E55B8773E5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0" name="Elipse 199">
                <a:extLst>
                  <a:ext uri="{FF2B5EF4-FFF2-40B4-BE49-F238E27FC236}">
                    <a16:creationId xmlns:a16="http://schemas.microsoft.com/office/drawing/2014/main" id="{34515B75-FBAD-0C7A-F580-FEA045AA359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1E4514FD-2E8F-EA4F-9855-6BAE8293DF1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05AEAD5B-2517-6D3F-8F44-CE159804C9F7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3" name="Retângulo 192">
                <a:extLst>
                  <a:ext uri="{FF2B5EF4-FFF2-40B4-BE49-F238E27FC236}">
                    <a16:creationId xmlns:a16="http://schemas.microsoft.com/office/drawing/2014/main" id="{4D40BAA3-FE86-654E-3671-151DB959F26B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B2F48639-0B9B-1F0A-B729-85FE094EED7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5" name="Elipse 194">
                <a:extLst>
                  <a:ext uri="{FF2B5EF4-FFF2-40B4-BE49-F238E27FC236}">
                    <a16:creationId xmlns:a16="http://schemas.microsoft.com/office/drawing/2014/main" id="{C109A502-8C41-C273-3D59-B74888131CE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C25C39BD-380F-438B-57B2-83FAFDF73DE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4888BF2D-4F6C-77B9-2873-A10B7833B31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ABFEC118-1991-8D4B-CB49-34D43C3EE354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6" name="Retângulo 185">
                <a:extLst>
                  <a:ext uri="{FF2B5EF4-FFF2-40B4-BE49-F238E27FC236}">
                    <a16:creationId xmlns:a16="http://schemas.microsoft.com/office/drawing/2014/main" id="{63468BC4-A307-1561-AFB9-88730284496E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7" name="Elipse 186">
                <a:extLst>
                  <a:ext uri="{FF2B5EF4-FFF2-40B4-BE49-F238E27FC236}">
                    <a16:creationId xmlns:a16="http://schemas.microsoft.com/office/drawing/2014/main" id="{CB276051-5AF4-0CF1-FAF8-B7B5CCE4130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8" name="Elipse 187">
                <a:extLst>
                  <a:ext uri="{FF2B5EF4-FFF2-40B4-BE49-F238E27FC236}">
                    <a16:creationId xmlns:a16="http://schemas.microsoft.com/office/drawing/2014/main" id="{EAA9A2EF-804C-6ACB-DD21-F589A4547F7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05B29FCD-4E42-48E9-326E-9B62C6C795E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8A90D69C-E902-0773-0602-0965A4E9DD0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1" name="Elipse 190">
                <a:extLst>
                  <a:ext uri="{FF2B5EF4-FFF2-40B4-BE49-F238E27FC236}">
                    <a16:creationId xmlns:a16="http://schemas.microsoft.com/office/drawing/2014/main" id="{537AC7A6-90C0-B3FE-FC60-89D565C0BD6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C39F1741-4C41-BEEA-EC30-14A543C05AD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A0992BBC-59A2-B1FF-3E0B-F55BAA60CD61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2" name="Retângulo 181">
                <a:extLst>
                  <a:ext uri="{FF2B5EF4-FFF2-40B4-BE49-F238E27FC236}">
                    <a16:creationId xmlns:a16="http://schemas.microsoft.com/office/drawing/2014/main" id="{5B06E411-6520-B0AA-7DEB-049C422D55D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B779AFED-80C7-0818-1603-0A5DAA92D39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4" name="Elipse 183">
                <a:extLst>
                  <a:ext uri="{FF2B5EF4-FFF2-40B4-BE49-F238E27FC236}">
                    <a16:creationId xmlns:a16="http://schemas.microsoft.com/office/drawing/2014/main" id="{988B0E83-B7E2-AB85-C7C8-26617788974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9753FD14-8FB8-5342-22F7-DD0038BBC4E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5" name="Agrupar 134">
              <a:extLst>
                <a:ext uri="{FF2B5EF4-FFF2-40B4-BE49-F238E27FC236}">
                  <a16:creationId xmlns:a16="http://schemas.microsoft.com/office/drawing/2014/main" id="{CD9DE19B-43F6-0F57-A8C6-B27B05B35093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8" name="Retângulo 177">
                <a:extLst>
                  <a:ext uri="{FF2B5EF4-FFF2-40B4-BE49-F238E27FC236}">
                    <a16:creationId xmlns:a16="http://schemas.microsoft.com/office/drawing/2014/main" id="{331C8E75-0014-D5D0-D10F-5C1520C5CD5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B61201CB-84F7-C2EF-B080-FBEB5644BE4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0" name="Elipse 179">
                <a:extLst>
                  <a:ext uri="{FF2B5EF4-FFF2-40B4-BE49-F238E27FC236}">
                    <a16:creationId xmlns:a16="http://schemas.microsoft.com/office/drawing/2014/main" id="{5B6AC12F-433E-5F98-C485-61D2CC0B2A3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219D68E8-C687-6907-48C6-A29334497C9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9A7B0121-DF67-0054-6D98-FC531FF35165}"/>
                </a:ext>
              </a:extLst>
            </p:cNvPr>
            <p:cNvGrpSpPr/>
            <p:nvPr/>
          </p:nvGrpSpPr>
          <p:grpSpPr>
            <a:xfrm rot="20541053" flipH="1">
              <a:off x="10334900" y="6089921"/>
              <a:ext cx="770562" cy="770562"/>
              <a:chOff x="842817" y="644842"/>
              <a:chExt cx="770562" cy="770562"/>
            </a:xfrm>
            <a:solidFill>
              <a:srgbClr val="BD2025"/>
            </a:solidFill>
          </p:grpSpPr>
          <p:sp>
            <p:nvSpPr>
              <p:cNvPr id="173" name="Retângulo 172">
                <a:extLst>
                  <a:ext uri="{FF2B5EF4-FFF2-40B4-BE49-F238E27FC236}">
                    <a16:creationId xmlns:a16="http://schemas.microsoft.com/office/drawing/2014/main" id="{EE9991C0-4BC8-94CE-51AE-CB4C9A95A53B}"/>
                  </a:ext>
                </a:extLst>
              </p:cNvPr>
              <p:cNvSpPr/>
              <p:nvPr/>
            </p:nvSpPr>
            <p:spPr>
              <a:xfrm>
                <a:off x="842817" y="644842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239082D7-F900-A58E-A410-071A555E61A4}"/>
                  </a:ext>
                </a:extLst>
              </p:cNvPr>
              <p:cNvSpPr/>
              <p:nvPr/>
            </p:nvSpPr>
            <p:spPr>
              <a:xfrm>
                <a:off x="913239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5" name="Elipse 174">
                <a:extLst>
                  <a:ext uri="{FF2B5EF4-FFF2-40B4-BE49-F238E27FC236}">
                    <a16:creationId xmlns:a16="http://schemas.microsoft.com/office/drawing/2014/main" id="{69DAA88E-C9F5-0C97-1681-EE4E5DCB7357}"/>
                  </a:ext>
                </a:extLst>
              </p:cNvPr>
              <p:cNvSpPr/>
              <p:nvPr/>
            </p:nvSpPr>
            <p:spPr>
              <a:xfrm>
                <a:off x="1268072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AC560C76-1F01-7759-9FD8-7C810022BD66}"/>
                  </a:ext>
                </a:extLst>
              </p:cNvPr>
              <p:cNvSpPr/>
              <p:nvPr/>
            </p:nvSpPr>
            <p:spPr>
              <a:xfrm>
                <a:off x="913239" y="106517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74EEDCB9-9F9E-2768-C993-8BC426EB02F6}"/>
                  </a:ext>
                </a:extLst>
              </p:cNvPr>
              <p:cNvSpPr/>
              <p:nvPr/>
            </p:nvSpPr>
            <p:spPr>
              <a:xfrm>
                <a:off x="1268072" y="1065171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97138C5F-7957-018F-CC99-BE58ABB3AC24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69" name="Retângulo 168">
                <a:extLst>
                  <a:ext uri="{FF2B5EF4-FFF2-40B4-BE49-F238E27FC236}">
                    <a16:creationId xmlns:a16="http://schemas.microsoft.com/office/drawing/2014/main" id="{5C1A8852-7428-AAE3-33E8-57D135C4365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B233667B-12F5-76E6-0A03-DCC8906EADB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1" name="Elipse 170">
                <a:extLst>
                  <a:ext uri="{FF2B5EF4-FFF2-40B4-BE49-F238E27FC236}">
                    <a16:creationId xmlns:a16="http://schemas.microsoft.com/office/drawing/2014/main" id="{9C828A74-B259-C8BC-067E-A1D48298F14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2" name="Elipse 171">
                <a:extLst>
                  <a:ext uri="{FF2B5EF4-FFF2-40B4-BE49-F238E27FC236}">
                    <a16:creationId xmlns:a16="http://schemas.microsoft.com/office/drawing/2014/main" id="{BC1F1524-4CD3-0F5A-456A-8D64CAD659C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6881EDDA-20A4-15AB-E19C-C5AE6A358D36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4" name="Retângulo 163">
                <a:extLst>
                  <a:ext uri="{FF2B5EF4-FFF2-40B4-BE49-F238E27FC236}">
                    <a16:creationId xmlns:a16="http://schemas.microsoft.com/office/drawing/2014/main" id="{0861E3C3-9D88-1086-CB18-48DBCA960AD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DD700D5E-A8BC-B2DE-A991-B045444101F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6" name="Elipse 165">
                <a:extLst>
                  <a:ext uri="{FF2B5EF4-FFF2-40B4-BE49-F238E27FC236}">
                    <a16:creationId xmlns:a16="http://schemas.microsoft.com/office/drawing/2014/main" id="{37A11531-E378-5073-89D7-2B78F32A640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7" name="Elipse 166">
                <a:extLst>
                  <a:ext uri="{FF2B5EF4-FFF2-40B4-BE49-F238E27FC236}">
                    <a16:creationId xmlns:a16="http://schemas.microsoft.com/office/drawing/2014/main" id="{066777FB-5F64-BB84-E2E5-DEEFD1C7D6C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5EBBF5B4-10AF-5CD1-B3BA-73259684376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5AC46E2F-7533-CC29-B99F-4CD1379CCB00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59" name="Retângulo 158">
                <a:extLst>
                  <a:ext uri="{FF2B5EF4-FFF2-40B4-BE49-F238E27FC236}">
                    <a16:creationId xmlns:a16="http://schemas.microsoft.com/office/drawing/2014/main" id="{FC6C525F-8070-904E-01E5-29A89F2E3AD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0" name="Elipse 159">
                <a:extLst>
                  <a:ext uri="{FF2B5EF4-FFF2-40B4-BE49-F238E27FC236}">
                    <a16:creationId xmlns:a16="http://schemas.microsoft.com/office/drawing/2014/main" id="{F51B230C-E80E-F516-7EA2-3245EE31E94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1" name="Elipse 160">
                <a:extLst>
                  <a:ext uri="{FF2B5EF4-FFF2-40B4-BE49-F238E27FC236}">
                    <a16:creationId xmlns:a16="http://schemas.microsoft.com/office/drawing/2014/main" id="{09AA3BCE-6D0D-96F2-7497-C4529182FC7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2" name="Elipse 161">
                <a:extLst>
                  <a:ext uri="{FF2B5EF4-FFF2-40B4-BE49-F238E27FC236}">
                    <a16:creationId xmlns:a16="http://schemas.microsoft.com/office/drawing/2014/main" id="{F2356184-1EF0-1BC7-8422-393FE0F9428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8CCFE048-A45A-4F00-9FA3-8C708AE57CD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0" name="Agrupar 139">
              <a:extLst>
                <a:ext uri="{FF2B5EF4-FFF2-40B4-BE49-F238E27FC236}">
                  <a16:creationId xmlns:a16="http://schemas.microsoft.com/office/drawing/2014/main" id="{6A6FC608-96A8-5DAC-9E7F-32692B48C1B8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55" name="Retângulo 154">
                <a:extLst>
                  <a:ext uri="{FF2B5EF4-FFF2-40B4-BE49-F238E27FC236}">
                    <a16:creationId xmlns:a16="http://schemas.microsoft.com/office/drawing/2014/main" id="{BFD1CC83-D4C1-4557-E753-AD1AD9CCEEB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6" name="Elipse 155">
                <a:extLst>
                  <a:ext uri="{FF2B5EF4-FFF2-40B4-BE49-F238E27FC236}">
                    <a16:creationId xmlns:a16="http://schemas.microsoft.com/office/drawing/2014/main" id="{D29589AE-1E89-DD98-6E2A-4EC22EE4DD1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7" name="Elipse 156">
                <a:extLst>
                  <a:ext uri="{FF2B5EF4-FFF2-40B4-BE49-F238E27FC236}">
                    <a16:creationId xmlns:a16="http://schemas.microsoft.com/office/drawing/2014/main" id="{1C6ABAC9-48F6-DFC0-F14A-B0962F34B2D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8448C8F8-6FED-8079-1772-0324A968AE2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FFB110A2-B8C3-2A5A-B084-A9B743C72312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48" name="Retângulo 147">
                <a:extLst>
                  <a:ext uri="{FF2B5EF4-FFF2-40B4-BE49-F238E27FC236}">
                    <a16:creationId xmlns:a16="http://schemas.microsoft.com/office/drawing/2014/main" id="{EE910F72-F66E-49BB-A213-5597EBFA1D05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9" name="Elipse 148">
                <a:extLst>
                  <a:ext uri="{FF2B5EF4-FFF2-40B4-BE49-F238E27FC236}">
                    <a16:creationId xmlns:a16="http://schemas.microsoft.com/office/drawing/2014/main" id="{E4EA0E8F-00D7-7EBB-FE09-7450A02F613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0" name="Elipse 149">
                <a:extLst>
                  <a:ext uri="{FF2B5EF4-FFF2-40B4-BE49-F238E27FC236}">
                    <a16:creationId xmlns:a16="http://schemas.microsoft.com/office/drawing/2014/main" id="{BE4FC74D-87ED-1B62-20D9-E2BD64E6F5C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4C7BCE62-A7CF-697A-DF2B-4783EA667FD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6B0EF065-CAE6-9FCA-9CBB-34E5F2DD1B1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Elipse 152">
                <a:extLst>
                  <a:ext uri="{FF2B5EF4-FFF2-40B4-BE49-F238E27FC236}">
                    <a16:creationId xmlns:a16="http://schemas.microsoft.com/office/drawing/2014/main" id="{9E6F2A71-5DE5-82A3-7904-17A21E9A0F7A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F8C7DCF7-CBAA-3BC1-130E-A24AABA97BFF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4360A618-7C56-97F9-A3E5-38275617113D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43" name="Retângulo 142">
                <a:extLst>
                  <a:ext uri="{FF2B5EF4-FFF2-40B4-BE49-F238E27FC236}">
                    <a16:creationId xmlns:a16="http://schemas.microsoft.com/office/drawing/2014/main" id="{75F8DBA3-C6DF-DD04-6CEE-B90672BB434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4" name="Elipse 143">
                <a:extLst>
                  <a:ext uri="{FF2B5EF4-FFF2-40B4-BE49-F238E27FC236}">
                    <a16:creationId xmlns:a16="http://schemas.microsoft.com/office/drawing/2014/main" id="{924557F4-708A-87C0-DC7E-EE1B0A089A7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5" name="Elipse 144">
                <a:extLst>
                  <a:ext uri="{FF2B5EF4-FFF2-40B4-BE49-F238E27FC236}">
                    <a16:creationId xmlns:a16="http://schemas.microsoft.com/office/drawing/2014/main" id="{B976EF1E-770A-7AF5-C830-9FB9E6FA4CD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Elipse 145">
                <a:extLst>
                  <a:ext uri="{FF2B5EF4-FFF2-40B4-BE49-F238E27FC236}">
                    <a16:creationId xmlns:a16="http://schemas.microsoft.com/office/drawing/2014/main" id="{6E6713D8-A531-F0FA-7744-BE014F93E48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7" name="Elipse 146">
                <a:extLst>
                  <a:ext uri="{FF2B5EF4-FFF2-40B4-BE49-F238E27FC236}">
                    <a16:creationId xmlns:a16="http://schemas.microsoft.com/office/drawing/2014/main" id="{D1F8B3D2-9F87-FB24-AC90-F02717B5287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pic>
        <p:nvPicPr>
          <p:cNvPr id="485" name="Imagem 484">
            <a:extLst>
              <a:ext uri="{FF2B5EF4-FFF2-40B4-BE49-F238E27FC236}">
                <a16:creationId xmlns:a16="http://schemas.microsoft.com/office/drawing/2014/main" id="{7400B9B4-328E-1FF3-E973-7F41B2F12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" t="8776" r="8753" b="4704"/>
          <a:stretch>
            <a:fillRect/>
          </a:stretch>
        </p:blipFill>
        <p:spPr>
          <a:xfrm>
            <a:off x="8597462" y="2522482"/>
            <a:ext cx="4424856" cy="65269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8" name="CaixaDeTexto 447">
            <a:extLst>
              <a:ext uri="{FF2B5EF4-FFF2-40B4-BE49-F238E27FC236}">
                <a16:creationId xmlns:a16="http://schemas.microsoft.com/office/drawing/2014/main" id="{5C3F6A58-5C44-D66F-6AA0-1FD33ABC2495}"/>
              </a:ext>
            </a:extLst>
          </p:cNvPr>
          <p:cNvSpPr txBox="1"/>
          <p:nvPr/>
        </p:nvSpPr>
        <p:spPr>
          <a:xfrm>
            <a:off x="1100815" y="3200400"/>
            <a:ext cx="5527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Candara" panose="020E0502030303020204" pitchFamily="34" charset="0"/>
              </a:rPr>
              <a:t>Este é um espaço para um pequeno texto. </a:t>
            </a:r>
            <a:r>
              <a:rPr lang="pt-BR" sz="4000" b="1" dirty="0">
                <a:solidFill>
                  <a:srgbClr val="BD2025"/>
                </a:solidFill>
                <a:latin typeface="Candara" panose="020E0502030303020204" pitchFamily="34" charset="0"/>
              </a:rPr>
              <a:t>Destaque as palavras mais importantes</a:t>
            </a:r>
            <a:r>
              <a:rPr lang="pt-BR" sz="4000" dirty="0"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495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075DDCE-3EFD-25E8-50FD-6C658BDA9E7B}"/>
              </a:ext>
            </a:extLst>
          </p:cNvPr>
          <p:cNvSpPr txBox="1"/>
          <p:nvPr/>
        </p:nvSpPr>
        <p:spPr>
          <a:xfrm>
            <a:off x="568244" y="10960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6FEBBBF-449D-C395-175E-5568CABD70D4}"/>
              </a:ext>
            </a:extLst>
          </p:cNvPr>
          <p:cNvSpPr txBox="1"/>
          <p:nvPr/>
        </p:nvSpPr>
        <p:spPr>
          <a:xfrm>
            <a:off x="416376" y="4959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8C6FBFB-7012-4FF6-1EA6-E354B4B1468B}"/>
              </a:ext>
            </a:extLst>
          </p:cNvPr>
          <p:cNvGrpSpPr/>
          <p:nvPr/>
        </p:nvGrpSpPr>
        <p:grpSpPr>
          <a:xfrm rot="16200000">
            <a:off x="175811" y="5943726"/>
            <a:ext cx="770562" cy="1122185"/>
            <a:chOff x="863029" y="873303"/>
            <a:chExt cx="770562" cy="1122185"/>
          </a:xfrm>
          <a:solidFill>
            <a:srgbClr val="005D90"/>
          </a:solidFill>
        </p:grpSpPr>
        <p:sp>
          <p:nvSpPr>
            <p:cNvPr id="122" name="Retângulo 121">
              <a:extLst>
                <a:ext uri="{FF2B5EF4-FFF2-40B4-BE49-F238E27FC236}">
                  <a16:creationId xmlns:a16="http://schemas.microsoft.com/office/drawing/2014/main" id="{E738D230-8315-901D-9C24-E6F6FA738E02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3" name="Elipse 122">
              <a:extLst>
                <a:ext uri="{FF2B5EF4-FFF2-40B4-BE49-F238E27FC236}">
                  <a16:creationId xmlns:a16="http://schemas.microsoft.com/office/drawing/2014/main" id="{96A4D7AC-79C1-4665-E1DC-E2C79DC5F0C6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4" name="Elipse 123">
              <a:extLst>
                <a:ext uri="{FF2B5EF4-FFF2-40B4-BE49-F238E27FC236}">
                  <a16:creationId xmlns:a16="http://schemas.microsoft.com/office/drawing/2014/main" id="{E0D7B49D-F9DB-457A-5DE5-52F6B7CEC021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5" name="Elipse 124">
              <a:extLst>
                <a:ext uri="{FF2B5EF4-FFF2-40B4-BE49-F238E27FC236}">
                  <a16:creationId xmlns:a16="http://schemas.microsoft.com/office/drawing/2014/main" id="{DD7F634E-50EA-ECA5-09D5-FE4C534748F8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6" name="Elipse 125">
              <a:extLst>
                <a:ext uri="{FF2B5EF4-FFF2-40B4-BE49-F238E27FC236}">
                  <a16:creationId xmlns:a16="http://schemas.microsoft.com/office/drawing/2014/main" id="{FCC9D8A0-E77A-4C84-2525-0D06D8C73D84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7" name="Elipse 126">
              <a:extLst>
                <a:ext uri="{FF2B5EF4-FFF2-40B4-BE49-F238E27FC236}">
                  <a16:creationId xmlns:a16="http://schemas.microsoft.com/office/drawing/2014/main" id="{04FD6F77-0D72-95B6-6CFF-577E6EB3280F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8" name="Elipse 127">
              <a:extLst>
                <a:ext uri="{FF2B5EF4-FFF2-40B4-BE49-F238E27FC236}">
                  <a16:creationId xmlns:a16="http://schemas.microsoft.com/office/drawing/2014/main" id="{4F681288-BC18-006B-8D26-008CCC725B8F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8AC0C662-B2E0-D57A-C9DB-A4CF83AF767F}"/>
              </a:ext>
            </a:extLst>
          </p:cNvPr>
          <p:cNvGrpSpPr/>
          <p:nvPr/>
        </p:nvGrpSpPr>
        <p:grpSpPr>
          <a:xfrm rot="16200000">
            <a:off x="-81" y="2687091"/>
            <a:ext cx="770562" cy="770400"/>
            <a:chOff x="863029" y="873304"/>
            <a:chExt cx="770562" cy="770400"/>
          </a:xfrm>
          <a:solidFill>
            <a:srgbClr val="005D90"/>
          </a:solidFill>
        </p:grpSpPr>
        <p:sp>
          <p:nvSpPr>
            <p:cNvPr id="117" name="Retângulo 116">
              <a:extLst>
                <a:ext uri="{FF2B5EF4-FFF2-40B4-BE49-F238E27FC236}">
                  <a16:creationId xmlns:a16="http://schemas.microsoft.com/office/drawing/2014/main" id="{9EA287C9-2DB1-A317-14B1-3C08F7EDCE0D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8" name="Elipse 117">
              <a:extLst>
                <a:ext uri="{FF2B5EF4-FFF2-40B4-BE49-F238E27FC236}">
                  <a16:creationId xmlns:a16="http://schemas.microsoft.com/office/drawing/2014/main" id="{07D8A16B-8BF8-6B1D-E3C7-F2764FFB08FC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9" name="Elipse 118">
              <a:extLst>
                <a:ext uri="{FF2B5EF4-FFF2-40B4-BE49-F238E27FC236}">
                  <a16:creationId xmlns:a16="http://schemas.microsoft.com/office/drawing/2014/main" id="{97461982-9432-6069-18F0-C0B2C171FE7A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0" name="Elipse 119">
              <a:extLst>
                <a:ext uri="{FF2B5EF4-FFF2-40B4-BE49-F238E27FC236}">
                  <a16:creationId xmlns:a16="http://schemas.microsoft.com/office/drawing/2014/main" id="{FDFB4D3C-4BEA-8B4E-DC0D-A0F83A3E8522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1" name="Elipse 120">
              <a:extLst>
                <a:ext uri="{FF2B5EF4-FFF2-40B4-BE49-F238E27FC236}">
                  <a16:creationId xmlns:a16="http://schemas.microsoft.com/office/drawing/2014/main" id="{4236DBAE-8702-87FB-C85D-FE1DDDDB9531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382CB52E-FB40-08D7-50B8-95AB2CBFCB88}"/>
              </a:ext>
            </a:extLst>
          </p:cNvPr>
          <p:cNvGrpSpPr/>
          <p:nvPr/>
        </p:nvGrpSpPr>
        <p:grpSpPr>
          <a:xfrm rot="10800000">
            <a:off x="-1" y="4997352"/>
            <a:ext cx="770562" cy="1122185"/>
            <a:chOff x="863029" y="873303"/>
            <a:chExt cx="770562" cy="1122185"/>
          </a:xfrm>
          <a:solidFill>
            <a:srgbClr val="01753A"/>
          </a:solidFill>
        </p:grpSpPr>
        <p:sp>
          <p:nvSpPr>
            <p:cNvPr id="110" name="Retângulo 109">
              <a:extLst>
                <a:ext uri="{FF2B5EF4-FFF2-40B4-BE49-F238E27FC236}">
                  <a16:creationId xmlns:a16="http://schemas.microsoft.com/office/drawing/2014/main" id="{1CD7071A-E121-244B-0C5E-610287113064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Elipse 110">
              <a:extLst>
                <a:ext uri="{FF2B5EF4-FFF2-40B4-BE49-F238E27FC236}">
                  <a16:creationId xmlns:a16="http://schemas.microsoft.com/office/drawing/2014/main" id="{A8C3D7E5-BFE9-0292-7775-4512A7B97E8B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Elipse 111">
              <a:extLst>
                <a:ext uri="{FF2B5EF4-FFF2-40B4-BE49-F238E27FC236}">
                  <a16:creationId xmlns:a16="http://schemas.microsoft.com/office/drawing/2014/main" id="{242C4A3E-CF45-07D8-49D0-9EDC904D51B2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3" name="Elipse 112">
              <a:extLst>
                <a:ext uri="{FF2B5EF4-FFF2-40B4-BE49-F238E27FC236}">
                  <a16:creationId xmlns:a16="http://schemas.microsoft.com/office/drawing/2014/main" id="{8F1DC051-1BB7-28AD-6D3A-CABE6FFF9EC2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4" name="Elipse 113">
              <a:extLst>
                <a:ext uri="{FF2B5EF4-FFF2-40B4-BE49-F238E27FC236}">
                  <a16:creationId xmlns:a16="http://schemas.microsoft.com/office/drawing/2014/main" id="{8A41F40F-4D98-08F8-1B96-1573D86C54A0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5" name="Elipse 114">
              <a:extLst>
                <a:ext uri="{FF2B5EF4-FFF2-40B4-BE49-F238E27FC236}">
                  <a16:creationId xmlns:a16="http://schemas.microsoft.com/office/drawing/2014/main" id="{FFFE0B98-A448-525C-ABFF-6CC209CA4398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6" name="Elipse 115">
              <a:extLst>
                <a:ext uri="{FF2B5EF4-FFF2-40B4-BE49-F238E27FC236}">
                  <a16:creationId xmlns:a16="http://schemas.microsoft.com/office/drawing/2014/main" id="{250EA91B-DD8E-2690-3D88-BCD75B266008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A2A74263-8435-E9BF-B407-678BC4D934CC}"/>
              </a:ext>
            </a:extLst>
          </p:cNvPr>
          <p:cNvGrpSpPr/>
          <p:nvPr/>
        </p:nvGrpSpPr>
        <p:grpSpPr>
          <a:xfrm rot="16200000">
            <a:off x="-81" y="3457659"/>
            <a:ext cx="770562" cy="770400"/>
            <a:chOff x="863029" y="873304"/>
            <a:chExt cx="770562" cy="770400"/>
          </a:xfrm>
          <a:solidFill>
            <a:srgbClr val="01753A"/>
          </a:solidFill>
        </p:grpSpPr>
        <p:sp>
          <p:nvSpPr>
            <p:cNvPr id="105" name="Retângulo 104">
              <a:extLst>
                <a:ext uri="{FF2B5EF4-FFF2-40B4-BE49-F238E27FC236}">
                  <a16:creationId xmlns:a16="http://schemas.microsoft.com/office/drawing/2014/main" id="{D52501D7-B49C-21B1-1E29-204E0BFAF771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" name="Elipse 105">
              <a:extLst>
                <a:ext uri="{FF2B5EF4-FFF2-40B4-BE49-F238E27FC236}">
                  <a16:creationId xmlns:a16="http://schemas.microsoft.com/office/drawing/2014/main" id="{C9964AC6-D5B8-1030-8E24-CAEC580916C5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" name="Elipse 106">
              <a:extLst>
                <a:ext uri="{FF2B5EF4-FFF2-40B4-BE49-F238E27FC236}">
                  <a16:creationId xmlns:a16="http://schemas.microsoft.com/office/drawing/2014/main" id="{E066F7E5-9DF2-6582-B5A5-7551A4D5E7A6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5C8E41BC-C944-68DC-C5AF-84B02F880795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Elipse 108">
              <a:extLst>
                <a:ext uri="{FF2B5EF4-FFF2-40B4-BE49-F238E27FC236}">
                  <a16:creationId xmlns:a16="http://schemas.microsoft.com/office/drawing/2014/main" id="{C16666BD-57AC-0832-5FF7-56B972EDA3C9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981E9983-B9EA-88A4-B504-4B0F736D5BA7}"/>
              </a:ext>
            </a:extLst>
          </p:cNvPr>
          <p:cNvGrpSpPr/>
          <p:nvPr/>
        </p:nvGrpSpPr>
        <p:grpSpPr>
          <a:xfrm rot="16200000">
            <a:off x="1297996" y="5943726"/>
            <a:ext cx="770562" cy="1122185"/>
            <a:chOff x="863029" y="873303"/>
            <a:chExt cx="770562" cy="1122185"/>
          </a:xfrm>
          <a:solidFill>
            <a:srgbClr val="BD2025"/>
          </a:solidFill>
        </p:grpSpPr>
        <p:sp>
          <p:nvSpPr>
            <p:cNvPr id="98" name="Retângulo 97">
              <a:extLst>
                <a:ext uri="{FF2B5EF4-FFF2-40B4-BE49-F238E27FC236}">
                  <a16:creationId xmlns:a16="http://schemas.microsoft.com/office/drawing/2014/main" id="{07F2749A-562B-B4FA-827B-56CC42A62FE8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9" name="Elipse 98">
              <a:extLst>
                <a:ext uri="{FF2B5EF4-FFF2-40B4-BE49-F238E27FC236}">
                  <a16:creationId xmlns:a16="http://schemas.microsoft.com/office/drawing/2014/main" id="{1E45C507-2CD2-FF2C-1A24-5DCFC16584DF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0" name="Elipse 99">
              <a:extLst>
                <a:ext uri="{FF2B5EF4-FFF2-40B4-BE49-F238E27FC236}">
                  <a16:creationId xmlns:a16="http://schemas.microsoft.com/office/drawing/2014/main" id="{D86B03B9-643E-8903-A5B3-EF04DC6D84C4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1" name="Elipse 100">
              <a:extLst>
                <a:ext uri="{FF2B5EF4-FFF2-40B4-BE49-F238E27FC236}">
                  <a16:creationId xmlns:a16="http://schemas.microsoft.com/office/drawing/2014/main" id="{B1F2A8C0-17EB-FC0F-3325-57BADBA4F88F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9490AE96-2DC0-E99D-C221-725B8CF20AF7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3" name="Elipse 102">
              <a:extLst>
                <a:ext uri="{FF2B5EF4-FFF2-40B4-BE49-F238E27FC236}">
                  <a16:creationId xmlns:a16="http://schemas.microsoft.com/office/drawing/2014/main" id="{693958DA-40C8-0F03-8C48-B3B680171360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4" name="Elipse 103">
              <a:extLst>
                <a:ext uri="{FF2B5EF4-FFF2-40B4-BE49-F238E27FC236}">
                  <a16:creationId xmlns:a16="http://schemas.microsoft.com/office/drawing/2014/main" id="{1432764C-DD4E-4307-CB5B-218BC37BCD79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3560AAEB-3951-8CD0-38F4-C678BBC57CFF}"/>
              </a:ext>
            </a:extLst>
          </p:cNvPr>
          <p:cNvGrpSpPr/>
          <p:nvPr/>
        </p:nvGrpSpPr>
        <p:grpSpPr>
          <a:xfrm rot="16200000">
            <a:off x="0" y="4226789"/>
            <a:ext cx="770562" cy="770562"/>
            <a:chOff x="863029" y="873304"/>
            <a:chExt cx="770562" cy="770562"/>
          </a:xfrm>
          <a:solidFill>
            <a:srgbClr val="BD2025"/>
          </a:solidFill>
        </p:grpSpPr>
        <p:sp>
          <p:nvSpPr>
            <p:cNvPr id="93" name="Retângulo 92">
              <a:extLst>
                <a:ext uri="{FF2B5EF4-FFF2-40B4-BE49-F238E27FC236}">
                  <a16:creationId xmlns:a16="http://schemas.microsoft.com/office/drawing/2014/main" id="{DB3B9C1D-04E7-677C-3B5E-C2620F60B516}"/>
                </a:ext>
              </a:extLst>
            </p:cNvPr>
            <p:cNvSpPr/>
            <p:nvPr/>
          </p:nvSpPr>
          <p:spPr>
            <a:xfrm>
              <a:off x="863029" y="873304"/>
              <a:ext cx="770562" cy="7705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4" name="Elipse 93">
              <a:extLst>
                <a:ext uri="{FF2B5EF4-FFF2-40B4-BE49-F238E27FC236}">
                  <a16:creationId xmlns:a16="http://schemas.microsoft.com/office/drawing/2014/main" id="{5577F692-E650-977B-7D38-D19BA2662809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Elipse 94">
              <a:extLst>
                <a:ext uri="{FF2B5EF4-FFF2-40B4-BE49-F238E27FC236}">
                  <a16:creationId xmlns:a16="http://schemas.microsoft.com/office/drawing/2014/main" id="{75AA1779-4291-21A9-B7F6-DD7681F8AC7E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48F2A14-2C15-3AAA-8E16-9364E7A36701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7" name="Elipse 96">
              <a:extLst>
                <a:ext uri="{FF2B5EF4-FFF2-40B4-BE49-F238E27FC236}">
                  <a16:creationId xmlns:a16="http://schemas.microsoft.com/office/drawing/2014/main" id="{DF05AB37-7CF8-7E8E-81D4-E56D05343E6D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5C76B715-BD04-1C61-AE8B-627EA4BE7481}"/>
              </a:ext>
            </a:extLst>
          </p:cNvPr>
          <p:cNvGrpSpPr/>
          <p:nvPr/>
        </p:nvGrpSpPr>
        <p:grpSpPr>
          <a:xfrm rot="10800000">
            <a:off x="770561" y="4997350"/>
            <a:ext cx="351622" cy="1122185"/>
            <a:chOff x="267504" y="1468617"/>
            <a:chExt cx="351622" cy="1122185"/>
          </a:xfrm>
          <a:solidFill>
            <a:srgbClr val="EDB104"/>
          </a:solidFill>
        </p:grpSpPr>
        <p:sp>
          <p:nvSpPr>
            <p:cNvPr id="89" name="Retângulo 88">
              <a:extLst>
                <a:ext uri="{FF2B5EF4-FFF2-40B4-BE49-F238E27FC236}">
                  <a16:creationId xmlns:a16="http://schemas.microsoft.com/office/drawing/2014/main" id="{12435CC4-A3CE-678E-FB50-F3BAB93D5AB3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Elipse 89">
              <a:extLst>
                <a:ext uri="{FF2B5EF4-FFF2-40B4-BE49-F238E27FC236}">
                  <a16:creationId xmlns:a16="http://schemas.microsoft.com/office/drawing/2014/main" id="{F5B279E8-89E2-D871-2F98-731BC5CE1FF1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1" name="Elipse 90">
              <a:extLst>
                <a:ext uri="{FF2B5EF4-FFF2-40B4-BE49-F238E27FC236}">
                  <a16:creationId xmlns:a16="http://schemas.microsoft.com/office/drawing/2014/main" id="{5C2BF920-86E5-FA23-0265-4BD2F03EC189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2" name="Elipse 91">
              <a:extLst>
                <a:ext uri="{FF2B5EF4-FFF2-40B4-BE49-F238E27FC236}">
                  <a16:creationId xmlns:a16="http://schemas.microsoft.com/office/drawing/2014/main" id="{F9081AEF-BAA4-5723-BEC4-E450FBD97C32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452286B8-65D4-D080-3221-E277B109C05B}"/>
              </a:ext>
            </a:extLst>
          </p:cNvPr>
          <p:cNvGrpSpPr/>
          <p:nvPr/>
        </p:nvGrpSpPr>
        <p:grpSpPr>
          <a:xfrm rot="10800000">
            <a:off x="2243258" y="5767914"/>
            <a:ext cx="351622" cy="1122185"/>
            <a:chOff x="267504" y="1468617"/>
            <a:chExt cx="351622" cy="1122185"/>
          </a:xfrm>
          <a:solidFill>
            <a:srgbClr val="005D90"/>
          </a:solidFill>
        </p:grpSpPr>
        <p:sp>
          <p:nvSpPr>
            <p:cNvPr id="85" name="Retângulo 84">
              <a:extLst>
                <a:ext uri="{FF2B5EF4-FFF2-40B4-BE49-F238E27FC236}">
                  <a16:creationId xmlns:a16="http://schemas.microsoft.com/office/drawing/2014/main" id="{3E76A617-B632-1E94-1B4B-557056E94E28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6" name="Elipse 85">
              <a:extLst>
                <a:ext uri="{FF2B5EF4-FFF2-40B4-BE49-F238E27FC236}">
                  <a16:creationId xmlns:a16="http://schemas.microsoft.com/office/drawing/2014/main" id="{59A61977-CB1A-19E5-C840-1626EBB9D2D7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7" name="Elipse 86">
              <a:extLst>
                <a:ext uri="{FF2B5EF4-FFF2-40B4-BE49-F238E27FC236}">
                  <a16:creationId xmlns:a16="http://schemas.microsoft.com/office/drawing/2014/main" id="{DAB8A1A7-00A4-E36D-5C8E-4BB3B350A4AC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3A3FAA6F-07BD-72CD-69F7-ECF1EA3864DD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08CD4C51-5C03-7E95-F2FA-CBDD3BFB14A6}"/>
              </a:ext>
            </a:extLst>
          </p:cNvPr>
          <p:cNvGrpSpPr/>
          <p:nvPr/>
        </p:nvGrpSpPr>
        <p:grpSpPr>
          <a:xfrm rot="16200000">
            <a:off x="772620" y="2687013"/>
            <a:ext cx="770562" cy="770562"/>
            <a:chOff x="863029" y="873304"/>
            <a:chExt cx="770562" cy="770562"/>
          </a:xfrm>
          <a:solidFill>
            <a:srgbClr val="BD2025"/>
          </a:solidFill>
        </p:grpSpPr>
        <p:sp>
          <p:nvSpPr>
            <p:cNvPr id="55" name="Retângulo 54">
              <a:extLst>
                <a:ext uri="{FF2B5EF4-FFF2-40B4-BE49-F238E27FC236}">
                  <a16:creationId xmlns:a16="http://schemas.microsoft.com/office/drawing/2014/main" id="{A9F058EE-C168-DA62-B45D-761FF1CEFE2D}"/>
                </a:ext>
              </a:extLst>
            </p:cNvPr>
            <p:cNvSpPr/>
            <p:nvPr/>
          </p:nvSpPr>
          <p:spPr>
            <a:xfrm>
              <a:off x="863029" y="873304"/>
              <a:ext cx="770562" cy="7705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Elipse 55">
              <a:extLst>
                <a:ext uri="{FF2B5EF4-FFF2-40B4-BE49-F238E27FC236}">
                  <a16:creationId xmlns:a16="http://schemas.microsoft.com/office/drawing/2014/main" id="{9E09A3A6-1B33-922E-0366-4372492935CC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Elipse 56">
              <a:extLst>
                <a:ext uri="{FF2B5EF4-FFF2-40B4-BE49-F238E27FC236}">
                  <a16:creationId xmlns:a16="http://schemas.microsoft.com/office/drawing/2014/main" id="{519A285D-664A-3631-93C2-EFC8648EFF22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8" name="Elipse 57">
              <a:extLst>
                <a:ext uri="{FF2B5EF4-FFF2-40B4-BE49-F238E27FC236}">
                  <a16:creationId xmlns:a16="http://schemas.microsoft.com/office/drawing/2014/main" id="{F09FADD6-A106-E1D0-9B43-1390405ABE26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9BCD2B80-97AE-2754-1EDB-9AC07CDDA8C0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A47946B-AC7B-D2F4-9A40-9E68E1844267}"/>
              </a:ext>
            </a:extLst>
          </p:cNvPr>
          <p:cNvGrpSpPr/>
          <p:nvPr/>
        </p:nvGrpSpPr>
        <p:grpSpPr>
          <a:xfrm rot="17982862">
            <a:off x="1083702" y="3717177"/>
            <a:ext cx="770562" cy="770400"/>
            <a:chOff x="863029" y="873304"/>
            <a:chExt cx="770562" cy="770400"/>
          </a:xfrm>
          <a:solidFill>
            <a:srgbClr val="005D90"/>
          </a:solidFill>
        </p:grpSpPr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67FECD70-98AA-D569-8F2A-1937EA315405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D4CAF482-230B-498F-9E5D-F271B0DF1527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C8852733-C048-914B-BD3C-59F4FE9EB61E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B83DECC3-735A-92CD-B455-42A0CFC78C9F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EA3454FB-3346-05C8-1B6F-1E7864466C3B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AD2C9D67-84F9-9409-FCDE-FB666B1D88E3}"/>
              </a:ext>
            </a:extLst>
          </p:cNvPr>
          <p:cNvGrpSpPr/>
          <p:nvPr/>
        </p:nvGrpSpPr>
        <p:grpSpPr>
          <a:xfrm rot="11932205">
            <a:off x="1408584" y="4839818"/>
            <a:ext cx="351622" cy="1122185"/>
            <a:chOff x="267504" y="1468617"/>
            <a:chExt cx="351622" cy="1122185"/>
          </a:xfrm>
          <a:solidFill>
            <a:srgbClr val="01753A"/>
          </a:solidFill>
        </p:grpSpPr>
        <p:sp>
          <p:nvSpPr>
            <p:cNvPr id="46" name="Retângulo 45">
              <a:extLst>
                <a:ext uri="{FF2B5EF4-FFF2-40B4-BE49-F238E27FC236}">
                  <a16:creationId xmlns:a16="http://schemas.microsoft.com/office/drawing/2014/main" id="{9803BFDA-9718-67C8-C2C6-5AA834B94E0F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E6F2E498-0331-7A8E-8140-CDCE97A2E80C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6C0F27D0-9A45-FCFC-20C9-237ACAC05E02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5B60522D-FD49-E231-7587-F38D609333A4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7060E493-185F-4F67-8DF7-786033AF5BF2}"/>
              </a:ext>
            </a:extLst>
          </p:cNvPr>
          <p:cNvGrpSpPr/>
          <p:nvPr/>
        </p:nvGrpSpPr>
        <p:grpSpPr>
          <a:xfrm rot="16200000">
            <a:off x="600433" y="1950282"/>
            <a:ext cx="351622" cy="1122185"/>
            <a:chOff x="267504" y="1468617"/>
            <a:chExt cx="351622" cy="1122185"/>
          </a:xfrm>
          <a:solidFill>
            <a:srgbClr val="EDB104"/>
          </a:solidFill>
        </p:grpSpPr>
        <p:sp>
          <p:nvSpPr>
            <p:cNvPr id="31" name="Retângulo 30">
              <a:extLst>
                <a:ext uri="{FF2B5EF4-FFF2-40B4-BE49-F238E27FC236}">
                  <a16:creationId xmlns:a16="http://schemas.microsoft.com/office/drawing/2014/main" id="{5885B17B-6930-5C93-DFC3-6B774BC4DC1D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67AE2278-B3A2-7C5D-9224-A09EBA4E0EDF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F4821544-A44B-20F3-1C36-7D32200EAC65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D7D3ACF3-8AB9-B2BF-032B-4840C87F05C2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1" name="Retângulo: Cantos Arredondados 130">
            <a:extLst>
              <a:ext uri="{FF2B5EF4-FFF2-40B4-BE49-F238E27FC236}">
                <a16:creationId xmlns:a16="http://schemas.microsoft.com/office/drawing/2014/main" id="{AF5E58B1-87E4-E0B3-EE00-719774B10830}"/>
              </a:ext>
            </a:extLst>
          </p:cNvPr>
          <p:cNvSpPr/>
          <p:nvPr/>
        </p:nvSpPr>
        <p:spPr>
          <a:xfrm>
            <a:off x="2549357" y="2885337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01753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132" name="Retângulo: Cantos Arredondados 131">
            <a:extLst>
              <a:ext uri="{FF2B5EF4-FFF2-40B4-BE49-F238E27FC236}">
                <a16:creationId xmlns:a16="http://schemas.microsoft.com/office/drawing/2014/main" id="{E962260E-3C37-0AD2-3290-4BBF2C254717}"/>
              </a:ext>
            </a:extLst>
          </p:cNvPr>
          <p:cNvSpPr/>
          <p:nvPr/>
        </p:nvSpPr>
        <p:spPr>
          <a:xfrm>
            <a:off x="2593034" y="4359829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005D9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pic>
        <p:nvPicPr>
          <p:cNvPr id="130" name="Imagem 129" descr="Garrafa de brinquedo&#10;&#10;O conteúdo gerado por IA pode estar incorreto.">
            <a:extLst>
              <a:ext uri="{FF2B5EF4-FFF2-40B4-BE49-F238E27FC236}">
                <a16:creationId xmlns:a16="http://schemas.microsoft.com/office/drawing/2014/main" id="{5D49C0F5-0167-6769-2FA9-8724F8496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7" r="14248" b="2022"/>
          <a:stretch>
            <a:fillRect/>
          </a:stretch>
        </p:blipFill>
        <p:spPr>
          <a:xfrm>
            <a:off x="8140742" y="1175920"/>
            <a:ext cx="3972062" cy="5603252"/>
          </a:xfrm>
          <a:prstGeom prst="rect">
            <a:avLst/>
          </a:prstGeom>
        </p:spPr>
      </p:pic>
      <p:grpSp>
        <p:nvGrpSpPr>
          <p:cNvPr id="133" name="Agrupar 132">
            <a:extLst>
              <a:ext uri="{FF2B5EF4-FFF2-40B4-BE49-F238E27FC236}">
                <a16:creationId xmlns:a16="http://schemas.microsoft.com/office/drawing/2014/main" id="{3B6B3BF7-81A2-9349-9F26-7522CBA470A1}"/>
              </a:ext>
            </a:extLst>
          </p:cNvPr>
          <p:cNvGrpSpPr/>
          <p:nvPr/>
        </p:nvGrpSpPr>
        <p:grpSpPr>
          <a:xfrm rot="10800000">
            <a:off x="10046357" y="0"/>
            <a:ext cx="351622" cy="1122185"/>
            <a:chOff x="267504" y="1468617"/>
            <a:chExt cx="351622" cy="1122185"/>
          </a:xfrm>
          <a:solidFill>
            <a:srgbClr val="01753A"/>
          </a:solidFill>
        </p:grpSpPr>
        <p:sp>
          <p:nvSpPr>
            <p:cNvPr id="134" name="Retângulo 133">
              <a:extLst>
                <a:ext uri="{FF2B5EF4-FFF2-40B4-BE49-F238E27FC236}">
                  <a16:creationId xmlns:a16="http://schemas.microsoft.com/office/drawing/2014/main" id="{334A7D8F-E2B7-15B2-3881-2539A390814A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5" name="Elipse 134">
              <a:extLst>
                <a:ext uri="{FF2B5EF4-FFF2-40B4-BE49-F238E27FC236}">
                  <a16:creationId xmlns:a16="http://schemas.microsoft.com/office/drawing/2014/main" id="{D61BDA17-CBBB-0D46-97AA-0F1C163218A5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6" name="Elipse 135">
              <a:extLst>
                <a:ext uri="{FF2B5EF4-FFF2-40B4-BE49-F238E27FC236}">
                  <a16:creationId xmlns:a16="http://schemas.microsoft.com/office/drawing/2014/main" id="{59343742-D1C6-06B9-5C47-84AA3554FB7D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7" name="Elipse 136">
              <a:extLst>
                <a:ext uri="{FF2B5EF4-FFF2-40B4-BE49-F238E27FC236}">
                  <a16:creationId xmlns:a16="http://schemas.microsoft.com/office/drawing/2014/main" id="{C17E89D9-7FEB-F018-29E0-8980AB8EE8FB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8" name="Agrupar 137">
            <a:extLst>
              <a:ext uri="{FF2B5EF4-FFF2-40B4-BE49-F238E27FC236}">
                <a16:creationId xmlns:a16="http://schemas.microsoft.com/office/drawing/2014/main" id="{C5247937-F0F8-57AB-1888-8F99FDDB5173}"/>
              </a:ext>
            </a:extLst>
          </p:cNvPr>
          <p:cNvGrpSpPr/>
          <p:nvPr/>
        </p:nvGrpSpPr>
        <p:grpSpPr>
          <a:xfrm rot="12582862">
            <a:off x="11104756" y="323059"/>
            <a:ext cx="770562" cy="770400"/>
            <a:chOff x="863029" y="873304"/>
            <a:chExt cx="770562" cy="770400"/>
          </a:xfrm>
          <a:solidFill>
            <a:srgbClr val="005D90"/>
          </a:solidFill>
        </p:grpSpPr>
        <p:sp>
          <p:nvSpPr>
            <p:cNvPr id="139" name="Retângulo 138">
              <a:extLst>
                <a:ext uri="{FF2B5EF4-FFF2-40B4-BE49-F238E27FC236}">
                  <a16:creationId xmlns:a16="http://schemas.microsoft.com/office/drawing/2014/main" id="{30672919-F38C-6B20-9117-874BFF953265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0" name="Elipse 139">
              <a:extLst>
                <a:ext uri="{FF2B5EF4-FFF2-40B4-BE49-F238E27FC236}">
                  <a16:creationId xmlns:a16="http://schemas.microsoft.com/office/drawing/2014/main" id="{8EA3661C-8A12-BCF3-955F-452E5607CD17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1" name="Elipse 140">
              <a:extLst>
                <a:ext uri="{FF2B5EF4-FFF2-40B4-BE49-F238E27FC236}">
                  <a16:creationId xmlns:a16="http://schemas.microsoft.com/office/drawing/2014/main" id="{E63C56F0-C35C-937A-CC72-64666BE70EE3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2" name="Elipse 141">
              <a:extLst>
                <a:ext uri="{FF2B5EF4-FFF2-40B4-BE49-F238E27FC236}">
                  <a16:creationId xmlns:a16="http://schemas.microsoft.com/office/drawing/2014/main" id="{D5989A25-21A2-6E63-0D2A-F0DF62B6E7C6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3" name="Elipse 142">
              <a:extLst>
                <a:ext uri="{FF2B5EF4-FFF2-40B4-BE49-F238E27FC236}">
                  <a16:creationId xmlns:a16="http://schemas.microsoft.com/office/drawing/2014/main" id="{76DFB85F-40A5-99C1-05FF-1FFF7FF20265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C4CBE9D3-110F-8F3F-9B9C-137771C2B4A3}"/>
              </a:ext>
            </a:extLst>
          </p:cNvPr>
          <p:cNvGrpSpPr/>
          <p:nvPr/>
        </p:nvGrpSpPr>
        <p:grpSpPr>
          <a:xfrm rot="5400000">
            <a:off x="9309453" y="-391542"/>
            <a:ext cx="351622" cy="1122185"/>
            <a:chOff x="267504" y="1468617"/>
            <a:chExt cx="351622" cy="1122185"/>
          </a:xfrm>
          <a:solidFill>
            <a:srgbClr val="EDB104"/>
          </a:solidFill>
        </p:grpSpPr>
        <p:sp>
          <p:nvSpPr>
            <p:cNvPr id="145" name="Retângulo 144">
              <a:extLst>
                <a:ext uri="{FF2B5EF4-FFF2-40B4-BE49-F238E27FC236}">
                  <a16:creationId xmlns:a16="http://schemas.microsoft.com/office/drawing/2014/main" id="{39A6FB6F-7084-DC5A-EDEA-9B26D1ADEE9C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id="{CA0924DC-BBAB-5F36-8EAC-64D88590C41E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7" name="Elipse 146">
              <a:extLst>
                <a:ext uri="{FF2B5EF4-FFF2-40B4-BE49-F238E27FC236}">
                  <a16:creationId xmlns:a16="http://schemas.microsoft.com/office/drawing/2014/main" id="{E39E32D6-1798-BDAD-EA55-A88EDCFCC993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8" name="Elipse 147">
              <a:extLst>
                <a:ext uri="{FF2B5EF4-FFF2-40B4-BE49-F238E27FC236}">
                  <a16:creationId xmlns:a16="http://schemas.microsoft.com/office/drawing/2014/main" id="{6559AA1D-278A-E255-5705-4F4BC5E97F2C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9" name="Agrupar 148">
            <a:extLst>
              <a:ext uri="{FF2B5EF4-FFF2-40B4-BE49-F238E27FC236}">
                <a16:creationId xmlns:a16="http://schemas.microsoft.com/office/drawing/2014/main" id="{5944D739-06C6-C0A9-25C4-0F171053D00E}"/>
              </a:ext>
            </a:extLst>
          </p:cNvPr>
          <p:cNvGrpSpPr/>
          <p:nvPr/>
        </p:nvGrpSpPr>
        <p:grpSpPr>
          <a:xfrm rot="11858947">
            <a:off x="7754130" y="618474"/>
            <a:ext cx="770562" cy="770562"/>
            <a:chOff x="863029" y="873304"/>
            <a:chExt cx="770562" cy="770562"/>
          </a:xfrm>
          <a:solidFill>
            <a:srgbClr val="BD2025"/>
          </a:solidFill>
        </p:grpSpPr>
        <p:sp>
          <p:nvSpPr>
            <p:cNvPr id="150" name="Retângulo 149">
              <a:extLst>
                <a:ext uri="{FF2B5EF4-FFF2-40B4-BE49-F238E27FC236}">
                  <a16:creationId xmlns:a16="http://schemas.microsoft.com/office/drawing/2014/main" id="{B684FF12-827C-5E4B-939E-D6C1D89DB35C}"/>
                </a:ext>
              </a:extLst>
            </p:cNvPr>
            <p:cNvSpPr/>
            <p:nvPr/>
          </p:nvSpPr>
          <p:spPr>
            <a:xfrm>
              <a:off x="863029" y="873304"/>
              <a:ext cx="770562" cy="7705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1" name="Elipse 150">
              <a:extLst>
                <a:ext uri="{FF2B5EF4-FFF2-40B4-BE49-F238E27FC236}">
                  <a16:creationId xmlns:a16="http://schemas.microsoft.com/office/drawing/2014/main" id="{8A442C68-5D9D-32F7-4723-A6EA69FF9706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2" name="Elipse 151">
              <a:extLst>
                <a:ext uri="{FF2B5EF4-FFF2-40B4-BE49-F238E27FC236}">
                  <a16:creationId xmlns:a16="http://schemas.microsoft.com/office/drawing/2014/main" id="{8989B261-E517-C135-B8AF-900EB242EE0E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3" name="Elipse 152">
              <a:extLst>
                <a:ext uri="{FF2B5EF4-FFF2-40B4-BE49-F238E27FC236}">
                  <a16:creationId xmlns:a16="http://schemas.microsoft.com/office/drawing/2014/main" id="{7E520664-BED3-128F-AF7D-C60DF405EF85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4" name="Elipse 153">
              <a:extLst>
                <a:ext uri="{FF2B5EF4-FFF2-40B4-BE49-F238E27FC236}">
                  <a16:creationId xmlns:a16="http://schemas.microsoft.com/office/drawing/2014/main" id="{BE37ADCC-40DF-D33B-A6A4-1E024DB424C0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5" name="Agrupar 154">
            <a:extLst>
              <a:ext uri="{FF2B5EF4-FFF2-40B4-BE49-F238E27FC236}">
                <a16:creationId xmlns:a16="http://schemas.microsoft.com/office/drawing/2014/main" id="{AF7ABFE5-E713-881C-C33B-C7BB7E98CF6B}"/>
              </a:ext>
            </a:extLst>
          </p:cNvPr>
          <p:cNvGrpSpPr/>
          <p:nvPr/>
        </p:nvGrpSpPr>
        <p:grpSpPr>
          <a:xfrm rot="5400000">
            <a:off x="9309454" y="-39918"/>
            <a:ext cx="351622" cy="1122185"/>
            <a:chOff x="267504" y="1468617"/>
            <a:chExt cx="351622" cy="1122185"/>
          </a:xfrm>
          <a:solidFill>
            <a:srgbClr val="EDB104"/>
          </a:solidFill>
        </p:grpSpPr>
        <p:sp>
          <p:nvSpPr>
            <p:cNvPr id="156" name="Retângulo 155">
              <a:extLst>
                <a:ext uri="{FF2B5EF4-FFF2-40B4-BE49-F238E27FC236}">
                  <a16:creationId xmlns:a16="http://schemas.microsoft.com/office/drawing/2014/main" id="{1716D542-180D-E327-D73F-5B3E1A3845FB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7" name="Elipse 156">
              <a:extLst>
                <a:ext uri="{FF2B5EF4-FFF2-40B4-BE49-F238E27FC236}">
                  <a16:creationId xmlns:a16="http://schemas.microsoft.com/office/drawing/2014/main" id="{29E2CCA3-92BE-E161-6D10-9132AC591734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22EB2928-8CC4-E34F-967D-BCD79A556BEE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9" name="Elipse 158">
              <a:extLst>
                <a:ext uri="{FF2B5EF4-FFF2-40B4-BE49-F238E27FC236}">
                  <a16:creationId xmlns:a16="http://schemas.microsoft.com/office/drawing/2014/main" id="{2FD18EF8-DF2E-C345-A287-399C177ADA71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5024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1" grpId="0" animBg="1"/>
      <p:bldP spid="1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793130-643C-9671-3DBE-53CE6C535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9E4D5CE-8E68-FD9E-76D8-47B93C36B3E2}"/>
              </a:ext>
            </a:extLst>
          </p:cNvPr>
          <p:cNvSpPr txBox="1"/>
          <p:nvPr/>
        </p:nvSpPr>
        <p:spPr>
          <a:xfrm>
            <a:off x="568244" y="10960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5827CA5-1A2E-16F1-6BE5-C058618002D3}"/>
              </a:ext>
            </a:extLst>
          </p:cNvPr>
          <p:cNvSpPr txBox="1"/>
          <p:nvPr/>
        </p:nvSpPr>
        <p:spPr>
          <a:xfrm>
            <a:off x="416376" y="4959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24DBAC8-8630-C5BC-6C43-D23D7CC5801A}"/>
              </a:ext>
            </a:extLst>
          </p:cNvPr>
          <p:cNvGrpSpPr/>
          <p:nvPr/>
        </p:nvGrpSpPr>
        <p:grpSpPr>
          <a:xfrm rot="5400000">
            <a:off x="7903630" y="2393805"/>
            <a:ext cx="3430669" cy="7033811"/>
            <a:chOff x="9530648" y="0"/>
            <a:chExt cx="3430669" cy="7033811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777DC64D-53FE-50BD-11F5-0E539076A16F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17" name="Retângulo 116">
                <a:extLst>
                  <a:ext uri="{FF2B5EF4-FFF2-40B4-BE49-F238E27FC236}">
                    <a16:creationId xmlns:a16="http://schemas.microsoft.com/office/drawing/2014/main" id="{A4B1FD0C-FD7D-B799-412A-4392236F4914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E7C04E1C-71B4-B7B7-F292-91D90CAB785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A2094B2A-579B-59DA-A40D-57731046986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34F61EC2-2987-67E8-227C-10F98A26FE7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1BC29FF2-1755-C736-E9FA-4966568C35E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2" name="Elipse 121">
                <a:extLst>
                  <a:ext uri="{FF2B5EF4-FFF2-40B4-BE49-F238E27FC236}">
                    <a16:creationId xmlns:a16="http://schemas.microsoft.com/office/drawing/2014/main" id="{288FDD95-F0FD-6109-09B8-72C059C2BB74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96F26643-CBCB-527D-9AC9-7B5EFB41F166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C7F589F0-C8CD-1D48-47E4-23826F4B36C6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2" name="Retângulo 111">
                <a:extLst>
                  <a:ext uri="{FF2B5EF4-FFF2-40B4-BE49-F238E27FC236}">
                    <a16:creationId xmlns:a16="http://schemas.microsoft.com/office/drawing/2014/main" id="{1D005F04-CC8D-0F03-747A-B0BE8E9FA0A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BE0D7768-8A2F-4DA3-47E0-CA01E0E5D88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D9461172-CDD3-4703-3608-A77C0884482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26B43E11-3C85-5C10-8F38-AE6D7D033E6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C5E8140D-4C32-5566-25A7-CDE4DD36D70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F5C1E248-4A8E-62F3-8BE8-BB82B975E446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8E56F4CC-BC12-E584-70AD-654FC46F900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2C235487-C2EB-2536-F964-BF359583D67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69AB4AA3-EBF0-3108-C76B-19423C41D79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F1B97501-046F-CDB6-9634-DFF06EB3C9E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6EF378A7-81FE-234F-FBBC-B344BC84BA6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Elipse 109">
                <a:extLst>
                  <a:ext uri="{FF2B5EF4-FFF2-40B4-BE49-F238E27FC236}">
                    <a16:creationId xmlns:a16="http://schemas.microsoft.com/office/drawing/2014/main" id="{34373492-AB00-2F2C-041F-3460063DCF03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1B1A4E90-F8B6-AD1C-6559-083384DD2B2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A22D3867-3AE3-AC43-402F-A4911C15C267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101" name="Retângulo 100">
                <a:extLst>
                  <a:ext uri="{FF2B5EF4-FFF2-40B4-BE49-F238E27FC236}">
                    <a16:creationId xmlns:a16="http://schemas.microsoft.com/office/drawing/2014/main" id="{C4F6AC18-C271-BEB5-0514-E3EB306A986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7176E497-7AB9-5E8B-AC95-3331C9A9258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41109419-DF0B-D152-5754-86347DFEE33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63B2DA7F-2307-79FB-0C5B-8F33F5175D9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035E88BE-455C-32F3-E198-F048A2C50E5C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7" name="Retângulo 96">
                <a:extLst>
                  <a:ext uri="{FF2B5EF4-FFF2-40B4-BE49-F238E27FC236}">
                    <a16:creationId xmlns:a16="http://schemas.microsoft.com/office/drawing/2014/main" id="{2CF79CEF-BFCC-3E8F-0646-71398C6490C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F8CD215B-452D-C6BF-80B6-B0F9662C68A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C0267773-E1E6-AAD6-DB5F-ACA86356E0C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6BE8BB01-BDD0-61B7-88B8-133947037C0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4295D2DA-ED02-7CD3-157D-65903A6DF6C6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DE1EC919-2280-3BE2-E400-E319650EB83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5D947E79-6D6D-49A6-C75A-C5C3A6CA714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AF43F4D0-D334-3F7D-6BD1-628872A204B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092D7CE1-1C33-8A88-D33F-C578FF05B59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531F50A1-DB3E-5402-9E0E-CAEDFAD0CF5D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9" name="Retângulo 88">
                <a:extLst>
                  <a:ext uri="{FF2B5EF4-FFF2-40B4-BE49-F238E27FC236}">
                    <a16:creationId xmlns:a16="http://schemas.microsoft.com/office/drawing/2014/main" id="{E9E864EE-AB5A-1472-0B28-E1B7622CFC9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049E10F2-A311-5EA5-97AA-528E9A9D1A7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3B65B6D4-2840-0315-8B9A-61805130BF8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49AD1B21-A443-45B1-745D-333F6CA98C6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328F8E2A-807E-2014-053B-4D407112755B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84" name="Retângulo 83">
                <a:extLst>
                  <a:ext uri="{FF2B5EF4-FFF2-40B4-BE49-F238E27FC236}">
                    <a16:creationId xmlns:a16="http://schemas.microsoft.com/office/drawing/2014/main" id="{D2F29DD6-1AEA-4D52-1880-9D3F6CBB2B9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622DC481-76C1-CD61-2067-0DEB2B43F8D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8FA4855A-44AC-4C8D-C3DA-C6EC4A75CB2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6695DE54-CF5C-CAC6-258D-DD3323FDC5E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25C24EE1-7451-D27F-4121-EDB469A361E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26510053-5447-2533-7626-2EBF63D5B040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0" name="Retângulo 79">
                <a:extLst>
                  <a:ext uri="{FF2B5EF4-FFF2-40B4-BE49-F238E27FC236}">
                    <a16:creationId xmlns:a16="http://schemas.microsoft.com/office/drawing/2014/main" id="{B017AAF9-C819-CA46-34E9-EDC8828DAB6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A17C8286-1187-9197-E5DC-DB3105767A2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BE9D9AD5-32F4-DB76-2CCB-0EC25299814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E031532C-88E4-D6B4-7E15-E6B498454D8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807CF2EC-4F29-926F-C84A-72A4CFC1CA46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9C2CD107-01F2-23D4-0990-A25019E71D2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8FABA84E-9D6F-F243-5A78-59D655A233D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724A8D87-8BDB-E176-D79C-869992CD318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CBF74571-AA43-77EC-F83B-A1B06399839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41B38422-BF9A-D6F8-29B7-35FAAC1655B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DD63ADD9-26E3-A5A1-D830-A6DB9EF0EB21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A7CC1B39-9A02-1321-DE23-1D0A3D91EBD5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BF0352AA-EBF7-D87D-368B-E29119A4FDD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C2068089-F770-01B1-8C0A-99F2FBD1D63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43A0630D-6C48-5A89-4C3F-F3D0BEA393E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15534182-7C12-4B49-C88E-5A2A4748FD5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62F35042-02AA-BC00-DBC1-9DD5CA46A732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E84787E3-96EB-E298-AEF9-BD26384C2FE6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BB31B782-EA0B-9CA8-3874-C164D665D403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C24BCBEC-BBC5-52CE-8982-A7AAE50DA2B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B6F65468-380A-B594-F66E-C37B76B28BD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EA2B1ED3-8547-4F86-E237-EFBA876B703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7BF111A1-5ABE-BC5C-F876-B0B39F53E3B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C7145F9A-80B6-FAE3-BB8B-165CE60578C1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7A173E8B-EE25-2804-FE54-8157800036B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116E3D7E-414A-5B1C-EA20-6863383CF44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508E7523-2735-85A6-FB92-4D0D2278CAF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92AC0FFE-8435-29D5-A053-A91243B6B52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B1659FDD-0A49-CBB4-60AB-F98F9FA20AF4}"/>
                </a:ext>
              </a:extLst>
            </p:cNvPr>
            <p:cNvGrpSpPr/>
            <p:nvPr/>
          </p:nvGrpSpPr>
          <p:grpSpPr>
            <a:xfrm rot="20541053" flipH="1">
              <a:off x="10337281" y="6101827"/>
              <a:ext cx="770562" cy="770562"/>
              <a:chOff x="844158" y="656910"/>
              <a:chExt cx="770562" cy="770562"/>
            </a:xfrm>
            <a:solidFill>
              <a:srgbClr val="BD2025"/>
            </a:solidFill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B1E22C3D-9397-635E-96F1-740169714FFC}"/>
                  </a:ext>
                </a:extLst>
              </p:cNvPr>
              <p:cNvSpPr/>
              <p:nvPr/>
            </p:nvSpPr>
            <p:spPr>
              <a:xfrm>
                <a:off x="844158" y="656910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3C80E704-34DE-3164-00A2-0D179FDB7AAE}"/>
                  </a:ext>
                </a:extLst>
              </p:cNvPr>
              <p:cNvSpPr/>
              <p:nvPr/>
            </p:nvSpPr>
            <p:spPr>
              <a:xfrm>
                <a:off x="914579" y="736105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22FC6BFA-EAB9-CC1E-E96F-09FB2340F737}"/>
                  </a:ext>
                </a:extLst>
              </p:cNvPr>
              <p:cNvSpPr/>
              <p:nvPr/>
            </p:nvSpPr>
            <p:spPr>
              <a:xfrm>
                <a:off x="1269411" y="73610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CD8DD20B-4751-E194-43E8-C3462A1FEF37}"/>
                  </a:ext>
                </a:extLst>
              </p:cNvPr>
              <p:cNvSpPr/>
              <p:nvPr/>
            </p:nvSpPr>
            <p:spPr>
              <a:xfrm>
                <a:off x="914578" y="107723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7B03BA5F-05EF-B1D0-8705-0ECD2F8D0B64}"/>
                  </a:ext>
                </a:extLst>
              </p:cNvPr>
              <p:cNvSpPr/>
              <p:nvPr/>
            </p:nvSpPr>
            <p:spPr>
              <a:xfrm>
                <a:off x="1269411" y="107723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933DAE65-360D-BEF7-2F8D-BE35A3AF87A4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1" name="Retângulo 50">
                <a:extLst>
                  <a:ext uri="{FF2B5EF4-FFF2-40B4-BE49-F238E27FC236}">
                    <a16:creationId xmlns:a16="http://schemas.microsoft.com/office/drawing/2014/main" id="{B91E999D-8683-567B-5D73-F658099CC7E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4DDAA255-B7BB-AAE5-B433-A94A8CAA12D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B4B8E817-A043-4C20-7DF3-6A0FDB41A0C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9B0228CB-91A3-ACD0-D9ED-9195770B77E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DCF803EC-A3C8-DB9E-D652-3AD4E202812F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40CEF167-0F24-64D5-F810-0668A977C66D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6FE48E37-6FEA-8BEB-BA91-5A47156A79C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A8920B43-38D6-5C0B-2BA8-015C7AE8CF6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60B190FB-915C-BCA3-AD99-E700857FB2D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7806D76D-FC37-CE60-645A-FD5EDA815C0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77D9F83D-E2FA-8CF0-0AAA-66CEDC11E0E7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1" name="Retângulo 40">
                <a:extLst>
                  <a:ext uri="{FF2B5EF4-FFF2-40B4-BE49-F238E27FC236}">
                    <a16:creationId xmlns:a16="http://schemas.microsoft.com/office/drawing/2014/main" id="{3FDFFCA8-5848-F5F8-0B80-AEE1D78BA1D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3B0FD043-E297-F906-D8ED-B8CDE44F0F1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23AD6C58-FA49-1B3C-C1E9-B9F96287112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CAF9D3EB-2E8D-1C20-F596-FB60700746D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0BE71809-843D-90B1-5D22-CF54AD0E591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AC3686B6-8485-DCA5-1926-05FA18BDED09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7" name="Retângulo 36">
                <a:extLst>
                  <a:ext uri="{FF2B5EF4-FFF2-40B4-BE49-F238E27FC236}">
                    <a16:creationId xmlns:a16="http://schemas.microsoft.com/office/drawing/2014/main" id="{67AAED8F-DD01-8125-10D7-023870C8B0E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A64E5930-8CD4-1F9B-A3CB-086648722BA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CB0DA47F-76CF-A5AD-1A36-20AFE50439C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53E53D0C-F703-07EC-5566-1EAFF0FA510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C6F73EA9-A1C5-1AD1-3E8C-1644870B2F3D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8D000857-7503-444F-13BC-7D0A5A52A829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64E0DE76-4CE2-AAC7-ABC6-F5B24567322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E3AB824C-A3FA-4386-6877-291711983A8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FD07CDF0-874D-BF9B-2078-287AF3AD22A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85175A3F-71D7-94CB-E515-F52A7C51BFE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C645F73D-2347-CC80-7920-FE7657A87FCE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E6F1A8B4-A2C3-30EE-630A-880C959F679C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8670CC23-87C1-11F5-DEE9-3F11A6A79306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FAA2DE9A-549E-5053-5112-05D4BB2E4F5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BDAA6C23-8D37-573C-07E3-59347C49B37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B14E7E7C-BAFF-05C6-7A26-A84F282923B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311CC977-E8C1-46D8-64D6-3EAF595ADE1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43DD05BA-C3CE-1BE0-8140-30F5E04D261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44" name="CaixaDeTexto 243">
            <a:extLst>
              <a:ext uri="{FF2B5EF4-FFF2-40B4-BE49-F238E27FC236}">
                <a16:creationId xmlns:a16="http://schemas.microsoft.com/office/drawing/2014/main" id="{44C9C4C3-8227-1D87-2EDA-959D22D94D1D}"/>
              </a:ext>
            </a:extLst>
          </p:cNvPr>
          <p:cNvSpPr txBox="1"/>
          <p:nvPr/>
        </p:nvSpPr>
        <p:spPr>
          <a:xfrm>
            <a:off x="6200858" y="268813"/>
            <a:ext cx="5527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latin typeface="Candara" panose="020E0502030303020204" pitchFamily="34" charset="0"/>
              </a:rPr>
              <a:t>Este é um espaço para um pequeno texto. </a:t>
            </a:r>
            <a:r>
              <a:rPr lang="pt-BR" sz="4000" b="1" dirty="0">
                <a:solidFill>
                  <a:srgbClr val="BD2025"/>
                </a:solidFill>
                <a:latin typeface="Candara" panose="020E0502030303020204" pitchFamily="34" charset="0"/>
              </a:rPr>
              <a:t>Destaque as palavras mais importantes</a:t>
            </a:r>
            <a:r>
              <a:rPr lang="pt-BR" sz="4000" dirty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246" name="Imagem 245" descr="Brinquedo de lego&#10;&#10;O conteúdo gerado por IA pode estar incorreto.">
            <a:extLst>
              <a:ext uri="{FF2B5EF4-FFF2-40B4-BE49-F238E27FC236}">
                <a16:creationId xmlns:a16="http://schemas.microsoft.com/office/drawing/2014/main" id="{8B56920D-8134-8C37-7355-DA18CE296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075" y="3448050"/>
            <a:ext cx="7620000" cy="34099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52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8A9513-348C-13EE-DCDC-52D70B078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Retângulo: Cantos Arredondados 447">
            <a:extLst>
              <a:ext uri="{FF2B5EF4-FFF2-40B4-BE49-F238E27FC236}">
                <a16:creationId xmlns:a16="http://schemas.microsoft.com/office/drawing/2014/main" id="{F5234B63-DB25-90BB-C90A-A5549ACE72D4}"/>
              </a:ext>
            </a:extLst>
          </p:cNvPr>
          <p:cNvSpPr/>
          <p:nvPr/>
        </p:nvSpPr>
        <p:spPr>
          <a:xfrm>
            <a:off x="3568699" y="5632368"/>
            <a:ext cx="5550557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2D6C262E-7BC3-29CA-C5E2-1E25A9BB269B}"/>
              </a:ext>
            </a:extLst>
          </p:cNvPr>
          <p:cNvGrpSpPr/>
          <p:nvPr/>
        </p:nvGrpSpPr>
        <p:grpSpPr>
          <a:xfrm rot="16200000" flipV="1">
            <a:off x="7897571" y="-2584591"/>
            <a:ext cx="3430669" cy="7033811"/>
            <a:chOff x="9530648" y="0"/>
            <a:chExt cx="3430669" cy="7033811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7E1E2647-03CD-214F-E272-7614E9BA7DE9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15" name="Retângulo 114">
                <a:extLst>
                  <a:ext uri="{FF2B5EF4-FFF2-40B4-BE49-F238E27FC236}">
                    <a16:creationId xmlns:a16="http://schemas.microsoft.com/office/drawing/2014/main" id="{0D885658-6380-6AB0-C608-88F6A1204FCC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6B9B9A35-DD82-125E-C559-CC7BA722563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Elipse 116">
                <a:extLst>
                  <a:ext uri="{FF2B5EF4-FFF2-40B4-BE49-F238E27FC236}">
                    <a16:creationId xmlns:a16="http://schemas.microsoft.com/office/drawing/2014/main" id="{08462A14-A4BD-3DDF-CA5E-0B733CF6151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5899D4C6-35AA-E37E-FB09-3B02BFFFF35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9E7A5D56-EBD4-9CCA-C307-890574E75F5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C3DE4B8A-5CD1-436B-9BAF-B5819B8CA17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B8BE619A-668C-1E57-030B-4B3C4CA50EC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C3A7466A-26A5-A1C3-76D5-7DA1979ECC70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D26C89B2-93A1-DD5B-F210-73F4C82CE3D1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48455911-CCE0-D7DD-38CF-CCE680702FC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4A967CCB-930C-99FB-43EE-A620AFD78DB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35EE0273-0CAB-588A-9ACD-EEF512D9336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0CD6A431-43E3-AA93-F4B5-2A7944DA1DA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EA0DEF15-45AB-A3EC-E90C-F9B6F5A4333F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03" name="Retângulo 102">
                <a:extLst>
                  <a:ext uri="{FF2B5EF4-FFF2-40B4-BE49-F238E27FC236}">
                    <a16:creationId xmlns:a16="http://schemas.microsoft.com/office/drawing/2014/main" id="{A92CA159-8A7F-5C2F-5F19-CEA819AFC55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27B39F1B-7A41-5C2C-B2D5-A7F456BB3DB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2028A037-1307-30D6-54E9-E0109B2AAE9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D6BC1A12-1D38-EBCF-7D33-101D4CBB3F3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587375BC-1ADC-3EED-51EF-0E40836939A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825EB6BB-62A2-EC7A-0FB2-F0014F1DC782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CE4BE710-5BF1-C059-401C-46352ADB49DB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10040DE-9361-169D-D50A-DE3EC7D03B33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99" name="Retângulo 98">
                <a:extLst>
                  <a:ext uri="{FF2B5EF4-FFF2-40B4-BE49-F238E27FC236}">
                    <a16:creationId xmlns:a16="http://schemas.microsoft.com/office/drawing/2014/main" id="{CF357C70-57D0-A255-BFAA-309F4633E2F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FD1E6BC2-5C4F-F208-3C49-D94B837BB58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A9CC990A-8554-935C-2AF2-9E9D1991AF0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377FA3C3-AED9-7251-7CB9-571CBA8A1F2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AFDE2BB8-E14E-6599-C69A-8049402DFB7E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5" name="Retângulo 94">
                <a:extLst>
                  <a:ext uri="{FF2B5EF4-FFF2-40B4-BE49-F238E27FC236}">
                    <a16:creationId xmlns:a16="http://schemas.microsoft.com/office/drawing/2014/main" id="{AF5B3EB4-4683-1C2C-EBFD-C251AE2552A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95D10CA3-B234-56FE-4749-FE9C7C30167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013CD70B-8DF8-F009-06A5-3CE16F2B938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7F0EA3F1-5F8F-FDBC-1634-2320574E40F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D6A6DC24-2AE1-1BC2-E46D-379FC936574B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91" name="Retângulo 90">
                <a:extLst>
                  <a:ext uri="{FF2B5EF4-FFF2-40B4-BE49-F238E27FC236}">
                    <a16:creationId xmlns:a16="http://schemas.microsoft.com/office/drawing/2014/main" id="{3BC33449-000B-555F-008F-D90AA540570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BA8E7D48-98E2-A031-9134-F94D44EB474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A4E0E228-C6DE-8E50-C29A-D85DFABCE63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F0CDB7AA-0CF6-136E-A46A-FD708BE4F7C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FD62962D-68AE-9057-6AC2-F06552C050A0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7" name="Retângulo 86">
                <a:extLst>
                  <a:ext uri="{FF2B5EF4-FFF2-40B4-BE49-F238E27FC236}">
                    <a16:creationId xmlns:a16="http://schemas.microsoft.com/office/drawing/2014/main" id="{02C44BD8-AA3C-9311-5C3B-555E04966BE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BF1A18F7-4DC2-B7B9-81EC-253A1F37484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4E21308B-D845-D65C-1BD0-908E327A5E9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073F7043-5B4C-713D-1D2D-DEF222DA2FF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FF24CA7C-A89D-D150-01F4-90CF1497E384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82" name="Retângulo 81">
                <a:extLst>
                  <a:ext uri="{FF2B5EF4-FFF2-40B4-BE49-F238E27FC236}">
                    <a16:creationId xmlns:a16="http://schemas.microsoft.com/office/drawing/2014/main" id="{630F7EDC-4ED0-1C73-AB5E-0D74B5F6026B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78F7CFD1-04FF-828C-0D22-104B956083C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E64EE7C0-ADF4-CC2B-9563-3F1D34FCA3E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2EAB938D-B798-E32A-D732-A85EB7B5A34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464DDB80-AEF8-6906-F2ED-8F17806B2BC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6E10B4D7-655B-C3AB-3973-8F37D5F8B602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8" name="Retângulo 77">
                <a:extLst>
                  <a:ext uri="{FF2B5EF4-FFF2-40B4-BE49-F238E27FC236}">
                    <a16:creationId xmlns:a16="http://schemas.microsoft.com/office/drawing/2014/main" id="{D17739D5-A6E5-8AA7-BE8D-D9A50B0EFF4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4FDA84A5-A2B3-3B53-8752-F7D35EA9F2D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1DE7984F-D7EA-643B-10D8-04963859B16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FC1E6F56-78B8-FFF0-F207-7B9F32AC055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03128E6D-F5A2-8A37-E1DE-A025FEB7E1BC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99482888-296A-E59C-27E9-A037F1EEA8B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DB36E74B-7A8E-9159-BB10-D4448941289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0DDA5260-3D01-5B97-4CCB-DEFBE1FCF1B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FBCC7650-6F43-A899-11F3-64A0F45FA8A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002F02F0-5F6D-E319-E8D5-8C8615EE6C5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28AA5C99-02F4-4470-9820-D4ED98463B8C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66" name="Retângulo 65">
                <a:extLst>
                  <a:ext uri="{FF2B5EF4-FFF2-40B4-BE49-F238E27FC236}">
                    <a16:creationId xmlns:a16="http://schemas.microsoft.com/office/drawing/2014/main" id="{DE883563-80BB-7B0F-3F03-B41B13765DA9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1A378F42-C43B-B1CA-51CC-BA37B7C9BFB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9F233556-7C58-9842-F921-E6EC4AB8A8C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B12C30A0-43E1-C259-BBC0-AC925B88B6A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F46CFEEC-74C8-A131-B3CA-2419004E435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03371A39-A9B1-D7AA-5328-D792A1638311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95C10524-5F33-B9E1-B9B0-0C2CC0BB4263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BE8E3E04-3AC1-51B9-4F6F-0142AF930219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2" name="Retângulo 61">
                <a:extLst>
                  <a:ext uri="{FF2B5EF4-FFF2-40B4-BE49-F238E27FC236}">
                    <a16:creationId xmlns:a16="http://schemas.microsoft.com/office/drawing/2014/main" id="{00AE7034-F9A7-33AD-74EF-B47621535E6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8A8E087D-48BD-449B-950C-8B0A18A8D6F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E47BF348-8169-6523-6FE7-1D28E69A33E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8A926504-ABE7-481D-4706-02B87454AFA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36462242-5D15-E7FE-F332-D5B40C1C2DC5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8" name="Retângulo 57">
                <a:extLst>
                  <a:ext uri="{FF2B5EF4-FFF2-40B4-BE49-F238E27FC236}">
                    <a16:creationId xmlns:a16="http://schemas.microsoft.com/office/drawing/2014/main" id="{2661FE86-2140-AFF0-FE37-F16BE89CD1F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AE686B6A-DBC2-ED59-9387-FA062C09ECE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9FBE184D-A55D-FE47-7807-BEF7E8ECA74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1346C82C-8597-12C7-5C3C-BE64E668A1C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A0CCC374-1BC9-8F4B-6121-D744C30E48A7}"/>
                </a:ext>
              </a:extLst>
            </p:cNvPr>
            <p:cNvGrpSpPr/>
            <p:nvPr/>
          </p:nvGrpSpPr>
          <p:grpSpPr>
            <a:xfrm rot="20541053" flipH="1">
              <a:off x="10337281" y="6101827"/>
              <a:ext cx="770562" cy="770562"/>
              <a:chOff x="844158" y="656910"/>
              <a:chExt cx="770562" cy="770562"/>
            </a:xfrm>
            <a:solidFill>
              <a:srgbClr val="BD2025"/>
            </a:solidFill>
          </p:grpSpPr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34ADE271-7271-C696-3AA3-C1CBF92281F9}"/>
                  </a:ext>
                </a:extLst>
              </p:cNvPr>
              <p:cNvSpPr/>
              <p:nvPr/>
            </p:nvSpPr>
            <p:spPr>
              <a:xfrm>
                <a:off x="844158" y="656910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51D9EB60-8411-7EF0-3284-CFF2060DB0AB}"/>
                  </a:ext>
                </a:extLst>
              </p:cNvPr>
              <p:cNvSpPr/>
              <p:nvPr/>
            </p:nvSpPr>
            <p:spPr>
              <a:xfrm>
                <a:off x="914579" y="736105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F4123D22-BC1A-2DC9-8905-6222F21FD90D}"/>
                  </a:ext>
                </a:extLst>
              </p:cNvPr>
              <p:cNvSpPr/>
              <p:nvPr/>
            </p:nvSpPr>
            <p:spPr>
              <a:xfrm>
                <a:off x="1269411" y="73610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135E9AB4-CB3D-3E3B-BEC0-45BA28446815}"/>
                  </a:ext>
                </a:extLst>
              </p:cNvPr>
              <p:cNvSpPr/>
              <p:nvPr/>
            </p:nvSpPr>
            <p:spPr>
              <a:xfrm>
                <a:off x="914578" y="107723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C4A36BB2-48C4-E3E8-E43E-6B90A15953CE}"/>
                  </a:ext>
                </a:extLst>
              </p:cNvPr>
              <p:cNvSpPr/>
              <p:nvPr/>
            </p:nvSpPr>
            <p:spPr>
              <a:xfrm>
                <a:off x="1269411" y="107723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3227F923-4407-EEEC-D2DF-A099E526B8AA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6FC19F8A-1B15-9FE9-6B6E-41034ADE0B7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A4D0DB0-E518-342D-A7FD-C83D0000A80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A9C21A7E-ACCC-8FE5-D0A5-234256C2A5B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70BEE3B4-D0A7-E3E2-3C24-5D9A259A2BB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42A1B8C4-7A7B-3CF6-AE2F-2F14867787C6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id="{4EE3C01D-4767-1101-07F5-5C1AAA44522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B811304A-ABAB-8967-46A1-214B4018333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0DE5AE59-50D1-3A84-F2ED-8EAE6FA5410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172E9ACB-80EA-EF8F-258C-446368FC13C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3928D477-18F0-3598-928D-F309CE85F6E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90FFAA8F-5964-C627-F959-EB27809CA239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FDA4273D-9691-314B-BEE6-7437904F9AF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B451C5AF-971E-A18F-1E3D-579DE6A1D7B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C4E0A88C-8809-E36D-C0BE-1D84308E8E9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CFDD60AC-BB4A-8F44-837E-FB8AC12D3DB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33BAEB28-4615-73E3-245C-CFD2B587FA8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153CFE79-CDB5-A856-E545-5443DC85E89A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CF675932-D49B-8F80-2DCF-9117D4C94A1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959DB03E-E16D-D5E0-4B8F-782000DF5AA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FB02B28E-0377-8953-9F99-8139B7B30B8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494D43FE-3D02-D5BC-5467-D4BA199F2AD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F72A0632-B5D5-AB86-952E-596F5B42DE46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4E0B3ED0-429E-FFA2-5B66-27F4501E337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D004AA51-B97B-262C-756A-25493599596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BCDC5A86-11D3-5137-584F-AF472D8A457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30076A95-DA0B-3B32-D508-CFBFA862F91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8C0C7F07-B5BF-0258-5F2F-2A9384D4FAE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79ED62AB-8D06-F78A-2F41-843A325A567C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9813249E-5D19-1804-449A-D7F41B982B94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2B1A2F86-1B50-B6AF-3849-E40FB8AE2415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EFB6C03F-BEC4-D3A5-3481-281B44EA5FF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3749B053-C6EC-F6F2-2226-AA471B0CBE6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6A0E2FA3-D094-B7DA-D210-326B87FA9E9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59880F1B-B9ED-F3DC-74C1-11A7F16E346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4F53F748-E7C5-0E7F-9318-7DC7FC79829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22" name="Agrupar 121">
            <a:extLst>
              <a:ext uri="{FF2B5EF4-FFF2-40B4-BE49-F238E27FC236}">
                <a16:creationId xmlns:a16="http://schemas.microsoft.com/office/drawing/2014/main" id="{23AB363C-650E-4CAB-5158-5F2097117A08}"/>
              </a:ext>
            </a:extLst>
          </p:cNvPr>
          <p:cNvGrpSpPr/>
          <p:nvPr/>
        </p:nvGrpSpPr>
        <p:grpSpPr>
          <a:xfrm rot="5400000" flipH="1" flipV="1">
            <a:off x="862756" y="-2582550"/>
            <a:ext cx="3430669" cy="7033811"/>
            <a:chOff x="9530648" y="0"/>
            <a:chExt cx="3430669" cy="7033811"/>
          </a:xfrm>
        </p:grpSpPr>
        <p:grpSp>
          <p:nvGrpSpPr>
            <p:cNvPr id="123" name="Agrupar 122">
              <a:extLst>
                <a:ext uri="{FF2B5EF4-FFF2-40B4-BE49-F238E27FC236}">
                  <a16:creationId xmlns:a16="http://schemas.microsoft.com/office/drawing/2014/main" id="{E3F3A64F-4854-5E5F-4992-CEF21D43C170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35" name="Retângulo 234">
                <a:extLst>
                  <a:ext uri="{FF2B5EF4-FFF2-40B4-BE49-F238E27FC236}">
                    <a16:creationId xmlns:a16="http://schemas.microsoft.com/office/drawing/2014/main" id="{613ECE03-8F07-4463-9478-153A3296636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9EF1B3D9-4FC4-0577-2E70-E3ED2BAA835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id="{D6233ED6-E5BC-66B1-B08C-CA6BD7A3D62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21646BB1-0EDA-081A-D26E-C0CDA416421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9" name="Elipse 238">
                <a:extLst>
                  <a:ext uri="{FF2B5EF4-FFF2-40B4-BE49-F238E27FC236}">
                    <a16:creationId xmlns:a16="http://schemas.microsoft.com/office/drawing/2014/main" id="{2B6D0403-E3C5-2E4B-A160-9EE0D92600C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035B25A3-4872-9D44-E854-E231A8039431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2DB6D08E-22F8-1EC0-C6CA-32306EEE500C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4" name="Agrupar 123">
              <a:extLst>
                <a:ext uri="{FF2B5EF4-FFF2-40B4-BE49-F238E27FC236}">
                  <a16:creationId xmlns:a16="http://schemas.microsoft.com/office/drawing/2014/main" id="{B47A4DDE-6EDA-7323-8E55-3201632D570D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30" name="Retângulo 229">
                <a:extLst>
                  <a:ext uri="{FF2B5EF4-FFF2-40B4-BE49-F238E27FC236}">
                    <a16:creationId xmlns:a16="http://schemas.microsoft.com/office/drawing/2014/main" id="{C297B2C3-09FB-B148-C90D-7FD2428BD37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1F6E3953-1015-11ED-07A8-7D9370D9743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2" name="Elipse 231">
                <a:extLst>
                  <a:ext uri="{FF2B5EF4-FFF2-40B4-BE49-F238E27FC236}">
                    <a16:creationId xmlns:a16="http://schemas.microsoft.com/office/drawing/2014/main" id="{2448F437-852E-237A-382F-754A964E20B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35F6F41D-F0BE-C0CD-80F9-B6FBE8397DD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22455C21-8CAB-A31C-9AA1-1FC5DE651F2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1A64E70A-706D-DDBF-0245-59F464D8F015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23" name="Retângulo 222">
                <a:extLst>
                  <a:ext uri="{FF2B5EF4-FFF2-40B4-BE49-F238E27FC236}">
                    <a16:creationId xmlns:a16="http://schemas.microsoft.com/office/drawing/2014/main" id="{DB88F830-B3CE-4E8A-376F-8F34FCB141F8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AC15CC1F-6547-3342-4140-4AF427F99A4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5" name="Elipse 224">
                <a:extLst>
                  <a:ext uri="{FF2B5EF4-FFF2-40B4-BE49-F238E27FC236}">
                    <a16:creationId xmlns:a16="http://schemas.microsoft.com/office/drawing/2014/main" id="{CBF90673-C5C2-2BA8-D4D2-10E25D472B7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6" name="Elipse 225">
                <a:extLst>
                  <a:ext uri="{FF2B5EF4-FFF2-40B4-BE49-F238E27FC236}">
                    <a16:creationId xmlns:a16="http://schemas.microsoft.com/office/drawing/2014/main" id="{A1017203-C1C4-2A44-73F3-DCE74174E0B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B05C04A7-0EA1-C8F6-75AF-F8C07CA8E57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F44F2963-C726-022E-52F9-8756789A5E72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6936B3D5-6271-D520-B6C3-2E6F49D3EB43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E9E7EB3D-32C1-E330-812E-284ADA66534A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19" name="Retângulo 218">
                <a:extLst>
                  <a:ext uri="{FF2B5EF4-FFF2-40B4-BE49-F238E27FC236}">
                    <a16:creationId xmlns:a16="http://schemas.microsoft.com/office/drawing/2014/main" id="{352B91A0-065B-1E8B-E2AC-2F6E347B25A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4B22C66D-A39D-35C1-0416-5DA6BA2F987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1" name="Elipse 220">
                <a:extLst>
                  <a:ext uri="{FF2B5EF4-FFF2-40B4-BE49-F238E27FC236}">
                    <a16:creationId xmlns:a16="http://schemas.microsoft.com/office/drawing/2014/main" id="{CEFA7256-C115-E1FD-36E0-0FD92BECEA9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94B83AFB-3E26-0D5D-3667-900C3690B96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769BB24D-F145-6105-22E5-E52A90CD4992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15" name="Retângulo 214">
                <a:extLst>
                  <a:ext uri="{FF2B5EF4-FFF2-40B4-BE49-F238E27FC236}">
                    <a16:creationId xmlns:a16="http://schemas.microsoft.com/office/drawing/2014/main" id="{6DD21885-5041-3F9D-9381-0C2E19CF914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8B2D8139-A690-1032-F64B-94B647D6B43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963D045A-E69D-7A54-56CD-24E6CFB2C77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CC049E90-CA4C-EE54-E3E4-C58D510052A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52A7B2C5-655C-E24F-7B22-9D1604E94852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1" name="Retângulo 210">
                <a:extLst>
                  <a:ext uri="{FF2B5EF4-FFF2-40B4-BE49-F238E27FC236}">
                    <a16:creationId xmlns:a16="http://schemas.microsoft.com/office/drawing/2014/main" id="{EA6652A3-FF63-F8DD-9C3D-465A69504CF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864735A9-A606-B0F5-923C-E5B4DE1F5BF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Elipse 212">
                <a:extLst>
                  <a:ext uri="{FF2B5EF4-FFF2-40B4-BE49-F238E27FC236}">
                    <a16:creationId xmlns:a16="http://schemas.microsoft.com/office/drawing/2014/main" id="{F957EB27-BE43-5053-F8B6-C0CE4E55705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4" name="Elipse 213">
                <a:extLst>
                  <a:ext uri="{FF2B5EF4-FFF2-40B4-BE49-F238E27FC236}">
                    <a16:creationId xmlns:a16="http://schemas.microsoft.com/office/drawing/2014/main" id="{D014B8DA-EC09-9DD1-67BF-9FD1E251201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9" name="Agrupar 128">
              <a:extLst>
                <a:ext uri="{FF2B5EF4-FFF2-40B4-BE49-F238E27FC236}">
                  <a16:creationId xmlns:a16="http://schemas.microsoft.com/office/drawing/2014/main" id="{3B52B613-989E-E021-68A9-3F555EE287AD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7" name="Retângulo 206">
                <a:extLst>
                  <a:ext uri="{FF2B5EF4-FFF2-40B4-BE49-F238E27FC236}">
                    <a16:creationId xmlns:a16="http://schemas.microsoft.com/office/drawing/2014/main" id="{6F65ECB6-6392-C5EA-2E9F-DE3746DB72A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9E896A4D-D2BF-4141-0C78-6582234594C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9" name="Elipse 208">
                <a:extLst>
                  <a:ext uri="{FF2B5EF4-FFF2-40B4-BE49-F238E27FC236}">
                    <a16:creationId xmlns:a16="http://schemas.microsoft.com/office/drawing/2014/main" id="{7F4E79CA-E76B-226B-26FF-E91413B9577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0C28BB57-1FCD-92B3-EDD6-7D5582E64D7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0" name="Agrupar 129">
              <a:extLst>
                <a:ext uri="{FF2B5EF4-FFF2-40B4-BE49-F238E27FC236}">
                  <a16:creationId xmlns:a16="http://schemas.microsoft.com/office/drawing/2014/main" id="{045E121B-FEF8-F653-1E6B-10EC550C3EA6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2" name="Retângulo 201">
                <a:extLst>
                  <a:ext uri="{FF2B5EF4-FFF2-40B4-BE49-F238E27FC236}">
                    <a16:creationId xmlns:a16="http://schemas.microsoft.com/office/drawing/2014/main" id="{40E9A3AD-C44A-97AC-86CB-3ADE3F630BB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CF65C688-F00F-A2E7-4406-9DAED951F97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4" name="Elipse 203">
                <a:extLst>
                  <a:ext uri="{FF2B5EF4-FFF2-40B4-BE49-F238E27FC236}">
                    <a16:creationId xmlns:a16="http://schemas.microsoft.com/office/drawing/2014/main" id="{74C0AE07-7A68-F94F-3E5C-CABA8746996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Elipse 204">
                <a:extLst>
                  <a:ext uri="{FF2B5EF4-FFF2-40B4-BE49-F238E27FC236}">
                    <a16:creationId xmlns:a16="http://schemas.microsoft.com/office/drawing/2014/main" id="{F5F322AA-43D2-4BD5-9D36-B68DB07DB02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09DF8FF3-B877-6B45-ABD9-02753D042AF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D3079143-1347-FB88-4875-C44ABB1495B4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98" name="Retângulo 197">
                <a:extLst>
                  <a:ext uri="{FF2B5EF4-FFF2-40B4-BE49-F238E27FC236}">
                    <a16:creationId xmlns:a16="http://schemas.microsoft.com/office/drawing/2014/main" id="{39D0A5C3-2EF7-CEB8-E233-81C3BF31D20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F47327B8-B806-48BE-3B4A-B946AB305C3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0" name="Elipse 199">
                <a:extLst>
                  <a:ext uri="{FF2B5EF4-FFF2-40B4-BE49-F238E27FC236}">
                    <a16:creationId xmlns:a16="http://schemas.microsoft.com/office/drawing/2014/main" id="{F268120E-72F3-394A-B39E-532AA2A4AC0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E8DF44FF-EF0A-54DF-B60D-D63174DFA22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9B0534FE-06E9-5CAF-5728-E1E006C220D6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3" name="Retângulo 192">
                <a:extLst>
                  <a:ext uri="{FF2B5EF4-FFF2-40B4-BE49-F238E27FC236}">
                    <a16:creationId xmlns:a16="http://schemas.microsoft.com/office/drawing/2014/main" id="{31EE7181-F218-633A-DDB9-CC21922BFEB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BBBA264D-AFA6-223E-37A7-9040873D06E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5" name="Elipse 194">
                <a:extLst>
                  <a:ext uri="{FF2B5EF4-FFF2-40B4-BE49-F238E27FC236}">
                    <a16:creationId xmlns:a16="http://schemas.microsoft.com/office/drawing/2014/main" id="{0813249B-AFF0-B239-65DB-D858E55F79C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2D14510F-031F-97D7-F0D6-B7FB3DCD0F7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BCB64128-6A8E-711F-8B08-5B21C83C20A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7BE158A3-CE79-C5B1-3C0D-D3BF53F8C9D4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6" name="Retângulo 185">
                <a:extLst>
                  <a:ext uri="{FF2B5EF4-FFF2-40B4-BE49-F238E27FC236}">
                    <a16:creationId xmlns:a16="http://schemas.microsoft.com/office/drawing/2014/main" id="{71CF1A7F-20E2-01FF-8571-43CE923E16CA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7" name="Elipse 186">
                <a:extLst>
                  <a:ext uri="{FF2B5EF4-FFF2-40B4-BE49-F238E27FC236}">
                    <a16:creationId xmlns:a16="http://schemas.microsoft.com/office/drawing/2014/main" id="{285504BB-305D-9BE6-9E72-4F9A467DEF2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8" name="Elipse 187">
                <a:extLst>
                  <a:ext uri="{FF2B5EF4-FFF2-40B4-BE49-F238E27FC236}">
                    <a16:creationId xmlns:a16="http://schemas.microsoft.com/office/drawing/2014/main" id="{0E71A37F-EC1C-D93B-2649-20B25924472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BB767E67-0C44-BB43-651A-67714024E1E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43FFE542-1CC5-5822-4004-8340D1C1B65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1" name="Elipse 190">
                <a:extLst>
                  <a:ext uri="{FF2B5EF4-FFF2-40B4-BE49-F238E27FC236}">
                    <a16:creationId xmlns:a16="http://schemas.microsoft.com/office/drawing/2014/main" id="{4C47EBF3-8113-5EEA-857B-9A549A4E15E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8BD523BB-97DE-7B72-05CD-245AB8D6EAB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69CFFD84-C7EF-680E-2FD7-D2A42A804B95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2" name="Retângulo 181">
                <a:extLst>
                  <a:ext uri="{FF2B5EF4-FFF2-40B4-BE49-F238E27FC236}">
                    <a16:creationId xmlns:a16="http://schemas.microsoft.com/office/drawing/2014/main" id="{8BDB098D-6010-E2A8-1C91-0B2A05DCF0A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9DF2E436-4AA8-0EDD-471D-CF6CBBD52F4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4" name="Elipse 183">
                <a:extLst>
                  <a:ext uri="{FF2B5EF4-FFF2-40B4-BE49-F238E27FC236}">
                    <a16:creationId xmlns:a16="http://schemas.microsoft.com/office/drawing/2014/main" id="{B805787D-7A03-A6B8-7AE1-77A70017799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00972D8E-66EE-A6BE-CEB2-59DA8095203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5" name="Agrupar 134">
              <a:extLst>
                <a:ext uri="{FF2B5EF4-FFF2-40B4-BE49-F238E27FC236}">
                  <a16:creationId xmlns:a16="http://schemas.microsoft.com/office/drawing/2014/main" id="{B29C8A54-0974-6713-9626-08F5D5952EA2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8" name="Retângulo 177">
                <a:extLst>
                  <a:ext uri="{FF2B5EF4-FFF2-40B4-BE49-F238E27FC236}">
                    <a16:creationId xmlns:a16="http://schemas.microsoft.com/office/drawing/2014/main" id="{22A8B498-A99C-E452-CFE8-519B71CB84E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3E75A781-31F9-3A44-B770-5E9FA0632A8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0" name="Elipse 179">
                <a:extLst>
                  <a:ext uri="{FF2B5EF4-FFF2-40B4-BE49-F238E27FC236}">
                    <a16:creationId xmlns:a16="http://schemas.microsoft.com/office/drawing/2014/main" id="{62FE7839-EBFC-829D-7226-6381CA3D442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AF19C0B3-3913-0703-E558-A9C1FE5EAAF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B296E415-D696-8968-0209-FE970F394FBC}"/>
                </a:ext>
              </a:extLst>
            </p:cNvPr>
            <p:cNvGrpSpPr/>
            <p:nvPr/>
          </p:nvGrpSpPr>
          <p:grpSpPr>
            <a:xfrm rot="20541053" flipH="1">
              <a:off x="10334900" y="6089921"/>
              <a:ext cx="770562" cy="770562"/>
              <a:chOff x="842817" y="644842"/>
              <a:chExt cx="770562" cy="770562"/>
            </a:xfrm>
            <a:solidFill>
              <a:srgbClr val="BD2025"/>
            </a:solidFill>
          </p:grpSpPr>
          <p:sp>
            <p:nvSpPr>
              <p:cNvPr id="173" name="Retângulo 172">
                <a:extLst>
                  <a:ext uri="{FF2B5EF4-FFF2-40B4-BE49-F238E27FC236}">
                    <a16:creationId xmlns:a16="http://schemas.microsoft.com/office/drawing/2014/main" id="{9AEC0669-2A8B-D343-01DA-8572856E6EDC}"/>
                  </a:ext>
                </a:extLst>
              </p:cNvPr>
              <p:cNvSpPr/>
              <p:nvPr/>
            </p:nvSpPr>
            <p:spPr>
              <a:xfrm>
                <a:off x="842817" y="644842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4A01B6A8-60A7-9B44-8DB6-24A81ACEB97D}"/>
                  </a:ext>
                </a:extLst>
              </p:cNvPr>
              <p:cNvSpPr/>
              <p:nvPr/>
            </p:nvSpPr>
            <p:spPr>
              <a:xfrm>
                <a:off x="913239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5" name="Elipse 174">
                <a:extLst>
                  <a:ext uri="{FF2B5EF4-FFF2-40B4-BE49-F238E27FC236}">
                    <a16:creationId xmlns:a16="http://schemas.microsoft.com/office/drawing/2014/main" id="{2647D60E-B8F9-E2DD-250B-FF6C1F246C1E}"/>
                  </a:ext>
                </a:extLst>
              </p:cNvPr>
              <p:cNvSpPr/>
              <p:nvPr/>
            </p:nvSpPr>
            <p:spPr>
              <a:xfrm>
                <a:off x="1268072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E3C9C4B7-564F-A924-2E51-AA9517744ADA}"/>
                  </a:ext>
                </a:extLst>
              </p:cNvPr>
              <p:cNvSpPr/>
              <p:nvPr/>
            </p:nvSpPr>
            <p:spPr>
              <a:xfrm>
                <a:off x="913239" y="106517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00071AD2-3A3C-FC2D-DB7F-679688C4FAD8}"/>
                  </a:ext>
                </a:extLst>
              </p:cNvPr>
              <p:cNvSpPr/>
              <p:nvPr/>
            </p:nvSpPr>
            <p:spPr>
              <a:xfrm>
                <a:off x="1268072" y="1065171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4C56B6D0-9ABA-4851-9433-0020F099635F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69" name="Retângulo 168">
                <a:extLst>
                  <a:ext uri="{FF2B5EF4-FFF2-40B4-BE49-F238E27FC236}">
                    <a16:creationId xmlns:a16="http://schemas.microsoft.com/office/drawing/2014/main" id="{42E9637A-2DE8-7206-7C21-6A58CF469B2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265684B5-1FC7-09B0-9F9C-88F8B3ABD76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1" name="Elipse 170">
                <a:extLst>
                  <a:ext uri="{FF2B5EF4-FFF2-40B4-BE49-F238E27FC236}">
                    <a16:creationId xmlns:a16="http://schemas.microsoft.com/office/drawing/2014/main" id="{B439A908-5AFA-EFA9-2031-A4B265844E2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2" name="Elipse 171">
                <a:extLst>
                  <a:ext uri="{FF2B5EF4-FFF2-40B4-BE49-F238E27FC236}">
                    <a16:creationId xmlns:a16="http://schemas.microsoft.com/office/drawing/2014/main" id="{C7CA26EC-99B8-FEE5-A4AE-1A733A74821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24F2A7B2-484E-B2DE-6E3F-09828CCFA62D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4" name="Retângulo 163">
                <a:extLst>
                  <a:ext uri="{FF2B5EF4-FFF2-40B4-BE49-F238E27FC236}">
                    <a16:creationId xmlns:a16="http://schemas.microsoft.com/office/drawing/2014/main" id="{E42DD08F-821F-BC32-BCA6-5EBE97C568F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C6F338BE-F7F3-11C8-F5A7-A2B7C7B851F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6" name="Elipse 165">
                <a:extLst>
                  <a:ext uri="{FF2B5EF4-FFF2-40B4-BE49-F238E27FC236}">
                    <a16:creationId xmlns:a16="http://schemas.microsoft.com/office/drawing/2014/main" id="{666D5710-F5B9-F017-99AD-C9659A01337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7" name="Elipse 166">
                <a:extLst>
                  <a:ext uri="{FF2B5EF4-FFF2-40B4-BE49-F238E27FC236}">
                    <a16:creationId xmlns:a16="http://schemas.microsoft.com/office/drawing/2014/main" id="{36AA97FB-B766-EBE2-C40C-F1F9794407D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5C6F08AF-A0B1-8D61-BF0C-74D112B06E7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32954D82-9A7B-EB14-443F-745C8304252A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59" name="Retângulo 158">
                <a:extLst>
                  <a:ext uri="{FF2B5EF4-FFF2-40B4-BE49-F238E27FC236}">
                    <a16:creationId xmlns:a16="http://schemas.microsoft.com/office/drawing/2014/main" id="{F8307FB8-DF19-12B4-B920-52BFE4C25B2B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0" name="Elipse 159">
                <a:extLst>
                  <a:ext uri="{FF2B5EF4-FFF2-40B4-BE49-F238E27FC236}">
                    <a16:creationId xmlns:a16="http://schemas.microsoft.com/office/drawing/2014/main" id="{D39073D3-0813-4FB8-895F-34FB5AD6716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1" name="Elipse 160">
                <a:extLst>
                  <a:ext uri="{FF2B5EF4-FFF2-40B4-BE49-F238E27FC236}">
                    <a16:creationId xmlns:a16="http://schemas.microsoft.com/office/drawing/2014/main" id="{CB3969D8-92F2-6EFC-5EEF-AC257470632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2" name="Elipse 161">
                <a:extLst>
                  <a:ext uri="{FF2B5EF4-FFF2-40B4-BE49-F238E27FC236}">
                    <a16:creationId xmlns:a16="http://schemas.microsoft.com/office/drawing/2014/main" id="{912EA46B-0932-08EC-3B09-B976438A25A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F4873AB6-85F3-6163-BAFE-16E07663272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0" name="Agrupar 139">
              <a:extLst>
                <a:ext uri="{FF2B5EF4-FFF2-40B4-BE49-F238E27FC236}">
                  <a16:creationId xmlns:a16="http://schemas.microsoft.com/office/drawing/2014/main" id="{5DAFD61D-1DAD-3B71-0E22-AF896866492E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55" name="Retângulo 154">
                <a:extLst>
                  <a:ext uri="{FF2B5EF4-FFF2-40B4-BE49-F238E27FC236}">
                    <a16:creationId xmlns:a16="http://schemas.microsoft.com/office/drawing/2014/main" id="{7B50F399-79D5-EC86-E10D-B93C18DE37E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6" name="Elipse 155">
                <a:extLst>
                  <a:ext uri="{FF2B5EF4-FFF2-40B4-BE49-F238E27FC236}">
                    <a16:creationId xmlns:a16="http://schemas.microsoft.com/office/drawing/2014/main" id="{7FC87F6F-C857-1123-E4BD-C3ADE2830A6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7" name="Elipse 156">
                <a:extLst>
                  <a:ext uri="{FF2B5EF4-FFF2-40B4-BE49-F238E27FC236}">
                    <a16:creationId xmlns:a16="http://schemas.microsoft.com/office/drawing/2014/main" id="{2D7F59EF-6813-E569-3B94-8DFA09E1E13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196F5E9F-F2A1-5E99-8652-2126B77C502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50D357BB-55E2-7176-BB26-6506C3CF7A53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48" name="Retângulo 147">
                <a:extLst>
                  <a:ext uri="{FF2B5EF4-FFF2-40B4-BE49-F238E27FC236}">
                    <a16:creationId xmlns:a16="http://schemas.microsoft.com/office/drawing/2014/main" id="{516E6957-BB45-64E1-1D6A-210529619C3C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9" name="Elipse 148">
                <a:extLst>
                  <a:ext uri="{FF2B5EF4-FFF2-40B4-BE49-F238E27FC236}">
                    <a16:creationId xmlns:a16="http://schemas.microsoft.com/office/drawing/2014/main" id="{93E300CA-DC33-B7B6-597B-7F5D552313A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0" name="Elipse 149">
                <a:extLst>
                  <a:ext uri="{FF2B5EF4-FFF2-40B4-BE49-F238E27FC236}">
                    <a16:creationId xmlns:a16="http://schemas.microsoft.com/office/drawing/2014/main" id="{2DFFFAEE-2C56-0B4B-1429-B67C6FDBAB1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E7768A80-F31B-ED10-73A9-F8A2B74DE0E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F6EE51BC-B208-A420-D766-35554D66DE5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Elipse 152">
                <a:extLst>
                  <a:ext uri="{FF2B5EF4-FFF2-40B4-BE49-F238E27FC236}">
                    <a16:creationId xmlns:a16="http://schemas.microsoft.com/office/drawing/2014/main" id="{7286D716-0EE4-C81D-C68D-D98733409962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57A29359-0A36-19ED-3393-9FBC573F263D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AA433F18-8E68-8B6A-4172-DCA668F7E40F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43" name="Retângulo 142">
                <a:extLst>
                  <a:ext uri="{FF2B5EF4-FFF2-40B4-BE49-F238E27FC236}">
                    <a16:creationId xmlns:a16="http://schemas.microsoft.com/office/drawing/2014/main" id="{6BC3239E-42F4-9FA5-DFEF-B2C9EEAA659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4" name="Elipse 143">
                <a:extLst>
                  <a:ext uri="{FF2B5EF4-FFF2-40B4-BE49-F238E27FC236}">
                    <a16:creationId xmlns:a16="http://schemas.microsoft.com/office/drawing/2014/main" id="{54A2C08F-47F2-D6A1-8782-0F9E08A23E5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5" name="Elipse 144">
                <a:extLst>
                  <a:ext uri="{FF2B5EF4-FFF2-40B4-BE49-F238E27FC236}">
                    <a16:creationId xmlns:a16="http://schemas.microsoft.com/office/drawing/2014/main" id="{720B3EC6-F143-7D9B-6C69-7F49E708A47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Elipse 145">
                <a:extLst>
                  <a:ext uri="{FF2B5EF4-FFF2-40B4-BE49-F238E27FC236}">
                    <a16:creationId xmlns:a16="http://schemas.microsoft.com/office/drawing/2014/main" id="{33A3CCBD-13DF-62B5-A3A7-470F570A784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7" name="Elipse 146">
                <a:extLst>
                  <a:ext uri="{FF2B5EF4-FFF2-40B4-BE49-F238E27FC236}">
                    <a16:creationId xmlns:a16="http://schemas.microsoft.com/office/drawing/2014/main" id="{904C325A-7EB5-FC48-B125-8C7B9A30EB1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482" name="CaixaDeTexto 481">
            <a:extLst>
              <a:ext uri="{FF2B5EF4-FFF2-40B4-BE49-F238E27FC236}">
                <a16:creationId xmlns:a16="http://schemas.microsoft.com/office/drawing/2014/main" id="{3E8D9001-3837-DBBA-F510-13F5694275FA}"/>
              </a:ext>
            </a:extLst>
          </p:cNvPr>
          <p:cNvSpPr txBox="1"/>
          <p:nvPr/>
        </p:nvSpPr>
        <p:spPr>
          <a:xfrm>
            <a:off x="4393265" y="4432039"/>
            <a:ext cx="36663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83" name="CaixaDeTexto 482">
            <a:extLst>
              <a:ext uri="{FF2B5EF4-FFF2-40B4-BE49-F238E27FC236}">
                <a16:creationId xmlns:a16="http://schemas.microsoft.com/office/drawing/2014/main" id="{7AF6F716-803F-D441-6713-CBA5A7F074F9}"/>
              </a:ext>
            </a:extLst>
          </p:cNvPr>
          <p:cNvSpPr txBox="1"/>
          <p:nvPr/>
        </p:nvSpPr>
        <p:spPr>
          <a:xfrm>
            <a:off x="4206419" y="3585654"/>
            <a:ext cx="40400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pic>
        <p:nvPicPr>
          <p:cNvPr id="485" name="Imagem 484">
            <a:extLst>
              <a:ext uri="{FF2B5EF4-FFF2-40B4-BE49-F238E27FC236}">
                <a16:creationId xmlns:a16="http://schemas.microsoft.com/office/drawing/2014/main" id="{6CC4EFC5-F138-7170-8C2F-F4D079988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9100800" y="3098800"/>
            <a:ext cx="3956496" cy="52468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277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0" animBg="1"/>
      <p:bldP spid="482" grpId="0"/>
      <p:bldP spid="48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Agrupar 107">
            <a:extLst>
              <a:ext uri="{FF2B5EF4-FFF2-40B4-BE49-F238E27FC236}">
                <a16:creationId xmlns:a16="http://schemas.microsoft.com/office/drawing/2014/main" id="{580BCBCF-9E75-1894-75E7-578D265A2D27}"/>
              </a:ext>
            </a:extLst>
          </p:cNvPr>
          <p:cNvGrpSpPr/>
          <p:nvPr/>
        </p:nvGrpSpPr>
        <p:grpSpPr>
          <a:xfrm>
            <a:off x="9947630" y="4615397"/>
            <a:ext cx="2244370" cy="2627885"/>
            <a:chOff x="9947630" y="4615397"/>
            <a:chExt cx="2244370" cy="2627885"/>
          </a:xfrm>
        </p:grpSpPr>
        <p:grpSp>
          <p:nvGrpSpPr>
            <p:cNvPr id="30" name="Agrupar 29">
              <a:extLst>
                <a:ext uri="{FF2B5EF4-FFF2-40B4-BE49-F238E27FC236}">
                  <a16:creationId xmlns:a16="http://schemas.microsoft.com/office/drawing/2014/main" id="{64025874-9759-67F0-586C-CDC508553FAF}"/>
                </a:ext>
              </a:extLst>
            </p:cNvPr>
            <p:cNvGrpSpPr/>
            <p:nvPr/>
          </p:nvGrpSpPr>
          <p:grpSpPr>
            <a:xfrm>
              <a:off x="11069815" y="4615397"/>
              <a:ext cx="1122185" cy="2242604"/>
              <a:chOff x="11069815" y="4615397"/>
              <a:chExt cx="1122185" cy="2242604"/>
            </a:xfrm>
          </p:grpSpPr>
          <p:grpSp>
            <p:nvGrpSpPr>
              <p:cNvPr id="6" name="Agrupar 5">
                <a:extLst>
                  <a:ext uri="{FF2B5EF4-FFF2-40B4-BE49-F238E27FC236}">
                    <a16:creationId xmlns:a16="http://schemas.microsoft.com/office/drawing/2014/main" id="{4C5DDCB5-2EE7-728F-DAFE-A8919CB9BBCB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7" name="Retângulo 6">
                  <a:extLst>
                    <a:ext uri="{FF2B5EF4-FFF2-40B4-BE49-F238E27FC236}">
                      <a16:creationId xmlns:a16="http://schemas.microsoft.com/office/drawing/2014/main" id="{3E817A45-85FD-C85F-5403-9FBEC6192CE7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" name="Elipse 7">
                  <a:extLst>
                    <a:ext uri="{FF2B5EF4-FFF2-40B4-BE49-F238E27FC236}">
                      <a16:creationId xmlns:a16="http://schemas.microsoft.com/office/drawing/2014/main" id="{C6059BD1-53DA-D5EC-359F-5E332644B47B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9" name="Elipse 8">
                  <a:extLst>
                    <a:ext uri="{FF2B5EF4-FFF2-40B4-BE49-F238E27FC236}">
                      <a16:creationId xmlns:a16="http://schemas.microsoft.com/office/drawing/2014/main" id="{B8F0941B-9864-CD09-6F88-8BEE392B2954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0" name="Elipse 9">
                  <a:extLst>
                    <a:ext uri="{FF2B5EF4-FFF2-40B4-BE49-F238E27FC236}">
                      <a16:creationId xmlns:a16="http://schemas.microsoft.com/office/drawing/2014/main" id="{14993D1C-4D2D-9ABB-39D9-A2224D84D7D6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1" name="Elipse 10">
                  <a:extLst>
                    <a:ext uri="{FF2B5EF4-FFF2-40B4-BE49-F238E27FC236}">
                      <a16:creationId xmlns:a16="http://schemas.microsoft.com/office/drawing/2014/main" id="{E76D80E2-AD7F-0415-CE3E-64C9F9617CEA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" name="Elipse 11">
                  <a:extLst>
                    <a:ext uri="{FF2B5EF4-FFF2-40B4-BE49-F238E27FC236}">
                      <a16:creationId xmlns:a16="http://schemas.microsoft.com/office/drawing/2014/main" id="{F83FA388-3046-3209-E7E5-3EFEE3A7C470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3" name="Elipse 12">
                  <a:extLst>
                    <a:ext uri="{FF2B5EF4-FFF2-40B4-BE49-F238E27FC236}">
                      <a16:creationId xmlns:a16="http://schemas.microsoft.com/office/drawing/2014/main" id="{68648109-B9BF-127B-9335-D02574D93ADE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4" name="Agrupar 13">
                <a:extLst>
                  <a:ext uri="{FF2B5EF4-FFF2-40B4-BE49-F238E27FC236}">
                    <a16:creationId xmlns:a16="http://schemas.microsoft.com/office/drawing/2014/main" id="{540E8A24-D2E3-DABB-334A-B222C0C71A6D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5" name="Retângulo 14">
                  <a:extLst>
                    <a:ext uri="{FF2B5EF4-FFF2-40B4-BE49-F238E27FC236}">
                      <a16:creationId xmlns:a16="http://schemas.microsoft.com/office/drawing/2014/main" id="{72C4B548-374D-EE03-8599-DCA85C96E84B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6" name="Elipse 15">
                  <a:extLst>
                    <a:ext uri="{FF2B5EF4-FFF2-40B4-BE49-F238E27FC236}">
                      <a16:creationId xmlns:a16="http://schemas.microsoft.com/office/drawing/2014/main" id="{A2A20B41-853F-3AD3-20F5-62B5149820C7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" name="Elipse 16">
                  <a:extLst>
                    <a:ext uri="{FF2B5EF4-FFF2-40B4-BE49-F238E27FC236}">
                      <a16:creationId xmlns:a16="http://schemas.microsoft.com/office/drawing/2014/main" id="{8E61A59F-2E18-F460-2E80-7558CFD510E2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" name="Elipse 17">
                  <a:extLst>
                    <a:ext uri="{FF2B5EF4-FFF2-40B4-BE49-F238E27FC236}">
                      <a16:creationId xmlns:a16="http://schemas.microsoft.com/office/drawing/2014/main" id="{EFB2DA93-6A15-4DA0-428D-152A148DB938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" name="Elipse 18">
                  <a:extLst>
                    <a:ext uri="{FF2B5EF4-FFF2-40B4-BE49-F238E27FC236}">
                      <a16:creationId xmlns:a16="http://schemas.microsoft.com/office/drawing/2014/main" id="{1CDDAD08-68EE-3471-FE00-620A028A4C51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" name="Elipse 19">
                  <a:extLst>
                    <a:ext uri="{FF2B5EF4-FFF2-40B4-BE49-F238E27FC236}">
                      <a16:creationId xmlns:a16="http://schemas.microsoft.com/office/drawing/2014/main" id="{9732C5FC-DB16-5669-237F-2408872BB694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1" name="Elipse 20">
                  <a:extLst>
                    <a:ext uri="{FF2B5EF4-FFF2-40B4-BE49-F238E27FC236}">
                      <a16:creationId xmlns:a16="http://schemas.microsoft.com/office/drawing/2014/main" id="{AD15E2C5-52AC-F53B-E34D-8813CA632385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2" name="Agrupar 21">
                <a:extLst>
                  <a:ext uri="{FF2B5EF4-FFF2-40B4-BE49-F238E27FC236}">
                    <a16:creationId xmlns:a16="http://schemas.microsoft.com/office/drawing/2014/main" id="{76B584B5-0DB6-C9B3-A083-8FA0376805EF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3" name="Retângulo 22">
                  <a:extLst>
                    <a:ext uri="{FF2B5EF4-FFF2-40B4-BE49-F238E27FC236}">
                      <a16:creationId xmlns:a16="http://schemas.microsoft.com/office/drawing/2014/main" id="{A99E758B-4A66-67DC-9BA6-563D5284B007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" name="Elipse 23">
                  <a:extLst>
                    <a:ext uri="{FF2B5EF4-FFF2-40B4-BE49-F238E27FC236}">
                      <a16:creationId xmlns:a16="http://schemas.microsoft.com/office/drawing/2014/main" id="{98B68DED-75D5-9ACC-13D4-D07888F4DB19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" name="Elipse 24">
                  <a:extLst>
                    <a:ext uri="{FF2B5EF4-FFF2-40B4-BE49-F238E27FC236}">
                      <a16:creationId xmlns:a16="http://schemas.microsoft.com/office/drawing/2014/main" id="{45E9B4D7-0C79-F502-B874-F99DE2DE1D9C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6" name="Elipse 25">
                  <a:extLst>
                    <a:ext uri="{FF2B5EF4-FFF2-40B4-BE49-F238E27FC236}">
                      <a16:creationId xmlns:a16="http://schemas.microsoft.com/office/drawing/2014/main" id="{BDD7E1D8-DD80-34D3-064F-FC11A75E1E25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" name="Elipse 26">
                  <a:extLst>
                    <a:ext uri="{FF2B5EF4-FFF2-40B4-BE49-F238E27FC236}">
                      <a16:creationId xmlns:a16="http://schemas.microsoft.com/office/drawing/2014/main" id="{A5AAB68B-66AB-346C-DE1C-28CBAB913FD3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" name="Elipse 27">
                  <a:extLst>
                    <a:ext uri="{FF2B5EF4-FFF2-40B4-BE49-F238E27FC236}">
                      <a16:creationId xmlns:a16="http://schemas.microsoft.com/office/drawing/2014/main" id="{0277A6C5-9B49-7A10-5335-C2B42AB043CF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" name="Elipse 28">
                  <a:extLst>
                    <a:ext uri="{FF2B5EF4-FFF2-40B4-BE49-F238E27FC236}">
                      <a16:creationId xmlns:a16="http://schemas.microsoft.com/office/drawing/2014/main" id="{8945E451-78E4-6DF9-EDA8-A475900A904B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31" name="Agrupar 30">
              <a:extLst>
                <a:ext uri="{FF2B5EF4-FFF2-40B4-BE49-F238E27FC236}">
                  <a16:creationId xmlns:a16="http://schemas.microsoft.com/office/drawing/2014/main" id="{3BA9C8D5-9A54-EBCC-F0B0-94A997629B93}"/>
                </a:ext>
              </a:extLst>
            </p:cNvPr>
            <p:cNvGrpSpPr/>
            <p:nvPr/>
          </p:nvGrpSpPr>
          <p:grpSpPr>
            <a:xfrm>
              <a:off x="9947630" y="5000678"/>
              <a:ext cx="1122185" cy="2242604"/>
              <a:chOff x="11069815" y="4615397"/>
              <a:chExt cx="1122185" cy="2242604"/>
            </a:xfrm>
          </p:grpSpPr>
          <p:grpSp>
            <p:nvGrpSpPr>
              <p:cNvPr id="32" name="Agrupar 31">
                <a:extLst>
                  <a:ext uri="{FF2B5EF4-FFF2-40B4-BE49-F238E27FC236}">
                    <a16:creationId xmlns:a16="http://schemas.microsoft.com/office/drawing/2014/main" id="{2C99C519-FA4F-FBD0-796A-840E7AD2B776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49" name="Retângulo 48">
                  <a:extLst>
                    <a:ext uri="{FF2B5EF4-FFF2-40B4-BE49-F238E27FC236}">
                      <a16:creationId xmlns:a16="http://schemas.microsoft.com/office/drawing/2014/main" id="{FD951720-7568-D6F8-B956-FB4FEFD2E98E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0" name="Elipse 49">
                  <a:extLst>
                    <a:ext uri="{FF2B5EF4-FFF2-40B4-BE49-F238E27FC236}">
                      <a16:creationId xmlns:a16="http://schemas.microsoft.com/office/drawing/2014/main" id="{DE0EA83B-E2C1-8386-AAC8-A3AB01E7A4BC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1" name="Elipse 50">
                  <a:extLst>
                    <a:ext uri="{FF2B5EF4-FFF2-40B4-BE49-F238E27FC236}">
                      <a16:creationId xmlns:a16="http://schemas.microsoft.com/office/drawing/2014/main" id="{186382C3-A144-8042-F29F-225A01C24695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2" name="Elipse 51">
                  <a:extLst>
                    <a:ext uri="{FF2B5EF4-FFF2-40B4-BE49-F238E27FC236}">
                      <a16:creationId xmlns:a16="http://schemas.microsoft.com/office/drawing/2014/main" id="{8F432527-B68B-CE7A-C450-DB63F331A0F6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3" name="Elipse 52">
                  <a:extLst>
                    <a:ext uri="{FF2B5EF4-FFF2-40B4-BE49-F238E27FC236}">
                      <a16:creationId xmlns:a16="http://schemas.microsoft.com/office/drawing/2014/main" id="{2AAA1686-86B3-A27E-2763-ECA8446107F7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4" name="Elipse 53">
                  <a:extLst>
                    <a:ext uri="{FF2B5EF4-FFF2-40B4-BE49-F238E27FC236}">
                      <a16:creationId xmlns:a16="http://schemas.microsoft.com/office/drawing/2014/main" id="{06841289-B78B-86D6-9C0A-9A1C18AAA3C9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55" name="Elipse 54">
                  <a:extLst>
                    <a:ext uri="{FF2B5EF4-FFF2-40B4-BE49-F238E27FC236}">
                      <a16:creationId xmlns:a16="http://schemas.microsoft.com/office/drawing/2014/main" id="{6B30121B-B454-4830-7E1B-502926BFBFAB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33" name="Agrupar 32">
                <a:extLst>
                  <a:ext uri="{FF2B5EF4-FFF2-40B4-BE49-F238E27FC236}">
                    <a16:creationId xmlns:a16="http://schemas.microsoft.com/office/drawing/2014/main" id="{03060BC1-EFC8-466B-0C82-2C5C0DCA146C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42" name="Retângulo 41">
                  <a:extLst>
                    <a:ext uri="{FF2B5EF4-FFF2-40B4-BE49-F238E27FC236}">
                      <a16:creationId xmlns:a16="http://schemas.microsoft.com/office/drawing/2014/main" id="{E40B35C7-A9A2-BD3C-280E-741D693D3574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3" name="Elipse 42">
                  <a:extLst>
                    <a:ext uri="{FF2B5EF4-FFF2-40B4-BE49-F238E27FC236}">
                      <a16:creationId xmlns:a16="http://schemas.microsoft.com/office/drawing/2014/main" id="{9974C9E9-F64E-F36B-2DD9-8B1A5032D920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4" name="Elipse 43">
                  <a:extLst>
                    <a:ext uri="{FF2B5EF4-FFF2-40B4-BE49-F238E27FC236}">
                      <a16:creationId xmlns:a16="http://schemas.microsoft.com/office/drawing/2014/main" id="{7BAFAF3A-D3FE-AED5-F65A-43A7C415F8FC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5" name="Elipse 44">
                  <a:extLst>
                    <a:ext uri="{FF2B5EF4-FFF2-40B4-BE49-F238E27FC236}">
                      <a16:creationId xmlns:a16="http://schemas.microsoft.com/office/drawing/2014/main" id="{A7D0FC68-36F4-02BD-2733-85B06974BF52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6" name="Elipse 45">
                  <a:extLst>
                    <a:ext uri="{FF2B5EF4-FFF2-40B4-BE49-F238E27FC236}">
                      <a16:creationId xmlns:a16="http://schemas.microsoft.com/office/drawing/2014/main" id="{C7D98CA1-F189-B9FC-0647-AA1F3C6437F9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7" name="Elipse 46">
                  <a:extLst>
                    <a:ext uri="{FF2B5EF4-FFF2-40B4-BE49-F238E27FC236}">
                      <a16:creationId xmlns:a16="http://schemas.microsoft.com/office/drawing/2014/main" id="{C501C6DE-FE53-733F-D6BD-BAEC69170580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8" name="Elipse 47">
                  <a:extLst>
                    <a:ext uri="{FF2B5EF4-FFF2-40B4-BE49-F238E27FC236}">
                      <a16:creationId xmlns:a16="http://schemas.microsoft.com/office/drawing/2014/main" id="{8C833559-0773-C2EA-CC5C-7744AE7065FF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34" name="Agrupar 33">
                <a:extLst>
                  <a:ext uri="{FF2B5EF4-FFF2-40B4-BE49-F238E27FC236}">
                    <a16:creationId xmlns:a16="http://schemas.microsoft.com/office/drawing/2014/main" id="{DFE9012A-4FFC-0BC2-A053-EAEF15A6E18A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35" name="Retângulo 34">
                  <a:extLst>
                    <a:ext uri="{FF2B5EF4-FFF2-40B4-BE49-F238E27FC236}">
                      <a16:creationId xmlns:a16="http://schemas.microsoft.com/office/drawing/2014/main" id="{90EFC8B9-154E-9BA8-299B-D84ADE0EF7E0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6" name="Elipse 35">
                  <a:extLst>
                    <a:ext uri="{FF2B5EF4-FFF2-40B4-BE49-F238E27FC236}">
                      <a16:creationId xmlns:a16="http://schemas.microsoft.com/office/drawing/2014/main" id="{C7C31B19-FF6B-2C60-7660-368B5AD9848A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7" name="Elipse 36">
                  <a:extLst>
                    <a:ext uri="{FF2B5EF4-FFF2-40B4-BE49-F238E27FC236}">
                      <a16:creationId xmlns:a16="http://schemas.microsoft.com/office/drawing/2014/main" id="{70A6705B-748C-43D7-1A71-C56953FF9B45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8" name="Elipse 37">
                  <a:extLst>
                    <a:ext uri="{FF2B5EF4-FFF2-40B4-BE49-F238E27FC236}">
                      <a16:creationId xmlns:a16="http://schemas.microsoft.com/office/drawing/2014/main" id="{51DA595A-675D-3B0D-E55A-8B6B0A14556B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9" name="Elipse 38">
                  <a:extLst>
                    <a:ext uri="{FF2B5EF4-FFF2-40B4-BE49-F238E27FC236}">
                      <a16:creationId xmlns:a16="http://schemas.microsoft.com/office/drawing/2014/main" id="{181BBB01-869F-28A8-6806-554D5D516AB2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0" name="Elipse 39">
                  <a:extLst>
                    <a:ext uri="{FF2B5EF4-FFF2-40B4-BE49-F238E27FC236}">
                      <a16:creationId xmlns:a16="http://schemas.microsoft.com/office/drawing/2014/main" id="{9BBB400B-9EBD-A5D1-E7E6-34ED2203FD3E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41" name="Elipse 40">
                  <a:extLst>
                    <a:ext uri="{FF2B5EF4-FFF2-40B4-BE49-F238E27FC236}">
                      <a16:creationId xmlns:a16="http://schemas.microsoft.com/office/drawing/2014/main" id="{DD55941A-A3EE-4D68-CC8D-5199EEEE4C10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</p:grpSp>
      <p:grpSp>
        <p:nvGrpSpPr>
          <p:cNvPr id="109" name="Agrupar 108">
            <a:extLst>
              <a:ext uri="{FF2B5EF4-FFF2-40B4-BE49-F238E27FC236}">
                <a16:creationId xmlns:a16="http://schemas.microsoft.com/office/drawing/2014/main" id="{19DED4E1-CE35-BD16-9E58-9D56FF2E195E}"/>
              </a:ext>
            </a:extLst>
          </p:cNvPr>
          <p:cNvGrpSpPr/>
          <p:nvPr/>
        </p:nvGrpSpPr>
        <p:grpSpPr>
          <a:xfrm>
            <a:off x="7707051" y="4633000"/>
            <a:ext cx="2244370" cy="2627885"/>
            <a:chOff x="9947630" y="4615397"/>
            <a:chExt cx="2244370" cy="2627885"/>
          </a:xfrm>
        </p:grpSpPr>
        <p:grpSp>
          <p:nvGrpSpPr>
            <p:cNvPr id="110" name="Agrupar 109">
              <a:extLst>
                <a:ext uri="{FF2B5EF4-FFF2-40B4-BE49-F238E27FC236}">
                  <a16:creationId xmlns:a16="http://schemas.microsoft.com/office/drawing/2014/main" id="{CC1A7E68-F84B-0609-C600-AA53D9A1BBBC}"/>
                </a:ext>
              </a:extLst>
            </p:cNvPr>
            <p:cNvGrpSpPr/>
            <p:nvPr/>
          </p:nvGrpSpPr>
          <p:grpSpPr>
            <a:xfrm>
              <a:off x="11069815" y="4615397"/>
              <a:ext cx="1122185" cy="2242604"/>
              <a:chOff x="11069815" y="4615397"/>
              <a:chExt cx="1122185" cy="2242604"/>
            </a:xfrm>
          </p:grpSpPr>
          <p:grpSp>
            <p:nvGrpSpPr>
              <p:cNvPr id="136" name="Agrupar 135">
                <a:extLst>
                  <a:ext uri="{FF2B5EF4-FFF2-40B4-BE49-F238E27FC236}">
                    <a16:creationId xmlns:a16="http://schemas.microsoft.com/office/drawing/2014/main" id="{0AFA9219-69E5-1FA4-05A9-9D84FF7108AC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53" name="Retângulo 152">
                  <a:extLst>
                    <a:ext uri="{FF2B5EF4-FFF2-40B4-BE49-F238E27FC236}">
                      <a16:creationId xmlns:a16="http://schemas.microsoft.com/office/drawing/2014/main" id="{AD99EB3F-B949-9A39-CF68-99560B931B5A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4" name="Elipse 153">
                  <a:extLst>
                    <a:ext uri="{FF2B5EF4-FFF2-40B4-BE49-F238E27FC236}">
                      <a16:creationId xmlns:a16="http://schemas.microsoft.com/office/drawing/2014/main" id="{543BE1CE-1FB8-E26E-31FD-8EC5EBF5EFEA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5" name="Elipse 154">
                  <a:extLst>
                    <a:ext uri="{FF2B5EF4-FFF2-40B4-BE49-F238E27FC236}">
                      <a16:creationId xmlns:a16="http://schemas.microsoft.com/office/drawing/2014/main" id="{B56FF3FF-DA75-2FCA-C1D2-3E2377C6D038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6" name="Elipse 155">
                  <a:extLst>
                    <a:ext uri="{FF2B5EF4-FFF2-40B4-BE49-F238E27FC236}">
                      <a16:creationId xmlns:a16="http://schemas.microsoft.com/office/drawing/2014/main" id="{D274E6B3-59BD-278A-58F9-947F90ED6C42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7" name="Elipse 156">
                  <a:extLst>
                    <a:ext uri="{FF2B5EF4-FFF2-40B4-BE49-F238E27FC236}">
                      <a16:creationId xmlns:a16="http://schemas.microsoft.com/office/drawing/2014/main" id="{F727213A-422E-4FDD-8CE7-24104F770CB0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8" name="Elipse 157">
                  <a:extLst>
                    <a:ext uri="{FF2B5EF4-FFF2-40B4-BE49-F238E27FC236}">
                      <a16:creationId xmlns:a16="http://schemas.microsoft.com/office/drawing/2014/main" id="{63207C92-8F4F-C6EC-E918-7631B46ACBAE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9" name="Elipse 158">
                  <a:extLst>
                    <a:ext uri="{FF2B5EF4-FFF2-40B4-BE49-F238E27FC236}">
                      <a16:creationId xmlns:a16="http://schemas.microsoft.com/office/drawing/2014/main" id="{E2E678A5-0EE7-3250-B350-E914F1F35F4A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37" name="Agrupar 136">
                <a:extLst>
                  <a:ext uri="{FF2B5EF4-FFF2-40B4-BE49-F238E27FC236}">
                    <a16:creationId xmlns:a16="http://schemas.microsoft.com/office/drawing/2014/main" id="{F57EB611-6034-1E21-0D59-C19F6AB7ED76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46" name="Retângulo 145">
                  <a:extLst>
                    <a:ext uri="{FF2B5EF4-FFF2-40B4-BE49-F238E27FC236}">
                      <a16:creationId xmlns:a16="http://schemas.microsoft.com/office/drawing/2014/main" id="{EF9B115C-9DD4-F560-1911-17E3EAEF4FCE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7" name="Elipse 146">
                  <a:extLst>
                    <a:ext uri="{FF2B5EF4-FFF2-40B4-BE49-F238E27FC236}">
                      <a16:creationId xmlns:a16="http://schemas.microsoft.com/office/drawing/2014/main" id="{627017DD-3FD6-7DE6-648E-DDE4C7B9D94C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8" name="Elipse 147">
                  <a:extLst>
                    <a:ext uri="{FF2B5EF4-FFF2-40B4-BE49-F238E27FC236}">
                      <a16:creationId xmlns:a16="http://schemas.microsoft.com/office/drawing/2014/main" id="{6A359F83-C4F5-28B3-1186-326AE8319EB2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9" name="Elipse 148">
                  <a:extLst>
                    <a:ext uri="{FF2B5EF4-FFF2-40B4-BE49-F238E27FC236}">
                      <a16:creationId xmlns:a16="http://schemas.microsoft.com/office/drawing/2014/main" id="{C1688C2E-0E3D-9150-5B07-D274EB3DF3F4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0" name="Elipse 149">
                  <a:extLst>
                    <a:ext uri="{FF2B5EF4-FFF2-40B4-BE49-F238E27FC236}">
                      <a16:creationId xmlns:a16="http://schemas.microsoft.com/office/drawing/2014/main" id="{0AE5357D-E27F-57A6-9E3A-D7A28A662424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1" name="Elipse 150">
                  <a:extLst>
                    <a:ext uri="{FF2B5EF4-FFF2-40B4-BE49-F238E27FC236}">
                      <a16:creationId xmlns:a16="http://schemas.microsoft.com/office/drawing/2014/main" id="{4F42FA6D-FCD9-F30A-8D19-30EE8C828B37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52" name="Elipse 151">
                  <a:extLst>
                    <a:ext uri="{FF2B5EF4-FFF2-40B4-BE49-F238E27FC236}">
                      <a16:creationId xmlns:a16="http://schemas.microsoft.com/office/drawing/2014/main" id="{C417EE92-4079-191F-D0DD-8295AD74DA78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38" name="Agrupar 137">
                <a:extLst>
                  <a:ext uri="{FF2B5EF4-FFF2-40B4-BE49-F238E27FC236}">
                    <a16:creationId xmlns:a16="http://schemas.microsoft.com/office/drawing/2014/main" id="{59474201-4B94-640C-E7CC-75433301AB5E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39" name="Retângulo 138">
                  <a:extLst>
                    <a:ext uri="{FF2B5EF4-FFF2-40B4-BE49-F238E27FC236}">
                      <a16:creationId xmlns:a16="http://schemas.microsoft.com/office/drawing/2014/main" id="{9D2B9B74-3602-6697-4C13-955871F33DE8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0" name="Elipse 139">
                  <a:extLst>
                    <a:ext uri="{FF2B5EF4-FFF2-40B4-BE49-F238E27FC236}">
                      <a16:creationId xmlns:a16="http://schemas.microsoft.com/office/drawing/2014/main" id="{2D199EA8-8106-8E6F-8B54-53EDFF32D25C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1" name="Elipse 140">
                  <a:extLst>
                    <a:ext uri="{FF2B5EF4-FFF2-40B4-BE49-F238E27FC236}">
                      <a16:creationId xmlns:a16="http://schemas.microsoft.com/office/drawing/2014/main" id="{5FB9180A-DE1B-EAFC-66DB-0EB8AF8A4586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2" name="Elipse 141">
                  <a:extLst>
                    <a:ext uri="{FF2B5EF4-FFF2-40B4-BE49-F238E27FC236}">
                      <a16:creationId xmlns:a16="http://schemas.microsoft.com/office/drawing/2014/main" id="{D21DD65C-69A0-B525-1E3B-D1192AE74467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3" name="Elipse 142">
                  <a:extLst>
                    <a:ext uri="{FF2B5EF4-FFF2-40B4-BE49-F238E27FC236}">
                      <a16:creationId xmlns:a16="http://schemas.microsoft.com/office/drawing/2014/main" id="{3C3D6BD1-D6A6-C957-69DB-C0629783E55B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4" name="Elipse 143">
                  <a:extLst>
                    <a:ext uri="{FF2B5EF4-FFF2-40B4-BE49-F238E27FC236}">
                      <a16:creationId xmlns:a16="http://schemas.microsoft.com/office/drawing/2014/main" id="{D61FDC3C-989D-8EE4-D7F3-EA32B13D8FFE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45" name="Elipse 144">
                  <a:extLst>
                    <a:ext uri="{FF2B5EF4-FFF2-40B4-BE49-F238E27FC236}">
                      <a16:creationId xmlns:a16="http://schemas.microsoft.com/office/drawing/2014/main" id="{1C83E3D7-DCB8-E3F1-FBF2-8F4D65FF497C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111" name="Agrupar 110">
              <a:extLst>
                <a:ext uri="{FF2B5EF4-FFF2-40B4-BE49-F238E27FC236}">
                  <a16:creationId xmlns:a16="http://schemas.microsoft.com/office/drawing/2014/main" id="{8E071A99-10F4-5D06-0D58-BC4D69C7977A}"/>
                </a:ext>
              </a:extLst>
            </p:cNvPr>
            <p:cNvGrpSpPr/>
            <p:nvPr/>
          </p:nvGrpSpPr>
          <p:grpSpPr>
            <a:xfrm>
              <a:off x="9947630" y="5000678"/>
              <a:ext cx="1122185" cy="2242604"/>
              <a:chOff x="11069815" y="4615397"/>
              <a:chExt cx="1122185" cy="2242604"/>
            </a:xfrm>
          </p:grpSpPr>
          <p:grpSp>
            <p:nvGrpSpPr>
              <p:cNvPr id="112" name="Agrupar 111">
                <a:extLst>
                  <a:ext uri="{FF2B5EF4-FFF2-40B4-BE49-F238E27FC236}">
                    <a16:creationId xmlns:a16="http://schemas.microsoft.com/office/drawing/2014/main" id="{2E5589B8-1F52-4CF0-DBE0-DDAE466C3EDF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29" name="Retângulo 128">
                  <a:extLst>
                    <a:ext uri="{FF2B5EF4-FFF2-40B4-BE49-F238E27FC236}">
                      <a16:creationId xmlns:a16="http://schemas.microsoft.com/office/drawing/2014/main" id="{A4AC3BC6-2666-7F18-8B2E-173754ADCB07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30" name="Elipse 129">
                  <a:extLst>
                    <a:ext uri="{FF2B5EF4-FFF2-40B4-BE49-F238E27FC236}">
                      <a16:creationId xmlns:a16="http://schemas.microsoft.com/office/drawing/2014/main" id="{6708C795-E37A-B3AF-8FAC-DFD90696E353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31" name="Elipse 130">
                  <a:extLst>
                    <a:ext uri="{FF2B5EF4-FFF2-40B4-BE49-F238E27FC236}">
                      <a16:creationId xmlns:a16="http://schemas.microsoft.com/office/drawing/2014/main" id="{5BCC6FBA-053B-09B4-6841-B62A4884C922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32" name="Elipse 131">
                  <a:extLst>
                    <a:ext uri="{FF2B5EF4-FFF2-40B4-BE49-F238E27FC236}">
                      <a16:creationId xmlns:a16="http://schemas.microsoft.com/office/drawing/2014/main" id="{9EEB97A4-73BC-9E03-FDE7-DEC16C6C5542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33" name="Elipse 132">
                  <a:extLst>
                    <a:ext uri="{FF2B5EF4-FFF2-40B4-BE49-F238E27FC236}">
                      <a16:creationId xmlns:a16="http://schemas.microsoft.com/office/drawing/2014/main" id="{BB7FC489-D0D3-42C0-E1EE-06429E4855C6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34" name="Elipse 133">
                  <a:extLst>
                    <a:ext uri="{FF2B5EF4-FFF2-40B4-BE49-F238E27FC236}">
                      <a16:creationId xmlns:a16="http://schemas.microsoft.com/office/drawing/2014/main" id="{5DF007A9-564D-7199-66A1-7469DC09E0BA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35" name="Elipse 134">
                  <a:extLst>
                    <a:ext uri="{FF2B5EF4-FFF2-40B4-BE49-F238E27FC236}">
                      <a16:creationId xmlns:a16="http://schemas.microsoft.com/office/drawing/2014/main" id="{DFE59862-B833-5B8C-8282-956327C7F3BB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13" name="Agrupar 112">
                <a:extLst>
                  <a:ext uri="{FF2B5EF4-FFF2-40B4-BE49-F238E27FC236}">
                    <a16:creationId xmlns:a16="http://schemas.microsoft.com/office/drawing/2014/main" id="{D8C4130A-B2BA-7496-7AA2-560C1EE5BA12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22" name="Retângulo 121">
                  <a:extLst>
                    <a:ext uri="{FF2B5EF4-FFF2-40B4-BE49-F238E27FC236}">
                      <a16:creationId xmlns:a16="http://schemas.microsoft.com/office/drawing/2014/main" id="{D454973D-004B-FE51-F901-B6D74B9BE09E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3" name="Elipse 122">
                  <a:extLst>
                    <a:ext uri="{FF2B5EF4-FFF2-40B4-BE49-F238E27FC236}">
                      <a16:creationId xmlns:a16="http://schemas.microsoft.com/office/drawing/2014/main" id="{73358A02-CB36-7D62-C54B-12A9EB2A9586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4" name="Elipse 123">
                  <a:extLst>
                    <a:ext uri="{FF2B5EF4-FFF2-40B4-BE49-F238E27FC236}">
                      <a16:creationId xmlns:a16="http://schemas.microsoft.com/office/drawing/2014/main" id="{0DEAA45C-F6C8-C93E-2B62-EA33053FE578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5" name="Elipse 124">
                  <a:extLst>
                    <a:ext uri="{FF2B5EF4-FFF2-40B4-BE49-F238E27FC236}">
                      <a16:creationId xmlns:a16="http://schemas.microsoft.com/office/drawing/2014/main" id="{224C4680-48F7-FB72-8202-BF49D334AACB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6" name="Elipse 125">
                  <a:extLst>
                    <a:ext uri="{FF2B5EF4-FFF2-40B4-BE49-F238E27FC236}">
                      <a16:creationId xmlns:a16="http://schemas.microsoft.com/office/drawing/2014/main" id="{C1DE7231-6002-7131-1E6C-87083F63F32B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7" name="Elipse 126">
                  <a:extLst>
                    <a:ext uri="{FF2B5EF4-FFF2-40B4-BE49-F238E27FC236}">
                      <a16:creationId xmlns:a16="http://schemas.microsoft.com/office/drawing/2014/main" id="{C76D2215-01E0-1984-B85A-449B180F8021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8" name="Elipse 127">
                  <a:extLst>
                    <a:ext uri="{FF2B5EF4-FFF2-40B4-BE49-F238E27FC236}">
                      <a16:creationId xmlns:a16="http://schemas.microsoft.com/office/drawing/2014/main" id="{2C5A384F-E71D-8340-6C97-70A3FC27DCDC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14" name="Agrupar 113">
                <a:extLst>
                  <a:ext uri="{FF2B5EF4-FFF2-40B4-BE49-F238E27FC236}">
                    <a16:creationId xmlns:a16="http://schemas.microsoft.com/office/drawing/2014/main" id="{F9E61C23-EE6B-9C05-E470-CC8D6511ED57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15" name="Retângulo 114">
                  <a:extLst>
                    <a:ext uri="{FF2B5EF4-FFF2-40B4-BE49-F238E27FC236}">
                      <a16:creationId xmlns:a16="http://schemas.microsoft.com/office/drawing/2014/main" id="{A25C3B85-43A0-511A-922B-9A1B7E715573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16" name="Elipse 115">
                  <a:extLst>
                    <a:ext uri="{FF2B5EF4-FFF2-40B4-BE49-F238E27FC236}">
                      <a16:creationId xmlns:a16="http://schemas.microsoft.com/office/drawing/2014/main" id="{1D772A29-D6AB-E7F0-3D9C-4C372E71A8D4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17" name="Elipse 116">
                  <a:extLst>
                    <a:ext uri="{FF2B5EF4-FFF2-40B4-BE49-F238E27FC236}">
                      <a16:creationId xmlns:a16="http://schemas.microsoft.com/office/drawing/2014/main" id="{573E8465-D119-F5A0-80FB-20D99F65FE23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18" name="Elipse 117">
                  <a:extLst>
                    <a:ext uri="{FF2B5EF4-FFF2-40B4-BE49-F238E27FC236}">
                      <a16:creationId xmlns:a16="http://schemas.microsoft.com/office/drawing/2014/main" id="{A07398FE-F71B-1521-349C-8AEB070DB08E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19" name="Elipse 118">
                  <a:extLst>
                    <a:ext uri="{FF2B5EF4-FFF2-40B4-BE49-F238E27FC236}">
                      <a16:creationId xmlns:a16="http://schemas.microsoft.com/office/drawing/2014/main" id="{249460D3-22F3-DDC8-9631-54DB5C8B0F0C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0" name="Elipse 119">
                  <a:extLst>
                    <a:ext uri="{FF2B5EF4-FFF2-40B4-BE49-F238E27FC236}">
                      <a16:creationId xmlns:a16="http://schemas.microsoft.com/office/drawing/2014/main" id="{F8843B84-FE3A-8F4B-2094-08FA23415E1B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21" name="Elipse 120">
                  <a:extLst>
                    <a:ext uri="{FF2B5EF4-FFF2-40B4-BE49-F238E27FC236}">
                      <a16:creationId xmlns:a16="http://schemas.microsoft.com/office/drawing/2014/main" id="{EEDF390A-4C2F-338A-F9A7-237368EF6418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</p:grpSp>
      <p:grpSp>
        <p:nvGrpSpPr>
          <p:cNvPr id="160" name="Agrupar 159">
            <a:extLst>
              <a:ext uri="{FF2B5EF4-FFF2-40B4-BE49-F238E27FC236}">
                <a16:creationId xmlns:a16="http://schemas.microsoft.com/office/drawing/2014/main" id="{48EBD1AA-94BB-728B-FE10-B2916B6DD259}"/>
              </a:ext>
            </a:extLst>
          </p:cNvPr>
          <p:cNvGrpSpPr/>
          <p:nvPr/>
        </p:nvGrpSpPr>
        <p:grpSpPr>
          <a:xfrm>
            <a:off x="5466472" y="4650603"/>
            <a:ext cx="2244370" cy="2627885"/>
            <a:chOff x="9947630" y="4615397"/>
            <a:chExt cx="2244370" cy="2627885"/>
          </a:xfrm>
        </p:grpSpPr>
        <p:grpSp>
          <p:nvGrpSpPr>
            <p:cNvPr id="161" name="Agrupar 160">
              <a:extLst>
                <a:ext uri="{FF2B5EF4-FFF2-40B4-BE49-F238E27FC236}">
                  <a16:creationId xmlns:a16="http://schemas.microsoft.com/office/drawing/2014/main" id="{A9129840-0788-9DB1-0E1E-034ABCEB2ADC}"/>
                </a:ext>
              </a:extLst>
            </p:cNvPr>
            <p:cNvGrpSpPr/>
            <p:nvPr/>
          </p:nvGrpSpPr>
          <p:grpSpPr>
            <a:xfrm>
              <a:off x="11069815" y="4615397"/>
              <a:ext cx="1122185" cy="2242604"/>
              <a:chOff x="11069815" y="4615397"/>
              <a:chExt cx="1122185" cy="2242604"/>
            </a:xfrm>
          </p:grpSpPr>
          <p:grpSp>
            <p:nvGrpSpPr>
              <p:cNvPr id="187" name="Agrupar 186">
                <a:extLst>
                  <a:ext uri="{FF2B5EF4-FFF2-40B4-BE49-F238E27FC236}">
                    <a16:creationId xmlns:a16="http://schemas.microsoft.com/office/drawing/2014/main" id="{05BBBCAA-0BF1-F028-BCF7-F492B3B72CEF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04" name="Retângulo 203">
                  <a:extLst>
                    <a:ext uri="{FF2B5EF4-FFF2-40B4-BE49-F238E27FC236}">
                      <a16:creationId xmlns:a16="http://schemas.microsoft.com/office/drawing/2014/main" id="{B059464B-8DBC-FDAB-BF48-583FDAFA9D6A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5" name="Elipse 204">
                  <a:extLst>
                    <a:ext uri="{FF2B5EF4-FFF2-40B4-BE49-F238E27FC236}">
                      <a16:creationId xmlns:a16="http://schemas.microsoft.com/office/drawing/2014/main" id="{6A9A60BB-BC21-9D00-246B-5E0CDCF8C036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6" name="Elipse 205">
                  <a:extLst>
                    <a:ext uri="{FF2B5EF4-FFF2-40B4-BE49-F238E27FC236}">
                      <a16:creationId xmlns:a16="http://schemas.microsoft.com/office/drawing/2014/main" id="{36014A9E-EC69-03CF-44F3-DB8E18858C71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7" name="Elipse 206">
                  <a:extLst>
                    <a:ext uri="{FF2B5EF4-FFF2-40B4-BE49-F238E27FC236}">
                      <a16:creationId xmlns:a16="http://schemas.microsoft.com/office/drawing/2014/main" id="{0505E13F-7240-EA09-C208-076DCAA821B0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8" name="Elipse 207">
                  <a:extLst>
                    <a:ext uri="{FF2B5EF4-FFF2-40B4-BE49-F238E27FC236}">
                      <a16:creationId xmlns:a16="http://schemas.microsoft.com/office/drawing/2014/main" id="{8F424476-4706-5AF1-DBFB-A4289796DF44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9" name="Elipse 208">
                  <a:extLst>
                    <a:ext uri="{FF2B5EF4-FFF2-40B4-BE49-F238E27FC236}">
                      <a16:creationId xmlns:a16="http://schemas.microsoft.com/office/drawing/2014/main" id="{12C0F49F-9D43-2809-3389-D0E61090DF3D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10" name="Elipse 209">
                  <a:extLst>
                    <a:ext uri="{FF2B5EF4-FFF2-40B4-BE49-F238E27FC236}">
                      <a16:creationId xmlns:a16="http://schemas.microsoft.com/office/drawing/2014/main" id="{1E4AFE35-C3CD-D458-44FF-E563E510ADF3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88" name="Agrupar 187">
                <a:extLst>
                  <a:ext uri="{FF2B5EF4-FFF2-40B4-BE49-F238E27FC236}">
                    <a16:creationId xmlns:a16="http://schemas.microsoft.com/office/drawing/2014/main" id="{1C0AFAD0-893B-30C5-2C61-D7EC3125ED4B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97" name="Retângulo 196">
                  <a:extLst>
                    <a:ext uri="{FF2B5EF4-FFF2-40B4-BE49-F238E27FC236}">
                      <a16:creationId xmlns:a16="http://schemas.microsoft.com/office/drawing/2014/main" id="{583CD43C-93E5-63BC-B6C0-2E8D5B484053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8" name="Elipse 197">
                  <a:extLst>
                    <a:ext uri="{FF2B5EF4-FFF2-40B4-BE49-F238E27FC236}">
                      <a16:creationId xmlns:a16="http://schemas.microsoft.com/office/drawing/2014/main" id="{76447203-6EEA-72F4-4588-34672EDD7338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9" name="Elipse 198">
                  <a:extLst>
                    <a:ext uri="{FF2B5EF4-FFF2-40B4-BE49-F238E27FC236}">
                      <a16:creationId xmlns:a16="http://schemas.microsoft.com/office/drawing/2014/main" id="{B13503F7-574D-95B9-3564-DFCA6EFE8936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0" name="Elipse 199">
                  <a:extLst>
                    <a:ext uri="{FF2B5EF4-FFF2-40B4-BE49-F238E27FC236}">
                      <a16:creationId xmlns:a16="http://schemas.microsoft.com/office/drawing/2014/main" id="{9F06798A-5FA2-25DB-79EA-BDEA1E6DD551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1" name="Elipse 200">
                  <a:extLst>
                    <a:ext uri="{FF2B5EF4-FFF2-40B4-BE49-F238E27FC236}">
                      <a16:creationId xmlns:a16="http://schemas.microsoft.com/office/drawing/2014/main" id="{8586B2F4-24D3-8DC7-764A-179C8F3130C4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2" name="Elipse 201">
                  <a:extLst>
                    <a:ext uri="{FF2B5EF4-FFF2-40B4-BE49-F238E27FC236}">
                      <a16:creationId xmlns:a16="http://schemas.microsoft.com/office/drawing/2014/main" id="{772C5699-6901-9D83-FF8B-9AFD95A337CB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03" name="Elipse 202">
                  <a:extLst>
                    <a:ext uri="{FF2B5EF4-FFF2-40B4-BE49-F238E27FC236}">
                      <a16:creationId xmlns:a16="http://schemas.microsoft.com/office/drawing/2014/main" id="{F0EF7E1B-A4ED-6E87-869F-378B162B8780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89" name="Agrupar 188">
                <a:extLst>
                  <a:ext uri="{FF2B5EF4-FFF2-40B4-BE49-F238E27FC236}">
                    <a16:creationId xmlns:a16="http://schemas.microsoft.com/office/drawing/2014/main" id="{1B32EB55-72CA-429A-50CA-BA369910E251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90" name="Retângulo 189">
                  <a:extLst>
                    <a:ext uri="{FF2B5EF4-FFF2-40B4-BE49-F238E27FC236}">
                      <a16:creationId xmlns:a16="http://schemas.microsoft.com/office/drawing/2014/main" id="{266998DE-AC5B-6B74-821E-37223BD020A8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1" name="Elipse 190">
                  <a:extLst>
                    <a:ext uri="{FF2B5EF4-FFF2-40B4-BE49-F238E27FC236}">
                      <a16:creationId xmlns:a16="http://schemas.microsoft.com/office/drawing/2014/main" id="{8D0000F7-7886-A281-E8E1-B0D45F61EF0D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2" name="Elipse 191">
                  <a:extLst>
                    <a:ext uri="{FF2B5EF4-FFF2-40B4-BE49-F238E27FC236}">
                      <a16:creationId xmlns:a16="http://schemas.microsoft.com/office/drawing/2014/main" id="{6E1F38DE-A0CE-F342-3A28-808B6CE01B2D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3" name="Elipse 192">
                  <a:extLst>
                    <a:ext uri="{FF2B5EF4-FFF2-40B4-BE49-F238E27FC236}">
                      <a16:creationId xmlns:a16="http://schemas.microsoft.com/office/drawing/2014/main" id="{826E21F3-6519-1880-2EBA-7601F2AB7A9B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4" name="Elipse 193">
                  <a:extLst>
                    <a:ext uri="{FF2B5EF4-FFF2-40B4-BE49-F238E27FC236}">
                      <a16:creationId xmlns:a16="http://schemas.microsoft.com/office/drawing/2014/main" id="{D55DC3C6-70A3-807E-AD0E-B84213C62288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5" name="Elipse 194">
                  <a:extLst>
                    <a:ext uri="{FF2B5EF4-FFF2-40B4-BE49-F238E27FC236}">
                      <a16:creationId xmlns:a16="http://schemas.microsoft.com/office/drawing/2014/main" id="{C2292FED-2DA5-549C-7A9F-980C8979FBD2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96" name="Elipse 195">
                  <a:extLst>
                    <a:ext uri="{FF2B5EF4-FFF2-40B4-BE49-F238E27FC236}">
                      <a16:creationId xmlns:a16="http://schemas.microsoft.com/office/drawing/2014/main" id="{B195025A-7D80-1D2C-0A1E-5A6F17A8B5B8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162" name="Agrupar 161">
              <a:extLst>
                <a:ext uri="{FF2B5EF4-FFF2-40B4-BE49-F238E27FC236}">
                  <a16:creationId xmlns:a16="http://schemas.microsoft.com/office/drawing/2014/main" id="{55B18608-7636-8793-9A79-08797979DC15}"/>
                </a:ext>
              </a:extLst>
            </p:cNvPr>
            <p:cNvGrpSpPr/>
            <p:nvPr/>
          </p:nvGrpSpPr>
          <p:grpSpPr>
            <a:xfrm>
              <a:off x="9947630" y="5000678"/>
              <a:ext cx="1122185" cy="2242604"/>
              <a:chOff x="11069815" y="4615397"/>
              <a:chExt cx="1122185" cy="2242604"/>
            </a:xfrm>
          </p:grpSpPr>
          <p:grpSp>
            <p:nvGrpSpPr>
              <p:cNvPr id="163" name="Agrupar 162">
                <a:extLst>
                  <a:ext uri="{FF2B5EF4-FFF2-40B4-BE49-F238E27FC236}">
                    <a16:creationId xmlns:a16="http://schemas.microsoft.com/office/drawing/2014/main" id="{4B550260-7B79-4DAB-C38A-A06AE4C5BED6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80" name="Retângulo 179">
                  <a:extLst>
                    <a:ext uri="{FF2B5EF4-FFF2-40B4-BE49-F238E27FC236}">
                      <a16:creationId xmlns:a16="http://schemas.microsoft.com/office/drawing/2014/main" id="{E072A538-E2BA-3BD4-8874-ABF41A0A0C9C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1" name="Elipse 180">
                  <a:extLst>
                    <a:ext uri="{FF2B5EF4-FFF2-40B4-BE49-F238E27FC236}">
                      <a16:creationId xmlns:a16="http://schemas.microsoft.com/office/drawing/2014/main" id="{F6580D5D-52D1-F17E-7FD5-06B0BD4E363B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2" name="Elipse 181">
                  <a:extLst>
                    <a:ext uri="{FF2B5EF4-FFF2-40B4-BE49-F238E27FC236}">
                      <a16:creationId xmlns:a16="http://schemas.microsoft.com/office/drawing/2014/main" id="{62EBD4F1-0DE4-C534-D45D-FBB1C3CD0078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3" name="Elipse 182">
                  <a:extLst>
                    <a:ext uri="{FF2B5EF4-FFF2-40B4-BE49-F238E27FC236}">
                      <a16:creationId xmlns:a16="http://schemas.microsoft.com/office/drawing/2014/main" id="{DDA5BD98-0969-FECF-8BA0-00F550D766F2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4" name="Elipse 183">
                  <a:extLst>
                    <a:ext uri="{FF2B5EF4-FFF2-40B4-BE49-F238E27FC236}">
                      <a16:creationId xmlns:a16="http://schemas.microsoft.com/office/drawing/2014/main" id="{3CA3633C-DA23-88E5-0357-7E4962D98BF4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5" name="Elipse 184">
                  <a:extLst>
                    <a:ext uri="{FF2B5EF4-FFF2-40B4-BE49-F238E27FC236}">
                      <a16:creationId xmlns:a16="http://schemas.microsoft.com/office/drawing/2014/main" id="{18495286-9EDD-0484-07F8-7B00FAE4D561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86" name="Elipse 185">
                  <a:extLst>
                    <a:ext uri="{FF2B5EF4-FFF2-40B4-BE49-F238E27FC236}">
                      <a16:creationId xmlns:a16="http://schemas.microsoft.com/office/drawing/2014/main" id="{5B8E18D4-705A-947E-70E8-ABFBDDDAD0D2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64" name="Agrupar 163">
                <a:extLst>
                  <a:ext uri="{FF2B5EF4-FFF2-40B4-BE49-F238E27FC236}">
                    <a16:creationId xmlns:a16="http://schemas.microsoft.com/office/drawing/2014/main" id="{CC3C031F-FA6A-A3C4-0114-CC73BADAD71D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73" name="Retângulo 172">
                  <a:extLst>
                    <a:ext uri="{FF2B5EF4-FFF2-40B4-BE49-F238E27FC236}">
                      <a16:creationId xmlns:a16="http://schemas.microsoft.com/office/drawing/2014/main" id="{FDB61BE6-E60B-0183-C4F5-4C563C4FE7E9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4" name="Elipse 173">
                  <a:extLst>
                    <a:ext uri="{FF2B5EF4-FFF2-40B4-BE49-F238E27FC236}">
                      <a16:creationId xmlns:a16="http://schemas.microsoft.com/office/drawing/2014/main" id="{089770D7-76ED-CC89-8391-744627A536F2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5" name="Elipse 174">
                  <a:extLst>
                    <a:ext uri="{FF2B5EF4-FFF2-40B4-BE49-F238E27FC236}">
                      <a16:creationId xmlns:a16="http://schemas.microsoft.com/office/drawing/2014/main" id="{2844124D-9CC1-9821-19EB-2B233D6F9D03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6" name="Elipse 175">
                  <a:extLst>
                    <a:ext uri="{FF2B5EF4-FFF2-40B4-BE49-F238E27FC236}">
                      <a16:creationId xmlns:a16="http://schemas.microsoft.com/office/drawing/2014/main" id="{5B6CA506-C637-88C2-4E98-AC9EC9D5B108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7" name="Elipse 176">
                  <a:extLst>
                    <a:ext uri="{FF2B5EF4-FFF2-40B4-BE49-F238E27FC236}">
                      <a16:creationId xmlns:a16="http://schemas.microsoft.com/office/drawing/2014/main" id="{388D799F-2EEE-09C3-DB86-07E34FF4653E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8" name="Elipse 177">
                  <a:extLst>
                    <a:ext uri="{FF2B5EF4-FFF2-40B4-BE49-F238E27FC236}">
                      <a16:creationId xmlns:a16="http://schemas.microsoft.com/office/drawing/2014/main" id="{6A62E344-371D-98D0-36BF-B4CA77EDFE2E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9" name="Elipse 178">
                  <a:extLst>
                    <a:ext uri="{FF2B5EF4-FFF2-40B4-BE49-F238E27FC236}">
                      <a16:creationId xmlns:a16="http://schemas.microsoft.com/office/drawing/2014/main" id="{1D8DA38D-7712-761B-4B67-058EE8656656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165" name="Agrupar 164">
                <a:extLst>
                  <a:ext uri="{FF2B5EF4-FFF2-40B4-BE49-F238E27FC236}">
                    <a16:creationId xmlns:a16="http://schemas.microsoft.com/office/drawing/2014/main" id="{1C91A9E4-EC90-1681-7C89-013480927B8F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166" name="Retângulo 165">
                  <a:extLst>
                    <a:ext uri="{FF2B5EF4-FFF2-40B4-BE49-F238E27FC236}">
                      <a16:creationId xmlns:a16="http://schemas.microsoft.com/office/drawing/2014/main" id="{B8E592D7-2BAF-51A6-4627-DFF706A52735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67" name="Elipse 166">
                  <a:extLst>
                    <a:ext uri="{FF2B5EF4-FFF2-40B4-BE49-F238E27FC236}">
                      <a16:creationId xmlns:a16="http://schemas.microsoft.com/office/drawing/2014/main" id="{079E9868-07B0-E566-85DA-1469C2F564AF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68" name="Elipse 167">
                  <a:extLst>
                    <a:ext uri="{FF2B5EF4-FFF2-40B4-BE49-F238E27FC236}">
                      <a16:creationId xmlns:a16="http://schemas.microsoft.com/office/drawing/2014/main" id="{B919EDBB-146E-AED2-3C2A-EFE2548B5E76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69" name="Elipse 168">
                  <a:extLst>
                    <a:ext uri="{FF2B5EF4-FFF2-40B4-BE49-F238E27FC236}">
                      <a16:creationId xmlns:a16="http://schemas.microsoft.com/office/drawing/2014/main" id="{46A15F57-BC10-C240-E71E-4DFE67B3FD28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0" name="Elipse 169">
                  <a:extLst>
                    <a:ext uri="{FF2B5EF4-FFF2-40B4-BE49-F238E27FC236}">
                      <a16:creationId xmlns:a16="http://schemas.microsoft.com/office/drawing/2014/main" id="{DCCA6718-8A7C-A753-3203-2C7E2C6692DB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1" name="Elipse 170">
                  <a:extLst>
                    <a:ext uri="{FF2B5EF4-FFF2-40B4-BE49-F238E27FC236}">
                      <a16:creationId xmlns:a16="http://schemas.microsoft.com/office/drawing/2014/main" id="{1B9EDC5B-6835-BD02-F19A-AAD0669C1FF7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172" name="Elipse 171">
                  <a:extLst>
                    <a:ext uri="{FF2B5EF4-FFF2-40B4-BE49-F238E27FC236}">
                      <a16:creationId xmlns:a16="http://schemas.microsoft.com/office/drawing/2014/main" id="{E1B8A366-9D0C-CCDC-1822-7C12FAFA6B5A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</p:grpSp>
      <p:grpSp>
        <p:nvGrpSpPr>
          <p:cNvPr id="211" name="Agrupar 210">
            <a:extLst>
              <a:ext uri="{FF2B5EF4-FFF2-40B4-BE49-F238E27FC236}">
                <a16:creationId xmlns:a16="http://schemas.microsoft.com/office/drawing/2014/main" id="{CD94016F-7D18-92E3-20E1-A3E20D935E8F}"/>
              </a:ext>
            </a:extLst>
          </p:cNvPr>
          <p:cNvGrpSpPr/>
          <p:nvPr/>
        </p:nvGrpSpPr>
        <p:grpSpPr>
          <a:xfrm>
            <a:off x="3225893" y="4668206"/>
            <a:ext cx="2244370" cy="2627885"/>
            <a:chOff x="9947630" y="4615397"/>
            <a:chExt cx="2244370" cy="2627885"/>
          </a:xfrm>
        </p:grpSpPr>
        <p:grpSp>
          <p:nvGrpSpPr>
            <p:cNvPr id="212" name="Agrupar 211">
              <a:extLst>
                <a:ext uri="{FF2B5EF4-FFF2-40B4-BE49-F238E27FC236}">
                  <a16:creationId xmlns:a16="http://schemas.microsoft.com/office/drawing/2014/main" id="{3F100BC8-3079-DAB8-A39F-D7743548302A}"/>
                </a:ext>
              </a:extLst>
            </p:cNvPr>
            <p:cNvGrpSpPr/>
            <p:nvPr/>
          </p:nvGrpSpPr>
          <p:grpSpPr>
            <a:xfrm>
              <a:off x="11069815" y="4615397"/>
              <a:ext cx="1122185" cy="2242604"/>
              <a:chOff x="11069815" y="4615397"/>
              <a:chExt cx="1122185" cy="2242604"/>
            </a:xfrm>
          </p:grpSpPr>
          <p:grpSp>
            <p:nvGrpSpPr>
              <p:cNvPr id="238" name="Agrupar 237">
                <a:extLst>
                  <a:ext uri="{FF2B5EF4-FFF2-40B4-BE49-F238E27FC236}">
                    <a16:creationId xmlns:a16="http://schemas.microsoft.com/office/drawing/2014/main" id="{EEFC13FF-2CB1-9983-7624-F1F462CF1367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55" name="Retângulo 254">
                  <a:extLst>
                    <a:ext uri="{FF2B5EF4-FFF2-40B4-BE49-F238E27FC236}">
                      <a16:creationId xmlns:a16="http://schemas.microsoft.com/office/drawing/2014/main" id="{C81076A6-1F7B-B698-CDD0-C548232292D4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6" name="Elipse 255">
                  <a:extLst>
                    <a:ext uri="{FF2B5EF4-FFF2-40B4-BE49-F238E27FC236}">
                      <a16:creationId xmlns:a16="http://schemas.microsoft.com/office/drawing/2014/main" id="{D2D611A2-43D3-D3B6-90EC-ABD35DFD11FC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7" name="Elipse 256">
                  <a:extLst>
                    <a:ext uri="{FF2B5EF4-FFF2-40B4-BE49-F238E27FC236}">
                      <a16:creationId xmlns:a16="http://schemas.microsoft.com/office/drawing/2014/main" id="{E7F4BA2C-E738-DBFB-D583-7FB4C22E8ED1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8" name="Elipse 257">
                  <a:extLst>
                    <a:ext uri="{FF2B5EF4-FFF2-40B4-BE49-F238E27FC236}">
                      <a16:creationId xmlns:a16="http://schemas.microsoft.com/office/drawing/2014/main" id="{D126D6DE-0776-C5A4-CBAA-7654C721BDC4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9" name="Elipse 258">
                  <a:extLst>
                    <a:ext uri="{FF2B5EF4-FFF2-40B4-BE49-F238E27FC236}">
                      <a16:creationId xmlns:a16="http://schemas.microsoft.com/office/drawing/2014/main" id="{C2D11723-6B80-52CB-07CA-E46846BFAA1F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60" name="Elipse 259">
                  <a:extLst>
                    <a:ext uri="{FF2B5EF4-FFF2-40B4-BE49-F238E27FC236}">
                      <a16:creationId xmlns:a16="http://schemas.microsoft.com/office/drawing/2014/main" id="{FD6ECA48-F12E-B4EF-74FB-82358440932B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61" name="Elipse 260">
                  <a:extLst>
                    <a:ext uri="{FF2B5EF4-FFF2-40B4-BE49-F238E27FC236}">
                      <a16:creationId xmlns:a16="http://schemas.microsoft.com/office/drawing/2014/main" id="{B378A725-CEE2-82D3-6D64-B01CBB5D9B78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39" name="Agrupar 238">
                <a:extLst>
                  <a:ext uri="{FF2B5EF4-FFF2-40B4-BE49-F238E27FC236}">
                    <a16:creationId xmlns:a16="http://schemas.microsoft.com/office/drawing/2014/main" id="{13775835-44A4-587B-E300-D95B18C388EC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48" name="Retângulo 247">
                  <a:extLst>
                    <a:ext uri="{FF2B5EF4-FFF2-40B4-BE49-F238E27FC236}">
                      <a16:creationId xmlns:a16="http://schemas.microsoft.com/office/drawing/2014/main" id="{56C830BF-DE7A-6FCA-99B9-F4FD18953388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9" name="Elipse 248">
                  <a:extLst>
                    <a:ext uri="{FF2B5EF4-FFF2-40B4-BE49-F238E27FC236}">
                      <a16:creationId xmlns:a16="http://schemas.microsoft.com/office/drawing/2014/main" id="{08604D3D-503C-1FEE-DCD9-3E21887B6B34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0" name="Elipse 249">
                  <a:extLst>
                    <a:ext uri="{FF2B5EF4-FFF2-40B4-BE49-F238E27FC236}">
                      <a16:creationId xmlns:a16="http://schemas.microsoft.com/office/drawing/2014/main" id="{AE4C8D9A-CD13-B620-DB24-F36D8DB92826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1" name="Elipse 250">
                  <a:extLst>
                    <a:ext uri="{FF2B5EF4-FFF2-40B4-BE49-F238E27FC236}">
                      <a16:creationId xmlns:a16="http://schemas.microsoft.com/office/drawing/2014/main" id="{211C8103-A9DF-2CEC-D887-747CCF5DEDD9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2" name="Elipse 251">
                  <a:extLst>
                    <a:ext uri="{FF2B5EF4-FFF2-40B4-BE49-F238E27FC236}">
                      <a16:creationId xmlns:a16="http://schemas.microsoft.com/office/drawing/2014/main" id="{B0BE5E11-2563-997B-0D7D-F8D6ECFD8FEA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3" name="Elipse 252">
                  <a:extLst>
                    <a:ext uri="{FF2B5EF4-FFF2-40B4-BE49-F238E27FC236}">
                      <a16:creationId xmlns:a16="http://schemas.microsoft.com/office/drawing/2014/main" id="{B97CE064-A92C-7998-D0EB-FCA76F83FCE7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54" name="Elipse 253">
                  <a:extLst>
                    <a:ext uri="{FF2B5EF4-FFF2-40B4-BE49-F238E27FC236}">
                      <a16:creationId xmlns:a16="http://schemas.microsoft.com/office/drawing/2014/main" id="{C5D07371-4229-E8DF-6A87-C33BE6CB2C15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40" name="Agrupar 239">
                <a:extLst>
                  <a:ext uri="{FF2B5EF4-FFF2-40B4-BE49-F238E27FC236}">
                    <a16:creationId xmlns:a16="http://schemas.microsoft.com/office/drawing/2014/main" id="{A6764FD8-C73E-3EC1-549A-8DFD0AF65E8D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41" name="Retângulo 240">
                  <a:extLst>
                    <a:ext uri="{FF2B5EF4-FFF2-40B4-BE49-F238E27FC236}">
                      <a16:creationId xmlns:a16="http://schemas.microsoft.com/office/drawing/2014/main" id="{CF71A300-FA43-9716-B01E-78278E7F5D65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2" name="Elipse 241">
                  <a:extLst>
                    <a:ext uri="{FF2B5EF4-FFF2-40B4-BE49-F238E27FC236}">
                      <a16:creationId xmlns:a16="http://schemas.microsoft.com/office/drawing/2014/main" id="{AF67EE6D-A5BB-5398-6874-2DBE9169688C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3" name="Elipse 242">
                  <a:extLst>
                    <a:ext uri="{FF2B5EF4-FFF2-40B4-BE49-F238E27FC236}">
                      <a16:creationId xmlns:a16="http://schemas.microsoft.com/office/drawing/2014/main" id="{8F1EB6C4-0DEA-8FA8-E100-99C0A64AD3CD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4" name="Elipse 243">
                  <a:extLst>
                    <a:ext uri="{FF2B5EF4-FFF2-40B4-BE49-F238E27FC236}">
                      <a16:creationId xmlns:a16="http://schemas.microsoft.com/office/drawing/2014/main" id="{6B459929-4DD3-1EB2-7DCD-8E159A6EA73A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5" name="Elipse 244">
                  <a:extLst>
                    <a:ext uri="{FF2B5EF4-FFF2-40B4-BE49-F238E27FC236}">
                      <a16:creationId xmlns:a16="http://schemas.microsoft.com/office/drawing/2014/main" id="{1B9EE097-80E7-DB2D-125D-CE5F04A9C057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6" name="Elipse 245">
                  <a:extLst>
                    <a:ext uri="{FF2B5EF4-FFF2-40B4-BE49-F238E27FC236}">
                      <a16:creationId xmlns:a16="http://schemas.microsoft.com/office/drawing/2014/main" id="{F2076122-5893-2203-65B7-B65068DABA49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47" name="Elipse 246">
                  <a:extLst>
                    <a:ext uri="{FF2B5EF4-FFF2-40B4-BE49-F238E27FC236}">
                      <a16:creationId xmlns:a16="http://schemas.microsoft.com/office/drawing/2014/main" id="{AC7928F5-E58F-4B18-E0CB-967E35DB8E43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213" name="Agrupar 212">
              <a:extLst>
                <a:ext uri="{FF2B5EF4-FFF2-40B4-BE49-F238E27FC236}">
                  <a16:creationId xmlns:a16="http://schemas.microsoft.com/office/drawing/2014/main" id="{920332D0-FA99-0EC0-BC2B-577133A5F9FC}"/>
                </a:ext>
              </a:extLst>
            </p:cNvPr>
            <p:cNvGrpSpPr/>
            <p:nvPr/>
          </p:nvGrpSpPr>
          <p:grpSpPr>
            <a:xfrm>
              <a:off x="9947630" y="5000678"/>
              <a:ext cx="1122185" cy="2242604"/>
              <a:chOff x="11069815" y="4615397"/>
              <a:chExt cx="1122185" cy="2242604"/>
            </a:xfrm>
          </p:grpSpPr>
          <p:grpSp>
            <p:nvGrpSpPr>
              <p:cNvPr id="214" name="Agrupar 213">
                <a:extLst>
                  <a:ext uri="{FF2B5EF4-FFF2-40B4-BE49-F238E27FC236}">
                    <a16:creationId xmlns:a16="http://schemas.microsoft.com/office/drawing/2014/main" id="{BB4BFAF7-8578-907F-BE3F-C00A66E327C7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31" name="Retângulo 230">
                  <a:extLst>
                    <a:ext uri="{FF2B5EF4-FFF2-40B4-BE49-F238E27FC236}">
                      <a16:creationId xmlns:a16="http://schemas.microsoft.com/office/drawing/2014/main" id="{BC30016D-BEAA-1ABC-92CD-B7200ED401F9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2" name="Elipse 231">
                  <a:extLst>
                    <a:ext uri="{FF2B5EF4-FFF2-40B4-BE49-F238E27FC236}">
                      <a16:creationId xmlns:a16="http://schemas.microsoft.com/office/drawing/2014/main" id="{FB18FFE6-5CE1-11ED-A2DB-17139452E7F7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3" name="Elipse 232">
                  <a:extLst>
                    <a:ext uri="{FF2B5EF4-FFF2-40B4-BE49-F238E27FC236}">
                      <a16:creationId xmlns:a16="http://schemas.microsoft.com/office/drawing/2014/main" id="{782C2AE0-609D-9366-00EB-57822F84A934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4" name="Elipse 233">
                  <a:extLst>
                    <a:ext uri="{FF2B5EF4-FFF2-40B4-BE49-F238E27FC236}">
                      <a16:creationId xmlns:a16="http://schemas.microsoft.com/office/drawing/2014/main" id="{7B8A8C1D-55EE-C224-19BC-443147CD79A1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5" name="Elipse 234">
                  <a:extLst>
                    <a:ext uri="{FF2B5EF4-FFF2-40B4-BE49-F238E27FC236}">
                      <a16:creationId xmlns:a16="http://schemas.microsoft.com/office/drawing/2014/main" id="{5CB8CD69-7CE9-0299-8308-DD0AE634D591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6" name="Elipse 235">
                  <a:extLst>
                    <a:ext uri="{FF2B5EF4-FFF2-40B4-BE49-F238E27FC236}">
                      <a16:creationId xmlns:a16="http://schemas.microsoft.com/office/drawing/2014/main" id="{63BD7F33-72C2-DF19-E2C4-9514F27885F9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7" name="Elipse 236">
                  <a:extLst>
                    <a:ext uri="{FF2B5EF4-FFF2-40B4-BE49-F238E27FC236}">
                      <a16:creationId xmlns:a16="http://schemas.microsoft.com/office/drawing/2014/main" id="{8BE3CDA5-A383-6317-3794-E13520CF75DF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15" name="Agrupar 214">
                <a:extLst>
                  <a:ext uri="{FF2B5EF4-FFF2-40B4-BE49-F238E27FC236}">
                    <a16:creationId xmlns:a16="http://schemas.microsoft.com/office/drawing/2014/main" id="{32E97B2D-4355-CC67-3F69-6AF8DFD7DF62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24" name="Retângulo 223">
                  <a:extLst>
                    <a:ext uri="{FF2B5EF4-FFF2-40B4-BE49-F238E27FC236}">
                      <a16:creationId xmlns:a16="http://schemas.microsoft.com/office/drawing/2014/main" id="{50D2BC45-9CEC-7601-A16A-364EB7165252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5" name="Elipse 224">
                  <a:extLst>
                    <a:ext uri="{FF2B5EF4-FFF2-40B4-BE49-F238E27FC236}">
                      <a16:creationId xmlns:a16="http://schemas.microsoft.com/office/drawing/2014/main" id="{7F1436BD-9F11-6F3A-920A-2CBD5AA88066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6" name="Elipse 225">
                  <a:extLst>
                    <a:ext uri="{FF2B5EF4-FFF2-40B4-BE49-F238E27FC236}">
                      <a16:creationId xmlns:a16="http://schemas.microsoft.com/office/drawing/2014/main" id="{30751B41-6723-A4B2-19F7-83271AD66F66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7" name="Elipse 226">
                  <a:extLst>
                    <a:ext uri="{FF2B5EF4-FFF2-40B4-BE49-F238E27FC236}">
                      <a16:creationId xmlns:a16="http://schemas.microsoft.com/office/drawing/2014/main" id="{3442E68B-E347-B7E6-5624-0C1CA3427372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8" name="Elipse 227">
                  <a:extLst>
                    <a:ext uri="{FF2B5EF4-FFF2-40B4-BE49-F238E27FC236}">
                      <a16:creationId xmlns:a16="http://schemas.microsoft.com/office/drawing/2014/main" id="{8F1D9786-A0B4-DE8C-8948-BB85A9FF0141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9" name="Elipse 228">
                  <a:extLst>
                    <a:ext uri="{FF2B5EF4-FFF2-40B4-BE49-F238E27FC236}">
                      <a16:creationId xmlns:a16="http://schemas.microsoft.com/office/drawing/2014/main" id="{50864D73-A7BD-2180-E217-8099C3CFF995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30" name="Elipse 229">
                  <a:extLst>
                    <a:ext uri="{FF2B5EF4-FFF2-40B4-BE49-F238E27FC236}">
                      <a16:creationId xmlns:a16="http://schemas.microsoft.com/office/drawing/2014/main" id="{683F2CE1-F38D-570A-E55D-03127CC4F0ED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16" name="Agrupar 215">
                <a:extLst>
                  <a:ext uri="{FF2B5EF4-FFF2-40B4-BE49-F238E27FC236}">
                    <a16:creationId xmlns:a16="http://schemas.microsoft.com/office/drawing/2014/main" id="{27B0CCD5-B919-0ADA-AFB0-AEE13CE6501C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17" name="Retângulo 216">
                  <a:extLst>
                    <a:ext uri="{FF2B5EF4-FFF2-40B4-BE49-F238E27FC236}">
                      <a16:creationId xmlns:a16="http://schemas.microsoft.com/office/drawing/2014/main" id="{1801AB5D-975C-0668-26E3-892AE4F04925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18" name="Elipse 217">
                  <a:extLst>
                    <a:ext uri="{FF2B5EF4-FFF2-40B4-BE49-F238E27FC236}">
                      <a16:creationId xmlns:a16="http://schemas.microsoft.com/office/drawing/2014/main" id="{4C799CB3-4116-FD5E-D059-7C6CE19E8A9B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19" name="Elipse 218">
                  <a:extLst>
                    <a:ext uri="{FF2B5EF4-FFF2-40B4-BE49-F238E27FC236}">
                      <a16:creationId xmlns:a16="http://schemas.microsoft.com/office/drawing/2014/main" id="{9F49F5B5-1459-C82F-B770-471AC55B8DB3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0" name="Elipse 219">
                  <a:extLst>
                    <a:ext uri="{FF2B5EF4-FFF2-40B4-BE49-F238E27FC236}">
                      <a16:creationId xmlns:a16="http://schemas.microsoft.com/office/drawing/2014/main" id="{AFDC52BC-EF6F-CA1D-D234-2D438D5BD36E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1" name="Elipse 220">
                  <a:extLst>
                    <a:ext uri="{FF2B5EF4-FFF2-40B4-BE49-F238E27FC236}">
                      <a16:creationId xmlns:a16="http://schemas.microsoft.com/office/drawing/2014/main" id="{8D218B32-7E43-621B-AF7A-570566DD364D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2" name="Elipse 221">
                  <a:extLst>
                    <a:ext uri="{FF2B5EF4-FFF2-40B4-BE49-F238E27FC236}">
                      <a16:creationId xmlns:a16="http://schemas.microsoft.com/office/drawing/2014/main" id="{66995DF4-7431-7C5E-B024-A9D3013932B2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23" name="Elipse 222">
                  <a:extLst>
                    <a:ext uri="{FF2B5EF4-FFF2-40B4-BE49-F238E27FC236}">
                      <a16:creationId xmlns:a16="http://schemas.microsoft.com/office/drawing/2014/main" id="{241D3643-737A-9B17-0D9B-B08D60DE65A6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</p:grpSp>
      <p:grpSp>
        <p:nvGrpSpPr>
          <p:cNvPr id="262" name="Agrupar 261">
            <a:extLst>
              <a:ext uri="{FF2B5EF4-FFF2-40B4-BE49-F238E27FC236}">
                <a16:creationId xmlns:a16="http://schemas.microsoft.com/office/drawing/2014/main" id="{F5903946-5B78-3DF5-E65B-EC84F60BD9F9}"/>
              </a:ext>
            </a:extLst>
          </p:cNvPr>
          <p:cNvGrpSpPr/>
          <p:nvPr/>
        </p:nvGrpSpPr>
        <p:grpSpPr>
          <a:xfrm>
            <a:off x="985314" y="4685809"/>
            <a:ext cx="2244370" cy="2627885"/>
            <a:chOff x="9947630" y="4615397"/>
            <a:chExt cx="2244370" cy="2627885"/>
          </a:xfrm>
        </p:grpSpPr>
        <p:grpSp>
          <p:nvGrpSpPr>
            <p:cNvPr id="263" name="Agrupar 262">
              <a:extLst>
                <a:ext uri="{FF2B5EF4-FFF2-40B4-BE49-F238E27FC236}">
                  <a16:creationId xmlns:a16="http://schemas.microsoft.com/office/drawing/2014/main" id="{9EE1DF86-729D-06BC-E7FB-E5ED58AF93E7}"/>
                </a:ext>
              </a:extLst>
            </p:cNvPr>
            <p:cNvGrpSpPr/>
            <p:nvPr/>
          </p:nvGrpSpPr>
          <p:grpSpPr>
            <a:xfrm>
              <a:off x="11069815" y="4615397"/>
              <a:ext cx="1122185" cy="2242604"/>
              <a:chOff x="11069815" y="4615397"/>
              <a:chExt cx="1122185" cy="2242604"/>
            </a:xfrm>
          </p:grpSpPr>
          <p:grpSp>
            <p:nvGrpSpPr>
              <p:cNvPr id="289" name="Agrupar 288">
                <a:extLst>
                  <a:ext uri="{FF2B5EF4-FFF2-40B4-BE49-F238E27FC236}">
                    <a16:creationId xmlns:a16="http://schemas.microsoft.com/office/drawing/2014/main" id="{1233D062-AB20-1768-AE56-A11A30773A15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306" name="Retângulo 305">
                  <a:extLst>
                    <a:ext uri="{FF2B5EF4-FFF2-40B4-BE49-F238E27FC236}">
                      <a16:creationId xmlns:a16="http://schemas.microsoft.com/office/drawing/2014/main" id="{5A429AED-ABC4-9B1C-1A4F-19223BCB94DC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7" name="Elipse 306">
                  <a:extLst>
                    <a:ext uri="{FF2B5EF4-FFF2-40B4-BE49-F238E27FC236}">
                      <a16:creationId xmlns:a16="http://schemas.microsoft.com/office/drawing/2014/main" id="{DDFB964D-F20D-C232-E5E6-0D4473A0042A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8" name="Elipse 307">
                  <a:extLst>
                    <a:ext uri="{FF2B5EF4-FFF2-40B4-BE49-F238E27FC236}">
                      <a16:creationId xmlns:a16="http://schemas.microsoft.com/office/drawing/2014/main" id="{5A7E7F59-E35E-779B-1E2A-3CFF45DB34BF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9" name="Elipse 308">
                  <a:extLst>
                    <a:ext uri="{FF2B5EF4-FFF2-40B4-BE49-F238E27FC236}">
                      <a16:creationId xmlns:a16="http://schemas.microsoft.com/office/drawing/2014/main" id="{500F7338-6471-B2A1-C917-A5DA48EC14A5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10" name="Elipse 309">
                  <a:extLst>
                    <a:ext uri="{FF2B5EF4-FFF2-40B4-BE49-F238E27FC236}">
                      <a16:creationId xmlns:a16="http://schemas.microsoft.com/office/drawing/2014/main" id="{C238851B-55DF-88FD-F1DC-84F7D0D1A0C2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11" name="Elipse 310">
                  <a:extLst>
                    <a:ext uri="{FF2B5EF4-FFF2-40B4-BE49-F238E27FC236}">
                      <a16:creationId xmlns:a16="http://schemas.microsoft.com/office/drawing/2014/main" id="{8AA121F2-B059-9EB2-C3AA-3FD25918B827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12" name="Elipse 311">
                  <a:extLst>
                    <a:ext uri="{FF2B5EF4-FFF2-40B4-BE49-F238E27FC236}">
                      <a16:creationId xmlns:a16="http://schemas.microsoft.com/office/drawing/2014/main" id="{C917030C-894E-E3A4-6348-44DF37CBB531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90" name="Agrupar 289">
                <a:extLst>
                  <a:ext uri="{FF2B5EF4-FFF2-40B4-BE49-F238E27FC236}">
                    <a16:creationId xmlns:a16="http://schemas.microsoft.com/office/drawing/2014/main" id="{10CACA2E-8CFD-D173-72B1-87B7516FC804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99" name="Retângulo 298">
                  <a:extLst>
                    <a:ext uri="{FF2B5EF4-FFF2-40B4-BE49-F238E27FC236}">
                      <a16:creationId xmlns:a16="http://schemas.microsoft.com/office/drawing/2014/main" id="{EB3C8263-9190-2884-C4BC-5C88C5F4712A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0" name="Elipse 299">
                  <a:extLst>
                    <a:ext uri="{FF2B5EF4-FFF2-40B4-BE49-F238E27FC236}">
                      <a16:creationId xmlns:a16="http://schemas.microsoft.com/office/drawing/2014/main" id="{A8CFC81E-29AB-132C-CEF9-FD8AD2F1B785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1" name="Elipse 300">
                  <a:extLst>
                    <a:ext uri="{FF2B5EF4-FFF2-40B4-BE49-F238E27FC236}">
                      <a16:creationId xmlns:a16="http://schemas.microsoft.com/office/drawing/2014/main" id="{608C566D-0AA7-876B-18F8-B2033E24F766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2" name="Elipse 301">
                  <a:extLst>
                    <a:ext uri="{FF2B5EF4-FFF2-40B4-BE49-F238E27FC236}">
                      <a16:creationId xmlns:a16="http://schemas.microsoft.com/office/drawing/2014/main" id="{420EEA78-7168-268B-100C-3DF3C89A7B1F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3" name="Elipse 302">
                  <a:extLst>
                    <a:ext uri="{FF2B5EF4-FFF2-40B4-BE49-F238E27FC236}">
                      <a16:creationId xmlns:a16="http://schemas.microsoft.com/office/drawing/2014/main" id="{096C1DE7-40AD-917E-4C85-E0ABB2396CE2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4" name="Elipse 303">
                  <a:extLst>
                    <a:ext uri="{FF2B5EF4-FFF2-40B4-BE49-F238E27FC236}">
                      <a16:creationId xmlns:a16="http://schemas.microsoft.com/office/drawing/2014/main" id="{DC5F21F7-DD16-2FE2-2BB9-0A17E708237B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305" name="Elipse 304">
                  <a:extLst>
                    <a:ext uri="{FF2B5EF4-FFF2-40B4-BE49-F238E27FC236}">
                      <a16:creationId xmlns:a16="http://schemas.microsoft.com/office/drawing/2014/main" id="{830456B6-C5A2-5424-B4AB-61779661C2CE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91" name="Agrupar 290">
                <a:extLst>
                  <a:ext uri="{FF2B5EF4-FFF2-40B4-BE49-F238E27FC236}">
                    <a16:creationId xmlns:a16="http://schemas.microsoft.com/office/drawing/2014/main" id="{B5161582-E3E7-6FD0-8299-C93E8A9D134C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92" name="Retângulo 291">
                  <a:extLst>
                    <a:ext uri="{FF2B5EF4-FFF2-40B4-BE49-F238E27FC236}">
                      <a16:creationId xmlns:a16="http://schemas.microsoft.com/office/drawing/2014/main" id="{D18052D2-FBD1-67B6-5484-F01003121539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3" name="Elipse 292">
                  <a:extLst>
                    <a:ext uri="{FF2B5EF4-FFF2-40B4-BE49-F238E27FC236}">
                      <a16:creationId xmlns:a16="http://schemas.microsoft.com/office/drawing/2014/main" id="{D36C7AB9-497B-8E72-1696-7337B4229C4B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4" name="Elipse 293">
                  <a:extLst>
                    <a:ext uri="{FF2B5EF4-FFF2-40B4-BE49-F238E27FC236}">
                      <a16:creationId xmlns:a16="http://schemas.microsoft.com/office/drawing/2014/main" id="{CF9F5EE7-361C-D6C7-2925-95205B1540C4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5" name="Elipse 294">
                  <a:extLst>
                    <a:ext uri="{FF2B5EF4-FFF2-40B4-BE49-F238E27FC236}">
                      <a16:creationId xmlns:a16="http://schemas.microsoft.com/office/drawing/2014/main" id="{C3FA2F4C-2FCD-6299-F342-D9F01F8194F4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6" name="Elipse 295">
                  <a:extLst>
                    <a:ext uri="{FF2B5EF4-FFF2-40B4-BE49-F238E27FC236}">
                      <a16:creationId xmlns:a16="http://schemas.microsoft.com/office/drawing/2014/main" id="{340F6EB3-701B-8AFD-18C2-D507BF2EB4D9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7" name="Elipse 296">
                  <a:extLst>
                    <a:ext uri="{FF2B5EF4-FFF2-40B4-BE49-F238E27FC236}">
                      <a16:creationId xmlns:a16="http://schemas.microsoft.com/office/drawing/2014/main" id="{0EF6F24F-F8F0-39D6-A7BD-2FFEBE9D129A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98" name="Elipse 297">
                  <a:extLst>
                    <a:ext uri="{FF2B5EF4-FFF2-40B4-BE49-F238E27FC236}">
                      <a16:creationId xmlns:a16="http://schemas.microsoft.com/office/drawing/2014/main" id="{9A46EB5A-88CF-C061-C62D-80E77C828DB0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grpSp>
          <p:nvGrpSpPr>
            <p:cNvPr id="264" name="Agrupar 263">
              <a:extLst>
                <a:ext uri="{FF2B5EF4-FFF2-40B4-BE49-F238E27FC236}">
                  <a16:creationId xmlns:a16="http://schemas.microsoft.com/office/drawing/2014/main" id="{1342D8F2-AEAD-7961-64AC-DE1758166705}"/>
                </a:ext>
              </a:extLst>
            </p:cNvPr>
            <p:cNvGrpSpPr/>
            <p:nvPr/>
          </p:nvGrpSpPr>
          <p:grpSpPr>
            <a:xfrm>
              <a:off x="9947630" y="5000678"/>
              <a:ext cx="1122185" cy="2242604"/>
              <a:chOff x="11069815" y="4615397"/>
              <a:chExt cx="1122185" cy="2242604"/>
            </a:xfrm>
          </p:grpSpPr>
          <p:grpSp>
            <p:nvGrpSpPr>
              <p:cNvPr id="265" name="Agrupar 264">
                <a:extLst>
                  <a:ext uri="{FF2B5EF4-FFF2-40B4-BE49-F238E27FC236}">
                    <a16:creationId xmlns:a16="http://schemas.microsoft.com/office/drawing/2014/main" id="{FE34EE4B-BCB3-C9A3-D741-E645815DD9AD}"/>
                  </a:ext>
                </a:extLst>
              </p:cNvPr>
              <p:cNvGrpSpPr/>
              <p:nvPr/>
            </p:nvGrpSpPr>
            <p:grpSpPr>
              <a:xfrm rot="16200000">
                <a:off x="11245627" y="5911627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82" name="Retângulo 281">
                  <a:extLst>
                    <a:ext uri="{FF2B5EF4-FFF2-40B4-BE49-F238E27FC236}">
                      <a16:creationId xmlns:a16="http://schemas.microsoft.com/office/drawing/2014/main" id="{F692FA2A-247A-B1B7-3ED0-69A30979015A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3" name="Elipse 282">
                  <a:extLst>
                    <a:ext uri="{FF2B5EF4-FFF2-40B4-BE49-F238E27FC236}">
                      <a16:creationId xmlns:a16="http://schemas.microsoft.com/office/drawing/2014/main" id="{AE2AA7FD-5FD4-651B-7954-007180733862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4" name="Elipse 283">
                  <a:extLst>
                    <a:ext uri="{FF2B5EF4-FFF2-40B4-BE49-F238E27FC236}">
                      <a16:creationId xmlns:a16="http://schemas.microsoft.com/office/drawing/2014/main" id="{7DF71C43-81CA-843F-0484-625B1D085CB4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5" name="Elipse 284">
                  <a:extLst>
                    <a:ext uri="{FF2B5EF4-FFF2-40B4-BE49-F238E27FC236}">
                      <a16:creationId xmlns:a16="http://schemas.microsoft.com/office/drawing/2014/main" id="{4F35B176-17BB-44CF-EF6B-2257114E4923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6" name="Elipse 285">
                  <a:extLst>
                    <a:ext uri="{FF2B5EF4-FFF2-40B4-BE49-F238E27FC236}">
                      <a16:creationId xmlns:a16="http://schemas.microsoft.com/office/drawing/2014/main" id="{28DBDAE2-CE7D-5F17-B0EA-47FF6F88D7FC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7" name="Elipse 286">
                  <a:extLst>
                    <a:ext uri="{FF2B5EF4-FFF2-40B4-BE49-F238E27FC236}">
                      <a16:creationId xmlns:a16="http://schemas.microsoft.com/office/drawing/2014/main" id="{70E67CCE-1AD9-6C58-92C8-93187CB253BF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8" name="Elipse 287">
                  <a:extLst>
                    <a:ext uri="{FF2B5EF4-FFF2-40B4-BE49-F238E27FC236}">
                      <a16:creationId xmlns:a16="http://schemas.microsoft.com/office/drawing/2014/main" id="{8AFBC574-C99E-E67E-33A0-56227CE4C130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66" name="Agrupar 265">
                <a:extLst>
                  <a:ext uri="{FF2B5EF4-FFF2-40B4-BE49-F238E27FC236}">
                    <a16:creationId xmlns:a16="http://schemas.microsoft.com/office/drawing/2014/main" id="{6EE2626B-FAA8-DF81-8902-83765FA2855F}"/>
                  </a:ext>
                </a:extLst>
              </p:cNvPr>
              <p:cNvGrpSpPr/>
              <p:nvPr/>
            </p:nvGrpSpPr>
            <p:grpSpPr>
              <a:xfrm rot="16200000">
                <a:off x="11245627" y="5175606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75" name="Retângulo 274">
                  <a:extLst>
                    <a:ext uri="{FF2B5EF4-FFF2-40B4-BE49-F238E27FC236}">
                      <a16:creationId xmlns:a16="http://schemas.microsoft.com/office/drawing/2014/main" id="{B7B5CA18-F303-F0D7-D53E-45B744DCE378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6" name="Elipse 275">
                  <a:extLst>
                    <a:ext uri="{FF2B5EF4-FFF2-40B4-BE49-F238E27FC236}">
                      <a16:creationId xmlns:a16="http://schemas.microsoft.com/office/drawing/2014/main" id="{E95172FE-F431-8142-CE7B-3D2068AFCA1E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7" name="Elipse 276">
                  <a:extLst>
                    <a:ext uri="{FF2B5EF4-FFF2-40B4-BE49-F238E27FC236}">
                      <a16:creationId xmlns:a16="http://schemas.microsoft.com/office/drawing/2014/main" id="{178B287E-791A-D888-6CD1-369C2A2AD6CE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8" name="Elipse 277">
                  <a:extLst>
                    <a:ext uri="{FF2B5EF4-FFF2-40B4-BE49-F238E27FC236}">
                      <a16:creationId xmlns:a16="http://schemas.microsoft.com/office/drawing/2014/main" id="{03D9015B-40B3-4FDA-1BD8-C0B3AB3B0034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9" name="Elipse 278">
                  <a:extLst>
                    <a:ext uri="{FF2B5EF4-FFF2-40B4-BE49-F238E27FC236}">
                      <a16:creationId xmlns:a16="http://schemas.microsoft.com/office/drawing/2014/main" id="{F323E56C-C7B5-30C5-1E7E-5FDF7861FDEE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0" name="Elipse 279">
                  <a:extLst>
                    <a:ext uri="{FF2B5EF4-FFF2-40B4-BE49-F238E27FC236}">
                      <a16:creationId xmlns:a16="http://schemas.microsoft.com/office/drawing/2014/main" id="{EFF2F283-6D38-C5D0-A3FF-EB6EA4ADCC8F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81" name="Elipse 280">
                  <a:extLst>
                    <a:ext uri="{FF2B5EF4-FFF2-40B4-BE49-F238E27FC236}">
                      <a16:creationId xmlns:a16="http://schemas.microsoft.com/office/drawing/2014/main" id="{C5CE00C0-89D1-6AC6-1DD3-A08D3AEB7DAE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grpSp>
            <p:nvGrpSpPr>
              <p:cNvPr id="267" name="Agrupar 266">
                <a:extLst>
                  <a:ext uri="{FF2B5EF4-FFF2-40B4-BE49-F238E27FC236}">
                    <a16:creationId xmlns:a16="http://schemas.microsoft.com/office/drawing/2014/main" id="{AC55C772-EA35-C1F0-EA72-20C72226D7CC}"/>
                  </a:ext>
                </a:extLst>
              </p:cNvPr>
              <p:cNvGrpSpPr/>
              <p:nvPr/>
            </p:nvGrpSpPr>
            <p:grpSpPr>
              <a:xfrm rot="16200000">
                <a:off x="11245627" y="4439585"/>
                <a:ext cx="770562" cy="1122185"/>
                <a:chOff x="863029" y="873303"/>
                <a:chExt cx="770562" cy="1122185"/>
              </a:xfrm>
              <a:solidFill>
                <a:srgbClr val="005D90"/>
              </a:solidFill>
            </p:grpSpPr>
            <p:sp>
              <p:nvSpPr>
                <p:cNvPr id="268" name="Retângulo 267">
                  <a:extLst>
                    <a:ext uri="{FF2B5EF4-FFF2-40B4-BE49-F238E27FC236}">
                      <a16:creationId xmlns:a16="http://schemas.microsoft.com/office/drawing/2014/main" id="{17A818B5-234E-4DBA-D597-599A76EED7B0}"/>
                    </a:ext>
                  </a:extLst>
                </p:cNvPr>
                <p:cNvSpPr/>
                <p:nvPr/>
              </p:nvSpPr>
              <p:spPr>
                <a:xfrm>
                  <a:off x="863029" y="873303"/>
                  <a:ext cx="770562" cy="112218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69" name="Elipse 268">
                  <a:extLst>
                    <a:ext uri="{FF2B5EF4-FFF2-40B4-BE49-F238E27FC236}">
                      <a16:creationId xmlns:a16="http://schemas.microsoft.com/office/drawing/2014/main" id="{F69EE9BD-BC39-7177-3F37-A834B7265171}"/>
                    </a:ext>
                  </a:extLst>
                </p:cNvPr>
                <p:cNvSpPr/>
                <p:nvPr/>
              </p:nvSpPr>
              <p:spPr>
                <a:xfrm>
                  <a:off x="933450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0" name="Elipse 269">
                  <a:extLst>
                    <a:ext uri="{FF2B5EF4-FFF2-40B4-BE49-F238E27FC236}">
                      <a16:creationId xmlns:a16="http://schemas.microsoft.com/office/drawing/2014/main" id="{0C2676B3-2348-40A8-7C2D-1D1863FAC1C2}"/>
                    </a:ext>
                  </a:extLst>
                </p:cNvPr>
                <p:cNvSpPr/>
                <p:nvPr/>
              </p:nvSpPr>
              <p:spPr>
                <a:xfrm>
                  <a:off x="1288283" y="952499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1" name="Elipse 270">
                  <a:extLst>
                    <a:ext uri="{FF2B5EF4-FFF2-40B4-BE49-F238E27FC236}">
                      <a16:creationId xmlns:a16="http://schemas.microsoft.com/office/drawing/2014/main" id="{D3A72CA4-FFDA-7333-CA5D-810BB122B692}"/>
                    </a:ext>
                  </a:extLst>
                </p:cNvPr>
                <p:cNvSpPr/>
                <p:nvPr/>
              </p:nvSpPr>
              <p:spPr>
                <a:xfrm>
                  <a:off x="933450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2" name="Elipse 271">
                  <a:extLst>
                    <a:ext uri="{FF2B5EF4-FFF2-40B4-BE49-F238E27FC236}">
                      <a16:creationId xmlns:a16="http://schemas.microsoft.com/office/drawing/2014/main" id="{2551CA9E-164D-3D2C-2A20-3439A163B332}"/>
                    </a:ext>
                  </a:extLst>
                </p:cNvPr>
                <p:cNvSpPr/>
                <p:nvPr/>
              </p:nvSpPr>
              <p:spPr>
                <a:xfrm>
                  <a:off x="1288283" y="1293633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3" name="Elipse 272">
                  <a:extLst>
                    <a:ext uri="{FF2B5EF4-FFF2-40B4-BE49-F238E27FC236}">
                      <a16:creationId xmlns:a16="http://schemas.microsoft.com/office/drawing/2014/main" id="{87D7CD6B-B8A9-9BA9-4863-6C0F7B67CC7E}"/>
                    </a:ext>
                  </a:extLst>
                </p:cNvPr>
                <p:cNvSpPr/>
                <p:nvPr/>
              </p:nvSpPr>
              <p:spPr>
                <a:xfrm>
                  <a:off x="933450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274" name="Elipse 273">
                  <a:extLst>
                    <a:ext uri="{FF2B5EF4-FFF2-40B4-BE49-F238E27FC236}">
                      <a16:creationId xmlns:a16="http://schemas.microsoft.com/office/drawing/2014/main" id="{831DA721-A085-8E04-130A-1C76353BD892}"/>
                    </a:ext>
                  </a:extLst>
                </p:cNvPr>
                <p:cNvSpPr/>
                <p:nvPr/>
              </p:nvSpPr>
              <p:spPr>
                <a:xfrm>
                  <a:off x="1288283" y="1634767"/>
                  <a:ext cx="266701" cy="266701"/>
                </a:xfrm>
                <a:prstGeom prst="ellipse">
                  <a:avLst/>
                </a:prstGeom>
                <a:grpFill/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</p:grpSp>
      <p:grpSp>
        <p:nvGrpSpPr>
          <p:cNvPr id="314" name="Agrupar 313">
            <a:extLst>
              <a:ext uri="{FF2B5EF4-FFF2-40B4-BE49-F238E27FC236}">
                <a16:creationId xmlns:a16="http://schemas.microsoft.com/office/drawing/2014/main" id="{DE8225F8-B003-E1A6-7ECF-9EC8408C4710}"/>
              </a:ext>
            </a:extLst>
          </p:cNvPr>
          <p:cNvGrpSpPr/>
          <p:nvPr/>
        </p:nvGrpSpPr>
        <p:grpSpPr>
          <a:xfrm>
            <a:off x="-133080" y="4703412"/>
            <a:ext cx="1122185" cy="2242604"/>
            <a:chOff x="11069815" y="4615397"/>
            <a:chExt cx="1122185" cy="2242604"/>
          </a:xfrm>
        </p:grpSpPr>
        <p:grpSp>
          <p:nvGrpSpPr>
            <p:cNvPr id="340" name="Agrupar 339">
              <a:extLst>
                <a:ext uri="{FF2B5EF4-FFF2-40B4-BE49-F238E27FC236}">
                  <a16:creationId xmlns:a16="http://schemas.microsoft.com/office/drawing/2014/main" id="{CAB7B39E-22F4-A1ED-DBED-70790E66DB38}"/>
                </a:ext>
              </a:extLst>
            </p:cNvPr>
            <p:cNvGrpSpPr/>
            <p:nvPr/>
          </p:nvGrpSpPr>
          <p:grpSpPr>
            <a:xfrm rot="16200000">
              <a:off x="11245627" y="5911627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57" name="Retângulo 356">
                <a:extLst>
                  <a:ext uri="{FF2B5EF4-FFF2-40B4-BE49-F238E27FC236}">
                    <a16:creationId xmlns:a16="http://schemas.microsoft.com/office/drawing/2014/main" id="{44CB6E4E-F545-4C8A-9216-DA377457C93E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8" name="Elipse 357">
                <a:extLst>
                  <a:ext uri="{FF2B5EF4-FFF2-40B4-BE49-F238E27FC236}">
                    <a16:creationId xmlns:a16="http://schemas.microsoft.com/office/drawing/2014/main" id="{D80D6361-65FE-EA5E-EBBF-2D7787BE531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9" name="Elipse 358">
                <a:extLst>
                  <a:ext uri="{FF2B5EF4-FFF2-40B4-BE49-F238E27FC236}">
                    <a16:creationId xmlns:a16="http://schemas.microsoft.com/office/drawing/2014/main" id="{72799A41-7EAF-2B8B-D06F-111BE05A00E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0" name="Elipse 359">
                <a:extLst>
                  <a:ext uri="{FF2B5EF4-FFF2-40B4-BE49-F238E27FC236}">
                    <a16:creationId xmlns:a16="http://schemas.microsoft.com/office/drawing/2014/main" id="{2AD105C9-2311-FA63-AE4F-557E6373478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1" name="Elipse 360">
                <a:extLst>
                  <a:ext uri="{FF2B5EF4-FFF2-40B4-BE49-F238E27FC236}">
                    <a16:creationId xmlns:a16="http://schemas.microsoft.com/office/drawing/2014/main" id="{26EC3880-A688-AFF6-9FA8-DD09C37A001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2" name="Elipse 361">
                <a:extLst>
                  <a:ext uri="{FF2B5EF4-FFF2-40B4-BE49-F238E27FC236}">
                    <a16:creationId xmlns:a16="http://schemas.microsoft.com/office/drawing/2014/main" id="{173D35D6-0D7F-B09E-0BF6-9E706A55BCF0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3" name="Elipse 362">
                <a:extLst>
                  <a:ext uri="{FF2B5EF4-FFF2-40B4-BE49-F238E27FC236}">
                    <a16:creationId xmlns:a16="http://schemas.microsoft.com/office/drawing/2014/main" id="{6811360D-096A-32AE-2394-FFEAAF05A8F4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341" name="Agrupar 340">
              <a:extLst>
                <a:ext uri="{FF2B5EF4-FFF2-40B4-BE49-F238E27FC236}">
                  <a16:creationId xmlns:a16="http://schemas.microsoft.com/office/drawing/2014/main" id="{81CA1BEF-110B-2D38-75AF-88CE56601952}"/>
                </a:ext>
              </a:extLst>
            </p:cNvPr>
            <p:cNvGrpSpPr/>
            <p:nvPr/>
          </p:nvGrpSpPr>
          <p:grpSpPr>
            <a:xfrm rot="16200000">
              <a:off x="11245627" y="5175606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50" name="Retângulo 349">
                <a:extLst>
                  <a:ext uri="{FF2B5EF4-FFF2-40B4-BE49-F238E27FC236}">
                    <a16:creationId xmlns:a16="http://schemas.microsoft.com/office/drawing/2014/main" id="{84210B9D-88FD-3F2B-86DD-1C927817DF2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1" name="Elipse 350">
                <a:extLst>
                  <a:ext uri="{FF2B5EF4-FFF2-40B4-BE49-F238E27FC236}">
                    <a16:creationId xmlns:a16="http://schemas.microsoft.com/office/drawing/2014/main" id="{045A5069-5EF2-93D4-C1DE-9D1C484B970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2" name="Elipse 351">
                <a:extLst>
                  <a:ext uri="{FF2B5EF4-FFF2-40B4-BE49-F238E27FC236}">
                    <a16:creationId xmlns:a16="http://schemas.microsoft.com/office/drawing/2014/main" id="{AC75B90E-7E03-5327-B698-5477ACCDADB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3" name="Elipse 352">
                <a:extLst>
                  <a:ext uri="{FF2B5EF4-FFF2-40B4-BE49-F238E27FC236}">
                    <a16:creationId xmlns:a16="http://schemas.microsoft.com/office/drawing/2014/main" id="{504C36A9-0992-2517-9D11-483982EF0D3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4" name="Elipse 353">
                <a:extLst>
                  <a:ext uri="{FF2B5EF4-FFF2-40B4-BE49-F238E27FC236}">
                    <a16:creationId xmlns:a16="http://schemas.microsoft.com/office/drawing/2014/main" id="{79D1B063-8774-6A3C-EDF3-28278E3BC42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5" name="Elipse 354">
                <a:extLst>
                  <a:ext uri="{FF2B5EF4-FFF2-40B4-BE49-F238E27FC236}">
                    <a16:creationId xmlns:a16="http://schemas.microsoft.com/office/drawing/2014/main" id="{E88BA841-75BA-8E1B-863A-F70CBF87A940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6" name="Elipse 355">
                <a:extLst>
                  <a:ext uri="{FF2B5EF4-FFF2-40B4-BE49-F238E27FC236}">
                    <a16:creationId xmlns:a16="http://schemas.microsoft.com/office/drawing/2014/main" id="{D8190127-6FC8-E775-AB29-2CF370F3BAF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342" name="Agrupar 341">
              <a:extLst>
                <a:ext uri="{FF2B5EF4-FFF2-40B4-BE49-F238E27FC236}">
                  <a16:creationId xmlns:a16="http://schemas.microsoft.com/office/drawing/2014/main" id="{71B67D00-8BCD-834F-0D48-DA663BFE5363}"/>
                </a:ext>
              </a:extLst>
            </p:cNvPr>
            <p:cNvGrpSpPr/>
            <p:nvPr/>
          </p:nvGrpSpPr>
          <p:grpSpPr>
            <a:xfrm rot="16200000">
              <a:off x="11245627" y="4439585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43" name="Retângulo 342">
                <a:extLst>
                  <a:ext uri="{FF2B5EF4-FFF2-40B4-BE49-F238E27FC236}">
                    <a16:creationId xmlns:a16="http://schemas.microsoft.com/office/drawing/2014/main" id="{462573E4-5CC0-08DB-559A-F16CABA08128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4" name="Elipse 343">
                <a:extLst>
                  <a:ext uri="{FF2B5EF4-FFF2-40B4-BE49-F238E27FC236}">
                    <a16:creationId xmlns:a16="http://schemas.microsoft.com/office/drawing/2014/main" id="{4AC03F0B-F686-3AB7-2DA6-B1DD6BC2CE5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5" name="Elipse 344">
                <a:extLst>
                  <a:ext uri="{FF2B5EF4-FFF2-40B4-BE49-F238E27FC236}">
                    <a16:creationId xmlns:a16="http://schemas.microsoft.com/office/drawing/2014/main" id="{9B779436-E9B5-5239-7284-078F7287B21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6" name="Elipse 345">
                <a:extLst>
                  <a:ext uri="{FF2B5EF4-FFF2-40B4-BE49-F238E27FC236}">
                    <a16:creationId xmlns:a16="http://schemas.microsoft.com/office/drawing/2014/main" id="{2444060C-1CE4-7F3F-2334-B510FBDDBF2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7" name="Elipse 346">
                <a:extLst>
                  <a:ext uri="{FF2B5EF4-FFF2-40B4-BE49-F238E27FC236}">
                    <a16:creationId xmlns:a16="http://schemas.microsoft.com/office/drawing/2014/main" id="{19A6DB7C-2616-8A6A-8889-1ACB6CB8BD0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8" name="Elipse 347">
                <a:extLst>
                  <a:ext uri="{FF2B5EF4-FFF2-40B4-BE49-F238E27FC236}">
                    <a16:creationId xmlns:a16="http://schemas.microsoft.com/office/drawing/2014/main" id="{C46FD275-24F1-AC25-D04C-26F4B2687F79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9" name="Elipse 348">
                <a:extLst>
                  <a:ext uri="{FF2B5EF4-FFF2-40B4-BE49-F238E27FC236}">
                    <a16:creationId xmlns:a16="http://schemas.microsoft.com/office/drawing/2014/main" id="{1E3D65CC-D9C1-C63A-BD5E-7A29E113F42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pic>
        <p:nvPicPr>
          <p:cNvPr id="364" name="Imagem 363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FE7E4C9B-B239-8052-EDFE-7BB6FC105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" t="7596" r="3055" b="9447"/>
          <a:stretch>
            <a:fillRect/>
          </a:stretch>
        </p:blipFill>
        <p:spPr>
          <a:xfrm>
            <a:off x="7784816" y="183696"/>
            <a:ext cx="4407184" cy="56891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65" name="CaixaDeTexto 364">
            <a:extLst>
              <a:ext uri="{FF2B5EF4-FFF2-40B4-BE49-F238E27FC236}">
                <a16:creationId xmlns:a16="http://schemas.microsoft.com/office/drawing/2014/main" id="{6B585BD8-D616-FE4A-5721-0D46C42A36B9}"/>
              </a:ext>
            </a:extLst>
          </p:cNvPr>
          <p:cNvSpPr txBox="1"/>
          <p:nvPr/>
        </p:nvSpPr>
        <p:spPr>
          <a:xfrm>
            <a:off x="740798" y="1384039"/>
            <a:ext cx="36663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66" name="CaixaDeTexto 365">
            <a:extLst>
              <a:ext uri="{FF2B5EF4-FFF2-40B4-BE49-F238E27FC236}">
                <a16:creationId xmlns:a16="http://schemas.microsoft.com/office/drawing/2014/main" id="{79FF867F-585D-C57A-3A9D-BF7FA3C30DA0}"/>
              </a:ext>
            </a:extLst>
          </p:cNvPr>
          <p:cNvSpPr txBox="1"/>
          <p:nvPr/>
        </p:nvSpPr>
        <p:spPr>
          <a:xfrm>
            <a:off x="553952" y="537654"/>
            <a:ext cx="40400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pic>
        <p:nvPicPr>
          <p:cNvPr id="368" name="Imagem 367" descr="Uma imagem contendo escuro, mesa&#10;&#10;O conteúdo gerado por IA pode estar incorreto.">
            <a:extLst>
              <a:ext uri="{FF2B5EF4-FFF2-40B4-BE49-F238E27FC236}">
                <a16:creationId xmlns:a16="http://schemas.microsoft.com/office/drawing/2014/main" id="{924218A6-C969-1620-F093-18895AC73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9" t="13148" r="12223" b="15650"/>
          <a:stretch>
            <a:fillRect/>
          </a:stretch>
        </p:blipFill>
        <p:spPr>
          <a:xfrm>
            <a:off x="10532448" y="5473974"/>
            <a:ext cx="1221012" cy="12003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9" name="Imagem 368" descr="Uma imagem contendo escuro, mesa&#10;&#10;O conteúdo gerado por IA pode estar incorreto.">
            <a:extLst>
              <a:ext uri="{FF2B5EF4-FFF2-40B4-BE49-F238E27FC236}">
                <a16:creationId xmlns:a16="http://schemas.microsoft.com/office/drawing/2014/main" id="{AC3DDC4F-6B76-1348-FC2B-D95235EBE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9" t="13148" r="12223" b="15650"/>
          <a:stretch>
            <a:fillRect/>
          </a:stretch>
        </p:blipFill>
        <p:spPr>
          <a:xfrm rot="21086389" flipH="1">
            <a:off x="740798" y="5635809"/>
            <a:ext cx="1221012" cy="12003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0" name="Imagem 369" descr="Uma imagem contendo escuro, mesa&#10;&#10;O conteúdo gerado por IA pode estar incorreto.">
            <a:extLst>
              <a:ext uri="{FF2B5EF4-FFF2-40B4-BE49-F238E27FC236}">
                <a16:creationId xmlns:a16="http://schemas.microsoft.com/office/drawing/2014/main" id="{9B0DF2A1-EEFB-B1B6-20DA-7844FE81E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9" t="13148" r="12223" b="15650"/>
          <a:stretch>
            <a:fillRect/>
          </a:stretch>
        </p:blipFill>
        <p:spPr>
          <a:xfrm rot="21086389" flipH="1">
            <a:off x="1963486" y="5272708"/>
            <a:ext cx="1221012" cy="12003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904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5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5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5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5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5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500" fill="hold"/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500" fill="hold"/>
                                            <p:tgtEl>
                                              <p:spTgt spid="3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500" fill="hold"/>
                                            <p:tgtEl>
                                              <p:spTgt spid="3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5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3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3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3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3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5" grpId="0"/>
          <p:bldP spid="36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3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3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36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6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6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6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53" presetClass="entr" presetSubtype="16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3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53" presetClass="entr" presetSubtype="16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36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36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3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65" grpId="0"/>
          <p:bldP spid="366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104B50-010B-8104-F578-F4C0B8D11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AE6175BB-04EB-21A3-E546-042EB63CAE7F}"/>
              </a:ext>
            </a:extLst>
          </p:cNvPr>
          <p:cNvGrpSpPr/>
          <p:nvPr/>
        </p:nvGrpSpPr>
        <p:grpSpPr>
          <a:xfrm rot="16200000" flipV="1">
            <a:off x="7897571" y="-2584591"/>
            <a:ext cx="3430669" cy="7033811"/>
            <a:chOff x="9530648" y="0"/>
            <a:chExt cx="3430669" cy="7033811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677FD4DF-EDC8-862D-CD46-A19AAAA851B7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15" name="Retângulo 114">
                <a:extLst>
                  <a:ext uri="{FF2B5EF4-FFF2-40B4-BE49-F238E27FC236}">
                    <a16:creationId xmlns:a16="http://schemas.microsoft.com/office/drawing/2014/main" id="{DC32DA1F-CA65-3C6F-E156-9D290D9A512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1D5B6635-2380-2111-8EA6-B7EAA3F3242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Elipse 116">
                <a:extLst>
                  <a:ext uri="{FF2B5EF4-FFF2-40B4-BE49-F238E27FC236}">
                    <a16:creationId xmlns:a16="http://schemas.microsoft.com/office/drawing/2014/main" id="{BE9770C7-8877-F06D-BE99-48B3EB6371B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2092DF24-0E37-5A4D-974C-C5058C58D2D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344FF172-2926-AE82-EDD5-2F1F66AA877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24C7A9BC-A9C6-A4A0-C317-C932385798A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D228E306-4535-718D-4CBE-D322936E7C7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888005F7-DC56-699D-E204-F27FBE016ACD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5594D381-95B1-960F-E159-FC0E9C83AE1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CE5B28ED-DF9B-2819-3080-B122F644E03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AE455DB6-9BA4-3F4C-C697-B4CBF60B23F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2C5F2B99-02D2-B20C-1A70-AAF889B1A39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648C5E1F-12FA-C08F-622B-7FFF4E1A77E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656C3F81-6BC4-8F4A-35E1-F4C1341A0772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03" name="Retângulo 102">
                <a:extLst>
                  <a:ext uri="{FF2B5EF4-FFF2-40B4-BE49-F238E27FC236}">
                    <a16:creationId xmlns:a16="http://schemas.microsoft.com/office/drawing/2014/main" id="{46DFA649-2C41-979F-7E45-0D0B50EEB738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75806EBD-3F63-78F5-706A-22BEE98AB97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0DC6BC18-5442-6D78-60E8-4935D8C77B1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BD2A03B6-36F0-9A66-3F7B-2681FCAD6CC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1ED94F73-3A28-7BDB-52C5-08BBF497834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375DED66-8A87-0E82-F489-4C24BB158ED7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5E31485F-0547-9B65-ACD2-4114AD9EF2EA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D2018087-A9B0-76C1-9CE8-8F32596B4B85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99" name="Retângulo 98">
                <a:extLst>
                  <a:ext uri="{FF2B5EF4-FFF2-40B4-BE49-F238E27FC236}">
                    <a16:creationId xmlns:a16="http://schemas.microsoft.com/office/drawing/2014/main" id="{10E979AA-F545-7C5D-EAE3-92028D8ABE2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3961367D-99A5-46EC-007B-32B57F95E73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6D59F38A-C6A4-3C35-B988-1E3EF99668A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EABAA318-AA9F-785F-0BFC-D09CA29D7BD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A0D3B972-8C47-6945-6AB5-26419D0EFF1E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5" name="Retângulo 94">
                <a:extLst>
                  <a:ext uri="{FF2B5EF4-FFF2-40B4-BE49-F238E27FC236}">
                    <a16:creationId xmlns:a16="http://schemas.microsoft.com/office/drawing/2014/main" id="{659F172A-6222-052D-D591-570F7C65517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65F71115-6EEB-2CFA-B845-9EABB9979AB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8AE65931-6DE7-B639-7223-44F87197A3B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1AF8AFD7-20EB-D3C1-B221-ACBA48D7EC1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DEFE8C0F-1BD2-4056-09BA-74C206CAC8F4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91" name="Retângulo 90">
                <a:extLst>
                  <a:ext uri="{FF2B5EF4-FFF2-40B4-BE49-F238E27FC236}">
                    <a16:creationId xmlns:a16="http://schemas.microsoft.com/office/drawing/2014/main" id="{59FE9CD2-7B85-0462-1C00-7C24CD760E8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26403E7B-0BBD-C11A-4E94-4AA39A647D4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F1609AF9-6FA7-5BC8-294F-93FF96B8473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8E1FAF10-5DE3-701F-ED11-A8D13623D98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D1CB83BD-0069-99FC-E904-3C3F264486A1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7" name="Retângulo 86">
                <a:extLst>
                  <a:ext uri="{FF2B5EF4-FFF2-40B4-BE49-F238E27FC236}">
                    <a16:creationId xmlns:a16="http://schemas.microsoft.com/office/drawing/2014/main" id="{F211EE44-CE4D-D5D7-0166-CFAC01595A9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FA0699D9-E1C3-D238-3AA1-E9950751013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C87DA1A7-2923-3A76-1813-0226B526787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21C86467-72EC-9C33-9BA9-6547C97FB1C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0C412517-8044-D896-E369-FCB63E793BD8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82" name="Retângulo 81">
                <a:extLst>
                  <a:ext uri="{FF2B5EF4-FFF2-40B4-BE49-F238E27FC236}">
                    <a16:creationId xmlns:a16="http://schemas.microsoft.com/office/drawing/2014/main" id="{31A383FF-0424-45C1-71E2-74320F02EC5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522588EB-5851-758D-448A-2C63CD2BD0F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68C1B0B4-DD72-2415-48F9-ED119FEA99F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E2B58DE6-BDB2-DBC5-B49D-9BEE5969FAD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3C8CA2CE-D891-973E-6BEA-4260F7A9AA6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DCFB9C60-6D49-7D2A-B75B-71FF18CEE0EA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8" name="Retângulo 77">
                <a:extLst>
                  <a:ext uri="{FF2B5EF4-FFF2-40B4-BE49-F238E27FC236}">
                    <a16:creationId xmlns:a16="http://schemas.microsoft.com/office/drawing/2014/main" id="{E6DC8586-331C-B249-27D9-33C229B091A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11553109-711E-A21F-FCE6-5C199999B45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DCBED977-61BA-7B1E-DA7F-BCDA4DB1CCD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1D2197A9-1922-8E7B-B9C9-4C908C83106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2F4E2288-98E2-0A40-E9E7-C96465E923F7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467ED4AD-CCC4-2EE0-1247-E7EF4CAF65C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F4190CED-96E3-C9F3-3E4E-D6A36E65E5F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48529261-7D0B-5A83-3484-96E8B0FF4D7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14DF4D51-2016-A558-AA00-93BD42D5A65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A2043121-814D-1EE7-C97A-D8D47A492D7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F77B5C19-50E2-2165-59BD-0DF291D05C29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66" name="Retângulo 65">
                <a:extLst>
                  <a:ext uri="{FF2B5EF4-FFF2-40B4-BE49-F238E27FC236}">
                    <a16:creationId xmlns:a16="http://schemas.microsoft.com/office/drawing/2014/main" id="{DEE1983E-6304-79B6-5ADB-A98965AADEC4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9BEEFED9-847E-8D0E-E098-5D350968C64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40E58681-5B9A-760F-4131-ECD0BD44A99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BC12977A-3E2E-165B-AFCE-E623363AC00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112EAF94-794D-4080-D791-42A635DFC93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55A1642A-EE92-0712-AAF0-CE0229A768C2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37103182-0125-BA56-20D2-F157220612C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9FA24D60-C5DF-B09E-EE15-A503BE636FEB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2" name="Retângulo 61">
                <a:extLst>
                  <a:ext uri="{FF2B5EF4-FFF2-40B4-BE49-F238E27FC236}">
                    <a16:creationId xmlns:a16="http://schemas.microsoft.com/office/drawing/2014/main" id="{E9FBD4EB-A7CF-DAFA-2D3E-D53F505AD40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4E04ECBA-F5C0-4590-E8AD-C2A1B59477C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ED5F8305-4804-931F-CF60-5237ADAA5B5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2010A9DD-0D80-3A31-BEF9-D258AE88144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B77DD9AB-B68C-F48A-26A3-3B33505540BC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8" name="Retângulo 57">
                <a:extLst>
                  <a:ext uri="{FF2B5EF4-FFF2-40B4-BE49-F238E27FC236}">
                    <a16:creationId xmlns:a16="http://schemas.microsoft.com/office/drawing/2014/main" id="{4138F31C-EDF4-6A97-0B04-025E8D025AF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7D05DED2-E351-3A64-73F6-505496ECA5F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37DB71F1-14FA-DCA8-EF38-7030695DEAC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76B04C7B-0ABA-FAE9-9BE3-A86DE21525D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6A4974E5-CB6B-95D4-6D9A-3796D47397D6}"/>
                </a:ext>
              </a:extLst>
            </p:cNvPr>
            <p:cNvGrpSpPr/>
            <p:nvPr/>
          </p:nvGrpSpPr>
          <p:grpSpPr>
            <a:xfrm rot="20541053" flipH="1">
              <a:off x="10337281" y="6101827"/>
              <a:ext cx="770562" cy="770562"/>
              <a:chOff x="844158" y="656910"/>
              <a:chExt cx="770562" cy="770562"/>
            </a:xfrm>
            <a:solidFill>
              <a:srgbClr val="BD2025"/>
            </a:solidFill>
          </p:grpSpPr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45266BB5-D037-7F5B-66A9-CA38447D7196}"/>
                  </a:ext>
                </a:extLst>
              </p:cNvPr>
              <p:cNvSpPr/>
              <p:nvPr/>
            </p:nvSpPr>
            <p:spPr>
              <a:xfrm>
                <a:off x="844158" y="656910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E8047E2D-F551-7289-8D4E-454FEE7AC2CB}"/>
                  </a:ext>
                </a:extLst>
              </p:cNvPr>
              <p:cNvSpPr/>
              <p:nvPr/>
            </p:nvSpPr>
            <p:spPr>
              <a:xfrm>
                <a:off x="914579" y="736105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A72B5905-0DC3-D4C2-9DEB-773BCAF57ED6}"/>
                  </a:ext>
                </a:extLst>
              </p:cNvPr>
              <p:cNvSpPr/>
              <p:nvPr/>
            </p:nvSpPr>
            <p:spPr>
              <a:xfrm>
                <a:off x="1269411" y="73610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DC9CD90B-4031-F25B-6280-29D95D88C20E}"/>
                  </a:ext>
                </a:extLst>
              </p:cNvPr>
              <p:cNvSpPr/>
              <p:nvPr/>
            </p:nvSpPr>
            <p:spPr>
              <a:xfrm>
                <a:off x="914578" y="107723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467A86C0-8C5A-EDF8-44AC-BA5C08D152D2}"/>
                  </a:ext>
                </a:extLst>
              </p:cNvPr>
              <p:cNvSpPr/>
              <p:nvPr/>
            </p:nvSpPr>
            <p:spPr>
              <a:xfrm>
                <a:off x="1269411" y="107723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0B55766B-E4FF-30CD-29E9-BB96F9120A9A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C04CC8E8-8887-B90F-CF9F-0DBA2FA5A2A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967334AA-5185-8818-AA89-DFB3B96AB16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EB4A6D07-A772-DDE7-1999-158E32012B1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07DAB45D-3B2B-4F04-6486-EDEF631C42F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CBDDE3F2-3ED9-240A-649D-1AAC15F40108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id="{B3A95F30-35F9-8A56-012B-0959081108A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F4B7A677-4A0C-DED8-3503-BD4F603FA58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A7B9B7A2-A82A-5853-1058-491F2ECC10A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02FADD95-8398-1703-43BF-825727CCAE4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D9932350-EFB8-55EF-7C51-5D422F85057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FF18254-8202-194D-4D21-68098E84B77E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FB693763-5FBB-AC66-276B-2E1DC073E81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1DD8F689-905B-B400-A50B-CCFF7FE9F4B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57CA4501-9724-7557-2B08-C2145B83371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5CD862BD-20A5-E641-C04B-187CDAB5DCC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3BF4F9FB-7FE3-5743-2B06-96CC83502E0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F45A40EA-3B6A-FE3A-BF5E-3C422435D926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ACA93600-DBE2-6E4A-CCE6-781E1BEA2D5A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AB01928B-2891-87A1-CF6F-7701641C557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67A489A2-15B1-9580-1C31-74AECDD43D5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255FE318-88DC-3AC2-3281-90A86872173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CB548B9C-C690-C5F6-F0CF-7FFF8A581212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EF948A2C-B570-AB66-4264-1A98F86108D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C07199E9-9048-98C4-1F48-664816FFBD3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0ECE430C-D576-AF8D-4097-A32C2BCC067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0A703207-BB9A-C982-5D14-7296802EB51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1191C89E-0A3C-761E-0EB6-5B381BDEE32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3FB9C855-69EE-C432-091C-4C321E1CF991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EF846D23-A488-9513-6D2D-8F22E2BCB58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8228556E-839A-C3BC-8EB1-0B0C166B353F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39B9498B-572B-9172-C731-FF89660311F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9F332EB0-D58D-2D44-A826-A992BBB6573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633A8C88-4185-B8AB-593F-10511B9BC3E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779CFF9D-D894-F653-0F8C-956590997F7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3E14B872-C60A-E07F-7576-5971F6A6BD8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22" name="Agrupar 121">
            <a:extLst>
              <a:ext uri="{FF2B5EF4-FFF2-40B4-BE49-F238E27FC236}">
                <a16:creationId xmlns:a16="http://schemas.microsoft.com/office/drawing/2014/main" id="{8B220356-EBC2-38BC-1C6B-20F9F0D7ADB8}"/>
              </a:ext>
            </a:extLst>
          </p:cNvPr>
          <p:cNvGrpSpPr/>
          <p:nvPr/>
        </p:nvGrpSpPr>
        <p:grpSpPr>
          <a:xfrm rot="5400000" flipH="1" flipV="1">
            <a:off x="862756" y="-2582550"/>
            <a:ext cx="3430669" cy="7033811"/>
            <a:chOff x="9530648" y="0"/>
            <a:chExt cx="3430669" cy="7033811"/>
          </a:xfrm>
        </p:grpSpPr>
        <p:grpSp>
          <p:nvGrpSpPr>
            <p:cNvPr id="123" name="Agrupar 122">
              <a:extLst>
                <a:ext uri="{FF2B5EF4-FFF2-40B4-BE49-F238E27FC236}">
                  <a16:creationId xmlns:a16="http://schemas.microsoft.com/office/drawing/2014/main" id="{1E3550B2-9088-4FBD-3A63-A1868701267D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35" name="Retângulo 234">
                <a:extLst>
                  <a:ext uri="{FF2B5EF4-FFF2-40B4-BE49-F238E27FC236}">
                    <a16:creationId xmlns:a16="http://schemas.microsoft.com/office/drawing/2014/main" id="{C430D887-18A0-CAE2-A0E4-947C70FF4F4A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7EEA18D3-0575-3885-0A55-6102DD01B94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id="{05C2163F-E843-C88D-6474-584F5870792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2DD41157-D630-926E-F501-781B2E024A8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9" name="Elipse 238">
                <a:extLst>
                  <a:ext uri="{FF2B5EF4-FFF2-40B4-BE49-F238E27FC236}">
                    <a16:creationId xmlns:a16="http://schemas.microsoft.com/office/drawing/2014/main" id="{356B0016-7E22-CCB2-0B17-7E120C7251E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646E3A36-E29F-04A9-AD66-1562AA417559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0B17DA98-97D2-441C-1488-452FFD765A43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4" name="Agrupar 123">
              <a:extLst>
                <a:ext uri="{FF2B5EF4-FFF2-40B4-BE49-F238E27FC236}">
                  <a16:creationId xmlns:a16="http://schemas.microsoft.com/office/drawing/2014/main" id="{3CA04E9B-007F-FBD3-5A0F-718A05A831E7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30" name="Retângulo 229">
                <a:extLst>
                  <a:ext uri="{FF2B5EF4-FFF2-40B4-BE49-F238E27FC236}">
                    <a16:creationId xmlns:a16="http://schemas.microsoft.com/office/drawing/2014/main" id="{3422809E-65F6-F249-3B70-383F57EFED7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8EC342F5-A49A-A48E-0359-18719DA199F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2" name="Elipse 231">
                <a:extLst>
                  <a:ext uri="{FF2B5EF4-FFF2-40B4-BE49-F238E27FC236}">
                    <a16:creationId xmlns:a16="http://schemas.microsoft.com/office/drawing/2014/main" id="{BF246B8A-260E-F88F-E5EA-A97F8A7B411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966F34F7-C600-DCE2-D739-84510435E62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57AB8495-A2F2-4F53-11B3-C63AF9659B8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20870050-12E3-5FCE-AA68-1B16A4B13E62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23" name="Retângulo 222">
                <a:extLst>
                  <a:ext uri="{FF2B5EF4-FFF2-40B4-BE49-F238E27FC236}">
                    <a16:creationId xmlns:a16="http://schemas.microsoft.com/office/drawing/2014/main" id="{4EFFE5D1-7A29-7C9D-B589-5E4D59D2C268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684C8607-82ED-1611-BA9B-066FD500423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5" name="Elipse 224">
                <a:extLst>
                  <a:ext uri="{FF2B5EF4-FFF2-40B4-BE49-F238E27FC236}">
                    <a16:creationId xmlns:a16="http://schemas.microsoft.com/office/drawing/2014/main" id="{49220985-CD95-2F8B-8DCA-DAB685FCF17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6" name="Elipse 225">
                <a:extLst>
                  <a:ext uri="{FF2B5EF4-FFF2-40B4-BE49-F238E27FC236}">
                    <a16:creationId xmlns:a16="http://schemas.microsoft.com/office/drawing/2014/main" id="{D8C77395-55F5-F7B3-709A-6F823065C8D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7D9DC065-A366-810D-8EA1-10C760A4442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80627B35-F2B3-2070-71C5-387C868A4ACA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17CDE070-DD48-0F44-AD8D-431306C005B7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294EADA9-429F-D86C-8085-FD36CB64DF57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19" name="Retângulo 218">
                <a:extLst>
                  <a:ext uri="{FF2B5EF4-FFF2-40B4-BE49-F238E27FC236}">
                    <a16:creationId xmlns:a16="http://schemas.microsoft.com/office/drawing/2014/main" id="{122F282F-A993-7928-D77B-0A582AEE920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FDCF647D-7C66-9BD9-A1A4-35AFDA64AE0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1" name="Elipse 220">
                <a:extLst>
                  <a:ext uri="{FF2B5EF4-FFF2-40B4-BE49-F238E27FC236}">
                    <a16:creationId xmlns:a16="http://schemas.microsoft.com/office/drawing/2014/main" id="{9D4983B7-4344-5C87-DE6B-CF746A83462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F50B6A02-2F89-EF7A-379D-F76C158870D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DD8404FA-E272-7B25-55AD-3048CD20B465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15" name="Retângulo 214">
                <a:extLst>
                  <a:ext uri="{FF2B5EF4-FFF2-40B4-BE49-F238E27FC236}">
                    <a16:creationId xmlns:a16="http://schemas.microsoft.com/office/drawing/2014/main" id="{C8098274-4161-7F1B-453E-E36557A2B6A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28F3BE62-1725-699F-51F1-12894E3C955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9C037797-3249-97F4-F8D3-0925A22B415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0FB0BBFB-336B-B348-C9EC-8286288365F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E93E37C6-6E3B-5BB3-3994-CA67F1A52F25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1" name="Retângulo 210">
                <a:extLst>
                  <a:ext uri="{FF2B5EF4-FFF2-40B4-BE49-F238E27FC236}">
                    <a16:creationId xmlns:a16="http://schemas.microsoft.com/office/drawing/2014/main" id="{34F17CD0-618D-2BA6-D649-C7938AF2615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96D0E2D5-3047-3D6B-5F9A-FDA87A84AF0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Elipse 212">
                <a:extLst>
                  <a:ext uri="{FF2B5EF4-FFF2-40B4-BE49-F238E27FC236}">
                    <a16:creationId xmlns:a16="http://schemas.microsoft.com/office/drawing/2014/main" id="{793E297F-CDDC-161C-94D9-9BCCE35103F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4" name="Elipse 213">
                <a:extLst>
                  <a:ext uri="{FF2B5EF4-FFF2-40B4-BE49-F238E27FC236}">
                    <a16:creationId xmlns:a16="http://schemas.microsoft.com/office/drawing/2014/main" id="{A88A1513-23EB-D287-BE30-E42C84681C8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9" name="Agrupar 128">
              <a:extLst>
                <a:ext uri="{FF2B5EF4-FFF2-40B4-BE49-F238E27FC236}">
                  <a16:creationId xmlns:a16="http://schemas.microsoft.com/office/drawing/2014/main" id="{7301BA1A-D252-F896-CB80-67C324F6BF4C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7" name="Retângulo 206">
                <a:extLst>
                  <a:ext uri="{FF2B5EF4-FFF2-40B4-BE49-F238E27FC236}">
                    <a16:creationId xmlns:a16="http://schemas.microsoft.com/office/drawing/2014/main" id="{4ED33DF4-1A6C-3C15-EF1E-A4437AF8D08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51E04E07-8C3F-BCA4-29C7-3E067BE5CA7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9" name="Elipse 208">
                <a:extLst>
                  <a:ext uri="{FF2B5EF4-FFF2-40B4-BE49-F238E27FC236}">
                    <a16:creationId xmlns:a16="http://schemas.microsoft.com/office/drawing/2014/main" id="{E48AF44E-7783-B60E-8836-84333DCB474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0E1E0C07-3DD9-B1BE-C6B5-067790BDB2F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0" name="Agrupar 129">
              <a:extLst>
                <a:ext uri="{FF2B5EF4-FFF2-40B4-BE49-F238E27FC236}">
                  <a16:creationId xmlns:a16="http://schemas.microsoft.com/office/drawing/2014/main" id="{A7A6A64B-1B54-30E6-B63C-9841A5E09C01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2" name="Retângulo 201">
                <a:extLst>
                  <a:ext uri="{FF2B5EF4-FFF2-40B4-BE49-F238E27FC236}">
                    <a16:creationId xmlns:a16="http://schemas.microsoft.com/office/drawing/2014/main" id="{2C2984F1-B6A8-4F5D-E84E-5E053BA76A5B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DB277644-547F-C0B8-555F-9D05A7E32FD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4" name="Elipse 203">
                <a:extLst>
                  <a:ext uri="{FF2B5EF4-FFF2-40B4-BE49-F238E27FC236}">
                    <a16:creationId xmlns:a16="http://schemas.microsoft.com/office/drawing/2014/main" id="{60DC7C8C-D74E-C45F-2142-22B902CDFB1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Elipse 204">
                <a:extLst>
                  <a:ext uri="{FF2B5EF4-FFF2-40B4-BE49-F238E27FC236}">
                    <a16:creationId xmlns:a16="http://schemas.microsoft.com/office/drawing/2014/main" id="{E95CD4F3-2AB1-2C9B-4AFC-B0F0B2FEEDE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26733ECF-6074-A23F-31E4-4CF4875C0D6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3B86E13E-E73A-F3B7-E26A-B65F32338DF6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98" name="Retângulo 197">
                <a:extLst>
                  <a:ext uri="{FF2B5EF4-FFF2-40B4-BE49-F238E27FC236}">
                    <a16:creationId xmlns:a16="http://schemas.microsoft.com/office/drawing/2014/main" id="{9D465C39-873A-9E33-9DB8-D706CF85A2B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8C0BE8D0-2F37-F05F-EE43-0DA4DA46DE0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0" name="Elipse 199">
                <a:extLst>
                  <a:ext uri="{FF2B5EF4-FFF2-40B4-BE49-F238E27FC236}">
                    <a16:creationId xmlns:a16="http://schemas.microsoft.com/office/drawing/2014/main" id="{F7625C00-EFB2-F221-04B0-CE0BFF80F59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2737E059-7242-7804-9FB2-0879CC7C11C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8F0CCFC2-26AB-1D6D-BC53-F4D0174C5311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3" name="Retângulo 192">
                <a:extLst>
                  <a:ext uri="{FF2B5EF4-FFF2-40B4-BE49-F238E27FC236}">
                    <a16:creationId xmlns:a16="http://schemas.microsoft.com/office/drawing/2014/main" id="{9C8CEFFF-BF35-E973-4B3F-E6770261914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934D0787-130B-C5C1-9CBC-F685D71350E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5" name="Elipse 194">
                <a:extLst>
                  <a:ext uri="{FF2B5EF4-FFF2-40B4-BE49-F238E27FC236}">
                    <a16:creationId xmlns:a16="http://schemas.microsoft.com/office/drawing/2014/main" id="{81E5A557-33FB-BF1B-01C0-A8BBB66AAB3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CB683899-34DB-1BF3-C37E-72A6B444581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A637D6FE-8798-F4D1-9521-37291257610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85638A28-6537-1300-A67B-4F720A7586A9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6" name="Retângulo 185">
                <a:extLst>
                  <a:ext uri="{FF2B5EF4-FFF2-40B4-BE49-F238E27FC236}">
                    <a16:creationId xmlns:a16="http://schemas.microsoft.com/office/drawing/2014/main" id="{056CB417-3C80-3976-6AEC-2D1490FA2DC5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7" name="Elipse 186">
                <a:extLst>
                  <a:ext uri="{FF2B5EF4-FFF2-40B4-BE49-F238E27FC236}">
                    <a16:creationId xmlns:a16="http://schemas.microsoft.com/office/drawing/2014/main" id="{2B5D45C1-045F-EF72-2ED7-96B2D46BE29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8" name="Elipse 187">
                <a:extLst>
                  <a:ext uri="{FF2B5EF4-FFF2-40B4-BE49-F238E27FC236}">
                    <a16:creationId xmlns:a16="http://schemas.microsoft.com/office/drawing/2014/main" id="{7BCFC45C-9279-17E6-C246-67FD3C04E09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A1BB8BB6-FE8B-D15B-2035-3901D82ED61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CD30BB70-E41C-6A08-C017-02024CE9D87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1" name="Elipse 190">
                <a:extLst>
                  <a:ext uri="{FF2B5EF4-FFF2-40B4-BE49-F238E27FC236}">
                    <a16:creationId xmlns:a16="http://schemas.microsoft.com/office/drawing/2014/main" id="{C1AF5F04-7A2C-E0C9-0474-11BE45B81383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3A91F8AC-D948-2FCE-68DD-4F6A12D769F0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DD24C247-08CA-4FD0-77D0-5859401469DC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2" name="Retângulo 181">
                <a:extLst>
                  <a:ext uri="{FF2B5EF4-FFF2-40B4-BE49-F238E27FC236}">
                    <a16:creationId xmlns:a16="http://schemas.microsoft.com/office/drawing/2014/main" id="{C9EF7EFA-4F50-5753-AC47-AD51A4DFC22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85466F32-1207-6E27-6703-1BC3A584C89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4" name="Elipse 183">
                <a:extLst>
                  <a:ext uri="{FF2B5EF4-FFF2-40B4-BE49-F238E27FC236}">
                    <a16:creationId xmlns:a16="http://schemas.microsoft.com/office/drawing/2014/main" id="{5D158A7D-FF97-CCAD-020C-38167EF2578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E25071C7-E55C-9268-281F-76A7316CA7F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5" name="Agrupar 134">
              <a:extLst>
                <a:ext uri="{FF2B5EF4-FFF2-40B4-BE49-F238E27FC236}">
                  <a16:creationId xmlns:a16="http://schemas.microsoft.com/office/drawing/2014/main" id="{19AAC539-5EE1-4BA3-7C2E-4B7BBA59999F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8" name="Retângulo 177">
                <a:extLst>
                  <a:ext uri="{FF2B5EF4-FFF2-40B4-BE49-F238E27FC236}">
                    <a16:creationId xmlns:a16="http://schemas.microsoft.com/office/drawing/2014/main" id="{C2AF618E-C975-70F3-2818-5827A59B5E3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04C04375-FA03-5F27-CA60-49F83242D6F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0" name="Elipse 179">
                <a:extLst>
                  <a:ext uri="{FF2B5EF4-FFF2-40B4-BE49-F238E27FC236}">
                    <a16:creationId xmlns:a16="http://schemas.microsoft.com/office/drawing/2014/main" id="{3D23F195-4F46-E5AE-DEA7-A76EE57717D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ADF8C25E-5B5A-CA42-B888-931726131C9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E7D4ACFA-BA29-892B-EF0C-AA7C7A66C50E}"/>
                </a:ext>
              </a:extLst>
            </p:cNvPr>
            <p:cNvGrpSpPr/>
            <p:nvPr/>
          </p:nvGrpSpPr>
          <p:grpSpPr>
            <a:xfrm rot="20541053" flipH="1">
              <a:off x="10334900" y="6089921"/>
              <a:ext cx="770562" cy="770562"/>
              <a:chOff x="842817" y="644842"/>
              <a:chExt cx="770562" cy="770562"/>
            </a:xfrm>
            <a:solidFill>
              <a:srgbClr val="BD2025"/>
            </a:solidFill>
          </p:grpSpPr>
          <p:sp>
            <p:nvSpPr>
              <p:cNvPr id="173" name="Retângulo 172">
                <a:extLst>
                  <a:ext uri="{FF2B5EF4-FFF2-40B4-BE49-F238E27FC236}">
                    <a16:creationId xmlns:a16="http://schemas.microsoft.com/office/drawing/2014/main" id="{2A6669C3-4F9D-4923-BAE8-043E4FB2B170}"/>
                  </a:ext>
                </a:extLst>
              </p:cNvPr>
              <p:cNvSpPr/>
              <p:nvPr/>
            </p:nvSpPr>
            <p:spPr>
              <a:xfrm>
                <a:off x="842817" y="644842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93EF3E94-A5CD-9B36-FFD2-1941C4604F98}"/>
                  </a:ext>
                </a:extLst>
              </p:cNvPr>
              <p:cNvSpPr/>
              <p:nvPr/>
            </p:nvSpPr>
            <p:spPr>
              <a:xfrm>
                <a:off x="913239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5" name="Elipse 174">
                <a:extLst>
                  <a:ext uri="{FF2B5EF4-FFF2-40B4-BE49-F238E27FC236}">
                    <a16:creationId xmlns:a16="http://schemas.microsoft.com/office/drawing/2014/main" id="{45850B02-21E8-BF20-A629-A7753E7FC063}"/>
                  </a:ext>
                </a:extLst>
              </p:cNvPr>
              <p:cNvSpPr/>
              <p:nvPr/>
            </p:nvSpPr>
            <p:spPr>
              <a:xfrm>
                <a:off x="1268072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2748EF10-9854-AD0F-F870-7F9698517B49}"/>
                  </a:ext>
                </a:extLst>
              </p:cNvPr>
              <p:cNvSpPr/>
              <p:nvPr/>
            </p:nvSpPr>
            <p:spPr>
              <a:xfrm>
                <a:off x="913239" y="106517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900B951B-E1CF-DCBD-31E0-8B72ADA99DF0}"/>
                  </a:ext>
                </a:extLst>
              </p:cNvPr>
              <p:cNvSpPr/>
              <p:nvPr/>
            </p:nvSpPr>
            <p:spPr>
              <a:xfrm>
                <a:off x="1268072" y="1065171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B7C5AE62-A3C1-54E1-76AC-8A2C26865BF5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69" name="Retângulo 168">
                <a:extLst>
                  <a:ext uri="{FF2B5EF4-FFF2-40B4-BE49-F238E27FC236}">
                    <a16:creationId xmlns:a16="http://schemas.microsoft.com/office/drawing/2014/main" id="{30AAE9D7-9A22-C82C-3046-0C82B90828E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FA5604F0-BE09-DFCC-DDDC-C591FDC1884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1" name="Elipse 170">
                <a:extLst>
                  <a:ext uri="{FF2B5EF4-FFF2-40B4-BE49-F238E27FC236}">
                    <a16:creationId xmlns:a16="http://schemas.microsoft.com/office/drawing/2014/main" id="{B957E647-DB7E-2C69-0483-C5663551FD5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2" name="Elipse 171">
                <a:extLst>
                  <a:ext uri="{FF2B5EF4-FFF2-40B4-BE49-F238E27FC236}">
                    <a16:creationId xmlns:a16="http://schemas.microsoft.com/office/drawing/2014/main" id="{5AE3E373-30A7-40B3-C074-A8943231F88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615B409A-7825-F48B-5137-51F4ED960AE7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4" name="Retângulo 163">
                <a:extLst>
                  <a:ext uri="{FF2B5EF4-FFF2-40B4-BE49-F238E27FC236}">
                    <a16:creationId xmlns:a16="http://schemas.microsoft.com/office/drawing/2014/main" id="{BE35201C-84AD-DC55-E1CB-47EEE73D21F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C6F2DC83-0FAA-E6F3-9E0D-0BB8494A7C0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6" name="Elipse 165">
                <a:extLst>
                  <a:ext uri="{FF2B5EF4-FFF2-40B4-BE49-F238E27FC236}">
                    <a16:creationId xmlns:a16="http://schemas.microsoft.com/office/drawing/2014/main" id="{BD2C82B3-3822-8B7E-D58D-4D96B102FC1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7" name="Elipse 166">
                <a:extLst>
                  <a:ext uri="{FF2B5EF4-FFF2-40B4-BE49-F238E27FC236}">
                    <a16:creationId xmlns:a16="http://schemas.microsoft.com/office/drawing/2014/main" id="{4418799D-3C5E-DD16-6214-6B63A8CB0FA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728CEAD2-F12B-96C3-A366-510BA879018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E962BEFD-5743-AE5C-4DD1-E0C729FD832C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59" name="Retângulo 158">
                <a:extLst>
                  <a:ext uri="{FF2B5EF4-FFF2-40B4-BE49-F238E27FC236}">
                    <a16:creationId xmlns:a16="http://schemas.microsoft.com/office/drawing/2014/main" id="{4F1361B6-DD0C-8D78-72FC-B391D458BC5B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0" name="Elipse 159">
                <a:extLst>
                  <a:ext uri="{FF2B5EF4-FFF2-40B4-BE49-F238E27FC236}">
                    <a16:creationId xmlns:a16="http://schemas.microsoft.com/office/drawing/2014/main" id="{70BF387A-AA06-DD6D-706C-E2D7FE7FB3A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1" name="Elipse 160">
                <a:extLst>
                  <a:ext uri="{FF2B5EF4-FFF2-40B4-BE49-F238E27FC236}">
                    <a16:creationId xmlns:a16="http://schemas.microsoft.com/office/drawing/2014/main" id="{B593E26F-9A3C-20FE-62FE-430C17F24DF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2" name="Elipse 161">
                <a:extLst>
                  <a:ext uri="{FF2B5EF4-FFF2-40B4-BE49-F238E27FC236}">
                    <a16:creationId xmlns:a16="http://schemas.microsoft.com/office/drawing/2014/main" id="{28C5CC93-F058-D3D5-4672-863BF6D0AE8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8486BCCD-45DC-D007-0FB6-47B6FED88D5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0" name="Agrupar 139">
              <a:extLst>
                <a:ext uri="{FF2B5EF4-FFF2-40B4-BE49-F238E27FC236}">
                  <a16:creationId xmlns:a16="http://schemas.microsoft.com/office/drawing/2014/main" id="{13915D34-CD93-CC17-9C25-5F1BCEDA2DDD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55" name="Retângulo 154">
                <a:extLst>
                  <a:ext uri="{FF2B5EF4-FFF2-40B4-BE49-F238E27FC236}">
                    <a16:creationId xmlns:a16="http://schemas.microsoft.com/office/drawing/2014/main" id="{D828C2A3-571B-C107-3BB3-B62A2AB70E6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6" name="Elipse 155">
                <a:extLst>
                  <a:ext uri="{FF2B5EF4-FFF2-40B4-BE49-F238E27FC236}">
                    <a16:creationId xmlns:a16="http://schemas.microsoft.com/office/drawing/2014/main" id="{FB3A4449-A2DD-3B79-F228-EF71D87DE7E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7" name="Elipse 156">
                <a:extLst>
                  <a:ext uri="{FF2B5EF4-FFF2-40B4-BE49-F238E27FC236}">
                    <a16:creationId xmlns:a16="http://schemas.microsoft.com/office/drawing/2014/main" id="{78EBFF79-47CB-625B-60FC-9B44C67E7E5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9FA5668C-7526-3A27-E783-36C20A190FA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AE0E877A-9FEF-1B83-3030-C7A1C3434D84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48" name="Retângulo 147">
                <a:extLst>
                  <a:ext uri="{FF2B5EF4-FFF2-40B4-BE49-F238E27FC236}">
                    <a16:creationId xmlns:a16="http://schemas.microsoft.com/office/drawing/2014/main" id="{AF88416B-B5F5-3BEA-D517-895A499F1301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9" name="Elipse 148">
                <a:extLst>
                  <a:ext uri="{FF2B5EF4-FFF2-40B4-BE49-F238E27FC236}">
                    <a16:creationId xmlns:a16="http://schemas.microsoft.com/office/drawing/2014/main" id="{FB40DBDA-A636-0938-71B0-A2861357BB2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0" name="Elipse 149">
                <a:extLst>
                  <a:ext uri="{FF2B5EF4-FFF2-40B4-BE49-F238E27FC236}">
                    <a16:creationId xmlns:a16="http://schemas.microsoft.com/office/drawing/2014/main" id="{3B8A6CC6-E46A-2CEA-A812-D84087B84AB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81AE180A-8820-91AC-9C0E-6A57952C090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7D7DBEF9-1733-C3D0-32ED-13E12CC4C09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Elipse 152">
                <a:extLst>
                  <a:ext uri="{FF2B5EF4-FFF2-40B4-BE49-F238E27FC236}">
                    <a16:creationId xmlns:a16="http://schemas.microsoft.com/office/drawing/2014/main" id="{0B356B47-0640-0F9F-F6BF-B7DDC7A6095C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AAB76D9D-75CE-F90B-AAB7-DC6803C80533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FE280D10-B5A8-C6A3-FD4D-B3CECE4A843B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43" name="Retângulo 142">
                <a:extLst>
                  <a:ext uri="{FF2B5EF4-FFF2-40B4-BE49-F238E27FC236}">
                    <a16:creationId xmlns:a16="http://schemas.microsoft.com/office/drawing/2014/main" id="{835D465D-763E-07D2-6B9C-AA4C22B67C3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4" name="Elipse 143">
                <a:extLst>
                  <a:ext uri="{FF2B5EF4-FFF2-40B4-BE49-F238E27FC236}">
                    <a16:creationId xmlns:a16="http://schemas.microsoft.com/office/drawing/2014/main" id="{CA27AD68-4AE3-9D97-F94D-905CC9119ED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5" name="Elipse 144">
                <a:extLst>
                  <a:ext uri="{FF2B5EF4-FFF2-40B4-BE49-F238E27FC236}">
                    <a16:creationId xmlns:a16="http://schemas.microsoft.com/office/drawing/2014/main" id="{B5B08F6C-8AF9-1E51-A93D-F206527806E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Elipse 145">
                <a:extLst>
                  <a:ext uri="{FF2B5EF4-FFF2-40B4-BE49-F238E27FC236}">
                    <a16:creationId xmlns:a16="http://schemas.microsoft.com/office/drawing/2014/main" id="{2F8CCAE7-1F9F-22BB-0B06-4C1660C4E64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7" name="Elipse 146">
                <a:extLst>
                  <a:ext uri="{FF2B5EF4-FFF2-40B4-BE49-F238E27FC236}">
                    <a16:creationId xmlns:a16="http://schemas.microsoft.com/office/drawing/2014/main" id="{B2FA634E-755C-3E32-71F2-42B6DC58BC6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448" name="CaixaDeTexto 447">
            <a:extLst>
              <a:ext uri="{FF2B5EF4-FFF2-40B4-BE49-F238E27FC236}">
                <a16:creationId xmlns:a16="http://schemas.microsoft.com/office/drawing/2014/main" id="{8D8FFC17-A80E-F4A0-0762-DB5AD22A8026}"/>
              </a:ext>
            </a:extLst>
          </p:cNvPr>
          <p:cNvSpPr txBox="1"/>
          <p:nvPr/>
        </p:nvSpPr>
        <p:spPr>
          <a:xfrm>
            <a:off x="6536415" y="3581400"/>
            <a:ext cx="5527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latin typeface="Candara" panose="020E0502030303020204" pitchFamily="34" charset="0"/>
              </a:rPr>
              <a:t>Este é um espaço para um pequeno texto. </a:t>
            </a:r>
            <a:r>
              <a:rPr lang="pt-BR" sz="4000" b="1" dirty="0">
                <a:solidFill>
                  <a:srgbClr val="BD2025"/>
                </a:solidFill>
                <a:latin typeface="Candara" panose="020E0502030303020204" pitchFamily="34" charset="0"/>
              </a:rPr>
              <a:t>Destaque as palavras mais importantes</a:t>
            </a:r>
            <a:r>
              <a:rPr lang="pt-BR" sz="4000" dirty="0">
                <a:latin typeface="Candara" panose="020E0502030303020204" pitchFamily="34" charset="0"/>
              </a:rPr>
              <a:t>.</a:t>
            </a:r>
          </a:p>
        </p:txBody>
      </p:sp>
      <p:sp>
        <p:nvSpPr>
          <p:cNvPr id="449" name="CaixaDeTexto 448">
            <a:extLst>
              <a:ext uri="{FF2B5EF4-FFF2-40B4-BE49-F238E27FC236}">
                <a16:creationId xmlns:a16="http://schemas.microsoft.com/office/drawing/2014/main" id="{45F72514-C041-7B44-FD6B-31726D80CEBD}"/>
              </a:ext>
            </a:extLst>
          </p:cNvPr>
          <p:cNvSpPr txBox="1"/>
          <p:nvPr/>
        </p:nvSpPr>
        <p:spPr>
          <a:xfrm>
            <a:off x="905898" y="4698739"/>
            <a:ext cx="36663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50" name="CaixaDeTexto 449">
            <a:extLst>
              <a:ext uri="{FF2B5EF4-FFF2-40B4-BE49-F238E27FC236}">
                <a16:creationId xmlns:a16="http://schemas.microsoft.com/office/drawing/2014/main" id="{729488AA-5D41-53DB-A23C-3220E01A4147}"/>
              </a:ext>
            </a:extLst>
          </p:cNvPr>
          <p:cNvSpPr txBox="1"/>
          <p:nvPr/>
        </p:nvSpPr>
        <p:spPr>
          <a:xfrm>
            <a:off x="719052" y="3852354"/>
            <a:ext cx="40400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7577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0"/>
      <p:bldP spid="449" grpId="0"/>
      <p:bldP spid="4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7CF9EC9-1A2C-CAFC-24F2-246B8B33B3BB}"/>
              </a:ext>
            </a:extLst>
          </p:cNvPr>
          <p:cNvSpPr txBox="1"/>
          <p:nvPr/>
        </p:nvSpPr>
        <p:spPr>
          <a:xfrm>
            <a:off x="568244" y="10960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59DE6F-8678-2DBE-2CEA-79B87734D26B}"/>
              </a:ext>
            </a:extLst>
          </p:cNvPr>
          <p:cNvSpPr txBox="1"/>
          <p:nvPr/>
        </p:nvSpPr>
        <p:spPr>
          <a:xfrm>
            <a:off x="416376" y="4959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8A63980E-731A-68D2-2635-7AD80A60825F}"/>
              </a:ext>
            </a:extLst>
          </p:cNvPr>
          <p:cNvGrpSpPr/>
          <p:nvPr/>
        </p:nvGrpSpPr>
        <p:grpSpPr>
          <a:xfrm rot="5400000">
            <a:off x="7903630" y="2393805"/>
            <a:ext cx="3430669" cy="7033811"/>
            <a:chOff x="9530648" y="0"/>
            <a:chExt cx="3430669" cy="7033811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80F30DAD-ACB6-0B55-CEB6-29D75AA1FAB3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17" name="Retângulo 116">
                <a:extLst>
                  <a:ext uri="{FF2B5EF4-FFF2-40B4-BE49-F238E27FC236}">
                    <a16:creationId xmlns:a16="http://schemas.microsoft.com/office/drawing/2014/main" id="{260DC2EF-7D4B-B216-A005-6D7FD81E70FF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C239932B-DCBA-22A3-4147-962C1A886A8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31452820-54EE-228C-AA27-2272CB3D5CA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2857DF48-03CE-8A04-1208-FAD5B17E488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BAB6C227-5769-5C05-20A8-E9D11ABE609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2" name="Elipse 121">
                <a:extLst>
                  <a:ext uri="{FF2B5EF4-FFF2-40B4-BE49-F238E27FC236}">
                    <a16:creationId xmlns:a16="http://schemas.microsoft.com/office/drawing/2014/main" id="{3E5EA69D-1FB9-C30D-F560-2A04569AD17F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E441D214-0985-78D8-72B3-E8BED89E1B0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202CF07-B16A-9D17-7FC6-97353B743EA7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2" name="Retângulo 111">
                <a:extLst>
                  <a:ext uri="{FF2B5EF4-FFF2-40B4-BE49-F238E27FC236}">
                    <a16:creationId xmlns:a16="http://schemas.microsoft.com/office/drawing/2014/main" id="{86930CD6-414F-5891-5A4A-CF26C8A1680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8EDDB4CA-2920-0741-444E-CFA1FB7890B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1CB5273A-1865-0D99-AFBF-7C73E1D7E54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2AAB7A07-9F44-FB39-9D6A-6EA601629AE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8F8105A0-E0E9-526C-0FD1-0B918D1A2AA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F2824B47-F3B8-8E28-66F3-FE63E4240E59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21E45919-626D-EF94-0ABA-B32984F41DC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9B38E815-822E-DF51-6DC4-75C4932D21F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26EB3BBD-45C4-AF43-7B2B-ED9191D6687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15AA3246-3AE2-C6DB-FC1E-522200F3782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B03D57F0-2A7A-FD86-1DBD-659355BB4F1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Elipse 109">
                <a:extLst>
                  <a:ext uri="{FF2B5EF4-FFF2-40B4-BE49-F238E27FC236}">
                    <a16:creationId xmlns:a16="http://schemas.microsoft.com/office/drawing/2014/main" id="{3C39446B-0546-6A3B-BDAF-6054C8AD37B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CC97C784-2F1A-9624-3DE6-7A8252D51DF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60C169FE-9B3A-69D1-B2B3-EB8E603C62EA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101" name="Retângulo 100">
                <a:extLst>
                  <a:ext uri="{FF2B5EF4-FFF2-40B4-BE49-F238E27FC236}">
                    <a16:creationId xmlns:a16="http://schemas.microsoft.com/office/drawing/2014/main" id="{62759E34-9D66-927C-BF55-62C33D55373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9E399729-D120-B3A2-981A-69EACE72B8D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B1363459-C160-6D44-00BB-03127ACF762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46FE3F42-1108-8BBF-50C5-887B965864A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7F84B8E1-EA09-01B9-B904-F21F5C664D65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7" name="Retângulo 96">
                <a:extLst>
                  <a:ext uri="{FF2B5EF4-FFF2-40B4-BE49-F238E27FC236}">
                    <a16:creationId xmlns:a16="http://schemas.microsoft.com/office/drawing/2014/main" id="{00EBE690-3306-A46E-B738-4DEA024BE3D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57F9726F-1780-B6C7-5F8E-C2E719CF63D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BD8A74D3-E2A2-0163-C5B7-3658E201C22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58FCAB70-3C40-169B-25CF-7F487EED885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1C6404AB-31B9-CC36-530C-05E0AC2C30A0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3C3B83B4-C98B-5E1D-1AB9-1C11B01FD7A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44B04D56-A80E-9008-334A-F1494111766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1C7CF058-7F6E-8098-C8E6-0D98628F809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51829B1B-1B97-EE15-FA33-2B11177B044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C439A74D-7855-9128-C1B4-11FD3F21FA6B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9" name="Retângulo 88">
                <a:extLst>
                  <a:ext uri="{FF2B5EF4-FFF2-40B4-BE49-F238E27FC236}">
                    <a16:creationId xmlns:a16="http://schemas.microsoft.com/office/drawing/2014/main" id="{5DA5F3E4-69C7-7A92-4B63-79F9A3658C5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38AD9316-3DBC-D653-7FBB-FE3D8351457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710D361D-D6CA-CF5B-19CF-147CAE60DCA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BDE12852-0711-8074-C8FE-D6EE1829264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1F9E68F9-3439-F5CE-BD90-E8928A23C2D4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84" name="Retângulo 83">
                <a:extLst>
                  <a:ext uri="{FF2B5EF4-FFF2-40B4-BE49-F238E27FC236}">
                    <a16:creationId xmlns:a16="http://schemas.microsoft.com/office/drawing/2014/main" id="{12749CE2-EBD2-1F86-4007-2F5BA9178D3D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43AB9BCA-4A17-C0D3-A068-FD08571CFCC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E4708435-1A9F-F113-C0C2-F37F4C5E613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4A5436AF-FDD7-C995-24AD-0B6BF7966D4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7EE569EB-092B-1071-DC5C-BD247493630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8F2B1F5E-B63D-32E7-8A47-89F0CAF44D99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0" name="Retângulo 79">
                <a:extLst>
                  <a:ext uri="{FF2B5EF4-FFF2-40B4-BE49-F238E27FC236}">
                    <a16:creationId xmlns:a16="http://schemas.microsoft.com/office/drawing/2014/main" id="{B71BA6E0-009C-6935-66F3-82705BAAA09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CA968E20-EE4D-D38D-C3F2-E5D96FCAEEB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AE109853-720F-0478-A572-22FFBE7CE86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703D0D03-7B29-A5D8-0CFE-0CA3ED1682B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A29322C9-FC02-6D30-B2B3-A5BA5401C916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0E889766-F956-B66D-2370-3B1A79785C0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E3C11D5F-85F3-10BB-E322-A62184839D7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CBC88347-E070-CD96-A836-DE08E67E49E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CB997747-0FDC-8126-56C7-B9306E5CC0C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FE2324C7-29B7-3C18-C902-298762A268B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DC5085BC-6352-8725-C766-C4FC79FBA35E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0E9FBC87-84F6-E866-372A-A96D7415827C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D1100C0C-4369-D749-CD4D-EC7A572FC02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15035703-778B-5783-C7C3-C8C382CF785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FD064C29-8767-6007-EF54-C544393FDF5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AC6278C7-5F26-588E-E489-AFB0E422FCB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312EEC84-0CFD-FDC8-9886-2DC4F688B7C6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BA1EFC43-BBED-5F69-CC8A-7783B16DDF4B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9D25FBDA-90CF-903C-9C05-CC36E9CF11A7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72813027-DDA0-63B4-4ECE-F397FBC9B4B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E3A7DC42-A1A5-E8C6-484E-2E97BDF6633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00918F1A-C353-E527-ADC6-8C549B3B7B0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F6A27047-6591-E4B9-89B2-0410FDBFF81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5050E9DE-D8C1-31BC-9D28-5FF3ACAD4CE5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B79CCFB6-5E7A-2BD5-93BE-77BD010A550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6CE695F3-DBC4-12D3-6291-7E3685BDFD7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3C49DC6F-09DF-A536-FEB1-5733446AC60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155DC889-FE39-461F-DEF2-E85805491DD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D91A2158-DF12-984D-2471-ADC002E7CBB7}"/>
                </a:ext>
              </a:extLst>
            </p:cNvPr>
            <p:cNvGrpSpPr/>
            <p:nvPr/>
          </p:nvGrpSpPr>
          <p:grpSpPr>
            <a:xfrm rot="20541053" flipH="1">
              <a:off x="10337281" y="6101827"/>
              <a:ext cx="770562" cy="770562"/>
              <a:chOff x="844158" y="656910"/>
              <a:chExt cx="770562" cy="770562"/>
            </a:xfrm>
            <a:solidFill>
              <a:srgbClr val="BD2025"/>
            </a:solidFill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DF05FD8B-0386-1D5F-DC3B-9E1315EB495E}"/>
                  </a:ext>
                </a:extLst>
              </p:cNvPr>
              <p:cNvSpPr/>
              <p:nvPr/>
            </p:nvSpPr>
            <p:spPr>
              <a:xfrm>
                <a:off x="844158" y="656910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7A61AB33-98D6-DEB0-A838-E99C3CAE029A}"/>
                  </a:ext>
                </a:extLst>
              </p:cNvPr>
              <p:cNvSpPr/>
              <p:nvPr/>
            </p:nvSpPr>
            <p:spPr>
              <a:xfrm>
                <a:off x="914579" y="736105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69B2099-8840-D532-26DD-BFF20831F3AF}"/>
                  </a:ext>
                </a:extLst>
              </p:cNvPr>
              <p:cNvSpPr/>
              <p:nvPr/>
            </p:nvSpPr>
            <p:spPr>
              <a:xfrm>
                <a:off x="1269411" y="73610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F8F2E093-F636-F831-41B9-A0C6F164954D}"/>
                  </a:ext>
                </a:extLst>
              </p:cNvPr>
              <p:cNvSpPr/>
              <p:nvPr/>
            </p:nvSpPr>
            <p:spPr>
              <a:xfrm>
                <a:off x="914578" y="107723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4B4C7947-38B1-06D4-D75E-3DCBD18C994C}"/>
                  </a:ext>
                </a:extLst>
              </p:cNvPr>
              <p:cNvSpPr/>
              <p:nvPr/>
            </p:nvSpPr>
            <p:spPr>
              <a:xfrm>
                <a:off x="1269411" y="107723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32276AA0-D569-05AB-DE22-479355B70064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1" name="Retângulo 50">
                <a:extLst>
                  <a:ext uri="{FF2B5EF4-FFF2-40B4-BE49-F238E27FC236}">
                    <a16:creationId xmlns:a16="http://schemas.microsoft.com/office/drawing/2014/main" id="{B6A4A947-6378-7F8B-14CA-D29E9F3D366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1EBDAF12-F90F-0674-4152-F0EC1D061A3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D6CAEF5D-FE73-C392-61C7-A109A7E5960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8449895F-7666-4FE0-AC49-6C2D2CF7DE8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929D7BFC-2D74-04A8-BAF6-47200DBB88AE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F2EDB8A2-27DF-EC70-BEA1-D26957A6340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3D10339B-B13D-ED23-A279-510E50C1BAB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39B46E5D-210D-7EA3-0EBC-AB44826E598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F3B84362-216E-7CB2-AEA9-61FA0D883DB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72687074-3D8A-B512-1D56-8066E3B1581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E2B682B8-8827-F1F3-EA18-89C27FD365CD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1" name="Retângulo 40">
                <a:extLst>
                  <a:ext uri="{FF2B5EF4-FFF2-40B4-BE49-F238E27FC236}">
                    <a16:creationId xmlns:a16="http://schemas.microsoft.com/office/drawing/2014/main" id="{0F433749-804E-9B78-7446-B8928EDB77BD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99FA31B5-B59C-B3EB-9B99-3C9B3570377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339231D0-8B2C-117A-C1AB-FD497F83170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B0BB761F-28C3-4790-0262-B689E64B5BB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149046F9-3D2A-5E11-DB2A-16B2C8C5B53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EC179A47-FED8-09C6-0035-7896FEE8E154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7" name="Retângulo 36">
                <a:extLst>
                  <a:ext uri="{FF2B5EF4-FFF2-40B4-BE49-F238E27FC236}">
                    <a16:creationId xmlns:a16="http://schemas.microsoft.com/office/drawing/2014/main" id="{8601C1AC-5DFD-5471-8656-715E0A40284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AA735864-99CF-64B9-2FE1-5396CD7097C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76AF318E-3EF9-2CFB-46DE-6BA3FC1C85F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31CBB4B6-6023-F279-159F-36713B4B427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AFE14C1B-1B64-3D54-08D1-E47F4E6717EE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F34842DC-19E7-2035-3A9B-5B36867E4CA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22F3C6DC-F0ED-9E85-1EE1-614BADAB960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561CDE43-0717-C034-89A7-B9E7B832A63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696E564D-74BF-FDE3-DC65-AF6916E5CBB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83B9E6A6-9124-7CCE-A2DB-93960F22EF3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46811E25-83CB-4525-4F3B-C14F7A3FF36A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69FEEC9F-2A2B-F779-5013-D943B6322BF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3DA93D45-9937-E65F-C74D-B396C89BDFAE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310375F6-1DAA-8BA9-DD5A-C2ED9C248FBD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DDA1930C-AC34-D78F-FCDA-E0809D55F32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8E4892F5-5345-E701-AC51-CE02DE25A56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EB0B9E7A-A7BF-59A9-1D3D-E7C26AD15DB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9C92D8AC-0882-D68A-DF2D-A0269B4DAFB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342ADC5E-0ECD-C49C-C7FA-9114941B4D8B}"/>
              </a:ext>
            </a:extLst>
          </p:cNvPr>
          <p:cNvGrpSpPr/>
          <p:nvPr/>
        </p:nvGrpSpPr>
        <p:grpSpPr>
          <a:xfrm rot="16200000" flipH="1">
            <a:off x="868815" y="2395846"/>
            <a:ext cx="3430669" cy="7033811"/>
            <a:chOff x="9530648" y="0"/>
            <a:chExt cx="3430669" cy="7033811"/>
          </a:xfrm>
        </p:grpSpPr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E3511FF0-F02A-0B07-2382-99B32E050A8B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37" name="Retângulo 236">
                <a:extLst>
                  <a:ext uri="{FF2B5EF4-FFF2-40B4-BE49-F238E27FC236}">
                    <a16:creationId xmlns:a16="http://schemas.microsoft.com/office/drawing/2014/main" id="{8BCD59FB-4100-1881-F792-002453DB9183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D6D850A8-1111-CC04-341B-69FEEF4A8B9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9" name="Elipse 238">
                <a:extLst>
                  <a:ext uri="{FF2B5EF4-FFF2-40B4-BE49-F238E27FC236}">
                    <a16:creationId xmlns:a16="http://schemas.microsoft.com/office/drawing/2014/main" id="{3950265E-83AB-84C3-57B6-BEC1D8B7448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68002B11-FFCD-1E2B-CBC7-395FA55076C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AFA3E570-2F4C-13A3-7F14-93AB6D7918A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2" name="Elipse 241">
                <a:extLst>
                  <a:ext uri="{FF2B5EF4-FFF2-40B4-BE49-F238E27FC236}">
                    <a16:creationId xmlns:a16="http://schemas.microsoft.com/office/drawing/2014/main" id="{BE869416-3596-F368-7278-D0E83AC93D1F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3" name="Elipse 242">
                <a:extLst>
                  <a:ext uri="{FF2B5EF4-FFF2-40B4-BE49-F238E27FC236}">
                    <a16:creationId xmlns:a16="http://schemas.microsoft.com/office/drawing/2014/main" id="{7799E395-031C-2C25-0403-A97CBE194E92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96179FAD-1D88-5C4B-3A19-EC78733F2979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32" name="Retângulo 231">
                <a:extLst>
                  <a:ext uri="{FF2B5EF4-FFF2-40B4-BE49-F238E27FC236}">
                    <a16:creationId xmlns:a16="http://schemas.microsoft.com/office/drawing/2014/main" id="{78DD314A-4F54-7B54-CA29-C5B3AE128CF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EA99D4F2-1039-DB1C-DA88-343D98F9D90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B440E727-B7C1-22BB-3309-BD9984D2B5A9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5" name="Elipse 234">
                <a:extLst>
                  <a:ext uri="{FF2B5EF4-FFF2-40B4-BE49-F238E27FC236}">
                    <a16:creationId xmlns:a16="http://schemas.microsoft.com/office/drawing/2014/main" id="{1F7BD412-BB57-00BA-7653-9006B983EFD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059620F4-B2AD-AD02-EC8E-15AD30D9317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85569904-1EC4-24A3-88B7-A5AE2B8C5101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25" name="Retângulo 224">
                <a:extLst>
                  <a:ext uri="{FF2B5EF4-FFF2-40B4-BE49-F238E27FC236}">
                    <a16:creationId xmlns:a16="http://schemas.microsoft.com/office/drawing/2014/main" id="{BD371A5C-E1BA-30A0-2FEA-395DB24D3D61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6" name="Elipse 225">
                <a:extLst>
                  <a:ext uri="{FF2B5EF4-FFF2-40B4-BE49-F238E27FC236}">
                    <a16:creationId xmlns:a16="http://schemas.microsoft.com/office/drawing/2014/main" id="{458F4C16-559F-A737-BC20-7BA4B473368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8EC693A4-B248-EF53-A139-F85A057F1C0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29435E3E-4B59-B3D4-D22A-83970F1C5E4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F2EC027A-3310-F8C0-4D0C-EE460C7C6B5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0" name="Elipse 229">
                <a:extLst>
                  <a:ext uri="{FF2B5EF4-FFF2-40B4-BE49-F238E27FC236}">
                    <a16:creationId xmlns:a16="http://schemas.microsoft.com/office/drawing/2014/main" id="{D8386CC6-F259-AEE2-D212-79CAEB2D4AA7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62F6C2AB-0545-C6BB-F672-746D7534833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64B83C41-CFDB-457A-040A-EE4BAF6DB590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21" name="Retângulo 220">
                <a:extLst>
                  <a:ext uri="{FF2B5EF4-FFF2-40B4-BE49-F238E27FC236}">
                    <a16:creationId xmlns:a16="http://schemas.microsoft.com/office/drawing/2014/main" id="{D85C1142-C310-A325-3917-46928C69612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F3463EFD-197E-6D65-E667-5E7616222B0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3" name="Elipse 222">
                <a:extLst>
                  <a:ext uri="{FF2B5EF4-FFF2-40B4-BE49-F238E27FC236}">
                    <a16:creationId xmlns:a16="http://schemas.microsoft.com/office/drawing/2014/main" id="{F29D8175-7E59-F057-81D9-D5B93452D95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3D5850FC-6C46-B596-F176-E5F09D6F499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9" name="Agrupar 128">
              <a:extLst>
                <a:ext uri="{FF2B5EF4-FFF2-40B4-BE49-F238E27FC236}">
                  <a16:creationId xmlns:a16="http://schemas.microsoft.com/office/drawing/2014/main" id="{15913098-E1B6-2DB1-7F68-2E37BC48F385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17" name="Retângulo 216">
                <a:extLst>
                  <a:ext uri="{FF2B5EF4-FFF2-40B4-BE49-F238E27FC236}">
                    <a16:creationId xmlns:a16="http://schemas.microsoft.com/office/drawing/2014/main" id="{D43BC351-2AAC-A3C5-622E-0A52972AEDE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EA5707F7-441B-0486-5650-8143840DC3F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9" name="Elipse 218">
                <a:extLst>
                  <a:ext uri="{FF2B5EF4-FFF2-40B4-BE49-F238E27FC236}">
                    <a16:creationId xmlns:a16="http://schemas.microsoft.com/office/drawing/2014/main" id="{73116FE0-8F43-713F-1331-A9D57E95F5D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9671640E-FB70-74BC-DF82-CE20A49CF53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0" name="Agrupar 129">
              <a:extLst>
                <a:ext uri="{FF2B5EF4-FFF2-40B4-BE49-F238E27FC236}">
                  <a16:creationId xmlns:a16="http://schemas.microsoft.com/office/drawing/2014/main" id="{A78711ED-C130-BD7F-68CF-20D65647CD82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3" name="Retângulo 212">
                <a:extLst>
                  <a:ext uri="{FF2B5EF4-FFF2-40B4-BE49-F238E27FC236}">
                    <a16:creationId xmlns:a16="http://schemas.microsoft.com/office/drawing/2014/main" id="{CFE6F909-ED43-63FE-0C0B-1E2760B9E34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4" name="Elipse 213">
                <a:extLst>
                  <a:ext uri="{FF2B5EF4-FFF2-40B4-BE49-F238E27FC236}">
                    <a16:creationId xmlns:a16="http://schemas.microsoft.com/office/drawing/2014/main" id="{8B8B15A1-8961-DC0E-3506-2882D5E378E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5" name="Elipse 214">
                <a:extLst>
                  <a:ext uri="{FF2B5EF4-FFF2-40B4-BE49-F238E27FC236}">
                    <a16:creationId xmlns:a16="http://schemas.microsoft.com/office/drawing/2014/main" id="{04893819-431E-2788-47A8-0C7A2DE2D0D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2994D104-5B88-6CD5-03B0-D05A650A913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147664F9-4AC6-F146-2B25-BE685AE243A7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9" name="Retângulo 208">
                <a:extLst>
                  <a:ext uri="{FF2B5EF4-FFF2-40B4-BE49-F238E27FC236}">
                    <a16:creationId xmlns:a16="http://schemas.microsoft.com/office/drawing/2014/main" id="{B90A47F7-81BD-A288-1936-9FC536B63A7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C39D881B-AF12-511C-B247-EBFFC387B30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1" name="Elipse 210">
                <a:extLst>
                  <a:ext uri="{FF2B5EF4-FFF2-40B4-BE49-F238E27FC236}">
                    <a16:creationId xmlns:a16="http://schemas.microsoft.com/office/drawing/2014/main" id="{4BC8E387-32A3-51CA-8B0C-0717A1B79BB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30AA0BE9-521E-3848-B2A4-57431ED7033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7E422B6C-CA3D-176E-7404-46D605F29CDF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4" name="Retângulo 203">
                <a:extLst>
                  <a:ext uri="{FF2B5EF4-FFF2-40B4-BE49-F238E27FC236}">
                    <a16:creationId xmlns:a16="http://schemas.microsoft.com/office/drawing/2014/main" id="{393C3799-0337-2583-5169-9916E98D808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Elipse 204">
                <a:extLst>
                  <a:ext uri="{FF2B5EF4-FFF2-40B4-BE49-F238E27FC236}">
                    <a16:creationId xmlns:a16="http://schemas.microsoft.com/office/drawing/2014/main" id="{BFA31CA9-6A90-6DD5-4BE2-CBE2A9E00B3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FF2EE75D-46A0-5F47-ED27-6D3842D0C5D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7" name="Elipse 206">
                <a:extLst>
                  <a:ext uri="{FF2B5EF4-FFF2-40B4-BE49-F238E27FC236}">
                    <a16:creationId xmlns:a16="http://schemas.microsoft.com/office/drawing/2014/main" id="{4FC0F73D-BE12-3CF4-8F46-A039E4F8842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B416315F-73D2-D4D3-CE6B-A6F699255DD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41570A7F-0459-1CD3-23A9-A01E7552C401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0" name="Retângulo 199">
                <a:extLst>
                  <a:ext uri="{FF2B5EF4-FFF2-40B4-BE49-F238E27FC236}">
                    <a16:creationId xmlns:a16="http://schemas.microsoft.com/office/drawing/2014/main" id="{9A939390-41F1-A12F-D81B-D151A8C8CDD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3234A80E-8F46-E386-C711-E8E87D25E77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2" name="Elipse 201">
                <a:extLst>
                  <a:ext uri="{FF2B5EF4-FFF2-40B4-BE49-F238E27FC236}">
                    <a16:creationId xmlns:a16="http://schemas.microsoft.com/office/drawing/2014/main" id="{6FD52A47-9CC6-5D72-A0E8-02A94A8FCE2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661FD33F-95D6-2F06-CBA2-FB172133C55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682029FB-93AB-EBAD-F7A6-40882FFE6BAF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5" name="Retângulo 194">
                <a:extLst>
                  <a:ext uri="{FF2B5EF4-FFF2-40B4-BE49-F238E27FC236}">
                    <a16:creationId xmlns:a16="http://schemas.microsoft.com/office/drawing/2014/main" id="{1ACCA86B-C1A2-85EA-95C7-E94DAA6737B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14524EA5-2648-8F94-4E34-432C70E6A89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60F2E25D-06FF-0326-FAAB-1BAB8CC4CC5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8" name="Elipse 197">
                <a:extLst>
                  <a:ext uri="{FF2B5EF4-FFF2-40B4-BE49-F238E27FC236}">
                    <a16:creationId xmlns:a16="http://schemas.microsoft.com/office/drawing/2014/main" id="{0D724675-F8B0-FE2E-B306-487B97CF20A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4ACA3369-647D-DC23-FA2A-ECB3484484B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5" name="Agrupar 134">
              <a:extLst>
                <a:ext uri="{FF2B5EF4-FFF2-40B4-BE49-F238E27FC236}">
                  <a16:creationId xmlns:a16="http://schemas.microsoft.com/office/drawing/2014/main" id="{BE4D5037-7A0B-1623-15DD-8099C7960BEA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8" name="Retângulo 187">
                <a:extLst>
                  <a:ext uri="{FF2B5EF4-FFF2-40B4-BE49-F238E27FC236}">
                    <a16:creationId xmlns:a16="http://schemas.microsoft.com/office/drawing/2014/main" id="{8172B447-6E28-CA13-50B6-A58C2EEE8398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7B39C0A5-DABF-39EC-C71F-A1C5E9661EA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6669E10D-BABE-9F23-825B-02CBC184308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1" name="Elipse 190">
                <a:extLst>
                  <a:ext uri="{FF2B5EF4-FFF2-40B4-BE49-F238E27FC236}">
                    <a16:creationId xmlns:a16="http://schemas.microsoft.com/office/drawing/2014/main" id="{4D3EAF72-DFA8-BCCD-12BA-23AE2BCBCFD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CCEC6DB9-A5C3-4C43-2E8A-BBDE7E5F787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3" name="Elipse 192">
                <a:extLst>
                  <a:ext uri="{FF2B5EF4-FFF2-40B4-BE49-F238E27FC236}">
                    <a16:creationId xmlns:a16="http://schemas.microsoft.com/office/drawing/2014/main" id="{DC273C6C-2656-D642-CDE3-03D6AFF6233A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CBBF9E8F-BBF5-ADFF-96C7-FBB3AFF2495A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EEC7735E-04DB-DC65-65DA-925E32757859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4" name="Retângulo 183">
                <a:extLst>
                  <a:ext uri="{FF2B5EF4-FFF2-40B4-BE49-F238E27FC236}">
                    <a16:creationId xmlns:a16="http://schemas.microsoft.com/office/drawing/2014/main" id="{8D3CDF2C-D8DF-A672-184F-A6D32DC34AD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E462DF77-EBB6-AB1B-99CF-16D56B05C4B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6" name="Elipse 185">
                <a:extLst>
                  <a:ext uri="{FF2B5EF4-FFF2-40B4-BE49-F238E27FC236}">
                    <a16:creationId xmlns:a16="http://schemas.microsoft.com/office/drawing/2014/main" id="{ABCE61C9-547C-CC4E-43B4-200B9F8EEB3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7" name="Elipse 186">
                <a:extLst>
                  <a:ext uri="{FF2B5EF4-FFF2-40B4-BE49-F238E27FC236}">
                    <a16:creationId xmlns:a16="http://schemas.microsoft.com/office/drawing/2014/main" id="{3043290F-5752-FE9C-971C-7B267AAA9A8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C6953E62-6DCD-17FE-12CB-8937EB1B7EBB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0" name="Retângulo 179">
                <a:extLst>
                  <a:ext uri="{FF2B5EF4-FFF2-40B4-BE49-F238E27FC236}">
                    <a16:creationId xmlns:a16="http://schemas.microsoft.com/office/drawing/2014/main" id="{5C34E4CE-C3B7-4F96-67B8-EA4A5042774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32F0BD68-DAEC-5AB1-00BA-B1C4FA9355D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2" name="Elipse 181">
                <a:extLst>
                  <a:ext uri="{FF2B5EF4-FFF2-40B4-BE49-F238E27FC236}">
                    <a16:creationId xmlns:a16="http://schemas.microsoft.com/office/drawing/2014/main" id="{9037E7CA-245C-7AF6-F701-47DDB88FAED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3BA6154D-90FD-1870-9AEB-7F13D51466D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2A4377E3-FB32-3FC8-03E4-3488EEC954C4}"/>
                </a:ext>
              </a:extLst>
            </p:cNvPr>
            <p:cNvGrpSpPr/>
            <p:nvPr/>
          </p:nvGrpSpPr>
          <p:grpSpPr>
            <a:xfrm rot="20541053" flipH="1">
              <a:off x="10334900" y="6089921"/>
              <a:ext cx="770562" cy="770562"/>
              <a:chOff x="842817" y="644842"/>
              <a:chExt cx="770562" cy="770562"/>
            </a:xfrm>
            <a:solidFill>
              <a:srgbClr val="BD2025"/>
            </a:solidFill>
          </p:grpSpPr>
          <p:sp>
            <p:nvSpPr>
              <p:cNvPr id="175" name="Retângulo 174">
                <a:extLst>
                  <a:ext uri="{FF2B5EF4-FFF2-40B4-BE49-F238E27FC236}">
                    <a16:creationId xmlns:a16="http://schemas.microsoft.com/office/drawing/2014/main" id="{4B56A9F8-D688-1848-75B3-7E047EC07EA3}"/>
                  </a:ext>
                </a:extLst>
              </p:cNvPr>
              <p:cNvSpPr/>
              <p:nvPr/>
            </p:nvSpPr>
            <p:spPr>
              <a:xfrm>
                <a:off x="842817" y="644842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BC915277-BA8F-BBBE-3E70-1DFCBC155D2A}"/>
                  </a:ext>
                </a:extLst>
              </p:cNvPr>
              <p:cNvSpPr/>
              <p:nvPr/>
            </p:nvSpPr>
            <p:spPr>
              <a:xfrm>
                <a:off x="913239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080216F7-BD9B-C12A-B017-A60F2CD5A6F5}"/>
                  </a:ext>
                </a:extLst>
              </p:cNvPr>
              <p:cNvSpPr/>
              <p:nvPr/>
            </p:nvSpPr>
            <p:spPr>
              <a:xfrm>
                <a:off x="1268072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8" name="Elipse 177">
                <a:extLst>
                  <a:ext uri="{FF2B5EF4-FFF2-40B4-BE49-F238E27FC236}">
                    <a16:creationId xmlns:a16="http://schemas.microsoft.com/office/drawing/2014/main" id="{EEA7109C-CE2E-E9F8-5852-5CD078145FD9}"/>
                  </a:ext>
                </a:extLst>
              </p:cNvPr>
              <p:cNvSpPr/>
              <p:nvPr/>
            </p:nvSpPr>
            <p:spPr>
              <a:xfrm>
                <a:off x="913239" y="106517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73ECAA0F-F1A1-4294-D7DD-14024D307D0E}"/>
                  </a:ext>
                </a:extLst>
              </p:cNvPr>
              <p:cNvSpPr/>
              <p:nvPr/>
            </p:nvSpPr>
            <p:spPr>
              <a:xfrm>
                <a:off x="1268072" y="1065171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C0F112CC-1693-6108-15B1-16548D52EA6E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1" name="Retângulo 170">
                <a:extLst>
                  <a:ext uri="{FF2B5EF4-FFF2-40B4-BE49-F238E27FC236}">
                    <a16:creationId xmlns:a16="http://schemas.microsoft.com/office/drawing/2014/main" id="{4BABEBC3-F926-14C6-7183-7E18E74E544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2" name="Elipse 171">
                <a:extLst>
                  <a:ext uri="{FF2B5EF4-FFF2-40B4-BE49-F238E27FC236}">
                    <a16:creationId xmlns:a16="http://schemas.microsoft.com/office/drawing/2014/main" id="{2BD2BEB9-3A6A-E0E3-F9CE-A8EA80F90DB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3" name="Elipse 172">
                <a:extLst>
                  <a:ext uri="{FF2B5EF4-FFF2-40B4-BE49-F238E27FC236}">
                    <a16:creationId xmlns:a16="http://schemas.microsoft.com/office/drawing/2014/main" id="{E1ED5DCE-EB45-6DCB-EEA7-010AE5D52BB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804C9140-4251-A856-1D89-1072BF95807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0" name="Agrupar 139">
              <a:extLst>
                <a:ext uri="{FF2B5EF4-FFF2-40B4-BE49-F238E27FC236}">
                  <a16:creationId xmlns:a16="http://schemas.microsoft.com/office/drawing/2014/main" id="{3A37D1DD-1214-28DA-8B5F-91524A38A24D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6" name="Retângulo 165">
                <a:extLst>
                  <a:ext uri="{FF2B5EF4-FFF2-40B4-BE49-F238E27FC236}">
                    <a16:creationId xmlns:a16="http://schemas.microsoft.com/office/drawing/2014/main" id="{8B91E73D-C839-6386-8470-790F9765250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7" name="Elipse 166">
                <a:extLst>
                  <a:ext uri="{FF2B5EF4-FFF2-40B4-BE49-F238E27FC236}">
                    <a16:creationId xmlns:a16="http://schemas.microsoft.com/office/drawing/2014/main" id="{3A0E527F-C0B9-FAC5-3DD2-B4402C49E07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D73C7C9B-ECE5-C8F8-C3DF-3135C7C1700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9" name="Elipse 168">
                <a:extLst>
                  <a:ext uri="{FF2B5EF4-FFF2-40B4-BE49-F238E27FC236}">
                    <a16:creationId xmlns:a16="http://schemas.microsoft.com/office/drawing/2014/main" id="{48D94719-03AD-835C-3DBC-27C87D543F6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216AC7E1-0587-3235-78AC-B192F7E7B10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F79A764A-9ACD-B059-A823-6F266C1771BA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1" name="Retângulo 160">
                <a:extLst>
                  <a:ext uri="{FF2B5EF4-FFF2-40B4-BE49-F238E27FC236}">
                    <a16:creationId xmlns:a16="http://schemas.microsoft.com/office/drawing/2014/main" id="{676E5FE6-4DE4-CF32-A4D9-1F2DE5D34B7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2" name="Elipse 161">
                <a:extLst>
                  <a:ext uri="{FF2B5EF4-FFF2-40B4-BE49-F238E27FC236}">
                    <a16:creationId xmlns:a16="http://schemas.microsoft.com/office/drawing/2014/main" id="{C94F5E0E-7143-1210-0C5F-9D46888E95E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8C8C0D65-8327-D956-9042-5A1F1AC062D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4" name="Elipse 163">
                <a:extLst>
                  <a:ext uri="{FF2B5EF4-FFF2-40B4-BE49-F238E27FC236}">
                    <a16:creationId xmlns:a16="http://schemas.microsoft.com/office/drawing/2014/main" id="{7DBB52F0-51D6-8125-8E7D-6E214AB3A90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BD4360AA-233C-B825-E4F7-67569A58150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1AC88A35-23C9-77AB-BE2E-D64304E5372C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57" name="Retângulo 156">
                <a:extLst>
                  <a:ext uri="{FF2B5EF4-FFF2-40B4-BE49-F238E27FC236}">
                    <a16:creationId xmlns:a16="http://schemas.microsoft.com/office/drawing/2014/main" id="{A59ABD36-C3DF-B187-725C-6E28FCAB308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EC24AFF7-80FD-E4BF-F179-9F8C74F2A7C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9" name="Elipse 158">
                <a:extLst>
                  <a:ext uri="{FF2B5EF4-FFF2-40B4-BE49-F238E27FC236}">
                    <a16:creationId xmlns:a16="http://schemas.microsoft.com/office/drawing/2014/main" id="{F3127DF0-E46B-487F-8CC9-5E43F86268A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0" name="Elipse 159">
                <a:extLst>
                  <a:ext uri="{FF2B5EF4-FFF2-40B4-BE49-F238E27FC236}">
                    <a16:creationId xmlns:a16="http://schemas.microsoft.com/office/drawing/2014/main" id="{32D43125-8A38-DE0D-C8F4-F3B089FD82A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3F6E2027-7EB5-1E06-3444-EE53F6584C6E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50" name="Retângulo 149">
                <a:extLst>
                  <a:ext uri="{FF2B5EF4-FFF2-40B4-BE49-F238E27FC236}">
                    <a16:creationId xmlns:a16="http://schemas.microsoft.com/office/drawing/2014/main" id="{AB121CAC-67B4-C805-FE9A-3987D391E67C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62DE2CC3-D273-EEEF-7E75-C72C14A29F4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3E7F28B9-5802-14C9-8CEE-EB6A0E58DD2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Elipse 152">
                <a:extLst>
                  <a:ext uri="{FF2B5EF4-FFF2-40B4-BE49-F238E27FC236}">
                    <a16:creationId xmlns:a16="http://schemas.microsoft.com/office/drawing/2014/main" id="{B3946317-54AC-1DF8-1F16-C43ACD9018C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BCAEA1A6-E5F8-06E2-FA61-E0F40CFD7FA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5" name="Elipse 154">
                <a:extLst>
                  <a:ext uri="{FF2B5EF4-FFF2-40B4-BE49-F238E27FC236}">
                    <a16:creationId xmlns:a16="http://schemas.microsoft.com/office/drawing/2014/main" id="{1622A789-9920-8DBD-085B-B139327351E6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6" name="Elipse 155">
                <a:extLst>
                  <a:ext uri="{FF2B5EF4-FFF2-40B4-BE49-F238E27FC236}">
                    <a16:creationId xmlns:a16="http://schemas.microsoft.com/office/drawing/2014/main" id="{DF060020-E6FE-AF27-8CDB-556F245DD9CD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4" name="Agrupar 143">
              <a:extLst>
                <a:ext uri="{FF2B5EF4-FFF2-40B4-BE49-F238E27FC236}">
                  <a16:creationId xmlns:a16="http://schemas.microsoft.com/office/drawing/2014/main" id="{FE7F3709-1DEB-39EE-5261-6F79A2E7E196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45" name="Retângulo 144">
                <a:extLst>
                  <a:ext uri="{FF2B5EF4-FFF2-40B4-BE49-F238E27FC236}">
                    <a16:creationId xmlns:a16="http://schemas.microsoft.com/office/drawing/2014/main" id="{D34AC02D-451F-A079-27AD-72D6D050F79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Elipse 145">
                <a:extLst>
                  <a:ext uri="{FF2B5EF4-FFF2-40B4-BE49-F238E27FC236}">
                    <a16:creationId xmlns:a16="http://schemas.microsoft.com/office/drawing/2014/main" id="{6C6895B3-6FE5-DE51-EC2C-AF2F48683B1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7" name="Elipse 146">
                <a:extLst>
                  <a:ext uri="{FF2B5EF4-FFF2-40B4-BE49-F238E27FC236}">
                    <a16:creationId xmlns:a16="http://schemas.microsoft.com/office/drawing/2014/main" id="{B13DBD87-8C4C-CF4A-C675-4D117B92936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8" name="Elipse 147">
                <a:extLst>
                  <a:ext uri="{FF2B5EF4-FFF2-40B4-BE49-F238E27FC236}">
                    <a16:creationId xmlns:a16="http://schemas.microsoft.com/office/drawing/2014/main" id="{1376AF52-924F-C5B1-0A22-658F67C6A34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9" name="Elipse 148">
                <a:extLst>
                  <a:ext uri="{FF2B5EF4-FFF2-40B4-BE49-F238E27FC236}">
                    <a16:creationId xmlns:a16="http://schemas.microsoft.com/office/drawing/2014/main" id="{E1CB92C6-D789-B322-54B9-7A0E1C8BA65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44" name="CaixaDeTexto 243">
            <a:extLst>
              <a:ext uri="{FF2B5EF4-FFF2-40B4-BE49-F238E27FC236}">
                <a16:creationId xmlns:a16="http://schemas.microsoft.com/office/drawing/2014/main" id="{5C04F117-1524-86D7-AB3D-C5CB68513741}"/>
              </a:ext>
            </a:extLst>
          </p:cNvPr>
          <p:cNvSpPr txBox="1"/>
          <p:nvPr/>
        </p:nvSpPr>
        <p:spPr>
          <a:xfrm>
            <a:off x="6200858" y="268813"/>
            <a:ext cx="5527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dirty="0">
                <a:latin typeface="Candara" panose="020E0502030303020204" pitchFamily="34" charset="0"/>
              </a:rPr>
              <a:t>Este é um espaço para um pequeno texto. </a:t>
            </a:r>
            <a:r>
              <a:rPr lang="pt-BR" sz="4000" b="1" dirty="0">
                <a:solidFill>
                  <a:srgbClr val="BD2025"/>
                </a:solidFill>
                <a:latin typeface="Candara" panose="020E0502030303020204" pitchFamily="34" charset="0"/>
              </a:rPr>
              <a:t>Destaque as palavras mais importantes</a:t>
            </a:r>
            <a:r>
              <a:rPr lang="pt-BR" sz="4000" dirty="0"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78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56BF2-35A5-1BD7-8479-A9C2C6DCF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Agrupar 144">
            <a:extLst>
              <a:ext uri="{FF2B5EF4-FFF2-40B4-BE49-F238E27FC236}">
                <a16:creationId xmlns:a16="http://schemas.microsoft.com/office/drawing/2014/main" id="{D8F833DE-5D06-7491-1BBC-2B60D64A45EE}"/>
              </a:ext>
            </a:extLst>
          </p:cNvPr>
          <p:cNvGrpSpPr/>
          <p:nvPr/>
        </p:nvGrpSpPr>
        <p:grpSpPr>
          <a:xfrm rot="10800000" flipH="1">
            <a:off x="-775282" y="-40945"/>
            <a:ext cx="3367186" cy="7065482"/>
            <a:chOff x="-703876" y="0"/>
            <a:chExt cx="3367186" cy="7065482"/>
          </a:xfrm>
        </p:grpSpPr>
        <p:grpSp>
          <p:nvGrpSpPr>
            <p:cNvPr id="146" name="Agrupar 145">
              <a:extLst>
                <a:ext uri="{FF2B5EF4-FFF2-40B4-BE49-F238E27FC236}">
                  <a16:creationId xmlns:a16="http://schemas.microsoft.com/office/drawing/2014/main" id="{4ABD6124-C900-BD95-4493-77089E47549D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63" name="Retângulo 262">
                <a:extLst>
                  <a:ext uri="{FF2B5EF4-FFF2-40B4-BE49-F238E27FC236}">
                    <a16:creationId xmlns:a16="http://schemas.microsoft.com/office/drawing/2014/main" id="{DEE012B8-9FC2-0EEF-C599-9A608FF9923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4" name="Elipse 263">
                <a:extLst>
                  <a:ext uri="{FF2B5EF4-FFF2-40B4-BE49-F238E27FC236}">
                    <a16:creationId xmlns:a16="http://schemas.microsoft.com/office/drawing/2014/main" id="{EF70C7B9-224D-D309-99D2-E9578291E68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5" name="Elipse 264">
                <a:extLst>
                  <a:ext uri="{FF2B5EF4-FFF2-40B4-BE49-F238E27FC236}">
                    <a16:creationId xmlns:a16="http://schemas.microsoft.com/office/drawing/2014/main" id="{EFB2B6FE-C3ED-5FAE-D2DE-42D422E1339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6" name="Elipse 265">
                <a:extLst>
                  <a:ext uri="{FF2B5EF4-FFF2-40B4-BE49-F238E27FC236}">
                    <a16:creationId xmlns:a16="http://schemas.microsoft.com/office/drawing/2014/main" id="{71AD194D-72A2-25A7-C1CD-5BAC93C4EDC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7" name="Elipse 266">
                <a:extLst>
                  <a:ext uri="{FF2B5EF4-FFF2-40B4-BE49-F238E27FC236}">
                    <a16:creationId xmlns:a16="http://schemas.microsoft.com/office/drawing/2014/main" id="{71F4E522-A3EB-CDFE-1CB5-CF42B08BC45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8" name="Elipse 267">
                <a:extLst>
                  <a:ext uri="{FF2B5EF4-FFF2-40B4-BE49-F238E27FC236}">
                    <a16:creationId xmlns:a16="http://schemas.microsoft.com/office/drawing/2014/main" id="{F08A645B-34CC-DE1C-8DCC-980EAE45D944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9" name="Elipse 268">
                <a:extLst>
                  <a:ext uri="{FF2B5EF4-FFF2-40B4-BE49-F238E27FC236}">
                    <a16:creationId xmlns:a16="http://schemas.microsoft.com/office/drawing/2014/main" id="{AB8691E7-4CEF-78E1-F5A3-B4F81E4F45AD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7" name="Agrupar 146">
              <a:extLst>
                <a:ext uri="{FF2B5EF4-FFF2-40B4-BE49-F238E27FC236}">
                  <a16:creationId xmlns:a16="http://schemas.microsoft.com/office/drawing/2014/main" id="{8E325F4C-2824-A5A8-0E54-B81A4E8BFD44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258" name="Retângulo 257">
                <a:extLst>
                  <a:ext uri="{FF2B5EF4-FFF2-40B4-BE49-F238E27FC236}">
                    <a16:creationId xmlns:a16="http://schemas.microsoft.com/office/drawing/2014/main" id="{71C386D4-BE31-72FD-784D-F9CF80EA633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9" name="Elipse 258">
                <a:extLst>
                  <a:ext uri="{FF2B5EF4-FFF2-40B4-BE49-F238E27FC236}">
                    <a16:creationId xmlns:a16="http://schemas.microsoft.com/office/drawing/2014/main" id="{19BE51AE-261E-DA90-E65E-F9FCA107D84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0" name="Elipse 259">
                <a:extLst>
                  <a:ext uri="{FF2B5EF4-FFF2-40B4-BE49-F238E27FC236}">
                    <a16:creationId xmlns:a16="http://schemas.microsoft.com/office/drawing/2014/main" id="{A7E4F1AA-70F0-0706-993D-7A4B64D7B36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1" name="Elipse 260">
                <a:extLst>
                  <a:ext uri="{FF2B5EF4-FFF2-40B4-BE49-F238E27FC236}">
                    <a16:creationId xmlns:a16="http://schemas.microsoft.com/office/drawing/2014/main" id="{A0715290-AEE6-7071-5C40-A2B451E127A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2" name="Elipse 261">
                <a:extLst>
                  <a:ext uri="{FF2B5EF4-FFF2-40B4-BE49-F238E27FC236}">
                    <a16:creationId xmlns:a16="http://schemas.microsoft.com/office/drawing/2014/main" id="{044DDA0E-5614-EC51-025E-BE5D9976337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8" name="Agrupar 147">
              <a:extLst>
                <a:ext uri="{FF2B5EF4-FFF2-40B4-BE49-F238E27FC236}">
                  <a16:creationId xmlns:a16="http://schemas.microsoft.com/office/drawing/2014/main" id="{401D37D8-03CA-31B5-9C92-BD1784697DCC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251" name="Retângulo 250">
                <a:extLst>
                  <a:ext uri="{FF2B5EF4-FFF2-40B4-BE49-F238E27FC236}">
                    <a16:creationId xmlns:a16="http://schemas.microsoft.com/office/drawing/2014/main" id="{367F1807-22FE-0548-2CEA-FA7F4789DC53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2" name="Elipse 251">
                <a:extLst>
                  <a:ext uri="{FF2B5EF4-FFF2-40B4-BE49-F238E27FC236}">
                    <a16:creationId xmlns:a16="http://schemas.microsoft.com/office/drawing/2014/main" id="{34110E95-8FB1-C49A-2FB1-41017B6E57F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3" name="Elipse 252">
                <a:extLst>
                  <a:ext uri="{FF2B5EF4-FFF2-40B4-BE49-F238E27FC236}">
                    <a16:creationId xmlns:a16="http://schemas.microsoft.com/office/drawing/2014/main" id="{75BCC2B5-5669-34AD-6309-FF442A5B0669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4" name="Elipse 253">
                <a:extLst>
                  <a:ext uri="{FF2B5EF4-FFF2-40B4-BE49-F238E27FC236}">
                    <a16:creationId xmlns:a16="http://schemas.microsoft.com/office/drawing/2014/main" id="{6376EB3C-3320-07D3-BDC0-75DD94E1996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5" name="Elipse 254">
                <a:extLst>
                  <a:ext uri="{FF2B5EF4-FFF2-40B4-BE49-F238E27FC236}">
                    <a16:creationId xmlns:a16="http://schemas.microsoft.com/office/drawing/2014/main" id="{117A7AF2-96FA-5252-5981-2E699EF46C6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6" name="Elipse 255">
                <a:extLst>
                  <a:ext uri="{FF2B5EF4-FFF2-40B4-BE49-F238E27FC236}">
                    <a16:creationId xmlns:a16="http://schemas.microsoft.com/office/drawing/2014/main" id="{5BF50AC5-7278-2CB2-E3F1-6ECB4F669FB3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7" name="Elipse 256">
                <a:extLst>
                  <a:ext uri="{FF2B5EF4-FFF2-40B4-BE49-F238E27FC236}">
                    <a16:creationId xmlns:a16="http://schemas.microsoft.com/office/drawing/2014/main" id="{784D963E-1BFA-5AE0-29D0-9585B11C37B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9" name="Agrupar 148">
              <a:extLst>
                <a:ext uri="{FF2B5EF4-FFF2-40B4-BE49-F238E27FC236}">
                  <a16:creationId xmlns:a16="http://schemas.microsoft.com/office/drawing/2014/main" id="{29E8CE7C-5112-731E-6A72-DAB7181B9E1A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46" name="Retângulo 245">
                <a:extLst>
                  <a:ext uri="{FF2B5EF4-FFF2-40B4-BE49-F238E27FC236}">
                    <a16:creationId xmlns:a16="http://schemas.microsoft.com/office/drawing/2014/main" id="{DD568848-E97F-5920-BDE4-20DC50C8157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7" name="Elipse 246">
                <a:extLst>
                  <a:ext uri="{FF2B5EF4-FFF2-40B4-BE49-F238E27FC236}">
                    <a16:creationId xmlns:a16="http://schemas.microsoft.com/office/drawing/2014/main" id="{834B5C9D-059C-9CBA-A8E8-F235977FF6E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8" name="Elipse 247">
                <a:extLst>
                  <a:ext uri="{FF2B5EF4-FFF2-40B4-BE49-F238E27FC236}">
                    <a16:creationId xmlns:a16="http://schemas.microsoft.com/office/drawing/2014/main" id="{518D3197-1CD5-D6BD-82C4-AE4102EAA84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9" name="Elipse 248">
                <a:extLst>
                  <a:ext uri="{FF2B5EF4-FFF2-40B4-BE49-F238E27FC236}">
                    <a16:creationId xmlns:a16="http://schemas.microsoft.com/office/drawing/2014/main" id="{825A9DB3-55E2-730C-5005-8AD0A28D845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0" name="Elipse 249">
                <a:extLst>
                  <a:ext uri="{FF2B5EF4-FFF2-40B4-BE49-F238E27FC236}">
                    <a16:creationId xmlns:a16="http://schemas.microsoft.com/office/drawing/2014/main" id="{0272CBBA-7B31-A0A7-37F5-554306CAC83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0" name="Agrupar 149">
              <a:extLst>
                <a:ext uri="{FF2B5EF4-FFF2-40B4-BE49-F238E27FC236}">
                  <a16:creationId xmlns:a16="http://schemas.microsoft.com/office/drawing/2014/main" id="{497DF7CC-5CBF-FE20-E3A8-6E0FF925EE78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39" name="Retângulo 238">
                <a:extLst>
                  <a:ext uri="{FF2B5EF4-FFF2-40B4-BE49-F238E27FC236}">
                    <a16:creationId xmlns:a16="http://schemas.microsoft.com/office/drawing/2014/main" id="{B2255CD9-AF96-308B-CFB3-944EB1BF976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BD10EFB0-C30A-9B67-5A2D-11B7FCB7DD8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88E2B4EE-920C-CA9E-2BA9-0547539AFAC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2" name="Elipse 241">
                <a:extLst>
                  <a:ext uri="{FF2B5EF4-FFF2-40B4-BE49-F238E27FC236}">
                    <a16:creationId xmlns:a16="http://schemas.microsoft.com/office/drawing/2014/main" id="{27998F2C-EB4C-5438-0195-FA869D61678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3" name="Elipse 242">
                <a:extLst>
                  <a:ext uri="{FF2B5EF4-FFF2-40B4-BE49-F238E27FC236}">
                    <a16:creationId xmlns:a16="http://schemas.microsoft.com/office/drawing/2014/main" id="{9538A34B-891B-2C49-0195-3892668F337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4" name="Elipse 243">
                <a:extLst>
                  <a:ext uri="{FF2B5EF4-FFF2-40B4-BE49-F238E27FC236}">
                    <a16:creationId xmlns:a16="http://schemas.microsoft.com/office/drawing/2014/main" id="{48A7A017-D010-430F-1D53-4F0866F59DC6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5" name="Elipse 244">
                <a:extLst>
                  <a:ext uri="{FF2B5EF4-FFF2-40B4-BE49-F238E27FC236}">
                    <a16:creationId xmlns:a16="http://schemas.microsoft.com/office/drawing/2014/main" id="{41215776-080C-52D5-5C96-1DF4A1FF5E6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1" name="Agrupar 150">
              <a:extLst>
                <a:ext uri="{FF2B5EF4-FFF2-40B4-BE49-F238E27FC236}">
                  <a16:creationId xmlns:a16="http://schemas.microsoft.com/office/drawing/2014/main" id="{B42C44E3-0E52-4BDD-35B1-DC9F2785EA23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34" name="Retângulo 233">
                <a:extLst>
                  <a:ext uri="{FF2B5EF4-FFF2-40B4-BE49-F238E27FC236}">
                    <a16:creationId xmlns:a16="http://schemas.microsoft.com/office/drawing/2014/main" id="{AF16A3A8-9C93-E613-3E7E-211C9191DB7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5" name="Elipse 234">
                <a:extLst>
                  <a:ext uri="{FF2B5EF4-FFF2-40B4-BE49-F238E27FC236}">
                    <a16:creationId xmlns:a16="http://schemas.microsoft.com/office/drawing/2014/main" id="{4B4A2292-497E-FE2F-7B11-EA1087D6CD7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73FA105B-4E65-095A-F536-7A65A52CE62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id="{80455C6E-7AFE-E175-9C17-AD8EB92037A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E55D2C99-46F8-F304-7581-6B13BDE651B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2" name="Agrupar 151">
              <a:extLst>
                <a:ext uri="{FF2B5EF4-FFF2-40B4-BE49-F238E27FC236}">
                  <a16:creationId xmlns:a16="http://schemas.microsoft.com/office/drawing/2014/main" id="{08B12272-4479-0B78-869B-AB10A3C01477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30" name="Retângulo 229">
                <a:extLst>
                  <a:ext uri="{FF2B5EF4-FFF2-40B4-BE49-F238E27FC236}">
                    <a16:creationId xmlns:a16="http://schemas.microsoft.com/office/drawing/2014/main" id="{6098E139-5159-FE5D-0F65-FBF6ABFB485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BB136A49-FE9B-E4A8-10E2-2D077AAADB5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2" name="Elipse 231">
                <a:extLst>
                  <a:ext uri="{FF2B5EF4-FFF2-40B4-BE49-F238E27FC236}">
                    <a16:creationId xmlns:a16="http://schemas.microsoft.com/office/drawing/2014/main" id="{4B10F054-669C-5F61-BFDA-7CE76385C58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D50C686B-E544-1680-A1D5-BFC2E99F5C6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3" name="Agrupar 152">
              <a:extLst>
                <a:ext uri="{FF2B5EF4-FFF2-40B4-BE49-F238E27FC236}">
                  <a16:creationId xmlns:a16="http://schemas.microsoft.com/office/drawing/2014/main" id="{6082CEB8-E461-22E7-4C34-DF76BFB2D0DD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26" name="Retângulo 225">
                <a:extLst>
                  <a:ext uri="{FF2B5EF4-FFF2-40B4-BE49-F238E27FC236}">
                    <a16:creationId xmlns:a16="http://schemas.microsoft.com/office/drawing/2014/main" id="{F69CDFE0-60E8-0FE2-67C1-F8FE97D2C92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AC412F08-3F88-841B-9B4E-F821DEA1EF0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896DD14C-4EF5-462A-9AAF-223E66EB784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BB18F3F1-96CA-7B23-0626-7EEA09B2F0C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4" name="Agrupar 153">
              <a:extLst>
                <a:ext uri="{FF2B5EF4-FFF2-40B4-BE49-F238E27FC236}">
                  <a16:creationId xmlns:a16="http://schemas.microsoft.com/office/drawing/2014/main" id="{4DBA8483-AA70-95D4-35C0-922CE2BA91FC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22" name="Retângulo 221">
                <a:extLst>
                  <a:ext uri="{FF2B5EF4-FFF2-40B4-BE49-F238E27FC236}">
                    <a16:creationId xmlns:a16="http://schemas.microsoft.com/office/drawing/2014/main" id="{51A99CD4-045E-59E1-A53B-66364F44903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3" name="Elipse 222">
                <a:extLst>
                  <a:ext uri="{FF2B5EF4-FFF2-40B4-BE49-F238E27FC236}">
                    <a16:creationId xmlns:a16="http://schemas.microsoft.com/office/drawing/2014/main" id="{04994FD6-3B9B-9765-CFEB-4FCBCC89DCB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1426CF0E-B8E7-7B48-0C45-D60C6CFA553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5" name="Elipse 224">
                <a:extLst>
                  <a:ext uri="{FF2B5EF4-FFF2-40B4-BE49-F238E27FC236}">
                    <a16:creationId xmlns:a16="http://schemas.microsoft.com/office/drawing/2014/main" id="{79322222-9B8B-C348-C056-36E80B37F96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5" name="Agrupar 154">
              <a:extLst>
                <a:ext uri="{FF2B5EF4-FFF2-40B4-BE49-F238E27FC236}">
                  <a16:creationId xmlns:a16="http://schemas.microsoft.com/office/drawing/2014/main" id="{757679A0-EE14-1397-6ADC-EFE8754A7B6A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8" name="Retângulo 217">
                <a:extLst>
                  <a:ext uri="{FF2B5EF4-FFF2-40B4-BE49-F238E27FC236}">
                    <a16:creationId xmlns:a16="http://schemas.microsoft.com/office/drawing/2014/main" id="{41DB8E39-2AA3-09D5-2124-8B3DB6ED01F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9" name="Elipse 218">
                <a:extLst>
                  <a:ext uri="{FF2B5EF4-FFF2-40B4-BE49-F238E27FC236}">
                    <a16:creationId xmlns:a16="http://schemas.microsoft.com/office/drawing/2014/main" id="{641C0A4E-6B06-B78D-2197-7C53BFF9AF8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FD137490-60D8-8EFF-2D25-407ABC50B35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1" name="Elipse 220">
                <a:extLst>
                  <a:ext uri="{FF2B5EF4-FFF2-40B4-BE49-F238E27FC236}">
                    <a16:creationId xmlns:a16="http://schemas.microsoft.com/office/drawing/2014/main" id="{CC896CEF-AFD5-FC16-7E31-4068F6C3EE3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6" name="Agrupar 155">
              <a:extLst>
                <a:ext uri="{FF2B5EF4-FFF2-40B4-BE49-F238E27FC236}">
                  <a16:creationId xmlns:a16="http://schemas.microsoft.com/office/drawing/2014/main" id="{BABF3EFD-CA85-1A34-8CCF-26AF4A627609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14" name="Retângulo 213">
                <a:extLst>
                  <a:ext uri="{FF2B5EF4-FFF2-40B4-BE49-F238E27FC236}">
                    <a16:creationId xmlns:a16="http://schemas.microsoft.com/office/drawing/2014/main" id="{2BDAFF0B-55D6-B72C-05A2-23CFA3C4F5C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5" name="Elipse 214">
                <a:extLst>
                  <a:ext uri="{FF2B5EF4-FFF2-40B4-BE49-F238E27FC236}">
                    <a16:creationId xmlns:a16="http://schemas.microsoft.com/office/drawing/2014/main" id="{2C2815D9-0B6B-B9E6-DD91-C1E9319BBD4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345E6A60-185F-F397-B3AA-19516E33C58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20C034DB-79A8-361F-10C2-17493EDDDA6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7" name="Agrupar 156">
              <a:extLst>
                <a:ext uri="{FF2B5EF4-FFF2-40B4-BE49-F238E27FC236}">
                  <a16:creationId xmlns:a16="http://schemas.microsoft.com/office/drawing/2014/main" id="{48F93B87-949D-66D7-01EC-E82461E6864E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9" name="Retângulo 208">
                <a:extLst>
                  <a:ext uri="{FF2B5EF4-FFF2-40B4-BE49-F238E27FC236}">
                    <a16:creationId xmlns:a16="http://schemas.microsoft.com/office/drawing/2014/main" id="{B3FBD599-E99D-5EDA-50B6-70AF9F4847E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BE836E39-6E4F-F81E-1740-85B86381160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1" name="Elipse 210">
                <a:extLst>
                  <a:ext uri="{FF2B5EF4-FFF2-40B4-BE49-F238E27FC236}">
                    <a16:creationId xmlns:a16="http://schemas.microsoft.com/office/drawing/2014/main" id="{11E4DD45-D2C9-385C-B847-C66A2AA5A7A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1B6A475A-0FEF-EE6C-38EA-8DB52D3D132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Elipse 212">
                <a:extLst>
                  <a:ext uri="{FF2B5EF4-FFF2-40B4-BE49-F238E27FC236}">
                    <a16:creationId xmlns:a16="http://schemas.microsoft.com/office/drawing/2014/main" id="{FF6A5086-9385-9EA2-A0AA-86BCC1C326E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8" name="Agrupar 157">
              <a:extLst>
                <a:ext uri="{FF2B5EF4-FFF2-40B4-BE49-F238E27FC236}">
                  <a16:creationId xmlns:a16="http://schemas.microsoft.com/office/drawing/2014/main" id="{A93B054F-D650-BECE-6953-66BAD41B88C7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5" name="Retângulo 204">
                <a:extLst>
                  <a:ext uri="{FF2B5EF4-FFF2-40B4-BE49-F238E27FC236}">
                    <a16:creationId xmlns:a16="http://schemas.microsoft.com/office/drawing/2014/main" id="{AA415BAB-28AF-0B4D-2914-7BB665C28B9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F27F12ED-5631-3EF3-340B-1768223666E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7" name="Elipse 206">
                <a:extLst>
                  <a:ext uri="{FF2B5EF4-FFF2-40B4-BE49-F238E27FC236}">
                    <a16:creationId xmlns:a16="http://schemas.microsoft.com/office/drawing/2014/main" id="{65807CF3-24E3-F319-7645-857F8CF3A01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B571F70C-FB1A-049F-9328-7075884223E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9" name="Agrupar 158">
              <a:extLst>
                <a:ext uri="{FF2B5EF4-FFF2-40B4-BE49-F238E27FC236}">
                  <a16:creationId xmlns:a16="http://schemas.microsoft.com/office/drawing/2014/main" id="{FBB74DC1-C09D-EB48-75FB-720B9A49805E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1" name="Retângulo 200">
                <a:extLst>
                  <a:ext uri="{FF2B5EF4-FFF2-40B4-BE49-F238E27FC236}">
                    <a16:creationId xmlns:a16="http://schemas.microsoft.com/office/drawing/2014/main" id="{C755C90A-6A1E-A5B2-AFE6-6EBB6B96925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2" name="Elipse 201">
                <a:extLst>
                  <a:ext uri="{FF2B5EF4-FFF2-40B4-BE49-F238E27FC236}">
                    <a16:creationId xmlns:a16="http://schemas.microsoft.com/office/drawing/2014/main" id="{020D1726-9E50-1A05-D4A9-46C14DA1F53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698E7CDD-36AB-ED08-6A7A-C1C43F9AFE8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4" name="Elipse 203">
                <a:extLst>
                  <a:ext uri="{FF2B5EF4-FFF2-40B4-BE49-F238E27FC236}">
                    <a16:creationId xmlns:a16="http://schemas.microsoft.com/office/drawing/2014/main" id="{111ADC83-597D-3897-0399-9C7CE37159B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0" name="Agrupar 159">
              <a:extLst>
                <a:ext uri="{FF2B5EF4-FFF2-40B4-BE49-F238E27FC236}">
                  <a16:creationId xmlns:a16="http://schemas.microsoft.com/office/drawing/2014/main" id="{D2DE23B2-A6EE-2B96-39A0-D4F82864E52C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6" name="Retângulo 195">
                <a:extLst>
                  <a:ext uri="{FF2B5EF4-FFF2-40B4-BE49-F238E27FC236}">
                    <a16:creationId xmlns:a16="http://schemas.microsoft.com/office/drawing/2014/main" id="{D269D0E6-CF62-6560-5FE1-C79945C4151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4F934BED-12B1-361E-AC6A-3399CA85A87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8" name="Elipse 197">
                <a:extLst>
                  <a:ext uri="{FF2B5EF4-FFF2-40B4-BE49-F238E27FC236}">
                    <a16:creationId xmlns:a16="http://schemas.microsoft.com/office/drawing/2014/main" id="{DFFAFA50-2E5C-DF53-8178-C02EDBDBF2A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53DFF561-8B0A-7E51-2311-D0350D126A5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0" name="Elipse 199">
                <a:extLst>
                  <a:ext uri="{FF2B5EF4-FFF2-40B4-BE49-F238E27FC236}">
                    <a16:creationId xmlns:a16="http://schemas.microsoft.com/office/drawing/2014/main" id="{61493165-690F-F0BC-5F88-DF34DCC2D593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1" name="Agrupar 160">
              <a:extLst>
                <a:ext uri="{FF2B5EF4-FFF2-40B4-BE49-F238E27FC236}">
                  <a16:creationId xmlns:a16="http://schemas.microsoft.com/office/drawing/2014/main" id="{E3AF03B8-080B-DDAD-01AD-015E743F6514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91" name="Retângulo 190">
                <a:extLst>
                  <a:ext uri="{FF2B5EF4-FFF2-40B4-BE49-F238E27FC236}">
                    <a16:creationId xmlns:a16="http://schemas.microsoft.com/office/drawing/2014/main" id="{B3223AA9-F9B7-EECA-CDC5-B57BC0114DF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72E70894-3183-F7B0-359E-915EC790D21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3" name="Elipse 192">
                <a:extLst>
                  <a:ext uri="{FF2B5EF4-FFF2-40B4-BE49-F238E27FC236}">
                    <a16:creationId xmlns:a16="http://schemas.microsoft.com/office/drawing/2014/main" id="{A3B2ED8B-B89C-894C-E66C-89443A7A77A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BFEA0898-9E86-FB38-61F9-A1793ECC885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5" name="Elipse 194">
                <a:extLst>
                  <a:ext uri="{FF2B5EF4-FFF2-40B4-BE49-F238E27FC236}">
                    <a16:creationId xmlns:a16="http://schemas.microsoft.com/office/drawing/2014/main" id="{7B2891BD-D90C-CB69-6ED7-93D047274C8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2" name="Agrupar 161">
              <a:extLst>
                <a:ext uri="{FF2B5EF4-FFF2-40B4-BE49-F238E27FC236}">
                  <a16:creationId xmlns:a16="http://schemas.microsoft.com/office/drawing/2014/main" id="{E00061E5-A756-1586-D301-5E6A6A8A6DDF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87" name="Retângulo 186">
                <a:extLst>
                  <a:ext uri="{FF2B5EF4-FFF2-40B4-BE49-F238E27FC236}">
                    <a16:creationId xmlns:a16="http://schemas.microsoft.com/office/drawing/2014/main" id="{45D48FE2-8330-1639-18A6-05E91BBAB32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8" name="Elipse 187">
                <a:extLst>
                  <a:ext uri="{FF2B5EF4-FFF2-40B4-BE49-F238E27FC236}">
                    <a16:creationId xmlns:a16="http://schemas.microsoft.com/office/drawing/2014/main" id="{41B66CD4-4694-2CAE-6A44-78ABE797F3D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3CE0FE86-8401-A762-9D88-33E6FA6974F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6F746455-4746-FC16-6680-52D65C669E0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3" name="Agrupar 162">
              <a:extLst>
                <a:ext uri="{FF2B5EF4-FFF2-40B4-BE49-F238E27FC236}">
                  <a16:creationId xmlns:a16="http://schemas.microsoft.com/office/drawing/2014/main" id="{A9E71F7A-D3FB-B86D-C305-8820E89C1E73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0" name="Retângulo 179">
                <a:extLst>
                  <a:ext uri="{FF2B5EF4-FFF2-40B4-BE49-F238E27FC236}">
                    <a16:creationId xmlns:a16="http://schemas.microsoft.com/office/drawing/2014/main" id="{C508F67E-41F0-F525-1263-C10FB397F584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DE59D019-61D9-F103-0CE5-B7955F14B6C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2" name="Elipse 181">
                <a:extLst>
                  <a:ext uri="{FF2B5EF4-FFF2-40B4-BE49-F238E27FC236}">
                    <a16:creationId xmlns:a16="http://schemas.microsoft.com/office/drawing/2014/main" id="{EDEE80F7-8BED-F40F-270A-AAE4E98C4DD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F453773B-3D4B-1951-5009-F2B7F0B39A1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4" name="Elipse 183">
                <a:extLst>
                  <a:ext uri="{FF2B5EF4-FFF2-40B4-BE49-F238E27FC236}">
                    <a16:creationId xmlns:a16="http://schemas.microsoft.com/office/drawing/2014/main" id="{C7EF5952-9B90-28C3-A563-F3B62522E64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72B2698F-673F-2BFE-E6B4-554722F3C70F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6" name="Elipse 185">
                <a:extLst>
                  <a:ext uri="{FF2B5EF4-FFF2-40B4-BE49-F238E27FC236}">
                    <a16:creationId xmlns:a16="http://schemas.microsoft.com/office/drawing/2014/main" id="{276BA867-D9AD-F1A5-D8D1-A7250C0879E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4" name="Agrupar 163">
              <a:extLst>
                <a:ext uri="{FF2B5EF4-FFF2-40B4-BE49-F238E27FC236}">
                  <a16:creationId xmlns:a16="http://schemas.microsoft.com/office/drawing/2014/main" id="{438BBF3B-7250-129F-52E4-B1BCF5419D5F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6" name="Retângulo 175">
                <a:extLst>
                  <a:ext uri="{FF2B5EF4-FFF2-40B4-BE49-F238E27FC236}">
                    <a16:creationId xmlns:a16="http://schemas.microsoft.com/office/drawing/2014/main" id="{D61CBAAE-8E56-7040-928C-2F8D3A7A0EA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43B234DD-2734-EE57-BFCD-C0CB9952826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8" name="Elipse 177">
                <a:extLst>
                  <a:ext uri="{FF2B5EF4-FFF2-40B4-BE49-F238E27FC236}">
                    <a16:creationId xmlns:a16="http://schemas.microsoft.com/office/drawing/2014/main" id="{39B3AAD1-4A23-6131-CF89-23B8E83AF80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62FF6494-C3B7-A77F-AEE7-97F6777E36A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5" name="Agrupar 164">
              <a:extLst>
                <a:ext uri="{FF2B5EF4-FFF2-40B4-BE49-F238E27FC236}">
                  <a16:creationId xmlns:a16="http://schemas.microsoft.com/office/drawing/2014/main" id="{F5D02EBA-5167-0EFD-7E8C-D04AF1461E0D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2" name="Retângulo 171">
                <a:extLst>
                  <a:ext uri="{FF2B5EF4-FFF2-40B4-BE49-F238E27FC236}">
                    <a16:creationId xmlns:a16="http://schemas.microsoft.com/office/drawing/2014/main" id="{D0B02894-D478-D8A6-E2D1-B2F85F15BB58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3" name="Elipse 172">
                <a:extLst>
                  <a:ext uri="{FF2B5EF4-FFF2-40B4-BE49-F238E27FC236}">
                    <a16:creationId xmlns:a16="http://schemas.microsoft.com/office/drawing/2014/main" id="{9754658B-3B1A-D632-2B8A-E65F7CC9066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78C2961C-E499-554B-8EE5-2DB21308BDF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5" name="Elipse 174">
                <a:extLst>
                  <a:ext uri="{FF2B5EF4-FFF2-40B4-BE49-F238E27FC236}">
                    <a16:creationId xmlns:a16="http://schemas.microsoft.com/office/drawing/2014/main" id="{7C25614E-9F82-220A-55CA-09D5847CDD1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6" name="Agrupar 165">
              <a:extLst>
                <a:ext uri="{FF2B5EF4-FFF2-40B4-BE49-F238E27FC236}">
                  <a16:creationId xmlns:a16="http://schemas.microsoft.com/office/drawing/2014/main" id="{0538D713-3BA5-544D-F0FD-83C9D1569121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67" name="Retângulo 166">
                <a:extLst>
                  <a:ext uri="{FF2B5EF4-FFF2-40B4-BE49-F238E27FC236}">
                    <a16:creationId xmlns:a16="http://schemas.microsoft.com/office/drawing/2014/main" id="{64A52064-3823-4C97-9201-A4DA15F1A78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73B7D855-BCBB-0AF2-CDA5-15D7B36A74F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9" name="Elipse 168">
                <a:extLst>
                  <a:ext uri="{FF2B5EF4-FFF2-40B4-BE49-F238E27FC236}">
                    <a16:creationId xmlns:a16="http://schemas.microsoft.com/office/drawing/2014/main" id="{30E98404-021C-4B84-EE3A-C0AF7922132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ABE599A3-3388-BE48-274A-F35A24A2A3C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1" name="Elipse 170">
                <a:extLst>
                  <a:ext uri="{FF2B5EF4-FFF2-40B4-BE49-F238E27FC236}">
                    <a16:creationId xmlns:a16="http://schemas.microsoft.com/office/drawing/2014/main" id="{B2F08D33-97A5-F056-9EA2-48D568E3665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2ECBE46D-8E07-AD1E-0A2A-F17BF233B1EA}"/>
              </a:ext>
            </a:extLst>
          </p:cNvPr>
          <p:cNvGrpSpPr/>
          <p:nvPr/>
        </p:nvGrpSpPr>
        <p:grpSpPr>
          <a:xfrm>
            <a:off x="653143" y="551543"/>
            <a:ext cx="5979886" cy="7257143"/>
            <a:chOff x="653143" y="551543"/>
            <a:chExt cx="5979886" cy="7257143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9A752F2C-6FA5-FF7D-B5FA-9B03C6CA7661}"/>
                </a:ext>
              </a:extLst>
            </p:cNvPr>
            <p:cNvSpPr/>
            <p:nvPr/>
          </p:nvSpPr>
          <p:spPr>
            <a:xfrm>
              <a:off x="653143" y="551543"/>
              <a:ext cx="5979886" cy="72571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42C819F7-A284-60DA-F5D7-A3ECC54CABB3}"/>
                </a:ext>
              </a:extLst>
            </p:cNvPr>
            <p:cNvSpPr txBox="1"/>
            <p:nvPr/>
          </p:nvSpPr>
          <p:spPr>
            <a:xfrm>
              <a:off x="899885" y="957943"/>
              <a:ext cx="5544458" cy="5693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2800" dirty="0">
                  <a:solidFill>
                    <a:srgbClr val="BD2025"/>
                  </a:solidFill>
                  <a:latin typeface="Jumble" panose="02000503000000020004" pitchFamily="2" charset="0"/>
                </a:rPr>
                <a:t>Título</a:t>
              </a:r>
            </a:p>
            <a:p>
              <a:pPr algn="just"/>
              <a:r>
                <a:rPr lang="pt-BR" sz="2800" dirty="0">
                  <a:latin typeface="Candara" panose="020E0502030303020204" pitchFamily="34" charset="0"/>
                </a:rPr>
                <a:t>Esta é uma caixa de texto para colocar citação de algum artigo ou livro. Nestes casos é ok colocar o texto justificado. Em outros casos, fica muito ruim nos slides.</a:t>
              </a:r>
            </a:p>
            <a:p>
              <a:pPr algn="just"/>
              <a:endParaRPr lang="pt-BR" sz="2800" dirty="0">
                <a:latin typeface="Candara" panose="020E0502030303020204" pitchFamily="34" charset="0"/>
              </a:endParaRPr>
            </a:p>
            <a:p>
              <a:pPr algn="just"/>
              <a:r>
                <a:rPr lang="pt-BR" sz="2800" dirty="0">
                  <a:solidFill>
                    <a:srgbClr val="BD2025"/>
                  </a:solidFill>
                  <a:latin typeface="Jumble" panose="02000503000000020004" pitchFamily="2" charset="0"/>
                </a:rPr>
                <a:t>Título</a:t>
              </a:r>
            </a:p>
            <a:p>
              <a:pPr algn="just"/>
              <a:r>
                <a:rPr lang="pt-BR" sz="2800" dirty="0">
                  <a:latin typeface="Candara" panose="020E0502030303020204" pitchFamily="34" charset="0"/>
                </a:rPr>
                <a:t>Esta é uma caixa de texto para colocar citação de algum artigo ou livro. Nestes casos é ok colocar o texto justificado. Em outros casos, fica muito ruim nos slides.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C9A7A021-625B-0B2F-204A-E3818F26D843}"/>
              </a:ext>
            </a:extLst>
          </p:cNvPr>
          <p:cNvGrpSpPr/>
          <p:nvPr/>
        </p:nvGrpSpPr>
        <p:grpSpPr>
          <a:xfrm>
            <a:off x="11423572" y="759674"/>
            <a:ext cx="770562" cy="1122185"/>
            <a:chOff x="863029" y="873303"/>
            <a:chExt cx="770562" cy="1122185"/>
          </a:xfrm>
          <a:solidFill>
            <a:srgbClr val="01753A"/>
          </a:solidFill>
        </p:grpSpPr>
        <p:sp>
          <p:nvSpPr>
            <p:cNvPr id="111" name="Retângulo 110">
              <a:extLst>
                <a:ext uri="{FF2B5EF4-FFF2-40B4-BE49-F238E27FC236}">
                  <a16:creationId xmlns:a16="http://schemas.microsoft.com/office/drawing/2014/main" id="{57EAECD2-0F6B-89FD-DD84-18425A2AD91A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Elipse 111">
              <a:extLst>
                <a:ext uri="{FF2B5EF4-FFF2-40B4-BE49-F238E27FC236}">
                  <a16:creationId xmlns:a16="http://schemas.microsoft.com/office/drawing/2014/main" id="{1AD95068-32D9-9813-E299-6526C6F023CA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3" name="Elipse 112">
              <a:extLst>
                <a:ext uri="{FF2B5EF4-FFF2-40B4-BE49-F238E27FC236}">
                  <a16:creationId xmlns:a16="http://schemas.microsoft.com/office/drawing/2014/main" id="{46FA8A4A-F133-D12A-E1A7-30AAC61F73E2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4" name="Elipse 113">
              <a:extLst>
                <a:ext uri="{FF2B5EF4-FFF2-40B4-BE49-F238E27FC236}">
                  <a16:creationId xmlns:a16="http://schemas.microsoft.com/office/drawing/2014/main" id="{2CC4F3C1-A1D7-A2EF-8F81-8675C876E7C4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5" name="Elipse 114">
              <a:extLst>
                <a:ext uri="{FF2B5EF4-FFF2-40B4-BE49-F238E27FC236}">
                  <a16:creationId xmlns:a16="http://schemas.microsoft.com/office/drawing/2014/main" id="{9D7BE449-98E5-8EE0-1C9A-A32594561E91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6" name="Elipse 115">
              <a:extLst>
                <a:ext uri="{FF2B5EF4-FFF2-40B4-BE49-F238E27FC236}">
                  <a16:creationId xmlns:a16="http://schemas.microsoft.com/office/drawing/2014/main" id="{0155B479-614E-FEFC-7AAF-7BB52C0A5063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Elipse 116">
              <a:extLst>
                <a:ext uri="{FF2B5EF4-FFF2-40B4-BE49-F238E27FC236}">
                  <a16:creationId xmlns:a16="http://schemas.microsoft.com/office/drawing/2014/main" id="{691274EA-1300-F0CC-6C7B-67D7EECB522C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9F0639F4-91C9-C0C1-F421-8BC097839F72}"/>
              </a:ext>
            </a:extLst>
          </p:cNvPr>
          <p:cNvGrpSpPr/>
          <p:nvPr/>
        </p:nvGrpSpPr>
        <p:grpSpPr>
          <a:xfrm rot="12163195">
            <a:off x="8180364" y="5439560"/>
            <a:ext cx="770562" cy="770562"/>
            <a:chOff x="863029" y="873304"/>
            <a:chExt cx="770562" cy="770562"/>
          </a:xfrm>
          <a:solidFill>
            <a:srgbClr val="BD2025"/>
          </a:solidFill>
        </p:grpSpPr>
        <p:sp>
          <p:nvSpPr>
            <p:cNvPr id="94" name="Retângulo 93">
              <a:extLst>
                <a:ext uri="{FF2B5EF4-FFF2-40B4-BE49-F238E27FC236}">
                  <a16:creationId xmlns:a16="http://schemas.microsoft.com/office/drawing/2014/main" id="{04C160E0-4171-8EDF-4D22-9B9DDFAD1CCE}"/>
                </a:ext>
              </a:extLst>
            </p:cNvPr>
            <p:cNvSpPr/>
            <p:nvPr/>
          </p:nvSpPr>
          <p:spPr>
            <a:xfrm>
              <a:off x="863029" y="873304"/>
              <a:ext cx="770562" cy="7705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Elipse 94">
              <a:extLst>
                <a:ext uri="{FF2B5EF4-FFF2-40B4-BE49-F238E27FC236}">
                  <a16:creationId xmlns:a16="http://schemas.microsoft.com/office/drawing/2014/main" id="{B05CA364-1328-1E14-4BAC-FD70FBBB7D43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47D3B5AB-BC23-751F-E947-207C22EDB285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7" name="Elipse 96">
              <a:extLst>
                <a:ext uri="{FF2B5EF4-FFF2-40B4-BE49-F238E27FC236}">
                  <a16:creationId xmlns:a16="http://schemas.microsoft.com/office/drawing/2014/main" id="{714C45A6-B749-E1CB-3ED2-EFA51F3B3967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8" name="Elipse 97">
              <a:extLst>
                <a:ext uri="{FF2B5EF4-FFF2-40B4-BE49-F238E27FC236}">
                  <a16:creationId xmlns:a16="http://schemas.microsoft.com/office/drawing/2014/main" id="{73669388-ED50-2865-BCFD-EF7AAEF0C193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F2030BB-D5D4-1D66-A07E-131D24F2E59B}"/>
              </a:ext>
            </a:extLst>
          </p:cNvPr>
          <p:cNvGrpSpPr/>
          <p:nvPr/>
        </p:nvGrpSpPr>
        <p:grpSpPr>
          <a:xfrm rot="10800000">
            <a:off x="9971669" y="363557"/>
            <a:ext cx="351622" cy="1122185"/>
            <a:chOff x="267504" y="1468617"/>
            <a:chExt cx="351622" cy="1122185"/>
          </a:xfrm>
          <a:solidFill>
            <a:srgbClr val="01753A"/>
          </a:solidFill>
        </p:grpSpPr>
        <p:sp>
          <p:nvSpPr>
            <p:cNvPr id="82" name="Retângulo 81">
              <a:extLst>
                <a:ext uri="{FF2B5EF4-FFF2-40B4-BE49-F238E27FC236}">
                  <a16:creationId xmlns:a16="http://schemas.microsoft.com/office/drawing/2014/main" id="{F451FF69-99B1-49F1-9CBB-5BBCF43C1A90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01146512-8B9A-FC8D-570D-9912122E718D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Elipse 83">
              <a:extLst>
                <a:ext uri="{FF2B5EF4-FFF2-40B4-BE49-F238E27FC236}">
                  <a16:creationId xmlns:a16="http://schemas.microsoft.com/office/drawing/2014/main" id="{B5E62557-D6AE-E221-9894-2910F7E86D51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5" name="Elipse 84">
              <a:extLst>
                <a:ext uri="{FF2B5EF4-FFF2-40B4-BE49-F238E27FC236}">
                  <a16:creationId xmlns:a16="http://schemas.microsoft.com/office/drawing/2014/main" id="{47A19889-0CF8-1860-7876-2E5159EF742B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DF31AEB1-D1E1-3365-C755-E427F09909C0}"/>
              </a:ext>
            </a:extLst>
          </p:cNvPr>
          <p:cNvGrpSpPr/>
          <p:nvPr/>
        </p:nvGrpSpPr>
        <p:grpSpPr>
          <a:xfrm rot="10800000">
            <a:off x="11423572" y="-5963"/>
            <a:ext cx="770562" cy="770400"/>
            <a:chOff x="863029" y="873304"/>
            <a:chExt cx="770562" cy="770400"/>
          </a:xfrm>
          <a:solidFill>
            <a:srgbClr val="005D90"/>
          </a:solidFill>
        </p:grpSpPr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2787B453-5E90-F5FB-E9D9-57CA17ABC30D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7998D4E2-60B5-6D07-160C-CC61DADC4C6C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AE0DCD7E-961E-A455-111A-26423A1DE804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906BADEF-7F3F-5DBF-FF3C-B7DBFED63DC0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72716E75-C552-EDDD-5440-5198AA0949AC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14E53836-DE8C-AF01-8E7A-6D4236B7A894}"/>
              </a:ext>
            </a:extLst>
          </p:cNvPr>
          <p:cNvGrpSpPr/>
          <p:nvPr/>
        </p:nvGrpSpPr>
        <p:grpSpPr>
          <a:xfrm rot="7998504">
            <a:off x="9108548" y="1221289"/>
            <a:ext cx="351622" cy="1122185"/>
            <a:chOff x="267504" y="1468617"/>
            <a:chExt cx="351622" cy="1122185"/>
          </a:xfrm>
          <a:solidFill>
            <a:srgbClr val="EDB104"/>
          </a:solidFill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4CBB9AFA-BFA9-2358-CC07-C8DCD4774405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8B397CCC-688A-FE0E-88CB-A0E235B2CC9E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25976905-22A7-D5B4-CD7C-A9EEC742DBD0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218B3BF1-DA26-DA6A-5314-93731F45A6C4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3F78B376-03BE-50CF-5E41-5273EB16A7D4}"/>
              </a:ext>
            </a:extLst>
          </p:cNvPr>
          <p:cNvGrpSpPr/>
          <p:nvPr/>
        </p:nvGrpSpPr>
        <p:grpSpPr>
          <a:xfrm rot="10800000">
            <a:off x="10653011" y="-4763"/>
            <a:ext cx="770562" cy="770562"/>
            <a:chOff x="863029" y="873304"/>
            <a:chExt cx="770562" cy="770562"/>
          </a:xfrm>
          <a:solidFill>
            <a:srgbClr val="BD2025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77AA5467-B013-E313-5F66-FA82689397DE}"/>
                </a:ext>
              </a:extLst>
            </p:cNvPr>
            <p:cNvSpPr/>
            <p:nvPr/>
          </p:nvSpPr>
          <p:spPr>
            <a:xfrm>
              <a:off x="863029" y="873304"/>
              <a:ext cx="770562" cy="7705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8DAE8B02-B62A-4453-99EA-FFE60E81444F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BDCA8D5E-02FE-812F-4A3F-C05B3B1037BE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49E3554F-1578-09CD-DC0D-84B0396FC2C9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3354A0DA-0CF3-1C8A-8959-A10AE6EA1186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id="{A1D95C97-1166-0C9A-01DB-FD6973386227}"/>
              </a:ext>
            </a:extLst>
          </p:cNvPr>
          <p:cNvGrpSpPr/>
          <p:nvPr/>
        </p:nvGrpSpPr>
        <p:grpSpPr>
          <a:xfrm rot="9904815">
            <a:off x="10767094" y="5168996"/>
            <a:ext cx="770562" cy="1122185"/>
            <a:chOff x="863029" y="873303"/>
            <a:chExt cx="770562" cy="1122185"/>
          </a:xfrm>
          <a:solidFill>
            <a:srgbClr val="005D90"/>
          </a:solidFill>
        </p:grpSpPr>
        <p:sp>
          <p:nvSpPr>
            <p:cNvPr id="131" name="Retângulo 130">
              <a:extLst>
                <a:ext uri="{FF2B5EF4-FFF2-40B4-BE49-F238E27FC236}">
                  <a16:creationId xmlns:a16="http://schemas.microsoft.com/office/drawing/2014/main" id="{7B1AD288-D673-5BE1-B8E6-C0A9101EF251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2" name="Elipse 131">
              <a:extLst>
                <a:ext uri="{FF2B5EF4-FFF2-40B4-BE49-F238E27FC236}">
                  <a16:creationId xmlns:a16="http://schemas.microsoft.com/office/drawing/2014/main" id="{B2E62538-BF9A-A90D-9E2C-8D6303399D9A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3" name="Elipse 132">
              <a:extLst>
                <a:ext uri="{FF2B5EF4-FFF2-40B4-BE49-F238E27FC236}">
                  <a16:creationId xmlns:a16="http://schemas.microsoft.com/office/drawing/2014/main" id="{A9055AB4-890C-3496-4486-349F4CE0972F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4" name="Elipse 133">
              <a:extLst>
                <a:ext uri="{FF2B5EF4-FFF2-40B4-BE49-F238E27FC236}">
                  <a16:creationId xmlns:a16="http://schemas.microsoft.com/office/drawing/2014/main" id="{41B98AFE-5220-A3A0-9056-5C1333183D67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5" name="Elipse 134">
              <a:extLst>
                <a:ext uri="{FF2B5EF4-FFF2-40B4-BE49-F238E27FC236}">
                  <a16:creationId xmlns:a16="http://schemas.microsoft.com/office/drawing/2014/main" id="{78FC3099-E1F4-1DE8-3457-DA0483F20186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6" name="Elipse 135">
              <a:extLst>
                <a:ext uri="{FF2B5EF4-FFF2-40B4-BE49-F238E27FC236}">
                  <a16:creationId xmlns:a16="http://schemas.microsoft.com/office/drawing/2014/main" id="{D2A5A637-8578-E5EF-2F70-98149231B86D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7" name="Elipse 136">
              <a:extLst>
                <a:ext uri="{FF2B5EF4-FFF2-40B4-BE49-F238E27FC236}">
                  <a16:creationId xmlns:a16="http://schemas.microsoft.com/office/drawing/2014/main" id="{E068BADF-4B4F-83EB-1A2F-CCFA2F9E2018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8" name="Agrupar 137">
            <a:extLst>
              <a:ext uri="{FF2B5EF4-FFF2-40B4-BE49-F238E27FC236}">
                <a16:creationId xmlns:a16="http://schemas.microsoft.com/office/drawing/2014/main" id="{37468CA6-D373-21B5-A07F-864572315973}"/>
              </a:ext>
            </a:extLst>
          </p:cNvPr>
          <p:cNvGrpSpPr/>
          <p:nvPr/>
        </p:nvGrpSpPr>
        <p:grpSpPr>
          <a:xfrm rot="10800000">
            <a:off x="11838456" y="5739613"/>
            <a:ext cx="351622" cy="1122185"/>
            <a:chOff x="267504" y="1468617"/>
            <a:chExt cx="351622" cy="1122185"/>
          </a:xfrm>
          <a:solidFill>
            <a:srgbClr val="EDB104"/>
          </a:solidFill>
        </p:grpSpPr>
        <p:sp>
          <p:nvSpPr>
            <p:cNvPr id="139" name="Retângulo 138">
              <a:extLst>
                <a:ext uri="{FF2B5EF4-FFF2-40B4-BE49-F238E27FC236}">
                  <a16:creationId xmlns:a16="http://schemas.microsoft.com/office/drawing/2014/main" id="{24062C07-AE3C-D26B-811B-F37E0380D609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0" name="Elipse 139">
              <a:extLst>
                <a:ext uri="{FF2B5EF4-FFF2-40B4-BE49-F238E27FC236}">
                  <a16:creationId xmlns:a16="http://schemas.microsoft.com/office/drawing/2014/main" id="{0D89DBB7-8C08-7934-0519-79431B43321D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1" name="Elipse 140">
              <a:extLst>
                <a:ext uri="{FF2B5EF4-FFF2-40B4-BE49-F238E27FC236}">
                  <a16:creationId xmlns:a16="http://schemas.microsoft.com/office/drawing/2014/main" id="{C64AC8D9-540B-E7E0-9EFD-02157D7E6256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2" name="Elipse 141">
              <a:extLst>
                <a:ext uri="{FF2B5EF4-FFF2-40B4-BE49-F238E27FC236}">
                  <a16:creationId xmlns:a16="http://schemas.microsoft.com/office/drawing/2014/main" id="{42F0FBD3-DDAE-A231-BAD4-E76AE6FBEDC0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0" name="Agrupar 269">
            <a:extLst>
              <a:ext uri="{FF2B5EF4-FFF2-40B4-BE49-F238E27FC236}">
                <a16:creationId xmlns:a16="http://schemas.microsoft.com/office/drawing/2014/main" id="{C5F76BE8-A3C2-A395-8F74-64F432052951}"/>
              </a:ext>
            </a:extLst>
          </p:cNvPr>
          <p:cNvGrpSpPr/>
          <p:nvPr/>
        </p:nvGrpSpPr>
        <p:grpSpPr>
          <a:xfrm rot="16200000">
            <a:off x="7809101" y="-175811"/>
            <a:ext cx="770562" cy="1122185"/>
            <a:chOff x="863029" y="873303"/>
            <a:chExt cx="770562" cy="1122185"/>
          </a:xfrm>
          <a:solidFill>
            <a:srgbClr val="EDB104"/>
          </a:solidFill>
        </p:grpSpPr>
        <p:sp>
          <p:nvSpPr>
            <p:cNvPr id="271" name="Retângulo 270">
              <a:extLst>
                <a:ext uri="{FF2B5EF4-FFF2-40B4-BE49-F238E27FC236}">
                  <a16:creationId xmlns:a16="http://schemas.microsoft.com/office/drawing/2014/main" id="{BAB9BC3A-AAAC-4A2C-F4D3-EFABA1409F61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2" name="Elipse 271">
              <a:extLst>
                <a:ext uri="{FF2B5EF4-FFF2-40B4-BE49-F238E27FC236}">
                  <a16:creationId xmlns:a16="http://schemas.microsoft.com/office/drawing/2014/main" id="{11D58F91-624D-DCC0-6206-206D28BCFF58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3" name="Elipse 272">
              <a:extLst>
                <a:ext uri="{FF2B5EF4-FFF2-40B4-BE49-F238E27FC236}">
                  <a16:creationId xmlns:a16="http://schemas.microsoft.com/office/drawing/2014/main" id="{2E269ACB-7272-208E-E7DB-0542ABC3F88D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4" name="Elipse 273">
              <a:extLst>
                <a:ext uri="{FF2B5EF4-FFF2-40B4-BE49-F238E27FC236}">
                  <a16:creationId xmlns:a16="http://schemas.microsoft.com/office/drawing/2014/main" id="{514114F7-147C-9747-1145-3E26313363DF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5" name="Elipse 274">
              <a:extLst>
                <a:ext uri="{FF2B5EF4-FFF2-40B4-BE49-F238E27FC236}">
                  <a16:creationId xmlns:a16="http://schemas.microsoft.com/office/drawing/2014/main" id="{47F84A19-0EF5-BE51-165A-58ED4902CED5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6" name="Elipse 275">
              <a:extLst>
                <a:ext uri="{FF2B5EF4-FFF2-40B4-BE49-F238E27FC236}">
                  <a16:creationId xmlns:a16="http://schemas.microsoft.com/office/drawing/2014/main" id="{B3653B82-1BBD-0E85-2D99-1B355A58381E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7" name="Elipse 276">
              <a:extLst>
                <a:ext uri="{FF2B5EF4-FFF2-40B4-BE49-F238E27FC236}">
                  <a16:creationId xmlns:a16="http://schemas.microsoft.com/office/drawing/2014/main" id="{23AF221B-4032-FC14-BC37-7C35E399E033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8" name="Agrupar 277">
            <a:extLst>
              <a:ext uri="{FF2B5EF4-FFF2-40B4-BE49-F238E27FC236}">
                <a16:creationId xmlns:a16="http://schemas.microsoft.com/office/drawing/2014/main" id="{4ED9A1CF-1820-5169-F616-5D128D873E4A}"/>
              </a:ext>
            </a:extLst>
          </p:cNvPr>
          <p:cNvGrpSpPr/>
          <p:nvPr/>
        </p:nvGrpSpPr>
        <p:grpSpPr>
          <a:xfrm rot="16200000">
            <a:off x="11111923" y="6121096"/>
            <a:ext cx="351622" cy="1122185"/>
            <a:chOff x="267504" y="1468617"/>
            <a:chExt cx="351622" cy="1122185"/>
          </a:xfrm>
          <a:solidFill>
            <a:srgbClr val="BD2025"/>
          </a:solidFill>
        </p:grpSpPr>
        <p:sp>
          <p:nvSpPr>
            <p:cNvPr id="279" name="Retângulo 278">
              <a:extLst>
                <a:ext uri="{FF2B5EF4-FFF2-40B4-BE49-F238E27FC236}">
                  <a16:creationId xmlns:a16="http://schemas.microsoft.com/office/drawing/2014/main" id="{02451D18-CDA7-0750-A86E-6FD52C394D72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0" name="Elipse 279">
              <a:extLst>
                <a:ext uri="{FF2B5EF4-FFF2-40B4-BE49-F238E27FC236}">
                  <a16:creationId xmlns:a16="http://schemas.microsoft.com/office/drawing/2014/main" id="{7B376B34-836A-D806-1982-A790170EB0E4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1" name="Elipse 280">
              <a:extLst>
                <a:ext uri="{FF2B5EF4-FFF2-40B4-BE49-F238E27FC236}">
                  <a16:creationId xmlns:a16="http://schemas.microsoft.com/office/drawing/2014/main" id="{04E199BF-FC8B-EDCE-4E24-0926EBAB4FF6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2" name="Elipse 281">
              <a:extLst>
                <a:ext uri="{FF2B5EF4-FFF2-40B4-BE49-F238E27FC236}">
                  <a16:creationId xmlns:a16="http://schemas.microsoft.com/office/drawing/2014/main" id="{B2F811D0-B0D6-4D96-5EA6-03C5A7F1BC2D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44" name="Imagem 143">
            <a:extLst>
              <a:ext uri="{FF2B5EF4-FFF2-40B4-BE49-F238E27FC236}">
                <a16:creationId xmlns:a16="http://schemas.microsoft.com/office/drawing/2014/main" id="{3509231F-0B12-567C-45AB-F43D8887F9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" t="7444" r="2332" b="16638"/>
          <a:stretch>
            <a:fillRect/>
          </a:stretch>
        </p:blipFill>
        <p:spPr>
          <a:xfrm>
            <a:off x="8537575" y="2274919"/>
            <a:ext cx="2541080" cy="30103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651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8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7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tângulo: Cantos Arredondados 147">
            <a:extLst>
              <a:ext uri="{FF2B5EF4-FFF2-40B4-BE49-F238E27FC236}">
                <a16:creationId xmlns:a16="http://schemas.microsoft.com/office/drawing/2014/main" id="{86F8339A-ED54-097A-77C7-F0D78B2D09D0}"/>
              </a:ext>
            </a:extLst>
          </p:cNvPr>
          <p:cNvSpPr/>
          <p:nvPr/>
        </p:nvSpPr>
        <p:spPr>
          <a:xfrm>
            <a:off x="3215665" y="3970695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149" name="Retângulo: Cantos Arredondados 148">
            <a:extLst>
              <a:ext uri="{FF2B5EF4-FFF2-40B4-BE49-F238E27FC236}">
                <a16:creationId xmlns:a16="http://schemas.microsoft.com/office/drawing/2014/main" id="{911321FF-0E25-C97E-EE0C-576EF260E80C}"/>
              </a:ext>
            </a:extLst>
          </p:cNvPr>
          <p:cNvSpPr/>
          <p:nvPr/>
        </p:nvSpPr>
        <p:spPr>
          <a:xfrm>
            <a:off x="3215665" y="5303375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3F4AF86-E262-1341-5EC8-FAB8089C2BDF}"/>
              </a:ext>
            </a:extLst>
          </p:cNvPr>
          <p:cNvSpPr txBox="1"/>
          <p:nvPr/>
        </p:nvSpPr>
        <p:spPr>
          <a:xfrm>
            <a:off x="9026444" y="11595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FC90610-0179-75AF-C943-D4E7AAF06935}"/>
              </a:ext>
            </a:extLst>
          </p:cNvPr>
          <p:cNvSpPr txBox="1"/>
          <p:nvPr/>
        </p:nvSpPr>
        <p:spPr>
          <a:xfrm>
            <a:off x="8874576" y="5594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F76E4A3-9E89-F11D-68E1-CE3BD672CCE0}"/>
              </a:ext>
            </a:extLst>
          </p:cNvPr>
          <p:cNvGrpSpPr/>
          <p:nvPr/>
        </p:nvGrpSpPr>
        <p:grpSpPr>
          <a:xfrm>
            <a:off x="-703876" y="0"/>
            <a:ext cx="3367186" cy="7065482"/>
            <a:chOff x="-703876" y="0"/>
            <a:chExt cx="3367186" cy="7065482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57F45B46-ED5E-5339-5081-561D0328FD91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22" name="Retângulo 121">
                <a:extLst>
                  <a:ext uri="{FF2B5EF4-FFF2-40B4-BE49-F238E27FC236}">
                    <a16:creationId xmlns:a16="http://schemas.microsoft.com/office/drawing/2014/main" id="{F18A4918-B02B-D791-7553-1B185308930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63E4B3BF-70AE-A96A-551A-57C134022E7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id="{AE31D6FB-D8E7-D85B-114D-CA421BBEBBE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5" name="Elipse 124">
                <a:extLst>
                  <a:ext uri="{FF2B5EF4-FFF2-40B4-BE49-F238E27FC236}">
                    <a16:creationId xmlns:a16="http://schemas.microsoft.com/office/drawing/2014/main" id="{D9678ACB-9D31-C76D-EC7A-759DAAB8927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6" name="Elipse 125">
                <a:extLst>
                  <a:ext uri="{FF2B5EF4-FFF2-40B4-BE49-F238E27FC236}">
                    <a16:creationId xmlns:a16="http://schemas.microsoft.com/office/drawing/2014/main" id="{CA7C60EC-7BCA-1690-2071-ABCCF2F68F7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DC8D66A1-E4B6-B6E4-AB65-219F4780B52D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8" name="Elipse 127">
                <a:extLst>
                  <a:ext uri="{FF2B5EF4-FFF2-40B4-BE49-F238E27FC236}">
                    <a16:creationId xmlns:a16="http://schemas.microsoft.com/office/drawing/2014/main" id="{D87D6A41-CAA0-29D0-F727-A9A8617E04E6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6FC392B0-FF47-2A7F-6ED1-FB77B9D0D4D9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17" name="Retângulo 116">
                <a:extLst>
                  <a:ext uri="{FF2B5EF4-FFF2-40B4-BE49-F238E27FC236}">
                    <a16:creationId xmlns:a16="http://schemas.microsoft.com/office/drawing/2014/main" id="{EC895F3C-6B29-D246-59F0-810808F14F8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C672B3B4-3C48-7F08-51D3-3354F1ED7D9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EA23FB67-AF10-386B-9492-46F8E943A32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0BD0F702-E866-B69C-6333-1CF16228408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EE884895-9D5A-6532-C85E-D969E4996D5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22E78EBA-BFFB-BD02-4EFE-4A04CA052CFD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D23AD24A-315F-7757-334B-513EC0C7485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1F7954B6-5E62-498C-2A28-5055DA95A16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423FCC8C-7BD5-476E-27FE-E4D1DF3156C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7C90C53B-874E-815B-D1B4-FFF93EA7147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FD18F203-6D52-6BE9-3FF4-01A35CFBD83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6EFA7866-E29E-9BBF-FE91-AA51143605F3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62C06B50-269E-754A-2959-19FC36B5E97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9FD94282-EB21-00E1-C1A2-9E12C358B820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D20D4F8C-FC68-2070-5040-2A2A21B61A2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2E036EBA-55F3-E7AD-5F80-57BC4954DFB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BBC522EF-3E18-F5B9-D425-7F33CF12B51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387618EF-858D-495A-EBB4-B0FBEDA686C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FFC06435-2B83-0985-3E32-7A85191C295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EB378DAC-8360-6437-BB92-22B0703E0D40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98" name="Retângulo 97">
                <a:extLst>
                  <a:ext uri="{FF2B5EF4-FFF2-40B4-BE49-F238E27FC236}">
                    <a16:creationId xmlns:a16="http://schemas.microsoft.com/office/drawing/2014/main" id="{0013C53A-AB66-C93D-4BD9-137890F3CF6C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612AB0BA-B069-8A04-4140-9F47103F4F6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35563396-F52F-005C-46FC-CB14CB9640B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1E30F5ED-C863-0BBC-78D8-5D97DE82593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58156958-0734-EDF1-8245-7C5664E08A4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3778AA12-5E9C-B6F4-9200-FC174FE2B16C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0599EE3A-C1AC-15E9-77C9-5D0205D2249F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DF23112B-0DF6-F26D-F911-58FA5ED9A8EC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86B36F96-21FE-B948-B715-E37EEEA32B7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C497A5BF-8BA9-155D-FDF9-3B199E78B7D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B09AFF26-A669-3555-B7C6-22B0350917B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0F893220-5565-FD31-B78C-DEB81EA36C6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29312F7A-9B3D-016C-B743-EEDECCAD61A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221F8A63-1C59-D3E5-F95B-32F7EC6C0967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9" name="Retângulo 88">
                <a:extLst>
                  <a:ext uri="{FF2B5EF4-FFF2-40B4-BE49-F238E27FC236}">
                    <a16:creationId xmlns:a16="http://schemas.microsoft.com/office/drawing/2014/main" id="{F5D4261D-DB0C-8CDC-59CA-3D196197AF2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D87EC947-56D6-8A2B-660A-A656C2D96AB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AFDA2CBE-4D03-199C-4305-945F7856747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BE0DFE3B-D634-9672-5E15-BB02FBD4634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803A0209-53D8-8005-A54B-53DC17F488BB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85" name="Retângulo 84">
                <a:extLst>
                  <a:ext uri="{FF2B5EF4-FFF2-40B4-BE49-F238E27FC236}">
                    <a16:creationId xmlns:a16="http://schemas.microsoft.com/office/drawing/2014/main" id="{56FAEEFB-F9E4-7706-AE32-D77F9B0A18A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EC5437A5-B286-FF18-7678-683F731C199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976251D1-D069-CA4B-0BEF-432473C3042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A619E00A-6D89-27D1-CE9B-2AD210A61FB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3455816F-FC2A-DC6C-54F4-F3A3E97E7315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81" name="Retângulo 80">
                <a:extLst>
                  <a:ext uri="{FF2B5EF4-FFF2-40B4-BE49-F238E27FC236}">
                    <a16:creationId xmlns:a16="http://schemas.microsoft.com/office/drawing/2014/main" id="{3BB5F2A8-DC0A-FBCF-F843-A74352FB8CD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D3364865-724F-7D78-E4FD-4237DBF908C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9BE043CE-3C5C-CCA9-7BF7-FE3183C312A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4BBD88AD-CA17-DD49-B22B-ECFC59C4740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07D0FB16-5E9E-1764-F20C-DF3D173D3F7B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77" name="Retângulo 76">
                <a:extLst>
                  <a:ext uri="{FF2B5EF4-FFF2-40B4-BE49-F238E27FC236}">
                    <a16:creationId xmlns:a16="http://schemas.microsoft.com/office/drawing/2014/main" id="{967EAF18-20B4-3232-ABE2-18B343E1F69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0FF55AC9-1C14-B98B-5528-F947079EAF7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AA32921F-4CD7-C140-91F4-2FE6C4B376F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A0931F8A-2C9A-848F-C204-F551B2CFF25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5A7EB6A1-DC07-946C-2B0E-05137B973316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34A61B05-15B5-E00F-F679-82CD640F566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84FE57F4-1346-8EE1-C6D7-AFD1F796518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2EA89337-2DA0-5BCD-E01A-7660AE2C259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9529E5FD-F5ED-0A78-21F9-5071E1BBE68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52B82600-4810-E9E2-8F99-DF4CAA7175A3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44E70BA6-1FA5-3F9D-7716-7D3E45D3EF9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C37502AE-7C69-3561-458A-D4C1119543F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DF00C82C-FAEE-3A93-4494-90917EFC5ED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47EFE569-E042-CB81-0D1D-47354157582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4B392B65-81AE-ABE5-7922-50C6F00197B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AA99758B-9ABB-380E-24A0-8402F6C9E34B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4AE314E3-C262-B98E-6AC4-16AEAE988D0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62F809BF-2015-6E61-BA40-774E038F841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4C3AB324-F006-16FF-A37F-4A6030949FF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675C475D-A3A2-11F9-DAFB-C133170CA8B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7EEE4210-4BBD-FB30-FF63-607923082505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8C13F444-1EB9-E7C8-2B54-D0A937FCE3D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B8DF5209-7E43-820E-DC91-79B0023316F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F566F0FF-1A62-1231-8677-33B115DE41C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A248DD55-6836-B153-16C7-A628708CC36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A1178B30-C612-546B-CE9D-70147DA04A48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7617E919-8F6D-3D35-EBFF-3818A08A841D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3D00779D-625E-4D38-4FA5-1497AACB72D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A1060C8B-F440-660B-A188-61402CF4784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2D3188D5-22FB-4CC1-2910-71F85DA1611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65D15E66-AEF1-195E-E59D-469B4754CAE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D323B0CE-362A-3C30-27A3-F27F919AE2F5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50" name="Retângulo 49">
                <a:extLst>
                  <a:ext uri="{FF2B5EF4-FFF2-40B4-BE49-F238E27FC236}">
                    <a16:creationId xmlns:a16="http://schemas.microsoft.com/office/drawing/2014/main" id="{275202FB-393B-E75E-0272-C97ED4584E1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D014DADC-A2B9-6F25-4024-C81E7FFC663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077B53B7-B045-35CE-71B9-D91E7C00D84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FD50C458-F9B0-57A4-0130-5B259D355DD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4E0B3CB5-30FF-625D-9D79-177FF12801C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B526DB90-AF3E-5512-E0C1-78E1DB0CA375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B6EE00FE-420F-B62A-A3D6-CB9FA5D7326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8F52BFBD-BB76-EA2D-DE28-22F5B3FF865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50485D96-65A6-D0C1-A76A-8A22846139B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0C9D2F46-F7F7-84A5-C26A-D9FEDD90BC0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84A6EDFD-9353-E8F8-BCFF-8A9462B0E840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30AA6F65-8CCA-57A3-73AB-8BD39FE6B3DA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8A1F5E04-CE89-07E1-BCFB-28F1333BF9D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15A37D3D-F39F-C57C-1B6A-653222C9CA7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951922AE-7FB2-FCE6-58B5-141194FA6D8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D006FF04-2C0E-4C3B-FE04-BBAE7E70262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AC86BB97-2142-C771-EA3A-074B24C52931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638BF8D0-0B2C-6813-CF74-DE8CB321C53F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9C725650-E74A-80B6-01CF-D92B2DD05A85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1C3A291E-1D61-9C37-9C86-440EAE13FC8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4BEF4EB0-0A98-8710-F258-774814AB65F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62E0A816-9EC0-7B25-3CF8-14ACFDE08B2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D4993A4E-9F2C-5F3A-FB8C-1D15630FE60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D4557F7D-51C4-820A-2A6D-9E72557B0EC0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04933512-BE9B-7DA5-A0D3-181D49E404F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FCC1A524-1861-7F11-F46A-CE8C234E165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9CEE5E24-D610-5889-A863-83E99076B45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63172700-258F-0B92-B09E-2F90AE3005F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5C887FB6-7F01-0920-F522-4BACFF2E4481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C7CF71D0-E0B8-7928-E081-F0A3189B790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D1B14F9D-30FB-3432-D421-E3CA7DDAA8B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3C41FA49-1A69-4D3B-7232-3A6BC0E2039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0A64B69C-B776-D4B0-805C-FC4D696D401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01756CD5-365F-393F-9F0E-14FBE4ECF29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147" name="Retângulo: Cantos Arredondados 146">
            <a:extLst>
              <a:ext uri="{FF2B5EF4-FFF2-40B4-BE49-F238E27FC236}">
                <a16:creationId xmlns:a16="http://schemas.microsoft.com/office/drawing/2014/main" id="{577C7A52-776B-E101-B5EC-4559DE8497B5}"/>
              </a:ext>
            </a:extLst>
          </p:cNvPr>
          <p:cNvSpPr/>
          <p:nvPr/>
        </p:nvSpPr>
        <p:spPr>
          <a:xfrm>
            <a:off x="3215665" y="2714215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grpSp>
        <p:nvGrpSpPr>
          <p:cNvPr id="129" name="Agrupar 128">
            <a:extLst>
              <a:ext uri="{FF2B5EF4-FFF2-40B4-BE49-F238E27FC236}">
                <a16:creationId xmlns:a16="http://schemas.microsoft.com/office/drawing/2014/main" id="{E8686EC1-1705-EDC5-F824-32E9106484AC}"/>
              </a:ext>
            </a:extLst>
          </p:cNvPr>
          <p:cNvGrpSpPr/>
          <p:nvPr/>
        </p:nvGrpSpPr>
        <p:grpSpPr>
          <a:xfrm rot="21021201">
            <a:off x="10339255" y="2581241"/>
            <a:ext cx="770562" cy="770400"/>
            <a:chOff x="863029" y="873304"/>
            <a:chExt cx="770562" cy="770400"/>
          </a:xfrm>
          <a:solidFill>
            <a:srgbClr val="01753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0" name="Retângulo 129">
              <a:extLst>
                <a:ext uri="{FF2B5EF4-FFF2-40B4-BE49-F238E27FC236}">
                  <a16:creationId xmlns:a16="http://schemas.microsoft.com/office/drawing/2014/main" id="{014F95ED-8987-FA06-EFB1-57DCC7B60806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1" name="Elipse 130">
              <a:extLst>
                <a:ext uri="{FF2B5EF4-FFF2-40B4-BE49-F238E27FC236}">
                  <a16:creationId xmlns:a16="http://schemas.microsoft.com/office/drawing/2014/main" id="{0EE97981-C317-FF49-3A54-4A8B0629FD3F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2" name="Elipse 131">
              <a:extLst>
                <a:ext uri="{FF2B5EF4-FFF2-40B4-BE49-F238E27FC236}">
                  <a16:creationId xmlns:a16="http://schemas.microsoft.com/office/drawing/2014/main" id="{F6CEF0C1-5571-BE1B-0F26-F40E965A81F4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3" name="Elipse 132">
              <a:extLst>
                <a:ext uri="{FF2B5EF4-FFF2-40B4-BE49-F238E27FC236}">
                  <a16:creationId xmlns:a16="http://schemas.microsoft.com/office/drawing/2014/main" id="{BD9A1FF7-5AEE-AB94-5894-3F55A2FF4679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4" name="Elipse 133">
              <a:extLst>
                <a:ext uri="{FF2B5EF4-FFF2-40B4-BE49-F238E27FC236}">
                  <a16:creationId xmlns:a16="http://schemas.microsoft.com/office/drawing/2014/main" id="{F7DF6E2B-6A36-5EEB-704E-239BB58473BC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5" name="Agrupar 134">
            <a:extLst>
              <a:ext uri="{FF2B5EF4-FFF2-40B4-BE49-F238E27FC236}">
                <a16:creationId xmlns:a16="http://schemas.microsoft.com/office/drawing/2014/main" id="{470C8649-6C63-C09A-1614-8537059FCDC6}"/>
              </a:ext>
            </a:extLst>
          </p:cNvPr>
          <p:cNvGrpSpPr/>
          <p:nvPr/>
        </p:nvGrpSpPr>
        <p:grpSpPr>
          <a:xfrm rot="21021201">
            <a:off x="10384548" y="3879104"/>
            <a:ext cx="770562" cy="770400"/>
            <a:chOff x="863029" y="873304"/>
            <a:chExt cx="770562" cy="770400"/>
          </a:xfrm>
          <a:solidFill>
            <a:srgbClr val="005D9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6" name="Retângulo 135">
              <a:extLst>
                <a:ext uri="{FF2B5EF4-FFF2-40B4-BE49-F238E27FC236}">
                  <a16:creationId xmlns:a16="http://schemas.microsoft.com/office/drawing/2014/main" id="{C20C3586-3AAE-991A-7174-D9D8F1CE1C4C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7" name="Elipse 136">
              <a:extLst>
                <a:ext uri="{FF2B5EF4-FFF2-40B4-BE49-F238E27FC236}">
                  <a16:creationId xmlns:a16="http://schemas.microsoft.com/office/drawing/2014/main" id="{7EC70C0F-FC8C-7B7D-C3DA-5F4F53ECD8C4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8" name="Elipse 137">
              <a:extLst>
                <a:ext uri="{FF2B5EF4-FFF2-40B4-BE49-F238E27FC236}">
                  <a16:creationId xmlns:a16="http://schemas.microsoft.com/office/drawing/2014/main" id="{AEC92035-81D5-429C-CD9D-9390A8E9DA97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9" name="Elipse 138">
              <a:extLst>
                <a:ext uri="{FF2B5EF4-FFF2-40B4-BE49-F238E27FC236}">
                  <a16:creationId xmlns:a16="http://schemas.microsoft.com/office/drawing/2014/main" id="{B7008AE2-CFCB-BF93-9034-7ABABDCC06A5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0" name="Elipse 139">
              <a:extLst>
                <a:ext uri="{FF2B5EF4-FFF2-40B4-BE49-F238E27FC236}">
                  <a16:creationId xmlns:a16="http://schemas.microsoft.com/office/drawing/2014/main" id="{A77252B8-E301-1708-E1CB-913ADFB26219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1" name="Agrupar 140">
            <a:extLst>
              <a:ext uri="{FF2B5EF4-FFF2-40B4-BE49-F238E27FC236}">
                <a16:creationId xmlns:a16="http://schemas.microsoft.com/office/drawing/2014/main" id="{6C3CFC13-70DF-AE08-BE3C-15FF0CF9E9D3}"/>
              </a:ext>
            </a:extLst>
          </p:cNvPr>
          <p:cNvGrpSpPr/>
          <p:nvPr/>
        </p:nvGrpSpPr>
        <p:grpSpPr>
          <a:xfrm rot="21021201">
            <a:off x="10429841" y="5176967"/>
            <a:ext cx="770562" cy="770400"/>
            <a:chOff x="863029" y="873304"/>
            <a:chExt cx="770562" cy="770400"/>
          </a:xfrm>
          <a:solidFill>
            <a:srgbClr val="BD2025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2" name="Retângulo 141">
              <a:extLst>
                <a:ext uri="{FF2B5EF4-FFF2-40B4-BE49-F238E27FC236}">
                  <a16:creationId xmlns:a16="http://schemas.microsoft.com/office/drawing/2014/main" id="{BBE14835-30D4-0D64-736F-90328815A6AD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3" name="Elipse 142">
              <a:extLst>
                <a:ext uri="{FF2B5EF4-FFF2-40B4-BE49-F238E27FC236}">
                  <a16:creationId xmlns:a16="http://schemas.microsoft.com/office/drawing/2014/main" id="{AC3E10D0-09A2-195B-E2F3-560FFEC34084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4" name="Elipse 143">
              <a:extLst>
                <a:ext uri="{FF2B5EF4-FFF2-40B4-BE49-F238E27FC236}">
                  <a16:creationId xmlns:a16="http://schemas.microsoft.com/office/drawing/2014/main" id="{C98CCCA4-DEF2-F72A-4719-2A883FDDCE19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5" name="Elipse 144">
              <a:extLst>
                <a:ext uri="{FF2B5EF4-FFF2-40B4-BE49-F238E27FC236}">
                  <a16:creationId xmlns:a16="http://schemas.microsoft.com/office/drawing/2014/main" id="{A9F09FD8-AD1F-5B7C-D8B1-E79040C84960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id="{FB201672-3C2D-2736-EEC7-1411D835D6FD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51" name="Imagem 150" descr="Brinquedo de lego&#10;&#10;O conteúdo gerado por IA pode estar incorreto.">
            <a:extLst>
              <a:ext uri="{FF2B5EF4-FFF2-40B4-BE49-F238E27FC236}">
                <a16:creationId xmlns:a16="http://schemas.microsoft.com/office/drawing/2014/main" id="{2BC1FF1B-2FC0-F59A-5FFB-7F43FC919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396" y="201777"/>
            <a:ext cx="1818504" cy="2411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261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  <p:bldP spid="149" grpId="0" animBg="1"/>
      <p:bldP spid="2" grpId="0"/>
      <p:bldP spid="3" grpId="0"/>
      <p:bldP spid="1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2CFC60-DBDB-6899-5F16-B71F8A177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689143F-A029-F5A1-12C0-0506258AA50B}"/>
              </a:ext>
            </a:extLst>
          </p:cNvPr>
          <p:cNvSpPr txBox="1"/>
          <p:nvPr/>
        </p:nvSpPr>
        <p:spPr>
          <a:xfrm>
            <a:off x="568244" y="10960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107A91E-3661-2AB1-47B6-F8A49793145B}"/>
              </a:ext>
            </a:extLst>
          </p:cNvPr>
          <p:cNvSpPr txBox="1"/>
          <p:nvPr/>
        </p:nvSpPr>
        <p:spPr>
          <a:xfrm>
            <a:off x="416376" y="4959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245" name="Agrupar 244">
            <a:extLst>
              <a:ext uri="{FF2B5EF4-FFF2-40B4-BE49-F238E27FC236}">
                <a16:creationId xmlns:a16="http://schemas.microsoft.com/office/drawing/2014/main" id="{BB59B06A-8408-F447-5C8B-66117A02ECE6}"/>
              </a:ext>
            </a:extLst>
          </p:cNvPr>
          <p:cNvGrpSpPr/>
          <p:nvPr/>
        </p:nvGrpSpPr>
        <p:grpSpPr>
          <a:xfrm rot="10800000">
            <a:off x="9532324" y="-207482"/>
            <a:ext cx="3367186" cy="7065482"/>
            <a:chOff x="-703876" y="0"/>
            <a:chExt cx="3367186" cy="7065482"/>
          </a:xfrm>
        </p:grpSpPr>
        <p:grpSp>
          <p:nvGrpSpPr>
            <p:cNvPr id="246" name="Agrupar 245">
              <a:extLst>
                <a:ext uri="{FF2B5EF4-FFF2-40B4-BE49-F238E27FC236}">
                  <a16:creationId xmlns:a16="http://schemas.microsoft.com/office/drawing/2014/main" id="{B54A0054-3FF3-966C-762B-D4EB2B5F466C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63" name="Retângulo 362">
                <a:extLst>
                  <a:ext uri="{FF2B5EF4-FFF2-40B4-BE49-F238E27FC236}">
                    <a16:creationId xmlns:a16="http://schemas.microsoft.com/office/drawing/2014/main" id="{F4D624C7-A3FB-FD36-9181-227CB138AF48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4" name="Elipse 363">
                <a:extLst>
                  <a:ext uri="{FF2B5EF4-FFF2-40B4-BE49-F238E27FC236}">
                    <a16:creationId xmlns:a16="http://schemas.microsoft.com/office/drawing/2014/main" id="{0B46236E-2E25-7BEC-52B0-41F2C327622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5" name="Elipse 364">
                <a:extLst>
                  <a:ext uri="{FF2B5EF4-FFF2-40B4-BE49-F238E27FC236}">
                    <a16:creationId xmlns:a16="http://schemas.microsoft.com/office/drawing/2014/main" id="{D2BAED37-8956-D45F-9C4A-1428D7F6CEB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6" name="Elipse 365">
                <a:extLst>
                  <a:ext uri="{FF2B5EF4-FFF2-40B4-BE49-F238E27FC236}">
                    <a16:creationId xmlns:a16="http://schemas.microsoft.com/office/drawing/2014/main" id="{2E3C513B-21E5-04C6-0094-6DD84320D90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7" name="Elipse 366">
                <a:extLst>
                  <a:ext uri="{FF2B5EF4-FFF2-40B4-BE49-F238E27FC236}">
                    <a16:creationId xmlns:a16="http://schemas.microsoft.com/office/drawing/2014/main" id="{02064557-0616-450A-3BBB-185C5F86812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8" name="Elipse 367">
                <a:extLst>
                  <a:ext uri="{FF2B5EF4-FFF2-40B4-BE49-F238E27FC236}">
                    <a16:creationId xmlns:a16="http://schemas.microsoft.com/office/drawing/2014/main" id="{0C3FD1DF-CBA8-E6FB-82EC-9B84E41153EE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9" name="Elipse 368">
                <a:extLst>
                  <a:ext uri="{FF2B5EF4-FFF2-40B4-BE49-F238E27FC236}">
                    <a16:creationId xmlns:a16="http://schemas.microsoft.com/office/drawing/2014/main" id="{F43FABB9-0BB8-A099-27CE-4676930507D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7" name="Agrupar 246">
              <a:extLst>
                <a:ext uri="{FF2B5EF4-FFF2-40B4-BE49-F238E27FC236}">
                  <a16:creationId xmlns:a16="http://schemas.microsoft.com/office/drawing/2014/main" id="{D1F5F860-4925-76C6-3641-55F0B00FF854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358" name="Retângulo 357">
                <a:extLst>
                  <a:ext uri="{FF2B5EF4-FFF2-40B4-BE49-F238E27FC236}">
                    <a16:creationId xmlns:a16="http://schemas.microsoft.com/office/drawing/2014/main" id="{76045958-F12A-01F3-D33C-19096E3C848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9" name="Elipse 358">
                <a:extLst>
                  <a:ext uri="{FF2B5EF4-FFF2-40B4-BE49-F238E27FC236}">
                    <a16:creationId xmlns:a16="http://schemas.microsoft.com/office/drawing/2014/main" id="{D0BD4293-D861-5A22-8DF3-078CE170D13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0" name="Elipse 359">
                <a:extLst>
                  <a:ext uri="{FF2B5EF4-FFF2-40B4-BE49-F238E27FC236}">
                    <a16:creationId xmlns:a16="http://schemas.microsoft.com/office/drawing/2014/main" id="{690A0E6E-48B0-BBE7-5D7A-E17DEE6BF0D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1" name="Elipse 360">
                <a:extLst>
                  <a:ext uri="{FF2B5EF4-FFF2-40B4-BE49-F238E27FC236}">
                    <a16:creationId xmlns:a16="http://schemas.microsoft.com/office/drawing/2014/main" id="{7864B12E-5DDD-C870-56EF-AED4560505C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2" name="Elipse 361">
                <a:extLst>
                  <a:ext uri="{FF2B5EF4-FFF2-40B4-BE49-F238E27FC236}">
                    <a16:creationId xmlns:a16="http://schemas.microsoft.com/office/drawing/2014/main" id="{5D78F092-48FC-307F-9399-69D0682EDA9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8" name="Agrupar 247">
              <a:extLst>
                <a:ext uri="{FF2B5EF4-FFF2-40B4-BE49-F238E27FC236}">
                  <a16:creationId xmlns:a16="http://schemas.microsoft.com/office/drawing/2014/main" id="{4553D05F-A5AF-2628-1803-02BC00E67F22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351" name="Retângulo 350">
                <a:extLst>
                  <a:ext uri="{FF2B5EF4-FFF2-40B4-BE49-F238E27FC236}">
                    <a16:creationId xmlns:a16="http://schemas.microsoft.com/office/drawing/2014/main" id="{43F56671-E00A-E090-7C22-B36027EA038E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2" name="Elipse 351">
                <a:extLst>
                  <a:ext uri="{FF2B5EF4-FFF2-40B4-BE49-F238E27FC236}">
                    <a16:creationId xmlns:a16="http://schemas.microsoft.com/office/drawing/2014/main" id="{688D3969-1E93-770F-77FA-68FAD82749F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3" name="Elipse 352">
                <a:extLst>
                  <a:ext uri="{FF2B5EF4-FFF2-40B4-BE49-F238E27FC236}">
                    <a16:creationId xmlns:a16="http://schemas.microsoft.com/office/drawing/2014/main" id="{5CAB54DD-B403-4EBF-2C0E-BE472CEE9C3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4" name="Elipse 353">
                <a:extLst>
                  <a:ext uri="{FF2B5EF4-FFF2-40B4-BE49-F238E27FC236}">
                    <a16:creationId xmlns:a16="http://schemas.microsoft.com/office/drawing/2014/main" id="{5A4226E1-9B6E-88AF-70D8-EF5078BE65A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5" name="Elipse 354">
                <a:extLst>
                  <a:ext uri="{FF2B5EF4-FFF2-40B4-BE49-F238E27FC236}">
                    <a16:creationId xmlns:a16="http://schemas.microsoft.com/office/drawing/2014/main" id="{3AB06135-16B1-21B8-EDBD-2943AF8A078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6" name="Elipse 355">
                <a:extLst>
                  <a:ext uri="{FF2B5EF4-FFF2-40B4-BE49-F238E27FC236}">
                    <a16:creationId xmlns:a16="http://schemas.microsoft.com/office/drawing/2014/main" id="{589C56DC-A996-EFDD-2EF6-8C50AD088224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7" name="Elipse 356">
                <a:extLst>
                  <a:ext uri="{FF2B5EF4-FFF2-40B4-BE49-F238E27FC236}">
                    <a16:creationId xmlns:a16="http://schemas.microsoft.com/office/drawing/2014/main" id="{24A219AF-5581-3EE7-C3F2-A69C0B4B8CE7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9" name="Agrupar 248">
              <a:extLst>
                <a:ext uri="{FF2B5EF4-FFF2-40B4-BE49-F238E27FC236}">
                  <a16:creationId xmlns:a16="http://schemas.microsoft.com/office/drawing/2014/main" id="{E79A7952-A384-3CAA-06A9-8FE6500FFEF7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346" name="Retângulo 345">
                <a:extLst>
                  <a:ext uri="{FF2B5EF4-FFF2-40B4-BE49-F238E27FC236}">
                    <a16:creationId xmlns:a16="http://schemas.microsoft.com/office/drawing/2014/main" id="{EE3B547E-5687-578C-0D55-520E6A3906E1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7" name="Elipse 346">
                <a:extLst>
                  <a:ext uri="{FF2B5EF4-FFF2-40B4-BE49-F238E27FC236}">
                    <a16:creationId xmlns:a16="http://schemas.microsoft.com/office/drawing/2014/main" id="{EFF48DAD-F74F-53EB-D0DC-D56B9368353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8" name="Elipse 347">
                <a:extLst>
                  <a:ext uri="{FF2B5EF4-FFF2-40B4-BE49-F238E27FC236}">
                    <a16:creationId xmlns:a16="http://schemas.microsoft.com/office/drawing/2014/main" id="{8B57A0FD-EE0F-598D-FB50-1F06A4C9101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9" name="Elipse 348">
                <a:extLst>
                  <a:ext uri="{FF2B5EF4-FFF2-40B4-BE49-F238E27FC236}">
                    <a16:creationId xmlns:a16="http://schemas.microsoft.com/office/drawing/2014/main" id="{ACFD0BAE-55B0-CC79-E77C-C1A3A9962A7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0" name="Elipse 349">
                <a:extLst>
                  <a:ext uri="{FF2B5EF4-FFF2-40B4-BE49-F238E27FC236}">
                    <a16:creationId xmlns:a16="http://schemas.microsoft.com/office/drawing/2014/main" id="{3D69CE46-AA77-5CED-01A9-694953B6CCC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0" name="Agrupar 249">
              <a:extLst>
                <a:ext uri="{FF2B5EF4-FFF2-40B4-BE49-F238E27FC236}">
                  <a16:creationId xmlns:a16="http://schemas.microsoft.com/office/drawing/2014/main" id="{75679C40-336B-0C73-FFE1-E37655125B75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339" name="Retângulo 338">
                <a:extLst>
                  <a:ext uri="{FF2B5EF4-FFF2-40B4-BE49-F238E27FC236}">
                    <a16:creationId xmlns:a16="http://schemas.microsoft.com/office/drawing/2014/main" id="{B88CC16E-CA01-A143-7AAD-C63863A55515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0" name="Elipse 339">
                <a:extLst>
                  <a:ext uri="{FF2B5EF4-FFF2-40B4-BE49-F238E27FC236}">
                    <a16:creationId xmlns:a16="http://schemas.microsoft.com/office/drawing/2014/main" id="{65516327-58E6-060F-3BE2-E7EE7A37490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1" name="Elipse 340">
                <a:extLst>
                  <a:ext uri="{FF2B5EF4-FFF2-40B4-BE49-F238E27FC236}">
                    <a16:creationId xmlns:a16="http://schemas.microsoft.com/office/drawing/2014/main" id="{E5497015-3174-BBA1-8B2C-59E13C94C469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2" name="Elipse 341">
                <a:extLst>
                  <a:ext uri="{FF2B5EF4-FFF2-40B4-BE49-F238E27FC236}">
                    <a16:creationId xmlns:a16="http://schemas.microsoft.com/office/drawing/2014/main" id="{760B8D5F-8611-7E33-7581-18DA9040977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3" name="Elipse 342">
                <a:extLst>
                  <a:ext uri="{FF2B5EF4-FFF2-40B4-BE49-F238E27FC236}">
                    <a16:creationId xmlns:a16="http://schemas.microsoft.com/office/drawing/2014/main" id="{BEE18049-21A4-6916-7189-8E722FA2033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4" name="Elipse 343">
                <a:extLst>
                  <a:ext uri="{FF2B5EF4-FFF2-40B4-BE49-F238E27FC236}">
                    <a16:creationId xmlns:a16="http://schemas.microsoft.com/office/drawing/2014/main" id="{22B6257E-72B1-6EA6-9C2D-62FF75242A10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5" name="Elipse 344">
                <a:extLst>
                  <a:ext uri="{FF2B5EF4-FFF2-40B4-BE49-F238E27FC236}">
                    <a16:creationId xmlns:a16="http://schemas.microsoft.com/office/drawing/2014/main" id="{0F04C92E-D882-2ECB-FF92-CFCB2FE6B8F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1" name="Agrupar 250">
              <a:extLst>
                <a:ext uri="{FF2B5EF4-FFF2-40B4-BE49-F238E27FC236}">
                  <a16:creationId xmlns:a16="http://schemas.microsoft.com/office/drawing/2014/main" id="{AEECB60A-DDC1-1FEB-4699-E1E23EEF8844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334" name="Retângulo 333">
                <a:extLst>
                  <a:ext uri="{FF2B5EF4-FFF2-40B4-BE49-F238E27FC236}">
                    <a16:creationId xmlns:a16="http://schemas.microsoft.com/office/drawing/2014/main" id="{82343E2B-FD94-735D-8369-C0354BF226C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5" name="Elipse 334">
                <a:extLst>
                  <a:ext uri="{FF2B5EF4-FFF2-40B4-BE49-F238E27FC236}">
                    <a16:creationId xmlns:a16="http://schemas.microsoft.com/office/drawing/2014/main" id="{1D52E78E-7CB7-4FA5-A224-D1923C18225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6" name="Elipse 335">
                <a:extLst>
                  <a:ext uri="{FF2B5EF4-FFF2-40B4-BE49-F238E27FC236}">
                    <a16:creationId xmlns:a16="http://schemas.microsoft.com/office/drawing/2014/main" id="{8DF3B7BA-40E0-327A-C851-301A8695773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7" name="Elipse 336">
                <a:extLst>
                  <a:ext uri="{FF2B5EF4-FFF2-40B4-BE49-F238E27FC236}">
                    <a16:creationId xmlns:a16="http://schemas.microsoft.com/office/drawing/2014/main" id="{80507E99-A7AF-37FA-2999-B12E76233C0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8" name="Elipse 337">
                <a:extLst>
                  <a:ext uri="{FF2B5EF4-FFF2-40B4-BE49-F238E27FC236}">
                    <a16:creationId xmlns:a16="http://schemas.microsoft.com/office/drawing/2014/main" id="{30D0C887-AB94-5AAE-F895-36AA5DB3000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2" name="Agrupar 251">
              <a:extLst>
                <a:ext uri="{FF2B5EF4-FFF2-40B4-BE49-F238E27FC236}">
                  <a16:creationId xmlns:a16="http://schemas.microsoft.com/office/drawing/2014/main" id="{DCDADF05-6882-2010-034A-2802B11E6185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30" name="Retângulo 329">
                <a:extLst>
                  <a:ext uri="{FF2B5EF4-FFF2-40B4-BE49-F238E27FC236}">
                    <a16:creationId xmlns:a16="http://schemas.microsoft.com/office/drawing/2014/main" id="{74AE58D5-A503-F307-66BB-88115CFD1BF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1" name="Elipse 330">
                <a:extLst>
                  <a:ext uri="{FF2B5EF4-FFF2-40B4-BE49-F238E27FC236}">
                    <a16:creationId xmlns:a16="http://schemas.microsoft.com/office/drawing/2014/main" id="{DB9EF19D-DCEF-3A45-CB0B-2018E263A10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2" name="Elipse 331">
                <a:extLst>
                  <a:ext uri="{FF2B5EF4-FFF2-40B4-BE49-F238E27FC236}">
                    <a16:creationId xmlns:a16="http://schemas.microsoft.com/office/drawing/2014/main" id="{888BC921-4065-07D7-1282-2915F09E0B0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3" name="Elipse 332">
                <a:extLst>
                  <a:ext uri="{FF2B5EF4-FFF2-40B4-BE49-F238E27FC236}">
                    <a16:creationId xmlns:a16="http://schemas.microsoft.com/office/drawing/2014/main" id="{87B1A7BE-D38C-0209-0CE8-174607DFCB6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3" name="Agrupar 252">
              <a:extLst>
                <a:ext uri="{FF2B5EF4-FFF2-40B4-BE49-F238E27FC236}">
                  <a16:creationId xmlns:a16="http://schemas.microsoft.com/office/drawing/2014/main" id="{829B1098-77E3-B114-DC83-6A43BF400F44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326" name="Retângulo 325">
                <a:extLst>
                  <a:ext uri="{FF2B5EF4-FFF2-40B4-BE49-F238E27FC236}">
                    <a16:creationId xmlns:a16="http://schemas.microsoft.com/office/drawing/2014/main" id="{1C73387E-44D4-8EFA-CBFC-BFE8158ADEE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7" name="Elipse 326">
                <a:extLst>
                  <a:ext uri="{FF2B5EF4-FFF2-40B4-BE49-F238E27FC236}">
                    <a16:creationId xmlns:a16="http://schemas.microsoft.com/office/drawing/2014/main" id="{AC5AB7AF-50ED-ED6F-C309-7300FDAB40E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8" name="Elipse 327">
                <a:extLst>
                  <a:ext uri="{FF2B5EF4-FFF2-40B4-BE49-F238E27FC236}">
                    <a16:creationId xmlns:a16="http://schemas.microsoft.com/office/drawing/2014/main" id="{CF41AD63-91FD-D5F3-DEF5-D0FEC9927D6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9" name="Elipse 328">
                <a:extLst>
                  <a:ext uri="{FF2B5EF4-FFF2-40B4-BE49-F238E27FC236}">
                    <a16:creationId xmlns:a16="http://schemas.microsoft.com/office/drawing/2014/main" id="{2C99D550-D99D-0216-DC95-C308F2B9CDE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4" name="Agrupar 253">
              <a:extLst>
                <a:ext uri="{FF2B5EF4-FFF2-40B4-BE49-F238E27FC236}">
                  <a16:creationId xmlns:a16="http://schemas.microsoft.com/office/drawing/2014/main" id="{F4FA082B-D196-6A61-FEE2-9888A98B66C5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22" name="Retângulo 321">
                <a:extLst>
                  <a:ext uri="{FF2B5EF4-FFF2-40B4-BE49-F238E27FC236}">
                    <a16:creationId xmlns:a16="http://schemas.microsoft.com/office/drawing/2014/main" id="{DF1ACA51-2345-9CD6-66B5-3D9A66BB06F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3" name="Elipse 322">
                <a:extLst>
                  <a:ext uri="{FF2B5EF4-FFF2-40B4-BE49-F238E27FC236}">
                    <a16:creationId xmlns:a16="http://schemas.microsoft.com/office/drawing/2014/main" id="{4ED5A4DD-811F-730F-97D8-A5E1F3C61CE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4" name="Elipse 323">
                <a:extLst>
                  <a:ext uri="{FF2B5EF4-FFF2-40B4-BE49-F238E27FC236}">
                    <a16:creationId xmlns:a16="http://schemas.microsoft.com/office/drawing/2014/main" id="{ABD28AE1-5B7F-E362-5DA0-0247E8064B2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5" name="Elipse 324">
                <a:extLst>
                  <a:ext uri="{FF2B5EF4-FFF2-40B4-BE49-F238E27FC236}">
                    <a16:creationId xmlns:a16="http://schemas.microsoft.com/office/drawing/2014/main" id="{DFF002B5-1FF0-37B8-1261-CCA419A4A3A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5" name="Agrupar 254">
              <a:extLst>
                <a:ext uri="{FF2B5EF4-FFF2-40B4-BE49-F238E27FC236}">
                  <a16:creationId xmlns:a16="http://schemas.microsoft.com/office/drawing/2014/main" id="{7D3356AF-8DAA-175D-E7A8-8E867710AA66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318" name="Retângulo 317">
                <a:extLst>
                  <a:ext uri="{FF2B5EF4-FFF2-40B4-BE49-F238E27FC236}">
                    <a16:creationId xmlns:a16="http://schemas.microsoft.com/office/drawing/2014/main" id="{4B4A29FA-F794-B488-FF87-76B7731AE98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9" name="Elipse 318">
                <a:extLst>
                  <a:ext uri="{FF2B5EF4-FFF2-40B4-BE49-F238E27FC236}">
                    <a16:creationId xmlns:a16="http://schemas.microsoft.com/office/drawing/2014/main" id="{2B270F4B-5B32-1F9B-118E-9512D03F8E7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0" name="Elipse 319">
                <a:extLst>
                  <a:ext uri="{FF2B5EF4-FFF2-40B4-BE49-F238E27FC236}">
                    <a16:creationId xmlns:a16="http://schemas.microsoft.com/office/drawing/2014/main" id="{B4ACA7EF-9BE5-A514-7553-13125ECF963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1" name="Elipse 320">
                <a:extLst>
                  <a:ext uri="{FF2B5EF4-FFF2-40B4-BE49-F238E27FC236}">
                    <a16:creationId xmlns:a16="http://schemas.microsoft.com/office/drawing/2014/main" id="{DC93F238-8B1A-EE1E-5B34-5513E1DEFA3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6" name="Agrupar 255">
              <a:extLst>
                <a:ext uri="{FF2B5EF4-FFF2-40B4-BE49-F238E27FC236}">
                  <a16:creationId xmlns:a16="http://schemas.microsoft.com/office/drawing/2014/main" id="{3B44664F-62DD-EAFA-3387-87EBA069EF87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14" name="Retângulo 313">
                <a:extLst>
                  <a:ext uri="{FF2B5EF4-FFF2-40B4-BE49-F238E27FC236}">
                    <a16:creationId xmlns:a16="http://schemas.microsoft.com/office/drawing/2014/main" id="{33BFC015-56E3-060F-B20A-DB3B7E83E7E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5" name="Elipse 314">
                <a:extLst>
                  <a:ext uri="{FF2B5EF4-FFF2-40B4-BE49-F238E27FC236}">
                    <a16:creationId xmlns:a16="http://schemas.microsoft.com/office/drawing/2014/main" id="{FC27B927-10E6-D57D-0410-92A2A87DF4B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6" name="Elipse 315">
                <a:extLst>
                  <a:ext uri="{FF2B5EF4-FFF2-40B4-BE49-F238E27FC236}">
                    <a16:creationId xmlns:a16="http://schemas.microsoft.com/office/drawing/2014/main" id="{754B533A-884D-1895-97F5-5C9E1628E75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7" name="Elipse 316">
                <a:extLst>
                  <a:ext uri="{FF2B5EF4-FFF2-40B4-BE49-F238E27FC236}">
                    <a16:creationId xmlns:a16="http://schemas.microsoft.com/office/drawing/2014/main" id="{85DB87B5-6107-1E0C-1C2A-6C8C87882D6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7" name="Agrupar 256">
              <a:extLst>
                <a:ext uri="{FF2B5EF4-FFF2-40B4-BE49-F238E27FC236}">
                  <a16:creationId xmlns:a16="http://schemas.microsoft.com/office/drawing/2014/main" id="{2F848931-04BC-7CB5-4262-C3A8DBEB540A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309" name="Retângulo 308">
                <a:extLst>
                  <a:ext uri="{FF2B5EF4-FFF2-40B4-BE49-F238E27FC236}">
                    <a16:creationId xmlns:a16="http://schemas.microsoft.com/office/drawing/2014/main" id="{4C88D8B0-9144-7FA1-482E-DE9F2F9F254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0" name="Elipse 309">
                <a:extLst>
                  <a:ext uri="{FF2B5EF4-FFF2-40B4-BE49-F238E27FC236}">
                    <a16:creationId xmlns:a16="http://schemas.microsoft.com/office/drawing/2014/main" id="{437D8CA8-8153-9986-833B-C8D451A7914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1" name="Elipse 310">
                <a:extLst>
                  <a:ext uri="{FF2B5EF4-FFF2-40B4-BE49-F238E27FC236}">
                    <a16:creationId xmlns:a16="http://schemas.microsoft.com/office/drawing/2014/main" id="{670974D7-1BCD-8EDE-0C19-871DD463FC0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2" name="Elipse 311">
                <a:extLst>
                  <a:ext uri="{FF2B5EF4-FFF2-40B4-BE49-F238E27FC236}">
                    <a16:creationId xmlns:a16="http://schemas.microsoft.com/office/drawing/2014/main" id="{7FC52B9D-FD68-18A6-B18A-48CF82CBAB6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3" name="Elipse 312">
                <a:extLst>
                  <a:ext uri="{FF2B5EF4-FFF2-40B4-BE49-F238E27FC236}">
                    <a16:creationId xmlns:a16="http://schemas.microsoft.com/office/drawing/2014/main" id="{74107E88-4BE6-C4F8-E4DC-48CB623F4BA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8" name="Agrupar 257">
              <a:extLst>
                <a:ext uri="{FF2B5EF4-FFF2-40B4-BE49-F238E27FC236}">
                  <a16:creationId xmlns:a16="http://schemas.microsoft.com/office/drawing/2014/main" id="{02565627-5643-D853-E402-D67028FF60FF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05" name="Retângulo 304">
                <a:extLst>
                  <a:ext uri="{FF2B5EF4-FFF2-40B4-BE49-F238E27FC236}">
                    <a16:creationId xmlns:a16="http://schemas.microsoft.com/office/drawing/2014/main" id="{6053F43C-1537-A26E-4C90-F32D7E3E233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6" name="Elipse 305">
                <a:extLst>
                  <a:ext uri="{FF2B5EF4-FFF2-40B4-BE49-F238E27FC236}">
                    <a16:creationId xmlns:a16="http://schemas.microsoft.com/office/drawing/2014/main" id="{B2467BD5-0A7A-CCCA-71A3-3D0B829356D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7" name="Elipse 306">
                <a:extLst>
                  <a:ext uri="{FF2B5EF4-FFF2-40B4-BE49-F238E27FC236}">
                    <a16:creationId xmlns:a16="http://schemas.microsoft.com/office/drawing/2014/main" id="{2FAEF634-90AD-5077-3D9E-D098A6ED387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8" name="Elipse 307">
                <a:extLst>
                  <a:ext uri="{FF2B5EF4-FFF2-40B4-BE49-F238E27FC236}">
                    <a16:creationId xmlns:a16="http://schemas.microsoft.com/office/drawing/2014/main" id="{FFD47BDF-FFD9-ACBE-8C6C-157EE3D9F88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9" name="Agrupar 258">
              <a:extLst>
                <a:ext uri="{FF2B5EF4-FFF2-40B4-BE49-F238E27FC236}">
                  <a16:creationId xmlns:a16="http://schemas.microsoft.com/office/drawing/2014/main" id="{DCB712B2-5FE4-53AD-68BD-ECF3EBE8ED91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01" name="Retângulo 300">
                <a:extLst>
                  <a:ext uri="{FF2B5EF4-FFF2-40B4-BE49-F238E27FC236}">
                    <a16:creationId xmlns:a16="http://schemas.microsoft.com/office/drawing/2014/main" id="{EEDD5ADB-3536-7344-30E8-7C7EADF4780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2" name="Elipse 301">
                <a:extLst>
                  <a:ext uri="{FF2B5EF4-FFF2-40B4-BE49-F238E27FC236}">
                    <a16:creationId xmlns:a16="http://schemas.microsoft.com/office/drawing/2014/main" id="{729EB037-5419-88AA-06FE-CCCFE84E22B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3" name="Elipse 302">
                <a:extLst>
                  <a:ext uri="{FF2B5EF4-FFF2-40B4-BE49-F238E27FC236}">
                    <a16:creationId xmlns:a16="http://schemas.microsoft.com/office/drawing/2014/main" id="{8FC4456E-634D-EE57-D693-71D715D404B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4" name="Elipse 303">
                <a:extLst>
                  <a:ext uri="{FF2B5EF4-FFF2-40B4-BE49-F238E27FC236}">
                    <a16:creationId xmlns:a16="http://schemas.microsoft.com/office/drawing/2014/main" id="{1E931610-30D6-6001-22C2-746B913E6FF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0" name="Agrupar 259">
              <a:extLst>
                <a:ext uri="{FF2B5EF4-FFF2-40B4-BE49-F238E27FC236}">
                  <a16:creationId xmlns:a16="http://schemas.microsoft.com/office/drawing/2014/main" id="{35BAA0C1-B523-14E2-A881-CFBAF54F869D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96" name="Retângulo 295">
                <a:extLst>
                  <a:ext uri="{FF2B5EF4-FFF2-40B4-BE49-F238E27FC236}">
                    <a16:creationId xmlns:a16="http://schemas.microsoft.com/office/drawing/2014/main" id="{71D21E35-0B2C-7B6B-CF39-BF1679770CE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7" name="Elipse 296">
                <a:extLst>
                  <a:ext uri="{FF2B5EF4-FFF2-40B4-BE49-F238E27FC236}">
                    <a16:creationId xmlns:a16="http://schemas.microsoft.com/office/drawing/2014/main" id="{C7770162-60BA-6866-B853-8D28153E809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8" name="Elipse 297">
                <a:extLst>
                  <a:ext uri="{FF2B5EF4-FFF2-40B4-BE49-F238E27FC236}">
                    <a16:creationId xmlns:a16="http://schemas.microsoft.com/office/drawing/2014/main" id="{A8DFAC23-9B82-AAB2-E6E3-E8A79B2DD65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9" name="Elipse 298">
                <a:extLst>
                  <a:ext uri="{FF2B5EF4-FFF2-40B4-BE49-F238E27FC236}">
                    <a16:creationId xmlns:a16="http://schemas.microsoft.com/office/drawing/2014/main" id="{25E846E3-A1FF-4B0B-1956-DA52D64BEB2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0" name="Elipse 299">
                <a:extLst>
                  <a:ext uri="{FF2B5EF4-FFF2-40B4-BE49-F238E27FC236}">
                    <a16:creationId xmlns:a16="http://schemas.microsoft.com/office/drawing/2014/main" id="{02D422B4-5724-981B-F42D-EBF843974B0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1" name="Agrupar 260">
              <a:extLst>
                <a:ext uri="{FF2B5EF4-FFF2-40B4-BE49-F238E27FC236}">
                  <a16:creationId xmlns:a16="http://schemas.microsoft.com/office/drawing/2014/main" id="{9E1AB698-5FA7-7CE4-E825-516E934171AA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291" name="Retângulo 290">
                <a:extLst>
                  <a:ext uri="{FF2B5EF4-FFF2-40B4-BE49-F238E27FC236}">
                    <a16:creationId xmlns:a16="http://schemas.microsoft.com/office/drawing/2014/main" id="{58208E92-CDA4-FA54-C036-FE1346CF545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2" name="Elipse 291">
                <a:extLst>
                  <a:ext uri="{FF2B5EF4-FFF2-40B4-BE49-F238E27FC236}">
                    <a16:creationId xmlns:a16="http://schemas.microsoft.com/office/drawing/2014/main" id="{ADAE2C9D-8C4C-61D9-CDE1-5DEF38830F0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3" name="Elipse 292">
                <a:extLst>
                  <a:ext uri="{FF2B5EF4-FFF2-40B4-BE49-F238E27FC236}">
                    <a16:creationId xmlns:a16="http://schemas.microsoft.com/office/drawing/2014/main" id="{0EE07259-3829-7DE9-7EB9-81495BCB93C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4" name="Elipse 293">
                <a:extLst>
                  <a:ext uri="{FF2B5EF4-FFF2-40B4-BE49-F238E27FC236}">
                    <a16:creationId xmlns:a16="http://schemas.microsoft.com/office/drawing/2014/main" id="{B3524F80-64AB-1F9B-49CF-94E55208D1C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5" name="Elipse 294">
                <a:extLst>
                  <a:ext uri="{FF2B5EF4-FFF2-40B4-BE49-F238E27FC236}">
                    <a16:creationId xmlns:a16="http://schemas.microsoft.com/office/drawing/2014/main" id="{4EA13FAB-DBED-1570-B315-BC5B782E20E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2" name="Agrupar 261">
              <a:extLst>
                <a:ext uri="{FF2B5EF4-FFF2-40B4-BE49-F238E27FC236}">
                  <a16:creationId xmlns:a16="http://schemas.microsoft.com/office/drawing/2014/main" id="{EC83F0C9-80F1-A9F4-FAE9-01FBC4CAC4A4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87" name="Retângulo 286">
                <a:extLst>
                  <a:ext uri="{FF2B5EF4-FFF2-40B4-BE49-F238E27FC236}">
                    <a16:creationId xmlns:a16="http://schemas.microsoft.com/office/drawing/2014/main" id="{3FD009E9-9393-3D15-5A46-00DA1A1B361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8" name="Elipse 287">
                <a:extLst>
                  <a:ext uri="{FF2B5EF4-FFF2-40B4-BE49-F238E27FC236}">
                    <a16:creationId xmlns:a16="http://schemas.microsoft.com/office/drawing/2014/main" id="{9FD1152F-D427-0937-F41D-815295F5DF8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9" name="Elipse 288">
                <a:extLst>
                  <a:ext uri="{FF2B5EF4-FFF2-40B4-BE49-F238E27FC236}">
                    <a16:creationId xmlns:a16="http://schemas.microsoft.com/office/drawing/2014/main" id="{10AF25E4-73B6-1402-8BA5-CEBA82B14C7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0" name="Elipse 289">
                <a:extLst>
                  <a:ext uri="{FF2B5EF4-FFF2-40B4-BE49-F238E27FC236}">
                    <a16:creationId xmlns:a16="http://schemas.microsoft.com/office/drawing/2014/main" id="{0627884B-492B-252E-35F9-8390BE58D59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3" name="Agrupar 262">
              <a:extLst>
                <a:ext uri="{FF2B5EF4-FFF2-40B4-BE49-F238E27FC236}">
                  <a16:creationId xmlns:a16="http://schemas.microsoft.com/office/drawing/2014/main" id="{39DDA89A-354E-E1E1-E4BE-059AB6A91CF5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80" name="Retângulo 279">
                <a:extLst>
                  <a:ext uri="{FF2B5EF4-FFF2-40B4-BE49-F238E27FC236}">
                    <a16:creationId xmlns:a16="http://schemas.microsoft.com/office/drawing/2014/main" id="{C1A6C1EB-F700-C703-C4F9-74AC18B75F57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1" name="Elipse 280">
                <a:extLst>
                  <a:ext uri="{FF2B5EF4-FFF2-40B4-BE49-F238E27FC236}">
                    <a16:creationId xmlns:a16="http://schemas.microsoft.com/office/drawing/2014/main" id="{1CC7C29B-2FEA-0D12-31F9-1C57E32985C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2" name="Elipse 281">
                <a:extLst>
                  <a:ext uri="{FF2B5EF4-FFF2-40B4-BE49-F238E27FC236}">
                    <a16:creationId xmlns:a16="http://schemas.microsoft.com/office/drawing/2014/main" id="{806FE19A-CED1-BE60-5DC0-89EE0ADF822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3" name="Elipse 282">
                <a:extLst>
                  <a:ext uri="{FF2B5EF4-FFF2-40B4-BE49-F238E27FC236}">
                    <a16:creationId xmlns:a16="http://schemas.microsoft.com/office/drawing/2014/main" id="{A0B4C8BE-2B0E-FE89-811E-880B9A58A18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4" name="Elipse 283">
                <a:extLst>
                  <a:ext uri="{FF2B5EF4-FFF2-40B4-BE49-F238E27FC236}">
                    <a16:creationId xmlns:a16="http://schemas.microsoft.com/office/drawing/2014/main" id="{9CE4DF51-BDC7-CE0B-E4B2-81ECEDF98C6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5" name="Elipse 284">
                <a:extLst>
                  <a:ext uri="{FF2B5EF4-FFF2-40B4-BE49-F238E27FC236}">
                    <a16:creationId xmlns:a16="http://schemas.microsoft.com/office/drawing/2014/main" id="{864501DC-CF1C-A7C0-1A04-45AC1F62A749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6" name="Elipse 285">
                <a:extLst>
                  <a:ext uri="{FF2B5EF4-FFF2-40B4-BE49-F238E27FC236}">
                    <a16:creationId xmlns:a16="http://schemas.microsoft.com/office/drawing/2014/main" id="{4BA3D255-FA4C-3ADF-6D52-11B7D6FEE1E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4" name="Agrupar 263">
              <a:extLst>
                <a:ext uri="{FF2B5EF4-FFF2-40B4-BE49-F238E27FC236}">
                  <a16:creationId xmlns:a16="http://schemas.microsoft.com/office/drawing/2014/main" id="{5EC36B71-1E0F-1A18-6291-5883F668A9FD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76" name="Retângulo 275">
                <a:extLst>
                  <a:ext uri="{FF2B5EF4-FFF2-40B4-BE49-F238E27FC236}">
                    <a16:creationId xmlns:a16="http://schemas.microsoft.com/office/drawing/2014/main" id="{80D45313-FEDE-AD37-73A5-698C96F6CCC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7" name="Elipse 276">
                <a:extLst>
                  <a:ext uri="{FF2B5EF4-FFF2-40B4-BE49-F238E27FC236}">
                    <a16:creationId xmlns:a16="http://schemas.microsoft.com/office/drawing/2014/main" id="{BFC0A1D4-375E-5366-2C83-64A1131B584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8" name="Elipse 277">
                <a:extLst>
                  <a:ext uri="{FF2B5EF4-FFF2-40B4-BE49-F238E27FC236}">
                    <a16:creationId xmlns:a16="http://schemas.microsoft.com/office/drawing/2014/main" id="{6F8AA126-21CE-2A6C-1492-2BBBDB88096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9" name="Elipse 278">
                <a:extLst>
                  <a:ext uri="{FF2B5EF4-FFF2-40B4-BE49-F238E27FC236}">
                    <a16:creationId xmlns:a16="http://schemas.microsoft.com/office/drawing/2014/main" id="{3C037DE7-0313-B3BC-398B-3DDB2460F7C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5" name="Agrupar 264">
              <a:extLst>
                <a:ext uri="{FF2B5EF4-FFF2-40B4-BE49-F238E27FC236}">
                  <a16:creationId xmlns:a16="http://schemas.microsoft.com/office/drawing/2014/main" id="{0531582B-2A32-DE03-5D36-52C57C05F3DB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72" name="Retângulo 271">
                <a:extLst>
                  <a:ext uri="{FF2B5EF4-FFF2-40B4-BE49-F238E27FC236}">
                    <a16:creationId xmlns:a16="http://schemas.microsoft.com/office/drawing/2014/main" id="{BAE62923-A506-4C78-EB65-21CC81B62C3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3" name="Elipse 272">
                <a:extLst>
                  <a:ext uri="{FF2B5EF4-FFF2-40B4-BE49-F238E27FC236}">
                    <a16:creationId xmlns:a16="http://schemas.microsoft.com/office/drawing/2014/main" id="{C2208D3E-B8DC-C0FE-A319-D6E5EDC4A25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4" name="Elipse 273">
                <a:extLst>
                  <a:ext uri="{FF2B5EF4-FFF2-40B4-BE49-F238E27FC236}">
                    <a16:creationId xmlns:a16="http://schemas.microsoft.com/office/drawing/2014/main" id="{640E0FB5-78AF-B397-F8E1-400692D9B8E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5" name="Elipse 274">
                <a:extLst>
                  <a:ext uri="{FF2B5EF4-FFF2-40B4-BE49-F238E27FC236}">
                    <a16:creationId xmlns:a16="http://schemas.microsoft.com/office/drawing/2014/main" id="{1E12BC59-4B2E-CF8F-8020-AF81040F5A1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66" name="Agrupar 265">
              <a:extLst>
                <a:ext uri="{FF2B5EF4-FFF2-40B4-BE49-F238E27FC236}">
                  <a16:creationId xmlns:a16="http://schemas.microsoft.com/office/drawing/2014/main" id="{7E5A7AED-341D-997D-7E11-5F5910D5E9C6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67" name="Retângulo 266">
                <a:extLst>
                  <a:ext uri="{FF2B5EF4-FFF2-40B4-BE49-F238E27FC236}">
                    <a16:creationId xmlns:a16="http://schemas.microsoft.com/office/drawing/2014/main" id="{024F43C8-5B9B-A9A5-D90E-F2CD3A5B431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8" name="Elipse 267">
                <a:extLst>
                  <a:ext uri="{FF2B5EF4-FFF2-40B4-BE49-F238E27FC236}">
                    <a16:creationId xmlns:a16="http://schemas.microsoft.com/office/drawing/2014/main" id="{648EEAE1-64CF-4DA0-B120-05E4AEE1A86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9" name="Elipse 268">
                <a:extLst>
                  <a:ext uri="{FF2B5EF4-FFF2-40B4-BE49-F238E27FC236}">
                    <a16:creationId xmlns:a16="http://schemas.microsoft.com/office/drawing/2014/main" id="{56C5DAB4-47E1-7827-8578-35E5CCC1D11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0" name="Elipse 269">
                <a:extLst>
                  <a:ext uri="{FF2B5EF4-FFF2-40B4-BE49-F238E27FC236}">
                    <a16:creationId xmlns:a16="http://schemas.microsoft.com/office/drawing/2014/main" id="{16E04DAD-B7B8-9CF7-6AEA-679B28ED54C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1" name="Elipse 270">
                <a:extLst>
                  <a:ext uri="{FF2B5EF4-FFF2-40B4-BE49-F238E27FC236}">
                    <a16:creationId xmlns:a16="http://schemas.microsoft.com/office/drawing/2014/main" id="{2DAC81B4-1563-632F-A60A-A6296F3BB41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375" name="Agrupar 374">
            <a:extLst>
              <a:ext uri="{FF2B5EF4-FFF2-40B4-BE49-F238E27FC236}">
                <a16:creationId xmlns:a16="http://schemas.microsoft.com/office/drawing/2014/main" id="{8DF1A561-EC98-C726-E5D2-76E89743DBA0}"/>
              </a:ext>
            </a:extLst>
          </p:cNvPr>
          <p:cNvGrpSpPr/>
          <p:nvPr/>
        </p:nvGrpSpPr>
        <p:grpSpPr>
          <a:xfrm>
            <a:off x="1256470" y="2773555"/>
            <a:ext cx="1316429" cy="830996"/>
            <a:chOff x="1346200" y="3949701"/>
            <a:chExt cx="1016000" cy="641350"/>
          </a:xfrm>
          <a:solidFill>
            <a:srgbClr val="01753A"/>
          </a:solidFill>
        </p:grpSpPr>
        <p:sp>
          <p:nvSpPr>
            <p:cNvPr id="370" name="Cubo 369">
              <a:extLst>
                <a:ext uri="{FF2B5EF4-FFF2-40B4-BE49-F238E27FC236}">
                  <a16:creationId xmlns:a16="http://schemas.microsoft.com/office/drawing/2014/main" id="{07A86BF9-8C49-5EF4-48F9-26DBF734543F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1" name="Cilindro 370">
              <a:extLst>
                <a:ext uri="{FF2B5EF4-FFF2-40B4-BE49-F238E27FC236}">
                  <a16:creationId xmlns:a16="http://schemas.microsoft.com/office/drawing/2014/main" id="{EDA242FD-B9C1-D8E4-36CD-12EC537394C3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2" name="Cilindro 371">
              <a:extLst>
                <a:ext uri="{FF2B5EF4-FFF2-40B4-BE49-F238E27FC236}">
                  <a16:creationId xmlns:a16="http://schemas.microsoft.com/office/drawing/2014/main" id="{CC8F2C8E-B3F8-F5BA-4A1C-D71DBB603878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3" name="Cilindro 372">
              <a:extLst>
                <a:ext uri="{FF2B5EF4-FFF2-40B4-BE49-F238E27FC236}">
                  <a16:creationId xmlns:a16="http://schemas.microsoft.com/office/drawing/2014/main" id="{E927BD9F-0C68-8951-DC5C-F3B9D509E523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4" name="Cilindro 373">
              <a:extLst>
                <a:ext uri="{FF2B5EF4-FFF2-40B4-BE49-F238E27FC236}">
                  <a16:creationId xmlns:a16="http://schemas.microsoft.com/office/drawing/2014/main" id="{B9FA7524-044A-87AC-828C-D2983E9315CD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6" name="Agrupar 375">
            <a:extLst>
              <a:ext uri="{FF2B5EF4-FFF2-40B4-BE49-F238E27FC236}">
                <a16:creationId xmlns:a16="http://schemas.microsoft.com/office/drawing/2014/main" id="{35959C3D-128C-5740-4B1D-3299A7D6479A}"/>
              </a:ext>
            </a:extLst>
          </p:cNvPr>
          <p:cNvGrpSpPr/>
          <p:nvPr/>
        </p:nvGrpSpPr>
        <p:grpSpPr>
          <a:xfrm>
            <a:off x="4650366" y="4816400"/>
            <a:ext cx="1316429" cy="830996"/>
            <a:chOff x="1346200" y="3949701"/>
            <a:chExt cx="1016000" cy="641350"/>
          </a:xfrm>
          <a:solidFill>
            <a:srgbClr val="005D90"/>
          </a:solidFill>
        </p:grpSpPr>
        <p:sp>
          <p:nvSpPr>
            <p:cNvPr id="377" name="Cubo 376">
              <a:extLst>
                <a:ext uri="{FF2B5EF4-FFF2-40B4-BE49-F238E27FC236}">
                  <a16:creationId xmlns:a16="http://schemas.microsoft.com/office/drawing/2014/main" id="{7D5EDD73-7D37-0285-FD3B-78A624B2CD4D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8" name="Cilindro 377">
              <a:extLst>
                <a:ext uri="{FF2B5EF4-FFF2-40B4-BE49-F238E27FC236}">
                  <a16:creationId xmlns:a16="http://schemas.microsoft.com/office/drawing/2014/main" id="{0C7AAE98-520A-1A6F-0AAC-1B4E87192347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9" name="Cilindro 378">
              <a:extLst>
                <a:ext uri="{FF2B5EF4-FFF2-40B4-BE49-F238E27FC236}">
                  <a16:creationId xmlns:a16="http://schemas.microsoft.com/office/drawing/2014/main" id="{0211E7C5-6512-B85C-28E0-F1C593FDF598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0" name="Cilindro 379">
              <a:extLst>
                <a:ext uri="{FF2B5EF4-FFF2-40B4-BE49-F238E27FC236}">
                  <a16:creationId xmlns:a16="http://schemas.microsoft.com/office/drawing/2014/main" id="{98014093-2833-6BF9-FCE0-28C581423316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1" name="Cilindro 380">
              <a:extLst>
                <a:ext uri="{FF2B5EF4-FFF2-40B4-BE49-F238E27FC236}">
                  <a16:creationId xmlns:a16="http://schemas.microsoft.com/office/drawing/2014/main" id="{3388ECB8-0632-9BAF-DB76-CAE59D80D941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2" name="Agrupar 381">
            <a:extLst>
              <a:ext uri="{FF2B5EF4-FFF2-40B4-BE49-F238E27FC236}">
                <a16:creationId xmlns:a16="http://schemas.microsoft.com/office/drawing/2014/main" id="{F9352590-05CA-D226-7259-18D845FC2864}"/>
              </a:ext>
            </a:extLst>
          </p:cNvPr>
          <p:cNvGrpSpPr/>
          <p:nvPr/>
        </p:nvGrpSpPr>
        <p:grpSpPr>
          <a:xfrm>
            <a:off x="8044262" y="2773555"/>
            <a:ext cx="1316429" cy="830996"/>
            <a:chOff x="1346200" y="3949701"/>
            <a:chExt cx="1016000" cy="641350"/>
          </a:xfrm>
          <a:solidFill>
            <a:srgbClr val="EDB104"/>
          </a:solidFill>
        </p:grpSpPr>
        <p:sp>
          <p:nvSpPr>
            <p:cNvPr id="383" name="Cubo 382">
              <a:extLst>
                <a:ext uri="{FF2B5EF4-FFF2-40B4-BE49-F238E27FC236}">
                  <a16:creationId xmlns:a16="http://schemas.microsoft.com/office/drawing/2014/main" id="{AC674F68-3635-10ED-8355-9956225463B0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4" name="Cilindro 383">
              <a:extLst>
                <a:ext uri="{FF2B5EF4-FFF2-40B4-BE49-F238E27FC236}">
                  <a16:creationId xmlns:a16="http://schemas.microsoft.com/office/drawing/2014/main" id="{556B3813-039D-1704-ED9F-8410F5FC26EF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5" name="Cilindro 384">
              <a:extLst>
                <a:ext uri="{FF2B5EF4-FFF2-40B4-BE49-F238E27FC236}">
                  <a16:creationId xmlns:a16="http://schemas.microsoft.com/office/drawing/2014/main" id="{877FB93D-DD74-431B-0D5C-79C755BA3030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6" name="Cilindro 385">
              <a:extLst>
                <a:ext uri="{FF2B5EF4-FFF2-40B4-BE49-F238E27FC236}">
                  <a16:creationId xmlns:a16="http://schemas.microsoft.com/office/drawing/2014/main" id="{A621036C-E366-F9EA-EC7F-76F05755D7B6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7" name="Cilindro 386">
              <a:extLst>
                <a:ext uri="{FF2B5EF4-FFF2-40B4-BE49-F238E27FC236}">
                  <a16:creationId xmlns:a16="http://schemas.microsoft.com/office/drawing/2014/main" id="{EE10D4A3-2089-8EDF-B390-7426025F2257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88" name="CaixaDeTexto 387">
            <a:extLst>
              <a:ext uri="{FF2B5EF4-FFF2-40B4-BE49-F238E27FC236}">
                <a16:creationId xmlns:a16="http://schemas.microsoft.com/office/drawing/2014/main" id="{3F72AA45-627E-39D3-8D61-F88700A98F9D}"/>
              </a:ext>
            </a:extLst>
          </p:cNvPr>
          <p:cNvSpPr txBox="1"/>
          <p:nvPr/>
        </p:nvSpPr>
        <p:spPr>
          <a:xfrm>
            <a:off x="623176" y="3846903"/>
            <a:ext cx="2583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ndara" panose="020E0502030303020204" pitchFamily="34" charset="0"/>
              </a:rPr>
              <a:t>Este é um espaço para um pequeno texto.</a:t>
            </a:r>
          </a:p>
        </p:txBody>
      </p:sp>
      <p:sp>
        <p:nvSpPr>
          <p:cNvPr id="389" name="CaixaDeTexto 388">
            <a:extLst>
              <a:ext uri="{FF2B5EF4-FFF2-40B4-BE49-F238E27FC236}">
                <a16:creationId xmlns:a16="http://schemas.microsoft.com/office/drawing/2014/main" id="{395F988F-0B9D-2037-7AB7-F88057BA3B1F}"/>
              </a:ext>
            </a:extLst>
          </p:cNvPr>
          <p:cNvSpPr txBox="1"/>
          <p:nvPr/>
        </p:nvSpPr>
        <p:spPr>
          <a:xfrm>
            <a:off x="4089064" y="3154405"/>
            <a:ext cx="2583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ndara" panose="020E0502030303020204" pitchFamily="34" charset="0"/>
              </a:rPr>
              <a:t>Este é um espaço para um pequeno texto.</a:t>
            </a:r>
          </a:p>
        </p:txBody>
      </p:sp>
      <p:sp>
        <p:nvSpPr>
          <p:cNvPr id="390" name="CaixaDeTexto 389">
            <a:extLst>
              <a:ext uri="{FF2B5EF4-FFF2-40B4-BE49-F238E27FC236}">
                <a16:creationId xmlns:a16="http://schemas.microsoft.com/office/drawing/2014/main" id="{85A2940C-FDF2-EDFD-71D8-3CF42ED9730A}"/>
              </a:ext>
            </a:extLst>
          </p:cNvPr>
          <p:cNvSpPr txBox="1"/>
          <p:nvPr/>
        </p:nvSpPr>
        <p:spPr>
          <a:xfrm>
            <a:off x="7378825" y="3846902"/>
            <a:ext cx="25830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Candara" panose="020E0502030303020204" pitchFamily="34" charset="0"/>
              </a:rPr>
              <a:t>Este é um espaço para um pequeno texto.</a:t>
            </a:r>
          </a:p>
        </p:txBody>
      </p:sp>
      <p:grpSp>
        <p:nvGrpSpPr>
          <p:cNvPr id="393" name="Agrupar 392">
            <a:extLst>
              <a:ext uri="{FF2B5EF4-FFF2-40B4-BE49-F238E27FC236}">
                <a16:creationId xmlns:a16="http://schemas.microsoft.com/office/drawing/2014/main" id="{5A21A43C-554A-44A3-77FE-79BEC6FC92F1}"/>
              </a:ext>
            </a:extLst>
          </p:cNvPr>
          <p:cNvGrpSpPr/>
          <p:nvPr/>
        </p:nvGrpSpPr>
        <p:grpSpPr>
          <a:xfrm>
            <a:off x="6809520" y="122464"/>
            <a:ext cx="1138610" cy="1983093"/>
            <a:chOff x="7881256" y="254000"/>
            <a:chExt cx="3434444" cy="5981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94" name="Imagem 393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14530E8F-2140-1194-7DA2-654546D17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1" t="3489" r="21979" b="52073"/>
            <a:stretch>
              <a:fillRect/>
            </a:stretch>
          </p:blipFill>
          <p:spPr>
            <a:xfrm>
              <a:off x="7881256" y="254000"/>
              <a:ext cx="3434444" cy="3040743"/>
            </a:xfrm>
            <a:prstGeom prst="rect">
              <a:avLst/>
            </a:prstGeom>
          </p:spPr>
        </p:pic>
        <p:pic>
          <p:nvPicPr>
            <p:cNvPr id="395" name="Imagem 394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C5C0A041-5387-7DF2-683E-41D9A0836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89" t="3489" r="21979" b="9094"/>
            <a:stretch>
              <a:fillRect/>
            </a:stretch>
          </p:blipFill>
          <p:spPr>
            <a:xfrm>
              <a:off x="8519886" y="254000"/>
              <a:ext cx="2795813" cy="5981700"/>
            </a:xfrm>
            <a:prstGeom prst="rect">
              <a:avLst/>
            </a:prstGeom>
          </p:spPr>
        </p:pic>
        <p:pic>
          <p:nvPicPr>
            <p:cNvPr id="396" name="Imagem 395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332A7D62-0421-400F-A7DB-0B3D3646D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07" t="72320" r="21979" b="9094"/>
            <a:stretch>
              <a:fillRect/>
            </a:stretch>
          </p:blipFill>
          <p:spPr>
            <a:xfrm>
              <a:off x="7949044" y="4963886"/>
              <a:ext cx="3366655" cy="1271814"/>
            </a:xfrm>
            <a:prstGeom prst="rect">
              <a:avLst/>
            </a:prstGeom>
          </p:spPr>
        </p:pic>
      </p:grpSp>
      <p:grpSp>
        <p:nvGrpSpPr>
          <p:cNvPr id="397" name="Agrupar 396">
            <a:extLst>
              <a:ext uri="{FF2B5EF4-FFF2-40B4-BE49-F238E27FC236}">
                <a16:creationId xmlns:a16="http://schemas.microsoft.com/office/drawing/2014/main" id="{CE17C74B-DB25-FDC0-4E2D-724BEFC927F5}"/>
              </a:ext>
            </a:extLst>
          </p:cNvPr>
          <p:cNvGrpSpPr/>
          <p:nvPr/>
        </p:nvGrpSpPr>
        <p:grpSpPr>
          <a:xfrm>
            <a:off x="5031170" y="618103"/>
            <a:ext cx="1165369" cy="1847747"/>
            <a:chOff x="6702138" y="-36907"/>
            <a:chExt cx="3772643" cy="5981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98" name="Imagem 397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F396A61B-BEE8-7C10-1AF6-F21F716AD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27" t="45388" r="44957" b="26511"/>
            <a:stretch>
              <a:fillRect/>
            </a:stretch>
          </p:blipFill>
          <p:spPr>
            <a:xfrm>
              <a:off x="6705601" y="2953943"/>
              <a:ext cx="3769180" cy="1922857"/>
            </a:xfrm>
            <a:prstGeom prst="rect">
              <a:avLst/>
            </a:prstGeom>
          </p:spPr>
        </p:pic>
        <p:pic>
          <p:nvPicPr>
            <p:cNvPr id="399" name="Imagem 398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D3832133-0F27-B94D-51EB-BED96F441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27" t="1680" r="49772" b="10903"/>
            <a:stretch>
              <a:fillRect/>
            </a:stretch>
          </p:blipFill>
          <p:spPr>
            <a:xfrm>
              <a:off x="6702138" y="-36907"/>
              <a:ext cx="3182091" cy="5981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049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88" grpId="0"/>
      <p:bldP spid="389" grpId="0"/>
      <p:bldP spid="3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C0F21056-B810-0D6B-2A0D-3FEAF9F27261}"/>
              </a:ext>
            </a:extLst>
          </p:cNvPr>
          <p:cNvGrpSpPr/>
          <p:nvPr/>
        </p:nvGrpSpPr>
        <p:grpSpPr>
          <a:xfrm>
            <a:off x="-703876" y="0"/>
            <a:ext cx="3367186" cy="7065482"/>
            <a:chOff x="-703876" y="0"/>
            <a:chExt cx="3367186" cy="7065482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FAB3C3C8-D500-AB71-D965-86F7777C96F4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20" name="Retângulo 119">
                <a:extLst>
                  <a:ext uri="{FF2B5EF4-FFF2-40B4-BE49-F238E27FC236}">
                    <a16:creationId xmlns:a16="http://schemas.microsoft.com/office/drawing/2014/main" id="{3DF8CD3B-E142-8F0C-0084-CD7392BF4ED1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287CD79E-9AD1-56CA-E3C8-FB8683F3439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2" name="Elipse 121">
                <a:extLst>
                  <a:ext uri="{FF2B5EF4-FFF2-40B4-BE49-F238E27FC236}">
                    <a16:creationId xmlns:a16="http://schemas.microsoft.com/office/drawing/2014/main" id="{B85428AF-A200-2293-E377-4F745707F7A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2C2CEFF7-C761-784C-5F29-3DAA7B2574C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id="{00DF966E-78CA-5426-E1F8-40F12A972E8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5" name="Elipse 124">
                <a:extLst>
                  <a:ext uri="{FF2B5EF4-FFF2-40B4-BE49-F238E27FC236}">
                    <a16:creationId xmlns:a16="http://schemas.microsoft.com/office/drawing/2014/main" id="{38FB3F7E-8B9A-0668-816F-1CB887A6377A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6" name="Elipse 125">
                <a:extLst>
                  <a:ext uri="{FF2B5EF4-FFF2-40B4-BE49-F238E27FC236}">
                    <a16:creationId xmlns:a16="http://schemas.microsoft.com/office/drawing/2014/main" id="{10774599-3671-A185-A77D-15159BE8573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40D09BE3-3FA6-FAF8-1EE1-6431B89510A8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15" name="Retângulo 114">
                <a:extLst>
                  <a:ext uri="{FF2B5EF4-FFF2-40B4-BE49-F238E27FC236}">
                    <a16:creationId xmlns:a16="http://schemas.microsoft.com/office/drawing/2014/main" id="{27B218F5-5AB0-A6AA-7278-A8C392119CF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28E10C0A-FB5F-82E9-039F-78AF0BE59CE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Elipse 116">
                <a:extLst>
                  <a:ext uri="{FF2B5EF4-FFF2-40B4-BE49-F238E27FC236}">
                    <a16:creationId xmlns:a16="http://schemas.microsoft.com/office/drawing/2014/main" id="{960E2DC9-733E-704B-780F-BEF1CB98662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E2031C77-18F2-8927-6889-B254D3E714B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5CFBB431-ADA9-AB04-F0E1-9D7FA7CBE11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F86B2449-41F1-A31E-10D4-08235EA16FA1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08" name="Retângulo 107">
                <a:extLst>
                  <a:ext uri="{FF2B5EF4-FFF2-40B4-BE49-F238E27FC236}">
                    <a16:creationId xmlns:a16="http://schemas.microsoft.com/office/drawing/2014/main" id="{401CC3B7-A8E9-7D18-7010-D12E7A911335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76806E12-B75C-501D-C32C-7199E924ED1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Elipse 109">
                <a:extLst>
                  <a:ext uri="{FF2B5EF4-FFF2-40B4-BE49-F238E27FC236}">
                    <a16:creationId xmlns:a16="http://schemas.microsoft.com/office/drawing/2014/main" id="{F6667445-7616-9074-9346-F40866B5FEA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805A96FC-9F23-E423-F0BA-9543CC7D511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6C236AD0-D1DC-4F56-B646-5B549ED4F14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09D45D6B-9553-AD3C-9A93-0DE18D08488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6C6943CD-4379-8EBD-7533-7849A8FEB96D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C0841595-8275-BF74-92B5-BB63ED232D59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03" name="Retângulo 102">
                <a:extLst>
                  <a:ext uri="{FF2B5EF4-FFF2-40B4-BE49-F238E27FC236}">
                    <a16:creationId xmlns:a16="http://schemas.microsoft.com/office/drawing/2014/main" id="{421B9B55-52D7-FD9D-D57D-F38B2FCB349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A5B5ADF8-7643-F472-405C-E82F4E73A62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F74799D0-50E6-C19D-7011-2C35468EC8C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66F8D634-A504-8C63-83BF-53954F54C71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D3367792-5AEE-0133-F28E-2BC2D52E86A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3E47A072-5C3F-D1E7-5095-F280FD4E6021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96" name="Retângulo 95">
                <a:extLst>
                  <a:ext uri="{FF2B5EF4-FFF2-40B4-BE49-F238E27FC236}">
                    <a16:creationId xmlns:a16="http://schemas.microsoft.com/office/drawing/2014/main" id="{A7F54277-D584-AC89-7D2F-082B8A697868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45B242F4-E793-6328-DE09-4093C46D8FC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43FEC9FA-6DB3-B9D6-82CD-A0A11EDBF1A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797AF8FF-2E28-0BDE-7889-BB38E194AFD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3261393F-1FEC-685C-64AE-FD43AC38D02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23131346-D095-BA11-CB64-F762F927B0AC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A60BA8AF-735C-F807-0908-689E39BA47A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852A5EA4-1C7C-60A3-7B20-61FC1A3169C4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91" name="Retângulo 90">
                <a:extLst>
                  <a:ext uri="{FF2B5EF4-FFF2-40B4-BE49-F238E27FC236}">
                    <a16:creationId xmlns:a16="http://schemas.microsoft.com/office/drawing/2014/main" id="{545F9C80-7234-024E-FC24-388C6C85FED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7B78C12E-0FBA-2430-2BE1-566D72A2186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35997063-BC58-5C43-72E8-16AD27BBD74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F8A0EA6A-A08E-B64A-A121-9B8E6C05C87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4BE1DD0E-DCE8-4FB3-264D-B7F08768A35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18495747-462D-75B9-6687-BD4153E67A25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7" name="Retângulo 86">
                <a:extLst>
                  <a:ext uri="{FF2B5EF4-FFF2-40B4-BE49-F238E27FC236}">
                    <a16:creationId xmlns:a16="http://schemas.microsoft.com/office/drawing/2014/main" id="{F1D9BD37-1A2B-F83F-A3DF-1E13AFC8576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42C9834F-5811-2D34-9B65-A12BF8D6238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72237D30-1ED8-0740-8581-E7B39A8E8F2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F9BD4429-800C-F065-8C56-9B542C0B3A1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36B869BF-6922-7F61-23F4-017EA79120F3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83" name="Retângulo 82">
                <a:extLst>
                  <a:ext uri="{FF2B5EF4-FFF2-40B4-BE49-F238E27FC236}">
                    <a16:creationId xmlns:a16="http://schemas.microsoft.com/office/drawing/2014/main" id="{551F3AAA-ECAD-FA84-E0A0-008ACC46D96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7AB057F4-FB0C-568B-6872-53690D21192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C2DB24C6-19C5-B8A7-BD47-759144784BD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C0149B36-B1B4-B337-90D5-69F1BD52F89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67E49E55-7049-E2F5-E197-64B6AC8DC82E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79" name="Retângulo 78">
                <a:extLst>
                  <a:ext uri="{FF2B5EF4-FFF2-40B4-BE49-F238E27FC236}">
                    <a16:creationId xmlns:a16="http://schemas.microsoft.com/office/drawing/2014/main" id="{D7F4B6F0-6EBC-6FC3-D422-6D612E7B2B4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EBDE5C55-D51F-910D-5903-4124CCD0B76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8D763769-8524-9567-E872-16FE3DAD5A2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9883504C-1233-D3E5-212E-1AA4F1F6171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E110C1B9-F829-5F46-EB7C-A2FFEBEB86F2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9F5BCAC2-1C32-5CF7-C017-B18E055C48A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547394EC-8A8C-516A-6C4B-4DA21444627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543D1B4F-2653-284F-D9ED-9E7A08C064C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05888D84-9377-5F30-6FC4-BFAEAFC5651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609483D8-0676-12E8-3BED-FAEE1B306883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1" name="Retângulo 70">
                <a:extLst>
                  <a:ext uri="{FF2B5EF4-FFF2-40B4-BE49-F238E27FC236}">
                    <a16:creationId xmlns:a16="http://schemas.microsoft.com/office/drawing/2014/main" id="{18529D9B-6839-81A4-2461-9866A42816F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27E0E9D4-11B0-B94C-5DF8-6866F78D66E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3328376B-5260-E815-7B7A-82AD7B1E453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C1E3A8EC-4503-9387-426F-FA62A9D7847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FD9F9159-6EA5-95A4-ABA9-1DF1273B8BE5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66" name="Retângulo 65">
                <a:extLst>
                  <a:ext uri="{FF2B5EF4-FFF2-40B4-BE49-F238E27FC236}">
                    <a16:creationId xmlns:a16="http://schemas.microsoft.com/office/drawing/2014/main" id="{CEB8F8C4-59C8-FF9B-2060-4AF26AE83FA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534BA8FF-B24D-9B94-22C2-1059DB5180E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B45CF76A-635F-B15B-53F0-333B35551F0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B416DCB9-0C37-05DE-FC52-1231D960F90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56611A3B-E3C5-32D9-6D0A-CF8D7D9078E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A22DFD7B-D52B-D7DB-B9FA-2FF49DE06A94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2" name="Retângulo 61">
                <a:extLst>
                  <a:ext uri="{FF2B5EF4-FFF2-40B4-BE49-F238E27FC236}">
                    <a16:creationId xmlns:a16="http://schemas.microsoft.com/office/drawing/2014/main" id="{B998A51F-7DC0-A39D-9715-9587432566C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3E34E32C-3138-62FA-02BE-A948DCDFE73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A37674AD-390B-D890-A096-AF9BB4B8DAA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DA9B9FE0-61E8-EE92-B996-DAE60A86B8F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F9F0EA78-135D-1F1B-23D6-D75F167C7201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8" name="Retângulo 57">
                <a:extLst>
                  <a:ext uri="{FF2B5EF4-FFF2-40B4-BE49-F238E27FC236}">
                    <a16:creationId xmlns:a16="http://schemas.microsoft.com/office/drawing/2014/main" id="{0B700F0D-9378-DBFD-9FED-2073273155D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6D403B23-F287-7723-CDBD-AC2B935BE70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6909C6E8-999B-AE16-2E35-FB918D0C001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24503E15-C0C9-9A97-774D-E3976FB3391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361F76C3-4F8A-EF57-E322-4CFA1452730F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FD26B5EE-931D-7454-4ACC-DC5465EA5DF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98936E8E-9E10-B968-7204-7C52259731A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A4583DA0-CCBC-2578-EB54-0A6B96C5B237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D1E23618-838B-8D24-381E-8A1663C7F47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98F5E014-18A1-ECD8-6D8E-E8CA1EF45A2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D07F3AD7-7EC8-00A0-D29A-392E537EC658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8" name="Retângulo 47">
                <a:extLst>
                  <a:ext uri="{FF2B5EF4-FFF2-40B4-BE49-F238E27FC236}">
                    <a16:creationId xmlns:a16="http://schemas.microsoft.com/office/drawing/2014/main" id="{27D340CD-E40F-9431-5CC5-72B2E97CE8F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85A37097-6230-4D2E-1489-E9A278E3FF3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65E93188-8F14-68C8-3A7A-3BD4B73B83B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F1347659-6874-2F64-51D2-61B3951890E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E5C7CAC1-078A-546C-3FC9-EAA9D1A25C0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DB18D52A-744C-1A43-537A-7A1D56254C2F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id="{B8964CB9-9C6D-C8A5-81B8-D801BA46A1AB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7E2016D2-AD1A-974A-0B20-C68C669F970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553BF8D3-46F5-078D-CA93-3A67C7F6B16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697D285F-395E-D843-D3CC-BD0686C025C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653FAA46-CEDC-75BF-973C-1941DBED55B8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7" name="Retângulo 36">
                <a:extLst>
                  <a:ext uri="{FF2B5EF4-FFF2-40B4-BE49-F238E27FC236}">
                    <a16:creationId xmlns:a16="http://schemas.microsoft.com/office/drawing/2014/main" id="{41C3C532-0A66-40CB-35D2-2A9BB37AEE46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CBFB5998-B4A4-B2A0-A1E8-A1AE8FECBF5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A4360EC8-402F-9F9A-5FCF-944D6E74FE5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56602C6C-B63C-6AF6-A9B2-D3DDBE12FEE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24D5F9B2-9BCA-1349-4204-19E906F7E02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B8EF89E1-1E37-4111-8A4E-A9F6B1B81F10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5205175B-0197-BD49-C5AC-04F45D77BEDC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DDF6E003-9DBE-4639-364A-73A5B43B2601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3" name="Retângulo 32">
                <a:extLst>
                  <a:ext uri="{FF2B5EF4-FFF2-40B4-BE49-F238E27FC236}">
                    <a16:creationId xmlns:a16="http://schemas.microsoft.com/office/drawing/2014/main" id="{FA3C4558-65DA-7D63-6316-1F2896D1B22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470E76D0-64F0-79F4-99D1-1B5629A81BF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A5004CE6-9339-82A5-3D93-373AFF5D3E8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00D8160F-741F-BE7C-C4FE-AE97F176323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DD34379C-4702-3FA4-080E-236688F4EE72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9" name="Retângulo 28">
                <a:extLst>
                  <a:ext uri="{FF2B5EF4-FFF2-40B4-BE49-F238E27FC236}">
                    <a16:creationId xmlns:a16="http://schemas.microsoft.com/office/drawing/2014/main" id="{D3EDDBB6-F942-3D83-E100-3C192EF8AEE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5BC41957-13FF-FA46-DFDF-7D818B39C37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04FF0DC6-9366-1C89-3162-14033F8E581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9944AB79-22BF-1161-8AC5-89D684F02CB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AC63F71A-F45E-BF55-22AF-6A8EB4B44F84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6E45E4F8-8077-CCC8-2E4B-96DECD15EE4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00AF4BEC-B841-DAC6-FBEE-FD3A83BE89E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CC4D3019-8D05-82CA-DFBF-404DFB15BD7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2A53238A-BA3C-DEC1-A3C1-DAF8973A9EB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324E550C-C0B7-9C77-2549-4A0615F10A5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27" name="Agrupar 126">
            <a:extLst>
              <a:ext uri="{FF2B5EF4-FFF2-40B4-BE49-F238E27FC236}">
                <a16:creationId xmlns:a16="http://schemas.microsoft.com/office/drawing/2014/main" id="{C060ABF1-D1C6-C90E-4F09-9471CB2AA47B}"/>
              </a:ext>
            </a:extLst>
          </p:cNvPr>
          <p:cNvGrpSpPr/>
          <p:nvPr/>
        </p:nvGrpSpPr>
        <p:grpSpPr>
          <a:xfrm>
            <a:off x="9530648" y="0"/>
            <a:ext cx="3430669" cy="7084319"/>
            <a:chOff x="9530648" y="0"/>
            <a:chExt cx="3430669" cy="7084319"/>
          </a:xfrm>
        </p:grpSpPr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EFD230FB-C34E-814D-76C4-B41B93E8A595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40" name="Retângulo 239">
                <a:extLst>
                  <a:ext uri="{FF2B5EF4-FFF2-40B4-BE49-F238E27FC236}">
                    <a16:creationId xmlns:a16="http://schemas.microsoft.com/office/drawing/2014/main" id="{5B627C8C-44B4-3832-8137-FCEF0BA89A75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92B07589-E0ED-3B83-BCBA-45920E895BD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2" name="Elipse 241">
                <a:extLst>
                  <a:ext uri="{FF2B5EF4-FFF2-40B4-BE49-F238E27FC236}">
                    <a16:creationId xmlns:a16="http://schemas.microsoft.com/office/drawing/2014/main" id="{2691C2FB-CB3F-3BD8-5496-6E888D34AFD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3" name="Elipse 242">
                <a:extLst>
                  <a:ext uri="{FF2B5EF4-FFF2-40B4-BE49-F238E27FC236}">
                    <a16:creationId xmlns:a16="http://schemas.microsoft.com/office/drawing/2014/main" id="{36FC64C0-170C-081F-85B2-A4A47128A9C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4" name="Elipse 243">
                <a:extLst>
                  <a:ext uri="{FF2B5EF4-FFF2-40B4-BE49-F238E27FC236}">
                    <a16:creationId xmlns:a16="http://schemas.microsoft.com/office/drawing/2014/main" id="{94C88E46-B633-DBD0-C60E-399C97A0E9F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5" name="Elipse 244">
                <a:extLst>
                  <a:ext uri="{FF2B5EF4-FFF2-40B4-BE49-F238E27FC236}">
                    <a16:creationId xmlns:a16="http://schemas.microsoft.com/office/drawing/2014/main" id="{AAF259C3-FB65-D068-F5BA-E579182DC95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6" name="Elipse 245">
                <a:extLst>
                  <a:ext uri="{FF2B5EF4-FFF2-40B4-BE49-F238E27FC236}">
                    <a16:creationId xmlns:a16="http://schemas.microsoft.com/office/drawing/2014/main" id="{F2AA7E39-1314-06B8-6751-46BA02CDE51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9" name="Agrupar 128">
              <a:extLst>
                <a:ext uri="{FF2B5EF4-FFF2-40B4-BE49-F238E27FC236}">
                  <a16:creationId xmlns:a16="http://schemas.microsoft.com/office/drawing/2014/main" id="{D223CF68-01AA-7B51-097A-F81E3124B0BD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35" name="Retângulo 234">
                <a:extLst>
                  <a:ext uri="{FF2B5EF4-FFF2-40B4-BE49-F238E27FC236}">
                    <a16:creationId xmlns:a16="http://schemas.microsoft.com/office/drawing/2014/main" id="{E5AB90AA-2E9C-EC12-8B2A-C535E2B21BB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8BE1CE8A-7759-8F33-B959-C7BB7A671C8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id="{1F30CA7B-1EF3-FF99-52F6-A11B73F4450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1796A3BC-4FDD-A498-FC86-81E59AD246D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9" name="Elipse 238">
                <a:extLst>
                  <a:ext uri="{FF2B5EF4-FFF2-40B4-BE49-F238E27FC236}">
                    <a16:creationId xmlns:a16="http://schemas.microsoft.com/office/drawing/2014/main" id="{F52F26D4-FFC5-1984-DE45-9854908D76C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0" name="Agrupar 129">
              <a:extLst>
                <a:ext uri="{FF2B5EF4-FFF2-40B4-BE49-F238E27FC236}">
                  <a16:creationId xmlns:a16="http://schemas.microsoft.com/office/drawing/2014/main" id="{E2A88F70-43F1-03A5-9C04-167BE518EC72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28" name="Retângulo 227">
                <a:extLst>
                  <a:ext uri="{FF2B5EF4-FFF2-40B4-BE49-F238E27FC236}">
                    <a16:creationId xmlns:a16="http://schemas.microsoft.com/office/drawing/2014/main" id="{E43F3226-1E17-FF49-EFB9-CE3AF7E32E37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7D09DA8E-BF92-0A09-3A72-2E650114BE8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0" name="Elipse 229">
                <a:extLst>
                  <a:ext uri="{FF2B5EF4-FFF2-40B4-BE49-F238E27FC236}">
                    <a16:creationId xmlns:a16="http://schemas.microsoft.com/office/drawing/2014/main" id="{D442A99F-9F17-225F-3DE5-7628B98C49A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5874DB2D-85D1-9247-AD5F-FA50CCB5F56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2" name="Elipse 231">
                <a:extLst>
                  <a:ext uri="{FF2B5EF4-FFF2-40B4-BE49-F238E27FC236}">
                    <a16:creationId xmlns:a16="http://schemas.microsoft.com/office/drawing/2014/main" id="{85F73435-16D8-91B7-186F-E13152C716B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76E9ABBE-E4C7-0D40-A29A-EC0B8CC1BBF8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5BF241D2-14DB-1548-15EC-26924BE2F028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DDAAB73D-7B47-1FEB-3F32-1EC05500E622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24" name="Retângulo 223">
                <a:extLst>
                  <a:ext uri="{FF2B5EF4-FFF2-40B4-BE49-F238E27FC236}">
                    <a16:creationId xmlns:a16="http://schemas.microsoft.com/office/drawing/2014/main" id="{F49BD432-DD59-2B2A-C628-E88F987F350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5" name="Elipse 224">
                <a:extLst>
                  <a:ext uri="{FF2B5EF4-FFF2-40B4-BE49-F238E27FC236}">
                    <a16:creationId xmlns:a16="http://schemas.microsoft.com/office/drawing/2014/main" id="{CFEFC1FD-CE02-0800-4AD8-63BDB0EC4C9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6" name="Elipse 225">
                <a:extLst>
                  <a:ext uri="{FF2B5EF4-FFF2-40B4-BE49-F238E27FC236}">
                    <a16:creationId xmlns:a16="http://schemas.microsoft.com/office/drawing/2014/main" id="{4FD0DA0B-6E6A-0CFD-81B7-C9C7F85C7D8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B3A1D0F7-7173-36AC-B7BF-27D45E02334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A7747878-9257-DB16-977D-299126210CDE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20" name="Retângulo 219">
                <a:extLst>
                  <a:ext uri="{FF2B5EF4-FFF2-40B4-BE49-F238E27FC236}">
                    <a16:creationId xmlns:a16="http://schemas.microsoft.com/office/drawing/2014/main" id="{C70F06FE-3999-64B8-0094-D065A6FCA2F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1" name="Elipse 220">
                <a:extLst>
                  <a:ext uri="{FF2B5EF4-FFF2-40B4-BE49-F238E27FC236}">
                    <a16:creationId xmlns:a16="http://schemas.microsoft.com/office/drawing/2014/main" id="{659B4309-7D19-38E1-DA7B-2D15BA6E232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C8AD8260-4B07-4F20-FFC0-B3D8B8F118B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3" name="Elipse 222">
                <a:extLst>
                  <a:ext uri="{FF2B5EF4-FFF2-40B4-BE49-F238E27FC236}">
                    <a16:creationId xmlns:a16="http://schemas.microsoft.com/office/drawing/2014/main" id="{CE0226EC-5400-EB68-C21A-598F795E27A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D7F55C28-D6AA-295E-CC81-E7A6906913F5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6" name="Retângulo 215">
                <a:extLst>
                  <a:ext uri="{FF2B5EF4-FFF2-40B4-BE49-F238E27FC236}">
                    <a16:creationId xmlns:a16="http://schemas.microsoft.com/office/drawing/2014/main" id="{51DE63BD-2EFD-3264-1DCC-D16CD1EB629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B0E7C010-7656-2AEB-7E65-511934451E9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F77B6335-57E5-0ECD-629B-8147BD4736D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9" name="Elipse 218">
                <a:extLst>
                  <a:ext uri="{FF2B5EF4-FFF2-40B4-BE49-F238E27FC236}">
                    <a16:creationId xmlns:a16="http://schemas.microsoft.com/office/drawing/2014/main" id="{25FBB08E-2F2E-B7A8-EB82-1CB4EAEDD91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16A24306-2145-B992-4284-8DF09C51A190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12" name="Retângulo 211">
                <a:extLst>
                  <a:ext uri="{FF2B5EF4-FFF2-40B4-BE49-F238E27FC236}">
                    <a16:creationId xmlns:a16="http://schemas.microsoft.com/office/drawing/2014/main" id="{5075C655-F100-BEA3-B1CA-0AE82A05295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Elipse 212">
                <a:extLst>
                  <a:ext uri="{FF2B5EF4-FFF2-40B4-BE49-F238E27FC236}">
                    <a16:creationId xmlns:a16="http://schemas.microsoft.com/office/drawing/2014/main" id="{A607D448-8621-BF1A-66E7-6E8DCE12137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4" name="Elipse 213">
                <a:extLst>
                  <a:ext uri="{FF2B5EF4-FFF2-40B4-BE49-F238E27FC236}">
                    <a16:creationId xmlns:a16="http://schemas.microsoft.com/office/drawing/2014/main" id="{A7CF9B73-0227-858E-272E-63CB1C6DF34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5" name="Elipse 214">
                <a:extLst>
                  <a:ext uri="{FF2B5EF4-FFF2-40B4-BE49-F238E27FC236}">
                    <a16:creationId xmlns:a16="http://schemas.microsoft.com/office/drawing/2014/main" id="{27E83289-4D9F-5695-0043-D12DDE13744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5" name="Agrupar 134">
              <a:extLst>
                <a:ext uri="{FF2B5EF4-FFF2-40B4-BE49-F238E27FC236}">
                  <a16:creationId xmlns:a16="http://schemas.microsoft.com/office/drawing/2014/main" id="{DF12BCA2-4D75-7B42-54C0-9D7CC3E620DA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7" name="Retângulo 206">
                <a:extLst>
                  <a:ext uri="{FF2B5EF4-FFF2-40B4-BE49-F238E27FC236}">
                    <a16:creationId xmlns:a16="http://schemas.microsoft.com/office/drawing/2014/main" id="{000A7B07-9983-9B82-1BCB-F7199686DC1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87CA3719-D6DC-CCC4-8581-53B469EECD2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9" name="Elipse 208">
                <a:extLst>
                  <a:ext uri="{FF2B5EF4-FFF2-40B4-BE49-F238E27FC236}">
                    <a16:creationId xmlns:a16="http://schemas.microsoft.com/office/drawing/2014/main" id="{A088EAF3-3C02-2724-4A7F-114EB180F19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3FF48BE9-5871-478C-1DC8-462C9A2DACE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1" name="Elipse 210">
                <a:extLst>
                  <a:ext uri="{FF2B5EF4-FFF2-40B4-BE49-F238E27FC236}">
                    <a16:creationId xmlns:a16="http://schemas.microsoft.com/office/drawing/2014/main" id="{3449C8C6-1A5F-BBBD-FE63-F1383416AC5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38481C65-E78D-4DB2-0572-D09E5B54F31B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3" name="Retângulo 202">
                <a:extLst>
                  <a:ext uri="{FF2B5EF4-FFF2-40B4-BE49-F238E27FC236}">
                    <a16:creationId xmlns:a16="http://schemas.microsoft.com/office/drawing/2014/main" id="{5248EA1C-8663-2876-5DC2-7F83A63ED94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4" name="Elipse 203">
                <a:extLst>
                  <a:ext uri="{FF2B5EF4-FFF2-40B4-BE49-F238E27FC236}">
                    <a16:creationId xmlns:a16="http://schemas.microsoft.com/office/drawing/2014/main" id="{A7A5640F-890A-F71E-D0C0-778DB145488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Elipse 204">
                <a:extLst>
                  <a:ext uri="{FF2B5EF4-FFF2-40B4-BE49-F238E27FC236}">
                    <a16:creationId xmlns:a16="http://schemas.microsoft.com/office/drawing/2014/main" id="{EF959221-3E8F-388F-F837-43EE5828CC4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68595259-A4D6-AE2A-9290-5A6331E5BD3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4E51956D-64B6-ECE0-09EB-F8BAC76A89EF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8" name="Retângulo 197">
                <a:extLst>
                  <a:ext uri="{FF2B5EF4-FFF2-40B4-BE49-F238E27FC236}">
                    <a16:creationId xmlns:a16="http://schemas.microsoft.com/office/drawing/2014/main" id="{3C434D38-1052-1083-810E-1C729B524BE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E427230E-7CCC-3474-A4F7-213AAF77A33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0" name="Elipse 199">
                <a:extLst>
                  <a:ext uri="{FF2B5EF4-FFF2-40B4-BE49-F238E27FC236}">
                    <a16:creationId xmlns:a16="http://schemas.microsoft.com/office/drawing/2014/main" id="{9053604E-DB85-8C10-2DF7-10A9E16FE77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C6E512CD-B7CE-BE39-0329-28A80DD673F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2" name="Elipse 201">
                <a:extLst>
                  <a:ext uri="{FF2B5EF4-FFF2-40B4-BE49-F238E27FC236}">
                    <a16:creationId xmlns:a16="http://schemas.microsoft.com/office/drawing/2014/main" id="{DDCCF8DC-4010-88A6-8CDA-94DB7A302C9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C18DF4DB-3A11-4221-5201-6AD787D0DD40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91" name="Retângulo 190">
                <a:extLst>
                  <a:ext uri="{FF2B5EF4-FFF2-40B4-BE49-F238E27FC236}">
                    <a16:creationId xmlns:a16="http://schemas.microsoft.com/office/drawing/2014/main" id="{0D368C57-037B-8D47-14CE-A8639104E47A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5E966AF5-A332-A0B9-E524-8CA553FFF7A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3" name="Elipse 192">
                <a:extLst>
                  <a:ext uri="{FF2B5EF4-FFF2-40B4-BE49-F238E27FC236}">
                    <a16:creationId xmlns:a16="http://schemas.microsoft.com/office/drawing/2014/main" id="{84C11499-EB92-3AC3-772F-1D50E2DDD44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471420A3-DD1E-9B02-8741-1D940ED8C56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5" name="Elipse 194">
                <a:extLst>
                  <a:ext uri="{FF2B5EF4-FFF2-40B4-BE49-F238E27FC236}">
                    <a16:creationId xmlns:a16="http://schemas.microsoft.com/office/drawing/2014/main" id="{DBA241E7-329B-094C-619E-E80A7AB2EB0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CF2BCE19-B9E1-A84E-308C-BE795D9A5A6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96F38B60-4556-DF8B-F410-9EF07FDE018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353D7272-14CA-FCB1-4796-D7D9734904DB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7" name="Retângulo 186">
                <a:extLst>
                  <a:ext uri="{FF2B5EF4-FFF2-40B4-BE49-F238E27FC236}">
                    <a16:creationId xmlns:a16="http://schemas.microsoft.com/office/drawing/2014/main" id="{9E9B148A-7756-5AAC-D606-8531B3F9CDB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8" name="Elipse 187">
                <a:extLst>
                  <a:ext uri="{FF2B5EF4-FFF2-40B4-BE49-F238E27FC236}">
                    <a16:creationId xmlns:a16="http://schemas.microsoft.com/office/drawing/2014/main" id="{52F5CE97-0530-1BD2-B470-1274A56EB91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3DDB65A9-F4C4-3585-507E-F7E0A2459BC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63529B8E-C6B6-56EF-0C7A-9AB52EBD4CD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0" name="Agrupar 139">
              <a:extLst>
                <a:ext uri="{FF2B5EF4-FFF2-40B4-BE49-F238E27FC236}">
                  <a16:creationId xmlns:a16="http://schemas.microsoft.com/office/drawing/2014/main" id="{C98D7B58-AAD4-5638-98CC-652C732A304D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3" name="Retângulo 182">
                <a:extLst>
                  <a:ext uri="{FF2B5EF4-FFF2-40B4-BE49-F238E27FC236}">
                    <a16:creationId xmlns:a16="http://schemas.microsoft.com/office/drawing/2014/main" id="{C66D8107-BEDF-7149-04CA-596BEB6E2F2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4" name="Elipse 183">
                <a:extLst>
                  <a:ext uri="{FF2B5EF4-FFF2-40B4-BE49-F238E27FC236}">
                    <a16:creationId xmlns:a16="http://schemas.microsoft.com/office/drawing/2014/main" id="{75113A92-07A7-E1FE-D84E-1670A81A61BA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4C274E8F-69B0-998A-B941-610A13FD414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6" name="Elipse 185">
                <a:extLst>
                  <a:ext uri="{FF2B5EF4-FFF2-40B4-BE49-F238E27FC236}">
                    <a16:creationId xmlns:a16="http://schemas.microsoft.com/office/drawing/2014/main" id="{69633CB5-91C2-0C0B-72E0-56D9997DBDD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5FE05E01-7392-AE29-E28B-FD368C7D64C1}"/>
                </a:ext>
              </a:extLst>
            </p:cNvPr>
            <p:cNvGrpSpPr/>
            <p:nvPr/>
          </p:nvGrpSpPr>
          <p:grpSpPr>
            <a:xfrm rot="20541053" flipH="1">
              <a:off x="10384906" y="6313757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78" name="Retângulo 177">
                <a:extLst>
                  <a:ext uri="{FF2B5EF4-FFF2-40B4-BE49-F238E27FC236}">
                    <a16:creationId xmlns:a16="http://schemas.microsoft.com/office/drawing/2014/main" id="{EB14E881-F1D3-2DC8-0A5E-1D0440D3925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DC4BB6C3-4D0F-ABD3-F141-F72BDE70965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0" name="Elipse 179">
                <a:extLst>
                  <a:ext uri="{FF2B5EF4-FFF2-40B4-BE49-F238E27FC236}">
                    <a16:creationId xmlns:a16="http://schemas.microsoft.com/office/drawing/2014/main" id="{FCEC1833-075C-1F43-3760-A1908ABCA69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747A43B0-CBBE-2881-AE68-366EE626F21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2" name="Elipse 181">
                <a:extLst>
                  <a:ext uri="{FF2B5EF4-FFF2-40B4-BE49-F238E27FC236}">
                    <a16:creationId xmlns:a16="http://schemas.microsoft.com/office/drawing/2014/main" id="{2EFE5D3B-5289-7E43-BBDC-01FDE88E466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0845859C-5160-077B-6848-7B3F046B4EFB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4" name="Retângulo 173">
                <a:extLst>
                  <a:ext uri="{FF2B5EF4-FFF2-40B4-BE49-F238E27FC236}">
                    <a16:creationId xmlns:a16="http://schemas.microsoft.com/office/drawing/2014/main" id="{3612F2D3-9744-E5AF-944A-72951C65EE3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5" name="Elipse 174">
                <a:extLst>
                  <a:ext uri="{FF2B5EF4-FFF2-40B4-BE49-F238E27FC236}">
                    <a16:creationId xmlns:a16="http://schemas.microsoft.com/office/drawing/2014/main" id="{523273BD-3742-5606-1835-A0BCDCD07E5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B54D8782-9258-2FC5-82AF-56CB7DBB52D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B76E25C4-99BB-E20B-CA7F-A5A2D130092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500B9C04-CF1D-828A-3919-34DA8962AF81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9" name="Retângulo 168">
                <a:extLst>
                  <a:ext uri="{FF2B5EF4-FFF2-40B4-BE49-F238E27FC236}">
                    <a16:creationId xmlns:a16="http://schemas.microsoft.com/office/drawing/2014/main" id="{02D286BE-BBE1-D0C4-FA50-19AA707468B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638F1E79-F115-BEE2-4F34-8126F101F88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1" name="Elipse 170">
                <a:extLst>
                  <a:ext uri="{FF2B5EF4-FFF2-40B4-BE49-F238E27FC236}">
                    <a16:creationId xmlns:a16="http://schemas.microsoft.com/office/drawing/2014/main" id="{9D596941-1FD7-106A-2357-2B8072267AA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2" name="Elipse 171">
                <a:extLst>
                  <a:ext uri="{FF2B5EF4-FFF2-40B4-BE49-F238E27FC236}">
                    <a16:creationId xmlns:a16="http://schemas.microsoft.com/office/drawing/2014/main" id="{1571CB23-E1C1-4A3C-55A0-8171623A66D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3" name="Elipse 172">
                <a:extLst>
                  <a:ext uri="{FF2B5EF4-FFF2-40B4-BE49-F238E27FC236}">
                    <a16:creationId xmlns:a16="http://schemas.microsoft.com/office/drawing/2014/main" id="{B89F002E-5463-9DE0-047A-1CE5E5A6B5B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4" name="Agrupar 143">
              <a:extLst>
                <a:ext uri="{FF2B5EF4-FFF2-40B4-BE49-F238E27FC236}">
                  <a16:creationId xmlns:a16="http://schemas.microsoft.com/office/drawing/2014/main" id="{244D97A2-ACCF-F46D-5835-10063CF54A9E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4" name="Retângulo 163">
                <a:extLst>
                  <a:ext uri="{FF2B5EF4-FFF2-40B4-BE49-F238E27FC236}">
                    <a16:creationId xmlns:a16="http://schemas.microsoft.com/office/drawing/2014/main" id="{610D8B9B-3754-E4AC-89CA-37AFA209698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3C13A51B-43E8-65F0-0733-026D93ABEC3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6" name="Elipse 165">
                <a:extLst>
                  <a:ext uri="{FF2B5EF4-FFF2-40B4-BE49-F238E27FC236}">
                    <a16:creationId xmlns:a16="http://schemas.microsoft.com/office/drawing/2014/main" id="{37C12DD9-E5EE-EB76-809E-EDBA98FB3D3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7" name="Elipse 166">
                <a:extLst>
                  <a:ext uri="{FF2B5EF4-FFF2-40B4-BE49-F238E27FC236}">
                    <a16:creationId xmlns:a16="http://schemas.microsoft.com/office/drawing/2014/main" id="{52C36BF2-B679-0922-C03D-DA3CE141FC4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081F97C4-0D11-7FBF-5CB4-8657BEA35A7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5" name="Agrupar 144">
              <a:extLst>
                <a:ext uri="{FF2B5EF4-FFF2-40B4-BE49-F238E27FC236}">
                  <a16:creationId xmlns:a16="http://schemas.microsoft.com/office/drawing/2014/main" id="{00BBD8C8-9147-97A8-A0AC-4F1C4EB9798B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60" name="Retângulo 159">
                <a:extLst>
                  <a:ext uri="{FF2B5EF4-FFF2-40B4-BE49-F238E27FC236}">
                    <a16:creationId xmlns:a16="http://schemas.microsoft.com/office/drawing/2014/main" id="{6FA91A32-4921-4DF9-D800-024264A9241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1" name="Elipse 160">
                <a:extLst>
                  <a:ext uri="{FF2B5EF4-FFF2-40B4-BE49-F238E27FC236}">
                    <a16:creationId xmlns:a16="http://schemas.microsoft.com/office/drawing/2014/main" id="{F10E8C1D-A10C-D53F-2A12-082207515B61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2" name="Elipse 161">
                <a:extLst>
                  <a:ext uri="{FF2B5EF4-FFF2-40B4-BE49-F238E27FC236}">
                    <a16:creationId xmlns:a16="http://schemas.microsoft.com/office/drawing/2014/main" id="{71D5432E-2602-1401-379D-09DB4811F65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18172947-E8BF-D11A-3593-F72844169C2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6" name="Agrupar 145">
              <a:extLst>
                <a:ext uri="{FF2B5EF4-FFF2-40B4-BE49-F238E27FC236}">
                  <a16:creationId xmlns:a16="http://schemas.microsoft.com/office/drawing/2014/main" id="{F4F17DEE-0C26-CB99-5A61-0C4EFBFD2659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53" name="Retângulo 152">
                <a:extLst>
                  <a:ext uri="{FF2B5EF4-FFF2-40B4-BE49-F238E27FC236}">
                    <a16:creationId xmlns:a16="http://schemas.microsoft.com/office/drawing/2014/main" id="{072DE53E-144C-316A-B25D-7498FEB31A7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54357048-1C42-E92B-52CF-115931479C8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5" name="Elipse 154">
                <a:extLst>
                  <a:ext uri="{FF2B5EF4-FFF2-40B4-BE49-F238E27FC236}">
                    <a16:creationId xmlns:a16="http://schemas.microsoft.com/office/drawing/2014/main" id="{87E82AB4-E9DA-B8E5-0285-766E9AEC6A5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6" name="Elipse 155">
                <a:extLst>
                  <a:ext uri="{FF2B5EF4-FFF2-40B4-BE49-F238E27FC236}">
                    <a16:creationId xmlns:a16="http://schemas.microsoft.com/office/drawing/2014/main" id="{DB7047C3-19C9-FFFE-F667-408D84DC906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7" name="Elipse 156">
                <a:extLst>
                  <a:ext uri="{FF2B5EF4-FFF2-40B4-BE49-F238E27FC236}">
                    <a16:creationId xmlns:a16="http://schemas.microsoft.com/office/drawing/2014/main" id="{A6C19DB8-3EA0-8646-02CC-8D72144B2AB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899B0F99-4294-EDAD-7152-EE746C6EE30B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9" name="Elipse 158">
                <a:extLst>
                  <a:ext uri="{FF2B5EF4-FFF2-40B4-BE49-F238E27FC236}">
                    <a16:creationId xmlns:a16="http://schemas.microsoft.com/office/drawing/2014/main" id="{18942790-2168-C58D-67D4-020811AA5512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7" name="Agrupar 146">
              <a:extLst>
                <a:ext uri="{FF2B5EF4-FFF2-40B4-BE49-F238E27FC236}">
                  <a16:creationId xmlns:a16="http://schemas.microsoft.com/office/drawing/2014/main" id="{8470DBFF-B105-34CC-F5CE-3F47C346C73D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48" name="Retângulo 147">
                <a:extLst>
                  <a:ext uri="{FF2B5EF4-FFF2-40B4-BE49-F238E27FC236}">
                    <a16:creationId xmlns:a16="http://schemas.microsoft.com/office/drawing/2014/main" id="{557F1BB8-2E23-775B-4398-DB5FC9BE5A5D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9" name="Elipse 148">
                <a:extLst>
                  <a:ext uri="{FF2B5EF4-FFF2-40B4-BE49-F238E27FC236}">
                    <a16:creationId xmlns:a16="http://schemas.microsoft.com/office/drawing/2014/main" id="{82E21B2E-D50A-78CF-230C-82BCC9AC7D5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0" name="Elipse 149">
                <a:extLst>
                  <a:ext uri="{FF2B5EF4-FFF2-40B4-BE49-F238E27FC236}">
                    <a16:creationId xmlns:a16="http://schemas.microsoft.com/office/drawing/2014/main" id="{76745721-D62E-57E5-5E4B-4CC42FF2022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F30A0AA8-6897-CE06-B902-8EE4FFC35967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03924472-C07A-1B4D-3CA5-E7E5B9F3C2A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247" name="Agrupar 246">
            <a:extLst>
              <a:ext uri="{FF2B5EF4-FFF2-40B4-BE49-F238E27FC236}">
                <a16:creationId xmlns:a16="http://schemas.microsoft.com/office/drawing/2014/main" id="{1A3DC1D1-EFBB-7C56-A753-B2751E660E1E}"/>
              </a:ext>
            </a:extLst>
          </p:cNvPr>
          <p:cNvGrpSpPr/>
          <p:nvPr/>
        </p:nvGrpSpPr>
        <p:grpSpPr>
          <a:xfrm rot="17019829">
            <a:off x="8211927" y="5510521"/>
            <a:ext cx="770562" cy="1122185"/>
            <a:chOff x="863029" y="873303"/>
            <a:chExt cx="770562" cy="1122185"/>
          </a:xfrm>
          <a:solidFill>
            <a:srgbClr val="EDB104"/>
          </a:solidFill>
        </p:grpSpPr>
        <p:sp>
          <p:nvSpPr>
            <p:cNvPr id="248" name="Retângulo 247">
              <a:extLst>
                <a:ext uri="{FF2B5EF4-FFF2-40B4-BE49-F238E27FC236}">
                  <a16:creationId xmlns:a16="http://schemas.microsoft.com/office/drawing/2014/main" id="{551E63BB-B98A-F294-23AE-FDB9E53F84DC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9" name="Elipse 248">
              <a:extLst>
                <a:ext uri="{FF2B5EF4-FFF2-40B4-BE49-F238E27FC236}">
                  <a16:creationId xmlns:a16="http://schemas.microsoft.com/office/drawing/2014/main" id="{EB4EABAC-AE32-015A-E09C-0E9487BAE7B2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0" name="Elipse 249">
              <a:extLst>
                <a:ext uri="{FF2B5EF4-FFF2-40B4-BE49-F238E27FC236}">
                  <a16:creationId xmlns:a16="http://schemas.microsoft.com/office/drawing/2014/main" id="{3C147729-03C3-278C-77EB-9B35B98DFCF1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1" name="Elipse 250">
              <a:extLst>
                <a:ext uri="{FF2B5EF4-FFF2-40B4-BE49-F238E27FC236}">
                  <a16:creationId xmlns:a16="http://schemas.microsoft.com/office/drawing/2014/main" id="{0D326E1A-F5B5-7CB9-6EE0-3AFC6AC98499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2" name="Elipse 251">
              <a:extLst>
                <a:ext uri="{FF2B5EF4-FFF2-40B4-BE49-F238E27FC236}">
                  <a16:creationId xmlns:a16="http://schemas.microsoft.com/office/drawing/2014/main" id="{C4276D05-8109-6E37-EBC3-AC35D9709C6F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3" name="Elipse 252">
              <a:extLst>
                <a:ext uri="{FF2B5EF4-FFF2-40B4-BE49-F238E27FC236}">
                  <a16:creationId xmlns:a16="http://schemas.microsoft.com/office/drawing/2014/main" id="{C3F27201-110A-08A1-FF60-7FFC65160818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4" name="Elipse 253">
              <a:extLst>
                <a:ext uri="{FF2B5EF4-FFF2-40B4-BE49-F238E27FC236}">
                  <a16:creationId xmlns:a16="http://schemas.microsoft.com/office/drawing/2014/main" id="{DFF8FE5F-3AC5-F596-10E8-7446BD36690A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5" name="Agrupar 254">
            <a:extLst>
              <a:ext uri="{FF2B5EF4-FFF2-40B4-BE49-F238E27FC236}">
                <a16:creationId xmlns:a16="http://schemas.microsoft.com/office/drawing/2014/main" id="{68342561-6F95-C831-8C13-070EBB43BF11}"/>
              </a:ext>
            </a:extLst>
          </p:cNvPr>
          <p:cNvGrpSpPr/>
          <p:nvPr/>
        </p:nvGrpSpPr>
        <p:grpSpPr>
          <a:xfrm rot="1106818">
            <a:off x="7844879" y="-172924"/>
            <a:ext cx="770562" cy="770400"/>
            <a:chOff x="863029" y="873304"/>
            <a:chExt cx="770562" cy="770400"/>
          </a:xfrm>
          <a:solidFill>
            <a:srgbClr val="EDB104"/>
          </a:solidFill>
        </p:grpSpPr>
        <p:sp>
          <p:nvSpPr>
            <p:cNvPr id="256" name="Retângulo 255">
              <a:extLst>
                <a:ext uri="{FF2B5EF4-FFF2-40B4-BE49-F238E27FC236}">
                  <a16:creationId xmlns:a16="http://schemas.microsoft.com/office/drawing/2014/main" id="{2F3FC658-0BF6-C97A-8563-CFA05F119F77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7" name="Elipse 256">
              <a:extLst>
                <a:ext uri="{FF2B5EF4-FFF2-40B4-BE49-F238E27FC236}">
                  <a16:creationId xmlns:a16="http://schemas.microsoft.com/office/drawing/2014/main" id="{59514D1E-CED0-37A6-738F-2AD169C4AA69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8" name="Elipse 257">
              <a:extLst>
                <a:ext uri="{FF2B5EF4-FFF2-40B4-BE49-F238E27FC236}">
                  <a16:creationId xmlns:a16="http://schemas.microsoft.com/office/drawing/2014/main" id="{BBE3DDB1-BF95-2E23-DFB4-CB0656CE4836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9" name="Elipse 258">
              <a:extLst>
                <a:ext uri="{FF2B5EF4-FFF2-40B4-BE49-F238E27FC236}">
                  <a16:creationId xmlns:a16="http://schemas.microsoft.com/office/drawing/2014/main" id="{B12B0B73-F43E-E5D0-C67E-C0E38CAC5720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0" name="Elipse 259">
              <a:extLst>
                <a:ext uri="{FF2B5EF4-FFF2-40B4-BE49-F238E27FC236}">
                  <a16:creationId xmlns:a16="http://schemas.microsoft.com/office/drawing/2014/main" id="{C8A246F3-4515-260B-3DCE-A3251C6B5F53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1" name="Agrupar 260">
            <a:extLst>
              <a:ext uri="{FF2B5EF4-FFF2-40B4-BE49-F238E27FC236}">
                <a16:creationId xmlns:a16="http://schemas.microsoft.com/office/drawing/2014/main" id="{35FE562B-036F-2478-A80C-A395F435C17D}"/>
              </a:ext>
            </a:extLst>
          </p:cNvPr>
          <p:cNvGrpSpPr/>
          <p:nvPr/>
        </p:nvGrpSpPr>
        <p:grpSpPr>
          <a:xfrm rot="21188231">
            <a:off x="5742483" y="5674218"/>
            <a:ext cx="770562" cy="770400"/>
            <a:chOff x="863029" y="873304"/>
            <a:chExt cx="770562" cy="770400"/>
          </a:xfrm>
          <a:solidFill>
            <a:srgbClr val="01753A"/>
          </a:solidFill>
        </p:grpSpPr>
        <p:sp>
          <p:nvSpPr>
            <p:cNvPr id="262" name="Retângulo 261">
              <a:extLst>
                <a:ext uri="{FF2B5EF4-FFF2-40B4-BE49-F238E27FC236}">
                  <a16:creationId xmlns:a16="http://schemas.microsoft.com/office/drawing/2014/main" id="{038ADB20-6EE8-5477-5845-4703DCF84E35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3" name="Elipse 262">
              <a:extLst>
                <a:ext uri="{FF2B5EF4-FFF2-40B4-BE49-F238E27FC236}">
                  <a16:creationId xmlns:a16="http://schemas.microsoft.com/office/drawing/2014/main" id="{E2260F9E-AABD-2156-5FD6-E09DDC4EDBF8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4" name="Elipse 263">
              <a:extLst>
                <a:ext uri="{FF2B5EF4-FFF2-40B4-BE49-F238E27FC236}">
                  <a16:creationId xmlns:a16="http://schemas.microsoft.com/office/drawing/2014/main" id="{5C70EEFD-EC1E-56AC-1CC7-2FF0694B37F5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5" name="Elipse 264">
              <a:extLst>
                <a:ext uri="{FF2B5EF4-FFF2-40B4-BE49-F238E27FC236}">
                  <a16:creationId xmlns:a16="http://schemas.microsoft.com/office/drawing/2014/main" id="{8BB92A6D-1398-8936-7F0E-BBAB6658930D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6" name="Elipse 265">
              <a:extLst>
                <a:ext uri="{FF2B5EF4-FFF2-40B4-BE49-F238E27FC236}">
                  <a16:creationId xmlns:a16="http://schemas.microsoft.com/office/drawing/2014/main" id="{816EC980-91F7-34C5-87E6-8C33A3DDE01D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7" name="Agrupar 266">
            <a:extLst>
              <a:ext uri="{FF2B5EF4-FFF2-40B4-BE49-F238E27FC236}">
                <a16:creationId xmlns:a16="http://schemas.microsoft.com/office/drawing/2014/main" id="{364F22FB-2D10-AA85-EE32-6790D3A0653A}"/>
              </a:ext>
            </a:extLst>
          </p:cNvPr>
          <p:cNvGrpSpPr/>
          <p:nvPr/>
        </p:nvGrpSpPr>
        <p:grpSpPr>
          <a:xfrm rot="17019829">
            <a:off x="3520904" y="205200"/>
            <a:ext cx="770562" cy="1122185"/>
            <a:chOff x="863029" y="873303"/>
            <a:chExt cx="770562" cy="1122185"/>
          </a:xfrm>
          <a:solidFill>
            <a:srgbClr val="EDB104"/>
          </a:solidFill>
        </p:grpSpPr>
        <p:sp>
          <p:nvSpPr>
            <p:cNvPr id="268" name="Retângulo 267">
              <a:extLst>
                <a:ext uri="{FF2B5EF4-FFF2-40B4-BE49-F238E27FC236}">
                  <a16:creationId xmlns:a16="http://schemas.microsoft.com/office/drawing/2014/main" id="{BA122A47-6DB8-94F1-4BAC-BC5BCDF6CE3A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9" name="Elipse 268">
              <a:extLst>
                <a:ext uri="{FF2B5EF4-FFF2-40B4-BE49-F238E27FC236}">
                  <a16:creationId xmlns:a16="http://schemas.microsoft.com/office/drawing/2014/main" id="{7A678642-90F4-EB88-194B-B7142C49A7BD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0" name="Elipse 269">
              <a:extLst>
                <a:ext uri="{FF2B5EF4-FFF2-40B4-BE49-F238E27FC236}">
                  <a16:creationId xmlns:a16="http://schemas.microsoft.com/office/drawing/2014/main" id="{13ECEF30-3D2F-5C47-D154-1DAE4A793AB2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1" name="Elipse 270">
              <a:extLst>
                <a:ext uri="{FF2B5EF4-FFF2-40B4-BE49-F238E27FC236}">
                  <a16:creationId xmlns:a16="http://schemas.microsoft.com/office/drawing/2014/main" id="{FFF3A83E-D6A8-9F99-463B-52551537292C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2" name="Elipse 271">
              <a:extLst>
                <a:ext uri="{FF2B5EF4-FFF2-40B4-BE49-F238E27FC236}">
                  <a16:creationId xmlns:a16="http://schemas.microsoft.com/office/drawing/2014/main" id="{9493AC47-3180-DCE3-F321-3F1F9CD69F46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3" name="Elipse 272">
              <a:extLst>
                <a:ext uri="{FF2B5EF4-FFF2-40B4-BE49-F238E27FC236}">
                  <a16:creationId xmlns:a16="http://schemas.microsoft.com/office/drawing/2014/main" id="{E0E7D03C-7161-D6A2-A869-9CEB44B5B501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4" name="Elipse 273">
              <a:extLst>
                <a:ext uri="{FF2B5EF4-FFF2-40B4-BE49-F238E27FC236}">
                  <a16:creationId xmlns:a16="http://schemas.microsoft.com/office/drawing/2014/main" id="{462292E5-4623-D032-12E7-717A6C7A3892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5" name="Agrupar 274">
            <a:extLst>
              <a:ext uri="{FF2B5EF4-FFF2-40B4-BE49-F238E27FC236}">
                <a16:creationId xmlns:a16="http://schemas.microsoft.com/office/drawing/2014/main" id="{6731DF1D-F0F6-4DF6-DA30-C8008507F261}"/>
              </a:ext>
            </a:extLst>
          </p:cNvPr>
          <p:cNvGrpSpPr/>
          <p:nvPr/>
        </p:nvGrpSpPr>
        <p:grpSpPr>
          <a:xfrm rot="411769" flipH="1">
            <a:off x="5791499" y="546969"/>
            <a:ext cx="770562" cy="770400"/>
            <a:chOff x="863029" y="873304"/>
            <a:chExt cx="770562" cy="770400"/>
          </a:xfrm>
          <a:solidFill>
            <a:srgbClr val="01753A"/>
          </a:solidFill>
        </p:grpSpPr>
        <p:sp>
          <p:nvSpPr>
            <p:cNvPr id="276" name="Retângulo 275">
              <a:extLst>
                <a:ext uri="{FF2B5EF4-FFF2-40B4-BE49-F238E27FC236}">
                  <a16:creationId xmlns:a16="http://schemas.microsoft.com/office/drawing/2014/main" id="{6161D02D-8929-D3CC-7460-71E51C7A2ED8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7" name="Elipse 276">
              <a:extLst>
                <a:ext uri="{FF2B5EF4-FFF2-40B4-BE49-F238E27FC236}">
                  <a16:creationId xmlns:a16="http://schemas.microsoft.com/office/drawing/2014/main" id="{5727CC93-1A53-F307-76A2-4F0EBF6ED1C6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8" name="Elipse 277">
              <a:extLst>
                <a:ext uri="{FF2B5EF4-FFF2-40B4-BE49-F238E27FC236}">
                  <a16:creationId xmlns:a16="http://schemas.microsoft.com/office/drawing/2014/main" id="{23215573-B819-9E41-B430-41879595441E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9" name="Elipse 278">
              <a:extLst>
                <a:ext uri="{FF2B5EF4-FFF2-40B4-BE49-F238E27FC236}">
                  <a16:creationId xmlns:a16="http://schemas.microsoft.com/office/drawing/2014/main" id="{A23753A9-1A28-7407-277C-B1934F1C9583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0" name="Elipse 279">
              <a:extLst>
                <a:ext uri="{FF2B5EF4-FFF2-40B4-BE49-F238E27FC236}">
                  <a16:creationId xmlns:a16="http://schemas.microsoft.com/office/drawing/2014/main" id="{9C546540-2DA4-D16E-A704-A10302374F1B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81" name="Agrupar 280">
            <a:extLst>
              <a:ext uri="{FF2B5EF4-FFF2-40B4-BE49-F238E27FC236}">
                <a16:creationId xmlns:a16="http://schemas.microsoft.com/office/drawing/2014/main" id="{4BE291B5-9EBA-BFDB-E279-E31256331F7F}"/>
              </a:ext>
            </a:extLst>
          </p:cNvPr>
          <p:cNvGrpSpPr/>
          <p:nvPr/>
        </p:nvGrpSpPr>
        <p:grpSpPr>
          <a:xfrm rot="20493182" flipH="1">
            <a:off x="2978268" y="6277633"/>
            <a:ext cx="770562" cy="770400"/>
            <a:chOff x="863029" y="873304"/>
            <a:chExt cx="770562" cy="770400"/>
          </a:xfrm>
          <a:solidFill>
            <a:srgbClr val="EDB104"/>
          </a:solidFill>
        </p:grpSpPr>
        <p:sp>
          <p:nvSpPr>
            <p:cNvPr id="282" name="Retângulo 281">
              <a:extLst>
                <a:ext uri="{FF2B5EF4-FFF2-40B4-BE49-F238E27FC236}">
                  <a16:creationId xmlns:a16="http://schemas.microsoft.com/office/drawing/2014/main" id="{78CC8DE0-8C7A-DBB5-E7B1-24E9DD642C83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3" name="Elipse 282">
              <a:extLst>
                <a:ext uri="{FF2B5EF4-FFF2-40B4-BE49-F238E27FC236}">
                  <a16:creationId xmlns:a16="http://schemas.microsoft.com/office/drawing/2014/main" id="{163F83D3-5AB9-4EC8-18C5-B613B17ED749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4" name="Elipse 283">
              <a:extLst>
                <a:ext uri="{FF2B5EF4-FFF2-40B4-BE49-F238E27FC236}">
                  <a16:creationId xmlns:a16="http://schemas.microsoft.com/office/drawing/2014/main" id="{30403A8C-D5F2-F09E-64E3-1A6EA3B2ABE3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5" name="Elipse 284">
              <a:extLst>
                <a:ext uri="{FF2B5EF4-FFF2-40B4-BE49-F238E27FC236}">
                  <a16:creationId xmlns:a16="http://schemas.microsoft.com/office/drawing/2014/main" id="{7E33036B-8E66-21BD-08F1-06E28EEB229A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6" name="Elipse 285">
              <a:extLst>
                <a:ext uri="{FF2B5EF4-FFF2-40B4-BE49-F238E27FC236}">
                  <a16:creationId xmlns:a16="http://schemas.microsoft.com/office/drawing/2014/main" id="{42848704-AFB0-6EEF-8DEB-ADC117F1F4DB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87" name="CaixaDeTexto 286">
            <a:extLst>
              <a:ext uri="{FF2B5EF4-FFF2-40B4-BE49-F238E27FC236}">
                <a16:creationId xmlns:a16="http://schemas.microsoft.com/office/drawing/2014/main" id="{E5AC097A-B4F6-C65B-5930-A3B68C3C282F}"/>
              </a:ext>
            </a:extLst>
          </p:cNvPr>
          <p:cNvSpPr txBox="1"/>
          <p:nvPr/>
        </p:nvSpPr>
        <p:spPr>
          <a:xfrm>
            <a:off x="3424915" y="2142592"/>
            <a:ext cx="55272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Candara" panose="020E0502030303020204" pitchFamily="34" charset="0"/>
              </a:rPr>
              <a:t>Este é um espaço para um pequeno texto. </a:t>
            </a:r>
            <a:r>
              <a:rPr lang="pt-BR" sz="4000" b="1" dirty="0">
                <a:solidFill>
                  <a:srgbClr val="BD2025"/>
                </a:solidFill>
                <a:latin typeface="Candara" panose="020E0502030303020204" pitchFamily="34" charset="0"/>
              </a:rPr>
              <a:t>Destaque as palavras mais importantes</a:t>
            </a:r>
            <a:r>
              <a:rPr lang="pt-BR" sz="4000" dirty="0">
                <a:latin typeface="Candara" panose="020E0502030303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782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Agrupar 144">
            <a:extLst>
              <a:ext uri="{FF2B5EF4-FFF2-40B4-BE49-F238E27FC236}">
                <a16:creationId xmlns:a16="http://schemas.microsoft.com/office/drawing/2014/main" id="{5F800948-6803-FCDC-505D-070DF3C46B2A}"/>
              </a:ext>
            </a:extLst>
          </p:cNvPr>
          <p:cNvGrpSpPr/>
          <p:nvPr/>
        </p:nvGrpSpPr>
        <p:grpSpPr>
          <a:xfrm rot="10800000" flipH="1">
            <a:off x="-775282" y="-40945"/>
            <a:ext cx="3367186" cy="7065482"/>
            <a:chOff x="-703876" y="0"/>
            <a:chExt cx="3367186" cy="7065482"/>
          </a:xfrm>
        </p:grpSpPr>
        <p:grpSp>
          <p:nvGrpSpPr>
            <p:cNvPr id="146" name="Agrupar 145">
              <a:extLst>
                <a:ext uri="{FF2B5EF4-FFF2-40B4-BE49-F238E27FC236}">
                  <a16:creationId xmlns:a16="http://schemas.microsoft.com/office/drawing/2014/main" id="{889549EF-D1C2-F4CD-A38B-23DF502B2A08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63" name="Retângulo 262">
                <a:extLst>
                  <a:ext uri="{FF2B5EF4-FFF2-40B4-BE49-F238E27FC236}">
                    <a16:creationId xmlns:a16="http://schemas.microsoft.com/office/drawing/2014/main" id="{4D39CD81-DCAD-2272-5936-0BB9B1C84F1A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4" name="Elipse 263">
                <a:extLst>
                  <a:ext uri="{FF2B5EF4-FFF2-40B4-BE49-F238E27FC236}">
                    <a16:creationId xmlns:a16="http://schemas.microsoft.com/office/drawing/2014/main" id="{DAACB247-BD41-48AB-956E-BE291BA0E7C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5" name="Elipse 264">
                <a:extLst>
                  <a:ext uri="{FF2B5EF4-FFF2-40B4-BE49-F238E27FC236}">
                    <a16:creationId xmlns:a16="http://schemas.microsoft.com/office/drawing/2014/main" id="{DF4699BC-3525-5F7F-9B26-0C42DD6D947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6" name="Elipse 265">
                <a:extLst>
                  <a:ext uri="{FF2B5EF4-FFF2-40B4-BE49-F238E27FC236}">
                    <a16:creationId xmlns:a16="http://schemas.microsoft.com/office/drawing/2014/main" id="{7849FCE2-D320-CBA7-E1AF-26FC448C1B4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7" name="Elipse 266">
                <a:extLst>
                  <a:ext uri="{FF2B5EF4-FFF2-40B4-BE49-F238E27FC236}">
                    <a16:creationId xmlns:a16="http://schemas.microsoft.com/office/drawing/2014/main" id="{1F87D61D-3DA6-D228-7976-F06B655BFEA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8" name="Elipse 267">
                <a:extLst>
                  <a:ext uri="{FF2B5EF4-FFF2-40B4-BE49-F238E27FC236}">
                    <a16:creationId xmlns:a16="http://schemas.microsoft.com/office/drawing/2014/main" id="{E77F9C40-453E-2D8F-2E18-B70387530523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9" name="Elipse 268">
                <a:extLst>
                  <a:ext uri="{FF2B5EF4-FFF2-40B4-BE49-F238E27FC236}">
                    <a16:creationId xmlns:a16="http://schemas.microsoft.com/office/drawing/2014/main" id="{C4E53DBD-1F37-F562-8A9E-D12F51ED31A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7" name="Agrupar 146">
              <a:extLst>
                <a:ext uri="{FF2B5EF4-FFF2-40B4-BE49-F238E27FC236}">
                  <a16:creationId xmlns:a16="http://schemas.microsoft.com/office/drawing/2014/main" id="{45E863B4-1CC2-555A-1FF9-C134CF7F8408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258" name="Retângulo 257">
                <a:extLst>
                  <a:ext uri="{FF2B5EF4-FFF2-40B4-BE49-F238E27FC236}">
                    <a16:creationId xmlns:a16="http://schemas.microsoft.com/office/drawing/2014/main" id="{F551F365-77AE-5B88-AF61-BC8268672E2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9" name="Elipse 258">
                <a:extLst>
                  <a:ext uri="{FF2B5EF4-FFF2-40B4-BE49-F238E27FC236}">
                    <a16:creationId xmlns:a16="http://schemas.microsoft.com/office/drawing/2014/main" id="{0D9B487B-5587-A678-97BD-C15F6DAC460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0" name="Elipse 259">
                <a:extLst>
                  <a:ext uri="{FF2B5EF4-FFF2-40B4-BE49-F238E27FC236}">
                    <a16:creationId xmlns:a16="http://schemas.microsoft.com/office/drawing/2014/main" id="{95095BF7-8A81-47DC-9D21-297FBE1FF32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1" name="Elipse 260">
                <a:extLst>
                  <a:ext uri="{FF2B5EF4-FFF2-40B4-BE49-F238E27FC236}">
                    <a16:creationId xmlns:a16="http://schemas.microsoft.com/office/drawing/2014/main" id="{2C19E475-D2FB-2157-91A2-1BEFF773A3D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2" name="Elipse 261">
                <a:extLst>
                  <a:ext uri="{FF2B5EF4-FFF2-40B4-BE49-F238E27FC236}">
                    <a16:creationId xmlns:a16="http://schemas.microsoft.com/office/drawing/2014/main" id="{C8767A1C-1F09-97CD-5426-360599E4F4A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8" name="Agrupar 147">
              <a:extLst>
                <a:ext uri="{FF2B5EF4-FFF2-40B4-BE49-F238E27FC236}">
                  <a16:creationId xmlns:a16="http://schemas.microsoft.com/office/drawing/2014/main" id="{5BDD97DE-8E99-F285-6521-2AEB7087C86F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251" name="Retângulo 250">
                <a:extLst>
                  <a:ext uri="{FF2B5EF4-FFF2-40B4-BE49-F238E27FC236}">
                    <a16:creationId xmlns:a16="http://schemas.microsoft.com/office/drawing/2014/main" id="{2623F14C-6500-4C58-FAD6-BF3339A9346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2" name="Elipse 251">
                <a:extLst>
                  <a:ext uri="{FF2B5EF4-FFF2-40B4-BE49-F238E27FC236}">
                    <a16:creationId xmlns:a16="http://schemas.microsoft.com/office/drawing/2014/main" id="{EE115DBF-62A0-D3D0-8F39-58E8A9D437F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3" name="Elipse 252">
                <a:extLst>
                  <a:ext uri="{FF2B5EF4-FFF2-40B4-BE49-F238E27FC236}">
                    <a16:creationId xmlns:a16="http://schemas.microsoft.com/office/drawing/2014/main" id="{B918FD56-9B49-1413-58E3-257DAFDD74E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4" name="Elipse 253">
                <a:extLst>
                  <a:ext uri="{FF2B5EF4-FFF2-40B4-BE49-F238E27FC236}">
                    <a16:creationId xmlns:a16="http://schemas.microsoft.com/office/drawing/2014/main" id="{A7C44B8D-72D7-7368-1E2D-BDF9C11E442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5" name="Elipse 254">
                <a:extLst>
                  <a:ext uri="{FF2B5EF4-FFF2-40B4-BE49-F238E27FC236}">
                    <a16:creationId xmlns:a16="http://schemas.microsoft.com/office/drawing/2014/main" id="{57E92626-5852-9D5C-51B3-7FD8041C55E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6" name="Elipse 255">
                <a:extLst>
                  <a:ext uri="{FF2B5EF4-FFF2-40B4-BE49-F238E27FC236}">
                    <a16:creationId xmlns:a16="http://schemas.microsoft.com/office/drawing/2014/main" id="{6F0724F2-6EB3-BB95-A001-BDD84019E8C7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7" name="Elipse 256">
                <a:extLst>
                  <a:ext uri="{FF2B5EF4-FFF2-40B4-BE49-F238E27FC236}">
                    <a16:creationId xmlns:a16="http://schemas.microsoft.com/office/drawing/2014/main" id="{9F751C10-7F2E-9AE5-A47F-0D53DDC275A3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9" name="Agrupar 148">
              <a:extLst>
                <a:ext uri="{FF2B5EF4-FFF2-40B4-BE49-F238E27FC236}">
                  <a16:creationId xmlns:a16="http://schemas.microsoft.com/office/drawing/2014/main" id="{F87CFBB9-A7F3-E4E4-9C03-F5238758269B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46" name="Retângulo 245">
                <a:extLst>
                  <a:ext uri="{FF2B5EF4-FFF2-40B4-BE49-F238E27FC236}">
                    <a16:creationId xmlns:a16="http://schemas.microsoft.com/office/drawing/2014/main" id="{DBA4F1BF-016C-8CA1-6BC9-8402FB3433D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7" name="Elipse 246">
                <a:extLst>
                  <a:ext uri="{FF2B5EF4-FFF2-40B4-BE49-F238E27FC236}">
                    <a16:creationId xmlns:a16="http://schemas.microsoft.com/office/drawing/2014/main" id="{F5F5F7EE-ED6C-1FD8-0FAD-29B01AD3C34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8" name="Elipse 247">
                <a:extLst>
                  <a:ext uri="{FF2B5EF4-FFF2-40B4-BE49-F238E27FC236}">
                    <a16:creationId xmlns:a16="http://schemas.microsoft.com/office/drawing/2014/main" id="{C5D3ADB8-BF5F-17EC-88F6-DFE604ABD6D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9" name="Elipse 248">
                <a:extLst>
                  <a:ext uri="{FF2B5EF4-FFF2-40B4-BE49-F238E27FC236}">
                    <a16:creationId xmlns:a16="http://schemas.microsoft.com/office/drawing/2014/main" id="{5CAFBFA8-1DAE-C816-FCEF-862FE31AD11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0" name="Elipse 249">
                <a:extLst>
                  <a:ext uri="{FF2B5EF4-FFF2-40B4-BE49-F238E27FC236}">
                    <a16:creationId xmlns:a16="http://schemas.microsoft.com/office/drawing/2014/main" id="{EC5171F1-1AF1-51D3-EBB3-6B0238E5653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0" name="Agrupar 149">
              <a:extLst>
                <a:ext uri="{FF2B5EF4-FFF2-40B4-BE49-F238E27FC236}">
                  <a16:creationId xmlns:a16="http://schemas.microsoft.com/office/drawing/2014/main" id="{D638650C-C8F5-FEDC-D410-D7A7E9DB0D28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39" name="Retângulo 238">
                <a:extLst>
                  <a:ext uri="{FF2B5EF4-FFF2-40B4-BE49-F238E27FC236}">
                    <a16:creationId xmlns:a16="http://schemas.microsoft.com/office/drawing/2014/main" id="{6CA8EC77-6D05-8F56-EF43-E4476E7C4DE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83E4671F-62C7-0681-9523-452FBDA19FB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92EFB425-FDC6-954F-B12E-5DB563534CA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2" name="Elipse 241">
                <a:extLst>
                  <a:ext uri="{FF2B5EF4-FFF2-40B4-BE49-F238E27FC236}">
                    <a16:creationId xmlns:a16="http://schemas.microsoft.com/office/drawing/2014/main" id="{E5EA0B7E-A1E6-F94C-D4B4-6D2E1E6F031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3" name="Elipse 242">
                <a:extLst>
                  <a:ext uri="{FF2B5EF4-FFF2-40B4-BE49-F238E27FC236}">
                    <a16:creationId xmlns:a16="http://schemas.microsoft.com/office/drawing/2014/main" id="{C772CC6A-2678-D5E9-506C-25210947729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4" name="Elipse 243">
                <a:extLst>
                  <a:ext uri="{FF2B5EF4-FFF2-40B4-BE49-F238E27FC236}">
                    <a16:creationId xmlns:a16="http://schemas.microsoft.com/office/drawing/2014/main" id="{6A1DE1BD-CB08-E93B-1817-493B384A708C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5" name="Elipse 244">
                <a:extLst>
                  <a:ext uri="{FF2B5EF4-FFF2-40B4-BE49-F238E27FC236}">
                    <a16:creationId xmlns:a16="http://schemas.microsoft.com/office/drawing/2014/main" id="{7EF1FE8B-FD1D-6EF3-21DC-BE7985936B2B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1" name="Agrupar 150">
              <a:extLst>
                <a:ext uri="{FF2B5EF4-FFF2-40B4-BE49-F238E27FC236}">
                  <a16:creationId xmlns:a16="http://schemas.microsoft.com/office/drawing/2014/main" id="{CFD59C6A-CF80-798A-1D48-0E827AC2C29A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34" name="Retângulo 233">
                <a:extLst>
                  <a:ext uri="{FF2B5EF4-FFF2-40B4-BE49-F238E27FC236}">
                    <a16:creationId xmlns:a16="http://schemas.microsoft.com/office/drawing/2014/main" id="{2A6D364F-A539-108F-0D51-011D35072E1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5" name="Elipse 234">
                <a:extLst>
                  <a:ext uri="{FF2B5EF4-FFF2-40B4-BE49-F238E27FC236}">
                    <a16:creationId xmlns:a16="http://schemas.microsoft.com/office/drawing/2014/main" id="{CF1A0EAB-A3F2-CC2D-7A7E-5F31A15D1F2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4524CCC2-7881-2C38-8684-A91E6C12B87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id="{949303DF-3F68-6BB3-EA33-79F6C14548E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5497B491-D7FF-93E8-0834-D76154FAC47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2" name="Agrupar 151">
              <a:extLst>
                <a:ext uri="{FF2B5EF4-FFF2-40B4-BE49-F238E27FC236}">
                  <a16:creationId xmlns:a16="http://schemas.microsoft.com/office/drawing/2014/main" id="{992EBB7B-8ED5-2867-10EF-771F306CBAF0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30" name="Retângulo 229">
                <a:extLst>
                  <a:ext uri="{FF2B5EF4-FFF2-40B4-BE49-F238E27FC236}">
                    <a16:creationId xmlns:a16="http://schemas.microsoft.com/office/drawing/2014/main" id="{EE7015CE-E065-FD99-5EB6-BE0E0502CEC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135A572E-4558-4F7F-C00E-A74B3120019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2" name="Elipse 231">
                <a:extLst>
                  <a:ext uri="{FF2B5EF4-FFF2-40B4-BE49-F238E27FC236}">
                    <a16:creationId xmlns:a16="http://schemas.microsoft.com/office/drawing/2014/main" id="{56BDD8C8-F823-BEF1-ACE1-A7884B9564A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87EA67FB-8A47-CD20-1403-BEBEF96DBA9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3" name="Agrupar 152">
              <a:extLst>
                <a:ext uri="{FF2B5EF4-FFF2-40B4-BE49-F238E27FC236}">
                  <a16:creationId xmlns:a16="http://schemas.microsoft.com/office/drawing/2014/main" id="{F9A06C90-82DE-8767-FF87-47087F13C6CC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26" name="Retângulo 225">
                <a:extLst>
                  <a:ext uri="{FF2B5EF4-FFF2-40B4-BE49-F238E27FC236}">
                    <a16:creationId xmlns:a16="http://schemas.microsoft.com/office/drawing/2014/main" id="{D406BD57-EF9B-90BC-2162-1A223C64417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08FDA64D-B9A8-EF2F-39CD-0FF438274C9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28EAEF5F-E36D-265D-0CBB-D47A316898B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6DED356B-A1C5-A8B0-00AD-55F2BDF192E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4" name="Agrupar 153">
              <a:extLst>
                <a:ext uri="{FF2B5EF4-FFF2-40B4-BE49-F238E27FC236}">
                  <a16:creationId xmlns:a16="http://schemas.microsoft.com/office/drawing/2014/main" id="{AB2B365C-EE08-7292-9647-B82480684087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22" name="Retângulo 221">
                <a:extLst>
                  <a:ext uri="{FF2B5EF4-FFF2-40B4-BE49-F238E27FC236}">
                    <a16:creationId xmlns:a16="http://schemas.microsoft.com/office/drawing/2014/main" id="{F23BCD82-6F34-62FA-447E-3DFC61EDD84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3" name="Elipse 222">
                <a:extLst>
                  <a:ext uri="{FF2B5EF4-FFF2-40B4-BE49-F238E27FC236}">
                    <a16:creationId xmlns:a16="http://schemas.microsoft.com/office/drawing/2014/main" id="{EB53ACAA-AEC8-B8AE-38D8-EFBE2FF59F5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2C4ABCEF-4E14-DCA3-2ECA-5544FEBBCAC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5" name="Elipse 224">
                <a:extLst>
                  <a:ext uri="{FF2B5EF4-FFF2-40B4-BE49-F238E27FC236}">
                    <a16:creationId xmlns:a16="http://schemas.microsoft.com/office/drawing/2014/main" id="{F21822BF-D047-0149-A73C-B72AF846863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5" name="Agrupar 154">
              <a:extLst>
                <a:ext uri="{FF2B5EF4-FFF2-40B4-BE49-F238E27FC236}">
                  <a16:creationId xmlns:a16="http://schemas.microsoft.com/office/drawing/2014/main" id="{A031386F-39E6-1069-3057-C3F2DC096EF9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8" name="Retângulo 217">
                <a:extLst>
                  <a:ext uri="{FF2B5EF4-FFF2-40B4-BE49-F238E27FC236}">
                    <a16:creationId xmlns:a16="http://schemas.microsoft.com/office/drawing/2014/main" id="{3E480C23-8D08-8632-4F66-AFF85296C91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9" name="Elipse 218">
                <a:extLst>
                  <a:ext uri="{FF2B5EF4-FFF2-40B4-BE49-F238E27FC236}">
                    <a16:creationId xmlns:a16="http://schemas.microsoft.com/office/drawing/2014/main" id="{B0BBB35B-22DF-8087-1BD9-3CF3FBF1EA9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D5574DBF-44F8-F708-ABD3-2E95937E1F0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1" name="Elipse 220">
                <a:extLst>
                  <a:ext uri="{FF2B5EF4-FFF2-40B4-BE49-F238E27FC236}">
                    <a16:creationId xmlns:a16="http://schemas.microsoft.com/office/drawing/2014/main" id="{D8E5CBC9-2FE9-34BD-1683-60128C9C06A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6" name="Agrupar 155">
              <a:extLst>
                <a:ext uri="{FF2B5EF4-FFF2-40B4-BE49-F238E27FC236}">
                  <a16:creationId xmlns:a16="http://schemas.microsoft.com/office/drawing/2014/main" id="{D44BDFAF-13EA-273C-0EFD-D530CABF90C3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14" name="Retângulo 213">
                <a:extLst>
                  <a:ext uri="{FF2B5EF4-FFF2-40B4-BE49-F238E27FC236}">
                    <a16:creationId xmlns:a16="http://schemas.microsoft.com/office/drawing/2014/main" id="{6DE59871-B7A6-0B01-64F5-ADA6D410C0F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5" name="Elipse 214">
                <a:extLst>
                  <a:ext uri="{FF2B5EF4-FFF2-40B4-BE49-F238E27FC236}">
                    <a16:creationId xmlns:a16="http://schemas.microsoft.com/office/drawing/2014/main" id="{4981A356-1E4B-84C1-1275-7E6C570A37B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790AFAE6-C45A-C82F-4D6A-315E608CF3B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11116FA1-8E11-36B7-1E7C-A17B15DC3C5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7" name="Agrupar 156">
              <a:extLst>
                <a:ext uri="{FF2B5EF4-FFF2-40B4-BE49-F238E27FC236}">
                  <a16:creationId xmlns:a16="http://schemas.microsoft.com/office/drawing/2014/main" id="{E00A6DCC-DFEA-31C5-8FDB-86040A6421AE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9" name="Retângulo 208">
                <a:extLst>
                  <a:ext uri="{FF2B5EF4-FFF2-40B4-BE49-F238E27FC236}">
                    <a16:creationId xmlns:a16="http://schemas.microsoft.com/office/drawing/2014/main" id="{514CB6C2-4D8C-70CC-15BA-34B1A2BF9CB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FB66CC6B-9EC2-F6F9-E3DD-276BA8B7298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1" name="Elipse 210">
                <a:extLst>
                  <a:ext uri="{FF2B5EF4-FFF2-40B4-BE49-F238E27FC236}">
                    <a16:creationId xmlns:a16="http://schemas.microsoft.com/office/drawing/2014/main" id="{6FA73631-2856-6C2D-90F2-ECDCB13C09F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4191EA13-2F6C-AB75-7445-ABFF6949988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Elipse 212">
                <a:extLst>
                  <a:ext uri="{FF2B5EF4-FFF2-40B4-BE49-F238E27FC236}">
                    <a16:creationId xmlns:a16="http://schemas.microsoft.com/office/drawing/2014/main" id="{63564B6F-6C29-4A94-01B3-21246730C3B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8" name="Agrupar 157">
              <a:extLst>
                <a:ext uri="{FF2B5EF4-FFF2-40B4-BE49-F238E27FC236}">
                  <a16:creationId xmlns:a16="http://schemas.microsoft.com/office/drawing/2014/main" id="{E1E8F24F-8C2E-EC81-B3ED-0F6002B26C75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5" name="Retângulo 204">
                <a:extLst>
                  <a:ext uri="{FF2B5EF4-FFF2-40B4-BE49-F238E27FC236}">
                    <a16:creationId xmlns:a16="http://schemas.microsoft.com/office/drawing/2014/main" id="{D6974EE8-9D6B-4AC0-C768-F8410AC9C71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DDED7AC6-2ACC-AEEE-511E-163877994B3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7" name="Elipse 206">
                <a:extLst>
                  <a:ext uri="{FF2B5EF4-FFF2-40B4-BE49-F238E27FC236}">
                    <a16:creationId xmlns:a16="http://schemas.microsoft.com/office/drawing/2014/main" id="{86A70268-08E6-50FA-3471-99917E43BB6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2336FB48-8BFE-A4CA-6E6A-35EA3C7DE84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9" name="Agrupar 158">
              <a:extLst>
                <a:ext uri="{FF2B5EF4-FFF2-40B4-BE49-F238E27FC236}">
                  <a16:creationId xmlns:a16="http://schemas.microsoft.com/office/drawing/2014/main" id="{CC51B966-ACB1-912C-E1F2-82ED102AF553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1" name="Retângulo 200">
                <a:extLst>
                  <a:ext uri="{FF2B5EF4-FFF2-40B4-BE49-F238E27FC236}">
                    <a16:creationId xmlns:a16="http://schemas.microsoft.com/office/drawing/2014/main" id="{0A89D7A3-5796-8924-14D1-8B0922AB03D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2" name="Elipse 201">
                <a:extLst>
                  <a:ext uri="{FF2B5EF4-FFF2-40B4-BE49-F238E27FC236}">
                    <a16:creationId xmlns:a16="http://schemas.microsoft.com/office/drawing/2014/main" id="{40CFB0AB-8B2F-3BEE-133A-95C654BEC46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30CDB8AA-FEB5-D19F-E354-48C1B3FEA89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4" name="Elipse 203">
                <a:extLst>
                  <a:ext uri="{FF2B5EF4-FFF2-40B4-BE49-F238E27FC236}">
                    <a16:creationId xmlns:a16="http://schemas.microsoft.com/office/drawing/2014/main" id="{690226D8-FDA8-7CA5-42FB-CBBF3A6392F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0" name="Agrupar 159">
              <a:extLst>
                <a:ext uri="{FF2B5EF4-FFF2-40B4-BE49-F238E27FC236}">
                  <a16:creationId xmlns:a16="http://schemas.microsoft.com/office/drawing/2014/main" id="{CEC19A9E-C3F3-9A94-76AF-92067D27428E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6" name="Retângulo 195">
                <a:extLst>
                  <a:ext uri="{FF2B5EF4-FFF2-40B4-BE49-F238E27FC236}">
                    <a16:creationId xmlns:a16="http://schemas.microsoft.com/office/drawing/2014/main" id="{40EF6FF4-B162-0A09-E818-1B39CBBDFF3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B91EE11C-B169-7323-E68C-60F457FBE58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8" name="Elipse 197">
                <a:extLst>
                  <a:ext uri="{FF2B5EF4-FFF2-40B4-BE49-F238E27FC236}">
                    <a16:creationId xmlns:a16="http://schemas.microsoft.com/office/drawing/2014/main" id="{5B4005C3-561E-98BD-D2F7-725D233FB22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24F1014E-D80E-D3F6-3F50-5B2E8643E14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0" name="Elipse 199">
                <a:extLst>
                  <a:ext uri="{FF2B5EF4-FFF2-40B4-BE49-F238E27FC236}">
                    <a16:creationId xmlns:a16="http://schemas.microsoft.com/office/drawing/2014/main" id="{2A677B50-5DDA-C575-3149-C91A69566F1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1" name="Agrupar 160">
              <a:extLst>
                <a:ext uri="{FF2B5EF4-FFF2-40B4-BE49-F238E27FC236}">
                  <a16:creationId xmlns:a16="http://schemas.microsoft.com/office/drawing/2014/main" id="{3E721CCF-1B82-5D10-523A-6EB531D5B984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91" name="Retângulo 190">
                <a:extLst>
                  <a:ext uri="{FF2B5EF4-FFF2-40B4-BE49-F238E27FC236}">
                    <a16:creationId xmlns:a16="http://schemas.microsoft.com/office/drawing/2014/main" id="{F486DE13-32D2-6A94-0ABA-7478E820757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FB864620-6F4F-774C-D665-CC2E358E930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3" name="Elipse 192">
                <a:extLst>
                  <a:ext uri="{FF2B5EF4-FFF2-40B4-BE49-F238E27FC236}">
                    <a16:creationId xmlns:a16="http://schemas.microsoft.com/office/drawing/2014/main" id="{0B5EE135-E914-136C-C9B4-63E85305382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F3698E60-B88D-B000-4742-C620DB60732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5" name="Elipse 194">
                <a:extLst>
                  <a:ext uri="{FF2B5EF4-FFF2-40B4-BE49-F238E27FC236}">
                    <a16:creationId xmlns:a16="http://schemas.microsoft.com/office/drawing/2014/main" id="{4B5CCF97-8F70-790E-40E2-E5031715487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2" name="Agrupar 161">
              <a:extLst>
                <a:ext uri="{FF2B5EF4-FFF2-40B4-BE49-F238E27FC236}">
                  <a16:creationId xmlns:a16="http://schemas.microsoft.com/office/drawing/2014/main" id="{0400167C-E392-1FFE-BFE4-0953516D8EE6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87" name="Retângulo 186">
                <a:extLst>
                  <a:ext uri="{FF2B5EF4-FFF2-40B4-BE49-F238E27FC236}">
                    <a16:creationId xmlns:a16="http://schemas.microsoft.com/office/drawing/2014/main" id="{D03DA665-AC61-45C2-335E-9F4615AF8F6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8" name="Elipse 187">
                <a:extLst>
                  <a:ext uri="{FF2B5EF4-FFF2-40B4-BE49-F238E27FC236}">
                    <a16:creationId xmlns:a16="http://schemas.microsoft.com/office/drawing/2014/main" id="{237E50C8-C4CD-64FB-2903-9A13226AFCE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F2A369BE-1F9B-DD09-6574-7F2DB0C9AED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8025A2EB-4C85-52DB-D14E-30AA0A8EB55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3" name="Agrupar 162">
              <a:extLst>
                <a:ext uri="{FF2B5EF4-FFF2-40B4-BE49-F238E27FC236}">
                  <a16:creationId xmlns:a16="http://schemas.microsoft.com/office/drawing/2014/main" id="{57C5CA9A-3B7F-0128-9956-79070B0940F7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0" name="Retângulo 179">
                <a:extLst>
                  <a:ext uri="{FF2B5EF4-FFF2-40B4-BE49-F238E27FC236}">
                    <a16:creationId xmlns:a16="http://schemas.microsoft.com/office/drawing/2014/main" id="{D7FB2940-D557-638B-0E69-E7F908085FA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223F8715-CACC-4E56-875B-B08C81F6FCD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2" name="Elipse 181">
                <a:extLst>
                  <a:ext uri="{FF2B5EF4-FFF2-40B4-BE49-F238E27FC236}">
                    <a16:creationId xmlns:a16="http://schemas.microsoft.com/office/drawing/2014/main" id="{8F835D88-21FC-E33E-B818-220AC1AECFA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6ADBCDD1-57BB-78ED-BF43-ED712E29814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4" name="Elipse 183">
                <a:extLst>
                  <a:ext uri="{FF2B5EF4-FFF2-40B4-BE49-F238E27FC236}">
                    <a16:creationId xmlns:a16="http://schemas.microsoft.com/office/drawing/2014/main" id="{223436D7-E13F-1C0F-0A83-C4326905DE3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1F28D6A1-E8E8-2FCB-6C51-B7E42348B13E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6" name="Elipse 185">
                <a:extLst>
                  <a:ext uri="{FF2B5EF4-FFF2-40B4-BE49-F238E27FC236}">
                    <a16:creationId xmlns:a16="http://schemas.microsoft.com/office/drawing/2014/main" id="{1413748D-6B9F-D670-0BB4-12C30546979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4" name="Agrupar 163">
              <a:extLst>
                <a:ext uri="{FF2B5EF4-FFF2-40B4-BE49-F238E27FC236}">
                  <a16:creationId xmlns:a16="http://schemas.microsoft.com/office/drawing/2014/main" id="{6C038242-F344-6490-F456-A502643E4E1F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6" name="Retângulo 175">
                <a:extLst>
                  <a:ext uri="{FF2B5EF4-FFF2-40B4-BE49-F238E27FC236}">
                    <a16:creationId xmlns:a16="http://schemas.microsoft.com/office/drawing/2014/main" id="{8C983E6B-0CFB-97EA-D807-8AC7F7D890F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B9900CF1-E7BA-08C9-A0BA-6078C80B3AA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8" name="Elipse 177">
                <a:extLst>
                  <a:ext uri="{FF2B5EF4-FFF2-40B4-BE49-F238E27FC236}">
                    <a16:creationId xmlns:a16="http://schemas.microsoft.com/office/drawing/2014/main" id="{EAB0ACA7-12E0-AC8E-2518-DDBBB7F9A1B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E557F164-FF5D-2B05-5E19-C43864D6D5A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5" name="Agrupar 164">
              <a:extLst>
                <a:ext uri="{FF2B5EF4-FFF2-40B4-BE49-F238E27FC236}">
                  <a16:creationId xmlns:a16="http://schemas.microsoft.com/office/drawing/2014/main" id="{62789DD7-EE7B-2D40-B876-F6C84FDA99D1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2" name="Retângulo 171">
                <a:extLst>
                  <a:ext uri="{FF2B5EF4-FFF2-40B4-BE49-F238E27FC236}">
                    <a16:creationId xmlns:a16="http://schemas.microsoft.com/office/drawing/2014/main" id="{C9CC3DD5-7DE1-DBA7-518A-0E66FB2C10A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3" name="Elipse 172">
                <a:extLst>
                  <a:ext uri="{FF2B5EF4-FFF2-40B4-BE49-F238E27FC236}">
                    <a16:creationId xmlns:a16="http://schemas.microsoft.com/office/drawing/2014/main" id="{E096C0E0-7A9D-0128-3B7D-8C9C75A09F5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AA75AA6B-FB89-F2DA-4FBA-478646AA408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5" name="Elipse 174">
                <a:extLst>
                  <a:ext uri="{FF2B5EF4-FFF2-40B4-BE49-F238E27FC236}">
                    <a16:creationId xmlns:a16="http://schemas.microsoft.com/office/drawing/2014/main" id="{FB98C475-3286-5C7B-1696-4392A770BDA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6" name="Agrupar 165">
              <a:extLst>
                <a:ext uri="{FF2B5EF4-FFF2-40B4-BE49-F238E27FC236}">
                  <a16:creationId xmlns:a16="http://schemas.microsoft.com/office/drawing/2014/main" id="{67390585-386D-776C-AD7A-E2346255E683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67" name="Retângulo 166">
                <a:extLst>
                  <a:ext uri="{FF2B5EF4-FFF2-40B4-BE49-F238E27FC236}">
                    <a16:creationId xmlns:a16="http://schemas.microsoft.com/office/drawing/2014/main" id="{B28EA515-909D-42C5-65D1-6C271259909B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05B9A4B9-ECE0-18C3-22D3-9CAB2C21D7DA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9" name="Elipse 168">
                <a:extLst>
                  <a:ext uri="{FF2B5EF4-FFF2-40B4-BE49-F238E27FC236}">
                    <a16:creationId xmlns:a16="http://schemas.microsoft.com/office/drawing/2014/main" id="{10F1AB80-162C-B2A2-67E6-73DB7048217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9E5D5EF9-A55A-BA1E-D54B-FC2150830B8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1" name="Elipse 170">
                <a:extLst>
                  <a:ext uri="{FF2B5EF4-FFF2-40B4-BE49-F238E27FC236}">
                    <a16:creationId xmlns:a16="http://schemas.microsoft.com/office/drawing/2014/main" id="{01102724-AFF5-A4C6-1A90-6FB1D04AC79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57208AD8-BC4C-C702-8F78-B9486A7DAA91}"/>
              </a:ext>
            </a:extLst>
          </p:cNvPr>
          <p:cNvGrpSpPr/>
          <p:nvPr/>
        </p:nvGrpSpPr>
        <p:grpSpPr>
          <a:xfrm>
            <a:off x="653143" y="551543"/>
            <a:ext cx="5979886" cy="7257143"/>
            <a:chOff x="653143" y="551543"/>
            <a:chExt cx="5979886" cy="7257143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96DE4DC0-FED2-1E28-3F91-573E17647756}"/>
                </a:ext>
              </a:extLst>
            </p:cNvPr>
            <p:cNvSpPr/>
            <p:nvPr/>
          </p:nvSpPr>
          <p:spPr>
            <a:xfrm>
              <a:off x="653143" y="551543"/>
              <a:ext cx="5979886" cy="72571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 dirty="0">
                <a:solidFill>
                  <a:schemeClr val="tx1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90B6C75B-2D8A-3613-2AA6-4BAAA0DB4C87}"/>
                </a:ext>
              </a:extLst>
            </p:cNvPr>
            <p:cNvSpPr txBox="1"/>
            <p:nvPr/>
          </p:nvSpPr>
          <p:spPr>
            <a:xfrm>
              <a:off x="899885" y="957943"/>
              <a:ext cx="554445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2800" dirty="0">
                  <a:latin typeface="Candara" panose="020E0502030303020204" pitchFamily="34" charset="0"/>
                </a:rPr>
                <a:t>Esta é uma caixa de texto para colocar citação de algum artigo ou livro. Nestes casos é ok colocar o texto justificado. Em outros casos, fica muito ruim nos slides.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1F948409-0D60-C666-BB09-4D29E64DE7CC}"/>
              </a:ext>
            </a:extLst>
          </p:cNvPr>
          <p:cNvGrpSpPr/>
          <p:nvPr/>
        </p:nvGrpSpPr>
        <p:grpSpPr>
          <a:xfrm>
            <a:off x="11423572" y="759674"/>
            <a:ext cx="770562" cy="1122185"/>
            <a:chOff x="863029" y="873303"/>
            <a:chExt cx="770562" cy="1122185"/>
          </a:xfrm>
          <a:solidFill>
            <a:srgbClr val="01753A"/>
          </a:solidFill>
        </p:grpSpPr>
        <p:sp>
          <p:nvSpPr>
            <p:cNvPr id="111" name="Retângulo 110">
              <a:extLst>
                <a:ext uri="{FF2B5EF4-FFF2-40B4-BE49-F238E27FC236}">
                  <a16:creationId xmlns:a16="http://schemas.microsoft.com/office/drawing/2014/main" id="{54661425-9205-51F5-D1DD-B614A1BF533D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2" name="Elipse 111">
              <a:extLst>
                <a:ext uri="{FF2B5EF4-FFF2-40B4-BE49-F238E27FC236}">
                  <a16:creationId xmlns:a16="http://schemas.microsoft.com/office/drawing/2014/main" id="{9787B5B7-2067-4485-B7AC-727502F6D32D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3" name="Elipse 112">
              <a:extLst>
                <a:ext uri="{FF2B5EF4-FFF2-40B4-BE49-F238E27FC236}">
                  <a16:creationId xmlns:a16="http://schemas.microsoft.com/office/drawing/2014/main" id="{DA1CE80A-B493-D8C7-92EB-2E726CE801A3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4" name="Elipse 113">
              <a:extLst>
                <a:ext uri="{FF2B5EF4-FFF2-40B4-BE49-F238E27FC236}">
                  <a16:creationId xmlns:a16="http://schemas.microsoft.com/office/drawing/2014/main" id="{A38CEE52-B7D5-65F5-49D2-EB0192AA157B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5" name="Elipse 114">
              <a:extLst>
                <a:ext uri="{FF2B5EF4-FFF2-40B4-BE49-F238E27FC236}">
                  <a16:creationId xmlns:a16="http://schemas.microsoft.com/office/drawing/2014/main" id="{F05F3C29-E134-F048-A31B-A2545C22D0C9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6" name="Elipse 115">
              <a:extLst>
                <a:ext uri="{FF2B5EF4-FFF2-40B4-BE49-F238E27FC236}">
                  <a16:creationId xmlns:a16="http://schemas.microsoft.com/office/drawing/2014/main" id="{139C9A05-3D57-99D3-EE0C-878F77867223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7" name="Elipse 116">
              <a:extLst>
                <a:ext uri="{FF2B5EF4-FFF2-40B4-BE49-F238E27FC236}">
                  <a16:creationId xmlns:a16="http://schemas.microsoft.com/office/drawing/2014/main" id="{5B0A1F9F-A739-8B37-320D-16DA6A6C5EE4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B07DC02-C785-CE02-6A9E-459E3576EB67}"/>
              </a:ext>
            </a:extLst>
          </p:cNvPr>
          <p:cNvGrpSpPr/>
          <p:nvPr/>
        </p:nvGrpSpPr>
        <p:grpSpPr>
          <a:xfrm rot="12163195">
            <a:off x="8180364" y="5439560"/>
            <a:ext cx="770562" cy="770562"/>
            <a:chOff x="863029" y="873304"/>
            <a:chExt cx="770562" cy="770562"/>
          </a:xfrm>
          <a:solidFill>
            <a:srgbClr val="BD2025"/>
          </a:solidFill>
        </p:grpSpPr>
        <p:sp>
          <p:nvSpPr>
            <p:cNvPr id="94" name="Retângulo 93">
              <a:extLst>
                <a:ext uri="{FF2B5EF4-FFF2-40B4-BE49-F238E27FC236}">
                  <a16:creationId xmlns:a16="http://schemas.microsoft.com/office/drawing/2014/main" id="{58DCF219-9C82-A825-C43B-AAB71D9D43C7}"/>
                </a:ext>
              </a:extLst>
            </p:cNvPr>
            <p:cNvSpPr/>
            <p:nvPr/>
          </p:nvSpPr>
          <p:spPr>
            <a:xfrm>
              <a:off x="863029" y="873304"/>
              <a:ext cx="770562" cy="7705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Elipse 94">
              <a:extLst>
                <a:ext uri="{FF2B5EF4-FFF2-40B4-BE49-F238E27FC236}">
                  <a16:creationId xmlns:a16="http://schemas.microsoft.com/office/drawing/2014/main" id="{8A6F323C-E559-BFDD-C0EF-2E145B63294D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CA67CB84-EB6D-8782-9050-D48423DCD2F9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7" name="Elipse 96">
              <a:extLst>
                <a:ext uri="{FF2B5EF4-FFF2-40B4-BE49-F238E27FC236}">
                  <a16:creationId xmlns:a16="http://schemas.microsoft.com/office/drawing/2014/main" id="{60919648-7A3D-6FB6-B6D8-326B8C38BE23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8" name="Elipse 97">
              <a:extLst>
                <a:ext uri="{FF2B5EF4-FFF2-40B4-BE49-F238E27FC236}">
                  <a16:creationId xmlns:a16="http://schemas.microsoft.com/office/drawing/2014/main" id="{E8B08FC8-6EAD-C886-31E1-7CE370D6D2BF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2066AEA9-88CD-F5B5-0492-E6E8487B9162}"/>
              </a:ext>
            </a:extLst>
          </p:cNvPr>
          <p:cNvGrpSpPr/>
          <p:nvPr/>
        </p:nvGrpSpPr>
        <p:grpSpPr>
          <a:xfrm rot="10800000">
            <a:off x="9971669" y="363557"/>
            <a:ext cx="351622" cy="1122185"/>
            <a:chOff x="267504" y="1468617"/>
            <a:chExt cx="351622" cy="1122185"/>
          </a:xfrm>
          <a:solidFill>
            <a:srgbClr val="01753A"/>
          </a:solidFill>
        </p:grpSpPr>
        <p:sp>
          <p:nvSpPr>
            <p:cNvPr id="82" name="Retângulo 81">
              <a:extLst>
                <a:ext uri="{FF2B5EF4-FFF2-40B4-BE49-F238E27FC236}">
                  <a16:creationId xmlns:a16="http://schemas.microsoft.com/office/drawing/2014/main" id="{6DB95368-C8CB-63FF-CE34-87C071F72FF3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9AE41591-F32A-ABCD-B273-FF49CF8B0F2E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Elipse 83">
              <a:extLst>
                <a:ext uri="{FF2B5EF4-FFF2-40B4-BE49-F238E27FC236}">
                  <a16:creationId xmlns:a16="http://schemas.microsoft.com/office/drawing/2014/main" id="{62C32329-F931-F113-5763-BAE8359BB672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5" name="Elipse 84">
              <a:extLst>
                <a:ext uri="{FF2B5EF4-FFF2-40B4-BE49-F238E27FC236}">
                  <a16:creationId xmlns:a16="http://schemas.microsoft.com/office/drawing/2014/main" id="{45CDC11D-B9F0-5CAC-35A3-D302FFC21CBB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0645ABFB-5B98-2433-6AE2-2AF4CD866468}"/>
              </a:ext>
            </a:extLst>
          </p:cNvPr>
          <p:cNvGrpSpPr/>
          <p:nvPr/>
        </p:nvGrpSpPr>
        <p:grpSpPr>
          <a:xfrm rot="10800000">
            <a:off x="11423572" y="-5963"/>
            <a:ext cx="770562" cy="770400"/>
            <a:chOff x="863029" y="873304"/>
            <a:chExt cx="770562" cy="770400"/>
          </a:xfrm>
          <a:solidFill>
            <a:srgbClr val="005D90"/>
          </a:solidFill>
        </p:grpSpPr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9F2A8229-8760-3E10-5AE5-81F280609C2E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8F217F17-2647-E98B-07BC-44EA4F336DBD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8025EC4F-BB30-5E24-4F6E-67E77D7175FA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EEE70010-E779-E62C-C261-E599D8813123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6B77CFC0-0CA6-63BC-93B0-E19C9480FD8E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F3030100-E701-1D9C-179B-FFCECC831B33}"/>
              </a:ext>
            </a:extLst>
          </p:cNvPr>
          <p:cNvGrpSpPr/>
          <p:nvPr/>
        </p:nvGrpSpPr>
        <p:grpSpPr>
          <a:xfrm rot="7998504">
            <a:off x="9108548" y="1221289"/>
            <a:ext cx="351622" cy="1122185"/>
            <a:chOff x="267504" y="1468617"/>
            <a:chExt cx="351622" cy="1122185"/>
          </a:xfrm>
          <a:solidFill>
            <a:srgbClr val="EDB104"/>
          </a:solidFill>
        </p:grpSpPr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34678670-2557-8281-6099-AE232AD883FA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1E1689E0-F167-CE15-B71A-53880E6A784A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F97F13BD-2FE3-5CF3-9736-92212E4E8416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Elipse 34">
              <a:extLst>
                <a:ext uri="{FF2B5EF4-FFF2-40B4-BE49-F238E27FC236}">
                  <a16:creationId xmlns:a16="http://schemas.microsoft.com/office/drawing/2014/main" id="{B38AAD4C-5093-9901-0FFA-66423020D8B0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F5DAF7B-0A4D-3A97-502F-504F1716C093}"/>
              </a:ext>
            </a:extLst>
          </p:cNvPr>
          <p:cNvGrpSpPr/>
          <p:nvPr/>
        </p:nvGrpSpPr>
        <p:grpSpPr>
          <a:xfrm rot="10800000">
            <a:off x="10653011" y="-4763"/>
            <a:ext cx="770562" cy="770562"/>
            <a:chOff x="863029" y="873304"/>
            <a:chExt cx="770562" cy="770562"/>
          </a:xfrm>
          <a:solidFill>
            <a:srgbClr val="BD2025"/>
          </a:solidFill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1314FDB0-DAC0-0DC9-9291-F3B35A7F164E}"/>
                </a:ext>
              </a:extLst>
            </p:cNvPr>
            <p:cNvSpPr/>
            <p:nvPr/>
          </p:nvSpPr>
          <p:spPr>
            <a:xfrm>
              <a:off x="863029" y="873304"/>
              <a:ext cx="770562" cy="77056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F05D8E49-3DA9-847A-3309-99320DA5A5FB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1068D02C-1FB5-546C-4460-FDD3FAA56BAA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F6EF7680-74E4-C5B9-F606-D1CAA7532192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40CD1582-0005-EFE3-A414-9F093BA80241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id="{951C1B0F-E01C-3C31-BCEB-FAED5BEAD795}"/>
              </a:ext>
            </a:extLst>
          </p:cNvPr>
          <p:cNvGrpSpPr/>
          <p:nvPr/>
        </p:nvGrpSpPr>
        <p:grpSpPr>
          <a:xfrm rot="9904815">
            <a:off x="10767094" y="5168996"/>
            <a:ext cx="770562" cy="1122185"/>
            <a:chOff x="863029" y="873303"/>
            <a:chExt cx="770562" cy="1122185"/>
          </a:xfrm>
          <a:solidFill>
            <a:srgbClr val="005D90"/>
          </a:solidFill>
        </p:grpSpPr>
        <p:sp>
          <p:nvSpPr>
            <p:cNvPr id="131" name="Retângulo 130">
              <a:extLst>
                <a:ext uri="{FF2B5EF4-FFF2-40B4-BE49-F238E27FC236}">
                  <a16:creationId xmlns:a16="http://schemas.microsoft.com/office/drawing/2014/main" id="{8ABFB67D-950F-CFF0-15D6-065EC74382B6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2" name="Elipse 131">
              <a:extLst>
                <a:ext uri="{FF2B5EF4-FFF2-40B4-BE49-F238E27FC236}">
                  <a16:creationId xmlns:a16="http://schemas.microsoft.com/office/drawing/2014/main" id="{34DAAFE9-F59B-301E-FB6A-E1C17B339384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3" name="Elipse 132">
              <a:extLst>
                <a:ext uri="{FF2B5EF4-FFF2-40B4-BE49-F238E27FC236}">
                  <a16:creationId xmlns:a16="http://schemas.microsoft.com/office/drawing/2014/main" id="{05BD7926-DA6A-99CB-E132-3CE2572FA306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4" name="Elipse 133">
              <a:extLst>
                <a:ext uri="{FF2B5EF4-FFF2-40B4-BE49-F238E27FC236}">
                  <a16:creationId xmlns:a16="http://schemas.microsoft.com/office/drawing/2014/main" id="{951AE877-5289-860B-3A18-25A29159AE74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5" name="Elipse 134">
              <a:extLst>
                <a:ext uri="{FF2B5EF4-FFF2-40B4-BE49-F238E27FC236}">
                  <a16:creationId xmlns:a16="http://schemas.microsoft.com/office/drawing/2014/main" id="{847E0535-F26E-5AA5-8105-08AAC594600C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6" name="Elipse 135">
              <a:extLst>
                <a:ext uri="{FF2B5EF4-FFF2-40B4-BE49-F238E27FC236}">
                  <a16:creationId xmlns:a16="http://schemas.microsoft.com/office/drawing/2014/main" id="{9F40C69C-1436-D8E4-14A7-8276601A3A45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7" name="Elipse 136">
              <a:extLst>
                <a:ext uri="{FF2B5EF4-FFF2-40B4-BE49-F238E27FC236}">
                  <a16:creationId xmlns:a16="http://schemas.microsoft.com/office/drawing/2014/main" id="{2AB3AC71-D22E-D6D9-AF53-3EA3917550AF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8" name="Agrupar 137">
            <a:extLst>
              <a:ext uri="{FF2B5EF4-FFF2-40B4-BE49-F238E27FC236}">
                <a16:creationId xmlns:a16="http://schemas.microsoft.com/office/drawing/2014/main" id="{F48A5C28-1065-6BF1-08CA-F2D40450D2C9}"/>
              </a:ext>
            </a:extLst>
          </p:cNvPr>
          <p:cNvGrpSpPr/>
          <p:nvPr/>
        </p:nvGrpSpPr>
        <p:grpSpPr>
          <a:xfrm rot="10800000">
            <a:off x="11838456" y="5739613"/>
            <a:ext cx="351622" cy="1122185"/>
            <a:chOff x="267504" y="1468617"/>
            <a:chExt cx="351622" cy="1122185"/>
          </a:xfrm>
          <a:solidFill>
            <a:srgbClr val="EDB104"/>
          </a:solidFill>
        </p:grpSpPr>
        <p:sp>
          <p:nvSpPr>
            <p:cNvPr id="139" name="Retângulo 138">
              <a:extLst>
                <a:ext uri="{FF2B5EF4-FFF2-40B4-BE49-F238E27FC236}">
                  <a16:creationId xmlns:a16="http://schemas.microsoft.com/office/drawing/2014/main" id="{50C2582C-18D5-FB80-8A71-5A695A13C4FA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0" name="Elipse 139">
              <a:extLst>
                <a:ext uri="{FF2B5EF4-FFF2-40B4-BE49-F238E27FC236}">
                  <a16:creationId xmlns:a16="http://schemas.microsoft.com/office/drawing/2014/main" id="{C2FA1D91-CBF0-D44F-4E72-17EDB79610DB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1" name="Elipse 140">
              <a:extLst>
                <a:ext uri="{FF2B5EF4-FFF2-40B4-BE49-F238E27FC236}">
                  <a16:creationId xmlns:a16="http://schemas.microsoft.com/office/drawing/2014/main" id="{BD34839D-F34B-E79C-F0F4-E99DFAD293A3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2" name="Elipse 141">
              <a:extLst>
                <a:ext uri="{FF2B5EF4-FFF2-40B4-BE49-F238E27FC236}">
                  <a16:creationId xmlns:a16="http://schemas.microsoft.com/office/drawing/2014/main" id="{14F158CE-B8F8-5E60-AA64-CF46A4CF8971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44" name="Imagem 143" descr="Brinquedo de lego&#10;&#10;O conteúdo gerado por IA pode estar incorreto.">
            <a:extLst>
              <a:ext uri="{FF2B5EF4-FFF2-40B4-BE49-F238E27FC236}">
                <a16:creationId xmlns:a16="http://schemas.microsoft.com/office/drawing/2014/main" id="{B0B6EAF1-3C59-F516-A1EF-F59C21B09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" t="3368" r="6856" b="3692"/>
          <a:stretch>
            <a:fillRect/>
          </a:stretch>
        </p:blipFill>
        <p:spPr>
          <a:xfrm>
            <a:off x="9233766" y="2430097"/>
            <a:ext cx="1677679" cy="257942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70" name="Agrupar 269">
            <a:extLst>
              <a:ext uri="{FF2B5EF4-FFF2-40B4-BE49-F238E27FC236}">
                <a16:creationId xmlns:a16="http://schemas.microsoft.com/office/drawing/2014/main" id="{991851FF-7169-B9EE-E2B2-22A9F08DF4B9}"/>
              </a:ext>
            </a:extLst>
          </p:cNvPr>
          <p:cNvGrpSpPr/>
          <p:nvPr/>
        </p:nvGrpSpPr>
        <p:grpSpPr>
          <a:xfrm rot="16200000">
            <a:off x="7809101" y="-175811"/>
            <a:ext cx="770562" cy="1122185"/>
            <a:chOff x="863029" y="873303"/>
            <a:chExt cx="770562" cy="1122185"/>
          </a:xfrm>
          <a:solidFill>
            <a:srgbClr val="EDB104"/>
          </a:solidFill>
        </p:grpSpPr>
        <p:sp>
          <p:nvSpPr>
            <p:cNvPr id="271" name="Retângulo 270">
              <a:extLst>
                <a:ext uri="{FF2B5EF4-FFF2-40B4-BE49-F238E27FC236}">
                  <a16:creationId xmlns:a16="http://schemas.microsoft.com/office/drawing/2014/main" id="{E44C946A-96CD-75AF-1CB7-DECF674D7531}"/>
                </a:ext>
              </a:extLst>
            </p:cNvPr>
            <p:cNvSpPr/>
            <p:nvPr/>
          </p:nvSpPr>
          <p:spPr>
            <a:xfrm>
              <a:off x="863029" y="873303"/>
              <a:ext cx="77056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2" name="Elipse 271">
              <a:extLst>
                <a:ext uri="{FF2B5EF4-FFF2-40B4-BE49-F238E27FC236}">
                  <a16:creationId xmlns:a16="http://schemas.microsoft.com/office/drawing/2014/main" id="{8A80FC2B-386E-162A-31E3-36280B5A0123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3" name="Elipse 272">
              <a:extLst>
                <a:ext uri="{FF2B5EF4-FFF2-40B4-BE49-F238E27FC236}">
                  <a16:creationId xmlns:a16="http://schemas.microsoft.com/office/drawing/2014/main" id="{E96A0052-55D0-FE74-D526-F270E53A63C3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4" name="Elipse 273">
              <a:extLst>
                <a:ext uri="{FF2B5EF4-FFF2-40B4-BE49-F238E27FC236}">
                  <a16:creationId xmlns:a16="http://schemas.microsoft.com/office/drawing/2014/main" id="{5527AB5A-89EC-7859-5C32-9FA1F7409787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5" name="Elipse 274">
              <a:extLst>
                <a:ext uri="{FF2B5EF4-FFF2-40B4-BE49-F238E27FC236}">
                  <a16:creationId xmlns:a16="http://schemas.microsoft.com/office/drawing/2014/main" id="{7C013D62-C8A7-7D8B-7453-B6903DA9A6FE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6" name="Elipse 275">
              <a:extLst>
                <a:ext uri="{FF2B5EF4-FFF2-40B4-BE49-F238E27FC236}">
                  <a16:creationId xmlns:a16="http://schemas.microsoft.com/office/drawing/2014/main" id="{FC4E3F13-4B0E-74E4-3B04-B47013B39D0F}"/>
                </a:ext>
              </a:extLst>
            </p:cNvPr>
            <p:cNvSpPr/>
            <p:nvPr/>
          </p:nvSpPr>
          <p:spPr>
            <a:xfrm>
              <a:off x="933450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7" name="Elipse 276">
              <a:extLst>
                <a:ext uri="{FF2B5EF4-FFF2-40B4-BE49-F238E27FC236}">
                  <a16:creationId xmlns:a16="http://schemas.microsoft.com/office/drawing/2014/main" id="{7CF81D68-E9A4-D3D2-9BC5-5AF7E3A09846}"/>
                </a:ext>
              </a:extLst>
            </p:cNvPr>
            <p:cNvSpPr/>
            <p:nvPr/>
          </p:nvSpPr>
          <p:spPr>
            <a:xfrm>
              <a:off x="1288283" y="1634767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8" name="Agrupar 277">
            <a:extLst>
              <a:ext uri="{FF2B5EF4-FFF2-40B4-BE49-F238E27FC236}">
                <a16:creationId xmlns:a16="http://schemas.microsoft.com/office/drawing/2014/main" id="{B49D2087-9308-1965-7A3F-A73D2F8EE0FB}"/>
              </a:ext>
            </a:extLst>
          </p:cNvPr>
          <p:cNvGrpSpPr/>
          <p:nvPr/>
        </p:nvGrpSpPr>
        <p:grpSpPr>
          <a:xfrm rot="16200000">
            <a:off x="11111923" y="6121096"/>
            <a:ext cx="351622" cy="1122185"/>
            <a:chOff x="267504" y="1468617"/>
            <a:chExt cx="351622" cy="1122185"/>
          </a:xfrm>
          <a:solidFill>
            <a:srgbClr val="BD2025"/>
          </a:solidFill>
        </p:grpSpPr>
        <p:sp>
          <p:nvSpPr>
            <p:cNvPr id="279" name="Retângulo 278">
              <a:extLst>
                <a:ext uri="{FF2B5EF4-FFF2-40B4-BE49-F238E27FC236}">
                  <a16:creationId xmlns:a16="http://schemas.microsoft.com/office/drawing/2014/main" id="{50198655-540A-6683-7BC1-56A968E1C3FD}"/>
                </a:ext>
              </a:extLst>
            </p:cNvPr>
            <p:cNvSpPr/>
            <p:nvPr/>
          </p:nvSpPr>
          <p:spPr>
            <a:xfrm>
              <a:off x="267504" y="1468617"/>
              <a:ext cx="351622" cy="11221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0" name="Elipse 279">
              <a:extLst>
                <a:ext uri="{FF2B5EF4-FFF2-40B4-BE49-F238E27FC236}">
                  <a16:creationId xmlns:a16="http://schemas.microsoft.com/office/drawing/2014/main" id="{89DABCEC-07D8-1339-493F-B7B87E9ADBDE}"/>
                </a:ext>
              </a:extLst>
            </p:cNvPr>
            <p:cNvSpPr/>
            <p:nvPr/>
          </p:nvSpPr>
          <p:spPr>
            <a:xfrm>
              <a:off x="309561" y="1543054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1" name="Elipse 280">
              <a:extLst>
                <a:ext uri="{FF2B5EF4-FFF2-40B4-BE49-F238E27FC236}">
                  <a16:creationId xmlns:a16="http://schemas.microsoft.com/office/drawing/2014/main" id="{E73D1C2F-7C30-AFBA-8797-8463A437A902}"/>
                </a:ext>
              </a:extLst>
            </p:cNvPr>
            <p:cNvSpPr/>
            <p:nvPr/>
          </p:nvSpPr>
          <p:spPr>
            <a:xfrm>
              <a:off x="309561" y="1884188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2" name="Elipse 281">
              <a:extLst>
                <a:ext uri="{FF2B5EF4-FFF2-40B4-BE49-F238E27FC236}">
                  <a16:creationId xmlns:a16="http://schemas.microsoft.com/office/drawing/2014/main" id="{634D4D78-051F-2C7D-62F3-EF496FE0CD83}"/>
                </a:ext>
              </a:extLst>
            </p:cNvPr>
            <p:cNvSpPr/>
            <p:nvPr/>
          </p:nvSpPr>
          <p:spPr>
            <a:xfrm>
              <a:off x="309557" y="2225322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1780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FD21D62B-F3FB-0AC5-D8E1-1D4FF344876F}"/>
              </a:ext>
            </a:extLst>
          </p:cNvPr>
          <p:cNvGrpSpPr/>
          <p:nvPr/>
        </p:nvGrpSpPr>
        <p:grpSpPr>
          <a:xfrm rot="16200000" flipV="1">
            <a:off x="7897571" y="-2584591"/>
            <a:ext cx="3430669" cy="7033811"/>
            <a:chOff x="9530648" y="0"/>
            <a:chExt cx="3430669" cy="7033811"/>
          </a:xfrm>
        </p:grpSpPr>
        <p:grpSp>
          <p:nvGrpSpPr>
            <p:cNvPr id="3" name="Agrupar 2">
              <a:extLst>
                <a:ext uri="{FF2B5EF4-FFF2-40B4-BE49-F238E27FC236}">
                  <a16:creationId xmlns:a16="http://schemas.microsoft.com/office/drawing/2014/main" id="{88C0A888-9124-A79A-EE4E-E02B713FE605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15" name="Retângulo 114">
                <a:extLst>
                  <a:ext uri="{FF2B5EF4-FFF2-40B4-BE49-F238E27FC236}">
                    <a16:creationId xmlns:a16="http://schemas.microsoft.com/office/drawing/2014/main" id="{9FF18389-428D-E2AF-8B71-B349EF2D7AA9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3E2EF1F2-2AE7-2589-EEC1-9A913395FA5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7" name="Elipse 116">
                <a:extLst>
                  <a:ext uri="{FF2B5EF4-FFF2-40B4-BE49-F238E27FC236}">
                    <a16:creationId xmlns:a16="http://schemas.microsoft.com/office/drawing/2014/main" id="{01AFF1F2-DC98-9EDB-026F-9385D43D813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02759D35-B02A-C96E-DFA0-461F573424F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813E0170-6B72-50DF-79F0-F94A3A611DC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CAEF558E-6655-EE55-4684-D5C9913C9BC4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2B5EA0A9-748D-3328-FA7E-573AE379E62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6337B036-0055-5CF5-B7D2-20FCA2FCDD3E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3837811C-AC8A-E833-3C33-E35CD8ECB95F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B5526320-FE17-18D8-C294-5F2EBB85AF1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AEAC7346-68A2-60BF-91F9-C38D3D99A18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42A3A046-365E-31F4-80F5-055D6D6BD7B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E8BCDCCD-FE58-AA5F-D800-8DAB8B83F8F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521244E9-F708-0081-BB59-79DD6C851136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03" name="Retângulo 102">
                <a:extLst>
                  <a:ext uri="{FF2B5EF4-FFF2-40B4-BE49-F238E27FC236}">
                    <a16:creationId xmlns:a16="http://schemas.microsoft.com/office/drawing/2014/main" id="{53D9B25F-6C7B-FC9E-49FC-1EC10956E66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7569C7D1-8837-4CF3-6C7F-6CB8D114DCB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A3D39C02-8552-9B38-74BA-D208C633F62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0DB2E560-B287-0475-8EEA-EF82536D8CA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0A68E9E8-A7AD-81BA-8118-6F3AB0D04A2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59A551F1-ACD9-DDC8-352D-CAD70D1348B7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9D4B464F-9D7E-9269-76CE-81081A9A726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2891CDD3-A8CB-AC8D-CAEE-55CCAF766426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99" name="Retângulo 98">
                <a:extLst>
                  <a:ext uri="{FF2B5EF4-FFF2-40B4-BE49-F238E27FC236}">
                    <a16:creationId xmlns:a16="http://schemas.microsoft.com/office/drawing/2014/main" id="{1C1D0CCF-7495-35AE-DEC3-D6C1CA5CA19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3B028225-1DBF-6858-5798-8B516C1AE08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DF54E56E-375F-3EA9-CD80-066C55AC901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2FCF068D-13E2-8896-3DDB-D5336887563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3B9D7C17-7BDE-DF59-CFE0-872FC3187DDB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5" name="Retângulo 94">
                <a:extLst>
                  <a:ext uri="{FF2B5EF4-FFF2-40B4-BE49-F238E27FC236}">
                    <a16:creationId xmlns:a16="http://schemas.microsoft.com/office/drawing/2014/main" id="{B0EE0ED2-A207-1746-1758-1E6981FE4AE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E774F1EE-BD38-76F2-32B7-88F66559759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F4D59890-35A3-F321-B51F-0778B6DF6B9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C928183E-52A2-3352-306A-1801ED73CC8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E5EF121F-F981-E0F7-49BD-0DF974FA63BD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91" name="Retângulo 90">
                <a:extLst>
                  <a:ext uri="{FF2B5EF4-FFF2-40B4-BE49-F238E27FC236}">
                    <a16:creationId xmlns:a16="http://schemas.microsoft.com/office/drawing/2014/main" id="{F8F994E3-5285-2BC7-4B59-C0CC277B54B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EAC2A1F3-3E18-6296-0738-69299D618A2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3" name="Elipse 92">
                <a:extLst>
                  <a:ext uri="{FF2B5EF4-FFF2-40B4-BE49-F238E27FC236}">
                    <a16:creationId xmlns:a16="http://schemas.microsoft.com/office/drawing/2014/main" id="{6DB6CB25-DEB1-45E8-4A32-C332CB129C7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F53F61F8-546A-BDC2-A632-665CAC8896F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14C55F93-3856-F95C-6A83-8B1B0A926CAE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7" name="Retângulo 86">
                <a:extLst>
                  <a:ext uri="{FF2B5EF4-FFF2-40B4-BE49-F238E27FC236}">
                    <a16:creationId xmlns:a16="http://schemas.microsoft.com/office/drawing/2014/main" id="{F3B09D72-5215-9711-DEC5-7F5F88AA774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D4BA3585-ACB3-C37F-EAC8-AB3C09A40FE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9" name="Elipse 88">
                <a:extLst>
                  <a:ext uri="{FF2B5EF4-FFF2-40B4-BE49-F238E27FC236}">
                    <a16:creationId xmlns:a16="http://schemas.microsoft.com/office/drawing/2014/main" id="{0A3F5DD2-FB5C-F348-4FEB-225D313D572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94E4A3C7-DAE3-CA9C-7B88-5CABD0C10A1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C9009705-3229-4F3E-4F68-85161A83FAA4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82" name="Retângulo 81">
                <a:extLst>
                  <a:ext uri="{FF2B5EF4-FFF2-40B4-BE49-F238E27FC236}">
                    <a16:creationId xmlns:a16="http://schemas.microsoft.com/office/drawing/2014/main" id="{136CEC50-2B78-117C-E77A-8087B282FA3D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21D94EBE-B0AC-5684-8751-F37BDB1CB5B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AE4BF5D8-A3C5-B453-92A0-5A398226DBC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754E7271-AE2E-0050-FBEC-6229F02560F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1E49D6F8-6B1C-0E96-62DB-62FCFFA67DED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258B0FC1-094C-9A58-E2BE-0A61AD7635CC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8" name="Retângulo 77">
                <a:extLst>
                  <a:ext uri="{FF2B5EF4-FFF2-40B4-BE49-F238E27FC236}">
                    <a16:creationId xmlns:a16="http://schemas.microsoft.com/office/drawing/2014/main" id="{C8D1C4F7-61A2-70A2-1AA8-7B3C53ADEA2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B5FDBBF8-3F6B-3851-B3E5-A249A4DFD42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7B592AA4-806E-2275-20BF-09396B53786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68556840-4961-ACA1-171A-40ACF872A19B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837280E4-EA66-F199-9BD9-58EAD01530B3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BDAAFA35-4DB2-773F-0C8F-35E6965FFBCE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1C718281-C1FB-FEC1-61FC-FF84003A48F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629621DA-2C43-F14B-30FC-0CB172695AE9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CF22231B-94BA-D411-51E2-63B6F006289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3059E4F2-637D-38A5-F60E-FCC183891BE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BEA08143-CF93-FC5A-28A3-1A37BA6E7459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66" name="Retângulo 65">
                <a:extLst>
                  <a:ext uri="{FF2B5EF4-FFF2-40B4-BE49-F238E27FC236}">
                    <a16:creationId xmlns:a16="http://schemas.microsoft.com/office/drawing/2014/main" id="{1F112560-1433-3106-1A6F-BDA93998EC3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D7B78DB6-54B3-640B-86DA-B5630A7E443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AC152506-E8D0-0D2E-513A-4EB0D74E1B0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47573E8E-9B06-7526-AA35-927281BE827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4F4EBDB9-D20D-87C3-797D-460BF0794E5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9FA519C2-9B4D-90A4-2B66-41BEC2CC0F57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6F25C3BD-EFA5-2B9F-79E6-BC4A37D0C62A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D1305FAE-F743-CB7B-AB6D-BCBA06391A38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2" name="Retângulo 61">
                <a:extLst>
                  <a:ext uri="{FF2B5EF4-FFF2-40B4-BE49-F238E27FC236}">
                    <a16:creationId xmlns:a16="http://schemas.microsoft.com/office/drawing/2014/main" id="{DCD748C9-B394-86F8-2032-6A1A626C64EE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479D2C43-83E5-E615-11E2-DA2725DBD95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Elipse 63">
                <a:extLst>
                  <a:ext uri="{FF2B5EF4-FFF2-40B4-BE49-F238E27FC236}">
                    <a16:creationId xmlns:a16="http://schemas.microsoft.com/office/drawing/2014/main" id="{EBDA6224-A4DA-9F02-7B43-15446C2BBAD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766B4BB7-B5C6-94C6-7C1F-9F0700E2F53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2196A002-38BC-CDAD-7B08-24774E30ADC3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8" name="Retângulo 57">
                <a:extLst>
                  <a:ext uri="{FF2B5EF4-FFF2-40B4-BE49-F238E27FC236}">
                    <a16:creationId xmlns:a16="http://schemas.microsoft.com/office/drawing/2014/main" id="{A572DE6C-19EA-67A9-1C53-939CE331C76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BDAC4A79-11EA-0FC8-810B-A4944742169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Elipse 59">
                <a:extLst>
                  <a:ext uri="{FF2B5EF4-FFF2-40B4-BE49-F238E27FC236}">
                    <a16:creationId xmlns:a16="http://schemas.microsoft.com/office/drawing/2014/main" id="{F0F0215F-83C4-6413-142E-FDEE3FA8B7F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5079F6FD-6EC7-B505-3365-479295CDB2B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0670F99D-CF2A-D725-3B55-B9F10188A248}"/>
                </a:ext>
              </a:extLst>
            </p:cNvPr>
            <p:cNvGrpSpPr/>
            <p:nvPr/>
          </p:nvGrpSpPr>
          <p:grpSpPr>
            <a:xfrm rot="20541053" flipH="1">
              <a:off x="10337281" y="6101827"/>
              <a:ext cx="770562" cy="770562"/>
              <a:chOff x="844158" y="656910"/>
              <a:chExt cx="770562" cy="770562"/>
            </a:xfrm>
            <a:solidFill>
              <a:srgbClr val="BD2025"/>
            </a:solidFill>
          </p:grpSpPr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9E59764F-72F3-CFE5-5E00-D3B6BC3DD644}"/>
                  </a:ext>
                </a:extLst>
              </p:cNvPr>
              <p:cNvSpPr/>
              <p:nvPr/>
            </p:nvSpPr>
            <p:spPr>
              <a:xfrm>
                <a:off x="844158" y="656910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BB548390-D67D-7998-2C0B-0006256C2612}"/>
                  </a:ext>
                </a:extLst>
              </p:cNvPr>
              <p:cNvSpPr/>
              <p:nvPr/>
            </p:nvSpPr>
            <p:spPr>
              <a:xfrm>
                <a:off x="914579" y="736105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5" name="Elipse 54">
                <a:extLst>
                  <a:ext uri="{FF2B5EF4-FFF2-40B4-BE49-F238E27FC236}">
                    <a16:creationId xmlns:a16="http://schemas.microsoft.com/office/drawing/2014/main" id="{7872A2D8-ED2B-0E80-CD57-B9A612F6C425}"/>
                  </a:ext>
                </a:extLst>
              </p:cNvPr>
              <p:cNvSpPr/>
              <p:nvPr/>
            </p:nvSpPr>
            <p:spPr>
              <a:xfrm>
                <a:off x="1269411" y="73610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E6E15BD8-E8DB-681D-828B-4E2A96F996CF}"/>
                  </a:ext>
                </a:extLst>
              </p:cNvPr>
              <p:cNvSpPr/>
              <p:nvPr/>
            </p:nvSpPr>
            <p:spPr>
              <a:xfrm>
                <a:off x="914578" y="107723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9E00A12D-6D5E-6A54-FA3F-3D9ACE097EA8}"/>
                  </a:ext>
                </a:extLst>
              </p:cNvPr>
              <p:cNvSpPr/>
              <p:nvPr/>
            </p:nvSpPr>
            <p:spPr>
              <a:xfrm>
                <a:off x="1269411" y="107723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5721015C-6CED-6466-2CEC-2DF0F2605592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49" name="Retângulo 48">
                <a:extLst>
                  <a:ext uri="{FF2B5EF4-FFF2-40B4-BE49-F238E27FC236}">
                    <a16:creationId xmlns:a16="http://schemas.microsoft.com/office/drawing/2014/main" id="{3C704337-C5A7-BCD0-90F9-660534467E0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AAB1E019-AA8A-B5F5-DA4D-23EB74B681D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7530C0CB-F186-5A71-AC68-9892A83C214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58F2F04F-D583-70CC-C1E8-839D36FE9BB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55C17939-E811-7C32-DEAB-A4EAE8E1C32C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4" name="Retângulo 43">
                <a:extLst>
                  <a:ext uri="{FF2B5EF4-FFF2-40B4-BE49-F238E27FC236}">
                    <a16:creationId xmlns:a16="http://schemas.microsoft.com/office/drawing/2014/main" id="{4ECC94CA-33C3-DB1A-6142-6CED5B6F3D7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30893B32-D7AA-CBC9-D864-86564F7F991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B27EF6E0-0EB5-4CF1-ABF9-94205272FD6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8046BD6A-8E45-6E62-68D0-014A2D2781F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106C6E67-1A91-F555-6562-C4F09E11385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2EBAD06E-9266-E1C9-9FB5-C7E181975FE8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C68005C2-3C9C-10C7-B4C5-88754FC9783C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6E8B361E-36CE-9F03-A813-0762EEE22B5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DB73CA97-A772-B7CE-78E2-AF7A1E9AE46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92B60598-C8A0-B982-8BFB-4CE0E89E698C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4FEFEAAA-BBE5-8F06-1873-E699BD3F5A4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F4DBCCC9-E27C-95AA-DD5D-EBA717BE5E33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726AA1D9-0E78-27B1-6178-E8633C88BCC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95FA7CB5-D20C-CE79-3DFD-E71C2D1D99E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FCBDE714-AD51-818E-2450-8233CF294CD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5366977B-7453-8696-846B-9E11BF4E88A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67A5EFEC-9964-CCD5-2B7A-E1C455388574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9048D2A0-7E12-3275-A00E-653E7DCA4AA6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C77807C1-6318-2FB6-B6CF-1308CB7DD4F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9B5D4CE4-5C7A-E39D-D482-BB013259E4F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817EA57A-6D87-249A-92E6-C88D3BD6018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0FE73AA4-0CDC-DE26-3DB8-06BE8863398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276C401C-BF60-CA7E-ECE6-8EF3CA200241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F148E37F-580F-C4D0-BD03-CD147E0B4D5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CE4C6A51-EA7A-1A96-30BC-295CD0972523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8FD86413-C108-0306-184F-CBD57445D37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Elipse 23">
                <a:extLst>
                  <a:ext uri="{FF2B5EF4-FFF2-40B4-BE49-F238E27FC236}">
                    <a16:creationId xmlns:a16="http://schemas.microsoft.com/office/drawing/2014/main" id="{BDA5DDFD-05C7-C507-E63B-874565F5DA2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AA2E78A2-4A4C-AC1B-67A7-E937E441CBD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0F5FF77F-BBBB-44DA-6949-7BC6571A70F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6EEEA534-8BD3-3044-6BFF-100BB4359D0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22" name="Agrupar 121">
            <a:extLst>
              <a:ext uri="{FF2B5EF4-FFF2-40B4-BE49-F238E27FC236}">
                <a16:creationId xmlns:a16="http://schemas.microsoft.com/office/drawing/2014/main" id="{181AE1B1-3EA8-7BF7-CC6B-FDFA8EE2C3FF}"/>
              </a:ext>
            </a:extLst>
          </p:cNvPr>
          <p:cNvGrpSpPr/>
          <p:nvPr/>
        </p:nvGrpSpPr>
        <p:grpSpPr>
          <a:xfrm rot="5400000" flipH="1" flipV="1">
            <a:off x="862756" y="-2582550"/>
            <a:ext cx="3430669" cy="7033811"/>
            <a:chOff x="9530648" y="0"/>
            <a:chExt cx="3430669" cy="7033811"/>
          </a:xfrm>
        </p:grpSpPr>
        <p:grpSp>
          <p:nvGrpSpPr>
            <p:cNvPr id="123" name="Agrupar 122">
              <a:extLst>
                <a:ext uri="{FF2B5EF4-FFF2-40B4-BE49-F238E27FC236}">
                  <a16:creationId xmlns:a16="http://schemas.microsoft.com/office/drawing/2014/main" id="{48D361F6-4255-6553-0543-9AB3AB0338D7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35" name="Retângulo 234">
                <a:extLst>
                  <a:ext uri="{FF2B5EF4-FFF2-40B4-BE49-F238E27FC236}">
                    <a16:creationId xmlns:a16="http://schemas.microsoft.com/office/drawing/2014/main" id="{0B146346-B7EB-1800-7CF6-F953BA543FE5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F3C36061-EC0A-B5FA-1A84-0ADAADE1C51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7" name="Elipse 236">
                <a:extLst>
                  <a:ext uri="{FF2B5EF4-FFF2-40B4-BE49-F238E27FC236}">
                    <a16:creationId xmlns:a16="http://schemas.microsoft.com/office/drawing/2014/main" id="{1FC72B42-37C2-AC7A-0D10-277F7AE0AB2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DE216A9F-9888-5535-EF71-B4DCA8641DC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9" name="Elipse 238">
                <a:extLst>
                  <a:ext uri="{FF2B5EF4-FFF2-40B4-BE49-F238E27FC236}">
                    <a16:creationId xmlns:a16="http://schemas.microsoft.com/office/drawing/2014/main" id="{BB201F73-2E43-6A6C-FE21-880FDEB616B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9B79F0CC-B1B5-9C69-A6DB-86D5F241AE35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42C979E3-8D6E-DE0E-483C-411BE48C1800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4" name="Agrupar 123">
              <a:extLst>
                <a:ext uri="{FF2B5EF4-FFF2-40B4-BE49-F238E27FC236}">
                  <a16:creationId xmlns:a16="http://schemas.microsoft.com/office/drawing/2014/main" id="{7E9E47F9-60C7-89EC-8397-5DE40A8ED184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30" name="Retângulo 229">
                <a:extLst>
                  <a:ext uri="{FF2B5EF4-FFF2-40B4-BE49-F238E27FC236}">
                    <a16:creationId xmlns:a16="http://schemas.microsoft.com/office/drawing/2014/main" id="{851677BE-E0E8-98E6-2050-8D5C8FC14D5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C52250C1-DF09-53CC-EFE5-57F83BB3949D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2" name="Elipse 231">
                <a:extLst>
                  <a:ext uri="{FF2B5EF4-FFF2-40B4-BE49-F238E27FC236}">
                    <a16:creationId xmlns:a16="http://schemas.microsoft.com/office/drawing/2014/main" id="{23936136-5680-F537-C79B-1A6F49655AB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86442914-451B-F425-6F0B-2BD09187E3D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C489C5A1-D596-D96A-E8F1-4F1121F0A31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B67CACA3-8D06-6C9B-3014-649C42EC7CE2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23" name="Retângulo 222">
                <a:extLst>
                  <a:ext uri="{FF2B5EF4-FFF2-40B4-BE49-F238E27FC236}">
                    <a16:creationId xmlns:a16="http://schemas.microsoft.com/office/drawing/2014/main" id="{97F5CC6A-CCA9-F7FF-F218-653BBFEA24B9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BA4B3740-18A1-28FC-735A-AE9ECAF3DA9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5" name="Elipse 224">
                <a:extLst>
                  <a:ext uri="{FF2B5EF4-FFF2-40B4-BE49-F238E27FC236}">
                    <a16:creationId xmlns:a16="http://schemas.microsoft.com/office/drawing/2014/main" id="{23B02691-F73C-D102-5A3D-A3C07DCBF43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6" name="Elipse 225">
                <a:extLst>
                  <a:ext uri="{FF2B5EF4-FFF2-40B4-BE49-F238E27FC236}">
                    <a16:creationId xmlns:a16="http://schemas.microsoft.com/office/drawing/2014/main" id="{9569DC68-2D12-636D-ED3C-3939D75CC8E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55FE0FF2-9B8E-6632-4403-256020D800E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70CEBA31-F480-CD1D-7E30-ECEF0CD7D5FC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F9E024E5-B3E4-4531-8E96-E1F2B5460901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D341859C-FEFE-297C-2636-67D839CADB01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19" name="Retângulo 218">
                <a:extLst>
                  <a:ext uri="{FF2B5EF4-FFF2-40B4-BE49-F238E27FC236}">
                    <a16:creationId xmlns:a16="http://schemas.microsoft.com/office/drawing/2014/main" id="{EF3D1BD6-E962-EADA-B906-59981C59B70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4F028B90-BF87-C62B-1042-D92DCBE07AC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1" name="Elipse 220">
                <a:extLst>
                  <a:ext uri="{FF2B5EF4-FFF2-40B4-BE49-F238E27FC236}">
                    <a16:creationId xmlns:a16="http://schemas.microsoft.com/office/drawing/2014/main" id="{2D76A7F9-1469-4AAC-789B-8A483072FB1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04168601-CE27-2082-8FDD-AE4ADB8D489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5DBA228C-A0DF-B0C5-2B16-D85F65E79289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15" name="Retângulo 214">
                <a:extLst>
                  <a:ext uri="{FF2B5EF4-FFF2-40B4-BE49-F238E27FC236}">
                    <a16:creationId xmlns:a16="http://schemas.microsoft.com/office/drawing/2014/main" id="{1178C1E4-0104-95E6-2688-D69B3A81B57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F9B48D5B-B074-BA12-F39E-99FC20AFA043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7" name="Elipse 216">
                <a:extLst>
                  <a:ext uri="{FF2B5EF4-FFF2-40B4-BE49-F238E27FC236}">
                    <a16:creationId xmlns:a16="http://schemas.microsoft.com/office/drawing/2014/main" id="{624AFB14-AC16-D901-3028-D67AE771F5A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65EB5EA0-ED08-0DED-533F-B84E32D93D3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37A2954A-CE99-4519-02A6-6507862AF6F6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1" name="Retângulo 210">
                <a:extLst>
                  <a:ext uri="{FF2B5EF4-FFF2-40B4-BE49-F238E27FC236}">
                    <a16:creationId xmlns:a16="http://schemas.microsoft.com/office/drawing/2014/main" id="{8F2C14AA-816B-4C4F-3E54-669AB9C49CC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85136CAA-31D3-D496-D647-CE0BF8073D4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3" name="Elipse 212">
                <a:extLst>
                  <a:ext uri="{FF2B5EF4-FFF2-40B4-BE49-F238E27FC236}">
                    <a16:creationId xmlns:a16="http://schemas.microsoft.com/office/drawing/2014/main" id="{D2897CFB-A02D-2D2E-05E2-E55A8704459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4" name="Elipse 213">
                <a:extLst>
                  <a:ext uri="{FF2B5EF4-FFF2-40B4-BE49-F238E27FC236}">
                    <a16:creationId xmlns:a16="http://schemas.microsoft.com/office/drawing/2014/main" id="{BBAE9B71-1826-A743-C111-05A687688C6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9" name="Agrupar 128">
              <a:extLst>
                <a:ext uri="{FF2B5EF4-FFF2-40B4-BE49-F238E27FC236}">
                  <a16:creationId xmlns:a16="http://schemas.microsoft.com/office/drawing/2014/main" id="{5491956A-02AF-102D-EC56-C4AD9B990C7B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7" name="Retângulo 206">
                <a:extLst>
                  <a:ext uri="{FF2B5EF4-FFF2-40B4-BE49-F238E27FC236}">
                    <a16:creationId xmlns:a16="http://schemas.microsoft.com/office/drawing/2014/main" id="{153B7AF3-7B51-0238-5799-4D714394977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EE3BF981-75F8-AB72-8655-7B2A96CC747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9" name="Elipse 208">
                <a:extLst>
                  <a:ext uri="{FF2B5EF4-FFF2-40B4-BE49-F238E27FC236}">
                    <a16:creationId xmlns:a16="http://schemas.microsoft.com/office/drawing/2014/main" id="{436EEC0C-66E5-B549-4056-73FB68D4C9E2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7583F7D0-636B-FBAC-092A-2CA80513CC3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0" name="Agrupar 129">
              <a:extLst>
                <a:ext uri="{FF2B5EF4-FFF2-40B4-BE49-F238E27FC236}">
                  <a16:creationId xmlns:a16="http://schemas.microsoft.com/office/drawing/2014/main" id="{EB4EBDCA-58D5-EF9A-974A-D2C26A7E57D6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2" name="Retângulo 201">
                <a:extLst>
                  <a:ext uri="{FF2B5EF4-FFF2-40B4-BE49-F238E27FC236}">
                    <a16:creationId xmlns:a16="http://schemas.microsoft.com/office/drawing/2014/main" id="{EC7A0797-D8EB-B3AD-26F6-9550795BB70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14D7E3F3-8C62-93D7-D35C-31F2934A749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4" name="Elipse 203">
                <a:extLst>
                  <a:ext uri="{FF2B5EF4-FFF2-40B4-BE49-F238E27FC236}">
                    <a16:creationId xmlns:a16="http://schemas.microsoft.com/office/drawing/2014/main" id="{CF8EAA55-11D2-706E-FE7E-586D7DAC3B7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Elipse 204">
                <a:extLst>
                  <a:ext uri="{FF2B5EF4-FFF2-40B4-BE49-F238E27FC236}">
                    <a16:creationId xmlns:a16="http://schemas.microsoft.com/office/drawing/2014/main" id="{B15A93AE-8301-C3C5-0690-D80ABED26310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76F9CA61-1D7F-89E9-5FB3-02720F916F3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D704AC7B-1F56-08C4-031D-D5438378389D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98" name="Retângulo 197">
                <a:extLst>
                  <a:ext uri="{FF2B5EF4-FFF2-40B4-BE49-F238E27FC236}">
                    <a16:creationId xmlns:a16="http://schemas.microsoft.com/office/drawing/2014/main" id="{D44A49C7-95EC-0AE0-8BD8-23CFCD2DAC6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C2B98F87-028F-49FB-5449-8CE3CDB1D98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0" name="Elipse 199">
                <a:extLst>
                  <a:ext uri="{FF2B5EF4-FFF2-40B4-BE49-F238E27FC236}">
                    <a16:creationId xmlns:a16="http://schemas.microsoft.com/office/drawing/2014/main" id="{1C945AA0-D9B2-556D-2158-5BFC31B6A05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EA9335ED-498A-DB26-CE8C-95DCB66F9FE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E38F0F74-C190-CBED-EEAF-BB688BB07336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3" name="Retângulo 192">
                <a:extLst>
                  <a:ext uri="{FF2B5EF4-FFF2-40B4-BE49-F238E27FC236}">
                    <a16:creationId xmlns:a16="http://schemas.microsoft.com/office/drawing/2014/main" id="{A9233B20-99E4-0A9C-4647-9558A95AFED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F296B35F-F2DA-9156-D7E5-C07AA08D36D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5" name="Elipse 194">
                <a:extLst>
                  <a:ext uri="{FF2B5EF4-FFF2-40B4-BE49-F238E27FC236}">
                    <a16:creationId xmlns:a16="http://schemas.microsoft.com/office/drawing/2014/main" id="{04D87F10-F902-30A0-64D0-B192224BD4C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17232D0B-CBF5-340D-D4E2-F050DAB50C5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B004DBEF-29A4-EF3F-D853-049B821768F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6F71E5D6-B2A8-D749-9A74-3D7413493C71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6" name="Retângulo 185">
                <a:extLst>
                  <a:ext uri="{FF2B5EF4-FFF2-40B4-BE49-F238E27FC236}">
                    <a16:creationId xmlns:a16="http://schemas.microsoft.com/office/drawing/2014/main" id="{C5872C51-7186-73CA-A4E2-5EEB01D087F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7" name="Elipse 186">
                <a:extLst>
                  <a:ext uri="{FF2B5EF4-FFF2-40B4-BE49-F238E27FC236}">
                    <a16:creationId xmlns:a16="http://schemas.microsoft.com/office/drawing/2014/main" id="{CDDE79BC-BF0A-D743-8F8C-E85D83AEA24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8" name="Elipse 187">
                <a:extLst>
                  <a:ext uri="{FF2B5EF4-FFF2-40B4-BE49-F238E27FC236}">
                    <a16:creationId xmlns:a16="http://schemas.microsoft.com/office/drawing/2014/main" id="{4E7A260B-4EF7-9289-8BF4-A92AE438C1A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27C4E2F2-0024-4BDB-CBC4-2B493420047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46E8F8F3-6D67-7ABB-D866-719E3CE1B90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1" name="Elipse 190">
                <a:extLst>
                  <a:ext uri="{FF2B5EF4-FFF2-40B4-BE49-F238E27FC236}">
                    <a16:creationId xmlns:a16="http://schemas.microsoft.com/office/drawing/2014/main" id="{1392B182-2EB0-A016-042B-91807F1415ED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037E5002-2207-4EC9-3931-88EEA4A0A33E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BE070E24-A41A-31E4-2442-B45C05FA89AE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2" name="Retângulo 181">
                <a:extLst>
                  <a:ext uri="{FF2B5EF4-FFF2-40B4-BE49-F238E27FC236}">
                    <a16:creationId xmlns:a16="http://schemas.microsoft.com/office/drawing/2014/main" id="{978BC2EF-CA30-E17C-1035-BF36B5805A2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6DDA1E68-C398-94A4-0661-B487CC83407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4" name="Elipse 183">
                <a:extLst>
                  <a:ext uri="{FF2B5EF4-FFF2-40B4-BE49-F238E27FC236}">
                    <a16:creationId xmlns:a16="http://schemas.microsoft.com/office/drawing/2014/main" id="{CC9BD947-6C4A-6C3B-6234-FF5F9D53746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DE54FDFB-95F5-8339-37E0-7B963E00863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5" name="Agrupar 134">
              <a:extLst>
                <a:ext uri="{FF2B5EF4-FFF2-40B4-BE49-F238E27FC236}">
                  <a16:creationId xmlns:a16="http://schemas.microsoft.com/office/drawing/2014/main" id="{F8957321-3CFF-2C18-2191-30A0769D8B80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8" name="Retângulo 177">
                <a:extLst>
                  <a:ext uri="{FF2B5EF4-FFF2-40B4-BE49-F238E27FC236}">
                    <a16:creationId xmlns:a16="http://schemas.microsoft.com/office/drawing/2014/main" id="{7ED84949-2A5B-26E6-769D-757AD16A21F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A1761201-1EAC-AD31-C7C2-65FF4FA0648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0" name="Elipse 179">
                <a:extLst>
                  <a:ext uri="{FF2B5EF4-FFF2-40B4-BE49-F238E27FC236}">
                    <a16:creationId xmlns:a16="http://schemas.microsoft.com/office/drawing/2014/main" id="{026364F3-3698-0D59-A866-ED694A64EB7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F68E76CC-CE93-5B8E-173B-60E4F1339EC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B20BD98E-9F1C-911E-468A-4D1516314DDB}"/>
                </a:ext>
              </a:extLst>
            </p:cNvPr>
            <p:cNvGrpSpPr/>
            <p:nvPr/>
          </p:nvGrpSpPr>
          <p:grpSpPr>
            <a:xfrm rot="20541053" flipH="1">
              <a:off x="10334900" y="6089921"/>
              <a:ext cx="770562" cy="770562"/>
              <a:chOff x="842817" y="644842"/>
              <a:chExt cx="770562" cy="770562"/>
            </a:xfrm>
            <a:solidFill>
              <a:srgbClr val="BD2025"/>
            </a:solidFill>
          </p:grpSpPr>
          <p:sp>
            <p:nvSpPr>
              <p:cNvPr id="173" name="Retângulo 172">
                <a:extLst>
                  <a:ext uri="{FF2B5EF4-FFF2-40B4-BE49-F238E27FC236}">
                    <a16:creationId xmlns:a16="http://schemas.microsoft.com/office/drawing/2014/main" id="{F9BF0F46-1AEF-A35F-8072-D7EF14B1A538}"/>
                  </a:ext>
                </a:extLst>
              </p:cNvPr>
              <p:cNvSpPr/>
              <p:nvPr/>
            </p:nvSpPr>
            <p:spPr>
              <a:xfrm>
                <a:off x="842817" y="644842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F78C0DCD-7233-EC15-964F-33AA19FD810D}"/>
                  </a:ext>
                </a:extLst>
              </p:cNvPr>
              <p:cNvSpPr/>
              <p:nvPr/>
            </p:nvSpPr>
            <p:spPr>
              <a:xfrm>
                <a:off x="913239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5" name="Elipse 174">
                <a:extLst>
                  <a:ext uri="{FF2B5EF4-FFF2-40B4-BE49-F238E27FC236}">
                    <a16:creationId xmlns:a16="http://schemas.microsoft.com/office/drawing/2014/main" id="{75DD4778-086A-BB7A-483F-F6AD2144C6D9}"/>
                  </a:ext>
                </a:extLst>
              </p:cNvPr>
              <p:cNvSpPr/>
              <p:nvPr/>
            </p:nvSpPr>
            <p:spPr>
              <a:xfrm>
                <a:off x="1268072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7E9BB415-41A9-FB51-55E9-9AB00AFE400B}"/>
                  </a:ext>
                </a:extLst>
              </p:cNvPr>
              <p:cNvSpPr/>
              <p:nvPr/>
            </p:nvSpPr>
            <p:spPr>
              <a:xfrm>
                <a:off x="913239" y="106517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D934B0AF-48A3-B1C4-214A-B10C27BEDDC9}"/>
                  </a:ext>
                </a:extLst>
              </p:cNvPr>
              <p:cNvSpPr/>
              <p:nvPr/>
            </p:nvSpPr>
            <p:spPr>
              <a:xfrm>
                <a:off x="1268072" y="1065171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6AAA7D77-4710-175E-890E-3DBA409E027B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69" name="Retângulo 168">
                <a:extLst>
                  <a:ext uri="{FF2B5EF4-FFF2-40B4-BE49-F238E27FC236}">
                    <a16:creationId xmlns:a16="http://schemas.microsoft.com/office/drawing/2014/main" id="{B37970C4-BE1A-B4AE-3F67-09C633E3625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41E3710E-29C4-3816-7DA8-1C72C2AC6D37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1" name="Elipse 170">
                <a:extLst>
                  <a:ext uri="{FF2B5EF4-FFF2-40B4-BE49-F238E27FC236}">
                    <a16:creationId xmlns:a16="http://schemas.microsoft.com/office/drawing/2014/main" id="{D5B2CEEA-55FA-5413-4303-F4983968608B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2" name="Elipse 171">
                <a:extLst>
                  <a:ext uri="{FF2B5EF4-FFF2-40B4-BE49-F238E27FC236}">
                    <a16:creationId xmlns:a16="http://schemas.microsoft.com/office/drawing/2014/main" id="{C0950FC3-7BCF-3092-A4F5-DE2A25E96E0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FFAF2E42-7BC8-19F2-A4D5-00161AFB8F5C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4" name="Retângulo 163">
                <a:extLst>
                  <a:ext uri="{FF2B5EF4-FFF2-40B4-BE49-F238E27FC236}">
                    <a16:creationId xmlns:a16="http://schemas.microsoft.com/office/drawing/2014/main" id="{E9EDEB2E-60C9-35D4-4B78-05C05CA5BBE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FC8F2B38-2C0F-A6B2-F708-1E185EF173C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6" name="Elipse 165">
                <a:extLst>
                  <a:ext uri="{FF2B5EF4-FFF2-40B4-BE49-F238E27FC236}">
                    <a16:creationId xmlns:a16="http://schemas.microsoft.com/office/drawing/2014/main" id="{7ABB1A6C-D3DF-FBA9-B5A1-B6116A053A6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7" name="Elipse 166">
                <a:extLst>
                  <a:ext uri="{FF2B5EF4-FFF2-40B4-BE49-F238E27FC236}">
                    <a16:creationId xmlns:a16="http://schemas.microsoft.com/office/drawing/2014/main" id="{BE93FEC7-3672-47C9-E227-958928AD28D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1644B884-9AED-0555-CD22-09036E8E00A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9B93290C-00F3-4A71-8AA3-3150AAF21C73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59" name="Retângulo 158">
                <a:extLst>
                  <a:ext uri="{FF2B5EF4-FFF2-40B4-BE49-F238E27FC236}">
                    <a16:creationId xmlns:a16="http://schemas.microsoft.com/office/drawing/2014/main" id="{6D7E2386-9824-5555-30C5-7382321E18A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0" name="Elipse 159">
                <a:extLst>
                  <a:ext uri="{FF2B5EF4-FFF2-40B4-BE49-F238E27FC236}">
                    <a16:creationId xmlns:a16="http://schemas.microsoft.com/office/drawing/2014/main" id="{D695B262-63BD-9C38-8756-36212220911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1" name="Elipse 160">
                <a:extLst>
                  <a:ext uri="{FF2B5EF4-FFF2-40B4-BE49-F238E27FC236}">
                    <a16:creationId xmlns:a16="http://schemas.microsoft.com/office/drawing/2014/main" id="{C8FC1BF6-B0A4-CD55-3254-888750D7069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2" name="Elipse 161">
                <a:extLst>
                  <a:ext uri="{FF2B5EF4-FFF2-40B4-BE49-F238E27FC236}">
                    <a16:creationId xmlns:a16="http://schemas.microsoft.com/office/drawing/2014/main" id="{3914925E-082C-0F78-2FBD-DC379E2053A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1828B512-933F-BDCE-F8CF-622C1FA5A59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0" name="Agrupar 139">
              <a:extLst>
                <a:ext uri="{FF2B5EF4-FFF2-40B4-BE49-F238E27FC236}">
                  <a16:creationId xmlns:a16="http://schemas.microsoft.com/office/drawing/2014/main" id="{49B474DA-E73E-B040-E20E-36F04F7C690F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55" name="Retângulo 154">
                <a:extLst>
                  <a:ext uri="{FF2B5EF4-FFF2-40B4-BE49-F238E27FC236}">
                    <a16:creationId xmlns:a16="http://schemas.microsoft.com/office/drawing/2014/main" id="{15B0471C-443B-4C7E-E820-49CFEADD0F7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6" name="Elipse 155">
                <a:extLst>
                  <a:ext uri="{FF2B5EF4-FFF2-40B4-BE49-F238E27FC236}">
                    <a16:creationId xmlns:a16="http://schemas.microsoft.com/office/drawing/2014/main" id="{470AB745-FDE0-6B41-C4BC-F505196D4D7C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7" name="Elipse 156">
                <a:extLst>
                  <a:ext uri="{FF2B5EF4-FFF2-40B4-BE49-F238E27FC236}">
                    <a16:creationId xmlns:a16="http://schemas.microsoft.com/office/drawing/2014/main" id="{614F9F79-DB1A-215C-0598-0AE9274E3EF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A2F9CA78-216F-1FC8-D6F2-2201FF44842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2385C899-0EDC-302E-897B-9670CAC23564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48" name="Retângulo 147">
                <a:extLst>
                  <a:ext uri="{FF2B5EF4-FFF2-40B4-BE49-F238E27FC236}">
                    <a16:creationId xmlns:a16="http://schemas.microsoft.com/office/drawing/2014/main" id="{8BEF318E-19B7-2AA1-4E96-EE5EA9778D7B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9" name="Elipse 148">
                <a:extLst>
                  <a:ext uri="{FF2B5EF4-FFF2-40B4-BE49-F238E27FC236}">
                    <a16:creationId xmlns:a16="http://schemas.microsoft.com/office/drawing/2014/main" id="{E958DD56-4931-9712-A104-EFDEC9116322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0" name="Elipse 149">
                <a:extLst>
                  <a:ext uri="{FF2B5EF4-FFF2-40B4-BE49-F238E27FC236}">
                    <a16:creationId xmlns:a16="http://schemas.microsoft.com/office/drawing/2014/main" id="{175A670D-1AEE-34A2-DDDA-9F98707FDD3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CB1493A3-F7C8-0524-2F41-7C20EA4CB5F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89EB203F-F34F-EB64-9ABD-3F300F4D445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Elipse 152">
                <a:extLst>
                  <a:ext uri="{FF2B5EF4-FFF2-40B4-BE49-F238E27FC236}">
                    <a16:creationId xmlns:a16="http://schemas.microsoft.com/office/drawing/2014/main" id="{AE6BC467-AAA5-0FEF-1343-3E942638EEE8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B75BC489-0202-74E6-A31F-7175CA12086F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DD6714B1-3934-8741-F4F8-B1141E821F31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43" name="Retângulo 142">
                <a:extLst>
                  <a:ext uri="{FF2B5EF4-FFF2-40B4-BE49-F238E27FC236}">
                    <a16:creationId xmlns:a16="http://schemas.microsoft.com/office/drawing/2014/main" id="{AE3213D8-AFDF-B0CE-57E1-FB80D17E77B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4" name="Elipse 143">
                <a:extLst>
                  <a:ext uri="{FF2B5EF4-FFF2-40B4-BE49-F238E27FC236}">
                    <a16:creationId xmlns:a16="http://schemas.microsoft.com/office/drawing/2014/main" id="{A42D3568-F740-BD1F-7DE8-7F21146F6FB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5" name="Elipse 144">
                <a:extLst>
                  <a:ext uri="{FF2B5EF4-FFF2-40B4-BE49-F238E27FC236}">
                    <a16:creationId xmlns:a16="http://schemas.microsoft.com/office/drawing/2014/main" id="{4BFBBEA0-DDD6-681D-E68C-491F7302DA6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Elipse 145">
                <a:extLst>
                  <a:ext uri="{FF2B5EF4-FFF2-40B4-BE49-F238E27FC236}">
                    <a16:creationId xmlns:a16="http://schemas.microsoft.com/office/drawing/2014/main" id="{017E825D-C684-B472-EC36-E9C8032B1B5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7" name="Elipse 146">
                <a:extLst>
                  <a:ext uri="{FF2B5EF4-FFF2-40B4-BE49-F238E27FC236}">
                    <a16:creationId xmlns:a16="http://schemas.microsoft.com/office/drawing/2014/main" id="{9C444AA8-B66A-C15D-A0D4-2A1CCCC59944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482" name="CaixaDeTexto 481">
            <a:extLst>
              <a:ext uri="{FF2B5EF4-FFF2-40B4-BE49-F238E27FC236}">
                <a16:creationId xmlns:a16="http://schemas.microsoft.com/office/drawing/2014/main" id="{C5E3343F-808A-E7C8-0AA9-A417CDF82EF2}"/>
              </a:ext>
            </a:extLst>
          </p:cNvPr>
          <p:cNvSpPr txBox="1"/>
          <p:nvPr/>
        </p:nvSpPr>
        <p:spPr>
          <a:xfrm>
            <a:off x="4393265" y="4432039"/>
            <a:ext cx="36663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2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483" name="CaixaDeTexto 482">
            <a:extLst>
              <a:ext uri="{FF2B5EF4-FFF2-40B4-BE49-F238E27FC236}">
                <a16:creationId xmlns:a16="http://schemas.microsoft.com/office/drawing/2014/main" id="{BF786CE3-0B90-B499-7580-AA9051E2C3C6}"/>
              </a:ext>
            </a:extLst>
          </p:cNvPr>
          <p:cNvSpPr txBox="1"/>
          <p:nvPr/>
        </p:nvSpPr>
        <p:spPr>
          <a:xfrm>
            <a:off x="4206419" y="3585654"/>
            <a:ext cx="40400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pic>
        <p:nvPicPr>
          <p:cNvPr id="485" name="Imagem 484" descr="Brinquedo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F124B37A-37FD-2219-CBFB-352D765229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0" t="2942" r="4008" b="7470"/>
          <a:stretch>
            <a:fillRect/>
          </a:stretch>
        </p:blipFill>
        <p:spPr>
          <a:xfrm>
            <a:off x="8548099" y="2753473"/>
            <a:ext cx="4274049" cy="61439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907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" grpId="0"/>
      <p:bldP spid="4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7700582-E38C-C5E0-E227-34BD147A35C1}"/>
              </a:ext>
            </a:extLst>
          </p:cNvPr>
          <p:cNvSpPr txBox="1"/>
          <p:nvPr/>
        </p:nvSpPr>
        <p:spPr>
          <a:xfrm>
            <a:off x="568244" y="10960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3190976-C993-C8C7-1AD6-705607E6A876}"/>
              </a:ext>
            </a:extLst>
          </p:cNvPr>
          <p:cNvSpPr txBox="1"/>
          <p:nvPr/>
        </p:nvSpPr>
        <p:spPr>
          <a:xfrm>
            <a:off x="416376" y="4959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A98BFA1D-78C5-2915-700F-C2192B1AF36A}"/>
              </a:ext>
            </a:extLst>
          </p:cNvPr>
          <p:cNvGrpSpPr/>
          <p:nvPr/>
        </p:nvGrpSpPr>
        <p:grpSpPr>
          <a:xfrm rot="10800000">
            <a:off x="9532324" y="-207482"/>
            <a:ext cx="3367186" cy="7065482"/>
            <a:chOff x="-703876" y="0"/>
            <a:chExt cx="3367186" cy="7065482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0198F114-F6F4-D741-AC63-29AA20B3753E}"/>
                </a:ext>
              </a:extLst>
            </p:cNvPr>
            <p:cNvGrpSpPr/>
            <p:nvPr/>
          </p:nvGrpSpPr>
          <p:grpSpPr>
            <a:xfrm>
              <a:off x="0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22" name="Retângulo 121">
                <a:extLst>
                  <a:ext uri="{FF2B5EF4-FFF2-40B4-BE49-F238E27FC236}">
                    <a16:creationId xmlns:a16="http://schemas.microsoft.com/office/drawing/2014/main" id="{EF1FDD2C-5808-02C9-92FF-0DB763DDA8EA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0375DE07-EAE5-584C-55AF-721F4C4512B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4" name="Elipse 123">
                <a:extLst>
                  <a:ext uri="{FF2B5EF4-FFF2-40B4-BE49-F238E27FC236}">
                    <a16:creationId xmlns:a16="http://schemas.microsoft.com/office/drawing/2014/main" id="{5B1FF375-41CE-5448-A52C-6B414E05B25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5" name="Elipse 124">
                <a:extLst>
                  <a:ext uri="{FF2B5EF4-FFF2-40B4-BE49-F238E27FC236}">
                    <a16:creationId xmlns:a16="http://schemas.microsoft.com/office/drawing/2014/main" id="{A1A46365-9725-9683-B4DD-69B15554114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6" name="Elipse 125">
                <a:extLst>
                  <a:ext uri="{FF2B5EF4-FFF2-40B4-BE49-F238E27FC236}">
                    <a16:creationId xmlns:a16="http://schemas.microsoft.com/office/drawing/2014/main" id="{9CE35C71-4E9F-049E-7601-AE9233C1719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803F7918-0A7E-89E9-2CB9-09ED797B0834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8" name="Elipse 127">
                <a:extLst>
                  <a:ext uri="{FF2B5EF4-FFF2-40B4-BE49-F238E27FC236}">
                    <a16:creationId xmlns:a16="http://schemas.microsoft.com/office/drawing/2014/main" id="{816E9AE8-7561-FEA0-4648-5654B2C13F83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49CC6832-3D2C-47E9-56CD-A6AD3EA4CDA3}"/>
                </a:ext>
              </a:extLst>
            </p:cNvPr>
            <p:cNvGrpSpPr/>
            <p:nvPr/>
          </p:nvGrpSpPr>
          <p:grpSpPr>
            <a:xfrm>
              <a:off x="770562" y="371567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17" name="Retângulo 116">
                <a:extLst>
                  <a:ext uri="{FF2B5EF4-FFF2-40B4-BE49-F238E27FC236}">
                    <a16:creationId xmlns:a16="http://schemas.microsoft.com/office/drawing/2014/main" id="{D8876CCC-9DD0-591E-9124-7503E6BD4FC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B46D4D45-B62C-DB6C-A89C-0BF8D410D0F1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E27F54AC-60C1-2D5E-914E-7E0043EF5EA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7E2D6E2B-C1A8-671B-92FE-69C2056D9C2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6A01337D-FE2C-A55A-24E2-0098711C679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A26B0EC1-687B-1AF7-39CC-E50D4DC68BB3}"/>
                </a:ext>
              </a:extLst>
            </p:cNvPr>
            <p:cNvGrpSpPr/>
            <p:nvPr/>
          </p:nvGrpSpPr>
          <p:grpSpPr>
            <a:xfrm rot="16200000">
              <a:off x="946374" y="-175812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10" name="Retângulo 109">
                <a:extLst>
                  <a:ext uri="{FF2B5EF4-FFF2-40B4-BE49-F238E27FC236}">
                    <a16:creationId xmlns:a16="http://schemas.microsoft.com/office/drawing/2014/main" id="{19BA4350-1450-5B89-3425-D27075943FF1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52320EB5-7E47-2703-E143-77EC7613C86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0C34FA15-AC75-5F14-08CB-D50574C7EA9A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756446F0-C8A9-9D4D-DD72-01FE2EF7D03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133E2287-F87E-CFA8-3EE0-AEA71FABDF3F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E7CE5DF1-23B6-A2B8-632A-27D92135BBFD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DAEAFD94-8975-B05E-F409-42637193EFCD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15691C31-92D6-1B5B-F8EA-5CDD63FC6887}"/>
                </a:ext>
              </a:extLst>
            </p:cNvPr>
            <p:cNvGrpSpPr/>
            <p:nvPr/>
          </p:nvGrpSpPr>
          <p:grpSpPr>
            <a:xfrm>
              <a:off x="0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922660C6-CB23-99BF-E7E2-C624B0CEE62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8EEE65A8-F23A-E357-995D-571E5788681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1FE19E56-3D67-7B2E-EB1F-041DFDF87C1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B9B0C25C-A2C8-62B0-03B2-FA8C840C0C5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88BA9EF5-F11E-6E2C-BA07-D31DC98B874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9E3D1F2B-1971-058A-5561-691ECD4EADA5}"/>
                </a:ext>
              </a:extLst>
            </p:cNvPr>
            <p:cNvGrpSpPr/>
            <p:nvPr/>
          </p:nvGrpSpPr>
          <p:grpSpPr>
            <a:xfrm>
              <a:off x="0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98" name="Retângulo 97">
                <a:extLst>
                  <a:ext uri="{FF2B5EF4-FFF2-40B4-BE49-F238E27FC236}">
                    <a16:creationId xmlns:a16="http://schemas.microsoft.com/office/drawing/2014/main" id="{2E95C5FE-0590-AF9D-3C44-A83414FA97ED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4EBEA8D9-C81D-FD8B-FC89-5919CDFC0E2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729D2A86-B95B-749E-CE95-6D1B736F5DB4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1" name="Elipse 100">
                <a:extLst>
                  <a:ext uri="{FF2B5EF4-FFF2-40B4-BE49-F238E27FC236}">
                    <a16:creationId xmlns:a16="http://schemas.microsoft.com/office/drawing/2014/main" id="{541C86E5-5F13-EDF3-F05D-430A78F1E23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6633B351-DE5C-CDFF-D784-E443201D482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93AFD59D-A7E3-CB10-D539-F4D8EF332F4B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DB594010-77C0-4B03-0C71-7CCB9D18A6C5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B56773C1-8CA1-247A-0375-2158C42F7C16}"/>
                </a:ext>
              </a:extLst>
            </p:cNvPr>
            <p:cNvGrpSpPr/>
            <p:nvPr/>
          </p:nvGrpSpPr>
          <p:grpSpPr>
            <a:xfrm>
              <a:off x="18927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F336A8A1-F5B2-C7C6-7147-2BA635E7ED3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6AF6C1A1-1031-26BA-0279-A36F69C1CA8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EE596728-C3D0-6AC5-3571-78138F9565D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78BF9296-B52F-C924-E0CD-B379BEC857F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7" name="Elipse 96">
                <a:extLst>
                  <a:ext uri="{FF2B5EF4-FFF2-40B4-BE49-F238E27FC236}">
                    <a16:creationId xmlns:a16="http://schemas.microsoft.com/office/drawing/2014/main" id="{046A981D-2AB1-DA40-8E87-9FE2E46C086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F460A98F-FDB2-79CA-E6A1-1C4875DD35CF}"/>
                </a:ext>
              </a:extLst>
            </p:cNvPr>
            <p:cNvGrpSpPr/>
            <p:nvPr/>
          </p:nvGrpSpPr>
          <p:grpSpPr>
            <a:xfrm rot="16200000">
              <a:off x="1155846" y="3852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9" name="Retângulo 88">
                <a:extLst>
                  <a:ext uri="{FF2B5EF4-FFF2-40B4-BE49-F238E27FC236}">
                    <a16:creationId xmlns:a16="http://schemas.microsoft.com/office/drawing/2014/main" id="{1585BA74-CBB7-186D-2712-5D72AF42911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B1FE6336-6F19-8BDB-D1C3-110232AD6928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06ACAF74-AA21-1C29-01A1-1985FE255BF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A4CB1DAD-62ED-E148-D099-1BBFBB8B6A8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6829E358-8F10-09DA-C445-BD0B930424D0}"/>
                </a:ext>
              </a:extLst>
            </p:cNvPr>
            <p:cNvGrpSpPr/>
            <p:nvPr/>
          </p:nvGrpSpPr>
          <p:grpSpPr>
            <a:xfrm rot="16200000">
              <a:off x="385282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85" name="Retângulo 84">
                <a:extLst>
                  <a:ext uri="{FF2B5EF4-FFF2-40B4-BE49-F238E27FC236}">
                    <a16:creationId xmlns:a16="http://schemas.microsoft.com/office/drawing/2014/main" id="{37A7AEC7-6A47-1059-CD14-5BEB08CEB3E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95847AEB-9E91-BD86-1367-E4AA15088A1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FFF7FE92-57BF-70C6-9658-9BA6ADAC103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E563E1D3-0AB5-DCFA-5BCD-1E0A04EBE47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E651B8EA-E946-4046-9978-190205CE8D7F}"/>
                </a:ext>
              </a:extLst>
            </p:cNvPr>
            <p:cNvGrpSpPr/>
            <p:nvPr/>
          </p:nvGrpSpPr>
          <p:grpSpPr>
            <a:xfrm>
              <a:off x="0" y="483522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81" name="Retângulo 80">
                <a:extLst>
                  <a:ext uri="{FF2B5EF4-FFF2-40B4-BE49-F238E27FC236}">
                    <a16:creationId xmlns:a16="http://schemas.microsoft.com/office/drawing/2014/main" id="{83D998E2-DE6D-4882-6E26-D7EEE636521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C62F1D1A-0773-F242-2D43-CCFB5759F9D0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340A43BA-F629-A116-407A-CA3F1F9FAFD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4" name="Elipse 83">
                <a:extLst>
                  <a:ext uri="{FF2B5EF4-FFF2-40B4-BE49-F238E27FC236}">
                    <a16:creationId xmlns:a16="http://schemas.microsoft.com/office/drawing/2014/main" id="{9A4F84F8-C050-803C-8C7C-58A1D0D7B79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ECA44A56-2806-F09E-35A4-96FEE1AD0348}"/>
                </a:ext>
              </a:extLst>
            </p:cNvPr>
            <p:cNvGrpSpPr/>
            <p:nvPr/>
          </p:nvGrpSpPr>
          <p:grpSpPr>
            <a:xfrm rot="16200000">
              <a:off x="385279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77" name="Retângulo 76">
                <a:extLst>
                  <a:ext uri="{FF2B5EF4-FFF2-40B4-BE49-F238E27FC236}">
                    <a16:creationId xmlns:a16="http://schemas.microsoft.com/office/drawing/2014/main" id="{61BF24A2-D544-5E87-0797-2A3325B1C8A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9AF09C32-4804-5618-1D09-F1FBB0AF8C0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6288EA26-4226-C15E-E90F-BA19F11CBFB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9F8D08EF-121B-1E52-67ED-DEB635B550A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E955D26E-F54B-3FEA-0CFE-020887BABC44}"/>
                </a:ext>
              </a:extLst>
            </p:cNvPr>
            <p:cNvGrpSpPr/>
            <p:nvPr/>
          </p:nvGrpSpPr>
          <p:grpSpPr>
            <a:xfrm rot="16200000">
              <a:off x="33658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73" name="Retângulo 72">
                <a:extLst>
                  <a:ext uri="{FF2B5EF4-FFF2-40B4-BE49-F238E27FC236}">
                    <a16:creationId xmlns:a16="http://schemas.microsoft.com/office/drawing/2014/main" id="{B1EDCFDE-B5A6-A558-F12D-6A6B2520B27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F7F355E9-251A-22B7-1123-EC5876BEC96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5" name="Elipse 74">
                <a:extLst>
                  <a:ext uri="{FF2B5EF4-FFF2-40B4-BE49-F238E27FC236}">
                    <a16:creationId xmlns:a16="http://schemas.microsoft.com/office/drawing/2014/main" id="{4B26B279-2344-4076-B843-91B53115012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B3CEEE82-2F7E-540E-07CD-ACA2946D509C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9098C16A-EA56-CCA1-07F2-3BA615604624}"/>
                </a:ext>
              </a:extLst>
            </p:cNvPr>
            <p:cNvGrpSpPr/>
            <p:nvPr/>
          </p:nvGrpSpPr>
          <p:grpSpPr>
            <a:xfrm>
              <a:off x="0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720514BD-7083-D5D5-6A6C-ED2392BBCBE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412E18E5-A672-A61C-84FC-11C41AFEA1D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589042AE-22CA-20B3-6D3B-9B942DFD81D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0CB24502-2749-AB92-1399-49D704E8386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62DEA47E-E106-4989-D3A3-C7A98E0E7DA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A227516E-FDF0-0A56-9476-86F81BB9A24A}"/>
                </a:ext>
              </a:extLst>
            </p:cNvPr>
            <p:cNvGrpSpPr/>
            <p:nvPr/>
          </p:nvGrpSpPr>
          <p:grpSpPr>
            <a:xfrm rot="16200000">
              <a:off x="803285" y="410136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5C6914F0-D8B1-3A35-928F-B6D1710DF87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F8CA93F4-EF31-BEFA-1C11-D1AF4DEF4B9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EC14FC53-2500-15ED-2B17-CBE8A0016C5D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9CD17721-206F-7386-0BBA-EA8F6F027778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D93EEFAD-DF32-A1C2-9BB7-BE1A9304B0AE}"/>
                </a:ext>
              </a:extLst>
            </p:cNvPr>
            <p:cNvGrpSpPr/>
            <p:nvPr/>
          </p:nvGrpSpPr>
          <p:grpSpPr>
            <a:xfrm rot="16200000">
              <a:off x="-31859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7F8103F8-EABC-FE0B-AF72-295F9C01EADC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0EEBBC7F-0ECB-FD31-830E-7BAF2646A45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1ABF4102-6FC4-28D5-1647-E2503C307978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76DD2F21-70D0-986A-1353-B15E33AAF663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DD44F8F5-5737-8197-EDBC-5AD1A83BC69B}"/>
                </a:ext>
              </a:extLst>
            </p:cNvPr>
            <p:cNvGrpSpPr/>
            <p:nvPr/>
          </p:nvGrpSpPr>
          <p:grpSpPr>
            <a:xfrm>
              <a:off x="340207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2BB34FAB-E415-CBDB-C9C9-F8D71917A54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128DB813-04EC-273A-134D-91EC542413C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E65DEB1C-182E-A961-AC67-79AE5F2E040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ED0FAE01-A402-B75E-366E-B803457A2106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19DDC5C3-B0C2-9538-8DEB-04E03EB4B3B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0460A802-CADC-C584-0D19-AD745F0EA115}"/>
                </a:ext>
              </a:extLst>
            </p:cNvPr>
            <p:cNvGrpSpPr/>
            <p:nvPr/>
          </p:nvGrpSpPr>
          <p:grpSpPr>
            <a:xfrm rot="1782862">
              <a:off x="964059" y="2779019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50" name="Retângulo 49">
                <a:extLst>
                  <a:ext uri="{FF2B5EF4-FFF2-40B4-BE49-F238E27FC236}">
                    <a16:creationId xmlns:a16="http://schemas.microsoft.com/office/drawing/2014/main" id="{3853DB73-6E2B-B952-4525-ECB57CA50673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2A3365D2-2152-03FF-C2EB-604FA1E2DD4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029CAFCC-3942-D257-0F0C-9C7834FC812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85E90580-A361-669E-86F2-8E29BA7647A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2B63DC90-E06F-F71F-D676-3612BD8F6D9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3D73D47F-78EA-14BC-8316-07111BD181B8}"/>
                </a:ext>
              </a:extLst>
            </p:cNvPr>
            <p:cNvGrpSpPr/>
            <p:nvPr/>
          </p:nvGrpSpPr>
          <p:grpSpPr>
            <a:xfrm rot="17332205">
              <a:off x="1313378" y="1023303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63FBF896-9D72-AE89-6067-871BDBEAA1E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1721F312-A3E3-1470-499B-16784413AE54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9BE119F4-6768-7E0F-22D2-F40CB952DB5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2022F995-EE1B-852C-68DE-C0265836F26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0E3F97F7-1D2D-AF61-340E-755613F70955}"/>
                </a:ext>
              </a:extLst>
            </p:cNvPr>
            <p:cNvGrpSpPr/>
            <p:nvPr/>
          </p:nvGrpSpPr>
          <p:grpSpPr>
            <a:xfrm rot="16200000">
              <a:off x="175813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1342E3C2-1413-E4CF-7055-82C972B82143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5492DE9B-B00A-01C6-528F-F4D126D80C7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356222AB-A773-E7BC-B68C-BC909EBD5BE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1A1E3D6F-3B5C-10DF-8C65-F3FB13F38D89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CEE6F675-7F05-9E31-0CDA-49C1EE9DE991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C9D8DAC0-4EE7-512C-12B8-DA44323C8D67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FD7628CB-B007-3BEE-2B33-6938035ECA09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C3BE8B22-7751-70B7-F4C0-256338B99C11}"/>
                </a:ext>
              </a:extLst>
            </p:cNvPr>
            <p:cNvGrpSpPr/>
            <p:nvPr/>
          </p:nvGrpSpPr>
          <p:grpSpPr>
            <a:xfrm rot="16200000">
              <a:off x="725233" y="521121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5" name="Retângulo 34">
                <a:extLst>
                  <a:ext uri="{FF2B5EF4-FFF2-40B4-BE49-F238E27FC236}">
                    <a16:creationId xmlns:a16="http://schemas.microsoft.com/office/drawing/2014/main" id="{C1379FCD-1171-51CE-29D0-6C40DE24296D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0FECB67E-58E8-EF4D-2031-527D232AA1E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7" name="Elipse 36">
                <a:extLst>
                  <a:ext uri="{FF2B5EF4-FFF2-40B4-BE49-F238E27FC236}">
                    <a16:creationId xmlns:a16="http://schemas.microsoft.com/office/drawing/2014/main" id="{AF2ED2EB-F2B1-EFCF-F160-B6582CB80B50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963A755C-7C20-109C-C179-526852892D6D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43AAF0CE-3D4A-3AD9-1EA1-F78B6AFC3D63}"/>
                </a:ext>
              </a:extLst>
            </p:cNvPr>
            <p:cNvGrpSpPr/>
            <p:nvPr/>
          </p:nvGrpSpPr>
          <p:grpSpPr>
            <a:xfrm rot="18798504">
              <a:off x="1690434" y="4906411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31" name="Retângulo 30">
                <a:extLst>
                  <a:ext uri="{FF2B5EF4-FFF2-40B4-BE49-F238E27FC236}">
                    <a16:creationId xmlns:a16="http://schemas.microsoft.com/office/drawing/2014/main" id="{13CBA685-FB8D-4908-9910-8E08CBC93075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DCA032F0-2220-8081-FDF7-B952B48737A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62063749-6E5D-80E9-8685-D0F3631229D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24474204-D237-0539-E79D-1A424F741D80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D877C2FC-05D8-B617-69AB-1A945EF2061A}"/>
                </a:ext>
              </a:extLst>
            </p:cNvPr>
            <p:cNvGrpSpPr/>
            <p:nvPr/>
          </p:nvGrpSpPr>
          <p:grpSpPr>
            <a:xfrm rot="1058947">
              <a:off x="1407007" y="629492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6" name="Retângulo 25">
                <a:extLst>
                  <a:ext uri="{FF2B5EF4-FFF2-40B4-BE49-F238E27FC236}">
                    <a16:creationId xmlns:a16="http://schemas.microsoft.com/office/drawing/2014/main" id="{70C796A7-1A47-AC41-0B74-58C26C4ED0D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7B575DB7-1E78-C2FC-697D-E647959663B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4C4A5E7D-9FF7-3A6B-4D6C-94FFA65C540F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7E7186D7-5686-B61F-06D4-D9DD90A71B62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0" name="Elipse 29">
                <a:extLst>
                  <a:ext uri="{FF2B5EF4-FFF2-40B4-BE49-F238E27FC236}">
                    <a16:creationId xmlns:a16="http://schemas.microsoft.com/office/drawing/2014/main" id="{E10C933F-B141-059F-BA00-3C086698840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129" name="Retângulo: Cantos Arredondados 128">
            <a:extLst>
              <a:ext uri="{FF2B5EF4-FFF2-40B4-BE49-F238E27FC236}">
                <a16:creationId xmlns:a16="http://schemas.microsoft.com/office/drawing/2014/main" id="{18A64D92-DA72-2A07-D97B-B8742CACED4E}"/>
              </a:ext>
            </a:extLst>
          </p:cNvPr>
          <p:cNvSpPr/>
          <p:nvPr/>
        </p:nvSpPr>
        <p:spPr>
          <a:xfrm>
            <a:off x="1183665" y="3975819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130" name="Retângulo: Cantos Arredondados 129">
            <a:extLst>
              <a:ext uri="{FF2B5EF4-FFF2-40B4-BE49-F238E27FC236}">
                <a16:creationId xmlns:a16="http://schemas.microsoft.com/office/drawing/2014/main" id="{F8B20F38-0E76-1144-F1BD-36785090C61E}"/>
              </a:ext>
            </a:extLst>
          </p:cNvPr>
          <p:cNvSpPr/>
          <p:nvPr/>
        </p:nvSpPr>
        <p:spPr>
          <a:xfrm>
            <a:off x="1183665" y="5308499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131" name="Retângulo: Cantos Arredondados 130">
            <a:extLst>
              <a:ext uri="{FF2B5EF4-FFF2-40B4-BE49-F238E27FC236}">
                <a16:creationId xmlns:a16="http://schemas.microsoft.com/office/drawing/2014/main" id="{58A6EEAB-3325-DF3B-63D8-FAFEB1DAB51D}"/>
              </a:ext>
            </a:extLst>
          </p:cNvPr>
          <p:cNvSpPr/>
          <p:nvPr/>
        </p:nvSpPr>
        <p:spPr>
          <a:xfrm>
            <a:off x="1183665" y="2719339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grpSp>
        <p:nvGrpSpPr>
          <p:cNvPr id="132" name="Agrupar 131">
            <a:extLst>
              <a:ext uri="{FF2B5EF4-FFF2-40B4-BE49-F238E27FC236}">
                <a16:creationId xmlns:a16="http://schemas.microsoft.com/office/drawing/2014/main" id="{00C843B9-7CE2-3534-E99C-8D4C29BF8EAF}"/>
              </a:ext>
            </a:extLst>
          </p:cNvPr>
          <p:cNvGrpSpPr/>
          <p:nvPr/>
        </p:nvGrpSpPr>
        <p:grpSpPr>
          <a:xfrm rot="21021201">
            <a:off x="832393" y="2658935"/>
            <a:ext cx="770562" cy="770400"/>
            <a:chOff x="863029" y="873304"/>
            <a:chExt cx="770562" cy="770400"/>
          </a:xfrm>
          <a:solidFill>
            <a:srgbClr val="01753A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3" name="Retângulo 132">
              <a:extLst>
                <a:ext uri="{FF2B5EF4-FFF2-40B4-BE49-F238E27FC236}">
                  <a16:creationId xmlns:a16="http://schemas.microsoft.com/office/drawing/2014/main" id="{454452A9-135C-B4B4-21B2-B1041F041584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4" name="Elipse 133">
              <a:extLst>
                <a:ext uri="{FF2B5EF4-FFF2-40B4-BE49-F238E27FC236}">
                  <a16:creationId xmlns:a16="http://schemas.microsoft.com/office/drawing/2014/main" id="{73AB5B87-BDFA-15D4-ECC0-1EC3FECD577E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5" name="Elipse 134">
              <a:extLst>
                <a:ext uri="{FF2B5EF4-FFF2-40B4-BE49-F238E27FC236}">
                  <a16:creationId xmlns:a16="http://schemas.microsoft.com/office/drawing/2014/main" id="{F461F576-9BF2-C129-9986-FD5F4ECFDDDF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6" name="Elipse 135">
              <a:extLst>
                <a:ext uri="{FF2B5EF4-FFF2-40B4-BE49-F238E27FC236}">
                  <a16:creationId xmlns:a16="http://schemas.microsoft.com/office/drawing/2014/main" id="{7AD4AE1D-7E6F-7396-B43E-CC7BBEC8CD67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7" name="Elipse 136">
              <a:extLst>
                <a:ext uri="{FF2B5EF4-FFF2-40B4-BE49-F238E27FC236}">
                  <a16:creationId xmlns:a16="http://schemas.microsoft.com/office/drawing/2014/main" id="{185149B6-619C-02A5-6E42-66C9C02E343B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8" name="Agrupar 137">
            <a:extLst>
              <a:ext uri="{FF2B5EF4-FFF2-40B4-BE49-F238E27FC236}">
                <a16:creationId xmlns:a16="http://schemas.microsoft.com/office/drawing/2014/main" id="{398DBE96-E977-CA05-CB80-F67C5B0CCF70}"/>
              </a:ext>
            </a:extLst>
          </p:cNvPr>
          <p:cNvGrpSpPr/>
          <p:nvPr/>
        </p:nvGrpSpPr>
        <p:grpSpPr>
          <a:xfrm rot="21021201">
            <a:off x="877686" y="3956798"/>
            <a:ext cx="770562" cy="770400"/>
            <a:chOff x="863029" y="873304"/>
            <a:chExt cx="770562" cy="770400"/>
          </a:xfrm>
          <a:solidFill>
            <a:srgbClr val="005D9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9" name="Retângulo 138">
              <a:extLst>
                <a:ext uri="{FF2B5EF4-FFF2-40B4-BE49-F238E27FC236}">
                  <a16:creationId xmlns:a16="http://schemas.microsoft.com/office/drawing/2014/main" id="{190A9894-6DA9-B0B9-CBA1-99B3F720B0DB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0" name="Elipse 139">
              <a:extLst>
                <a:ext uri="{FF2B5EF4-FFF2-40B4-BE49-F238E27FC236}">
                  <a16:creationId xmlns:a16="http://schemas.microsoft.com/office/drawing/2014/main" id="{91561668-F9E5-0244-1713-705B816CDF24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1" name="Elipse 140">
              <a:extLst>
                <a:ext uri="{FF2B5EF4-FFF2-40B4-BE49-F238E27FC236}">
                  <a16:creationId xmlns:a16="http://schemas.microsoft.com/office/drawing/2014/main" id="{DFF6928D-B43E-CF20-DB24-E9AE1E0A04BC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2" name="Elipse 141">
              <a:extLst>
                <a:ext uri="{FF2B5EF4-FFF2-40B4-BE49-F238E27FC236}">
                  <a16:creationId xmlns:a16="http://schemas.microsoft.com/office/drawing/2014/main" id="{265086A4-0E4D-65AF-1881-343692EB348E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3" name="Elipse 142">
              <a:extLst>
                <a:ext uri="{FF2B5EF4-FFF2-40B4-BE49-F238E27FC236}">
                  <a16:creationId xmlns:a16="http://schemas.microsoft.com/office/drawing/2014/main" id="{BC838258-79B1-3DF6-9B49-6271812140DA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4" name="Agrupar 143">
            <a:extLst>
              <a:ext uri="{FF2B5EF4-FFF2-40B4-BE49-F238E27FC236}">
                <a16:creationId xmlns:a16="http://schemas.microsoft.com/office/drawing/2014/main" id="{1D80D137-DF0A-1DE0-BAD4-B61974ACFCCC}"/>
              </a:ext>
            </a:extLst>
          </p:cNvPr>
          <p:cNvGrpSpPr/>
          <p:nvPr/>
        </p:nvGrpSpPr>
        <p:grpSpPr>
          <a:xfrm rot="21021201">
            <a:off x="922979" y="5254661"/>
            <a:ext cx="770562" cy="770400"/>
            <a:chOff x="863029" y="873304"/>
            <a:chExt cx="770562" cy="770400"/>
          </a:xfrm>
          <a:solidFill>
            <a:srgbClr val="BD2025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5" name="Retângulo 144">
              <a:extLst>
                <a:ext uri="{FF2B5EF4-FFF2-40B4-BE49-F238E27FC236}">
                  <a16:creationId xmlns:a16="http://schemas.microsoft.com/office/drawing/2014/main" id="{4ABEE75C-2339-0140-7441-B6D14816CE19}"/>
                </a:ext>
              </a:extLst>
            </p:cNvPr>
            <p:cNvSpPr/>
            <p:nvPr/>
          </p:nvSpPr>
          <p:spPr>
            <a:xfrm>
              <a:off x="863029" y="873304"/>
              <a:ext cx="770562" cy="770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id="{902765D0-7A41-5A07-4DC1-5FE8081774C4}"/>
                </a:ext>
              </a:extLst>
            </p:cNvPr>
            <p:cNvSpPr/>
            <p:nvPr/>
          </p:nvSpPr>
          <p:spPr>
            <a:xfrm>
              <a:off x="933450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7" name="Elipse 146">
              <a:extLst>
                <a:ext uri="{FF2B5EF4-FFF2-40B4-BE49-F238E27FC236}">
                  <a16:creationId xmlns:a16="http://schemas.microsoft.com/office/drawing/2014/main" id="{16B9A2FA-DF79-121F-6351-FC6A272D882E}"/>
                </a:ext>
              </a:extLst>
            </p:cNvPr>
            <p:cNvSpPr/>
            <p:nvPr/>
          </p:nvSpPr>
          <p:spPr>
            <a:xfrm>
              <a:off x="1288283" y="952499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8" name="Elipse 147">
              <a:extLst>
                <a:ext uri="{FF2B5EF4-FFF2-40B4-BE49-F238E27FC236}">
                  <a16:creationId xmlns:a16="http://schemas.microsoft.com/office/drawing/2014/main" id="{E2E8E556-AB7D-AA21-E895-4F38A28185C6}"/>
                </a:ext>
              </a:extLst>
            </p:cNvPr>
            <p:cNvSpPr/>
            <p:nvPr/>
          </p:nvSpPr>
          <p:spPr>
            <a:xfrm>
              <a:off x="933450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9" name="Elipse 148">
              <a:extLst>
                <a:ext uri="{FF2B5EF4-FFF2-40B4-BE49-F238E27FC236}">
                  <a16:creationId xmlns:a16="http://schemas.microsoft.com/office/drawing/2014/main" id="{003B7640-EA2C-C579-5A3A-5BE7758796D6}"/>
                </a:ext>
              </a:extLst>
            </p:cNvPr>
            <p:cNvSpPr/>
            <p:nvPr/>
          </p:nvSpPr>
          <p:spPr>
            <a:xfrm>
              <a:off x="1288283" y="1293633"/>
              <a:ext cx="266701" cy="266701"/>
            </a:xfrm>
            <a:prstGeom prst="ellipse">
              <a:avLst/>
            </a:prstGeom>
            <a:grpFill/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51" name="Imagem 150" descr="Imagem digital fictícia de personagem de desenho animado&#10;&#10;O conteúdo gerado por IA pode estar incorreto.">
            <a:extLst>
              <a:ext uri="{FF2B5EF4-FFF2-40B4-BE49-F238E27FC236}">
                <a16:creationId xmlns:a16="http://schemas.microsoft.com/office/drawing/2014/main" id="{BEF3898C-502F-446A-2926-15CB093FB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250" y="78343"/>
            <a:ext cx="2368090" cy="23680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90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9" grpId="0" animBg="1"/>
      <p:bldP spid="130" grpId="0" animBg="1"/>
      <p:bldP spid="1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E30E9DF-D37B-8EA7-7590-C77F4FC2EEA4}"/>
              </a:ext>
            </a:extLst>
          </p:cNvPr>
          <p:cNvSpPr txBox="1"/>
          <p:nvPr/>
        </p:nvSpPr>
        <p:spPr>
          <a:xfrm>
            <a:off x="4842291" y="892889"/>
            <a:ext cx="2507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>
                <a:latin typeface="Candara" panose="020E0502030303020204" pitchFamily="34" charset="0"/>
              </a:rPr>
              <a:t>subtítulo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B5C23CC-669B-EA0D-1911-55503513EC52}"/>
              </a:ext>
            </a:extLst>
          </p:cNvPr>
          <p:cNvSpPr txBox="1"/>
          <p:nvPr/>
        </p:nvSpPr>
        <p:spPr>
          <a:xfrm>
            <a:off x="4690423" y="292725"/>
            <a:ext cx="28111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BD2025"/>
                </a:solidFill>
                <a:latin typeface="Jumble" panose="02000503000000020004" pitchFamily="2" charset="0"/>
              </a:rPr>
              <a:t>TÍTULO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FB6620ED-3B7A-D969-8802-0D21642726AE}"/>
              </a:ext>
            </a:extLst>
          </p:cNvPr>
          <p:cNvGrpSpPr/>
          <p:nvPr/>
        </p:nvGrpSpPr>
        <p:grpSpPr>
          <a:xfrm rot="5400000">
            <a:off x="7903630" y="2393805"/>
            <a:ext cx="3430669" cy="7033811"/>
            <a:chOff x="9530648" y="0"/>
            <a:chExt cx="3430669" cy="7033811"/>
          </a:xfrm>
        </p:grpSpPr>
        <p:grpSp>
          <p:nvGrpSpPr>
            <p:cNvPr id="5" name="Agrupar 4">
              <a:extLst>
                <a:ext uri="{FF2B5EF4-FFF2-40B4-BE49-F238E27FC236}">
                  <a16:creationId xmlns:a16="http://schemas.microsoft.com/office/drawing/2014/main" id="{61D0A337-E356-2DE9-57CD-3C7CC0F96B0A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17" name="Retângulo 116">
                <a:extLst>
                  <a:ext uri="{FF2B5EF4-FFF2-40B4-BE49-F238E27FC236}">
                    <a16:creationId xmlns:a16="http://schemas.microsoft.com/office/drawing/2014/main" id="{9B8B01EC-A136-7EB4-840A-3CC587DE7F7E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8" name="Elipse 117">
                <a:extLst>
                  <a:ext uri="{FF2B5EF4-FFF2-40B4-BE49-F238E27FC236}">
                    <a16:creationId xmlns:a16="http://schemas.microsoft.com/office/drawing/2014/main" id="{A5F47803-22D7-08A2-D0FF-A19CD07CEE3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D66462B9-7D7C-38FC-2266-58AAFE09104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0" name="Elipse 119">
                <a:extLst>
                  <a:ext uri="{FF2B5EF4-FFF2-40B4-BE49-F238E27FC236}">
                    <a16:creationId xmlns:a16="http://schemas.microsoft.com/office/drawing/2014/main" id="{52300687-C05D-FE5E-F0D0-55CC3E78A6D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1" name="Elipse 120">
                <a:extLst>
                  <a:ext uri="{FF2B5EF4-FFF2-40B4-BE49-F238E27FC236}">
                    <a16:creationId xmlns:a16="http://schemas.microsoft.com/office/drawing/2014/main" id="{0577DDE3-A724-60A0-123B-55864D6D96D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2" name="Elipse 121">
                <a:extLst>
                  <a:ext uri="{FF2B5EF4-FFF2-40B4-BE49-F238E27FC236}">
                    <a16:creationId xmlns:a16="http://schemas.microsoft.com/office/drawing/2014/main" id="{3AF5FC04-EE27-A594-3649-A3242018B434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3" name="Elipse 122">
                <a:extLst>
                  <a:ext uri="{FF2B5EF4-FFF2-40B4-BE49-F238E27FC236}">
                    <a16:creationId xmlns:a16="http://schemas.microsoft.com/office/drawing/2014/main" id="{4E4B9B72-4D34-336B-23B4-C4F600E02B12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BF1B4EB3-E011-D274-D931-1AE3EE51F78F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112" name="Retângulo 111">
                <a:extLst>
                  <a:ext uri="{FF2B5EF4-FFF2-40B4-BE49-F238E27FC236}">
                    <a16:creationId xmlns:a16="http://schemas.microsoft.com/office/drawing/2014/main" id="{045F38FA-A737-BB88-59C4-670D23711037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3" name="Elipse 112">
                <a:extLst>
                  <a:ext uri="{FF2B5EF4-FFF2-40B4-BE49-F238E27FC236}">
                    <a16:creationId xmlns:a16="http://schemas.microsoft.com/office/drawing/2014/main" id="{8C0237B1-48D1-D8E9-668D-0A5A5C67D550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4" name="Elipse 113">
                <a:extLst>
                  <a:ext uri="{FF2B5EF4-FFF2-40B4-BE49-F238E27FC236}">
                    <a16:creationId xmlns:a16="http://schemas.microsoft.com/office/drawing/2014/main" id="{99D2C616-2990-9024-2FF4-022DE1E9865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C6FA9682-FAC2-9FA6-D780-7DEFB46A75B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078FCA95-6767-BF06-65CF-2FACDBB172F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FB2CF777-73AC-D504-9314-006FB489CF26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105" name="Retângulo 104">
                <a:extLst>
                  <a:ext uri="{FF2B5EF4-FFF2-40B4-BE49-F238E27FC236}">
                    <a16:creationId xmlns:a16="http://schemas.microsoft.com/office/drawing/2014/main" id="{65598158-E3F8-051C-E6F4-E4B7D1648035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Elipse 105">
                <a:extLst>
                  <a:ext uri="{FF2B5EF4-FFF2-40B4-BE49-F238E27FC236}">
                    <a16:creationId xmlns:a16="http://schemas.microsoft.com/office/drawing/2014/main" id="{ABAE8638-0A64-15CA-32FB-0EE1BFD8F3F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7" name="Elipse 106">
                <a:extLst>
                  <a:ext uri="{FF2B5EF4-FFF2-40B4-BE49-F238E27FC236}">
                    <a16:creationId xmlns:a16="http://schemas.microsoft.com/office/drawing/2014/main" id="{7928EC79-F6DD-E4E9-2FC7-05CB376236C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Elipse 107">
                <a:extLst>
                  <a:ext uri="{FF2B5EF4-FFF2-40B4-BE49-F238E27FC236}">
                    <a16:creationId xmlns:a16="http://schemas.microsoft.com/office/drawing/2014/main" id="{565303AE-BBF1-2FBD-48D6-98CBB79CA99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9" name="Elipse 108">
                <a:extLst>
                  <a:ext uri="{FF2B5EF4-FFF2-40B4-BE49-F238E27FC236}">
                    <a16:creationId xmlns:a16="http://schemas.microsoft.com/office/drawing/2014/main" id="{55F7FC73-CBF3-3AA4-1A55-BF0000087EEE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0" name="Elipse 109">
                <a:extLst>
                  <a:ext uri="{FF2B5EF4-FFF2-40B4-BE49-F238E27FC236}">
                    <a16:creationId xmlns:a16="http://schemas.microsoft.com/office/drawing/2014/main" id="{BADC8CE2-EF03-9F16-67F5-21D60EEA0DA4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1" name="Elipse 110">
                <a:extLst>
                  <a:ext uri="{FF2B5EF4-FFF2-40B4-BE49-F238E27FC236}">
                    <a16:creationId xmlns:a16="http://schemas.microsoft.com/office/drawing/2014/main" id="{8B60C71F-768A-8117-020A-CB0FE3448CA0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EED80244-C302-6642-8FF8-8E03B02CF558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101" name="Retângulo 100">
                <a:extLst>
                  <a:ext uri="{FF2B5EF4-FFF2-40B4-BE49-F238E27FC236}">
                    <a16:creationId xmlns:a16="http://schemas.microsoft.com/office/drawing/2014/main" id="{16253E77-636D-67CA-3B09-F62F6ACD5409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2" name="Elipse 101">
                <a:extLst>
                  <a:ext uri="{FF2B5EF4-FFF2-40B4-BE49-F238E27FC236}">
                    <a16:creationId xmlns:a16="http://schemas.microsoft.com/office/drawing/2014/main" id="{0E21CA6A-A821-A5F9-5B22-1B812CABD9B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84BBB0BC-8892-47EB-3224-11AB346E697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4" name="Elipse 103">
                <a:extLst>
                  <a:ext uri="{FF2B5EF4-FFF2-40B4-BE49-F238E27FC236}">
                    <a16:creationId xmlns:a16="http://schemas.microsoft.com/office/drawing/2014/main" id="{827B8079-EC73-5BF9-AC9F-A02ACDABC395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F87A35EC-73DC-D477-CE44-270A70F5A720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97" name="Retângulo 96">
                <a:extLst>
                  <a:ext uri="{FF2B5EF4-FFF2-40B4-BE49-F238E27FC236}">
                    <a16:creationId xmlns:a16="http://schemas.microsoft.com/office/drawing/2014/main" id="{AFA99F08-9C9E-86B6-5CF3-9CFE3058CA0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8" name="Elipse 97">
                <a:extLst>
                  <a:ext uri="{FF2B5EF4-FFF2-40B4-BE49-F238E27FC236}">
                    <a16:creationId xmlns:a16="http://schemas.microsoft.com/office/drawing/2014/main" id="{C0E192B5-EBE9-B3EF-3F42-E107DC04FD7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9" name="Elipse 98">
                <a:extLst>
                  <a:ext uri="{FF2B5EF4-FFF2-40B4-BE49-F238E27FC236}">
                    <a16:creationId xmlns:a16="http://schemas.microsoft.com/office/drawing/2014/main" id="{A352C77F-7FCA-C539-6314-67BFC26CD303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0" name="Elipse 99">
                <a:extLst>
                  <a:ext uri="{FF2B5EF4-FFF2-40B4-BE49-F238E27FC236}">
                    <a16:creationId xmlns:a16="http://schemas.microsoft.com/office/drawing/2014/main" id="{3DC6FF31-240F-DA14-3330-C95A34FCCF7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C5F440AE-15E2-DF95-82C6-D76EFD308151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93" name="Retângulo 92">
                <a:extLst>
                  <a:ext uri="{FF2B5EF4-FFF2-40B4-BE49-F238E27FC236}">
                    <a16:creationId xmlns:a16="http://schemas.microsoft.com/office/drawing/2014/main" id="{6D286220-CCF9-8E7D-9F3D-2A9A418BFBF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6D207E1A-8614-4627-8566-DC513970202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5" name="Elipse 94">
                <a:extLst>
                  <a:ext uri="{FF2B5EF4-FFF2-40B4-BE49-F238E27FC236}">
                    <a16:creationId xmlns:a16="http://schemas.microsoft.com/office/drawing/2014/main" id="{CA8290EA-DF5C-FC9C-C41A-44833615F93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6" name="Elipse 95">
                <a:extLst>
                  <a:ext uri="{FF2B5EF4-FFF2-40B4-BE49-F238E27FC236}">
                    <a16:creationId xmlns:a16="http://schemas.microsoft.com/office/drawing/2014/main" id="{353F1C9B-3941-568F-7E30-B7A3CDC716EF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067B2C5D-C593-70E9-F149-FD1E3D5941C0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9" name="Retângulo 88">
                <a:extLst>
                  <a:ext uri="{FF2B5EF4-FFF2-40B4-BE49-F238E27FC236}">
                    <a16:creationId xmlns:a16="http://schemas.microsoft.com/office/drawing/2014/main" id="{1A10837B-9D82-C48D-5252-A9285E0E42C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0" name="Elipse 89">
                <a:extLst>
                  <a:ext uri="{FF2B5EF4-FFF2-40B4-BE49-F238E27FC236}">
                    <a16:creationId xmlns:a16="http://schemas.microsoft.com/office/drawing/2014/main" id="{52F40765-DDF0-1485-4185-EC07D4360E5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DE96AAB0-0422-08B7-B4AF-523329B52E6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92" name="Elipse 91">
                <a:extLst>
                  <a:ext uri="{FF2B5EF4-FFF2-40B4-BE49-F238E27FC236}">
                    <a16:creationId xmlns:a16="http://schemas.microsoft.com/office/drawing/2014/main" id="{3392EEF7-CCF5-6694-AA20-286207AC99C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A6165850-2805-E5DB-181A-3F50A751074A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84" name="Retângulo 83">
                <a:extLst>
                  <a:ext uri="{FF2B5EF4-FFF2-40B4-BE49-F238E27FC236}">
                    <a16:creationId xmlns:a16="http://schemas.microsoft.com/office/drawing/2014/main" id="{5E7A4825-BA63-2F88-7F27-8491B70D3E1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EE9C327B-9A7F-6652-E0F9-521779728E9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D1D99A9D-BF59-2A74-CE81-65D2BBAE43E3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7" name="Elipse 86">
                <a:extLst>
                  <a:ext uri="{FF2B5EF4-FFF2-40B4-BE49-F238E27FC236}">
                    <a16:creationId xmlns:a16="http://schemas.microsoft.com/office/drawing/2014/main" id="{8381A79E-4B82-38EB-D583-F92870AF797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2468DB3B-9ED2-0337-2161-5F03F7029D1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D46A35E0-D167-30C2-2DDA-D2854A12E67C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80" name="Retângulo 79">
                <a:extLst>
                  <a:ext uri="{FF2B5EF4-FFF2-40B4-BE49-F238E27FC236}">
                    <a16:creationId xmlns:a16="http://schemas.microsoft.com/office/drawing/2014/main" id="{027E5F65-66D2-37D6-895C-2886DBAB8EF4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1" name="Elipse 80">
                <a:extLst>
                  <a:ext uri="{FF2B5EF4-FFF2-40B4-BE49-F238E27FC236}">
                    <a16:creationId xmlns:a16="http://schemas.microsoft.com/office/drawing/2014/main" id="{2B231473-0F6A-2E56-C311-1BF01A24540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2" name="Elipse 81">
                <a:extLst>
                  <a:ext uri="{FF2B5EF4-FFF2-40B4-BE49-F238E27FC236}">
                    <a16:creationId xmlns:a16="http://schemas.microsoft.com/office/drawing/2014/main" id="{17918F4D-DC17-D4D4-D0DB-968207CA6866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F56693DB-A487-C458-B22D-190E0C1F323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0466A858-94E7-9D84-EE1E-F87C3A3CD78C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75" name="Retângulo 74">
                <a:extLst>
                  <a:ext uri="{FF2B5EF4-FFF2-40B4-BE49-F238E27FC236}">
                    <a16:creationId xmlns:a16="http://schemas.microsoft.com/office/drawing/2014/main" id="{201CABA2-18B6-1065-22D2-56AF0A609D82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6" name="Elipse 75">
                <a:extLst>
                  <a:ext uri="{FF2B5EF4-FFF2-40B4-BE49-F238E27FC236}">
                    <a16:creationId xmlns:a16="http://schemas.microsoft.com/office/drawing/2014/main" id="{7790EFD1-C04D-283B-1867-A046E7E7C3D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0007A12F-8430-3219-3201-18A48BF56FA8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8" name="Elipse 77">
                <a:extLst>
                  <a:ext uri="{FF2B5EF4-FFF2-40B4-BE49-F238E27FC236}">
                    <a16:creationId xmlns:a16="http://schemas.microsoft.com/office/drawing/2014/main" id="{CF15EA07-5FFA-33FD-EA0B-62C925F420E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9" name="Elipse 78">
                <a:extLst>
                  <a:ext uri="{FF2B5EF4-FFF2-40B4-BE49-F238E27FC236}">
                    <a16:creationId xmlns:a16="http://schemas.microsoft.com/office/drawing/2014/main" id="{B0BD4B44-E8B0-1368-C756-FB463816FC45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5" name="Agrupar 14">
              <a:extLst>
                <a:ext uri="{FF2B5EF4-FFF2-40B4-BE49-F238E27FC236}">
                  <a16:creationId xmlns:a16="http://schemas.microsoft.com/office/drawing/2014/main" id="{135749BC-20E3-52BD-684C-44D4319F0681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68" name="Retângulo 67">
                <a:extLst>
                  <a:ext uri="{FF2B5EF4-FFF2-40B4-BE49-F238E27FC236}">
                    <a16:creationId xmlns:a16="http://schemas.microsoft.com/office/drawing/2014/main" id="{B777FCE1-AD70-A769-33AF-E0FC2756C86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9" name="Elipse 68">
                <a:extLst>
                  <a:ext uri="{FF2B5EF4-FFF2-40B4-BE49-F238E27FC236}">
                    <a16:creationId xmlns:a16="http://schemas.microsoft.com/office/drawing/2014/main" id="{ED079E6E-B017-DE01-BB69-0D83D7F43025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0" name="Elipse 69">
                <a:extLst>
                  <a:ext uri="{FF2B5EF4-FFF2-40B4-BE49-F238E27FC236}">
                    <a16:creationId xmlns:a16="http://schemas.microsoft.com/office/drawing/2014/main" id="{EDD40807-0E6F-7119-4E57-C4F68C1F4A5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B11D0343-693A-A707-94B4-26062937BE61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2" name="Elipse 71">
                <a:extLst>
                  <a:ext uri="{FF2B5EF4-FFF2-40B4-BE49-F238E27FC236}">
                    <a16:creationId xmlns:a16="http://schemas.microsoft.com/office/drawing/2014/main" id="{6BE3946D-AFAB-9EDD-0649-DC09B9C4BBF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3" name="Elipse 72">
                <a:extLst>
                  <a:ext uri="{FF2B5EF4-FFF2-40B4-BE49-F238E27FC236}">
                    <a16:creationId xmlns:a16="http://schemas.microsoft.com/office/drawing/2014/main" id="{CAC74920-3274-790C-0D91-730C90DAED98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DE10C3E4-55D7-B0D4-99E9-07F9439839C6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8BFD4F20-608B-5DD4-75C0-1E6BCE196655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4" name="Retângulo 63">
                <a:extLst>
                  <a:ext uri="{FF2B5EF4-FFF2-40B4-BE49-F238E27FC236}">
                    <a16:creationId xmlns:a16="http://schemas.microsoft.com/office/drawing/2014/main" id="{C1E95165-759C-56B8-D981-711058D8306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21A12FEC-2949-3C90-C81A-C9BBA526DB7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Elipse 65">
                <a:extLst>
                  <a:ext uri="{FF2B5EF4-FFF2-40B4-BE49-F238E27FC236}">
                    <a16:creationId xmlns:a16="http://schemas.microsoft.com/office/drawing/2014/main" id="{36DD9191-2C6E-18B5-39B5-F95CAB654DE7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Elipse 66">
                <a:extLst>
                  <a:ext uri="{FF2B5EF4-FFF2-40B4-BE49-F238E27FC236}">
                    <a16:creationId xmlns:a16="http://schemas.microsoft.com/office/drawing/2014/main" id="{7A6669FB-C68F-CD45-A538-6BA91F6BAF6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7" name="Agrupar 16">
              <a:extLst>
                <a:ext uri="{FF2B5EF4-FFF2-40B4-BE49-F238E27FC236}">
                  <a16:creationId xmlns:a16="http://schemas.microsoft.com/office/drawing/2014/main" id="{76DBAA9D-F1F5-5CD5-02BB-B87689F01973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60" name="Retângulo 59">
                <a:extLst>
                  <a:ext uri="{FF2B5EF4-FFF2-40B4-BE49-F238E27FC236}">
                    <a16:creationId xmlns:a16="http://schemas.microsoft.com/office/drawing/2014/main" id="{DBC4F2A3-88F1-FA3F-14E0-81B1DD6EBBA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Elipse 60">
                <a:extLst>
                  <a:ext uri="{FF2B5EF4-FFF2-40B4-BE49-F238E27FC236}">
                    <a16:creationId xmlns:a16="http://schemas.microsoft.com/office/drawing/2014/main" id="{A762FCE1-391D-FD22-4463-C5E9285A402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2D5F54FC-DAD3-4265-38B8-2EB5B97A26B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Elipse 62">
                <a:extLst>
                  <a:ext uri="{FF2B5EF4-FFF2-40B4-BE49-F238E27FC236}">
                    <a16:creationId xmlns:a16="http://schemas.microsoft.com/office/drawing/2014/main" id="{CCCCC5CF-4275-0B37-1594-D910CEFB0AA4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CA829C3E-3907-C0B3-E998-B2AC1B25439C}"/>
                </a:ext>
              </a:extLst>
            </p:cNvPr>
            <p:cNvGrpSpPr/>
            <p:nvPr/>
          </p:nvGrpSpPr>
          <p:grpSpPr>
            <a:xfrm rot="20541053" flipH="1">
              <a:off x="10337281" y="6101827"/>
              <a:ext cx="770562" cy="770562"/>
              <a:chOff x="844158" y="656910"/>
              <a:chExt cx="770562" cy="770562"/>
            </a:xfrm>
            <a:solidFill>
              <a:srgbClr val="BD2025"/>
            </a:solidFill>
          </p:grpSpPr>
          <p:sp>
            <p:nvSpPr>
              <p:cNvPr id="55" name="Retângulo 54">
                <a:extLst>
                  <a:ext uri="{FF2B5EF4-FFF2-40B4-BE49-F238E27FC236}">
                    <a16:creationId xmlns:a16="http://schemas.microsoft.com/office/drawing/2014/main" id="{C8FD2761-5069-961B-E749-2B134B404D64}"/>
                  </a:ext>
                </a:extLst>
              </p:cNvPr>
              <p:cNvSpPr/>
              <p:nvPr/>
            </p:nvSpPr>
            <p:spPr>
              <a:xfrm>
                <a:off x="844158" y="656910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14DBEC46-9C3F-E4B0-9861-4F60DF0BFF79}"/>
                  </a:ext>
                </a:extLst>
              </p:cNvPr>
              <p:cNvSpPr/>
              <p:nvPr/>
            </p:nvSpPr>
            <p:spPr>
              <a:xfrm>
                <a:off x="914579" y="736105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EF51CF52-182F-1DE7-4EF9-1DFE176E7166}"/>
                  </a:ext>
                </a:extLst>
              </p:cNvPr>
              <p:cNvSpPr/>
              <p:nvPr/>
            </p:nvSpPr>
            <p:spPr>
              <a:xfrm>
                <a:off x="1269411" y="73610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Elipse 57">
                <a:extLst>
                  <a:ext uri="{FF2B5EF4-FFF2-40B4-BE49-F238E27FC236}">
                    <a16:creationId xmlns:a16="http://schemas.microsoft.com/office/drawing/2014/main" id="{2AF4B418-AD35-1181-4955-5396C6FECAB8}"/>
                  </a:ext>
                </a:extLst>
              </p:cNvPr>
              <p:cNvSpPr/>
              <p:nvPr/>
            </p:nvSpPr>
            <p:spPr>
              <a:xfrm>
                <a:off x="914578" y="107723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71949443-B96D-663B-8A7E-5B6FC4F865A9}"/>
                  </a:ext>
                </a:extLst>
              </p:cNvPr>
              <p:cNvSpPr/>
              <p:nvPr/>
            </p:nvSpPr>
            <p:spPr>
              <a:xfrm>
                <a:off x="1269411" y="107723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B6C5812B-F03A-9C20-7865-E4A3E2646807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51" name="Retângulo 50">
                <a:extLst>
                  <a:ext uri="{FF2B5EF4-FFF2-40B4-BE49-F238E27FC236}">
                    <a16:creationId xmlns:a16="http://schemas.microsoft.com/office/drawing/2014/main" id="{35385C7B-BE4A-436E-6D01-F9227AD9CA82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2" name="Elipse 51">
                <a:extLst>
                  <a:ext uri="{FF2B5EF4-FFF2-40B4-BE49-F238E27FC236}">
                    <a16:creationId xmlns:a16="http://schemas.microsoft.com/office/drawing/2014/main" id="{0B07EA8C-E73E-129E-9679-71614118A57B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ABB35F1D-2D07-A57A-B087-8F679345ACF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4" name="Elipse 53">
                <a:extLst>
                  <a:ext uri="{FF2B5EF4-FFF2-40B4-BE49-F238E27FC236}">
                    <a16:creationId xmlns:a16="http://schemas.microsoft.com/office/drawing/2014/main" id="{F3BA2CFF-3003-3AD8-FADD-30772F35091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0" name="Agrupar 19">
              <a:extLst>
                <a:ext uri="{FF2B5EF4-FFF2-40B4-BE49-F238E27FC236}">
                  <a16:creationId xmlns:a16="http://schemas.microsoft.com/office/drawing/2014/main" id="{0D984B32-26A6-7234-CEB9-4C8CEC4277C9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6" name="Retângulo 45">
                <a:extLst>
                  <a:ext uri="{FF2B5EF4-FFF2-40B4-BE49-F238E27FC236}">
                    <a16:creationId xmlns:a16="http://schemas.microsoft.com/office/drawing/2014/main" id="{2559E174-98A6-2A16-8FA2-BC514A84EA70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" name="Elipse 46">
                <a:extLst>
                  <a:ext uri="{FF2B5EF4-FFF2-40B4-BE49-F238E27FC236}">
                    <a16:creationId xmlns:a16="http://schemas.microsoft.com/office/drawing/2014/main" id="{6B70579C-5D32-5B81-BECE-062B39537D58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30D526C1-1153-323B-824C-F57D017280ED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9" name="Elipse 48">
                <a:extLst>
                  <a:ext uri="{FF2B5EF4-FFF2-40B4-BE49-F238E27FC236}">
                    <a16:creationId xmlns:a16="http://schemas.microsoft.com/office/drawing/2014/main" id="{9F045548-8C0E-7B00-7EA7-9AA72EB42EB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0" name="Elipse 49">
                <a:extLst>
                  <a:ext uri="{FF2B5EF4-FFF2-40B4-BE49-F238E27FC236}">
                    <a16:creationId xmlns:a16="http://schemas.microsoft.com/office/drawing/2014/main" id="{916C07DB-7021-8C75-BE53-5604D766F3E8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9E418926-AB34-DC93-516D-50684ED80B6E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41" name="Retângulo 40">
                <a:extLst>
                  <a:ext uri="{FF2B5EF4-FFF2-40B4-BE49-F238E27FC236}">
                    <a16:creationId xmlns:a16="http://schemas.microsoft.com/office/drawing/2014/main" id="{60CD68C9-8FDA-E939-5A48-9899196B22E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" name="Elipse 41">
                <a:extLst>
                  <a:ext uri="{FF2B5EF4-FFF2-40B4-BE49-F238E27FC236}">
                    <a16:creationId xmlns:a16="http://schemas.microsoft.com/office/drawing/2014/main" id="{5F917D30-4A04-2A45-EA17-7EE19CEDAD49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3" name="Elipse 42">
                <a:extLst>
                  <a:ext uri="{FF2B5EF4-FFF2-40B4-BE49-F238E27FC236}">
                    <a16:creationId xmlns:a16="http://schemas.microsoft.com/office/drawing/2014/main" id="{5E0233BB-BC34-168A-7027-47026A1A241B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Elipse 43">
                <a:extLst>
                  <a:ext uri="{FF2B5EF4-FFF2-40B4-BE49-F238E27FC236}">
                    <a16:creationId xmlns:a16="http://schemas.microsoft.com/office/drawing/2014/main" id="{01355DD0-500A-2A6A-1363-26ACF833DD9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" name="Elipse 44">
                <a:extLst>
                  <a:ext uri="{FF2B5EF4-FFF2-40B4-BE49-F238E27FC236}">
                    <a16:creationId xmlns:a16="http://schemas.microsoft.com/office/drawing/2014/main" id="{0BCF10BF-D8F4-08CE-0CF5-C85C2E0FAC0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2" name="Agrupar 21">
              <a:extLst>
                <a:ext uri="{FF2B5EF4-FFF2-40B4-BE49-F238E27FC236}">
                  <a16:creationId xmlns:a16="http://schemas.microsoft.com/office/drawing/2014/main" id="{189401C5-3F06-9C98-F316-84542537BD09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37" name="Retângulo 36">
                <a:extLst>
                  <a:ext uri="{FF2B5EF4-FFF2-40B4-BE49-F238E27FC236}">
                    <a16:creationId xmlns:a16="http://schemas.microsoft.com/office/drawing/2014/main" id="{C4A6B17F-8DB7-1D0C-0B0D-9A2394256707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8" name="Elipse 37">
                <a:extLst>
                  <a:ext uri="{FF2B5EF4-FFF2-40B4-BE49-F238E27FC236}">
                    <a16:creationId xmlns:a16="http://schemas.microsoft.com/office/drawing/2014/main" id="{EA5AD177-05EC-2819-B63A-04435401BB8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E04F41C9-0C73-451F-2878-8C138B041885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EF495265-451F-5519-2316-728FE12569F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A1B5CAB8-2FEC-F02B-C91D-9AAB15EE86B3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59503BF4-8056-4884-8838-317DE639373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1" name="Elipse 30">
                <a:extLst>
                  <a:ext uri="{FF2B5EF4-FFF2-40B4-BE49-F238E27FC236}">
                    <a16:creationId xmlns:a16="http://schemas.microsoft.com/office/drawing/2014/main" id="{991E3EAB-0BCF-8248-624F-1760D137A963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2" name="Elipse 31">
                <a:extLst>
                  <a:ext uri="{FF2B5EF4-FFF2-40B4-BE49-F238E27FC236}">
                    <a16:creationId xmlns:a16="http://schemas.microsoft.com/office/drawing/2014/main" id="{F7E23ABA-AE7F-15D0-BD7A-9C335D97F89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CF1E7614-1D75-3FF0-3ECE-EEA90DCCBB9F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4" name="Elipse 33">
                <a:extLst>
                  <a:ext uri="{FF2B5EF4-FFF2-40B4-BE49-F238E27FC236}">
                    <a16:creationId xmlns:a16="http://schemas.microsoft.com/office/drawing/2014/main" id="{7226B013-4215-B565-9621-E4CEB86F0D9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5" name="Elipse 34">
                <a:extLst>
                  <a:ext uri="{FF2B5EF4-FFF2-40B4-BE49-F238E27FC236}">
                    <a16:creationId xmlns:a16="http://schemas.microsoft.com/office/drawing/2014/main" id="{A940AE86-E15C-A8F0-8EAE-181F102B1E8F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D89F951C-A191-AE37-F635-A5BC8A95E19F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id="{86B8ABD2-26F5-FDF0-8C2D-86439733ED5A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25" name="Retângulo 24">
                <a:extLst>
                  <a:ext uri="{FF2B5EF4-FFF2-40B4-BE49-F238E27FC236}">
                    <a16:creationId xmlns:a16="http://schemas.microsoft.com/office/drawing/2014/main" id="{D2BEAA08-312A-4CCA-C01E-BB4670A806C5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6" name="Elipse 25">
                <a:extLst>
                  <a:ext uri="{FF2B5EF4-FFF2-40B4-BE49-F238E27FC236}">
                    <a16:creationId xmlns:a16="http://schemas.microsoft.com/office/drawing/2014/main" id="{7A79F5BE-7590-6603-F091-170F3F8B770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Elipse 26">
                <a:extLst>
                  <a:ext uri="{FF2B5EF4-FFF2-40B4-BE49-F238E27FC236}">
                    <a16:creationId xmlns:a16="http://schemas.microsoft.com/office/drawing/2014/main" id="{A0164A8E-8AB1-4DEC-44D5-27076B07C8E6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Elipse 27">
                <a:extLst>
                  <a:ext uri="{FF2B5EF4-FFF2-40B4-BE49-F238E27FC236}">
                    <a16:creationId xmlns:a16="http://schemas.microsoft.com/office/drawing/2014/main" id="{A577FF86-C8BA-5BE3-6DC2-CA30628075FE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9560D23E-36FD-36B2-9013-825B7DEB7FBC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124" name="Agrupar 123">
            <a:extLst>
              <a:ext uri="{FF2B5EF4-FFF2-40B4-BE49-F238E27FC236}">
                <a16:creationId xmlns:a16="http://schemas.microsoft.com/office/drawing/2014/main" id="{F154B2C4-C975-A19C-1A5E-DC69F2A4E626}"/>
              </a:ext>
            </a:extLst>
          </p:cNvPr>
          <p:cNvGrpSpPr/>
          <p:nvPr/>
        </p:nvGrpSpPr>
        <p:grpSpPr>
          <a:xfrm rot="16200000" flipH="1">
            <a:off x="868815" y="2395846"/>
            <a:ext cx="3430669" cy="7033811"/>
            <a:chOff x="9530648" y="0"/>
            <a:chExt cx="3430669" cy="7033811"/>
          </a:xfrm>
        </p:grpSpPr>
        <p:grpSp>
          <p:nvGrpSpPr>
            <p:cNvPr id="125" name="Agrupar 124">
              <a:extLst>
                <a:ext uri="{FF2B5EF4-FFF2-40B4-BE49-F238E27FC236}">
                  <a16:creationId xmlns:a16="http://schemas.microsoft.com/office/drawing/2014/main" id="{84D80590-E856-589E-66B0-7E0E8566779F}"/>
                </a:ext>
              </a:extLst>
            </p:cNvPr>
            <p:cNvGrpSpPr/>
            <p:nvPr/>
          </p:nvGrpSpPr>
          <p:grpSpPr>
            <a:xfrm>
              <a:off x="11421438" y="0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237" name="Retângulo 236">
                <a:extLst>
                  <a:ext uri="{FF2B5EF4-FFF2-40B4-BE49-F238E27FC236}">
                    <a16:creationId xmlns:a16="http://schemas.microsoft.com/office/drawing/2014/main" id="{CE4F5DDF-1A63-372B-2B4B-F32118738B42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8" name="Elipse 237">
                <a:extLst>
                  <a:ext uri="{FF2B5EF4-FFF2-40B4-BE49-F238E27FC236}">
                    <a16:creationId xmlns:a16="http://schemas.microsoft.com/office/drawing/2014/main" id="{4B3430FD-B1E9-3905-2891-CAC5C4C1EA4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9" name="Elipse 238">
                <a:extLst>
                  <a:ext uri="{FF2B5EF4-FFF2-40B4-BE49-F238E27FC236}">
                    <a16:creationId xmlns:a16="http://schemas.microsoft.com/office/drawing/2014/main" id="{6673EAF6-E652-0175-44EE-A7E42FA3E5A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0" name="Elipse 239">
                <a:extLst>
                  <a:ext uri="{FF2B5EF4-FFF2-40B4-BE49-F238E27FC236}">
                    <a16:creationId xmlns:a16="http://schemas.microsoft.com/office/drawing/2014/main" id="{FB7FB1BF-FE1C-884B-6032-A044FAC58AF8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1" name="Elipse 240">
                <a:extLst>
                  <a:ext uri="{FF2B5EF4-FFF2-40B4-BE49-F238E27FC236}">
                    <a16:creationId xmlns:a16="http://schemas.microsoft.com/office/drawing/2014/main" id="{8C5020B3-0C85-B366-0BC9-ABF26DFB5B49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2" name="Elipse 241">
                <a:extLst>
                  <a:ext uri="{FF2B5EF4-FFF2-40B4-BE49-F238E27FC236}">
                    <a16:creationId xmlns:a16="http://schemas.microsoft.com/office/drawing/2014/main" id="{AF6465D2-53A4-DFA4-191C-ED45A948F3D7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3" name="Elipse 242">
                <a:extLst>
                  <a:ext uri="{FF2B5EF4-FFF2-40B4-BE49-F238E27FC236}">
                    <a16:creationId xmlns:a16="http://schemas.microsoft.com/office/drawing/2014/main" id="{4EE68537-63D1-6041-A67F-D733D325396C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6" name="Agrupar 125">
              <a:extLst>
                <a:ext uri="{FF2B5EF4-FFF2-40B4-BE49-F238E27FC236}">
                  <a16:creationId xmlns:a16="http://schemas.microsoft.com/office/drawing/2014/main" id="{52B670A4-9330-91FD-4F0B-D9CBD23E8382}"/>
                </a:ext>
              </a:extLst>
            </p:cNvPr>
            <p:cNvGrpSpPr/>
            <p:nvPr/>
          </p:nvGrpSpPr>
          <p:grpSpPr>
            <a:xfrm>
              <a:off x="11421438" y="2593519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32" name="Retângulo 231">
                <a:extLst>
                  <a:ext uri="{FF2B5EF4-FFF2-40B4-BE49-F238E27FC236}">
                    <a16:creationId xmlns:a16="http://schemas.microsoft.com/office/drawing/2014/main" id="{7BFDBDD0-239C-C83C-00AA-E95236CBB9E8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3" name="Elipse 232">
                <a:extLst>
                  <a:ext uri="{FF2B5EF4-FFF2-40B4-BE49-F238E27FC236}">
                    <a16:creationId xmlns:a16="http://schemas.microsoft.com/office/drawing/2014/main" id="{92D50869-8BA8-26D2-4E76-AD2B4C99E64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4" name="Elipse 233">
                <a:extLst>
                  <a:ext uri="{FF2B5EF4-FFF2-40B4-BE49-F238E27FC236}">
                    <a16:creationId xmlns:a16="http://schemas.microsoft.com/office/drawing/2014/main" id="{263D8791-6FED-7C2F-09E0-6C194E5AD99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5" name="Elipse 234">
                <a:extLst>
                  <a:ext uri="{FF2B5EF4-FFF2-40B4-BE49-F238E27FC236}">
                    <a16:creationId xmlns:a16="http://schemas.microsoft.com/office/drawing/2014/main" id="{A7D22C4A-50A3-87D6-E4B3-E12A0170A4A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6" name="Elipse 235">
                <a:extLst>
                  <a:ext uri="{FF2B5EF4-FFF2-40B4-BE49-F238E27FC236}">
                    <a16:creationId xmlns:a16="http://schemas.microsoft.com/office/drawing/2014/main" id="{B06CFF25-3A5E-65AD-7336-F93E8BFBEC3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7" name="Agrupar 126">
              <a:extLst>
                <a:ext uri="{FF2B5EF4-FFF2-40B4-BE49-F238E27FC236}">
                  <a16:creationId xmlns:a16="http://schemas.microsoft.com/office/drawing/2014/main" id="{03142370-EA67-BA28-B434-FC5C8525870A}"/>
                </a:ext>
              </a:extLst>
            </p:cNvPr>
            <p:cNvGrpSpPr/>
            <p:nvPr/>
          </p:nvGrpSpPr>
          <p:grpSpPr>
            <a:xfrm>
              <a:off x="11421438" y="1122184"/>
              <a:ext cx="770562" cy="1122185"/>
              <a:chOff x="863029" y="873303"/>
              <a:chExt cx="770562" cy="1122185"/>
            </a:xfrm>
            <a:solidFill>
              <a:srgbClr val="BD2025"/>
            </a:solidFill>
          </p:grpSpPr>
          <p:sp>
            <p:nvSpPr>
              <p:cNvPr id="225" name="Retângulo 224">
                <a:extLst>
                  <a:ext uri="{FF2B5EF4-FFF2-40B4-BE49-F238E27FC236}">
                    <a16:creationId xmlns:a16="http://schemas.microsoft.com/office/drawing/2014/main" id="{CDFE3079-BCF9-8B9A-A9D4-204550653BD0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6" name="Elipse 225">
                <a:extLst>
                  <a:ext uri="{FF2B5EF4-FFF2-40B4-BE49-F238E27FC236}">
                    <a16:creationId xmlns:a16="http://schemas.microsoft.com/office/drawing/2014/main" id="{67CF70FC-D321-5BE4-AE38-8C0ED1229DE6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7" name="Elipse 226">
                <a:extLst>
                  <a:ext uri="{FF2B5EF4-FFF2-40B4-BE49-F238E27FC236}">
                    <a16:creationId xmlns:a16="http://schemas.microsoft.com/office/drawing/2014/main" id="{94791A85-F128-8A9A-5419-549799B8CA7E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8" name="Elipse 227">
                <a:extLst>
                  <a:ext uri="{FF2B5EF4-FFF2-40B4-BE49-F238E27FC236}">
                    <a16:creationId xmlns:a16="http://schemas.microsoft.com/office/drawing/2014/main" id="{E0EE4547-6281-1F54-A24E-77F22AAF02A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9" name="Elipse 228">
                <a:extLst>
                  <a:ext uri="{FF2B5EF4-FFF2-40B4-BE49-F238E27FC236}">
                    <a16:creationId xmlns:a16="http://schemas.microsoft.com/office/drawing/2014/main" id="{F17D0018-41A3-7F15-99D5-73B9A8510362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0" name="Elipse 229">
                <a:extLst>
                  <a:ext uri="{FF2B5EF4-FFF2-40B4-BE49-F238E27FC236}">
                    <a16:creationId xmlns:a16="http://schemas.microsoft.com/office/drawing/2014/main" id="{615655D2-33CF-04FB-0546-6D79D18F1A10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1" name="Elipse 230">
                <a:extLst>
                  <a:ext uri="{FF2B5EF4-FFF2-40B4-BE49-F238E27FC236}">
                    <a16:creationId xmlns:a16="http://schemas.microsoft.com/office/drawing/2014/main" id="{FA8D03D2-E404-5167-4D86-8276FF3EBBBB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8" name="Agrupar 127">
              <a:extLst>
                <a:ext uri="{FF2B5EF4-FFF2-40B4-BE49-F238E27FC236}">
                  <a16:creationId xmlns:a16="http://schemas.microsoft.com/office/drawing/2014/main" id="{E09EA4BB-63AE-525F-5D50-66755B86F122}"/>
                </a:ext>
              </a:extLst>
            </p:cNvPr>
            <p:cNvGrpSpPr/>
            <p:nvPr/>
          </p:nvGrpSpPr>
          <p:grpSpPr>
            <a:xfrm rot="16200000">
              <a:off x="11456200" y="1857976"/>
              <a:ext cx="351622" cy="1122185"/>
              <a:chOff x="267504" y="1468617"/>
              <a:chExt cx="351622" cy="1122185"/>
            </a:xfrm>
            <a:solidFill>
              <a:srgbClr val="005D90"/>
            </a:solidFill>
          </p:grpSpPr>
          <p:sp>
            <p:nvSpPr>
              <p:cNvPr id="221" name="Retângulo 220">
                <a:extLst>
                  <a:ext uri="{FF2B5EF4-FFF2-40B4-BE49-F238E27FC236}">
                    <a16:creationId xmlns:a16="http://schemas.microsoft.com/office/drawing/2014/main" id="{D955153D-086B-A862-ADA3-93B10B29010F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2" name="Elipse 221">
                <a:extLst>
                  <a:ext uri="{FF2B5EF4-FFF2-40B4-BE49-F238E27FC236}">
                    <a16:creationId xmlns:a16="http://schemas.microsoft.com/office/drawing/2014/main" id="{FABC2CFA-261B-1321-65C3-82CBE162F332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3" name="Elipse 222">
                <a:extLst>
                  <a:ext uri="{FF2B5EF4-FFF2-40B4-BE49-F238E27FC236}">
                    <a16:creationId xmlns:a16="http://schemas.microsoft.com/office/drawing/2014/main" id="{0BDB3230-A50D-138E-EA3F-3440240EAF6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4" name="Elipse 223">
                <a:extLst>
                  <a:ext uri="{FF2B5EF4-FFF2-40B4-BE49-F238E27FC236}">
                    <a16:creationId xmlns:a16="http://schemas.microsoft.com/office/drawing/2014/main" id="{264FB59F-8C55-97B5-D434-6B28ECB93F27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29" name="Agrupar 128">
              <a:extLst>
                <a:ext uri="{FF2B5EF4-FFF2-40B4-BE49-F238E27FC236}">
                  <a16:creationId xmlns:a16="http://schemas.microsoft.com/office/drawing/2014/main" id="{CAD7B8E6-2EE5-6F26-C21C-7EF11C743960}"/>
                </a:ext>
              </a:extLst>
            </p:cNvPr>
            <p:cNvGrpSpPr/>
            <p:nvPr/>
          </p:nvGrpSpPr>
          <p:grpSpPr>
            <a:xfrm>
              <a:off x="11840378" y="4830467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217" name="Retângulo 216">
                <a:extLst>
                  <a:ext uri="{FF2B5EF4-FFF2-40B4-BE49-F238E27FC236}">
                    <a16:creationId xmlns:a16="http://schemas.microsoft.com/office/drawing/2014/main" id="{FFE1CE73-3638-EDE3-9D3D-A97684638E2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8" name="Elipse 217">
                <a:extLst>
                  <a:ext uri="{FF2B5EF4-FFF2-40B4-BE49-F238E27FC236}">
                    <a16:creationId xmlns:a16="http://schemas.microsoft.com/office/drawing/2014/main" id="{FF670904-FE17-41BA-B066-C4F257E3EBB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9" name="Elipse 218">
                <a:extLst>
                  <a:ext uri="{FF2B5EF4-FFF2-40B4-BE49-F238E27FC236}">
                    <a16:creationId xmlns:a16="http://schemas.microsoft.com/office/drawing/2014/main" id="{4FC9EBE2-D627-C074-047F-B134565F53EE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0" name="Elipse 219">
                <a:extLst>
                  <a:ext uri="{FF2B5EF4-FFF2-40B4-BE49-F238E27FC236}">
                    <a16:creationId xmlns:a16="http://schemas.microsoft.com/office/drawing/2014/main" id="{07792D85-6821-7BC4-0B07-B111F6C818A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0" name="Agrupar 129">
              <a:extLst>
                <a:ext uri="{FF2B5EF4-FFF2-40B4-BE49-F238E27FC236}">
                  <a16:creationId xmlns:a16="http://schemas.microsoft.com/office/drawing/2014/main" id="{6B43FA87-39E2-6F90-083F-B9FBCA618826}"/>
                </a:ext>
              </a:extLst>
            </p:cNvPr>
            <p:cNvGrpSpPr/>
            <p:nvPr/>
          </p:nvGrpSpPr>
          <p:grpSpPr>
            <a:xfrm rot="16200000">
              <a:off x="11806717" y="6296907"/>
              <a:ext cx="351622" cy="1122185"/>
              <a:chOff x="267504" y="1468617"/>
              <a:chExt cx="351622" cy="1122185"/>
            </a:xfrm>
            <a:solidFill>
              <a:srgbClr val="BD2025"/>
            </a:solidFill>
          </p:grpSpPr>
          <p:sp>
            <p:nvSpPr>
              <p:cNvPr id="213" name="Retângulo 212">
                <a:extLst>
                  <a:ext uri="{FF2B5EF4-FFF2-40B4-BE49-F238E27FC236}">
                    <a16:creationId xmlns:a16="http://schemas.microsoft.com/office/drawing/2014/main" id="{A1F075CA-DD82-F7C1-3234-DE44DA6F69F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4" name="Elipse 213">
                <a:extLst>
                  <a:ext uri="{FF2B5EF4-FFF2-40B4-BE49-F238E27FC236}">
                    <a16:creationId xmlns:a16="http://schemas.microsoft.com/office/drawing/2014/main" id="{96558411-86B2-F45D-5C8C-3286A836CAF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5" name="Elipse 214">
                <a:extLst>
                  <a:ext uri="{FF2B5EF4-FFF2-40B4-BE49-F238E27FC236}">
                    <a16:creationId xmlns:a16="http://schemas.microsoft.com/office/drawing/2014/main" id="{9559787D-9330-5102-F762-BE569641E58A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6" name="Elipse 215">
                <a:extLst>
                  <a:ext uri="{FF2B5EF4-FFF2-40B4-BE49-F238E27FC236}">
                    <a16:creationId xmlns:a16="http://schemas.microsoft.com/office/drawing/2014/main" id="{0B0D0C22-5395-6138-F92D-617EEF821BD2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1" name="Agrupar 130">
              <a:extLst>
                <a:ext uri="{FF2B5EF4-FFF2-40B4-BE49-F238E27FC236}">
                  <a16:creationId xmlns:a16="http://schemas.microsoft.com/office/drawing/2014/main" id="{B719B956-9A88-E533-2555-EF8885220829}"/>
                </a:ext>
              </a:extLst>
            </p:cNvPr>
            <p:cNvGrpSpPr/>
            <p:nvPr/>
          </p:nvGrpSpPr>
          <p:grpSpPr>
            <a:xfrm rot="16200000">
              <a:off x="11455096" y="2978637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9" name="Retângulo 208">
                <a:extLst>
                  <a:ext uri="{FF2B5EF4-FFF2-40B4-BE49-F238E27FC236}">
                    <a16:creationId xmlns:a16="http://schemas.microsoft.com/office/drawing/2014/main" id="{4590C696-C6FC-A925-34E7-827FD67FC65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0" name="Elipse 209">
                <a:extLst>
                  <a:ext uri="{FF2B5EF4-FFF2-40B4-BE49-F238E27FC236}">
                    <a16:creationId xmlns:a16="http://schemas.microsoft.com/office/drawing/2014/main" id="{C4476727-D68D-D5BE-F627-EF6661B5E866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1" name="Elipse 210">
                <a:extLst>
                  <a:ext uri="{FF2B5EF4-FFF2-40B4-BE49-F238E27FC236}">
                    <a16:creationId xmlns:a16="http://schemas.microsoft.com/office/drawing/2014/main" id="{6E7F26C5-9B88-8210-1ED0-0C097842D344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2" name="Elipse 211">
                <a:extLst>
                  <a:ext uri="{FF2B5EF4-FFF2-40B4-BE49-F238E27FC236}">
                    <a16:creationId xmlns:a16="http://schemas.microsoft.com/office/drawing/2014/main" id="{FE95D7DA-5594-2895-A390-CBDA68C5541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2" name="Agrupar 131">
              <a:extLst>
                <a:ext uri="{FF2B5EF4-FFF2-40B4-BE49-F238E27FC236}">
                  <a16:creationId xmlns:a16="http://schemas.microsoft.com/office/drawing/2014/main" id="{9409ACC4-B5AA-ECBB-BADB-8CC553004D23}"/>
                </a:ext>
              </a:extLst>
            </p:cNvPr>
            <p:cNvGrpSpPr/>
            <p:nvPr/>
          </p:nvGrpSpPr>
          <p:grpSpPr>
            <a:xfrm>
              <a:off x="11421438" y="3715541"/>
              <a:ext cx="770562" cy="770400"/>
              <a:chOff x="863029" y="873304"/>
              <a:chExt cx="770562" cy="770400"/>
            </a:xfrm>
            <a:solidFill>
              <a:srgbClr val="01753A"/>
            </a:solidFill>
          </p:grpSpPr>
          <p:sp>
            <p:nvSpPr>
              <p:cNvPr id="204" name="Retângulo 203">
                <a:extLst>
                  <a:ext uri="{FF2B5EF4-FFF2-40B4-BE49-F238E27FC236}">
                    <a16:creationId xmlns:a16="http://schemas.microsoft.com/office/drawing/2014/main" id="{1198F20A-F5DB-181E-64A1-F80F1F663846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5" name="Elipse 204">
                <a:extLst>
                  <a:ext uri="{FF2B5EF4-FFF2-40B4-BE49-F238E27FC236}">
                    <a16:creationId xmlns:a16="http://schemas.microsoft.com/office/drawing/2014/main" id="{18331E26-1DA4-ADA3-C1F0-9D98222BD5D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6" name="Elipse 205">
                <a:extLst>
                  <a:ext uri="{FF2B5EF4-FFF2-40B4-BE49-F238E27FC236}">
                    <a16:creationId xmlns:a16="http://schemas.microsoft.com/office/drawing/2014/main" id="{77C30F63-21C2-EFAE-F614-108F1963A3F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7" name="Elipse 206">
                <a:extLst>
                  <a:ext uri="{FF2B5EF4-FFF2-40B4-BE49-F238E27FC236}">
                    <a16:creationId xmlns:a16="http://schemas.microsoft.com/office/drawing/2014/main" id="{B2482331-C8A0-A17F-960D-B21DE47944F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8" name="Elipse 207">
                <a:extLst>
                  <a:ext uri="{FF2B5EF4-FFF2-40B4-BE49-F238E27FC236}">
                    <a16:creationId xmlns:a16="http://schemas.microsoft.com/office/drawing/2014/main" id="{6050C475-BC70-AF40-EDE4-02F6414ED99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3" name="Agrupar 132">
              <a:extLst>
                <a:ext uri="{FF2B5EF4-FFF2-40B4-BE49-F238E27FC236}">
                  <a16:creationId xmlns:a16="http://schemas.microsoft.com/office/drawing/2014/main" id="{966694D1-2403-3153-EF7D-6E70CA257226}"/>
                </a:ext>
              </a:extLst>
            </p:cNvPr>
            <p:cNvGrpSpPr/>
            <p:nvPr/>
          </p:nvGrpSpPr>
          <p:grpSpPr>
            <a:xfrm rot="16200000">
              <a:off x="1110284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200" name="Retângulo 199">
                <a:extLst>
                  <a:ext uri="{FF2B5EF4-FFF2-40B4-BE49-F238E27FC236}">
                    <a16:creationId xmlns:a16="http://schemas.microsoft.com/office/drawing/2014/main" id="{C474D564-260A-3CD9-5537-5E017BB5119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1" name="Elipse 200">
                <a:extLst>
                  <a:ext uri="{FF2B5EF4-FFF2-40B4-BE49-F238E27FC236}">
                    <a16:creationId xmlns:a16="http://schemas.microsoft.com/office/drawing/2014/main" id="{5542C37E-EEE1-16AA-3986-D96F62443629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2" name="Elipse 201">
                <a:extLst>
                  <a:ext uri="{FF2B5EF4-FFF2-40B4-BE49-F238E27FC236}">
                    <a16:creationId xmlns:a16="http://schemas.microsoft.com/office/drawing/2014/main" id="{27D3973D-42CD-E3F0-280C-5374F7D811E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3" name="Elipse 202">
                <a:extLst>
                  <a:ext uri="{FF2B5EF4-FFF2-40B4-BE49-F238E27FC236}">
                    <a16:creationId xmlns:a16="http://schemas.microsoft.com/office/drawing/2014/main" id="{193B3941-D83D-A9B0-6542-BC66FE608F61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4" name="Agrupar 133">
              <a:extLst>
                <a:ext uri="{FF2B5EF4-FFF2-40B4-BE49-F238E27FC236}">
                  <a16:creationId xmlns:a16="http://schemas.microsoft.com/office/drawing/2014/main" id="{C32AE3D3-E182-A9B2-AA72-C22BA34407A3}"/>
                </a:ext>
              </a:extLst>
            </p:cNvPr>
            <p:cNvGrpSpPr/>
            <p:nvPr/>
          </p:nvGrpSpPr>
          <p:grpSpPr>
            <a:xfrm>
              <a:off x="11071082" y="4837414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95" name="Retângulo 194">
                <a:extLst>
                  <a:ext uri="{FF2B5EF4-FFF2-40B4-BE49-F238E27FC236}">
                    <a16:creationId xmlns:a16="http://schemas.microsoft.com/office/drawing/2014/main" id="{AF5F7FCB-F3A5-F70C-4F1B-0B86B8F689E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6" name="Elipse 195">
                <a:extLst>
                  <a:ext uri="{FF2B5EF4-FFF2-40B4-BE49-F238E27FC236}">
                    <a16:creationId xmlns:a16="http://schemas.microsoft.com/office/drawing/2014/main" id="{699DDB7D-7D96-039B-6291-D7E4DF578174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7" name="Elipse 196">
                <a:extLst>
                  <a:ext uri="{FF2B5EF4-FFF2-40B4-BE49-F238E27FC236}">
                    <a16:creationId xmlns:a16="http://schemas.microsoft.com/office/drawing/2014/main" id="{5B8B07F3-789C-E6ED-17B3-E8E329998350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8" name="Elipse 197">
                <a:extLst>
                  <a:ext uri="{FF2B5EF4-FFF2-40B4-BE49-F238E27FC236}">
                    <a16:creationId xmlns:a16="http://schemas.microsoft.com/office/drawing/2014/main" id="{1616A7ED-61E6-4326-6668-CE8C7B2832F4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9" name="Elipse 198">
                <a:extLst>
                  <a:ext uri="{FF2B5EF4-FFF2-40B4-BE49-F238E27FC236}">
                    <a16:creationId xmlns:a16="http://schemas.microsoft.com/office/drawing/2014/main" id="{B5D6064A-18FF-25C2-03FB-D01D7900CECB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5" name="Agrupar 134">
              <a:extLst>
                <a:ext uri="{FF2B5EF4-FFF2-40B4-BE49-F238E27FC236}">
                  <a16:creationId xmlns:a16="http://schemas.microsoft.com/office/drawing/2014/main" id="{25D0675E-E388-09B3-499A-86CC5117BE5B}"/>
                </a:ext>
              </a:extLst>
            </p:cNvPr>
            <p:cNvGrpSpPr/>
            <p:nvPr/>
          </p:nvGrpSpPr>
          <p:grpSpPr>
            <a:xfrm rot="16200000">
              <a:off x="11597251" y="5772364"/>
              <a:ext cx="770562" cy="1122185"/>
              <a:chOff x="863029" y="873303"/>
              <a:chExt cx="770562" cy="1122185"/>
            </a:xfrm>
            <a:solidFill>
              <a:srgbClr val="005D90"/>
            </a:solidFill>
          </p:grpSpPr>
          <p:sp>
            <p:nvSpPr>
              <p:cNvPr id="188" name="Retângulo 187">
                <a:extLst>
                  <a:ext uri="{FF2B5EF4-FFF2-40B4-BE49-F238E27FC236}">
                    <a16:creationId xmlns:a16="http://schemas.microsoft.com/office/drawing/2014/main" id="{C405B611-B365-EE0E-7CA5-3C2640377C3C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9" name="Elipse 188">
                <a:extLst>
                  <a:ext uri="{FF2B5EF4-FFF2-40B4-BE49-F238E27FC236}">
                    <a16:creationId xmlns:a16="http://schemas.microsoft.com/office/drawing/2014/main" id="{80941760-6F1E-84F0-A87C-660859201F2F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0" name="Elipse 189">
                <a:extLst>
                  <a:ext uri="{FF2B5EF4-FFF2-40B4-BE49-F238E27FC236}">
                    <a16:creationId xmlns:a16="http://schemas.microsoft.com/office/drawing/2014/main" id="{59174E95-674A-DA04-86DB-2872B28FE599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1" name="Elipse 190">
                <a:extLst>
                  <a:ext uri="{FF2B5EF4-FFF2-40B4-BE49-F238E27FC236}">
                    <a16:creationId xmlns:a16="http://schemas.microsoft.com/office/drawing/2014/main" id="{E80E251C-B8B9-7B33-8343-8772DCB5674B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2" name="Elipse 191">
                <a:extLst>
                  <a:ext uri="{FF2B5EF4-FFF2-40B4-BE49-F238E27FC236}">
                    <a16:creationId xmlns:a16="http://schemas.microsoft.com/office/drawing/2014/main" id="{86D0CFD2-6AB6-6B41-3F70-25494C815B2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3" name="Elipse 192">
                <a:extLst>
                  <a:ext uri="{FF2B5EF4-FFF2-40B4-BE49-F238E27FC236}">
                    <a16:creationId xmlns:a16="http://schemas.microsoft.com/office/drawing/2014/main" id="{F8C2CDFF-7FF8-7EA7-C2A4-95AA05C695ED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94" name="Elipse 193">
                <a:extLst>
                  <a:ext uri="{FF2B5EF4-FFF2-40B4-BE49-F238E27FC236}">
                    <a16:creationId xmlns:a16="http://schemas.microsoft.com/office/drawing/2014/main" id="{C4E073F1-648F-547C-75CD-DA3F2907EB86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6" name="Agrupar 135">
              <a:extLst>
                <a:ext uri="{FF2B5EF4-FFF2-40B4-BE49-F238E27FC236}">
                  <a16:creationId xmlns:a16="http://schemas.microsoft.com/office/drawing/2014/main" id="{097E33E7-2C8C-B0EC-C8A7-27AF3FC312AE}"/>
                </a:ext>
              </a:extLst>
            </p:cNvPr>
            <p:cNvGrpSpPr/>
            <p:nvPr/>
          </p:nvGrpSpPr>
          <p:grpSpPr>
            <a:xfrm rot="16200000">
              <a:off x="12224414" y="4100136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4" name="Retângulo 183">
                <a:extLst>
                  <a:ext uri="{FF2B5EF4-FFF2-40B4-BE49-F238E27FC236}">
                    <a16:creationId xmlns:a16="http://schemas.microsoft.com/office/drawing/2014/main" id="{81E989DC-8A5F-1995-96F0-CCBA437EB9C0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5" name="Elipse 184">
                <a:extLst>
                  <a:ext uri="{FF2B5EF4-FFF2-40B4-BE49-F238E27FC236}">
                    <a16:creationId xmlns:a16="http://schemas.microsoft.com/office/drawing/2014/main" id="{A1D658DB-76A9-DC0A-5C5B-23B8A6348CCE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6" name="Elipse 185">
                <a:extLst>
                  <a:ext uri="{FF2B5EF4-FFF2-40B4-BE49-F238E27FC236}">
                    <a16:creationId xmlns:a16="http://schemas.microsoft.com/office/drawing/2014/main" id="{53C5EFA7-5A50-1B30-76CA-E32BCE450BAC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7" name="Elipse 186">
                <a:extLst>
                  <a:ext uri="{FF2B5EF4-FFF2-40B4-BE49-F238E27FC236}">
                    <a16:creationId xmlns:a16="http://schemas.microsoft.com/office/drawing/2014/main" id="{6E82EDB3-EDFC-168D-00CD-320C124E0A0A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7" name="Agrupar 136">
              <a:extLst>
                <a:ext uri="{FF2B5EF4-FFF2-40B4-BE49-F238E27FC236}">
                  <a16:creationId xmlns:a16="http://schemas.microsoft.com/office/drawing/2014/main" id="{F0529D4A-E014-CADB-AFCA-B3427B2837DA}"/>
                </a:ext>
              </a:extLst>
            </p:cNvPr>
            <p:cNvGrpSpPr/>
            <p:nvPr/>
          </p:nvGrpSpPr>
          <p:grpSpPr>
            <a:xfrm rot="16200000">
              <a:off x="11102801" y="5211880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80" name="Retângulo 179">
                <a:extLst>
                  <a:ext uri="{FF2B5EF4-FFF2-40B4-BE49-F238E27FC236}">
                    <a16:creationId xmlns:a16="http://schemas.microsoft.com/office/drawing/2014/main" id="{FAD23991-91AD-1AF6-6D83-6FCE69EE3756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1" name="Elipse 180">
                <a:extLst>
                  <a:ext uri="{FF2B5EF4-FFF2-40B4-BE49-F238E27FC236}">
                    <a16:creationId xmlns:a16="http://schemas.microsoft.com/office/drawing/2014/main" id="{DB6D6F4A-12ED-9AB1-4A9B-F14495C51465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2" name="Elipse 181">
                <a:extLst>
                  <a:ext uri="{FF2B5EF4-FFF2-40B4-BE49-F238E27FC236}">
                    <a16:creationId xmlns:a16="http://schemas.microsoft.com/office/drawing/2014/main" id="{F511235E-53F0-FD08-9C4A-566037E3A809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83" name="Elipse 182">
                <a:extLst>
                  <a:ext uri="{FF2B5EF4-FFF2-40B4-BE49-F238E27FC236}">
                    <a16:creationId xmlns:a16="http://schemas.microsoft.com/office/drawing/2014/main" id="{F0A0F8BD-BA13-9C88-AF61-5E814C04DD8E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8" name="Agrupar 137">
              <a:extLst>
                <a:ext uri="{FF2B5EF4-FFF2-40B4-BE49-F238E27FC236}">
                  <a16:creationId xmlns:a16="http://schemas.microsoft.com/office/drawing/2014/main" id="{A401502A-B921-6C4B-FBE4-F4E5DB40BDC5}"/>
                </a:ext>
              </a:extLst>
            </p:cNvPr>
            <p:cNvGrpSpPr/>
            <p:nvPr/>
          </p:nvGrpSpPr>
          <p:grpSpPr>
            <a:xfrm rot="20541053" flipH="1">
              <a:off x="10334900" y="6089921"/>
              <a:ext cx="770562" cy="770562"/>
              <a:chOff x="842817" y="644842"/>
              <a:chExt cx="770562" cy="770562"/>
            </a:xfrm>
            <a:solidFill>
              <a:srgbClr val="BD2025"/>
            </a:solidFill>
          </p:grpSpPr>
          <p:sp>
            <p:nvSpPr>
              <p:cNvPr id="175" name="Retângulo 174">
                <a:extLst>
                  <a:ext uri="{FF2B5EF4-FFF2-40B4-BE49-F238E27FC236}">
                    <a16:creationId xmlns:a16="http://schemas.microsoft.com/office/drawing/2014/main" id="{0187E5E5-5628-62BD-577B-EAD1E7365E56}"/>
                  </a:ext>
                </a:extLst>
              </p:cNvPr>
              <p:cNvSpPr/>
              <p:nvPr/>
            </p:nvSpPr>
            <p:spPr>
              <a:xfrm>
                <a:off x="842817" y="644842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6" name="Elipse 175">
                <a:extLst>
                  <a:ext uri="{FF2B5EF4-FFF2-40B4-BE49-F238E27FC236}">
                    <a16:creationId xmlns:a16="http://schemas.microsoft.com/office/drawing/2014/main" id="{800ABFAF-F0C6-95E1-3300-E5B17A95025C}"/>
                  </a:ext>
                </a:extLst>
              </p:cNvPr>
              <p:cNvSpPr/>
              <p:nvPr/>
            </p:nvSpPr>
            <p:spPr>
              <a:xfrm>
                <a:off x="913239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7" name="Elipse 176">
                <a:extLst>
                  <a:ext uri="{FF2B5EF4-FFF2-40B4-BE49-F238E27FC236}">
                    <a16:creationId xmlns:a16="http://schemas.microsoft.com/office/drawing/2014/main" id="{0DE24724-39FE-89AD-18DE-CD7BEA45D8A1}"/>
                  </a:ext>
                </a:extLst>
              </p:cNvPr>
              <p:cNvSpPr/>
              <p:nvPr/>
            </p:nvSpPr>
            <p:spPr>
              <a:xfrm>
                <a:off x="1268072" y="72403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8" name="Elipse 177">
                <a:extLst>
                  <a:ext uri="{FF2B5EF4-FFF2-40B4-BE49-F238E27FC236}">
                    <a16:creationId xmlns:a16="http://schemas.microsoft.com/office/drawing/2014/main" id="{F09B37DC-B46B-A850-BDCD-EDB91EFFB4BC}"/>
                  </a:ext>
                </a:extLst>
              </p:cNvPr>
              <p:cNvSpPr/>
              <p:nvPr/>
            </p:nvSpPr>
            <p:spPr>
              <a:xfrm>
                <a:off x="913239" y="106517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9" name="Elipse 178">
                <a:extLst>
                  <a:ext uri="{FF2B5EF4-FFF2-40B4-BE49-F238E27FC236}">
                    <a16:creationId xmlns:a16="http://schemas.microsoft.com/office/drawing/2014/main" id="{868B3721-1387-A416-78D9-35A4099D79EF}"/>
                  </a:ext>
                </a:extLst>
              </p:cNvPr>
              <p:cNvSpPr/>
              <p:nvPr/>
            </p:nvSpPr>
            <p:spPr>
              <a:xfrm>
                <a:off x="1268072" y="1065171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39" name="Agrupar 138">
              <a:extLst>
                <a:ext uri="{FF2B5EF4-FFF2-40B4-BE49-F238E27FC236}">
                  <a16:creationId xmlns:a16="http://schemas.microsoft.com/office/drawing/2014/main" id="{6C49BBE1-0C8E-429C-BFE0-242F810E559B}"/>
                </a:ext>
              </a:extLst>
            </p:cNvPr>
            <p:cNvGrpSpPr/>
            <p:nvPr/>
          </p:nvGrpSpPr>
          <p:grpSpPr>
            <a:xfrm rot="2801496" flipH="1">
              <a:off x="10000515" y="4843052"/>
              <a:ext cx="351622" cy="1122185"/>
              <a:chOff x="267504" y="1468617"/>
              <a:chExt cx="351622" cy="1122185"/>
            </a:xfrm>
            <a:solidFill>
              <a:srgbClr val="EDB104"/>
            </a:solidFill>
          </p:grpSpPr>
          <p:sp>
            <p:nvSpPr>
              <p:cNvPr id="171" name="Retângulo 170">
                <a:extLst>
                  <a:ext uri="{FF2B5EF4-FFF2-40B4-BE49-F238E27FC236}">
                    <a16:creationId xmlns:a16="http://schemas.microsoft.com/office/drawing/2014/main" id="{473BB8FD-893D-4CD9-9BAF-67DD8F33CAE3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2" name="Elipse 171">
                <a:extLst>
                  <a:ext uri="{FF2B5EF4-FFF2-40B4-BE49-F238E27FC236}">
                    <a16:creationId xmlns:a16="http://schemas.microsoft.com/office/drawing/2014/main" id="{C2759524-0CF8-C4E4-314E-E95916DA499F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3" name="Elipse 172">
                <a:extLst>
                  <a:ext uri="{FF2B5EF4-FFF2-40B4-BE49-F238E27FC236}">
                    <a16:creationId xmlns:a16="http://schemas.microsoft.com/office/drawing/2014/main" id="{8A43A39F-ACAB-4E24-2CDD-97B404F2224F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4" name="Elipse 173">
                <a:extLst>
                  <a:ext uri="{FF2B5EF4-FFF2-40B4-BE49-F238E27FC236}">
                    <a16:creationId xmlns:a16="http://schemas.microsoft.com/office/drawing/2014/main" id="{87332307-BDA3-C0C8-F263-E2D0EBCE85D6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0" name="Agrupar 139">
              <a:extLst>
                <a:ext uri="{FF2B5EF4-FFF2-40B4-BE49-F238E27FC236}">
                  <a16:creationId xmlns:a16="http://schemas.microsoft.com/office/drawing/2014/main" id="{6868750B-B8B9-449E-0C48-6BF85B4E7AFD}"/>
                </a:ext>
              </a:extLst>
            </p:cNvPr>
            <p:cNvGrpSpPr/>
            <p:nvPr/>
          </p:nvGrpSpPr>
          <p:grpSpPr>
            <a:xfrm rot="19817138" flipH="1">
              <a:off x="10322104" y="2612920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6" name="Retângulo 165">
                <a:extLst>
                  <a:ext uri="{FF2B5EF4-FFF2-40B4-BE49-F238E27FC236}">
                    <a16:creationId xmlns:a16="http://schemas.microsoft.com/office/drawing/2014/main" id="{BC3CC158-A3AD-68E9-9253-092BC08D2749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7" name="Elipse 166">
                <a:extLst>
                  <a:ext uri="{FF2B5EF4-FFF2-40B4-BE49-F238E27FC236}">
                    <a16:creationId xmlns:a16="http://schemas.microsoft.com/office/drawing/2014/main" id="{141243DD-2B4C-7DC3-6737-BA742BD5F65E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8" name="Elipse 167">
                <a:extLst>
                  <a:ext uri="{FF2B5EF4-FFF2-40B4-BE49-F238E27FC236}">
                    <a16:creationId xmlns:a16="http://schemas.microsoft.com/office/drawing/2014/main" id="{A5BC2F35-6620-E544-0145-353853C87C22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9" name="Elipse 168">
                <a:extLst>
                  <a:ext uri="{FF2B5EF4-FFF2-40B4-BE49-F238E27FC236}">
                    <a16:creationId xmlns:a16="http://schemas.microsoft.com/office/drawing/2014/main" id="{961DF024-5B53-586F-5964-93ACC5A7085D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0" name="Elipse 169">
                <a:extLst>
                  <a:ext uri="{FF2B5EF4-FFF2-40B4-BE49-F238E27FC236}">
                    <a16:creationId xmlns:a16="http://schemas.microsoft.com/office/drawing/2014/main" id="{89A8F326-1BB4-76D1-ED0D-6E79D08AA2A7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1" name="Agrupar 140">
              <a:extLst>
                <a:ext uri="{FF2B5EF4-FFF2-40B4-BE49-F238E27FC236}">
                  <a16:creationId xmlns:a16="http://schemas.microsoft.com/office/drawing/2014/main" id="{D051C7F2-299E-21F2-535D-C9849373ACFA}"/>
                </a:ext>
              </a:extLst>
            </p:cNvPr>
            <p:cNvGrpSpPr/>
            <p:nvPr/>
          </p:nvGrpSpPr>
          <p:grpSpPr>
            <a:xfrm>
              <a:off x="10650208" y="3714717"/>
              <a:ext cx="770562" cy="770400"/>
              <a:chOff x="863029" y="873304"/>
              <a:chExt cx="770562" cy="770400"/>
            </a:xfrm>
            <a:solidFill>
              <a:srgbClr val="005D90"/>
            </a:solidFill>
          </p:grpSpPr>
          <p:sp>
            <p:nvSpPr>
              <p:cNvPr id="161" name="Retângulo 160">
                <a:extLst>
                  <a:ext uri="{FF2B5EF4-FFF2-40B4-BE49-F238E27FC236}">
                    <a16:creationId xmlns:a16="http://schemas.microsoft.com/office/drawing/2014/main" id="{2AB5A159-ECA9-C103-E375-DF673414941A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4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2" name="Elipse 161">
                <a:extLst>
                  <a:ext uri="{FF2B5EF4-FFF2-40B4-BE49-F238E27FC236}">
                    <a16:creationId xmlns:a16="http://schemas.microsoft.com/office/drawing/2014/main" id="{710FBE96-B10D-0AFA-92F3-563D9E4473C7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3" name="Elipse 162">
                <a:extLst>
                  <a:ext uri="{FF2B5EF4-FFF2-40B4-BE49-F238E27FC236}">
                    <a16:creationId xmlns:a16="http://schemas.microsoft.com/office/drawing/2014/main" id="{814B17E2-60E3-6F46-4C7D-A79E530C35F5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4" name="Elipse 163">
                <a:extLst>
                  <a:ext uri="{FF2B5EF4-FFF2-40B4-BE49-F238E27FC236}">
                    <a16:creationId xmlns:a16="http://schemas.microsoft.com/office/drawing/2014/main" id="{5D93B45B-E173-6E06-6E43-88F4B4ADE6A5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5" name="Elipse 164">
                <a:extLst>
                  <a:ext uri="{FF2B5EF4-FFF2-40B4-BE49-F238E27FC236}">
                    <a16:creationId xmlns:a16="http://schemas.microsoft.com/office/drawing/2014/main" id="{836BACEA-ADAF-DE11-3536-3F7F6731BCEA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2" name="Agrupar 141">
              <a:extLst>
                <a:ext uri="{FF2B5EF4-FFF2-40B4-BE49-F238E27FC236}">
                  <a16:creationId xmlns:a16="http://schemas.microsoft.com/office/drawing/2014/main" id="{A2DCE1E4-E7F0-5774-FA0A-DF451F94A07E}"/>
                </a:ext>
              </a:extLst>
            </p:cNvPr>
            <p:cNvGrpSpPr/>
            <p:nvPr/>
          </p:nvGrpSpPr>
          <p:grpSpPr>
            <a:xfrm rot="4267795" flipH="1">
              <a:off x="10599503" y="990769"/>
              <a:ext cx="351622" cy="1122185"/>
              <a:chOff x="267504" y="1468617"/>
              <a:chExt cx="351622" cy="1122185"/>
            </a:xfrm>
            <a:solidFill>
              <a:srgbClr val="01753A"/>
            </a:solidFill>
          </p:grpSpPr>
          <p:sp>
            <p:nvSpPr>
              <p:cNvPr id="157" name="Retângulo 156">
                <a:extLst>
                  <a:ext uri="{FF2B5EF4-FFF2-40B4-BE49-F238E27FC236}">
                    <a16:creationId xmlns:a16="http://schemas.microsoft.com/office/drawing/2014/main" id="{1CA61BF0-20C8-8878-097A-C39E9390D691}"/>
                  </a:ext>
                </a:extLst>
              </p:cNvPr>
              <p:cNvSpPr/>
              <p:nvPr/>
            </p:nvSpPr>
            <p:spPr>
              <a:xfrm>
                <a:off x="267504" y="1468617"/>
                <a:ext cx="35162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8" name="Elipse 157">
                <a:extLst>
                  <a:ext uri="{FF2B5EF4-FFF2-40B4-BE49-F238E27FC236}">
                    <a16:creationId xmlns:a16="http://schemas.microsoft.com/office/drawing/2014/main" id="{DB0BD44A-6617-2957-A7D3-75F5A80755BD}"/>
                  </a:ext>
                </a:extLst>
              </p:cNvPr>
              <p:cNvSpPr/>
              <p:nvPr/>
            </p:nvSpPr>
            <p:spPr>
              <a:xfrm>
                <a:off x="309561" y="1543054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9" name="Elipse 158">
                <a:extLst>
                  <a:ext uri="{FF2B5EF4-FFF2-40B4-BE49-F238E27FC236}">
                    <a16:creationId xmlns:a16="http://schemas.microsoft.com/office/drawing/2014/main" id="{E04B0FC5-2141-D166-35CD-64E416121C41}"/>
                  </a:ext>
                </a:extLst>
              </p:cNvPr>
              <p:cNvSpPr/>
              <p:nvPr/>
            </p:nvSpPr>
            <p:spPr>
              <a:xfrm>
                <a:off x="309561" y="1884188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60" name="Elipse 159">
                <a:extLst>
                  <a:ext uri="{FF2B5EF4-FFF2-40B4-BE49-F238E27FC236}">
                    <a16:creationId xmlns:a16="http://schemas.microsoft.com/office/drawing/2014/main" id="{B8F2DECA-7073-BC98-730B-38295376EAF9}"/>
                  </a:ext>
                </a:extLst>
              </p:cNvPr>
              <p:cNvSpPr/>
              <p:nvPr/>
            </p:nvSpPr>
            <p:spPr>
              <a:xfrm>
                <a:off x="309557" y="2225322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3" name="Agrupar 142">
              <a:extLst>
                <a:ext uri="{FF2B5EF4-FFF2-40B4-BE49-F238E27FC236}">
                  <a16:creationId xmlns:a16="http://schemas.microsoft.com/office/drawing/2014/main" id="{3173487B-A27B-C12D-4D7F-06C1ABD18B09}"/>
                </a:ext>
              </a:extLst>
            </p:cNvPr>
            <p:cNvGrpSpPr/>
            <p:nvPr/>
          </p:nvGrpSpPr>
          <p:grpSpPr>
            <a:xfrm rot="16200000">
              <a:off x="10475952" y="-175810"/>
              <a:ext cx="770562" cy="1122185"/>
              <a:chOff x="863029" y="873303"/>
              <a:chExt cx="770562" cy="1122185"/>
            </a:xfrm>
            <a:solidFill>
              <a:srgbClr val="01753A"/>
            </a:solidFill>
          </p:grpSpPr>
          <p:sp>
            <p:nvSpPr>
              <p:cNvPr id="150" name="Retângulo 149">
                <a:extLst>
                  <a:ext uri="{FF2B5EF4-FFF2-40B4-BE49-F238E27FC236}">
                    <a16:creationId xmlns:a16="http://schemas.microsoft.com/office/drawing/2014/main" id="{6338B0BC-81D1-107B-2FC6-E424B486BA27}"/>
                  </a:ext>
                </a:extLst>
              </p:cNvPr>
              <p:cNvSpPr/>
              <p:nvPr/>
            </p:nvSpPr>
            <p:spPr>
              <a:xfrm>
                <a:off x="863029" y="873303"/>
                <a:ext cx="770562" cy="112218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1" name="Elipse 150">
                <a:extLst>
                  <a:ext uri="{FF2B5EF4-FFF2-40B4-BE49-F238E27FC236}">
                    <a16:creationId xmlns:a16="http://schemas.microsoft.com/office/drawing/2014/main" id="{411F53BE-C32B-2F47-7837-B527D65472FC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2" name="Elipse 151">
                <a:extLst>
                  <a:ext uri="{FF2B5EF4-FFF2-40B4-BE49-F238E27FC236}">
                    <a16:creationId xmlns:a16="http://schemas.microsoft.com/office/drawing/2014/main" id="{FE6C9AED-F20F-E635-E1E3-58F45A142601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3" name="Elipse 152">
                <a:extLst>
                  <a:ext uri="{FF2B5EF4-FFF2-40B4-BE49-F238E27FC236}">
                    <a16:creationId xmlns:a16="http://schemas.microsoft.com/office/drawing/2014/main" id="{BA11DC79-389A-3AA6-FFFC-6F360783DA0A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4" name="Elipse 153">
                <a:extLst>
                  <a:ext uri="{FF2B5EF4-FFF2-40B4-BE49-F238E27FC236}">
                    <a16:creationId xmlns:a16="http://schemas.microsoft.com/office/drawing/2014/main" id="{21A025FD-468E-B699-1749-798FDF8B5EB6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5" name="Elipse 154">
                <a:extLst>
                  <a:ext uri="{FF2B5EF4-FFF2-40B4-BE49-F238E27FC236}">
                    <a16:creationId xmlns:a16="http://schemas.microsoft.com/office/drawing/2014/main" id="{F3178C74-0E2F-4EEA-3651-B5C981668DEF}"/>
                  </a:ext>
                </a:extLst>
              </p:cNvPr>
              <p:cNvSpPr/>
              <p:nvPr/>
            </p:nvSpPr>
            <p:spPr>
              <a:xfrm>
                <a:off x="933450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6" name="Elipse 155">
                <a:extLst>
                  <a:ext uri="{FF2B5EF4-FFF2-40B4-BE49-F238E27FC236}">
                    <a16:creationId xmlns:a16="http://schemas.microsoft.com/office/drawing/2014/main" id="{9D18428C-59BA-1A5E-B1E2-FA04FAC6DDF0}"/>
                  </a:ext>
                </a:extLst>
              </p:cNvPr>
              <p:cNvSpPr/>
              <p:nvPr/>
            </p:nvSpPr>
            <p:spPr>
              <a:xfrm>
                <a:off x="1288283" y="1634767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144" name="Agrupar 143">
              <a:extLst>
                <a:ext uri="{FF2B5EF4-FFF2-40B4-BE49-F238E27FC236}">
                  <a16:creationId xmlns:a16="http://schemas.microsoft.com/office/drawing/2014/main" id="{098A2584-52FC-C79C-88C9-5140F679D09C}"/>
                </a:ext>
              </a:extLst>
            </p:cNvPr>
            <p:cNvGrpSpPr/>
            <p:nvPr/>
          </p:nvGrpSpPr>
          <p:grpSpPr>
            <a:xfrm>
              <a:off x="9530648" y="0"/>
              <a:ext cx="770562" cy="770562"/>
              <a:chOff x="863029" y="873304"/>
              <a:chExt cx="770562" cy="770562"/>
            </a:xfrm>
            <a:solidFill>
              <a:srgbClr val="BD2025"/>
            </a:solidFill>
          </p:grpSpPr>
          <p:sp>
            <p:nvSpPr>
              <p:cNvPr id="145" name="Retângulo 144">
                <a:extLst>
                  <a:ext uri="{FF2B5EF4-FFF2-40B4-BE49-F238E27FC236}">
                    <a16:creationId xmlns:a16="http://schemas.microsoft.com/office/drawing/2014/main" id="{0161CCA2-D93A-E843-BEC3-D5A50E642474}"/>
                  </a:ext>
                </a:extLst>
              </p:cNvPr>
              <p:cNvSpPr/>
              <p:nvPr/>
            </p:nvSpPr>
            <p:spPr>
              <a:xfrm>
                <a:off x="863029" y="873304"/>
                <a:ext cx="770562" cy="77056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6" name="Elipse 145">
                <a:extLst>
                  <a:ext uri="{FF2B5EF4-FFF2-40B4-BE49-F238E27FC236}">
                    <a16:creationId xmlns:a16="http://schemas.microsoft.com/office/drawing/2014/main" id="{F837AF19-277E-BDF4-2753-7AAE4E718A1B}"/>
                  </a:ext>
                </a:extLst>
              </p:cNvPr>
              <p:cNvSpPr/>
              <p:nvPr/>
            </p:nvSpPr>
            <p:spPr>
              <a:xfrm>
                <a:off x="933450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7" name="Elipse 146">
                <a:extLst>
                  <a:ext uri="{FF2B5EF4-FFF2-40B4-BE49-F238E27FC236}">
                    <a16:creationId xmlns:a16="http://schemas.microsoft.com/office/drawing/2014/main" id="{F65DF8D6-380A-8BC8-3FE5-F019FC79EBEC}"/>
                  </a:ext>
                </a:extLst>
              </p:cNvPr>
              <p:cNvSpPr/>
              <p:nvPr/>
            </p:nvSpPr>
            <p:spPr>
              <a:xfrm>
                <a:off x="1288283" y="952499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8" name="Elipse 147">
                <a:extLst>
                  <a:ext uri="{FF2B5EF4-FFF2-40B4-BE49-F238E27FC236}">
                    <a16:creationId xmlns:a16="http://schemas.microsoft.com/office/drawing/2014/main" id="{BA83E784-177D-D596-389B-9A64D0C32D83}"/>
                  </a:ext>
                </a:extLst>
              </p:cNvPr>
              <p:cNvSpPr/>
              <p:nvPr/>
            </p:nvSpPr>
            <p:spPr>
              <a:xfrm>
                <a:off x="933450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9" name="Elipse 148">
                <a:extLst>
                  <a:ext uri="{FF2B5EF4-FFF2-40B4-BE49-F238E27FC236}">
                    <a16:creationId xmlns:a16="http://schemas.microsoft.com/office/drawing/2014/main" id="{3A83821B-3902-8C8F-ACB1-623EDCE4CFC0}"/>
                  </a:ext>
                </a:extLst>
              </p:cNvPr>
              <p:cNvSpPr/>
              <p:nvPr/>
            </p:nvSpPr>
            <p:spPr>
              <a:xfrm>
                <a:off x="1288283" y="1293633"/>
                <a:ext cx="266701" cy="266701"/>
              </a:xfrm>
              <a:prstGeom prst="ellipse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244" name="Retângulo: Cantos Arredondados 243">
            <a:extLst>
              <a:ext uri="{FF2B5EF4-FFF2-40B4-BE49-F238E27FC236}">
                <a16:creationId xmlns:a16="http://schemas.microsoft.com/office/drawing/2014/main" id="{8903AB12-50D5-5D37-CD94-1D64923BBBFD}"/>
              </a:ext>
            </a:extLst>
          </p:cNvPr>
          <p:cNvSpPr/>
          <p:nvPr/>
        </p:nvSpPr>
        <p:spPr>
          <a:xfrm>
            <a:off x="-2357820" y="1908552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EDB10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chemeClr val="tx1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245" name="Retângulo: Cantos Arredondados 244">
            <a:extLst>
              <a:ext uri="{FF2B5EF4-FFF2-40B4-BE49-F238E27FC236}">
                <a16:creationId xmlns:a16="http://schemas.microsoft.com/office/drawing/2014/main" id="{E0201D7D-94A6-0272-FEE6-8DE6CACF0184}"/>
              </a:ext>
            </a:extLst>
          </p:cNvPr>
          <p:cNvSpPr/>
          <p:nvPr/>
        </p:nvSpPr>
        <p:spPr>
          <a:xfrm>
            <a:off x="-2357820" y="3107033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005D9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4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246" name="Retângulo: Cantos Arredondados 245">
            <a:extLst>
              <a:ext uri="{FF2B5EF4-FFF2-40B4-BE49-F238E27FC236}">
                <a16:creationId xmlns:a16="http://schemas.microsoft.com/office/drawing/2014/main" id="{287701AD-E37E-4C95-F687-AF4A48EC6D7A}"/>
              </a:ext>
            </a:extLst>
          </p:cNvPr>
          <p:cNvSpPr/>
          <p:nvPr/>
        </p:nvSpPr>
        <p:spPr>
          <a:xfrm>
            <a:off x="6971237" y="1908552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01753A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sp>
        <p:nvSpPr>
          <p:cNvPr id="247" name="Retângulo: Cantos Arredondados 246">
            <a:extLst>
              <a:ext uri="{FF2B5EF4-FFF2-40B4-BE49-F238E27FC236}">
                <a16:creationId xmlns:a16="http://schemas.microsoft.com/office/drawing/2014/main" id="{FD50CDE9-18BC-96B6-443A-2E9742D2445B}"/>
              </a:ext>
            </a:extLst>
          </p:cNvPr>
          <p:cNvSpPr/>
          <p:nvPr/>
        </p:nvSpPr>
        <p:spPr>
          <a:xfrm>
            <a:off x="6971237" y="3107033"/>
            <a:ext cx="7497000" cy="643934"/>
          </a:xfrm>
          <a:prstGeom prst="roundRect">
            <a:avLst>
              <a:gd name="adj" fmla="val 50000"/>
            </a:avLst>
          </a:prstGeom>
          <a:solidFill>
            <a:srgbClr val="BD202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dirty="0">
                <a:solidFill>
                  <a:srgbClr val="F3F3F3"/>
                </a:solidFill>
                <a:latin typeface="Candara" panose="020E0502030303020204" pitchFamily="34" charset="0"/>
              </a:rPr>
              <a:t>Espaço para um pequeno texto</a:t>
            </a:r>
          </a:p>
        </p:txBody>
      </p:sp>
      <p:grpSp>
        <p:nvGrpSpPr>
          <p:cNvPr id="248" name="Agrupar 247">
            <a:extLst>
              <a:ext uri="{FF2B5EF4-FFF2-40B4-BE49-F238E27FC236}">
                <a16:creationId xmlns:a16="http://schemas.microsoft.com/office/drawing/2014/main" id="{3FE784EA-46FC-F143-6CF6-A32E6EB83AD6}"/>
              </a:ext>
            </a:extLst>
          </p:cNvPr>
          <p:cNvGrpSpPr/>
          <p:nvPr/>
        </p:nvGrpSpPr>
        <p:grpSpPr>
          <a:xfrm>
            <a:off x="5262562" y="1991488"/>
            <a:ext cx="694419" cy="438352"/>
            <a:chOff x="1346200" y="3949701"/>
            <a:chExt cx="1016000" cy="641350"/>
          </a:xfrm>
          <a:solidFill>
            <a:srgbClr val="01753A"/>
          </a:solidFill>
        </p:grpSpPr>
        <p:sp>
          <p:nvSpPr>
            <p:cNvPr id="249" name="Cubo 248">
              <a:extLst>
                <a:ext uri="{FF2B5EF4-FFF2-40B4-BE49-F238E27FC236}">
                  <a16:creationId xmlns:a16="http://schemas.microsoft.com/office/drawing/2014/main" id="{0E4D10DB-D8C0-835A-1E32-EE2FCA5F49C5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0" name="Cilindro 249">
              <a:extLst>
                <a:ext uri="{FF2B5EF4-FFF2-40B4-BE49-F238E27FC236}">
                  <a16:creationId xmlns:a16="http://schemas.microsoft.com/office/drawing/2014/main" id="{1711B80D-2683-3980-248A-2B79A285B51E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1" name="Cilindro 250">
              <a:extLst>
                <a:ext uri="{FF2B5EF4-FFF2-40B4-BE49-F238E27FC236}">
                  <a16:creationId xmlns:a16="http://schemas.microsoft.com/office/drawing/2014/main" id="{20010E21-BBC3-4A91-053E-4EDB6CFD03A7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2" name="Cilindro 251">
              <a:extLst>
                <a:ext uri="{FF2B5EF4-FFF2-40B4-BE49-F238E27FC236}">
                  <a16:creationId xmlns:a16="http://schemas.microsoft.com/office/drawing/2014/main" id="{DC6CD3B8-5317-D660-777C-C8CB34E87026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3" name="Cilindro 252">
              <a:extLst>
                <a:ext uri="{FF2B5EF4-FFF2-40B4-BE49-F238E27FC236}">
                  <a16:creationId xmlns:a16="http://schemas.microsoft.com/office/drawing/2014/main" id="{E376BB0C-6F41-16BD-70C4-DD54B9A459E5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54" name="Agrupar 253">
            <a:extLst>
              <a:ext uri="{FF2B5EF4-FFF2-40B4-BE49-F238E27FC236}">
                <a16:creationId xmlns:a16="http://schemas.microsoft.com/office/drawing/2014/main" id="{DD85FB9F-5140-BCAE-34B4-C9EFF95976F5}"/>
              </a:ext>
            </a:extLst>
          </p:cNvPr>
          <p:cNvGrpSpPr/>
          <p:nvPr/>
        </p:nvGrpSpPr>
        <p:grpSpPr>
          <a:xfrm>
            <a:off x="6196286" y="1991488"/>
            <a:ext cx="694419" cy="438352"/>
            <a:chOff x="1346200" y="3949701"/>
            <a:chExt cx="1016000" cy="641350"/>
          </a:xfrm>
          <a:solidFill>
            <a:srgbClr val="EDB104"/>
          </a:solidFill>
        </p:grpSpPr>
        <p:sp>
          <p:nvSpPr>
            <p:cNvPr id="255" name="Cubo 254">
              <a:extLst>
                <a:ext uri="{FF2B5EF4-FFF2-40B4-BE49-F238E27FC236}">
                  <a16:creationId xmlns:a16="http://schemas.microsoft.com/office/drawing/2014/main" id="{B8A92CBE-4A2C-D799-ECC1-A73FFECB4A11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6" name="Cilindro 255">
              <a:extLst>
                <a:ext uri="{FF2B5EF4-FFF2-40B4-BE49-F238E27FC236}">
                  <a16:creationId xmlns:a16="http://schemas.microsoft.com/office/drawing/2014/main" id="{0AEEC1CC-747A-EE8A-AF8F-FE4ED9211D67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7" name="Cilindro 256">
              <a:extLst>
                <a:ext uri="{FF2B5EF4-FFF2-40B4-BE49-F238E27FC236}">
                  <a16:creationId xmlns:a16="http://schemas.microsoft.com/office/drawing/2014/main" id="{BD791287-C4F9-D1E8-4410-D01D2E3581DD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8" name="Cilindro 257">
              <a:extLst>
                <a:ext uri="{FF2B5EF4-FFF2-40B4-BE49-F238E27FC236}">
                  <a16:creationId xmlns:a16="http://schemas.microsoft.com/office/drawing/2014/main" id="{001649C1-C05D-40D7-3453-01315B8334FB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9" name="Cilindro 258">
              <a:extLst>
                <a:ext uri="{FF2B5EF4-FFF2-40B4-BE49-F238E27FC236}">
                  <a16:creationId xmlns:a16="http://schemas.microsoft.com/office/drawing/2014/main" id="{D92A4CE8-3F0A-F948-D10D-E6B2E2A83899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0" name="Agrupar 259">
            <a:extLst>
              <a:ext uri="{FF2B5EF4-FFF2-40B4-BE49-F238E27FC236}">
                <a16:creationId xmlns:a16="http://schemas.microsoft.com/office/drawing/2014/main" id="{4500D667-AE87-4893-CFC6-A8ED533CB66A}"/>
              </a:ext>
            </a:extLst>
          </p:cNvPr>
          <p:cNvGrpSpPr/>
          <p:nvPr/>
        </p:nvGrpSpPr>
        <p:grpSpPr>
          <a:xfrm>
            <a:off x="5241137" y="3209824"/>
            <a:ext cx="694419" cy="438352"/>
            <a:chOff x="1346200" y="3949701"/>
            <a:chExt cx="1016000" cy="641350"/>
          </a:xfrm>
          <a:solidFill>
            <a:srgbClr val="BD2025"/>
          </a:solidFill>
        </p:grpSpPr>
        <p:sp>
          <p:nvSpPr>
            <p:cNvPr id="261" name="Cubo 260">
              <a:extLst>
                <a:ext uri="{FF2B5EF4-FFF2-40B4-BE49-F238E27FC236}">
                  <a16:creationId xmlns:a16="http://schemas.microsoft.com/office/drawing/2014/main" id="{4D55F08A-479D-AE45-5522-879315233429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2" name="Cilindro 261">
              <a:extLst>
                <a:ext uri="{FF2B5EF4-FFF2-40B4-BE49-F238E27FC236}">
                  <a16:creationId xmlns:a16="http://schemas.microsoft.com/office/drawing/2014/main" id="{A6229AD8-797B-0620-0F2D-79AAB9A4876E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3" name="Cilindro 262">
              <a:extLst>
                <a:ext uri="{FF2B5EF4-FFF2-40B4-BE49-F238E27FC236}">
                  <a16:creationId xmlns:a16="http://schemas.microsoft.com/office/drawing/2014/main" id="{CCF8AD34-AA88-BCA1-DBB7-B5180DCEAE1B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4" name="Cilindro 263">
              <a:extLst>
                <a:ext uri="{FF2B5EF4-FFF2-40B4-BE49-F238E27FC236}">
                  <a16:creationId xmlns:a16="http://schemas.microsoft.com/office/drawing/2014/main" id="{7B098F84-6BFA-0DD3-3151-205B7FC23594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5" name="Cilindro 264">
              <a:extLst>
                <a:ext uri="{FF2B5EF4-FFF2-40B4-BE49-F238E27FC236}">
                  <a16:creationId xmlns:a16="http://schemas.microsoft.com/office/drawing/2014/main" id="{EA78A8AA-0A1E-9A5B-06A6-B9DD38B5E9D6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6" name="Agrupar 265">
            <a:extLst>
              <a:ext uri="{FF2B5EF4-FFF2-40B4-BE49-F238E27FC236}">
                <a16:creationId xmlns:a16="http://schemas.microsoft.com/office/drawing/2014/main" id="{8B000EB6-6B00-AD96-3270-FDA3C502EA31}"/>
              </a:ext>
            </a:extLst>
          </p:cNvPr>
          <p:cNvGrpSpPr/>
          <p:nvPr/>
        </p:nvGrpSpPr>
        <p:grpSpPr>
          <a:xfrm>
            <a:off x="6174861" y="3209824"/>
            <a:ext cx="694419" cy="438352"/>
            <a:chOff x="1346200" y="3949701"/>
            <a:chExt cx="1016000" cy="641350"/>
          </a:xfrm>
          <a:solidFill>
            <a:srgbClr val="005D90"/>
          </a:solidFill>
        </p:grpSpPr>
        <p:sp>
          <p:nvSpPr>
            <p:cNvPr id="267" name="Cubo 266">
              <a:extLst>
                <a:ext uri="{FF2B5EF4-FFF2-40B4-BE49-F238E27FC236}">
                  <a16:creationId xmlns:a16="http://schemas.microsoft.com/office/drawing/2014/main" id="{2516B433-839B-5178-BCF8-AAEC1904920A}"/>
                </a:ext>
              </a:extLst>
            </p:cNvPr>
            <p:cNvSpPr/>
            <p:nvPr/>
          </p:nvSpPr>
          <p:spPr>
            <a:xfrm>
              <a:off x="1346200" y="3949701"/>
              <a:ext cx="1016000" cy="641350"/>
            </a:xfrm>
            <a:prstGeom prst="cube">
              <a:avLst>
                <a:gd name="adj" fmla="val 423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8" name="Cilindro 267">
              <a:extLst>
                <a:ext uri="{FF2B5EF4-FFF2-40B4-BE49-F238E27FC236}">
                  <a16:creationId xmlns:a16="http://schemas.microsoft.com/office/drawing/2014/main" id="{3632C80A-5663-2B50-67A0-A9FABFC541CF}"/>
                </a:ext>
              </a:extLst>
            </p:cNvPr>
            <p:cNvSpPr/>
            <p:nvPr/>
          </p:nvSpPr>
          <p:spPr>
            <a:xfrm>
              <a:off x="1909762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9" name="Cilindro 268">
              <a:extLst>
                <a:ext uri="{FF2B5EF4-FFF2-40B4-BE49-F238E27FC236}">
                  <a16:creationId xmlns:a16="http://schemas.microsoft.com/office/drawing/2014/main" id="{2F35AD75-A563-1236-8949-8320DC06EA49}"/>
                </a:ext>
              </a:extLst>
            </p:cNvPr>
            <p:cNvSpPr/>
            <p:nvPr/>
          </p:nvSpPr>
          <p:spPr>
            <a:xfrm>
              <a:off x="2002779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0" name="Cilindro 269">
              <a:extLst>
                <a:ext uri="{FF2B5EF4-FFF2-40B4-BE49-F238E27FC236}">
                  <a16:creationId xmlns:a16="http://schemas.microsoft.com/office/drawing/2014/main" id="{EFB365FE-40D2-D8CE-9331-10FE44347B1B}"/>
                </a:ext>
              </a:extLst>
            </p:cNvPr>
            <p:cNvSpPr/>
            <p:nvPr/>
          </p:nvSpPr>
          <p:spPr>
            <a:xfrm>
              <a:off x="1550341" y="4077493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1" name="Cilindro 270">
              <a:extLst>
                <a:ext uri="{FF2B5EF4-FFF2-40B4-BE49-F238E27FC236}">
                  <a16:creationId xmlns:a16="http://schemas.microsoft.com/office/drawing/2014/main" id="{3AF44B7C-6A16-D8AB-4B7F-2C15E3CD25E8}"/>
                </a:ext>
              </a:extLst>
            </p:cNvPr>
            <p:cNvSpPr/>
            <p:nvPr/>
          </p:nvSpPr>
          <p:spPr>
            <a:xfrm>
              <a:off x="1643358" y="3967560"/>
              <a:ext cx="186034" cy="92075"/>
            </a:xfrm>
            <a:prstGeom prst="ca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72" name="Agrupar 271">
            <a:extLst>
              <a:ext uri="{FF2B5EF4-FFF2-40B4-BE49-F238E27FC236}">
                <a16:creationId xmlns:a16="http://schemas.microsoft.com/office/drawing/2014/main" id="{4E7D0F9E-3D5C-5859-BAA0-6056FF940B9C}"/>
              </a:ext>
            </a:extLst>
          </p:cNvPr>
          <p:cNvGrpSpPr/>
          <p:nvPr/>
        </p:nvGrpSpPr>
        <p:grpSpPr>
          <a:xfrm>
            <a:off x="10827009" y="-193420"/>
            <a:ext cx="1138610" cy="1983093"/>
            <a:chOff x="7881256" y="254000"/>
            <a:chExt cx="3434444" cy="5981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73" name="Imagem 272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E471AFBC-EB7D-18D4-9687-E71DD28F4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851" t="3489" r="21979" b="52073"/>
            <a:stretch>
              <a:fillRect/>
            </a:stretch>
          </p:blipFill>
          <p:spPr>
            <a:xfrm>
              <a:off x="7881256" y="254000"/>
              <a:ext cx="3434444" cy="3040743"/>
            </a:xfrm>
            <a:prstGeom prst="rect">
              <a:avLst/>
            </a:prstGeom>
          </p:spPr>
        </p:pic>
        <p:pic>
          <p:nvPicPr>
            <p:cNvPr id="274" name="Imagem 273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E8A049A3-9EE1-6B40-B7D7-9F1685E078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89" t="3489" r="21979" b="9094"/>
            <a:stretch>
              <a:fillRect/>
            </a:stretch>
          </p:blipFill>
          <p:spPr>
            <a:xfrm>
              <a:off x="8519886" y="254000"/>
              <a:ext cx="2795813" cy="5981700"/>
            </a:xfrm>
            <a:prstGeom prst="rect">
              <a:avLst/>
            </a:prstGeom>
          </p:spPr>
        </p:pic>
        <p:pic>
          <p:nvPicPr>
            <p:cNvPr id="275" name="Imagem 274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1B89E852-9FC9-BDBA-631A-A870AE433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07" t="72320" r="21979" b="9094"/>
            <a:stretch>
              <a:fillRect/>
            </a:stretch>
          </p:blipFill>
          <p:spPr>
            <a:xfrm>
              <a:off x="7949044" y="4963886"/>
              <a:ext cx="3366655" cy="1271814"/>
            </a:xfrm>
            <a:prstGeom prst="rect">
              <a:avLst/>
            </a:prstGeom>
          </p:spPr>
        </p:pic>
      </p:grpSp>
      <p:grpSp>
        <p:nvGrpSpPr>
          <p:cNvPr id="276" name="Agrupar 275">
            <a:extLst>
              <a:ext uri="{FF2B5EF4-FFF2-40B4-BE49-F238E27FC236}">
                <a16:creationId xmlns:a16="http://schemas.microsoft.com/office/drawing/2014/main" id="{715CC799-A661-EE02-C608-136E0A8DEB62}"/>
              </a:ext>
            </a:extLst>
          </p:cNvPr>
          <p:cNvGrpSpPr/>
          <p:nvPr/>
        </p:nvGrpSpPr>
        <p:grpSpPr>
          <a:xfrm>
            <a:off x="225311" y="-182084"/>
            <a:ext cx="1165369" cy="1847747"/>
            <a:chOff x="6702138" y="-36907"/>
            <a:chExt cx="3772643" cy="59817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77" name="Imagem 276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AA0F95ED-CFB4-8D40-1C9E-78C8CAB91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27" t="45388" r="44957" b="26511"/>
            <a:stretch>
              <a:fillRect/>
            </a:stretch>
          </p:blipFill>
          <p:spPr>
            <a:xfrm>
              <a:off x="6705601" y="2953943"/>
              <a:ext cx="3769180" cy="1922857"/>
            </a:xfrm>
            <a:prstGeom prst="rect">
              <a:avLst/>
            </a:prstGeom>
          </p:spPr>
        </p:pic>
        <p:pic>
          <p:nvPicPr>
            <p:cNvPr id="278" name="Imagem 277" descr="Imagem digital fictícia de personagem de jogo de vídeo game&#10;&#10;O conteúdo gerado por IA pode estar incorreto.">
              <a:extLst>
                <a:ext uri="{FF2B5EF4-FFF2-40B4-BE49-F238E27FC236}">
                  <a16:creationId xmlns:a16="http://schemas.microsoft.com/office/drawing/2014/main" id="{F635C7CD-9F87-6EA2-F66F-F49D0046A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27" t="1680" r="49772" b="10903"/>
            <a:stretch>
              <a:fillRect/>
            </a:stretch>
          </p:blipFill>
          <p:spPr>
            <a:xfrm>
              <a:off x="6702138" y="-36907"/>
              <a:ext cx="3182091" cy="5981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682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4" grpId="0" animBg="1"/>
      <p:bldP spid="245" grpId="0" animBg="1"/>
      <p:bldP spid="246" grpId="0" animBg="1"/>
      <p:bldP spid="247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388</Words>
  <Application>Microsoft Office PowerPoint</Application>
  <PresentationFormat>Widescreen</PresentationFormat>
  <Paragraphs>76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8" baseType="lpstr">
      <vt:lpstr>Candara</vt:lpstr>
      <vt:lpstr>Bison Bold</vt:lpstr>
      <vt:lpstr>Aptos Display</vt:lpstr>
      <vt:lpstr>Arial</vt:lpstr>
      <vt:lpstr>Jumble</vt:lpstr>
      <vt:lpstr>Aptos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2025-10-16T19:38:55Z</dcterms:created>
  <dcterms:modified xsi:type="dcterms:W3CDTF">2026-07-20T22:13:58Z</dcterms:modified>
</cp:coreProperties>
</file>