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0" r:id="rId2"/>
    <p:sldId id="261" r:id="rId3"/>
    <p:sldId id="262" r:id="rId4"/>
    <p:sldId id="271" r:id="rId5"/>
    <p:sldId id="272" r:id="rId6"/>
    <p:sldId id="273" r:id="rId7"/>
    <p:sldId id="275" r:id="rId8"/>
    <p:sldId id="274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8" r:id="rId20"/>
    <p:sldId id="289" r:id="rId21"/>
    <p:sldId id="290" r:id="rId22"/>
    <p:sldId id="286" r:id="rId23"/>
    <p:sldId id="291" r:id="rId24"/>
    <p:sldId id="292" r:id="rId25"/>
    <p:sldId id="293" r:id="rId26"/>
    <p:sldId id="287" r:id="rId27"/>
    <p:sldId id="294" r:id="rId28"/>
    <p:sldId id="295" r:id="rId29"/>
    <p:sldId id="296" r:id="rId30"/>
    <p:sldId id="297" r:id="rId31"/>
    <p:sldId id="298" r:id="rId32"/>
  </p:sldIdLst>
  <p:sldSz cx="12192000" cy="6858000"/>
  <p:notesSz cx="6858000" cy="9144000"/>
  <p:embeddedFontLst>
    <p:embeddedFont>
      <p:font typeface="Aharoni" panose="02010803020104030203" pitchFamily="2" charset="-79"/>
      <p:bold r:id="rId33"/>
    </p:embeddedFont>
    <p:embeddedFont>
      <p:font typeface="Bebas Neue" panose="020B0606020202050201" pitchFamily="34" charset="0"/>
      <p:regular r:id="rId34"/>
    </p:embeddedFont>
    <p:embeddedFont>
      <p:font typeface="Bison Bold" panose="00000400000000000000" pitchFamily="2" charset="0"/>
      <p:regular r:id="rId3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07A18924-5B18-462F-95A1-4B041A144613}">
          <p14:sldIdLst>
            <p14:sldId id="270"/>
            <p14:sldId id="261"/>
            <p14:sldId id="262"/>
            <p14:sldId id="271"/>
            <p14:sldId id="272"/>
          </p14:sldIdLst>
        </p14:section>
        <p14:section name="Língua" id="{38758624-F03B-4298-86A9-1EDD46688303}">
          <p14:sldIdLst>
            <p14:sldId id="273"/>
            <p14:sldId id="275"/>
            <p14:sldId id="274"/>
            <p14:sldId id="276"/>
          </p14:sldIdLst>
        </p14:section>
        <p14:section name="Fala" id="{5C796CEF-99B8-471E-BF22-061D38A75B65}">
          <p14:sldIdLst>
            <p14:sldId id="277"/>
            <p14:sldId id="278"/>
            <p14:sldId id="279"/>
            <p14:sldId id="280"/>
          </p14:sldIdLst>
        </p14:section>
        <p14:section name="Discurso" id="{827FBB57-9F5E-444F-B1E4-1FBD5E7B42CD}">
          <p14:sldIdLst>
            <p14:sldId id="281"/>
            <p14:sldId id="282"/>
            <p14:sldId id="283"/>
            <p14:sldId id="284"/>
          </p14:sldIdLst>
        </p14:section>
        <p14:section name="Comunicação" id="{C9BD12E9-4B19-4D33-8032-558F91A4BF0A}">
          <p14:sldIdLst>
            <p14:sldId id="285"/>
            <p14:sldId id="288"/>
            <p14:sldId id="289"/>
            <p14:sldId id="290"/>
          </p14:sldIdLst>
        </p14:section>
        <p14:section name="Sentido" id="{919227F0-673D-413C-A423-42136DE20670}">
          <p14:sldIdLst>
            <p14:sldId id="286"/>
            <p14:sldId id="291"/>
            <p14:sldId id="292"/>
            <p14:sldId id="293"/>
          </p14:sldIdLst>
        </p14:section>
        <p14:section name="Significado" id="{65EB02EE-BF2D-4D29-8B24-159B057DD669}">
          <p14:sldIdLst>
            <p14:sldId id="287"/>
            <p14:sldId id="294"/>
            <p14:sldId id="295"/>
            <p14:sldId id="296"/>
          </p14:sldIdLst>
        </p14:section>
        <p14:section name="Final" id="{A7A95440-0DF8-4266-9781-409995A302D9}">
          <p14:sldIdLst>
            <p14:sldId id="297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CAE6"/>
    <a:srgbClr val="101010"/>
    <a:srgbClr val="AF0A12"/>
    <a:srgbClr val="FFFFFF"/>
    <a:srgbClr val="E6B109"/>
    <a:srgbClr val="E50B16"/>
    <a:srgbClr val="808080"/>
    <a:srgbClr val="141414"/>
    <a:srgbClr val="0B0B0B"/>
    <a:srgbClr val="096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2059E0-C32C-47D5-AEF4-1D2A5FE3B8C8}" v="1013" dt="2024-12-03T05:11:42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o Monteiro" userId="aef6e9f59deaac01" providerId="LiveId" clId="{302059E0-C32C-47D5-AEF4-1D2A5FE3B8C8}"/>
    <pc:docChg chg="undo custSel addSld delSld modSld sldOrd modMainMaster addSection delSection modSection">
      <pc:chgData name="Marcio Monteiro" userId="aef6e9f59deaac01" providerId="LiveId" clId="{302059E0-C32C-47D5-AEF4-1D2A5FE3B8C8}" dt="2024-12-03T05:11:42.234" v="2301"/>
      <pc:docMkLst>
        <pc:docMk/>
      </pc:docMkLst>
      <pc:sldChg chg="modSp mod modTransition">
        <pc:chgData name="Marcio Monteiro" userId="aef6e9f59deaac01" providerId="LiveId" clId="{302059E0-C32C-47D5-AEF4-1D2A5FE3B8C8}" dt="2024-12-03T05:02:48.086" v="2217"/>
        <pc:sldMkLst>
          <pc:docMk/>
          <pc:sldMk cId="147636543" sldId="261"/>
        </pc:sldMkLst>
        <pc:spChg chg="mod">
          <ac:chgData name="Marcio Monteiro" userId="aef6e9f59deaac01" providerId="LiveId" clId="{302059E0-C32C-47D5-AEF4-1D2A5FE3B8C8}" dt="2024-12-03T02:21:09.322" v="130" actId="20577"/>
          <ac:spMkLst>
            <pc:docMk/>
            <pc:sldMk cId="147636543" sldId="261"/>
            <ac:spMk id="2" creationId="{F510B1B0-C846-407F-80F6-00C017F20CD0}"/>
          </ac:spMkLst>
        </pc:spChg>
        <pc:spChg chg="mod">
          <ac:chgData name="Marcio Monteiro" userId="aef6e9f59deaac01" providerId="LiveId" clId="{302059E0-C32C-47D5-AEF4-1D2A5FE3B8C8}" dt="2024-12-03T02:07:45.915" v="77" actId="1076"/>
          <ac:spMkLst>
            <pc:docMk/>
            <pc:sldMk cId="147636543" sldId="261"/>
            <ac:spMk id="25" creationId="{A8681304-D9EB-4D26-B30E-325F47A304C9}"/>
          </ac:spMkLst>
        </pc:spChg>
        <pc:spChg chg="mod">
          <ac:chgData name="Marcio Monteiro" userId="aef6e9f59deaac01" providerId="LiveId" clId="{302059E0-C32C-47D5-AEF4-1D2A5FE3B8C8}" dt="2024-12-03T02:07:45.915" v="77" actId="1076"/>
          <ac:spMkLst>
            <pc:docMk/>
            <pc:sldMk cId="147636543" sldId="261"/>
            <ac:spMk id="26" creationId="{516070C7-7560-46DB-8FCB-2ECF976D81F7}"/>
          </ac:spMkLst>
        </pc:spChg>
        <pc:spChg chg="mod">
          <ac:chgData name="Marcio Monteiro" userId="aef6e9f59deaac01" providerId="LiveId" clId="{302059E0-C32C-47D5-AEF4-1D2A5FE3B8C8}" dt="2024-12-03T02:18:30.760" v="114" actId="20577"/>
          <ac:spMkLst>
            <pc:docMk/>
            <pc:sldMk cId="147636543" sldId="261"/>
            <ac:spMk id="27" creationId="{39EFC9BD-613D-4157-AC96-94769CF49D51}"/>
          </ac:spMkLst>
        </pc:spChg>
        <pc:grpChg chg="mod">
          <ac:chgData name="Marcio Monteiro" userId="aef6e9f59deaac01" providerId="LiveId" clId="{302059E0-C32C-47D5-AEF4-1D2A5FE3B8C8}" dt="2024-12-03T02:07:45.915" v="77" actId="1076"/>
          <ac:grpSpMkLst>
            <pc:docMk/>
            <pc:sldMk cId="147636543" sldId="261"/>
            <ac:grpSpMk id="28" creationId="{02E317CB-8220-42D7-BE00-34779F16DFB4}"/>
          </ac:grpSpMkLst>
        </pc:grpChg>
        <pc:grpChg chg="mod">
          <ac:chgData name="Marcio Monteiro" userId="aef6e9f59deaac01" providerId="LiveId" clId="{302059E0-C32C-47D5-AEF4-1D2A5FE3B8C8}" dt="2024-12-03T02:07:45.915" v="77" actId="1076"/>
          <ac:grpSpMkLst>
            <pc:docMk/>
            <pc:sldMk cId="147636543" sldId="261"/>
            <ac:grpSpMk id="29" creationId="{73C3028D-D7F9-40AD-94EC-4257A9688032}"/>
          </ac:grpSpMkLst>
        </pc:grpChg>
        <pc:grpChg chg="mod">
          <ac:chgData name="Marcio Monteiro" userId="aef6e9f59deaac01" providerId="LiveId" clId="{302059E0-C32C-47D5-AEF4-1D2A5FE3B8C8}" dt="2024-12-03T02:07:45.915" v="77" actId="1076"/>
          <ac:grpSpMkLst>
            <pc:docMk/>
            <pc:sldMk cId="147636543" sldId="261"/>
            <ac:grpSpMk id="30" creationId="{109FCD19-6E6A-4C89-B369-F319D3EBFB14}"/>
          </ac:grpSpMkLst>
        </pc:grpChg>
        <pc:picChg chg="mod">
          <ac:chgData name="Marcio Monteiro" userId="aef6e9f59deaac01" providerId="LiveId" clId="{302059E0-C32C-47D5-AEF4-1D2A5FE3B8C8}" dt="2024-12-03T02:12:15.507" v="103" actId="1076"/>
          <ac:picMkLst>
            <pc:docMk/>
            <pc:sldMk cId="147636543" sldId="261"/>
            <ac:picMk id="20" creationId="{10AFF319-4609-4095-AAED-76E6C9B27DF1}"/>
          </ac:picMkLst>
        </pc:picChg>
        <pc:picChg chg="mod">
          <ac:chgData name="Marcio Monteiro" userId="aef6e9f59deaac01" providerId="LiveId" clId="{302059E0-C32C-47D5-AEF4-1D2A5FE3B8C8}" dt="2024-12-03T02:18:00.631" v="111" actId="1076"/>
          <ac:picMkLst>
            <pc:docMk/>
            <pc:sldMk cId="147636543" sldId="261"/>
            <ac:picMk id="21" creationId="{E90047F8-87E4-4F48-B689-4A2FEE7FB5D4}"/>
          </ac:picMkLst>
        </pc:picChg>
        <pc:picChg chg="mod">
          <ac:chgData name="Marcio Monteiro" userId="aef6e9f59deaac01" providerId="LiveId" clId="{302059E0-C32C-47D5-AEF4-1D2A5FE3B8C8}" dt="2024-12-03T02:18:08.008" v="113" actId="1076"/>
          <ac:picMkLst>
            <pc:docMk/>
            <pc:sldMk cId="147636543" sldId="261"/>
            <ac:picMk id="22" creationId="{09FC050F-3A48-49F5-8FD5-26E857D86006}"/>
          </ac:picMkLst>
        </pc:picChg>
      </pc:sldChg>
      <pc:sldChg chg="addSp delSp modSp mod ord modTransition delAnim modAnim">
        <pc:chgData name="Marcio Monteiro" userId="aef6e9f59deaac01" providerId="LiveId" clId="{302059E0-C32C-47D5-AEF4-1D2A5FE3B8C8}" dt="2024-12-03T05:02:48.086" v="2217"/>
        <pc:sldMkLst>
          <pc:docMk/>
          <pc:sldMk cId="2594697147" sldId="262"/>
        </pc:sldMkLst>
        <pc:spChg chg="add mod">
          <ac:chgData name="Marcio Monteiro" userId="aef6e9f59deaac01" providerId="LiveId" clId="{302059E0-C32C-47D5-AEF4-1D2A5FE3B8C8}" dt="2024-12-03T02:42:54.081" v="212" actId="20577"/>
          <ac:spMkLst>
            <pc:docMk/>
            <pc:sldMk cId="2594697147" sldId="262"/>
            <ac:spMk id="4" creationId="{119B634A-4E44-426A-8DA3-6B60109512B9}"/>
          </ac:spMkLst>
        </pc:spChg>
        <pc:spChg chg="mod">
          <ac:chgData name="Marcio Monteiro" userId="aef6e9f59deaac01" providerId="LiveId" clId="{302059E0-C32C-47D5-AEF4-1D2A5FE3B8C8}" dt="2024-12-03T02:40:23.857" v="149" actId="20577"/>
          <ac:spMkLst>
            <pc:docMk/>
            <pc:sldMk cId="2594697147" sldId="262"/>
            <ac:spMk id="7" creationId="{23E3BA99-69C1-4D69-8BA9-073E154CD4BB}"/>
          </ac:spMkLst>
        </pc:spChg>
        <pc:spChg chg="add del mod">
          <ac:chgData name="Marcio Monteiro" userId="aef6e9f59deaac01" providerId="LiveId" clId="{302059E0-C32C-47D5-AEF4-1D2A5FE3B8C8}" dt="2024-12-03T02:41:54.081" v="167" actId="478"/>
          <ac:spMkLst>
            <pc:docMk/>
            <pc:sldMk cId="2594697147" sldId="262"/>
            <ac:spMk id="10" creationId="{9230B809-3E25-9C72-D7FF-A2D3F3C87C01}"/>
          </ac:spMkLst>
        </pc:spChg>
        <pc:spChg chg="add mod">
          <ac:chgData name="Marcio Monteiro" userId="aef6e9f59deaac01" providerId="LiveId" clId="{302059E0-C32C-47D5-AEF4-1D2A5FE3B8C8}" dt="2024-12-03T02:43:01.844" v="221" actId="1076"/>
          <ac:spMkLst>
            <pc:docMk/>
            <pc:sldMk cId="2594697147" sldId="262"/>
            <ac:spMk id="12" creationId="{3A93F397-1C33-F0B2-B4A7-47497A2DC679}"/>
          </ac:spMkLst>
        </pc:spChg>
        <pc:spChg chg="add mod">
          <ac:chgData name="Marcio Monteiro" userId="aef6e9f59deaac01" providerId="LiveId" clId="{302059E0-C32C-47D5-AEF4-1D2A5FE3B8C8}" dt="2024-12-03T02:43:12.746" v="233" actId="1076"/>
          <ac:spMkLst>
            <pc:docMk/>
            <pc:sldMk cId="2594697147" sldId="262"/>
            <ac:spMk id="14" creationId="{1548D5CF-E938-1BD0-F180-699EB1A81948}"/>
          </ac:spMkLst>
        </pc:spChg>
        <pc:spChg chg="del topLvl">
          <ac:chgData name="Marcio Monteiro" userId="aef6e9f59deaac01" providerId="LiveId" clId="{302059E0-C32C-47D5-AEF4-1D2A5FE3B8C8}" dt="2024-12-03T02:53:53.493" v="277" actId="21"/>
          <ac:spMkLst>
            <pc:docMk/>
            <pc:sldMk cId="2594697147" sldId="262"/>
            <ac:spMk id="16" creationId="{F2B3EEC0-BCF0-4421-A7FC-DCC0B3094F36}"/>
          </ac:spMkLst>
        </pc:spChg>
        <pc:spChg chg="add mod">
          <ac:chgData name="Marcio Monteiro" userId="aef6e9f59deaac01" providerId="LiveId" clId="{302059E0-C32C-47D5-AEF4-1D2A5FE3B8C8}" dt="2024-12-03T02:42:41.722" v="205" actId="20577"/>
          <ac:spMkLst>
            <pc:docMk/>
            <pc:sldMk cId="2594697147" sldId="262"/>
            <ac:spMk id="19" creationId="{D9008BA6-DE47-87B9-A081-600FBC3F2382}"/>
          </ac:spMkLst>
        </pc:spChg>
        <pc:spChg chg="add del mod">
          <ac:chgData name="Marcio Monteiro" userId="aef6e9f59deaac01" providerId="LiveId" clId="{302059E0-C32C-47D5-AEF4-1D2A5FE3B8C8}" dt="2024-12-03T02:43:26.079" v="234" actId="478"/>
          <ac:spMkLst>
            <pc:docMk/>
            <pc:sldMk cId="2594697147" sldId="262"/>
            <ac:spMk id="20" creationId="{85E246AC-11BE-84F5-C31D-BC2EA459975A}"/>
          </ac:spMkLst>
        </pc:spChg>
        <pc:spChg chg="add del mod">
          <ac:chgData name="Marcio Monteiro" userId="aef6e9f59deaac01" providerId="LiveId" clId="{302059E0-C32C-47D5-AEF4-1D2A5FE3B8C8}" dt="2024-12-03T03:13:45.736" v="446" actId="478"/>
          <ac:spMkLst>
            <pc:docMk/>
            <pc:sldMk cId="2594697147" sldId="262"/>
            <ac:spMk id="23" creationId="{C4516346-BDC0-52D4-7CAC-DB0029B5B71E}"/>
          </ac:spMkLst>
        </pc:spChg>
        <pc:spChg chg="add mod">
          <ac:chgData name="Marcio Monteiro" userId="aef6e9f59deaac01" providerId="LiveId" clId="{302059E0-C32C-47D5-AEF4-1D2A5FE3B8C8}" dt="2024-12-03T02:58:16.537" v="423"/>
          <ac:spMkLst>
            <pc:docMk/>
            <pc:sldMk cId="2594697147" sldId="262"/>
            <ac:spMk id="27" creationId="{F2B3EEC0-BCF0-4421-A7FC-DCC0B3094F36}"/>
          </ac:spMkLst>
        </pc:spChg>
        <pc:spChg chg="add mod">
          <ac:chgData name="Marcio Monteiro" userId="aef6e9f59deaac01" providerId="LiveId" clId="{302059E0-C32C-47D5-AEF4-1D2A5FE3B8C8}" dt="2024-12-03T02:55:16.477" v="316" actId="20577"/>
          <ac:spMkLst>
            <pc:docMk/>
            <pc:sldMk cId="2594697147" sldId="262"/>
            <ac:spMk id="29" creationId="{6AAF7C1A-13A9-05A9-7B33-A77F332F1171}"/>
          </ac:spMkLst>
        </pc:spChg>
        <pc:spChg chg="mod">
          <ac:chgData name="Marcio Monteiro" userId="aef6e9f59deaac01" providerId="LiveId" clId="{302059E0-C32C-47D5-AEF4-1D2A5FE3B8C8}" dt="2024-12-03T03:04:36.347" v="436" actId="14826"/>
          <ac:spMkLst>
            <pc:docMk/>
            <pc:sldMk cId="2594697147" sldId="262"/>
            <ac:spMk id="37" creationId="{A4B1D59A-F88B-3657-4B25-5DFF5CEAA659}"/>
          </ac:spMkLst>
        </pc:spChg>
        <pc:spChg chg="mod">
          <ac:chgData name="Marcio Monteiro" userId="aef6e9f59deaac01" providerId="LiveId" clId="{302059E0-C32C-47D5-AEF4-1D2A5FE3B8C8}" dt="2024-12-03T02:56:00.522" v="337" actId="1076"/>
          <ac:spMkLst>
            <pc:docMk/>
            <pc:sldMk cId="2594697147" sldId="262"/>
            <ac:spMk id="43" creationId="{39F2EB3C-8A1C-5673-9800-5322162C5D75}"/>
          </ac:spMkLst>
        </pc:spChg>
        <pc:spChg chg="mod">
          <ac:chgData name="Marcio Monteiro" userId="aef6e9f59deaac01" providerId="LiveId" clId="{302059E0-C32C-47D5-AEF4-1D2A5FE3B8C8}" dt="2024-12-03T03:13:41.242" v="445" actId="207"/>
          <ac:spMkLst>
            <pc:docMk/>
            <pc:sldMk cId="2594697147" sldId="262"/>
            <ac:spMk id="46" creationId="{B39794A7-B552-682F-3E13-09458B250FF1}"/>
          </ac:spMkLst>
        </pc:spChg>
        <pc:spChg chg="mod">
          <ac:chgData name="Marcio Monteiro" userId="aef6e9f59deaac01" providerId="LiveId" clId="{302059E0-C32C-47D5-AEF4-1D2A5FE3B8C8}" dt="2024-12-03T03:13:12.018" v="442" actId="1076"/>
          <ac:spMkLst>
            <pc:docMk/>
            <pc:sldMk cId="2594697147" sldId="262"/>
            <ac:spMk id="49" creationId="{0010260D-A6F1-378B-43D2-B2320BA3B7C3}"/>
          </ac:spMkLst>
        </pc:spChg>
        <pc:spChg chg="mod">
          <ac:chgData name="Marcio Monteiro" userId="aef6e9f59deaac01" providerId="LiveId" clId="{302059E0-C32C-47D5-AEF4-1D2A5FE3B8C8}" dt="2024-12-03T02:56:41.935" v="382" actId="1076"/>
          <ac:spMkLst>
            <pc:docMk/>
            <pc:sldMk cId="2594697147" sldId="262"/>
            <ac:spMk id="52" creationId="{A31B2522-13DD-7DE6-E352-DBBDB19E5740}"/>
          </ac:spMkLst>
        </pc:spChg>
        <pc:spChg chg="add del mod">
          <ac:chgData name="Marcio Monteiro" userId="aef6e9f59deaac01" providerId="LiveId" clId="{302059E0-C32C-47D5-AEF4-1D2A5FE3B8C8}" dt="2024-12-03T02:57:03.812" v="386" actId="478"/>
          <ac:spMkLst>
            <pc:docMk/>
            <pc:sldMk cId="2594697147" sldId="262"/>
            <ac:spMk id="53" creationId="{CFF4ECEE-09B8-0584-8668-FBC22FDED21A}"/>
          </ac:spMkLst>
        </pc:spChg>
        <pc:spChg chg="add mod">
          <ac:chgData name="Marcio Monteiro" userId="aef6e9f59deaac01" providerId="LiveId" clId="{302059E0-C32C-47D5-AEF4-1D2A5FE3B8C8}" dt="2024-12-03T02:58:16.537" v="423"/>
          <ac:spMkLst>
            <pc:docMk/>
            <pc:sldMk cId="2594697147" sldId="262"/>
            <ac:spMk id="54" creationId="{1D9EE7A6-E99B-85B5-9973-4060256A6259}"/>
          </ac:spMkLst>
        </pc:spChg>
        <pc:spChg chg="add del mod">
          <ac:chgData name="Marcio Monteiro" userId="aef6e9f59deaac01" providerId="LiveId" clId="{302059E0-C32C-47D5-AEF4-1D2A5FE3B8C8}" dt="2024-12-03T02:58:03.930" v="419" actId="478"/>
          <ac:spMkLst>
            <pc:docMk/>
            <pc:sldMk cId="2594697147" sldId="262"/>
            <ac:spMk id="56" creationId="{A2F36621-3566-F554-86D9-70BBA02706F0}"/>
          </ac:spMkLst>
        </pc:spChg>
        <pc:spChg chg="add mod">
          <ac:chgData name="Marcio Monteiro" userId="aef6e9f59deaac01" providerId="LiveId" clId="{302059E0-C32C-47D5-AEF4-1D2A5FE3B8C8}" dt="2024-12-03T02:58:00.009" v="417"/>
          <ac:spMkLst>
            <pc:docMk/>
            <pc:sldMk cId="2594697147" sldId="262"/>
            <ac:spMk id="57" creationId="{1D0182D3-F2EF-C641-8C5F-B2EBD51ECD27}"/>
          </ac:spMkLst>
        </pc:spChg>
        <pc:spChg chg="add mod">
          <ac:chgData name="Marcio Monteiro" userId="aef6e9f59deaac01" providerId="LiveId" clId="{302059E0-C32C-47D5-AEF4-1D2A5FE3B8C8}" dt="2024-12-03T02:57:59.594" v="416"/>
          <ac:spMkLst>
            <pc:docMk/>
            <pc:sldMk cId="2594697147" sldId="262"/>
            <ac:spMk id="58" creationId="{EFDBDB87-415A-0184-8255-7690DEA13100}"/>
          </ac:spMkLst>
        </pc:spChg>
        <pc:spChg chg="add mod">
          <ac:chgData name="Marcio Monteiro" userId="aef6e9f59deaac01" providerId="LiveId" clId="{302059E0-C32C-47D5-AEF4-1D2A5FE3B8C8}" dt="2024-12-03T02:57:59.118" v="415"/>
          <ac:spMkLst>
            <pc:docMk/>
            <pc:sldMk cId="2594697147" sldId="262"/>
            <ac:spMk id="59" creationId="{1FAAA512-20E6-89DE-4176-720A53D8F335}"/>
          </ac:spMkLst>
        </pc:spChg>
        <pc:spChg chg="add mod">
          <ac:chgData name="Marcio Monteiro" userId="aef6e9f59deaac01" providerId="LiveId" clId="{302059E0-C32C-47D5-AEF4-1D2A5FE3B8C8}" dt="2024-12-03T02:57:58.870" v="414"/>
          <ac:spMkLst>
            <pc:docMk/>
            <pc:sldMk cId="2594697147" sldId="262"/>
            <ac:spMk id="60" creationId="{2AF1AB91-BA06-6865-9B17-D2946190B943}"/>
          </ac:spMkLst>
        </pc:spChg>
        <pc:spChg chg="add mod">
          <ac:chgData name="Marcio Monteiro" userId="aef6e9f59deaac01" providerId="LiveId" clId="{302059E0-C32C-47D5-AEF4-1D2A5FE3B8C8}" dt="2024-12-03T02:58:16.537" v="423"/>
          <ac:spMkLst>
            <pc:docMk/>
            <pc:sldMk cId="2594697147" sldId="262"/>
            <ac:spMk id="61" creationId="{3A4815A3-DB62-9CA0-E2B0-8CE660F93884}"/>
          </ac:spMkLst>
        </pc:spChg>
        <pc:spChg chg="add mod">
          <ac:chgData name="Marcio Monteiro" userId="aef6e9f59deaac01" providerId="LiveId" clId="{302059E0-C32C-47D5-AEF4-1D2A5FE3B8C8}" dt="2024-12-03T03:04:36.347" v="436" actId="14826"/>
          <ac:spMkLst>
            <pc:docMk/>
            <pc:sldMk cId="2594697147" sldId="262"/>
            <ac:spMk id="62" creationId="{81F8579F-A522-66FC-B40F-848438581882}"/>
          </ac:spMkLst>
        </pc:spChg>
        <pc:spChg chg="add mod">
          <ac:chgData name="Marcio Monteiro" userId="aef6e9f59deaac01" providerId="LiveId" clId="{302059E0-C32C-47D5-AEF4-1D2A5FE3B8C8}" dt="2024-12-03T02:59:07.767" v="434" actId="164"/>
          <ac:spMkLst>
            <pc:docMk/>
            <pc:sldMk cId="2594697147" sldId="262"/>
            <ac:spMk id="63" creationId="{3CEEF66B-045E-3D54-F580-40FF6913E2FC}"/>
          </ac:spMkLst>
        </pc:spChg>
        <pc:spChg chg="add mod">
          <ac:chgData name="Marcio Monteiro" userId="aef6e9f59deaac01" providerId="LiveId" clId="{302059E0-C32C-47D5-AEF4-1D2A5FE3B8C8}" dt="2024-12-03T02:59:03.309" v="433" actId="164"/>
          <ac:spMkLst>
            <pc:docMk/>
            <pc:sldMk cId="2594697147" sldId="262"/>
            <ac:spMk id="1024" creationId="{63DEE6C1-B06B-E7B7-C8F3-211F0FF16716}"/>
          </ac:spMkLst>
        </pc:spChg>
        <pc:spChg chg="add mod">
          <ac:chgData name="Marcio Monteiro" userId="aef6e9f59deaac01" providerId="LiveId" clId="{302059E0-C32C-47D5-AEF4-1D2A5FE3B8C8}" dt="2024-12-03T02:58:59.197" v="432" actId="164"/>
          <ac:spMkLst>
            <pc:docMk/>
            <pc:sldMk cId="2594697147" sldId="262"/>
            <ac:spMk id="1025" creationId="{A2544EA2-ADBE-A266-D17B-ADCFAC0B3B1D}"/>
          </ac:spMkLst>
        </pc:spChg>
        <pc:spChg chg="add mod">
          <ac:chgData name="Marcio Monteiro" userId="aef6e9f59deaac01" providerId="LiveId" clId="{302059E0-C32C-47D5-AEF4-1D2A5FE3B8C8}" dt="2024-12-03T02:58:54.342" v="431" actId="164"/>
          <ac:spMkLst>
            <pc:docMk/>
            <pc:sldMk cId="2594697147" sldId="262"/>
            <ac:spMk id="1027" creationId="{0C3DF363-DE34-EE94-CDE7-35B5870A6BBE}"/>
          </ac:spMkLst>
        </pc:spChg>
        <pc:grpChg chg="add mod">
          <ac:chgData name="Marcio Monteiro" userId="aef6e9f59deaac01" providerId="LiveId" clId="{302059E0-C32C-47D5-AEF4-1D2A5FE3B8C8}" dt="2024-12-03T02:58:16.537" v="423"/>
          <ac:grpSpMkLst>
            <pc:docMk/>
            <pc:sldMk cId="2594697147" sldId="262"/>
            <ac:grpSpMk id="28" creationId="{53533CA3-D265-1B19-8142-BA7FDD3A8788}"/>
          </ac:grpSpMkLst>
        </pc:grpChg>
        <pc:grpChg chg="add mod">
          <ac:chgData name="Marcio Monteiro" userId="aef6e9f59deaac01" providerId="LiveId" clId="{302059E0-C32C-47D5-AEF4-1D2A5FE3B8C8}" dt="2024-12-03T03:04:36.347" v="436" actId="14826"/>
          <ac:grpSpMkLst>
            <pc:docMk/>
            <pc:sldMk cId="2594697147" sldId="262"/>
            <ac:grpSpMk id="30" creationId="{D7165BA0-4A0E-C0F8-4983-B546195A511D}"/>
          </ac:grpSpMkLst>
        </pc:grpChg>
        <pc:grpChg chg="del">
          <ac:chgData name="Marcio Monteiro" userId="aef6e9f59deaac01" providerId="LiveId" clId="{302059E0-C32C-47D5-AEF4-1D2A5FE3B8C8}" dt="2024-12-03T02:53:53.493" v="277" actId="21"/>
          <ac:grpSpMkLst>
            <pc:docMk/>
            <pc:sldMk cId="2594697147" sldId="262"/>
            <ac:grpSpMk id="34" creationId="{6F77492E-7E32-48F7-8EB9-79A8003187BB}"/>
          </ac:grpSpMkLst>
        </pc:grpChg>
        <pc:grpChg chg="del">
          <ac:chgData name="Marcio Monteiro" userId="aef6e9f59deaac01" providerId="LiveId" clId="{302059E0-C32C-47D5-AEF4-1D2A5FE3B8C8}" dt="2024-12-03T02:53:56.001" v="280" actId="478"/>
          <ac:grpSpMkLst>
            <pc:docMk/>
            <pc:sldMk cId="2594697147" sldId="262"/>
            <ac:grpSpMk id="35" creationId="{A4F73913-7B44-492D-8A9C-C7E83419D6B0}"/>
          </ac:grpSpMkLst>
        </pc:grpChg>
        <pc:grpChg chg="del">
          <ac:chgData name="Marcio Monteiro" userId="aef6e9f59deaac01" providerId="LiveId" clId="{302059E0-C32C-47D5-AEF4-1D2A5FE3B8C8}" dt="2024-12-03T02:53:56.558" v="281" actId="478"/>
          <ac:grpSpMkLst>
            <pc:docMk/>
            <pc:sldMk cId="2594697147" sldId="262"/>
            <ac:grpSpMk id="36" creationId="{464448AE-DA4F-4718-99D0-900D94CD837C}"/>
          </ac:grpSpMkLst>
        </pc:grpChg>
        <pc:grpChg chg="add mod">
          <ac:chgData name="Marcio Monteiro" userId="aef6e9f59deaac01" providerId="LiveId" clId="{302059E0-C32C-47D5-AEF4-1D2A5FE3B8C8}" dt="2024-12-03T02:59:07.767" v="434" actId="164"/>
          <ac:grpSpMkLst>
            <pc:docMk/>
            <pc:sldMk cId="2594697147" sldId="262"/>
            <ac:grpSpMk id="39" creationId="{D91F58A8-3F85-824D-D020-DDBD297E7AF4}"/>
          </ac:grpSpMkLst>
        </pc:grpChg>
        <pc:grpChg chg="add mod">
          <ac:chgData name="Marcio Monteiro" userId="aef6e9f59deaac01" providerId="LiveId" clId="{302059E0-C32C-47D5-AEF4-1D2A5FE3B8C8}" dt="2024-12-03T02:59:03.309" v="433" actId="164"/>
          <ac:grpSpMkLst>
            <pc:docMk/>
            <pc:sldMk cId="2594697147" sldId="262"/>
            <ac:grpSpMk id="44" creationId="{B1269F03-987F-9623-4CD7-1126450B9FBC}"/>
          </ac:grpSpMkLst>
        </pc:grpChg>
        <pc:grpChg chg="add mod">
          <ac:chgData name="Marcio Monteiro" userId="aef6e9f59deaac01" providerId="LiveId" clId="{302059E0-C32C-47D5-AEF4-1D2A5FE3B8C8}" dt="2024-12-03T02:58:59.197" v="432" actId="164"/>
          <ac:grpSpMkLst>
            <pc:docMk/>
            <pc:sldMk cId="2594697147" sldId="262"/>
            <ac:grpSpMk id="47" creationId="{61A25582-518F-F2F0-E0C1-951A23B6FC3B}"/>
          </ac:grpSpMkLst>
        </pc:grpChg>
        <pc:grpChg chg="add mod">
          <ac:chgData name="Marcio Monteiro" userId="aef6e9f59deaac01" providerId="LiveId" clId="{302059E0-C32C-47D5-AEF4-1D2A5FE3B8C8}" dt="2024-12-03T02:58:54.342" v="431" actId="164"/>
          <ac:grpSpMkLst>
            <pc:docMk/>
            <pc:sldMk cId="2594697147" sldId="262"/>
            <ac:grpSpMk id="50" creationId="{60F6B8D7-932F-5600-A0B2-6625E65F8A17}"/>
          </ac:grpSpMkLst>
        </pc:grpChg>
        <pc:grpChg chg="add mod">
          <ac:chgData name="Marcio Monteiro" userId="aef6e9f59deaac01" providerId="LiveId" clId="{302059E0-C32C-47D5-AEF4-1D2A5FE3B8C8}" dt="2024-12-03T02:58:16.537" v="423"/>
          <ac:grpSpMkLst>
            <pc:docMk/>
            <pc:sldMk cId="2594697147" sldId="262"/>
            <ac:grpSpMk id="55" creationId="{304BE254-33F5-9C18-32A9-8C3C12553AD5}"/>
          </ac:grpSpMkLst>
        </pc:grpChg>
        <pc:grpChg chg="add mod">
          <ac:chgData name="Marcio Monteiro" userId="aef6e9f59deaac01" providerId="LiveId" clId="{302059E0-C32C-47D5-AEF4-1D2A5FE3B8C8}" dt="2024-12-03T02:58:54.342" v="431" actId="164"/>
          <ac:grpSpMkLst>
            <pc:docMk/>
            <pc:sldMk cId="2594697147" sldId="262"/>
            <ac:grpSpMk id="1028" creationId="{31D01DBC-D8FB-B488-CC1B-66DCE185070A}"/>
          </ac:grpSpMkLst>
        </pc:grpChg>
        <pc:grpChg chg="add mod">
          <ac:chgData name="Marcio Monteiro" userId="aef6e9f59deaac01" providerId="LiveId" clId="{302059E0-C32C-47D5-AEF4-1D2A5FE3B8C8}" dt="2024-12-03T02:58:59.197" v="432" actId="164"/>
          <ac:grpSpMkLst>
            <pc:docMk/>
            <pc:sldMk cId="2594697147" sldId="262"/>
            <ac:grpSpMk id="1029" creationId="{B773F0C5-40C5-0D17-5730-AE3B6CB9836B}"/>
          </ac:grpSpMkLst>
        </pc:grpChg>
        <pc:grpChg chg="add mod">
          <ac:chgData name="Marcio Monteiro" userId="aef6e9f59deaac01" providerId="LiveId" clId="{302059E0-C32C-47D5-AEF4-1D2A5FE3B8C8}" dt="2024-12-03T02:59:03.309" v="433" actId="164"/>
          <ac:grpSpMkLst>
            <pc:docMk/>
            <pc:sldMk cId="2594697147" sldId="262"/>
            <ac:grpSpMk id="1030" creationId="{D6E59188-E1D5-A3A5-DDA5-9FC94DC6A4E7}"/>
          </ac:grpSpMkLst>
        </pc:grpChg>
        <pc:grpChg chg="add mod">
          <ac:chgData name="Marcio Monteiro" userId="aef6e9f59deaac01" providerId="LiveId" clId="{302059E0-C32C-47D5-AEF4-1D2A5FE3B8C8}" dt="2024-12-03T02:59:07.767" v="434" actId="164"/>
          <ac:grpSpMkLst>
            <pc:docMk/>
            <pc:sldMk cId="2594697147" sldId="262"/>
            <ac:grpSpMk id="1031" creationId="{3ECC4FF2-77C1-9731-6008-C225204A6E97}"/>
          </ac:grpSpMkLst>
        </pc:grpChg>
        <pc:grpChg chg="add mod">
          <ac:chgData name="Marcio Monteiro" userId="aef6e9f59deaac01" providerId="LiveId" clId="{302059E0-C32C-47D5-AEF4-1D2A5FE3B8C8}" dt="2024-12-03T03:04:36.347" v="436" actId="14826"/>
          <ac:grpSpMkLst>
            <pc:docMk/>
            <pc:sldMk cId="2594697147" sldId="262"/>
            <ac:grpSpMk id="1032" creationId="{124BDC93-724D-F0B9-AE8B-502837D941E3}"/>
          </ac:grpSpMkLst>
        </pc:grpChg>
        <pc:picChg chg="add del">
          <ac:chgData name="Marcio Monteiro" userId="aef6e9f59deaac01" providerId="LiveId" clId="{302059E0-C32C-47D5-AEF4-1D2A5FE3B8C8}" dt="2024-12-03T02:41:52.130" v="166" actId="478"/>
          <ac:picMkLst>
            <pc:docMk/>
            <pc:sldMk cId="2594697147" sldId="262"/>
            <ac:picMk id="3" creationId="{551E110A-D398-4B88-97FC-B350C0C89B77}"/>
          </ac:picMkLst>
        </pc:picChg>
        <pc:picChg chg="mod">
          <ac:chgData name="Marcio Monteiro" userId="aef6e9f59deaac01" providerId="LiveId" clId="{302059E0-C32C-47D5-AEF4-1D2A5FE3B8C8}" dt="2024-12-03T02:40:50.418" v="153" actId="14826"/>
          <ac:picMkLst>
            <pc:docMk/>
            <pc:sldMk cId="2594697147" sldId="262"/>
            <ac:picMk id="6" creationId="{BF51701A-D4C5-4A79-A937-8E655DCE228D}"/>
          </ac:picMkLst>
        </pc:picChg>
        <pc:picChg chg="del">
          <ac:chgData name="Marcio Monteiro" userId="aef6e9f59deaac01" providerId="LiveId" clId="{302059E0-C32C-47D5-AEF4-1D2A5FE3B8C8}" dt="2024-12-03T02:44:41.957" v="235" actId="478"/>
          <ac:picMkLst>
            <pc:docMk/>
            <pc:sldMk cId="2594697147" sldId="262"/>
            <ac:picMk id="8" creationId="{6A321B88-74C8-4257-ACFD-CF8B0549BB48}"/>
          </ac:picMkLst>
        </pc:picChg>
        <pc:picChg chg="mod">
          <ac:chgData name="Marcio Monteiro" userId="aef6e9f59deaac01" providerId="LiveId" clId="{302059E0-C32C-47D5-AEF4-1D2A5FE3B8C8}" dt="2024-12-03T02:09:03.717" v="86" actId="3626"/>
          <ac:picMkLst>
            <pc:docMk/>
            <pc:sldMk cId="2594697147" sldId="262"/>
            <ac:picMk id="11" creationId="{0CC9D1A5-34D5-42B2-9470-2E044A469EAA}"/>
          </ac:picMkLst>
        </pc:picChg>
        <pc:picChg chg="mod">
          <ac:chgData name="Marcio Monteiro" userId="aef6e9f59deaac01" providerId="LiveId" clId="{302059E0-C32C-47D5-AEF4-1D2A5FE3B8C8}" dt="2024-12-03T02:09:01.419" v="85" actId="3626"/>
          <ac:picMkLst>
            <pc:docMk/>
            <pc:sldMk cId="2594697147" sldId="262"/>
            <ac:picMk id="13" creationId="{0E459907-D12A-4FC4-B8F1-D4639625F2A0}"/>
          </ac:picMkLst>
        </pc:picChg>
        <pc:picChg chg="del mod topLvl">
          <ac:chgData name="Marcio Monteiro" userId="aef6e9f59deaac01" providerId="LiveId" clId="{302059E0-C32C-47D5-AEF4-1D2A5FE3B8C8}" dt="2024-12-03T02:53:55.392" v="279" actId="478"/>
          <ac:picMkLst>
            <pc:docMk/>
            <pc:sldMk cId="2594697147" sldId="262"/>
            <ac:picMk id="15" creationId="{3BEEADD1-1067-4A7D-8466-A073F7D4FA54}"/>
          </ac:picMkLst>
        </pc:picChg>
        <pc:picChg chg="add mod ord">
          <ac:chgData name="Marcio Monteiro" userId="aef6e9f59deaac01" providerId="LiveId" clId="{302059E0-C32C-47D5-AEF4-1D2A5FE3B8C8}" dt="2024-12-03T03:06:59.276" v="439" actId="1076"/>
          <ac:picMkLst>
            <pc:docMk/>
            <pc:sldMk cId="2594697147" sldId="262"/>
            <ac:picMk id="21" creationId="{58A49CC6-26E1-2574-E7B3-902E3CB967B0}"/>
          </ac:picMkLst>
        </pc:picChg>
        <pc:picChg chg="add mod modCrop">
          <ac:chgData name="Marcio Monteiro" userId="aef6e9f59deaac01" providerId="LiveId" clId="{302059E0-C32C-47D5-AEF4-1D2A5FE3B8C8}" dt="2024-12-03T02:58:16.537" v="423"/>
          <ac:picMkLst>
            <pc:docMk/>
            <pc:sldMk cId="2594697147" sldId="262"/>
            <ac:picMk id="25" creationId="{55BD337D-E0B8-260A-D15A-507EBD17DEE2}"/>
          </ac:picMkLst>
        </pc:picChg>
        <pc:picChg chg="mod">
          <ac:chgData name="Marcio Monteiro" userId="aef6e9f59deaac01" providerId="LiveId" clId="{302059E0-C32C-47D5-AEF4-1D2A5FE3B8C8}" dt="2024-12-03T03:31:26.682" v="763" actId="1076"/>
          <ac:picMkLst>
            <pc:docMk/>
            <pc:sldMk cId="2594697147" sldId="262"/>
            <ac:picMk id="31" creationId="{58E72F06-B0D8-41C7-8F87-B00BB9CC19F1}"/>
          </ac:picMkLst>
        </pc:picChg>
        <pc:picChg chg="mod">
          <ac:chgData name="Marcio Monteiro" userId="aef6e9f59deaac01" providerId="LiveId" clId="{302059E0-C32C-47D5-AEF4-1D2A5FE3B8C8}" dt="2024-12-03T03:04:36.347" v="436" actId="14826"/>
          <ac:picMkLst>
            <pc:docMk/>
            <pc:sldMk cId="2594697147" sldId="262"/>
            <ac:picMk id="32" creationId="{7B003AF8-75E9-C6CF-7506-D0B4F84F74A4}"/>
          </ac:picMkLst>
        </pc:picChg>
        <pc:picChg chg="mod">
          <ac:chgData name="Marcio Monteiro" userId="aef6e9f59deaac01" providerId="LiveId" clId="{302059E0-C32C-47D5-AEF4-1D2A5FE3B8C8}" dt="2024-12-03T02:08:23.936" v="79" actId="3626"/>
          <ac:picMkLst>
            <pc:docMk/>
            <pc:sldMk cId="2594697147" sldId="262"/>
            <ac:picMk id="33" creationId="{4836CACA-D017-4B85-9578-7E7A74E996D7}"/>
          </ac:picMkLst>
        </pc:picChg>
        <pc:picChg chg="del mod">
          <ac:chgData name="Marcio Monteiro" userId="aef6e9f59deaac01" providerId="LiveId" clId="{302059E0-C32C-47D5-AEF4-1D2A5FE3B8C8}" dt="2024-12-03T02:40:38.120" v="150" actId="478"/>
          <ac:picMkLst>
            <pc:docMk/>
            <pc:sldMk cId="2594697147" sldId="262"/>
            <ac:picMk id="38" creationId="{08D525BF-35B1-4CAC-BCC4-79AFB2D17EE3}"/>
          </ac:picMkLst>
        </pc:picChg>
        <pc:picChg chg="del mod">
          <ac:chgData name="Marcio Monteiro" userId="aef6e9f59deaac01" providerId="LiveId" clId="{302059E0-C32C-47D5-AEF4-1D2A5FE3B8C8}" dt="2024-12-03T02:40:39.421" v="151" actId="478"/>
          <ac:picMkLst>
            <pc:docMk/>
            <pc:sldMk cId="2594697147" sldId="262"/>
            <ac:picMk id="40" creationId="{B8A92535-9B64-4272-BB80-476732062EE7}"/>
          </ac:picMkLst>
        </pc:picChg>
        <pc:picChg chg="mod">
          <ac:chgData name="Marcio Monteiro" userId="aef6e9f59deaac01" providerId="LiveId" clId="{302059E0-C32C-47D5-AEF4-1D2A5FE3B8C8}" dt="2024-12-03T03:05:45.341" v="437" actId="14826"/>
          <ac:picMkLst>
            <pc:docMk/>
            <pc:sldMk cId="2594697147" sldId="262"/>
            <ac:picMk id="41" creationId="{66F934FE-DDD8-4305-28C8-B937DC340743}"/>
          </ac:picMkLst>
        </pc:picChg>
        <pc:picChg chg="del mod">
          <ac:chgData name="Marcio Monteiro" userId="aef6e9f59deaac01" providerId="LiveId" clId="{302059E0-C32C-47D5-AEF4-1D2A5FE3B8C8}" dt="2024-12-03T02:40:40.191" v="152" actId="478"/>
          <ac:picMkLst>
            <pc:docMk/>
            <pc:sldMk cId="2594697147" sldId="262"/>
            <ac:picMk id="42" creationId="{188C7EDD-A126-41EC-BE17-69CE0D62C744}"/>
          </ac:picMkLst>
        </pc:picChg>
        <pc:picChg chg="mod">
          <ac:chgData name="Marcio Monteiro" userId="aef6e9f59deaac01" providerId="LiveId" clId="{302059E0-C32C-47D5-AEF4-1D2A5FE3B8C8}" dt="2024-12-03T03:06:56.995" v="438" actId="14826"/>
          <ac:picMkLst>
            <pc:docMk/>
            <pc:sldMk cId="2594697147" sldId="262"/>
            <ac:picMk id="45" creationId="{A4B14A4F-FCB9-657E-A5B7-C12D0EC74861}"/>
          </ac:picMkLst>
        </pc:picChg>
        <pc:picChg chg="mod">
          <ac:chgData name="Marcio Monteiro" userId="aef6e9f59deaac01" providerId="LiveId" clId="{302059E0-C32C-47D5-AEF4-1D2A5FE3B8C8}" dt="2024-12-03T03:08:12.610" v="441" actId="14826"/>
          <ac:picMkLst>
            <pc:docMk/>
            <pc:sldMk cId="2594697147" sldId="262"/>
            <ac:picMk id="48" creationId="{4765056B-836B-2144-98A6-5ABCDBA6414D}"/>
          </ac:picMkLst>
        </pc:picChg>
        <pc:picChg chg="mod">
          <ac:chgData name="Marcio Monteiro" userId="aef6e9f59deaac01" providerId="LiveId" clId="{302059E0-C32C-47D5-AEF4-1D2A5FE3B8C8}" dt="2024-12-03T03:07:41.151" v="440" actId="14826"/>
          <ac:picMkLst>
            <pc:docMk/>
            <pc:sldMk cId="2594697147" sldId="262"/>
            <ac:picMk id="51" creationId="{94B2959B-4966-12C5-DE28-09CBAF7B3E0E}"/>
          </ac:picMkLst>
        </pc:picChg>
        <pc:picChg chg="add del mod">
          <ac:chgData name="Marcio Monteiro" userId="aef6e9f59deaac01" providerId="LiveId" clId="{302059E0-C32C-47D5-AEF4-1D2A5FE3B8C8}" dt="2024-12-03T03:16:40.598" v="458" actId="478"/>
          <ac:picMkLst>
            <pc:docMk/>
            <pc:sldMk cId="2594697147" sldId="262"/>
            <ac:picMk id="1026" creationId="{43082116-1251-C264-334F-8E4AFF2DF676}"/>
          </ac:picMkLst>
        </pc:picChg>
      </pc:sldChg>
      <pc:sldChg chg="modSp del mod">
        <pc:chgData name="Marcio Monteiro" userId="aef6e9f59deaac01" providerId="LiveId" clId="{302059E0-C32C-47D5-AEF4-1D2A5FE3B8C8}" dt="2024-12-03T03:21:23.540" v="569" actId="47"/>
        <pc:sldMkLst>
          <pc:docMk/>
          <pc:sldMk cId="2466391122" sldId="263"/>
        </pc:sldMkLst>
        <pc:spChg chg="mod">
          <ac:chgData name="Marcio Monteiro" userId="aef6e9f59deaac01" providerId="LiveId" clId="{302059E0-C32C-47D5-AEF4-1D2A5FE3B8C8}" dt="2024-12-03T03:16:29.447" v="454" actId="1076"/>
          <ac:spMkLst>
            <pc:docMk/>
            <pc:sldMk cId="2466391122" sldId="263"/>
            <ac:spMk id="4" creationId="{B5EC37FE-6DFF-479C-B1DA-3C761379C25B}"/>
          </ac:spMkLst>
        </pc:spChg>
        <pc:spChg chg="mod modVis">
          <ac:chgData name="Marcio Monteiro" userId="aef6e9f59deaac01" providerId="LiveId" clId="{302059E0-C32C-47D5-AEF4-1D2A5FE3B8C8}" dt="2024-12-03T03:16:45.304" v="459" actId="14429"/>
          <ac:spMkLst>
            <pc:docMk/>
            <pc:sldMk cId="2466391122" sldId="263"/>
            <ac:spMk id="10" creationId="{70E34B7F-2122-4350-AAFF-60A5F20FBCAF}"/>
          </ac:spMkLst>
        </pc:spChg>
        <pc:spChg chg="mod modVis">
          <ac:chgData name="Marcio Monteiro" userId="aef6e9f59deaac01" providerId="LiveId" clId="{302059E0-C32C-47D5-AEF4-1D2A5FE3B8C8}" dt="2024-12-03T03:16:45.944" v="461" actId="14429"/>
          <ac:spMkLst>
            <pc:docMk/>
            <pc:sldMk cId="2466391122" sldId="263"/>
            <ac:spMk id="30" creationId="{5005905B-013A-43BF-87AC-6FBF12CBD0AC}"/>
          </ac:spMkLst>
        </pc:spChg>
        <pc:spChg chg="mod modVis">
          <ac:chgData name="Marcio Monteiro" userId="aef6e9f59deaac01" providerId="LiveId" clId="{302059E0-C32C-47D5-AEF4-1D2A5FE3B8C8}" dt="2024-12-03T03:16:46.297" v="462" actId="14429"/>
          <ac:spMkLst>
            <pc:docMk/>
            <pc:sldMk cId="2466391122" sldId="263"/>
            <ac:spMk id="31" creationId="{F11EF50F-8C0C-47BA-BB15-AF438F32FFCF}"/>
          </ac:spMkLst>
        </pc:spChg>
        <pc:spChg chg="mod modVis">
          <ac:chgData name="Marcio Monteiro" userId="aef6e9f59deaac01" providerId="LiveId" clId="{302059E0-C32C-47D5-AEF4-1D2A5FE3B8C8}" dt="2024-12-03T03:16:46.665" v="463" actId="14429"/>
          <ac:spMkLst>
            <pc:docMk/>
            <pc:sldMk cId="2466391122" sldId="263"/>
            <ac:spMk id="32" creationId="{B2D548BD-D4DB-41D1-9341-F08F3F0B7503}"/>
          </ac:spMkLst>
        </pc:spChg>
        <pc:picChg chg="mod modVis">
          <ac:chgData name="Marcio Monteiro" userId="aef6e9f59deaac01" providerId="LiveId" clId="{302059E0-C32C-47D5-AEF4-1D2A5FE3B8C8}" dt="2024-12-03T03:16:45.644" v="460" actId="14429"/>
          <ac:picMkLst>
            <pc:docMk/>
            <pc:sldMk cId="2466391122" sldId="263"/>
            <ac:picMk id="14" creationId="{C2698F4F-778C-48F8-902F-E255D24CFA75}"/>
          </ac:picMkLst>
        </pc:picChg>
      </pc:sldChg>
      <pc:sldChg chg="del">
        <pc:chgData name="Marcio Monteiro" userId="aef6e9f59deaac01" providerId="LiveId" clId="{302059E0-C32C-47D5-AEF4-1D2A5FE3B8C8}" dt="2024-12-03T03:15:43.170" v="447" actId="47"/>
        <pc:sldMkLst>
          <pc:docMk/>
          <pc:sldMk cId="1238728949" sldId="264"/>
        </pc:sldMkLst>
      </pc:sldChg>
      <pc:sldChg chg="modSp del mod">
        <pc:chgData name="Marcio Monteiro" userId="aef6e9f59deaac01" providerId="LiveId" clId="{302059E0-C32C-47D5-AEF4-1D2A5FE3B8C8}" dt="2024-12-03T03:25:11.161" v="657" actId="47"/>
        <pc:sldMkLst>
          <pc:docMk/>
          <pc:sldMk cId="3044647677" sldId="265"/>
        </pc:sldMkLst>
        <pc:spChg chg="mod">
          <ac:chgData name="Marcio Monteiro" userId="aef6e9f59deaac01" providerId="LiveId" clId="{302059E0-C32C-47D5-AEF4-1D2A5FE3B8C8}" dt="2024-12-03T03:21:42.419" v="571" actId="1076"/>
          <ac:spMkLst>
            <pc:docMk/>
            <pc:sldMk cId="3044647677" sldId="265"/>
            <ac:spMk id="25" creationId="{8E92BF72-7E77-4ABC-861D-A5E14EE23E3D}"/>
          </ac:spMkLst>
        </pc:spChg>
        <pc:picChg chg="mod">
          <ac:chgData name="Marcio Monteiro" userId="aef6e9f59deaac01" providerId="LiveId" clId="{302059E0-C32C-47D5-AEF4-1D2A5FE3B8C8}" dt="2024-12-03T02:09:10.408" v="87" actId="3626"/>
          <ac:picMkLst>
            <pc:docMk/>
            <pc:sldMk cId="3044647677" sldId="265"/>
            <ac:picMk id="28" creationId="{FF8B46AC-07A1-4463-A98C-553131D16A7B}"/>
          </ac:picMkLst>
        </pc:picChg>
        <pc:picChg chg="mod">
          <ac:chgData name="Marcio Monteiro" userId="aef6e9f59deaac01" providerId="LiveId" clId="{302059E0-C32C-47D5-AEF4-1D2A5FE3B8C8}" dt="2024-12-03T02:09:12.523" v="88" actId="3626"/>
          <ac:picMkLst>
            <pc:docMk/>
            <pc:sldMk cId="3044647677" sldId="265"/>
            <ac:picMk id="29" creationId="{9CAF841C-31A1-491D-8202-8911A62B609C}"/>
          </ac:picMkLst>
        </pc:picChg>
        <pc:picChg chg="mod">
          <ac:chgData name="Marcio Monteiro" userId="aef6e9f59deaac01" providerId="LiveId" clId="{302059E0-C32C-47D5-AEF4-1D2A5FE3B8C8}" dt="2024-12-03T02:09:14.431" v="89" actId="3626"/>
          <ac:picMkLst>
            <pc:docMk/>
            <pc:sldMk cId="3044647677" sldId="265"/>
            <ac:picMk id="30" creationId="{2F39DD40-F02F-43AE-847C-574EDA48F168}"/>
          </ac:picMkLst>
        </pc:picChg>
      </pc:sldChg>
      <pc:sldChg chg="modSp del mod">
        <pc:chgData name="Marcio Monteiro" userId="aef6e9f59deaac01" providerId="LiveId" clId="{302059E0-C32C-47D5-AEF4-1D2A5FE3B8C8}" dt="2024-12-03T03:28:13.062" v="713" actId="47"/>
        <pc:sldMkLst>
          <pc:docMk/>
          <pc:sldMk cId="3236316392" sldId="266"/>
        </pc:sldMkLst>
        <pc:picChg chg="mod">
          <ac:chgData name="Marcio Monteiro" userId="aef6e9f59deaac01" providerId="LiveId" clId="{302059E0-C32C-47D5-AEF4-1D2A5FE3B8C8}" dt="2024-12-03T02:09:24.252" v="91" actId="3626"/>
          <ac:picMkLst>
            <pc:docMk/>
            <pc:sldMk cId="3236316392" sldId="266"/>
            <ac:picMk id="23" creationId="{80CFC614-A5FE-45A7-989C-80A2BAA31540}"/>
          </ac:picMkLst>
        </pc:picChg>
        <pc:picChg chg="mod">
          <ac:chgData name="Marcio Monteiro" userId="aef6e9f59deaac01" providerId="LiveId" clId="{302059E0-C32C-47D5-AEF4-1D2A5FE3B8C8}" dt="2024-12-03T02:09:26.263" v="92" actId="3626"/>
          <ac:picMkLst>
            <pc:docMk/>
            <pc:sldMk cId="3236316392" sldId="266"/>
            <ac:picMk id="24" creationId="{27E73225-7F08-45E1-9665-1E3CEA451E6E}"/>
          </ac:picMkLst>
        </pc:picChg>
        <pc:picChg chg="mod">
          <ac:chgData name="Marcio Monteiro" userId="aef6e9f59deaac01" providerId="LiveId" clId="{302059E0-C32C-47D5-AEF4-1D2A5FE3B8C8}" dt="2024-12-03T02:09:22.330" v="90" actId="3626"/>
          <ac:picMkLst>
            <pc:docMk/>
            <pc:sldMk cId="3236316392" sldId="266"/>
            <ac:picMk id="25" creationId="{59016CA1-CA81-489E-9271-04620ACB1B62}"/>
          </ac:picMkLst>
        </pc:picChg>
      </pc:sldChg>
      <pc:sldChg chg="modSp del mod">
        <pc:chgData name="Marcio Monteiro" userId="aef6e9f59deaac01" providerId="LiveId" clId="{302059E0-C32C-47D5-AEF4-1D2A5FE3B8C8}" dt="2024-12-03T03:45:34.090" v="979" actId="47"/>
        <pc:sldMkLst>
          <pc:docMk/>
          <pc:sldMk cId="3452531151" sldId="267"/>
        </pc:sldMkLst>
        <pc:picChg chg="mod">
          <ac:chgData name="Marcio Monteiro" userId="aef6e9f59deaac01" providerId="LiveId" clId="{302059E0-C32C-47D5-AEF4-1D2A5FE3B8C8}" dt="2024-12-03T02:09:34.049" v="94" actId="3626"/>
          <ac:picMkLst>
            <pc:docMk/>
            <pc:sldMk cId="3452531151" sldId="267"/>
            <ac:picMk id="23" creationId="{EF9370E6-4E63-4D66-8E62-B5067B6A2D92}"/>
          </ac:picMkLst>
        </pc:picChg>
        <pc:picChg chg="mod">
          <ac:chgData name="Marcio Monteiro" userId="aef6e9f59deaac01" providerId="LiveId" clId="{302059E0-C32C-47D5-AEF4-1D2A5FE3B8C8}" dt="2024-12-03T02:09:36.325" v="95" actId="3626"/>
          <ac:picMkLst>
            <pc:docMk/>
            <pc:sldMk cId="3452531151" sldId="267"/>
            <ac:picMk id="26" creationId="{7B4DDE92-5555-4CA5-8C46-D83FE0E3C47D}"/>
          </ac:picMkLst>
        </pc:picChg>
        <pc:picChg chg="mod">
          <ac:chgData name="Marcio Monteiro" userId="aef6e9f59deaac01" providerId="LiveId" clId="{302059E0-C32C-47D5-AEF4-1D2A5FE3B8C8}" dt="2024-12-03T02:09:31.507" v="93" actId="3626"/>
          <ac:picMkLst>
            <pc:docMk/>
            <pc:sldMk cId="3452531151" sldId="267"/>
            <ac:picMk id="27" creationId="{74EA0728-8B90-426D-A328-344056C2763C}"/>
          </ac:picMkLst>
        </pc:picChg>
      </pc:sldChg>
      <pc:sldChg chg="modSp del mod">
        <pc:chgData name="Marcio Monteiro" userId="aef6e9f59deaac01" providerId="LiveId" clId="{302059E0-C32C-47D5-AEF4-1D2A5FE3B8C8}" dt="2024-12-03T03:25:14.950" v="658" actId="47"/>
        <pc:sldMkLst>
          <pc:docMk/>
          <pc:sldMk cId="3100794448" sldId="268"/>
        </pc:sldMkLst>
        <pc:picChg chg="mod">
          <ac:chgData name="Marcio Monteiro" userId="aef6e9f59deaac01" providerId="LiveId" clId="{302059E0-C32C-47D5-AEF4-1D2A5FE3B8C8}" dt="2024-12-03T02:09:47.817" v="98" actId="3626"/>
          <ac:picMkLst>
            <pc:docMk/>
            <pc:sldMk cId="3100794448" sldId="268"/>
            <ac:picMk id="15" creationId="{C90D22E3-8927-4342-9380-F2E941AEB398}"/>
          </ac:picMkLst>
        </pc:picChg>
        <pc:picChg chg="mod">
          <ac:chgData name="Marcio Monteiro" userId="aef6e9f59deaac01" providerId="LiveId" clId="{302059E0-C32C-47D5-AEF4-1D2A5FE3B8C8}" dt="2024-12-03T02:09:45.807" v="97" actId="3626"/>
          <ac:picMkLst>
            <pc:docMk/>
            <pc:sldMk cId="3100794448" sldId="268"/>
            <ac:picMk id="17" creationId="{A61D0807-D991-4348-A4DC-6F3AEADB14D9}"/>
          </ac:picMkLst>
        </pc:picChg>
        <pc:picChg chg="mod">
          <ac:chgData name="Marcio Monteiro" userId="aef6e9f59deaac01" providerId="LiveId" clId="{302059E0-C32C-47D5-AEF4-1D2A5FE3B8C8}" dt="2024-12-03T02:09:41.304" v="96" actId="3626"/>
          <ac:picMkLst>
            <pc:docMk/>
            <pc:sldMk cId="3100794448" sldId="268"/>
            <ac:picMk id="18" creationId="{A40A64C5-A09A-4783-99B0-16AE0CED8394}"/>
          </ac:picMkLst>
        </pc:picChg>
      </pc:sldChg>
      <pc:sldChg chg="modSp del mod">
        <pc:chgData name="Marcio Monteiro" userId="aef6e9f59deaac01" providerId="LiveId" clId="{302059E0-C32C-47D5-AEF4-1D2A5FE3B8C8}" dt="2024-12-03T03:25:16.004" v="659" actId="47"/>
        <pc:sldMkLst>
          <pc:docMk/>
          <pc:sldMk cId="631017070" sldId="269"/>
        </pc:sldMkLst>
        <pc:picChg chg="mod">
          <ac:chgData name="Marcio Monteiro" userId="aef6e9f59deaac01" providerId="LiveId" clId="{302059E0-C32C-47D5-AEF4-1D2A5FE3B8C8}" dt="2024-12-03T02:10:03.878" v="101" actId="3626"/>
          <ac:picMkLst>
            <pc:docMk/>
            <pc:sldMk cId="631017070" sldId="269"/>
            <ac:picMk id="16" creationId="{AF655B84-8A3D-4719-9E3D-8E703D5D8653}"/>
          </ac:picMkLst>
        </pc:picChg>
        <pc:picChg chg="mod">
          <ac:chgData name="Marcio Monteiro" userId="aef6e9f59deaac01" providerId="LiveId" clId="{302059E0-C32C-47D5-AEF4-1D2A5FE3B8C8}" dt="2024-12-03T02:09:56.726" v="100" actId="3626"/>
          <ac:picMkLst>
            <pc:docMk/>
            <pc:sldMk cId="631017070" sldId="269"/>
            <ac:picMk id="17" creationId="{FDF02AF2-6269-45AE-9ACE-5342814305EF}"/>
          </ac:picMkLst>
        </pc:picChg>
        <pc:picChg chg="mod">
          <ac:chgData name="Marcio Monteiro" userId="aef6e9f59deaac01" providerId="LiveId" clId="{302059E0-C32C-47D5-AEF4-1D2A5FE3B8C8}" dt="2024-12-03T02:09:54.588" v="99" actId="3626"/>
          <ac:picMkLst>
            <pc:docMk/>
            <pc:sldMk cId="631017070" sldId="269"/>
            <ac:picMk id="18" creationId="{7867D259-4262-4505-BA62-FFCDDC8E732F}"/>
          </ac:picMkLst>
        </pc:picChg>
      </pc:sldChg>
      <pc:sldChg chg="modSp mod modTransition">
        <pc:chgData name="Marcio Monteiro" userId="aef6e9f59deaac01" providerId="LiveId" clId="{302059E0-C32C-47D5-AEF4-1D2A5FE3B8C8}" dt="2024-12-03T05:02:48.086" v="2217"/>
        <pc:sldMkLst>
          <pc:docMk/>
          <pc:sldMk cId="561132016" sldId="270"/>
        </pc:sldMkLst>
        <pc:spChg chg="mod">
          <ac:chgData name="Marcio Monteiro" userId="aef6e9f59deaac01" providerId="LiveId" clId="{302059E0-C32C-47D5-AEF4-1D2A5FE3B8C8}" dt="2024-12-03T02:18:59.574" v="125" actId="20577"/>
          <ac:spMkLst>
            <pc:docMk/>
            <pc:sldMk cId="561132016" sldId="270"/>
            <ac:spMk id="4" creationId="{D011FEA0-51EE-4DBE-81E7-434E3FF7B3AA}"/>
          </ac:spMkLst>
        </pc:spChg>
      </pc:sldChg>
      <pc:sldChg chg="addSp delSp modSp add mod modTransition">
        <pc:chgData name="Marcio Monteiro" userId="aef6e9f59deaac01" providerId="LiveId" clId="{302059E0-C32C-47D5-AEF4-1D2A5FE3B8C8}" dt="2024-12-03T05:02:48.086" v="2217"/>
        <pc:sldMkLst>
          <pc:docMk/>
          <pc:sldMk cId="3174832773" sldId="271"/>
        </pc:sldMkLst>
        <pc:spChg chg="add mod">
          <ac:chgData name="Marcio Monteiro" userId="aef6e9f59deaac01" providerId="LiveId" clId="{302059E0-C32C-47D5-AEF4-1D2A5FE3B8C8}" dt="2024-12-03T03:16:36.843" v="456"/>
          <ac:spMkLst>
            <pc:docMk/>
            <pc:sldMk cId="3174832773" sldId="271"/>
            <ac:spMk id="8" creationId="{A85ABC47-9FF5-966C-D4AA-928229166C65}"/>
          </ac:spMkLst>
        </pc:spChg>
        <pc:spChg chg="add mod">
          <ac:chgData name="Marcio Monteiro" userId="aef6e9f59deaac01" providerId="LiveId" clId="{302059E0-C32C-47D5-AEF4-1D2A5FE3B8C8}" dt="2024-12-03T03:17:01.928" v="464"/>
          <ac:spMkLst>
            <pc:docMk/>
            <pc:sldMk cId="3174832773" sldId="271"/>
            <ac:spMk id="11" creationId="{D2DDAD21-0566-1F21-2C9D-C7B046D3A483}"/>
          </ac:spMkLst>
        </pc:spChg>
        <pc:spChg chg="add mod">
          <ac:chgData name="Marcio Monteiro" userId="aef6e9f59deaac01" providerId="LiveId" clId="{302059E0-C32C-47D5-AEF4-1D2A5FE3B8C8}" dt="2024-12-03T03:17:30.340" v="473" actId="20577"/>
          <ac:spMkLst>
            <pc:docMk/>
            <pc:sldMk cId="3174832773" sldId="271"/>
            <ac:spMk id="13" creationId="{AA02EED6-0AA4-6CB4-AC2F-E070167F09E8}"/>
          </ac:spMkLst>
        </pc:spChg>
        <pc:spChg chg="add mod">
          <ac:chgData name="Marcio Monteiro" userId="aef6e9f59deaac01" providerId="LiveId" clId="{302059E0-C32C-47D5-AEF4-1D2A5FE3B8C8}" dt="2024-12-03T03:18:27.626" v="561" actId="6549"/>
          <ac:spMkLst>
            <pc:docMk/>
            <pc:sldMk cId="3174832773" sldId="271"/>
            <ac:spMk id="15" creationId="{08E19146-9A87-C7DB-C475-3C24C68EC24E}"/>
          </ac:spMkLst>
        </pc:spChg>
        <pc:picChg chg="add mod">
          <ac:chgData name="Marcio Monteiro" userId="aef6e9f59deaac01" providerId="LiveId" clId="{302059E0-C32C-47D5-AEF4-1D2A5FE3B8C8}" dt="2024-12-03T03:18:54.200" v="562" actId="14826"/>
          <ac:picMkLst>
            <pc:docMk/>
            <pc:sldMk cId="3174832773" sldId="271"/>
            <ac:picMk id="10" creationId="{25A950D8-1769-E13E-AEE3-ECA2F46C3DA2}"/>
          </ac:picMkLst>
        </pc:picChg>
        <pc:picChg chg="del">
          <ac:chgData name="Marcio Monteiro" userId="aef6e9f59deaac01" providerId="LiveId" clId="{302059E0-C32C-47D5-AEF4-1D2A5FE3B8C8}" dt="2024-12-03T03:16:39.092" v="457" actId="478"/>
          <ac:picMkLst>
            <pc:docMk/>
            <pc:sldMk cId="3174832773" sldId="271"/>
            <ac:picMk id="1026" creationId="{43082116-1251-C264-334F-8E4AFF2DF676}"/>
          </ac:picMkLst>
        </pc:picChg>
      </pc:sldChg>
      <pc:sldChg chg="addSp modSp add mod ord modTransition">
        <pc:chgData name="Marcio Monteiro" userId="aef6e9f59deaac01" providerId="LiveId" clId="{302059E0-C32C-47D5-AEF4-1D2A5FE3B8C8}" dt="2024-12-03T05:02:48.086" v="2217"/>
        <pc:sldMkLst>
          <pc:docMk/>
          <pc:sldMk cId="2642960333" sldId="272"/>
        </pc:sldMkLst>
        <pc:graphicFrameChg chg="add mod modGraphic">
          <ac:chgData name="Marcio Monteiro" userId="aef6e9f59deaac01" providerId="LiveId" clId="{302059E0-C32C-47D5-AEF4-1D2A5FE3B8C8}" dt="2024-12-03T04:55:31.900" v="2189" actId="1076"/>
          <ac:graphicFrameMkLst>
            <pc:docMk/>
            <pc:sldMk cId="2642960333" sldId="272"/>
            <ac:graphicFrameMk id="8" creationId="{01BA2602-44E7-DAEA-F229-2A556E5A345A}"/>
          </ac:graphicFrameMkLst>
        </pc:graphicFrameChg>
      </pc:sldChg>
      <pc:sldChg chg="addSp modSp new mod modTransition modAnim">
        <pc:chgData name="Marcio Monteiro" userId="aef6e9f59deaac01" providerId="LiveId" clId="{302059E0-C32C-47D5-AEF4-1D2A5FE3B8C8}" dt="2024-12-03T05:02:48.086" v="2217"/>
        <pc:sldMkLst>
          <pc:docMk/>
          <pc:sldMk cId="1510759996" sldId="273"/>
        </pc:sldMkLst>
        <pc:spChg chg="add mod">
          <ac:chgData name="Marcio Monteiro" userId="aef6e9f59deaac01" providerId="LiveId" clId="{302059E0-C32C-47D5-AEF4-1D2A5FE3B8C8}" dt="2024-12-03T03:22:12.636" v="573"/>
          <ac:spMkLst>
            <pc:docMk/>
            <pc:sldMk cId="1510759996" sldId="273"/>
            <ac:spMk id="3" creationId="{05E0E964-CD4D-20AF-DD0D-F1FFD73AEFCF}"/>
          </ac:spMkLst>
        </pc:spChg>
        <pc:spChg chg="add mod">
          <ac:chgData name="Marcio Monteiro" userId="aef6e9f59deaac01" providerId="LiveId" clId="{302059E0-C32C-47D5-AEF4-1D2A5FE3B8C8}" dt="2024-12-03T03:22:12.636" v="573"/>
          <ac:spMkLst>
            <pc:docMk/>
            <pc:sldMk cId="1510759996" sldId="273"/>
            <ac:spMk id="4" creationId="{B278837E-2B82-9BFB-9753-E8183A520967}"/>
          </ac:spMkLst>
        </pc:spChg>
        <pc:spChg chg="add mod">
          <ac:chgData name="Marcio Monteiro" userId="aef6e9f59deaac01" providerId="LiveId" clId="{302059E0-C32C-47D5-AEF4-1D2A5FE3B8C8}" dt="2024-12-03T03:22:12.636" v="573"/>
          <ac:spMkLst>
            <pc:docMk/>
            <pc:sldMk cId="1510759996" sldId="273"/>
            <ac:spMk id="6" creationId="{EE184AA1-0FF1-2169-1D8B-58EBC0781AD4}"/>
          </ac:spMkLst>
        </pc:spChg>
        <pc:spChg chg="add mod">
          <ac:chgData name="Marcio Monteiro" userId="aef6e9f59deaac01" providerId="LiveId" clId="{302059E0-C32C-47D5-AEF4-1D2A5FE3B8C8}" dt="2024-12-03T03:22:12.636" v="573"/>
          <ac:spMkLst>
            <pc:docMk/>
            <pc:sldMk cId="1510759996" sldId="273"/>
            <ac:spMk id="7" creationId="{5D421C9A-05D2-1F64-C416-43BB19C2B660}"/>
          </ac:spMkLst>
        </pc:spChg>
        <pc:spChg chg="add mod">
          <ac:chgData name="Marcio Monteiro" userId="aef6e9f59deaac01" providerId="LiveId" clId="{302059E0-C32C-47D5-AEF4-1D2A5FE3B8C8}" dt="2024-12-03T03:22:12.636" v="573"/>
          <ac:spMkLst>
            <pc:docMk/>
            <pc:sldMk cId="1510759996" sldId="273"/>
            <ac:spMk id="8" creationId="{E7E6C417-D8E3-7BAB-0A50-F7570A1625A0}"/>
          </ac:spMkLst>
        </pc:spChg>
        <pc:spChg chg="add mod">
          <ac:chgData name="Marcio Monteiro" userId="aef6e9f59deaac01" providerId="LiveId" clId="{302059E0-C32C-47D5-AEF4-1D2A5FE3B8C8}" dt="2024-12-03T03:22:12.636" v="573"/>
          <ac:spMkLst>
            <pc:docMk/>
            <pc:sldMk cId="1510759996" sldId="273"/>
            <ac:spMk id="9" creationId="{01008A36-4E34-DF75-6EE1-19F152813088}"/>
          </ac:spMkLst>
        </pc:spChg>
        <pc:spChg chg="add mod">
          <ac:chgData name="Marcio Monteiro" userId="aef6e9f59deaac01" providerId="LiveId" clId="{302059E0-C32C-47D5-AEF4-1D2A5FE3B8C8}" dt="2024-12-03T03:22:12.636" v="573"/>
          <ac:spMkLst>
            <pc:docMk/>
            <pc:sldMk cId="1510759996" sldId="273"/>
            <ac:spMk id="10" creationId="{A11AB6D9-6CF6-7152-C6B6-2FE4626CFAB7}"/>
          </ac:spMkLst>
        </pc:spChg>
        <pc:spChg chg="add mod">
          <ac:chgData name="Marcio Monteiro" userId="aef6e9f59deaac01" providerId="LiveId" clId="{302059E0-C32C-47D5-AEF4-1D2A5FE3B8C8}" dt="2024-12-03T03:22:12.636" v="573"/>
          <ac:spMkLst>
            <pc:docMk/>
            <pc:sldMk cId="1510759996" sldId="273"/>
            <ac:spMk id="11" creationId="{844DFF45-BE23-EFC1-0352-03918C9F7F91}"/>
          </ac:spMkLst>
        </pc:spChg>
        <pc:spChg chg="add mod">
          <ac:chgData name="Marcio Monteiro" userId="aef6e9f59deaac01" providerId="LiveId" clId="{302059E0-C32C-47D5-AEF4-1D2A5FE3B8C8}" dt="2024-12-03T03:23:18.030" v="583"/>
          <ac:spMkLst>
            <pc:docMk/>
            <pc:sldMk cId="1510759996" sldId="273"/>
            <ac:spMk id="14" creationId="{62470D85-4F66-68E2-7695-83B4BEDA7082}"/>
          </ac:spMkLst>
        </pc:spChg>
        <pc:spChg chg="add mod">
          <ac:chgData name="Marcio Monteiro" userId="aef6e9f59deaac01" providerId="LiveId" clId="{302059E0-C32C-47D5-AEF4-1D2A5FE3B8C8}" dt="2024-12-03T03:38:07.225" v="857" actId="20577"/>
          <ac:spMkLst>
            <pc:docMk/>
            <pc:sldMk cId="1510759996" sldId="273"/>
            <ac:spMk id="15" creationId="{84AE1728-BEC8-6F92-9FF1-664316F9BE5F}"/>
          </ac:spMkLst>
        </pc:spChg>
        <pc:spChg chg="add mod">
          <ac:chgData name="Marcio Monteiro" userId="aef6e9f59deaac01" providerId="LiveId" clId="{302059E0-C32C-47D5-AEF4-1D2A5FE3B8C8}" dt="2024-12-03T03:23:28.782" v="592" actId="1076"/>
          <ac:spMkLst>
            <pc:docMk/>
            <pc:sldMk cId="1510759996" sldId="273"/>
            <ac:spMk id="16" creationId="{BAD0EB95-BE72-08E0-9D78-25E5A6917648}"/>
          </ac:spMkLst>
        </pc:spChg>
        <pc:picChg chg="add mod">
          <ac:chgData name="Marcio Monteiro" userId="aef6e9f59deaac01" providerId="LiveId" clId="{302059E0-C32C-47D5-AEF4-1D2A5FE3B8C8}" dt="2024-12-03T03:22:12.636" v="573"/>
          <ac:picMkLst>
            <pc:docMk/>
            <pc:sldMk cId="1510759996" sldId="273"/>
            <ac:picMk id="2" creationId="{D281F00E-2142-43C6-01FA-757392691D92}"/>
          </ac:picMkLst>
        </pc:picChg>
        <pc:picChg chg="add mod">
          <ac:chgData name="Marcio Monteiro" userId="aef6e9f59deaac01" providerId="LiveId" clId="{302059E0-C32C-47D5-AEF4-1D2A5FE3B8C8}" dt="2024-12-03T03:22:12.636" v="573"/>
          <ac:picMkLst>
            <pc:docMk/>
            <pc:sldMk cId="1510759996" sldId="273"/>
            <ac:picMk id="5" creationId="{05E4A2A2-129A-2AAF-A9DA-ED4A1AB4FE01}"/>
          </ac:picMkLst>
        </pc:picChg>
        <pc:picChg chg="add mod ord modCrop">
          <ac:chgData name="Marcio Monteiro" userId="aef6e9f59deaac01" providerId="LiveId" clId="{302059E0-C32C-47D5-AEF4-1D2A5FE3B8C8}" dt="2024-12-03T03:23:09.106" v="582" actId="732"/>
          <ac:picMkLst>
            <pc:docMk/>
            <pc:sldMk cId="1510759996" sldId="273"/>
            <ac:picMk id="13" creationId="{8C2A789B-AAC8-6CC7-9404-3819985442E2}"/>
          </ac:picMkLst>
        </pc:picChg>
      </pc:sldChg>
      <pc:sldChg chg="addSp delSp modSp add mod modTransition setBg delAnim modAnim">
        <pc:chgData name="Marcio Monteiro" userId="aef6e9f59deaac01" providerId="LiveId" clId="{302059E0-C32C-47D5-AEF4-1D2A5FE3B8C8}" dt="2024-12-03T05:02:48.086" v="2217"/>
        <pc:sldMkLst>
          <pc:docMk/>
          <pc:sldMk cId="559805109" sldId="274"/>
        </pc:sldMkLst>
        <pc:spChg chg="add mod">
          <ac:chgData name="Marcio Monteiro" userId="aef6e9f59deaac01" providerId="LiveId" clId="{302059E0-C32C-47D5-AEF4-1D2A5FE3B8C8}" dt="2024-12-03T03:26:09.825" v="666"/>
          <ac:spMkLst>
            <pc:docMk/>
            <pc:sldMk cId="559805109" sldId="274"/>
            <ac:spMk id="12" creationId="{52719DD4-3BD2-2B0D-946B-FA4FA61F8410}"/>
          </ac:spMkLst>
        </pc:spChg>
        <pc:spChg chg="del">
          <ac:chgData name="Marcio Monteiro" userId="aef6e9f59deaac01" providerId="LiveId" clId="{302059E0-C32C-47D5-AEF4-1D2A5FE3B8C8}" dt="2024-12-03T03:25:29.251" v="661" actId="478"/>
          <ac:spMkLst>
            <pc:docMk/>
            <pc:sldMk cId="559805109" sldId="274"/>
            <ac:spMk id="14" creationId="{64D960ED-62B8-F5CC-C9B4-31E872F3FF4D}"/>
          </ac:spMkLst>
        </pc:spChg>
        <pc:spChg chg="del">
          <ac:chgData name="Marcio Monteiro" userId="aef6e9f59deaac01" providerId="LiveId" clId="{302059E0-C32C-47D5-AEF4-1D2A5FE3B8C8}" dt="2024-12-03T03:25:30.314" v="662" actId="478"/>
          <ac:spMkLst>
            <pc:docMk/>
            <pc:sldMk cId="559805109" sldId="274"/>
            <ac:spMk id="15" creationId="{6F6090A9-F1AD-0C0C-80EC-B16D71BD7435}"/>
          </ac:spMkLst>
        </pc:spChg>
        <pc:spChg chg="del">
          <ac:chgData name="Marcio Monteiro" userId="aef6e9f59deaac01" providerId="LiveId" clId="{302059E0-C32C-47D5-AEF4-1D2A5FE3B8C8}" dt="2024-12-03T03:25:31.977" v="663" actId="478"/>
          <ac:spMkLst>
            <pc:docMk/>
            <pc:sldMk cId="559805109" sldId="274"/>
            <ac:spMk id="16" creationId="{5B3E2013-BEAD-C51A-5988-FB6B7A0B15EA}"/>
          </ac:spMkLst>
        </pc:spChg>
        <pc:spChg chg="add mod">
          <ac:chgData name="Marcio Monteiro" userId="aef6e9f59deaac01" providerId="LiveId" clId="{302059E0-C32C-47D5-AEF4-1D2A5FE3B8C8}" dt="2024-12-03T03:26:09.825" v="666"/>
          <ac:spMkLst>
            <pc:docMk/>
            <pc:sldMk cId="559805109" sldId="274"/>
            <ac:spMk id="17" creationId="{E2A994D5-B842-0DFD-8E7E-F2BD3C36EF61}"/>
          </ac:spMkLst>
        </pc:spChg>
        <pc:spChg chg="add mod">
          <ac:chgData name="Marcio Monteiro" userId="aef6e9f59deaac01" providerId="LiveId" clId="{302059E0-C32C-47D5-AEF4-1D2A5FE3B8C8}" dt="2024-12-03T03:26:09.825" v="666"/>
          <ac:spMkLst>
            <pc:docMk/>
            <pc:sldMk cId="559805109" sldId="274"/>
            <ac:spMk id="18" creationId="{59263483-F342-5265-5395-CEFA26B25CCA}"/>
          </ac:spMkLst>
        </pc:spChg>
        <pc:spChg chg="add mod">
          <ac:chgData name="Marcio Monteiro" userId="aef6e9f59deaac01" providerId="LiveId" clId="{302059E0-C32C-47D5-AEF4-1D2A5FE3B8C8}" dt="2024-12-03T03:38:01.748" v="855" actId="20577"/>
          <ac:spMkLst>
            <pc:docMk/>
            <pc:sldMk cId="559805109" sldId="274"/>
            <ac:spMk id="22" creationId="{311A508E-3255-FE17-4362-C08953FDD8A9}"/>
          </ac:spMkLst>
        </pc:spChg>
        <pc:spChg chg="add mod">
          <ac:chgData name="Marcio Monteiro" userId="aef6e9f59deaac01" providerId="LiveId" clId="{302059E0-C32C-47D5-AEF4-1D2A5FE3B8C8}" dt="2024-12-03T03:37:59.280" v="851" actId="20577"/>
          <ac:spMkLst>
            <pc:docMk/>
            <pc:sldMk cId="559805109" sldId="274"/>
            <ac:spMk id="23" creationId="{4ABF3964-7FCA-BDBA-31A5-06E7E389809E}"/>
          </ac:spMkLst>
        </pc:spChg>
        <pc:spChg chg="add mod">
          <ac:chgData name="Marcio Monteiro" userId="aef6e9f59deaac01" providerId="LiveId" clId="{302059E0-C32C-47D5-AEF4-1D2A5FE3B8C8}" dt="2024-12-03T03:38:00.660" v="853" actId="20577"/>
          <ac:spMkLst>
            <pc:docMk/>
            <pc:sldMk cId="559805109" sldId="274"/>
            <ac:spMk id="24" creationId="{27D2962D-423D-AC1C-DB59-6D25A6F01096}"/>
          </ac:spMkLst>
        </pc:spChg>
        <pc:picChg chg="del">
          <ac:chgData name="Marcio Monteiro" userId="aef6e9f59deaac01" providerId="LiveId" clId="{302059E0-C32C-47D5-AEF4-1D2A5FE3B8C8}" dt="2024-12-03T03:25:32.440" v="664" actId="478"/>
          <ac:picMkLst>
            <pc:docMk/>
            <pc:sldMk cId="559805109" sldId="274"/>
            <ac:picMk id="13" creationId="{4A3A667F-773F-5CA7-82FD-2F59B374E43A}"/>
          </ac:picMkLst>
        </pc:picChg>
        <pc:picChg chg="add mod">
          <ac:chgData name="Marcio Monteiro" userId="aef6e9f59deaac01" providerId="LiveId" clId="{302059E0-C32C-47D5-AEF4-1D2A5FE3B8C8}" dt="2024-12-03T03:28:07.346" v="712" actId="14826"/>
          <ac:picMkLst>
            <pc:docMk/>
            <pc:sldMk cId="559805109" sldId="274"/>
            <ac:picMk id="19" creationId="{9CC1F198-CDC6-5C95-A67E-E9C49291E675}"/>
          </ac:picMkLst>
        </pc:picChg>
        <pc:picChg chg="add mod">
          <ac:chgData name="Marcio Monteiro" userId="aef6e9f59deaac01" providerId="LiveId" clId="{302059E0-C32C-47D5-AEF4-1D2A5FE3B8C8}" dt="2024-12-03T03:27:49.809" v="711" actId="14826"/>
          <ac:picMkLst>
            <pc:docMk/>
            <pc:sldMk cId="559805109" sldId="274"/>
            <ac:picMk id="20" creationId="{843B3D26-8DCD-94DE-E50D-F38A4B0D8AF2}"/>
          </ac:picMkLst>
        </pc:picChg>
        <pc:picChg chg="add mod">
          <ac:chgData name="Marcio Monteiro" userId="aef6e9f59deaac01" providerId="LiveId" clId="{302059E0-C32C-47D5-AEF4-1D2A5FE3B8C8}" dt="2024-12-03T03:27:17.921" v="710" actId="14826"/>
          <ac:picMkLst>
            <pc:docMk/>
            <pc:sldMk cId="559805109" sldId="274"/>
            <ac:picMk id="21" creationId="{86CEE94C-EAE9-DDE3-3ACD-9C0CB6C70216}"/>
          </ac:picMkLst>
        </pc:picChg>
      </pc:sldChg>
      <pc:sldChg chg="addSp modSp add mod modTransition modAnim">
        <pc:chgData name="Marcio Monteiro" userId="aef6e9f59deaac01" providerId="LiveId" clId="{302059E0-C32C-47D5-AEF4-1D2A5FE3B8C8}" dt="2024-12-03T05:02:48.086" v="2217"/>
        <pc:sldMkLst>
          <pc:docMk/>
          <pc:sldMk cId="2750754162" sldId="275"/>
        </pc:sldMkLst>
        <pc:spChg chg="add mod">
          <ac:chgData name="Marcio Monteiro" userId="aef6e9f59deaac01" providerId="LiveId" clId="{302059E0-C32C-47D5-AEF4-1D2A5FE3B8C8}" dt="2024-12-03T03:41:40.856" v="926" actId="1076"/>
          <ac:spMkLst>
            <pc:docMk/>
            <pc:sldMk cId="2750754162" sldId="275"/>
            <ac:spMk id="12" creationId="{5657EB1C-CDF2-EE76-34CF-22C3FDFCBF55}"/>
          </ac:spMkLst>
        </pc:spChg>
        <pc:spChg chg="mod">
          <ac:chgData name="Marcio Monteiro" userId="aef6e9f59deaac01" providerId="LiveId" clId="{302059E0-C32C-47D5-AEF4-1D2A5FE3B8C8}" dt="2024-12-03T03:30:58.780" v="757" actId="207"/>
          <ac:spMkLst>
            <pc:docMk/>
            <pc:sldMk cId="2750754162" sldId="275"/>
            <ac:spMk id="14" creationId="{80764F3C-0D9A-034D-FE12-D45923FDFAFC}"/>
          </ac:spMkLst>
        </pc:spChg>
        <pc:spChg chg="mod">
          <ac:chgData name="Marcio Monteiro" userId="aef6e9f59deaac01" providerId="LiveId" clId="{302059E0-C32C-47D5-AEF4-1D2A5FE3B8C8}" dt="2024-12-03T03:41:40.856" v="926" actId="1076"/>
          <ac:spMkLst>
            <pc:docMk/>
            <pc:sldMk cId="2750754162" sldId="275"/>
            <ac:spMk id="15" creationId="{6028C60C-F8FE-2966-F7B2-AC367073BC4F}"/>
          </ac:spMkLst>
        </pc:spChg>
        <pc:spChg chg="mod">
          <ac:chgData name="Marcio Monteiro" userId="aef6e9f59deaac01" providerId="LiveId" clId="{302059E0-C32C-47D5-AEF4-1D2A5FE3B8C8}" dt="2024-12-03T03:41:40.856" v="926" actId="1076"/>
          <ac:spMkLst>
            <pc:docMk/>
            <pc:sldMk cId="2750754162" sldId="275"/>
            <ac:spMk id="16" creationId="{F9571E3E-860A-0C98-7CAB-BB2C69767747}"/>
          </ac:spMkLst>
        </pc:spChg>
      </pc:sldChg>
      <pc:sldChg chg="addSp delSp modSp add mod modTransition delAnim modAnim">
        <pc:chgData name="Marcio Monteiro" userId="aef6e9f59deaac01" providerId="LiveId" clId="{302059E0-C32C-47D5-AEF4-1D2A5FE3B8C8}" dt="2024-12-03T05:02:48.086" v="2217"/>
        <pc:sldMkLst>
          <pc:docMk/>
          <pc:sldMk cId="3009745270" sldId="276"/>
        </pc:sldMkLst>
        <pc:spChg chg="del">
          <ac:chgData name="Marcio Monteiro" userId="aef6e9f59deaac01" providerId="LiveId" clId="{302059E0-C32C-47D5-AEF4-1D2A5FE3B8C8}" dt="2024-12-03T03:34:51.733" v="800" actId="478"/>
          <ac:spMkLst>
            <pc:docMk/>
            <pc:sldMk cId="3009745270" sldId="276"/>
            <ac:spMk id="12" creationId="{F81D77D1-88CF-C4D6-9A00-4A2E9C9C576C}"/>
          </ac:spMkLst>
        </pc:spChg>
        <pc:spChg chg="add mod">
          <ac:chgData name="Marcio Monteiro" userId="aef6e9f59deaac01" providerId="LiveId" clId="{302059E0-C32C-47D5-AEF4-1D2A5FE3B8C8}" dt="2024-12-03T03:36:37.884" v="822" actId="1076"/>
          <ac:spMkLst>
            <pc:docMk/>
            <pc:sldMk cId="3009745270" sldId="276"/>
            <ac:spMk id="15" creationId="{6A3D5C40-8851-2136-2349-4664A62EAAA8}"/>
          </ac:spMkLst>
        </pc:spChg>
        <pc:spChg chg="add mod">
          <ac:chgData name="Marcio Monteiro" userId="aef6e9f59deaac01" providerId="LiveId" clId="{302059E0-C32C-47D5-AEF4-1D2A5FE3B8C8}" dt="2024-12-03T04:58:36.039" v="2191" actId="164"/>
          <ac:spMkLst>
            <pc:docMk/>
            <pc:sldMk cId="3009745270" sldId="276"/>
            <ac:spMk id="16" creationId="{DA2397FA-DA99-D29A-BD96-69A94C19558D}"/>
          </ac:spMkLst>
        </pc:spChg>
        <pc:spChg chg="del">
          <ac:chgData name="Marcio Monteiro" userId="aef6e9f59deaac01" providerId="LiveId" clId="{302059E0-C32C-47D5-AEF4-1D2A5FE3B8C8}" dt="2024-12-03T03:34:49.733" v="799" actId="478"/>
          <ac:spMkLst>
            <pc:docMk/>
            <pc:sldMk cId="3009745270" sldId="276"/>
            <ac:spMk id="17" creationId="{5521C64A-08AB-5EE3-DA01-D3B01B98DF03}"/>
          </ac:spMkLst>
        </pc:spChg>
        <pc:spChg chg="del">
          <ac:chgData name="Marcio Monteiro" userId="aef6e9f59deaac01" providerId="LiveId" clId="{302059E0-C32C-47D5-AEF4-1D2A5FE3B8C8}" dt="2024-12-03T03:34:48.602" v="798" actId="478"/>
          <ac:spMkLst>
            <pc:docMk/>
            <pc:sldMk cId="3009745270" sldId="276"/>
            <ac:spMk id="18" creationId="{D3FDB568-83AF-E067-3352-AAB1D5327189}"/>
          </ac:spMkLst>
        </pc:spChg>
        <pc:spChg chg="del">
          <ac:chgData name="Marcio Monteiro" userId="aef6e9f59deaac01" providerId="LiveId" clId="{302059E0-C32C-47D5-AEF4-1D2A5FE3B8C8}" dt="2024-12-03T03:34:44.991" v="795" actId="478"/>
          <ac:spMkLst>
            <pc:docMk/>
            <pc:sldMk cId="3009745270" sldId="276"/>
            <ac:spMk id="22" creationId="{B748EC86-61E9-6D93-44A2-B6E453064274}"/>
          </ac:spMkLst>
        </pc:spChg>
        <pc:spChg chg="del">
          <ac:chgData name="Marcio Monteiro" userId="aef6e9f59deaac01" providerId="LiveId" clId="{302059E0-C32C-47D5-AEF4-1D2A5FE3B8C8}" dt="2024-12-03T03:34:45.832" v="796" actId="478"/>
          <ac:spMkLst>
            <pc:docMk/>
            <pc:sldMk cId="3009745270" sldId="276"/>
            <ac:spMk id="23" creationId="{9124A292-500C-CB20-AB4D-002369012870}"/>
          </ac:spMkLst>
        </pc:spChg>
        <pc:spChg chg="del">
          <ac:chgData name="Marcio Monteiro" userId="aef6e9f59deaac01" providerId="LiveId" clId="{302059E0-C32C-47D5-AEF4-1D2A5FE3B8C8}" dt="2024-12-03T03:34:46.672" v="797" actId="478"/>
          <ac:spMkLst>
            <pc:docMk/>
            <pc:sldMk cId="3009745270" sldId="276"/>
            <ac:spMk id="24" creationId="{8E5253DB-9FCB-B354-ACB8-86C404DB6132}"/>
          </ac:spMkLst>
        </pc:spChg>
        <pc:spChg chg="add mod">
          <ac:chgData name="Marcio Monteiro" userId="aef6e9f59deaac01" providerId="LiveId" clId="{302059E0-C32C-47D5-AEF4-1D2A5FE3B8C8}" dt="2024-12-03T03:36:51.904" v="832" actId="1076"/>
          <ac:spMkLst>
            <pc:docMk/>
            <pc:sldMk cId="3009745270" sldId="276"/>
            <ac:spMk id="25" creationId="{9BCCF493-210B-5987-1616-248D0AAD111C}"/>
          </ac:spMkLst>
        </pc:spChg>
        <pc:spChg chg="add mod">
          <ac:chgData name="Marcio Monteiro" userId="aef6e9f59deaac01" providerId="LiveId" clId="{302059E0-C32C-47D5-AEF4-1D2A5FE3B8C8}" dt="2024-12-03T03:36:58.964" v="837" actId="20577"/>
          <ac:spMkLst>
            <pc:docMk/>
            <pc:sldMk cId="3009745270" sldId="276"/>
            <ac:spMk id="26" creationId="{D4E2128C-E67C-7854-CAE6-89307481E185}"/>
          </ac:spMkLst>
        </pc:spChg>
        <pc:spChg chg="add mod">
          <ac:chgData name="Marcio Monteiro" userId="aef6e9f59deaac01" providerId="LiveId" clId="{302059E0-C32C-47D5-AEF4-1D2A5FE3B8C8}" dt="2024-12-03T03:37:00.558" v="839" actId="20577"/>
          <ac:spMkLst>
            <pc:docMk/>
            <pc:sldMk cId="3009745270" sldId="276"/>
            <ac:spMk id="27" creationId="{F9CB6703-06CD-77D5-9ADD-8E8CF9E42856}"/>
          </ac:spMkLst>
        </pc:spChg>
        <pc:spChg chg="add mod">
          <ac:chgData name="Marcio Monteiro" userId="aef6e9f59deaac01" providerId="LiveId" clId="{302059E0-C32C-47D5-AEF4-1D2A5FE3B8C8}" dt="2024-12-03T03:37:47.981" v="847" actId="20577"/>
          <ac:spMkLst>
            <pc:docMk/>
            <pc:sldMk cId="3009745270" sldId="276"/>
            <ac:spMk id="28" creationId="{EABC4624-DA75-2330-6BFE-DFBA4731B8C8}"/>
          </ac:spMkLst>
        </pc:spChg>
        <pc:grpChg chg="add mod ord">
          <ac:chgData name="Marcio Monteiro" userId="aef6e9f59deaac01" providerId="LiveId" clId="{302059E0-C32C-47D5-AEF4-1D2A5FE3B8C8}" dt="2024-12-03T04:58:38.150" v="2192" actId="171"/>
          <ac:grpSpMkLst>
            <pc:docMk/>
            <pc:sldMk cId="3009745270" sldId="276"/>
            <ac:grpSpMk id="29" creationId="{2364EF1B-172C-06A4-9124-03E99205E737}"/>
          </ac:grpSpMkLst>
        </pc:grpChg>
        <pc:picChg chg="add mod">
          <ac:chgData name="Marcio Monteiro" userId="aef6e9f59deaac01" providerId="LiveId" clId="{302059E0-C32C-47D5-AEF4-1D2A5FE3B8C8}" dt="2024-12-03T04:58:36.039" v="2191" actId="164"/>
          <ac:picMkLst>
            <pc:docMk/>
            <pc:sldMk cId="3009745270" sldId="276"/>
            <ac:picMk id="14" creationId="{887803B2-DC3E-4205-1C17-5A1AF61507E8}"/>
          </ac:picMkLst>
        </pc:picChg>
        <pc:picChg chg="mod">
          <ac:chgData name="Marcio Monteiro" userId="aef6e9f59deaac01" providerId="LiveId" clId="{302059E0-C32C-47D5-AEF4-1D2A5FE3B8C8}" dt="2024-12-03T03:36:18.772" v="818" actId="1076"/>
          <ac:picMkLst>
            <pc:docMk/>
            <pc:sldMk cId="3009745270" sldId="276"/>
            <ac:picMk id="19" creationId="{399B8358-FFC9-2A25-1BE3-B58647B69300}"/>
          </ac:picMkLst>
        </pc:picChg>
        <pc:picChg chg="mod">
          <ac:chgData name="Marcio Monteiro" userId="aef6e9f59deaac01" providerId="LiveId" clId="{302059E0-C32C-47D5-AEF4-1D2A5FE3B8C8}" dt="2024-12-03T03:36:18.772" v="818" actId="1076"/>
          <ac:picMkLst>
            <pc:docMk/>
            <pc:sldMk cId="3009745270" sldId="276"/>
            <ac:picMk id="20" creationId="{DA275F56-BD7E-851C-8B0F-A8829B549DC5}"/>
          </ac:picMkLst>
        </pc:picChg>
        <pc:picChg chg="mod">
          <ac:chgData name="Marcio Monteiro" userId="aef6e9f59deaac01" providerId="LiveId" clId="{302059E0-C32C-47D5-AEF4-1D2A5FE3B8C8}" dt="2024-12-03T03:36:18.772" v="818" actId="1076"/>
          <ac:picMkLst>
            <pc:docMk/>
            <pc:sldMk cId="3009745270" sldId="276"/>
            <ac:picMk id="21" creationId="{E3691484-B978-725E-5AC8-B2655573CFAD}"/>
          </ac:picMkLst>
        </pc:picChg>
      </pc:sldChg>
      <pc:sldChg chg="modSp add mod ord modTransition">
        <pc:chgData name="Marcio Monteiro" userId="aef6e9f59deaac01" providerId="LiveId" clId="{302059E0-C32C-47D5-AEF4-1D2A5FE3B8C8}" dt="2024-12-03T05:02:48.086" v="2217"/>
        <pc:sldMkLst>
          <pc:docMk/>
          <pc:sldMk cId="627918106" sldId="277"/>
        </pc:sldMkLst>
        <pc:spChg chg="mod">
          <ac:chgData name="Marcio Monteiro" userId="aef6e9f59deaac01" providerId="LiveId" clId="{302059E0-C32C-47D5-AEF4-1D2A5FE3B8C8}" dt="2024-12-03T03:39:24.751" v="887" actId="20577"/>
          <ac:spMkLst>
            <pc:docMk/>
            <pc:sldMk cId="627918106" sldId="277"/>
            <ac:spMk id="15" creationId="{4A80D1AE-BD0E-CF29-FAE2-17299A25CF8E}"/>
          </ac:spMkLst>
        </pc:spChg>
        <pc:spChg chg="mod">
          <ac:chgData name="Marcio Monteiro" userId="aef6e9f59deaac01" providerId="LiveId" clId="{302059E0-C32C-47D5-AEF4-1D2A5FE3B8C8}" dt="2024-12-03T03:39:08.668" v="867" actId="1076"/>
          <ac:spMkLst>
            <pc:docMk/>
            <pc:sldMk cId="627918106" sldId="277"/>
            <ac:spMk id="16" creationId="{A4792ECC-0D13-40C8-7D89-296151278090}"/>
          </ac:spMkLst>
        </pc:spChg>
        <pc:picChg chg="mod">
          <ac:chgData name="Marcio Monteiro" userId="aef6e9f59deaac01" providerId="LiveId" clId="{302059E0-C32C-47D5-AEF4-1D2A5FE3B8C8}" dt="2024-12-03T03:39:53.708" v="888" actId="14826"/>
          <ac:picMkLst>
            <pc:docMk/>
            <pc:sldMk cId="627918106" sldId="277"/>
            <ac:picMk id="13" creationId="{5E347AD2-C816-23D8-BFE3-1D39958DB50A}"/>
          </ac:picMkLst>
        </pc:picChg>
      </pc:sldChg>
      <pc:sldChg chg="modSp add mod ord modTransition modAnim">
        <pc:chgData name="Marcio Monteiro" userId="aef6e9f59deaac01" providerId="LiveId" clId="{302059E0-C32C-47D5-AEF4-1D2A5FE3B8C8}" dt="2024-12-03T05:02:48.086" v="2217"/>
        <pc:sldMkLst>
          <pc:docMk/>
          <pc:sldMk cId="78584782" sldId="278"/>
        </pc:sldMkLst>
        <pc:spChg chg="mod">
          <ac:chgData name="Marcio Monteiro" userId="aef6e9f59deaac01" providerId="LiveId" clId="{302059E0-C32C-47D5-AEF4-1D2A5FE3B8C8}" dt="2024-12-03T03:41:33.065" v="925" actId="1076"/>
          <ac:spMkLst>
            <pc:docMk/>
            <pc:sldMk cId="78584782" sldId="278"/>
            <ac:spMk id="12" creationId="{7000EB80-A258-2B69-7701-E3511E4D6B23}"/>
          </ac:spMkLst>
        </pc:spChg>
        <pc:spChg chg="mod">
          <ac:chgData name="Marcio Monteiro" userId="aef6e9f59deaac01" providerId="LiveId" clId="{302059E0-C32C-47D5-AEF4-1D2A5FE3B8C8}" dt="2024-12-03T03:40:34.159" v="892" actId="207"/>
          <ac:spMkLst>
            <pc:docMk/>
            <pc:sldMk cId="78584782" sldId="278"/>
            <ac:spMk id="14" creationId="{59809986-093C-E3DB-372E-602C38EEEB2E}"/>
          </ac:spMkLst>
        </pc:spChg>
        <pc:spChg chg="mod">
          <ac:chgData name="Marcio Monteiro" userId="aef6e9f59deaac01" providerId="LiveId" clId="{302059E0-C32C-47D5-AEF4-1D2A5FE3B8C8}" dt="2024-12-03T03:41:33.065" v="925" actId="1076"/>
          <ac:spMkLst>
            <pc:docMk/>
            <pc:sldMk cId="78584782" sldId="278"/>
            <ac:spMk id="15" creationId="{B35BD4FB-B6C2-A233-32FD-42DCC25C98D1}"/>
          </ac:spMkLst>
        </pc:spChg>
        <pc:spChg chg="mod">
          <ac:chgData name="Marcio Monteiro" userId="aef6e9f59deaac01" providerId="LiveId" clId="{302059E0-C32C-47D5-AEF4-1D2A5FE3B8C8}" dt="2024-12-03T03:41:33.065" v="925" actId="1076"/>
          <ac:spMkLst>
            <pc:docMk/>
            <pc:sldMk cId="78584782" sldId="278"/>
            <ac:spMk id="16" creationId="{B9327C13-9DB0-C54E-88DF-81CCF0EBED4E}"/>
          </ac:spMkLst>
        </pc:spChg>
        <pc:picChg chg="mod">
          <ac:chgData name="Marcio Monteiro" userId="aef6e9f59deaac01" providerId="LiveId" clId="{302059E0-C32C-47D5-AEF4-1D2A5FE3B8C8}" dt="2024-12-03T03:40:42.910" v="893" actId="14826"/>
          <ac:picMkLst>
            <pc:docMk/>
            <pc:sldMk cId="78584782" sldId="278"/>
            <ac:picMk id="13" creationId="{DBAF59B9-AE2E-B56A-452C-B699E5C43AB1}"/>
          </ac:picMkLst>
        </pc:picChg>
      </pc:sldChg>
      <pc:sldChg chg="addSp delSp modSp add mod ord modTransition delAnim modAnim">
        <pc:chgData name="Marcio Monteiro" userId="aef6e9f59deaac01" providerId="LiveId" clId="{302059E0-C32C-47D5-AEF4-1D2A5FE3B8C8}" dt="2024-12-03T05:02:48.086" v="2217"/>
        <pc:sldMkLst>
          <pc:docMk/>
          <pc:sldMk cId="100719470" sldId="279"/>
        </pc:sldMkLst>
        <pc:spChg chg="del">
          <ac:chgData name="Marcio Monteiro" userId="aef6e9f59deaac01" providerId="LiveId" clId="{302059E0-C32C-47D5-AEF4-1D2A5FE3B8C8}" dt="2024-12-03T03:43:00.864" v="930" actId="478"/>
          <ac:spMkLst>
            <pc:docMk/>
            <pc:sldMk cId="100719470" sldId="279"/>
            <ac:spMk id="15" creationId="{172E86DF-B89B-6A54-CA62-11941F9386CC}"/>
          </ac:spMkLst>
        </pc:spChg>
        <pc:spChg chg="del">
          <ac:chgData name="Marcio Monteiro" userId="aef6e9f59deaac01" providerId="LiveId" clId="{302059E0-C32C-47D5-AEF4-1D2A5FE3B8C8}" dt="2024-12-03T03:43:36.201" v="938" actId="478"/>
          <ac:spMkLst>
            <pc:docMk/>
            <pc:sldMk cId="100719470" sldId="279"/>
            <ac:spMk id="16" creationId="{B3137C9D-8287-4DEA-010E-70656DB376BA}"/>
          </ac:spMkLst>
        </pc:spChg>
        <pc:spChg chg="add mod">
          <ac:chgData name="Marcio Monteiro" userId="aef6e9f59deaac01" providerId="LiveId" clId="{302059E0-C32C-47D5-AEF4-1D2A5FE3B8C8}" dt="2024-12-03T03:43:41.532" v="943" actId="1076"/>
          <ac:spMkLst>
            <pc:docMk/>
            <pc:sldMk cId="100719470" sldId="279"/>
            <ac:spMk id="18" creationId="{76E4CFFA-703A-AEE8-5D7D-55340AD86210}"/>
          </ac:spMkLst>
        </pc:spChg>
        <pc:spChg chg="mod">
          <ac:chgData name="Marcio Monteiro" userId="aef6e9f59deaac01" providerId="LiveId" clId="{302059E0-C32C-47D5-AEF4-1D2A5FE3B8C8}" dt="2024-12-03T03:43:33.542" v="937"/>
          <ac:spMkLst>
            <pc:docMk/>
            <pc:sldMk cId="100719470" sldId="279"/>
            <ac:spMk id="20" creationId="{1B34C90E-B3C3-314C-5759-8ACAF52F2542}"/>
          </ac:spMkLst>
        </pc:spChg>
        <pc:spChg chg="mod">
          <ac:chgData name="Marcio Monteiro" userId="aef6e9f59deaac01" providerId="LiveId" clId="{302059E0-C32C-47D5-AEF4-1D2A5FE3B8C8}" dt="2024-12-03T03:44:07.098" v="959" actId="20577"/>
          <ac:spMkLst>
            <pc:docMk/>
            <pc:sldMk cId="100719470" sldId="279"/>
            <ac:spMk id="21" creationId="{F38D870F-2779-CD3C-81E4-3C118AA3BB34}"/>
          </ac:spMkLst>
        </pc:spChg>
        <pc:spChg chg="mod">
          <ac:chgData name="Marcio Monteiro" userId="aef6e9f59deaac01" providerId="LiveId" clId="{302059E0-C32C-47D5-AEF4-1D2A5FE3B8C8}" dt="2024-12-03T03:43:33.542" v="937"/>
          <ac:spMkLst>
            <pc:docMk/>
            <pc:sldMk cId="100719470" sldId="279"/>
            <ac:spMk id="23" creationId="{F1073481-2BD0-3400-B516-26AD3C17C8FA}"/>
          </ac:spMkLst>
        </pc:spChg>
        <pc:spChg chg="mod">
          <ac:chgData name="Marcio Monteiro" userId="aef6e9f59deaac01" providerId="LiveId" clId="{302059E0-C32C-47D5-AEF4-1D2A5FE3B8C8}" dt="2024-12-03T03:44:16.572" v="966" actId="1076"/>
          <ac:spMkLst>
            <pc:docMk/>
            <pc:sldMk cId="100719470" sldId="279"/>
            <ac:spMk id="24" creationId="{70754EE5-21B1-AAB9-874D-172D97DED645}"/>
          </ac:spMkLst>
        </pc:spChg>
        <pc:spChg chg="mod">
          <ac:chgData name="Marcio Monteiro" userId="aef6e9f59deaac01" providerId="LiveId" clId="{302059E0-C32C-47D5-AEF4-1D2A5FE3B8C8}" dt="2024-12-03T03:43:33.542" v="937"/>
          <ac:spMkLst>
            <pc:docMk/>
            <pc:sldMk cId="100719470" sldId="279"/>
            <ac:spMk id="26" creationId="{C8330F4A-98E4-896E-85D6-F4DD59D7B931}"/>
          </ac:spMkLst>
        </pc:spChg>
        <pc:spChg chg="mod">
          <ac:chgData name="Marcio Monteiro" userId="aef6e9f59deaac01" providerId="LiveId" clId="{302059E0-C32C-47D5-AEF4-1D2A5FE3B8C8}" dt="2024-12-03T03:44:27.658" v="973" actId="1076"/>
          <ac:spMkLst>
            <pc:docMk/>
            <pc:sldMk cId="100719470" sldId="279"/>
            <ac:spMk id="27" creationId="{69FE87CA-AC3C-1FC4-A5EF-20C7AF69A706}"/>
          </ac:spMkLst>
        </pc:spChg>
        <pc:grpChg chg="add mod">
          <ac:chgData name="Marcio Monteiro" userId="aef6e9f59deaac01" providerId="LiveId" clId="{302059E0-C32C-47D5-AEF4-1D2A5FE3B8C8}" dt="2024-12-03T03:44:34.833" v="975" actId="14100"/>
          <ac:grpSpMkLst>
            <pc:docMk/>
            <pc:sldMk cId="100719470" sldId="279"/>
            <ac:grpSpMk id="19" creationId="{A82B3712-A3FF-B856-A71F-C99EA7BDE3EF}"/>
          </ac:grpSpMkLst>
        </pc:grpChg>
        <pc:grpChg chg="add mod">
          <ac:chgData name="Marcio Monteiro" userId="aef6e9f59deaac01" providerId="LiveId" clId="{302059E0-C32C-47D5-AEF4-1D2A5FE3B8C8}" dt="2024-12-03T03:44:30.975" v="974" actId="14100"/>
          <ac:grpSpMkLst>
            <pc:docMk/>
            <pc:sldMk cId="100719470" sldId="279"/>
            <ac:grpSpMk id="22" creationId="{41041770-31E3-1C3A-ECD8-AB6E89F01CD3}"/>
          </ac:grpSpMkLst>
        </pc:grpChg>
        <pc:grpChg chg="add mod">
          <ac:chgData name="Marcio Monteiro" userId="aef6e9f59deaac01" providerId="LiveId" clId="{302059E0-C32C-47D5-AEF4-1D2A5FE3B8C8}" dt="2024-12-03T03:44:37.673" v="976" actId="14100"/>
          <ac:grpSpMkLst>
            <pc:docMk/>
            <pc:sldMk cId="100719470" sldId="279"/>
            <ac:grpSpMk id="25" creationId="{4B30694D-8D91-1C7F-9812-154C2F735B49}"/>
          </ac:grpSpMkLst>
        </pc:grpChg>
        <pc:picChg chg="add mod ord">
          <ac:chgData name="Marcio Monteiro" userId="aef6e9f59deaac01" providerId="LiveId" clId="{302059E0-C32C-47D5-AEF4-1D2A5FE3B8C8}" dt="2024-12-03T03:44:41.009" v="977" actId="166"/>
          <ac:picMkLst>
            <pc:docMk/>
            <pc:sldMk cId="100719470" sldId="279"/>
            <ac:picMk id="17" creationId="{576EFF45-B9C2-0176-8207-136AC5F6602E}"/>
          </ac:picMkLst>
        </pc:picChg>
      </pc:sldChg>
      <pc:sldChg chg="addSp delSp modSp add mod ord modTransition delAnim modAnim">
        <pc:chgData name="Marcio Monteiro" userId="aef6e9f59deaac01" providerId="LiveId" clId="{302059E0-C32C-47D5-AEF4-1D2A5FE3B8C8}" dt="2024-12-03T05:03:25.122" v="2223"/>
        <pc:sldMkLst>
          <pc:docMk/>
          <pc:sldMk cId="1463622130" sldId="280"/>
        </pc:sldMkLst>
        <pc:spChg chg="del mod">
          <ac:chgData name="Marcio Monteiro" userId="aef6e9f59deaac01" providerId="LiveId" clId="{302059E0-C32C-47D5-AEF4-1D2A5FE3B8C8}" dt="2024-12-03T03:50:38.770" v="1043" actId="21"/>
          <ac:spMkLst>
            <pc:docMk/>
            <pc:sldMk cId="1463622130" sldId="280"/>
            <ac:spMk id="15" creationId="{AD67D1FB-9F4F-4C8A-4972-DFCC7A6990E4}"/>
          </ac:spMkLst>
        </pc:spChg>
        <pc:spChg chg="del mod">
          <ac:chgData name="Marcio Monteiro" userId="aef6e9f59deaac01" providerId="LiveId" clId="{302059E0-C32C-47D5-AEF4-1D2A5FE3B8C8}" dt="2024-12-03T03:50:20.049" v="1025" actId="21"/>
          <ac:spMkLst>
            <pc:docMk/>
            <pc:sldMk cId="1463622130" sldId="280"/>
            <ac:spMk id="16" creationId="{3B1FEC57-325A-2AF2-5D17-8AB172EA28ED}"/>
          </ac:spMkLst>
        </pc:spChg>
        <pc:spChg chg="del mod topLvl">
          <ac:chgData name="Marcio Monteiro" userId="aef6e9f59deaac01" providerId="LiveId" clId="{302059E0-C32C-47D5-AEF4-1D2A5FE3B8C8}" dt="2024-12-03T03:48:01.208" v="986" actId="478"/>
          <ac:spMkLst>
            <pc:docMk/>
            <pc:sldMk cId="1463622130" sldId="280"/>
            <ac:spMk id="17" creationId="{EB4D6A6F-2D8B-6CE6-2E9F-889F1B3A8638}"/>
          </ac:spMkLst>
        </pc:spChg>
        <pc:spChg chg="del mod topLvl">
          <ac:chgData name="Marcio Monteiro" userId="aef6e9f59deaac01" providerId="LiveId" clId="{302059E0-C32C-47D5-AEF4-1D2A5FE3B8C8}" dt="2024-12-03T03:48:03.459" v="987" actId="478"/>
          <ac:spMkLst>
            <pc:docMk/>
            <pc:sldMk cId="1463622130" sldId="280"/>
            <ac:spMk id="22" creationId="{D655CC8C-0094-E5B6-FCC5-DA4409BC9E25}"/>
          </ac:spMkLst>
        </pc:spChg>
        <pc:spChg chg="add mod">
          <ac:chgData name="Marcio Monteiro" userId="aef6e9f59deaac01" providerId="LiveId" clId="{302059E0-C32C-47D5-AEF4-1D2A5FE3B8C8}" dt="2024-12-03T05:03:11.944" v="2219" actId="164"/>
          <ac:spMkLst>
            <pc:docMk/>
            <pc:sldMk cId="1463622130" sldId="280"/>
            <ac:spMk id="23" creationId="{3B1FEC57-325A-2AF2-5D17-8AB172EA28ED}"/>
          </ac:spMkLst>
        </pc:spChg>
        <pc:spChg chg="add mod">
          <ac:chgData name="Marcio Monteiro" userId="aef6e9f59deaac01" providerId="LiveId" clId="{302059E0-C32C-47D5-AEF4-1D2A5FE3B8C8}" dt="2024-12-03T03:51:24.129" v="1055" actId="1038"/>
          <ac:spMkLst>
            <pc:docMk/>
            <pc:sldMk cId="1463622130" sldId="280"/>
            <ac:spMk id="24" creationId="{AD67D1FB-9F4F-4C8A-4972-DFCC7A6990E4}"/>
          </ac:spMkLst>
        </pc:spChg>
        <pc:spChg chg="mod">
          <ac:chgData name="Marcio Monteiro" userId="aef6e9f59deaac01" providerId="LiveId" clId="{302059E0-C32C-47D5-AEF4-1D2A5FE3B8C8}" dt="2024-12-03T03:51:24.129" v="1055" actId="1038"/>
          <ac:spMkLst>
            <pc:docMk/>
            <pc:sldMk cId="1463622130" sldId="280"/>
            <ac:spMk id="25" creationId="{70851A4D-2826-D4C8-86C1-AF7F44D3465E}"/>
          </ac:spMkLst>
        </pc:spChg>
        <pc:spChg chg="del">
          <ac:chgData name="Marcio Monteiro" userId="aef6e9f59deaac01" providerId="LiveId" clId="{302059E0-C32C-47D5-AEF4-1D2A5FE3B8C8}" dt="2024-12-03T03:49:28.844" v="1002" actId="478"/>
          <ac:spMkLst>
            <pc:docMk/>
            <pc:sldMk cId="1463622130" sldId="280"/>
            <ac:spMk id="26" creationId="{82BB0342-FBC7-F4E6-6DA0-D34FDA14EA2F}"/>
          </ac:spMkLst>
        </pc:spChg>
        <pc:spChg chg="del">
          <ac:chgData name="Marcio Monteiro" userId="aef6e9f59deaac01" providerId="LiveId" clId="{302059E0-C32C-47D5-AEF4-1D2A5FE3B8C8}" dt="2024-12-03T03:49:29.903" v="1003" actId="478"/>
          <ac:spMkLst>
            <pc:docMk/>
            <pc:sldMk cId="1463622130" sldId="280"/>
            <ac:spMk id="27" creationId="{D4C8A0C6-AE12-8214-B154-F2C668E67333}"/>
          </ac:spMkLst>
        </pc:spChg>
        <pc:spChg chg="del">
          <ac:chgData name="Marcio Monteiro" userId="aef6e9f59deaac01" providerId="LiveId" clId="{302059E0-C32C-47D5-AEF4-1D2A5FE3B8C8}" dt="2024-12-03T03:47:35.321" v="983" actId="478"/>
          <ac:spMkLst>
            <pc:docMk/>
            <pc:sldMk cId="1463622130" sldId="280"/>
            <ac:spMk id="28" creationId="{D7979D93-9EA2-A538-AC12-622FDD011621}"/>
          </ac:spMkLst>
        </pc:spChg>
        <pc:spChg chg="add mod">
          <ac:chgData name="Marcio Monteiro" userId="aef6e9f59deaac01" providerId="LiveId" clId="{302059E0-C32C-47D5-AEF4-1D2A5FE3B8C8}" dt="2024-12-03T03:51:24.129" v="1055" actId="1038"/>
          <ac:spMkLst>
            <pc:docMk/>
            <pc:sldMk cId="1463622130" sldId="280"/>
            <ac:spMk id="29" creationId="{D6BBB55E-2D28-338F-B73D-8A477F2AFC62}"/>
          </ac:spMkLst>
        </pc:spChg>
        <pc:grpChg chg="add mod">
          <ac:chgData name="Marcio Monteiro" userId="aef6e9f59deaac01" providerId="LiveId" clId="{302059E0-C32C-47D5-AEF4-1D2A5FE3B8C8}" dt="2024-12-03T05:03:11.944" v="2219" actId="164"/>
          <ac:grpSpMkLst>
            <pc:docMk/>
            <pc:sldMk cId="1463622130" sldId="280"/>
            <ac:grpSpMk id="12" creationId="{84638426-6B77-D941-39B6-C1BE93A69D12}"/>
          </ac:grpSpMkLst>
        </pc:grpChg>
        <pc:grpChg chg="add del mod">
          <ac:chgData name="Marcio Monteiro" userId="aef6e9f59deaac01" providerId="LiveId" clId="{302059E0-C32C-47D5-AEF4-1D2A5FE3B8C8}" dt="2024-12-03T03:48:01.208" v="986" actId="478"/>
          <ac:grpSpMkLst>
            <pc:docMk/>
            <pc:sldMk cId="1463622130" sldId="280"/>
            <ac:grpSpMk id="12" creationId="{D2276E50-9F48-A41E-EA7E-4E19B11C5F53}"/>
          </ac:grpSpMkLst>
        </pc:grpChg>
        <pc:grpChg chg="del mod topLvl">
          <ac:chgData name="Marcio Monteiro" userId="aef6e9f59deaac01" providerId="LiveId" clId="{302059E0-C32C-47D5-AEF4-1D2A5FE3B8C8}" dt="2024-12-03T03:48:03.459" v="987" actId="478"/>
          <ac:grpSpMkLst>
            <pc:docMk/>
            <pc:sldMk cId="1463622130" sldId="280"/>
            <ac:grpSpMk id="13" creationId="{26BC007C-A3D4-D524-9F91-3613B863F11F}"/>
          </ac:grpSpMkLst>
        </pc:grpChg>
        <pc:picChg chg="del">
          <ac:chgData name="Marcio Monteiro" userId="aef6e9f59deaac01" providerId="LiveId" clId="{302059E0-C32C-47D5-AEF4-1D2A5FE3B8C8}" dt="2024-12-03T03:47:40.478" v="984" actId="478"/>
          <ac:picMkLst>
            <pc:docMk/>
            <pc:sldMk cId="1463622130" sldId="280"/>
            <ac:picMk id="14" creationId="{FDC58099-B40E-B1EC-0CC5-70E1CF916CE0}"/>
          </ac:picMkLst>
        </pc:picChg>
        <pc:picChg chg="mod topLvl modVis">
          <ac:chgData name="Marcio Monteiro" userId="aef6e9f59deaac01" providerId="LiveId" clId="{302059E0-C32C-47D5-AEF4-1D2A5FE3B8C8}" dt="2024-12-03T05:03:11.944" v="2219" actId="164"/>
          <ac:picMkLst>
            <pc:docMk/>
            <pc:sldMk cId="1463622130" sldId="280"/>
            <ac:picMk id="18" creationId="{7FE39153-2F0C-DF95-29E7-56A1C0C6B281}"/>
          </ac:picMkLst>
        </pc:picChg>
        <pc:picChg chg="mod modCrop">
          <ac:chgData name="Marcio Monteiro" userId="aef6e9f59deaac01" providerId="LiveId" clId="{302059E0-C32C-47D5-AEF4-1D2A5FE3B8C8}" dt="2024-12-03T03:52:59.928" v="1063" actId="14826"/>
          <ac:picMkLst>
            <pc:docMk/>
            <pc:sldMk cId="1463622130" sldId="280"/>
            <ac:picMk id="19" creationId="{3F384158-AA3C-832B-93E4-B7C41A015EFB}"/>
          </ac:picMkLst>
        </pc:picChg>
        <pc:picChg chg="del">
          <ac:chgData name="Marcio Monteiro" userId="aef6e9f59deaac01" providerId="LiveId" clId="{302059E0-C32C-47D5-AEF4-1D2A5FE3B8C8}" dt="2024-12-03T03:48:33.035" v="992" actId="478"/>
          <ac:picMkLst>
            <pc:docMk/>
            <pc:sldMk cId="1463622130" sldId="280"/>
            <ac:picMk id="20" creationId="{D70163D6-3BF7-5AA8-7E5A-B4A4920E2932}"/>
          </ac:picMkLst>
        </pc:picChg>
        <pc:picChg chg="mod modVis modCrop">
          <ac:chgData name="Marcio Monteiro" userId="aef6e9f59deaac01" providerId="LiveId" clId="{302059E0-C32C-47D5-AEF4-1D2A5FE3B8C8}" dt="2024-12-03T03:52:23.978" v="1061" actId="1076"/>
          <ac:picMkLst>
            <pc:docMk/>
            <pc:sldMk cId="1463622130" sldId="280"/>
            <ac:picMk id="21" creationId="{0775B0DD-BE92-B164-8156-1581C4522DB2}"/>
          </ac:picMkLst>
        </pc:picChg>
      </pc:sldChg>
      <pc:sldChg chg="modSp add mod ord modTransition">
        <pc:chgData name="Marcio Monteiro" userId="aef6e9f59deaac01" providerId="LiveId" clId="{302059E0-C32C-47D5-AEF4-1D2A5FE3B8C8}" dt="2024-12-03T05:02:48.086" v="2217"/>
        <pc:sldMkLst>
          <pc:docMk/>
          <pc:sldMk cId="370611694" sldId="281"/>
        </pc:sldMkLst>
        <pc:spChg chg="mod">
          <ac:chgData name="Marcio Monteiro" userId="aef6e9f59deaac01" providerId="LiveId" clId="{302059E0-C32C-47D5-AEF4-1D2A5FE3B8C8}" dt="2024-12-03T03:54:06.221" v="1116" actId="20577"/>
          <ac:spMkLst>
            <pc:docMk/>
            <pc:sldMk cId="370611694" sldId="281"/>
            <ac:spMk id="15" creationId="{CAD57E22-6461-90DF-2501-9AC770FD43C8}"/>
          </ac:spMkLst>
        </pc:spChg>
        <pc:spChg chg="mod">
          <ac:chgData name="Marcio Monteiro" userId="aef6e9f59deaac01" providerId="LiveId" clId="{302059E0-C32C-47D5-AEF4-1D2A5FE3B8C8}" dt="2024-12-03T03:53:45.076" v="1074" actId="1076"/>
          <ac:spMkLst>
            <pc:docMk/>
            <pc:sldMk cId="370611694" sldId="281"/>
            <ac:spMk id="16" creationId="{17B43DA0-AA99-F35C-BA30-54A34F5C5AFF}"/>
          </ac:spMkLst>
        </pc:spChg>
        <pc:picChg chg="mod">
          <ac:chgData name="Marcio Monteiro" userId="aef6e9f59deaac01" providerId="LiveId" clId="{302059E0-C32C-47D5-AEF4-1D2A5FE3B8C8}" dt="2024-12-03T03:54:41.992" v="1117" actId="14826"/>
          <ac:picMkLst>
            <pc:docMk/>
            <pc:sldMk cId="370611694" sldId="281"/>
            <ac:picMk id="13" creationId="{F539D605-7EF3-65C3-A0C2-DAEDCDF5F756}"/>
          </ac:picMkLst>
        </pc:picChg>
      </pc:sldChg>
      <pc:sldChg chg="modSp add mod ord modTransition modAnim">
        <pc:chgData name="Marcio Monteiro" userId="aef6e9f59deaac01" providerId="LiveId" clId="{302059E0-C32C-47D5-AEF4-1D2A5FE3B8C8}" dt="2024-12-03T05:03:38.043" v="2224"/>
        <pc:sldMkLst>
          <pc:docMk/>
          <pc:sldMk cId="3352743523" sldId="282"/>
        </pc:sldMkLst>
        <pc:spChg chg="mod">
          <ac:chgData name="Marcio Monteiro" userId="aef6e9f59deaac01" providerId="LiveId" clId="{302059E0-C32C-47D5-AEF4-1D2A5FE3B8C8}" dt="2024-12-03T03:57:00.865" v="1164" actId="20577"/>
          <ac:spMkLst>
            <pc:docMk/>
            <pc:sldMk cId="3352743523" sldId="282"/>
            <ac:spMk id="15" creationId="{455CD953-1940-B591-B84E-A2FA6315B4A4}"/>
          </ac:spMkLst>
        </pc:spChg>
        <pc:spChg chg="mod">
          <ac:chgData name="Marcio Monteiro" userId="aef6e9f59deaac01" providerId="LiveId" clId="{302059E0-C32C-47D5-AEF4-1D2A5FE3B8C8}" dt="2024-12-03T03:56:42.429" v="1129" actId="20577"/>
          <ac:spMkLst>
            <pc:docMk/>
            <pc:sldMk cId="3352743523" sldId="282"/>
            <ac:spMk id="16" creationId="{B79CB7BA-433B-3263-775B-A6D1804C77B3}"/>
          </ac:spMkLst>
        </pc:spChg>
        <pc:picChg chg="mod">
          <ac:chgData name="Marcio Monteiro" userId="aef6e9f59deaac01" providerId="LiveId" clId="{302059E0-C32C-47D5-AEF4-1D2A5FE3B8C8}" dt="2024-12-03T03:56:38.210" v="1121" actId="14826"/>
          <ac:picMkLst>
            <pc:docMk/>
            <pc:sldMk cId="3352743523" sldId="282"/>
            <ac:picMk id="13" creationId="{0BE89010-DDC5-94F7-CA47-CE3375CEE5FC}"/>
          </ac:picMkLst>
        </pc:picChg>
      </pc:sldChg>
      <pc:sldChg chg="modSp add mod ord modTransition">
        <pc:chgData name="Marcio Monteiro" userId="aef6e9f59deaac01" providerId="LiveId" clId="{302059E0-C32C-47D5-AEF4-1D2A5FE3B8C8}" dt="2024-12-03T05:02:48.086" v="2217"/>
        <pc:sldMkLst>
          <pc:docMk/>
          <pc:sldMk cId="304412754" sldId="283"/>
        </pc:sldMkLst>
        <pc:spChg chg="mod">
          <ac:chgData name="Marcio Monteiro" userId="aef6e9f59deaac01" providerId="LiveId" clId="{302059E0-C32C-47D5-AEF4-1D2A5FE3B8C8}" dt="2024-12-03T04:00:59.444" v="1212" actId="1076"/>
          <ac:spMkLst>
            <pc:docMk/>
            <pc:sldMk cId="304412754" sldId="283"/>
            <ac:spMk id="17" creationId="{F7CB8375-5183-A580-9213-6726416E2664}"/>
          </ac:spMkLst>
        </pc:spChg>
        <pc:spChg chg="mod">
          <ac:chgData name="Marcio Monteiro" userId="aef6e9f59deaac01" providerId="LiveId" clId="{302059E0-C32C-47D5-AEF4-1D2A5FE3B8C8}" dt="2024-12-03T04:00:28.380" v="1207" actId="20577"/>
          <ac:spMkLst>
            <pc:docMk/>
            <pc:sldMk cId="304412754" sldId="283"/>
            <ac:spMk id="22" creationId="{6C4CAD4E-31D2-5BAB-032D-31428FFBD931}"/>
          </ac:spMkLst>
        </pc:spChg>
        <pc:spChg chg="mod">
          <ac:chgData name="Marcio Monteiro" userId="aef6e9f59deaac01" providerId="LiveId" clId="{302059E0-C32C-47D5-AEF4-1D2A5FE3B8C8}" dt="2024-12-03T04:01:06.554" v="1214" actId="1076"/>
          <ac:spMkLst>
            <pc:docMk/>
            <pc:sldMk cId="304412754" sldId="283"/>
            <ac:spMk id="23" creationId="{E08783D4-BC80-2AF2-4D93-21945A3C963C}"/>
          </ac:spMkLst>
        </pc:spChg>
        <pc:spChg chg="mod">
          <ac:chgData name="Marcio Monteiro" userId="aef6e9f59deaac01" providerId="LiveId" clId="{302059E0-C32C-47D5-AEF4-1D2A5FE3B8C8}" dt="2024-12-03T04:00:40.399" v="1209"/>
          <ac:spMkLst>
            <pc:docMk/>
            <pc:sldMk cId="304412754" sldId="283"/>
            <ac:spMk id="24" creationId="{407FE892-1DBA-1DB6-59EF-320F5CA35785}"/>
          </ac:spMkLst>
        </pc:spChg>
        <pc:picChg chg="mod">
          <ac:chgData name="Marcio Monteiro" userId="aef6e9f59deaac01" providerId="LiveId" clId="{302059E0-C32C-47D5-AEF4-1D2A5FE3B8C8}" dt="2024-12-03T04:02:18.040" v="1217" actId="14826"/>
          <ac:picMkLst>
            <pc:docMk/>
            <pc:sldMk cId="304412754" sldId="283"/>
            <ac:picMk id="19" creationId="{453EEBB5-0902-9CBA-81FE-B8FB302EEDA8}"/>
          </ac:picMkLst>
        </pc:picChg>
        <pc:picChg chg="mod">
          <ac:chgData name="Marcio Monteiro" userId="aef6e9f59deaac01" providerId="LiveId" clId="{302059E0-C32C-47D5-AEF4-1D2A5FE3B8C8}" dt="2024-12-03T04:02:06.141" v="1216" actId="14826"/>
          <ac:picMkLst>
            <pc:docMk/>
            <pc:sldMk cId="304412754" sldId="283"/>
            <ac:picMk id="20" creationId="{547A0317-5AFB-B068-322F-67EA911FC9DE}"/>
          </ac:picMkLst>
        </pc:picChg>
        <pc:picChg chg="mod">
          <ac:chgData name="Marcio Monteiro" userId="aef6e9f59deaac01" providerId="LiveId" clId="{302059E0-C32C-47D5-AEF4-1D2A5FE3B8C8}" dt="2024-12-03T04:01:51.555" v="1215" actId="14826"/>
          <ac:picMkLst>
            <pc:docMk/>
            <pc:sldMk cId="304412754" sldId="283"/>
            <ac:picMk id="21" creationId="{E8CA2277-48A4-F813-7BB6-DDE207C410D0}"/>
          </ac:picMkLst>
        </pc:picChg>
      </pc:sldChg>
      <pc:sldChg chg="addSp delSp modSp add mod modTransition delAnim modAnim">
        <pc:chgData name="Marcio Monteiro" userId="aef6e9f59deaac01" providerId="LiveId" clId="{302059E0-C32C-47D5-AEF4-1D2A5FE3B8C8}" dt="2024-12-03T05:04:04.755" v="2228"/>
        <pc:sldMkLst>
          <pc:docMk/>
          <pc:sldMk cId="4195135492" sldId="284"/>
        </pc:sldMkLst>
        <pc:spChg chg="del">
          <ac:chgData name="Marcio Monteiro" userId="aef6e9f59deaac01" providerId="LiveId" clId="{302059E0-C32C-47D5-AEF4-1D2A5FE3B8C8}" dt="2024-12-03T04:03:25.768" v="1220" actId="478"/>
          <ac:spMkLst>
            <pc:docMk/>
            <pc:sldMk cId="4195135492" sldId="284"/>
            <ac:spMk id="12" creationId="{3604C226-5430-48BA-0536-1299ABA237BA}"/>
          </ac:spMkLst>
        </pc:spChg>
        <pc:spChg chg="mod">
          <ac:chgData name="Marcio Monteiro" userId="aef6e9f59deaac01" providerId="LiveId" clId="{302059E0-C32C-47D5-AEF4-1D2A5FE3B8C8}" dt="2024-12-03T04:04:27.783" v="1231" actId="14100"/>
          <ac:spMkLst>
            <pc:docMk/>
            <pc:sldMk cId="4195135492" sldId="284"/>
            <ac:spMk id="16" creationId="{80E7CB9F-F80D-DE83-19ED-29ABD6448C61}"/>
          </ac:spMkLst>
        </pc:spChg>
        <pc:spChg chg="del">
          <ac:chgData name="Marcio Monteiro" userId="aef6e9f59deaac01" providerId="LiveId" clId="{302059E0-C32C-47D5-AEF4-1D2A5FE3B8C8}" dt="2024-12-03T04:03:23.109" v="1219" actId="478"/>
          <ac:spMkLst>
            <pc:docMk/>
            <pc:sldMk cId="4195135492" sldId="284"/>
            <ac:spMk id="17" creationId="{2E964727-34AA-1F64-D32C-35CCAC7E7613}"/>
          </ac:spMkLst>
        </pc:spChg>
        <pc:spChg chg="del">
          <ac:chgData name="Marcio Monteiro" userId="aef6e9f59deaac01" providerId="LiveId" clId="{302059E0-C32C-47D5-AEF4-1D2A5FE3B8C8}" dt="2024-12-03T04:03:23.109" v="1219" actId="478"/>
          <ac:spMkLst>
            <pc:docMk/>
            <pc:sldMk cId="4195135492" sldId="284"/>
            <ac:spMk id="18" creationId="{98AA43ED-E09A-8986-0672-4037A042D4D2}"/>
          </ac:spMkLst>
        </pc:spChg>
        <pc:spChg chg="del">
          <ac:chgData name="Marcio Monteiro" userId="aef6e9f59deaac01" providerId="LiveId" clId="{302059E0-C32C-47D5-AEF4-1D2A5FE3B8C8}" dt="2024-12-03T04:03:23.109" v="1219" actId="478"/>
          <ac:spMkLst>
            <pc:docMk/>
            <pc:sldMk cId="4195135492" sldId="284"/>
            <ac:spMk id="22" creationId="{AED36848-4D08-5EB1-5C2F-9FD762A3BC53}"/>
          </ac:spMkLst>
        </pc:spChg>
        <pc:spChg chg="del">
          <ac:chgData name="Marcio Monteiro" userId="aef6e9f59deaac01" providerId="LiveId" clId="{302059E0-C32C-47D5-AEF4-1D2A5FE3B8C8}" dt="2024-12-03T04:03:23.109" v="1219" actId="478"/>
          <ac:spMkLst>
            <pc:docMk/>
            <pc:sldMk cId="4195135492" sldId="284"/>
            <ac:spMk id="23" creationId="{DD8F3434-35E5-A505-4E6F-8EF343AB758A}"/>
          </ac:spMkLst>
        </pc:spChg>
        <pc:spChg chg="del">
          <ac:chgData name="Marcio Monteiro" userId="aef6e9f59deaac01" providerId="LiveId" clId="{302059E0-C32C-47D5-AEF4-1D2A5FE3B8C8}" dt="2024-12-03T04:03:23.109" v="1219" actId="478"/>
          <ac:spMkLst>
            <pc:docMk/>
            <pc:sldMk cId="4195135492" sldId="284"/>
            <ac:spMk id="24" creationId="{523273B1-E245-D264-1907-86D821BFD520}"/>
          </ac:spMkLst>
        </pc:spChg>
        <pc:spChg chg="mod">
          <ac:chgData name="Marcio Monteiro" userId="aef6e9f59deaac01" providerId="LiveId" clId="{302059E0-C32C-47D5-AEF4-1D2A5FE3B8C8}" dt="2024-12-03T04:05:18.325" v="1240" actId="13926"/>
          <ac:spMkLst>
            <pc:docMk/>
            <pc:sldMk cId="4195135492" sldId="284"/>
            <ac:spMk id="25" creationId="{C8A4BA18-F02C-1D2C-2BA6-78B4071B8F30}"/>
          </ac:spMkLst>
        </pc:spChg>
        <pc:spChg chg="mod">
          <ac:chgData name="Marcio Monteiro" userId="aef6e9f59deaac01" providerId="LiveId" clId="{302059E0-C32C-47D5-AEF4-1D2A5FE3B8C8}" dt="2024-12-03T04:05:25.519" v="1242"/>
          <ac:spMkLst>
            <pc:docMk/>
            <pc:sldMk cId="4195135492" sldId="284"/>
            <ac:spMk id="27" creationId="{F5955EA2-49D8-E204-2A6B-F05C9DC935E8}"/>
          </ac:spMkLst>
        </pc:spChg>
        <pc:spChg chg="mod">
          <ac:chgData name="Marcio Monteiro" userId="aef6e9f59deaac01" providerId="LiveId" clId="{302059E0-C32C-47D5-AEF4-1D2A5FE3B8C8}" dt="2024-12-03T04:05:25.519" v="1242"/>
          <ac:spMkLst>
            <pc:docMk/>
            <pc:sldMk cId="4195135492" sldId="284"/>
            <ac:spMk id="28" creationId="{00502E13-6D85-73B3-4679-418BC5D4A209}"/>
          </ac:spMkLst>
        </pc:spChg>
        <pc:spChg chg="mod ord">
          <ac:chgData name="Marcio Monteiro" userId="aef6e9f59deaac01" providerId="LiveId" clId="{302059E0-C32C-47D5-AEF4-1D2A5FE3B8C8}" dt="2024-12-03T04:05:38.223" v="1250" actId="171"/>
          <ac:spMkLst>
            <pc:docMk/>
            <pc:sldMk cId="4195135492" sldId="284"/>
            <ac:spMk id="30" creationId="{A017EDF2-4670-087E-4BE0-2EB1F1124CBB}"/>
          </ac:spMkLst>
        </pc:spChg>
        <pc:spChg chg="mod">
          <ac:chgData name="Marcio Monteiro" userId="aef6e9f59deaac01" providerId="LiveId" clId="{302059E0-C32C-47D5-AEF4-1D2A5FE3B8C8}" dt="2024-12-03T04:05:30.244" v="1245"/>
          <ac:spMkLst>
            <pc:docMk/>
            <pc:sldMk cId="4195135492" sldId="284"/>
            <ac:spMk id="31" creationId="{FE6A96A8-6C32-7133-3E11-C14C9E27E4AB}"/>
          </ac:spMkLst>
        </pc:spChg>
        <pc:grpChg chg="add mod ord">
          <ac:chgData name="Marcio Monteiro" userId="aef6e9f59deaac01" providerId="LiveId" clId="{302059E0-C32C-47D5-AEF4-1D2A5FE3B8C8}" dt="2024-12-03T04:06:02.163" v="1260" actId="1036"/>
          <ac:grpSpMkLst>
            <pc:docMk/>
            <pc:sldMk cId="4195135492" sldId="284"/>
            <ac:grpSpMk id="15" creationId="{52979189-4096-570C-9F37-A2735227E87F}"/>
          </ac:grpSpMkLst>
        </pc:grpChg>
        <pc:grpChg chg="add mod ord">
          <ac:chgData name="Marcio Monteiro" userId="aef6e9f59deaac01" providerId="LiveId" clId="{302059E0-C32C-47D5-AEF4-1D2A5FE3B8C8}" dt="2024-12-03T04:06:02.163" v="1260" actId="1036"/>
          <ac:grpSpMkLst>
            <pc:docMk/>
            <pc:sldMk cId="4195135492" sldId="284"/>
            <ac:grpSpMk id="26" creationId="{6B5657E2-A680-ABDA-03F4-405EB799C10A}"/>
          </ac:grpSpMkLst>
        </pc:grpChg>
        <pc:grpChg chg="add mod ord">
          <ac:chgData name="Marcio Monteiro" userId="aef6e9f59deaac01" providerId="LiveId" clId="{302059E0-C32C-47D5-AEF4-1D2A5FE3B8C8}" dt="2024-12-03T04:06:02.163" v="1260" actId="1036"/>
          <ac:grpSpMkLst>
            <pc:docMk/>
            <pc:sldMk cId="4195135492" sldId="284"/>
            <ac:grpSpMk id="29" creationId="{BFF772AD-3A52-1877-FF27-A97095E4E884}"/>
          </ac:grpSpMkLst>
        </pc:grpChg>
        <pc:picChg chg="add mod">
          <ac:chgData name="Marcio Monteiro" userId="aef6e9f59deaac01" providerId="LiveId" clId="{302059E0-C32C-47D5-AEF4-1D2A5FE3B8C8}" dt="2024-12-03T04:06:02.163" v="1260" actId="1036"/>
          <ac:picMkLst>
            <pc:docMk/>
            <pc:sldMk cId="4195135492" sldId="284"/>
            <ac:picMk id="14" creationId="{E326ADDB-92DA-3DD8-F8D9-189F6F505A79}"/>
          </ac:picMkLst>
        </pc:picChg>
        <pc:picChg chg="del">
          <ac:chgData name="Marcio Monteiro" userId="aef6e9f59deaac01" providerId="LiveId" clId="{302059E0-C32C-47D5-AEF4-1D2A5FE3B8C8}" dt="2024-12-03T04:03:23.109" v="1219" actId="478"/>
          <ac:picMkLst>
            <pc:docMk/>
            <pc:sldMk cId="4195135492" sldId="284"/>
            <ac:picMk id="19" creationId="{094018CC-2612-D30C-B6BD-83FF2D693906}"/>
          </ac:picMkLst>
        </pc:picChg>
        <pc:picChg chg="del">
          <ac:chgData name="Marcio Monteiro" userId="aef6e9f59deaac01" providerId="LiveId" clId="{302059E0-C32C-47D5-AEF4-1D2A5FE3B8C8}" dt="2024-12-03T04:03:23.109" v="1219" actId="478"/>
          <ac:picMkLst>
            <pc:docMk/>
            <pc:sldMk cId="4195135492" sldId="284"/>
            <ac:picMk id="20" creationId="{D55C149F-A822-2476-4B84-204568F88F8B}"/>
          </ac:picMkLst>
        </pc:picChg>
        <pc:picChg chg="del">
          <ac:chgData name="Marcio Monteiro" userId="aef6e9f59deaac01" providerId="LiveId" clId="{302059E0-C32C-47D5-AEF4-1D2A5FE3B8C8}" dt="2024-12-03T04:03:23.109" v="1219" actId="478"/>
          <ac:picMkLst>
            <pc:docMk/>
            <pc:sldMk cId="4195135492" sldId="284"/>
            <ac:picMk id="21" creationId="{1F2FE2E9-6C8C-1AEB-8CCD-D2837DF36F49}"/>
          </ac:picMkLst>
        </pc:picChg>
      </pc:sldChg>
      <pc:sldChg chg="modSp add mod ord modTransition">
        <pc:chgData name="Marcio Monteiro" userId="aef6e9f59deaac01" providerId="LiveId" clId="{302059E0-C32C-47D5-AEF4-1D2A5FE3B8C8}" dt="2024-12-03T05:02:48.086" v="2217"/>
        <pc:sldMkLst>
          <pc:docMk/>
          <pc:sldMk cId="2346437495" sldId="285"/>
        </pc:sldMkLst>
        <pc:spChg chg="mod">
          <ac:chgData name="Marcio Monteiro" userId="aef6e9f59deaac01" providerId="LiveId" clId="{302059E0-C32C-47D5-AEF4-1D2A5FE3B8C8}" dt="2024-12-03T04:19:57.285" v="1515" actId="1076"/>
          <ac:spMkLst>
            <pc:docMk/>
            <pc:sldMk cId="2346437495" sldId="285"/>
            <ac:spMk id="14" creationId="{E4717C6E-8FA4-ACBA-B8E8-0809A459B3CA}"/>
          </ac:spMkLst>
        </pc:spChg>
        <pc:spChg chg="mod">
          <ac:chgData name="Marcio Monteiro" userId="aef6e9f59deaac01" providerId="LiveId" clId="{302059E0-C32C-47D5-AEF4-1D2A5FE3B8C8}" dt="2024-12-03T04:07:48.793" v="1310"/>
          <ac:spMkLst>
            <pc:docMk/>
            <pc:sldMk cId="2346437495" sldId="285"/>
            <ac:spMk id="15" creationId="{C6DFA2FA-F731-3186-8C95-579FE7A5384B}"/>
          </ac:spMkLst>
        </pc:spChg>
        <pc:spChg chg="mod">
          <ac:chgData name="Marcio Monteiro" userId="aef6e9f59deaac01" providerId="LiveId" clId="{302059E0-C32C-47D5-AEF4-1D2A5FE3B8C8}" dt="2024-12-03T04:07:30.328" v="1285" actId="1076"/>
          <ac:spMkLst>
            <pc:docMk/>
            <pc:sldMk cId="2346437495" sldId="285"/>
            <ac:spMk id="16" creationId="{DAA9D7CB-43CB-1AB3-9EFD-E7509E70ED05}"/>
          </ac:spMkLst>
        </pc:spChg>
        <pc:picChg chg="mod">
          <ac:chgData name="Marcio Monteiro" userId="aef6e9f59deaac01" providerId="LiveId" clId="{302059E0-C32C-47D5-AEF4-1D2A5FE3B8C8}" dt="2024-12-03T04:09:08.617" v="1311" actId="14826"/>
          <ac:picMkLst>
            <pc:docMk/>
            <pc:sldMk cId="2346437495" sldId="285"/>
            <ac:picMk id="13" creationId="{253E0540-B64D-922A-2703-3D2741F3CFA0}"/>
          </ac:picMkLst>
        </pc:picChg>
      </pc:sldChg>
      <pc:sldChg chg="modSp add mod modTransition">
        <pc:chgData name="Marcio Monteiro" userId="aef6e9f59deaac01" providerId="LiveId" clId="{302059E0-C32C-47D5-AEF4-1D2A5FE3B8C8}" dt="2024-12-03T05:02:48.086" v="2217"/>
        <pc:sldMkLst>
          <pc:docMk/>
          <pc:sldMk cId="3136018389" sldId="286"/>
        </pc:sldMkLst>
        <pc:spChg chg="mod">
          <ac:chgData name="Marcio Monteiro" userId="aef6e9f59deaac01" providerId="LiveId" clId="{302059E0-C32C-47D5-AEF4-1D2A5FE3B8C8}" dt="2024-12-03T04:21:13.497" v="1572" actId="20577"/>
          <ac:spMkLst>
            <pc:docMk/>
            <pc:sldMk cId="3136018389" sldId="286"/>
            <ac:spMk id="15" creationId="{6D2CEF4C-2EEA-2594-3EB3-4D9EF74CC624}"/>
          </ac:spMkLst>
        </pc:spChg>
        <pc:spChg chg="mod">
          <ac:chgData name="Marcio Monteiro" userId="aef6e9f59deaac01" providerId="LiveId" clId="{302059E0-C32C-47D5-AEF4-1D2A5FE3B8C8}" dt="2024-12-03T04:21:20.413" v="1580" actId="1076"/>
          <ac:spMkLst>
            <pc:docMk/>
            <pc:sldMk cId="3136018389" sldId="286"/>
            <ac:spMk id="16" creationId="{19E078CA-53AE-1D53-94CC-57A262BEFE7B}"/>
          </ac:spMkLst>
        </pc:spChg>
        <pc:picChg chg="mod">
          <ac:chgData name="Marcio Monteiro" userId="aef6e9f59deaac01" providerId="LiveId" clId="{302059E0-C32C-47D5-AEF4-1D2A5FE3B8C8}" dt="2024-12-03T04:22:07.956" v="1581" actId="14826"/>
          <ac:picMkLst>
            <pc:docMk/>
            <pc:sldMk cId="3136018389" sldId="286"/>
            <ac:picMk id="13" creationId="{75FE3315-3027-60DA-F724-DCC9B1941521}"/>
          </ac:picMkLst>
        </pc:picChg>
      </pc:sldChg>
      <pc:sldChg chg="modSp add mod modTransition">
        <pc:chgData name="Marcio Monteiro" userId="aef6e9f59deaac01" providerId="LiveId" clId="{302059E0-C32C-47D5-AEF4-1D2A5FE3B8C8}" dt="2024-12-03T05:02:48.086" v="2217"/>
        <pc:sldMkLst>
          <pc:docMk/>
          <pc:sldMk cId="908134745" sldId="287"/>
        </pc:sldMkLst>
        <pc:spChg chg="mod">
          <ac:chgData name="Marcio Monteiro" userId="aef6e9f59deaac01" providerId="LiveId" clId="{302059E0-C32C-47D5-AEF4-1D2A5FE3B8C8}" dt="2024-12-03T04:33:10.465" v="1915"/>
          <ac:spMkLst>
            <pc:docMk/>
            <pc:sldMk cId="908134745" sldId="287"/>
            <ac:spMk id="15" creationId="{F6DBAF44-CE78-B52C-B2BB-2600CBA980E9}"/>
          </ac:spMkLst>
        </pc:spChg>
        <pc:spChg chg="mod">
          <ac:chgData name="Marcio Monteiro" userId="aef6e9f59deaac01" providerId="LiveId" clId="{302059E0-C32C-47D5-AEF4-1D2A5FE3B8C8}" dt="2024-12-03T04:32:56.079" v="1886" actId="1076"/>
          <ac:spMkLst>
            <pc:docMk/>
            <pc:sldMk cId="908134745" sldId="287"/>
            <ac:spMk id="16" creationId="{F80F8240-4495-DAD9-F389-59BD55A70027}"/>
          </ac:spMkLst>
        </pc:spChg>
        <pc:picChg chg="mod">
          <ac:chgData name="Marcio Monteiro" userId="aef6e9f59deaac01" providerId="LiveId" clId="{302059E0-C32C-47D5-AEF4-1D2A5FE3B8C8}" dt="2024-12-03T04:35:02.482" v="1916" actId="14826"/>
          <ac:picMkLst>
            <pc:docMk/>
            <pc:sldMk cId="908134745" sldId="287"/>
            <ac:picMk id="13" creationId="{1BA18E09-3588-B45D-FFAF-9CD6784C90ED}"/>
          </ac:picMkLst>
        </pc:picChg>
      </pc:sldChg>
      <pc:sldChg chg="modSp add mod ord modTransition modAnim">
        <pc:chgData name="Marcio Monteiro" userId="aef6e9f59deaac01" providerId="LiveId" clId="{302059E0-C32C-47D5-AEF4-1D2A5FE3B8C8}" dt="2024-12-03T05:04:19.587" v="2229"/>
        <pc:sldMkLst>
          <pc:docMk/>
          <pc:sldMk cId="4260259434" sldId="288"/>
        </pc:sldMkLst>
        <pc:spChg chg="mod">
          <ac:chgData name="Marcio Monteiro" userId="aef6e9f59deaac01" providerId="LiveId" clId="{302059E0-C32C-47D5-AEF4-1D2A5FE3B8C8}" dt="2024-12-03T04:10:20.710" v="1402"/>
          <ac:spMkLst>
            <pc:docMk/>
            <pc:sldMk cId="4260259434" sldId="288"/>
            <ac:spMk id="15" creationId="{8A35AB07-2B62-FD6B-8901-BADB8785BBF9}"/>
          </ac:spMkLst>
        </pc:spChg>
        <pc:spChg chg="mod">
          <ac:chgData name="Marcio Monteiro" userId="aef6e9f59deaac01" providerId="LiveId" clId="{302059E0-C32C-47D5-AEF4-1D2A5FE3B8C8}" dt="2024-12-03T04:10:02.003" v="1377" actId="1037"/>
          <ac:spMkLst>
            <pc:docMk/>
            <pc:sldMk cId="4260259434" sldId="288"/>
            <ac:spMk id="16" creationId="{76820461-BFB0-3EBA-3708-AF530DE63762}"/>
          </ac:spMkLst>
        </pc:spChg>
        <pc:picChg chg="mod">
          <ac:chgData name="Marcio Monteiro" userId="aef6e9f59deaac01" providerId="LiveId" clId="{302059E0-C32C-47D5-AEF4-1D2A5FE3B8C8}" dt="2024-12-03T04:09:50.200" v="1315" actId="14826"/>
          <ac:picMkLst>
            <pc:docMk/>
            <pc:sldMk cId="4260259434" sldId="288"/>
            <ac:picMk id="13" creationId="{9421E952-9315-352D-7C05-23B02F0851C2}"/>
          </ac:picMkLst>
        </pc:picChg>
      </pc:sldChg>
      <pc:sldChg chg="addSp delSp modSp add mod ord modTransition modAnim">
        <pc:chgData name="Marcio Monteiro" userId="aef6e9f59deaac01" providerId="LiveId" clId="{302059E0-C32C-47D5-AEF4-1D2A5FE3B8C8}" dt="2024-12-03T05:05:35.617" v="2241"/>
        <pc:sldMkLst>
          <pc:docMk/>
          <pc:sldMk cId="4285620549" sldId="289"/>
        </pc:sldMkLst>
        <pc:spChg chg="add mod">
          <ac:chgData name="Marcio Monteiro" userId="aef6e9f59deaac01" providerId="LiveId" clId="{302059E0-C32C-47D5-AEF4-1D2A5FE3B8C8}" dt="2024-12-03T04:45:49.459" v="2047" actId="12788"/>
          <ac:spMkLst>
            <pc:docMk/>
            <pc:sldMk cId="4285620549" sldId="289"/>
            <ac:spMk id="17" creationId="{C0144E64-AD62-6E94-A25F-43A726811AFA}"/>
          </ac:spMkLst>
        </pc:spChg>
        <pc:spChg chg="add mod">
          <ac:chgData name="Marcio Monteiro" userId="aef6e9f59deaac01" providerId="LiveId" clId="{302059E0-C32C-47D5-AEF4-1D2A5FE3B8C8}" dt="2024-12-03T04:45:49.459" v="2047" actId="12788"/>
          <ac:spMkLst>
            <pc:docMk/>
            <pc:sldMk cId="4285620549" sldId="289"/>
            <ac:spMk id="18" creationId="{1669C102-9E51-9D81-76BC-E43732B8713C}"/>
          </ac:spMkLst>
        </pc:spChg>
        <pc:spChg chg="add mod">
          <ac:chgData name="Marcio Monteiro" userId="aef6e9f59deaac01" providerId="LiveId" clId="{302059E0-C32C-47D5-AEF4-1D2A5FE3B8C8}" dt="2024-12-03T04:45:49.459" v="2047" actId="12788"/>
          <ac:spMkLst>
            <pc:docMk/>
            <pc:sldMk cId="4285620549" sldId="289"/>
            <ac:spMk id="19" creationId="{6364E001-7548-A925-B7CF-718BE36F337F}"/>
          </ac:spMkLst>
        </pc:spChg>
        <pc:spChg chg="mod">
          <ac:chgData name="Marcio Monteiro" userId="aef6e9f59deaac01" providerId="LiveId" clId="{302059E0-C32C-47D5-AEF4-1D2A5FE3B8C8}" dt="2024-12-03T04:11:29.375" v="1456"/>
          <ac:spMkLst>
            <pc:docMk/>
            <pc:sldMk cId="4285620549" sldId="289"/>
            <ac:spMk id="25" creationId="{18D66545-D522-B385-D3B3-CB5FAC6F8120}"/>
          </ac:spMkLst>
        </pc:spChg>
        <pc:spChg chg="mod">
          <ac:chgData name="Marcio Monteiro" userId="aef6e9f59deaac01" providerId="LiveId" clId="{302059E0-C32C-47D5-AEF4-1D2A5FE3B8C8}" dt="2024-12-03T04:11:31.317" v="1458"/>
          <ac:spMkLst>
            <pc:docMk/>
            <pc:sldMk cId="4285620549" sldId="289"/>
            <ac:spMk id="28" creationId="{A8D27C7E-396A-D713-413E-9B9D7241C849}"/>
          </ac:spMkLst>
        </pc:spChg>
        <pc:spChg chg="mod">
          <ac:chgData name="Marcio Monteiro" userId="aef6e9f59deaac01" providerId="LiveId" clId="{302059E0-C32C-47D5-AEF4-1D2A5FE3B8C8}" dt="2024-12-03T04:10:59.675" v="1408" actId="14100"/>
          <ac:spMkLst>
            <pc:docMk/>
            <pc:sldMk cId="4285620549" sldId="289"/>
            <ac:spMk id="30" creationId="{AFF774BF-1C96-BA88-E899-B83283CCB67A}"/>
          </ac:spMkLst>
        </pc:spChg>
        <pc:spChg chg="mod">
          <ac:chgData name="Marcio Monteiro" userId="aef6e9f59deaac01" providerId="LiveId" clId="{302059E0-C32C-47D5-AEF4-1D2A5FE3B8C8}" dt="2024-12-03T04:11:33.810" v="1460"/>
          <ac:spMkLst>
            <pc:docMk/>
            <pc:sldMk cId="4285620549" sldId="289"/>
            <ac:spMk id="31" creationId="{9CD24FC3-34B3-FA10-592F-ADF07EE6FBB9}"/>
          </ac:spMkLst>
        </pc:spChg>
        <pc:grpChg chg="mod">
          <ac:chgData name="Marcio Monteiro" userId="aef6e9f59deaac01" providerId="LiveId" clId="{302059E0-C32C-47D5-AEF4-1D2A5FE3B8C8}" dt="2024-12-03T04:11:03.953" v="1409" actId="1076"/>
          <ac:grpSpMkLst>
            <pc:docMk/>
            <pc:sldMk cId="4285620549" sldId="289"/>
            <ac:grpSpMk id="15" creationId="{F50BBFFB-0422-089F-6F94-2DFDEAD76030}"/>
          </ac:grpSpMkLst>
        </pc:grpChg>
        <pc:grpChg chg="mod">
          <ac:chgData name="Marcio Monteiro" userId="aef6e9f59deaac01" providerId="LiveId" clId="{302059E0-C32C-47D5-AEF4-1D2A5FE3B8C8}" dt="2024-12-03T04:11:03.953" v="1409" actId="1076"/>
          <ac:grpSpMkLst>
            <pc:docMk/>
            <pc:sldMk cId="4285620549" sldId="289"/>
            <ac:grpSpMk id="26" creationId="{E5219469-00D1-FAD8-27AC-86D63F426DAB}"/>
          </ac:grpSpMkLst>
        </pc:grpChg>
        <pc:grpChg chg="mod">
          <ac:chgData name="Marcio Monteiro" userId="aef6e9f59deaac01" providerId="LiveId" clId="{302059E0-C32C-47D5-AEF4-1D2A5FE3B8C8}" dt="2024-12-03T04:11:03.953" v="1409" actId="1076"/>
          <ac:grpSpMkLst>
            <pc:docMk/>
            <pc:sldMk cId="4285620549" sldId="289"/>
            <ac:grpSpMk id="29" creationId="{8C3682A0-DB21-398F-59A0-AA024A588D27}"/>
          </ac:grpSpMkLst>
        </pc:grpChg>
        <pc:picChg chg="add mod">
          <ac:chgData name="Marcio Monteiro" userId="aef6e9f59deaac01" providerId="LiveId" clId="{302059E0-C32C-47D5-AEF4-1D2A5FE3B8C8}" dt="2024-12-03T04:12:48.484" v="1465" actId="14861"/>
          <ac:picMkLst>
            <pc:docMk/>
            <pc:sldMk cId="4285620549" sldId="289"/>
            <ac:picMk id="13" creationId="{3616D94A-2577-3C83-F3D3-C26521A7FBAE}"/>
          </ac:picMkLst>
        </pc:picChg>
        <pc:picChg chg="del">
          <ac:chgData name="Marcio Monteiro" userId="aef6e9f59deaac01" providerId="LiveId" clId="{302059E0-C32C-47D5-AEF4-1D2A5FE3B8C8}" dt="2024-12-03T04:10:55.331" v="1406" actId="478"/>
          <ac:picMkLst>
            <pc:docMk/>
            <pc:sldMk cId="4285620549" sldId="289"/>
            <ac:picMk id="14" creationId="{DB65D281-1100-1BA9-9840-0DC40A9677E8}"/>
          </ac:picMkLst>
        </pc:picChg>
      </pc:sldChg>
      <pc:sldChg chg="addSp delSp modSp add mod modTransition delAnim modAnim">
        <pc:chgData name="Marcio Monteiro" userId="aef6e9f59deaac01" providerId="LiveId" clId="{302059E0-C32C-47D5-AEF4-1D2A5FE3B8C8}" dt="2024-12-03T05:06:32.214" v="2249"/>
        <pc:sldMkLst>
          <pc:docMk/>
          <pc:sldMk cId="169862757" sldId="290"/>
        </pc:sldMkLst>
        <pc:spChg chg="mod">
          <ac:chgData name="Marcio Monteiro" userId="aef6e9f59deaac01" providerId="LiveId" clId="{302059E0-C32C-47D5-AEF4-1D2A5FE3B8C8}" dt="2024-12-03T04:20:32.346" v="1533" actId="1036"/>
          <ac:spMkLst>
            <pc:docMk/>
            <pc:sldMk cId="169862757" sldId="290"/>
            <ac:spMk id="14" creationId="{F6A3B962-6254-B647-A6CC-457B90E97394}"/>
          </ac:spMkLst>
        </pc:spChg>
        <pc:spChg chg="mod">
          <ac:chgData name="Marcio Monteiro" userId="aef6e9f59deaac01" providerId="LiveId" clId="{302059E0-C32C-47D5-AEF4-1D2A5FE3B8C8}" dt="2024-12-03T04:20:32.346" v="1533" actId="1036"/>
          <ac:spMkLst>
            <pc:docMk/>
            <pc:sldMk cId="169862757" sldId="290"/>
            <ac:spMk id="19" creationId="{F6BEB98F-2BD1-958A-1716-0A0144703F3F}"/>
          </ac:spMkLst>
        </pc:spChg>
        <pc:spChg chg="mod">
          <ac:chgData name="Marcio Monteiro" userId="aef6e9f59deaac01" providerId="LiveId" clId="{302059E0-C32C-47D5-AEF4-1D2A5FE3B8C8}" dt="2024-12-03T04:20:32.346" v="1533" actId="1036"/>
          <ac:spMkLst>
            <pc:docMk/>
            <pc:sldMk cId="169862757" sldId="290"/>
            <ac:spMk id="22" creationId="{D8A1F78F-263E-84A0-24A0-9007BFEC95D8}"/>
          </ac:spMkLst>
        </pc:spChg>
        <pc:spChg chg="add mod">
          <ac:chgData name="Marcio Monteiro" userId="aef6e9f59deaac01" providerId="LiveId" clId="{302059E0-C32C-47D5-AEF4-1D2A5FE3B8C8}" dt="2024-12-03T04:20:32.346" v="1533" actId="1036"/>
          <ac:spMkLst>
            <pc:docMk/>
            <pc:sldMk cId="169862757" sldId="290"/>
            <ac:spMk id="24" creationId="{AF42F76C-B970-1441-C3C7-25B455DE1F0B}"/>
          </ac:spMkLst>
        </pc:spChg>
        <pc:spChg chg="add mod">
          <ac:chgData name="Marcio Monteiro" userId="aef6e9f59deaac01" providerId="LiveId" clId="{302059E0-C32C-47D5-AEF4-1D2A5FE3B8C8}" dt="2024-12-03T04:20:32.346" v="1533" actId="1036"/>
          <ac:spMkLst>
            <pc:docMk/>
            <pc:sldMk cId="169862757" sldId="290"/>
            <ac:spMk id="32" creationId="{70299F57-A41A-B5D3-BB90-3ED4088E8EFE}"/>
          </ac:spMkLst>
        </pc:spChg>
        <pc:spChg chg="add mod">
          <ac:chgData name="Marcio Monteiro" userId="aef6e9f59deaac01" providerId="LiveId" clId="{302059E0-C32C-47D5-AEF4-1D2A5FE3B8C8}" dt="2024-12-03T04:20:32.346" v="1533" actId="1036"/>
          <ac:spMkLst>
            <pc:docMk/>
            <pc:sldMk cId="169862757" sldId="290"/>
            <ac:spMk id="33" creationId="{CA0A8600-1659-CEF6-6465-1283F4D29393}"/>
          </ac:spMkLst>
        </pc:spChg>
        <pc:spChg chg="add mod">
          <ac:chgData name="Marcio Monteiro" userId="aef6e9f59deaac01" providerId="LiveId" clId="{302059E0-C32C-47D5-AEF4-1D2A5FE3B8C8}" dt="2024-12-03T04:20:32.346" v="1533" actId="1036"/>
          <ac:spMkLst>
            <pc:docMk/>
            <pc:sldMk cId="169862757" sldId="290"/>
            <ac:spMk id="34" creationId="{A363EFE8-F34C-707D-2558-0199D1EF5146}"/>
          </ac:spMkLst>
        </pc:spChg>
        <pc:spChg chg="add mod">
          <ac:chgData name="Marcio Monteiro" userId="aef6e9f59deaac01" providerId="LiveId" clId="{302059E0-C32C-47D5-AEF4-1D2A5FE3B8C8}" dt="2024-12-03T04:20:32.346" v="1533" actId="1036"/>
          <ac:spMkLst>
            <pc:docMk/>
            <pc:sldMk cId="169862757" sldId="290"/>
            <ac:spMk id="35" creationId="{148A44C2-5D2E-C53E-E339-6D76E4D8A696}"/>
          </ac:spMkLst>
        </pc:spChg>
        <pc:spChg chg="add mod">
          <ac:chgData name="Marcio Monteiro" userId="aef6e9f59deaac01" providerId="LiveId" clId="{302059E0-C32C-47D5-AEF4-1D2A5FE3B8C8}" dt="2024-12-03T04:20:32.346" v="1533" actId="1036"/>
          <ac:spMkLst>
            <pc:docMk/>
            <pc:sldMk cId="169862757" sldId="290"/>
            <ac:spMk id="36" creationId="{D77A5EB7-E6E8-B61F-E637-D55C04D55C2E}"/>
          </ac:spMkLst>
        </pc:spChg>
        <pc:grpChg chg="add mod">
          <ac:chgData name="Marcio Monteiro" userId="aef6e9f59deaac01" providerId="LiveId" clId="{302059E0-C32C-47D5-AEF4-1D2A5FE3B8C8}" dt="2024-12-03T04:20:32.346" v="1533" actId="1036"/>
          <ac:grpSpMkLst>
            <pc:docMk/>
            <pc:sldMk cId="169862757" sldId="290"/>
            <ac:grpSpMk id="12" creationId="{7FF7EA27-9586-BB1D-6613-A80A471C2F84}"/>
          </ac:grpSpMkLst>
        </pc:grpChg>
        <pc:grpChg chg="del">
          <ac:chgData name="Marcio Monteiro" userId="aef6e9f59deaac01" providerId="LiveId" clId="{302059E0-C32C-47D5-AEF4-1D2A5FE3B8C8}" dt="2024-12-03T04:13:20.511" v="1468" actId="478"/>
          <ac:grpSpMkLst>
            <pc:docMk/>
            <pc:sldMk cId="169862757" sldId="290"/>
            <ac:grpSpMk id="15" creationId="{88F31DC6-AF13-FF7F-43F1-1B20804174B6}"/>
          </ac:grpSpMkLst>
        </pc:grpChg>
        <pc:grpChg chg="add mod">
          <ac:chgData name="Marcio Monteiro" userId="aef6e9f59deaac01" providerId="LiveId" clId="{302059E0-C32C-47D5-AEF4-1D2A5FE3B8C8}" dt="2024-12-03T04:20:32.346" v="1533" actId="1036"/>
          <ac:grpSpMkLst>
            <pc:docMk/>
            <pc:sldMk cId="169862757" sldId="290"/>
            <ac:grpSpMk id="18" creationId="{B1FC31E3-29D7-3C4D-CBDE-71AE2E290694}"/>
          </ac:grpSpMkLst>
        </pc:grpChg>
        <pc:grpChg chg="add mod">
          <ac:chgData name="Marcio Monteiro" userId="aef6e9f59deaac01" providerId="LiveId" clId="{302059E0-C32C-47D5-AEF4-1D2A5FE3B8C8}" dt="2024-12-03T04:20:32.346" v="1533" actId="1036"/>
          <ac:grpSpMkLst>
            <pc:docMk/>
            <pc:sldMk cId="169862757" sldId="290"/>
            <ac:grpSpMk id="21" creationId="{35D8FAC5-50F2-49F2-3E1B-EE706B976DE0}"/>
          </ac:grpSpMkLst>
        </pc:grpChg>
        <pc:grpChg chg="del">
          <ac:chgData name="Marcio Monteiro" userId="aef6e9f59deaac01" providerId="LiveId" clId="{302059E0-C32C-47D5-AEF4-1D2A5FE3B8C8}" dt="2024-12-03T04:13:20.511" v="1468" actId="478"/>
          <ac:grpSpMkLst>
            <pc:docMk/>
            <pc:sldMk cId="169862757" sldId="290"/>
            <ac:grpSpMk id="26" creationId="{05EB59D6-192E-FE2A-9449-077F88919FE4}"/>
          </ac:grpSpMkLst>
        </pc:grpChg>
        <pc:grpChg chg="del">
          <ac:chgData name="Marcio Monteiro" userId="aef6e9f59deaac01" providerId="LiveId" clId="{302059E0-C32C-47D5-AEF4-1D2A5FE3B8C8}" dt="2024-12-03T04:13:20.511" v="1468" actId="478"/>
          <ac:grpSpMkLst>
            <pc:docMk/>
            <pc:sldMk cId="169862757" sldId="290"/>
            <ac:grpSpMk id="29" creationId="{68C9B699-4361-C932-64AF-725A8522CD08}"/>
          </ac:grpSpMkLst>
        </pc:grpChg>
        <pc:grpChg chg="add mod">
          <ac:chgData name="Marcio Monteiro" userId="aef6e9f59deaac01" providerId="LiveId" clId="{302059E0-C32C-47D5-AEF4-1D2A5FE3B8C8}" dt="2024-12-03T04:20:47.555" v="1537" actId="732"/>
          <ac:grpSpMkLst>
            <pc:docMk/>
            <pc:sldMk cId="169862757" sldId="290"/>
            <ac:grpSpMk id="38" creationId="{BCB81B8F-5EA7-E118-FA8A-B62AB9B3513C}"/>
          </ac:grpSpMkLst>
        </pc:grpChg>
        <pc:picChg chg="del">
          <ac:chgData name="Marcio Monteiro" userId="aef6e9f59deaac01" providerId="LiveId" clId="{302059E0-C32C-47D5-AEF4-1D2A5FE3B8C8}" dt="2024-12-03T04:13:18.807" v="1467" actId="478"/>
          <ac:picMkLst>
            <pc:docMk/>
            <pc:sldMk cId="169862757" sldId="290"/>
            <ac:picMk id="13" creationId="{8DE34FCD-83CF-6610-AF3F-E903FFF75510}"/>
          </ac:picMkLst>
        </pc:picChg>
        <pc:picChg chg="mod">
          <ac:chgData name="Marcio Monteiro" userId="aef6e9f59deaac01" providerId="LiveId" clId="{302059E0-C32C-47D5-AEF4-1D2A5FE3B8C8}" dt="2024-12-03T04:20:32.346" v="1533" actId="1036"/>
          <ac:picMkLst>
            <pc:docMk/>
            <pc:sldMk cId="169862757" sldId="290"/>
            <ac:picMk id="17" creationId="{4CA8B27D-F227-704A-85E7-79839719BD4E}"/>
          </ac:picMkLst>
        </pc:picChg>
        <pc:picChg chg="mod">
          <ac:chgData name="Marcio Monteiro" userId="aef6e9f59deaac01" providerId="LiveId" clId="{302059E0-C32C-47D5-AEF4-1D2A5FE3B8C8}" dt="2024-12-03T04:20:32.346" v="1533" actId="1036"/>
          <ac:picMkLst>
            <pc:docMk/>
            <pc:sldMk cId="169862757" sldId="290"/>
            <ac:picMk id="20" creationId="{4D032982-742E-B185-1C6E-EFF565639C65}"/>
          </ac:picMkLst>
        </pc:picChg>
        <pc:picChg chg="mod">
          <ac:chgData name="Marcio Monteiro" userId="aef6e9f59deaac01" providerId="LiveId" clId="{302059E0-C32C-47D5-AEF4-1D2A5FE3B8C8}" dt="2024-12-03T04:20:32.346" v="1533" actId="1036"/>
          <ac:picMkLst>
            <pc:docMk/>
            <pc:sldMk cId="169862757" sldId="290"/>
            <ac:picMk id="23" creationId="{9BC58141-6451-9CB1-2D7A-D58888A68DDA}"/>
          </ac:picMkLst>
        </pc:picChg>
        <pc:picChg chg="add mod ord">
          <ac:chgData name="Marcio Monteiro" userId="aef6e9f59deaac01" providerId="LiveId" clId="{302059E0-C32C-47D5-AEF4-1D2A5FE3B8C8}" dt="2024-12-03T04:20:47.555" v="1537" actId="732"/>
          <ac:picMkLst>
            <pc:docMk/>
            <pc:sldMk cId="169862757" sldId="290"/>
            <ac:picMk id="37" creationId="{59B261A0-DC4F-EDB2-2B25-A7B22049363A}"/>
          </ac:picMkLst>
        </pc:picChg>
        <pc:picChg chg="add mod">
          <ac:chgData name="Marcio Monteiro" userId="aef6e9f59deaac01" providerId="LiveId" clId="{302059E0-C32C-47D5-AEF4-1D2A5FE3B8C8}" dt="2024-12-03T04:20:47.555" v="1537" actId="732"/>
          <ac:picMkLst>
            <pc:docMk/>
            <pc:sldMk cId="169862757" sldId="290"/>
            <ac:picMk id="2050" creationId="{85FE04A8-5016-06B0-012F-CF1614BDDFD9}"/>
          </ac:picMkLst>
        </pc:picChg>
      </pc:sldChg>
      <pc:sldChg chg="modSp add mod modTransition">
        <pc:chgData name="Marcio Monteiro" userId="aef6e9f59deaac01" providerId="LiveId" clId="{302059E0-C32C-47D5-AEF4-1D2A5FE3B8C8}" dt="2024-12-03T05:02:48.086" v="2217"/>
        <pc:sldMkLst>
          <pc:docMk/>
          <pc:sldMk cId="3987970298" sldId="291"/>
        </pc:sldMkLst>
        <pc:spChg chg="mod">
          <ac:chgData name="Marcio Monteiro" userId="aef6e9f59deaac01" providerId="LiveId" clId="{302059E0-C32C-47D5-AEF4-1D2A5FE3B8C8}" dt="2024-12-03T04:22:45.343" v="1607" actId="207"/>
          <ac:spMkLst>
            <pc:docMk/>
            <pc:sldMk cId="3987970298" sldId="291"/>
            <ac:spMk id="14" creationId="{C0CB8B21-2136-013B-A3D0-4DA74DF0E841}"/>
          </ac:spMkLst>
        </pc:spChg>
        <pc:spChg chg="mod">
          <ac:chgData name="Marcio Monteiro" userId="aef6e9f59deaac01" providerId="LiveId" clId="{302059E0-C32C-47D5-AEF4-1D2A5FE3B8C8}" dt="2024-12-03T04:22:25.795" v="1584" actId="1076"/>
          <ac:spMkLst>
            <pc:docMk/>
            <pc:sldMk cId="3987970298" sldId="291"/>
            <ac:spMk id="15" creationId="{537D5795-F74F-D33B-D4F0-593344E7B026}"/>
          </ac:spMkLst>
        </pc:spChg>
        <pc:spChg chg="mod">
          <ac:chgData name="Marcio Monteiro" userId="aef6e9f59deaac01" providerId="LiveId" clId="{302059E0-C32C-47D5-AEF4-1D2A5FE3B8C8}" dt="2024-12-03T04:22:30.185" v="1585" actId="1076"/>
          <ac:spMkLst>
            <pc:docMk/>
            <pc:sldMk cId="3987970298" sldId="291"/>
            <ac:spMk id="16" creationId="{83BDD4B8-3267-AA62-23A4-00B3ADCB835C}"/>
          </ac:spMkLst>
        </pc:spChg>
      </pc:sldChg>
      <pc:sldChg chg="addSp modSp add mod ord modTransition modAnim">
        <pc:chgData name="Marcio Monteiro" userId="aef6e9f59deaac01" providerId="LiveId" clId="{302059E0-C32C-47D5-AEF4-1D2A5FE3B8C8}" dt="2024-12-03T05:08:18.569" v="2267"/>
        <pc:sldMkLst>
          <pc:docMk/>
          <pc:sldMk cId="1959287680" sldId="292"/>
        </pc:sldMkLst>
        <pc:spChg chg="mod">
          <ac:chgData name="Marcio Monteiro" userId="aef6e9f59deaac01" providerId="LiveId" clId="{302059E0-C32C-47D5-AEF4-1D2A5FE3B8C8}" dt="2024-12-03T04:26:53.369" v="1784" actId="20577"/>
          <ac:spMkLst>
            <pc:docMk/>
            <pc:sldMk cId="1959287680" sldId="292"/>
            <ac:spMk id="15" creationId="{D612FB3E-7B69-C3ED-711E-E89EDED30153}"/>
          </ac:spMkLst>
        </pc:spChg>
        <pc:spChg chg="mod">
          <ac:chgData name="Marcio Monteiro" userId="aef6e9f59deaac01" providerId="LiveId" clId="{302059E0-C32C-47D5-AEF4-1D2A5FE3B8C8}" dt="2024-12-03T05:07:00.005" v="2251" actId="164"/>
          <ac:spMkLst>
            <pc:docMk/>
            <pc:sldMk cId="1959287680" sldId="292"/>
            <ac:spMk id="16" creationId="{0A00D6AA-8AB9-9203-CE09-5CB075B9BFA8}"/>
          </ac:spMkLst>
        </pc:spChg>
        <pc:spChg chg="mod">
          <ac:chgData name="Marcio Monteiro" userId="aef6e9f59deaac01" providerId="LiveId" clId="{302059E0-C32C-47D5-AEF4-1D2A5FE3B8C8}" dt="2024-12-03T04:25:01.604" v="1755" actId="1036"/>
          <ac:spMkLst>
            <pc:docMk/>
            <pc:sldMk cId="1959287680" sldId="292"/>
            <ac:spMk id="25" creationId="{C623647A-822B-49A4-535F-1F8A02194FCA}"/>
          </ac:spMkLst>
        </pc:spChg>
        <pc:spChg chg="mod">
          <ac:chgData name="Marcio Monteiro" userId="aef6e9f59deaac01" providerId="LiveId" clId="{302059E0-C32C-47D5-AEF4-1D2A5FE3B8C8}" dt="2024-12-03T04:25:01.604" v="1755" actId="1036"/>
          <ac:spMkLst>
            <pc:docMk/>
            <pc:sldMk cId="1959287680" sldId="292"/>
            <ac:spMk id="26" creationId="{58D192A2-696C-E6A6-93D0-E180CA9790D2}"/>
          </ac:spMkLst>
        </pc:spChg>
        <pc:spChg chg="mod">
          <ac:chgData name="Marcio Monteiro" userId="aef6e9f59deaac01" providerId="LiveId" clId="{302059E0-C32C-47D5-AEF4-1D2A5FE3B8C8}" dt="2024-12-03T04:25:01.604" v="1755" actId="1036"/>
          <ac:spMkLst>
            <pc:docMk/>
            <pc:sldMk cId="1959287680" sldId="292"/>
            <ac:spMk id="27" creationId="{EC42EA43-2696-7E9A-E54D-3231100BD9AF}"/>
          </ac:spMkLst>
        </pc:spChg>
        <pc:spChg chg="mod">
          <ac:chgData name="Marcio Monteiro" userId="aef6e9f59deaac01" providerId="LiveId" clId="{302059E0-C32C-47D5-AEF4-1D2A5FE3B8C8}" dt="2024-12-03T04:25:16.148" v="1773"/>
          <ac:spMkLst>
            <pc:docMk/>
            <pc:sldMk cId="1959287680" sldId="292"/>
            <ac:spMk id="28" creationId="{C26F4DA7-8BC1-4AED-48C2-567C8D5DEEA8}"/>
          </ac:spMkLst>
        </pc:spChg>
        <pc:grpChg chg="add mod ord">
          <ac:chgData name="Marcio Monteiro" userId="aef6e9f59deaac01" providerId="LiveId" clId="{302059E0-C32C-47D5-AEF4-1D2A5FE3B8C8}" dt="2024-12-03T05:07:11.617" v="2253" actId="171"/>
          <ac:grpSpMkLst>
            <pc:docMk/>
            <pc:sldMk cId="1959287680" sldId="292"/>
            <ac:grpSpMk id="12" creationId="{65AB3D81-5A49-3999-596B-DF8397EB9C8E}"/>
          </ac:grpSpMkLst>
        </pc:grpChg>
        <pc:picChg chg="mod">
          <ac:chgData name="Marcio Monteiro" userId="aef6e9f59deaac01" providerId="LiveId" clId="{302059E0-C32C-47D5-AEF4-1D2A5FE3B8C8}" dt="2024-12-03T05:07:00.005" v="2251" actId="164"/>
          <ac:picMkLst>
            <pc:docMk/>
            <pc:sldMk cId="1959287680" sldId="292"/>
            <ac:picMk id="14" creationId="{8A4074B6-D584-0DA3-F7A2-47619F0AA39F}"/>
          </ac:picMkLst>
        </pc:picChg>
        <pc:picChg chg="mod">
          <ac:chgData name="Marcio Monteiro" userId="aef6e9f59deaac01" providerId="LiveId" clId="{302059E0-C32C-47D5-AEF4-1D2A5FE3B8C8}" dt="2024-12-03T04:28:11.641" v="1788" actId="14826"/>
          <ac:picMkLst>
            <pc:docMk/>
            <pc:sldMk cId="1959287680" sldId="292"/>
            <ac:picMk id="19" creationId="{A4372618-CD93-49AA-BA0F-EE05AC194E2C}"/>
          </ac:picMkLst>
        </pc:picChg>
        <pc:picChg chg="mod">
          <ac:chgData name="Marcio Monteiro" userId="aef6e9f59deaac01" providerId="LiveId" clId="{302059E0-C32C-47D5-AEF4-1D2A5FE3B8C8}" dt="2024-12-03T04:27:12.828" v="1786" actId="14826"/>
          <ac:picMkLst>
            <pc:docMk/>
            <pc:sldMk cId="1959287680" sldId="292"/>
            <ac:picMk id="20" creationId="{D35711D3-27B7-D027-5DFF-3373EC03A6F9}"/>
          </ac:picMkLst>
        </pc:picChg>
        <pc:picChg chg="mod">
          <ac:chgData name="Marcio Monteiro" userId="aef6e9f59deaac01" providerId="LiveId" clId="{302059E0-C32C-47D5-AEF4-1D2A5FE3B8C8}" dt="2024-12-03T04:27:42.427" v="1787" actId="14826"/>
          <ac:picMkLst>
            <pc:docMk/>
            <pc:sldMk cId="1959287680" sldId="292"/>
            <ac:picMk id="21" creationId="{271FA2E9-9FE1-5F4B-66F7-9B749F45EC2E}"/>
          </ac:picMkLst>
        </pc:picChg>
      </pc:sldChg>
      <pc:sldChg chg="addSp delSp modSp add mod modTransition delAnim modAnim">
        <pc:chgData name="Marcio Monteiro" userId="aef6e9f59deaac01" providerId="LiveId" clId="{302059E0-C32C-47D5-AEF4-1D2A5FE3B8C8}" dt="2024-12-03T05:09:28.816" v="2283"/>
        <pc:sldMkLst>
          <pc:docMk/>
          <pc:sldMk cId="3034867259" sldId="293"/>
        </pc:sldMkLst>
        <pc:spChg chg="add mod">
          <ac:chgData name="Marcio Monteiro" userId="aef6e9f59deaac01" providerId="LiveId" clId="{302059E0-C32C-47D5-AEF4-1D2A5FE3B8C8}" dt="2024-12-03T04:32:09.627" v="1872" actId="1035"/>
          <ac:spMkLst>
            <pc:docMk/>
            <pc:sldMk cId="3034867259" sldId="293"/>
            <ac:spMk id="12" creationId="{A80215A0-C398-2C0D-F487-180503735530}"/>
          </ac:spMkLst>
        </pc:spChg>
        <pc:spChg chg="add mod">
          <ac:chgData name="Marcio Monteiro" userId="aef6e9f59deaac01" providerId="LiveId" clId="{302059E0-C32C-47D5-AEF4-1D2A5FE3B8C8}" dt="2024-12-03T04:32:09.627" v="1872" actId="1035"/>
          <ac:spMkLst>
            <pc:docMk/>
            <pc:sldMk cId="3034867259" sldId="293"/>
            <ac:spMk id="13" creationId="{67D2D5BA-8AEB-0283-F190-0F9CD79579E9}"/>
          </ac:spMkLst>
        </pc:spChg>
        <pc:spChg chg="del">
          <ac:chgData name="Marcio Monteiro" userId="aef6e9f59deaac01" providerId="LiveId" clId="{302059E0-C32C-47D5-AEF4-1D2A5FE3B8C8}" dt="2024-12-03T04:28:52.766" v="1791" actId="478"/>
          <ac:spMkLst>
            <pc:docMk/>
            <pc:sldMk cId="3034867259" sldId="293"/>
            <ac:spMk id="15" creationId="{F17BAE08-B520-9428-A7E1-59AB8E30A6C0}"/>
          </ac:spMkLst>
        </pc:spChg>
        <pc:spChg chg="del">
          <ac:chgData name="Marcio Monteiro" userId="aef6e9f59deaac01" providerId="LiveId" clId="{302059E0-C32C-47D5-AEF4-1D2A5FE3B8C8}" dt="2024-12-03T04:28:52.766" v="1791" actId="478"/>
          <ac:spMkLst>
            <pc:docMk/>
            <pc:sldMk cId="3034867259" sldId="293"/>
            <ac:spMk id="16" creationId="{44E91C62-E4B3-5705-A607-769BAD47E0DD}"/>
          </ac:spMkLst>
        </pc:spChg>
        <pc:spChg chg="add mod">
          <ac:chgData name="Marcio Monteiro" userId="aef6e9f59deaac01" providerId="LiveId" clId="{302059E0-C32C-47D5-AEF4-1D2A5FE3B8C8}" dt="2024-12-03T04:32:09.627" v="1872" actId="1035"/>
          <ac:spMkLst>
            <pc:docMk/>
            <pc:sldMk cId="3034867259" sldId="293"/>
            <ac:spMk id="17" creationId="{528CF34C-25E0-0FFC-5F0C-BD9677AEB813}"/>
          </ac:spMkLst>
        </pc:spChg>
        <pc:spChg chg="del">
          <ac:chgData name="Marcio Monteiro" userId="aef6e9f59deaac01" providerId="LiveId" clId="{302059E0-C32C-47D5-AEF4-1D2A5FE3B8C8}" dt="2024-12-03T04:28:52.766" v="1791" actId="478"/>
          <ac:spMkLst>
            <pc:docMk/>
            <pc:sldMk cId="3034867259" sldId="293"/>
            <ac:spMk id="25" creationId="{7E855623-C514-2EB6-A794-3DD6F6B21B44}"/>
          </ac:spMkLst>
        </pc:spChg>
        <pc:spChg chg="del">
          <ac:chgData name="Marcio Monteiro" userId="aef6e9f59deaac01" providerId="LiveId" clId="{302059E0-C32C-47D5-AEF4-1D2A5FE3B8C8}" dt="2024-12-03T04:28:52.766" v="1791" actId="478"/>
          <ac:spMkLst>
            <pc:docMk/>
            <pc:sldMk cId="3034867259" sldId="293"/>
            <ac:spMk id="26" creationId="{92B9F8F1-FD67-3891-70B6-6E20861B5D61}"/>
          </ac:spMkLst>
        </pc:spChg>
        <pc:spChg chg="del">
          <ac:chgData name="Marcio Monteiro" userId="aef6e9f59deaac01" providerId="LiveId" clId="{302059E0-C32C-47D5-AEF4-1D2A5FE3B8C8}" dt="2024-12-03T04:28:52.766" v="1791" actId="478"/>
          <ac:spMkLst>
            <pc:docMk/>
            <pc:sldMk cId="3034867259" sldId="293"/>
            <ac:spMk id="27" creationId="{186316B5-C2BC-CD2D-87D1-695425458352}"/>
          </ac:spMkLst>
        </pc:spChg>
        <pc:spChg chg="del">
          <ac:chgData name="Marcio Monteiro" userId="aef6e9f59deaac01" providerId="LiveId" clId="{302059E0-C32C-47D5-AEF4-1D2A5FE3B8C8}" dt="2024-12-03T04:28:50.986" v="1790" actId="478"/>
          <ac:spMkLst>
            <pc:docMk/>
            <pc:sldMk cId="3034867259" sldId="293"/>
            <ac:spMk id="28" creationId="{D2AB2747-5969-BEA5-900F-903AAEE50BD9}"/>
          </ac:spMkLst>
        </pc:spChg>
        <pc:picChg chg="del">
          <ac:chgData name="Marcio Monteiro" userId="aef6e9f59deaac01" providerId="LiveId" clId="{302059E0-C32C-47D5-AEF4-1D2A5FE3B8C8}" dt="2024-12-03T04:28:52.766" v="1791" actId="478"/>
          <ac:picMkLst>
            <pc:docMk/>
            <pc:sldMk cId="3034867259" sldId="293"/>
            <ac:picMk id="14" creationId="{7645FC94-91DE-03BE-A563-6201413E4680}"/>
          </ac:picMkLst>
        </pc:picChg>
        <pc:picChg chg="add mod">
          <ac:chgData name="Marcio Monteiro" userId="aef6e9f59deaac01" providerId="LiveId" clId="{302059E0-C32C-47D5-AEF4-1D2A5FE3B8C8}" dt="2024-12-03T04:32:09.627" v="1872" actId="1035"/>
          <ac:picMkLst>
            <pc:docMk/>
            <pc:sldMk cId="3034867259" sldId="293"/>
            <ac:picMk id="18" creationId="{6AEB2467-2BAF-904D-E70E-32DFEAF45C76}"/>
          </ac:picMkLst>
        </pc:picChg>
        <pc:picChg chg="del">
          <ac:chgData name="Marcio Monteiro" userId="aef6e9f59deaac01" providerId="LiveId" clId="{302059E0-C32C-47D5-AEF4-1D2A5FE3B8C8}" dt="2024-12-03T04:28:52.766" v="1791" actId="478"/>
          <ac:picMkLst>
            <pc:docMk/>
            <pc:sldMk cId="3034867259" sldId="293"/>
            <ac:picMk id="19" creationId="{BC3B88AE-9209-9811-420C-33AEDF8B9510}"/>
          </ac:picMkLst>
        </pc:picChg>
        <pc:picChg chg="del">
          <ac:chgData name="Marcio Monteiro" userId="aef6e9f59deaac01" providerId="LiveId" clId="{302059E0-C32C-47D5-AEF4-1D2A5FE3B8C8}" dt="2024-12-03T04:28:52.766" v="1791" actId="478"/>
          <ac:picMkLst>
            <pc:docMk/>
            <pc:sldMk cId="3034867259" sldId="293"/>
            <ac:picMk id="20" creationId="{01E1801A-0143-44EE-A807-F74B37B96F88}"/>
          </ac:picMkLst>
        </pc:picChg>
        <pc:picChg chg="del">
          <ac:chgData name="Marcio Monteiro" userId="aef6e9f59deaac01" providerId="LiveId" clId="{302059E0-C32C-47D5-AEF4-1D2A5FE3B8C8}" dt="2024-12-03T04:28:52.766" v="1791" actId="478"/>
          <ac:picMkLst>
            <pc:docMk/>
            <pc:sldMk cId="3034867259" sldId="293"/>
            <ac:picMk id="21" creationId="{E84C8D91-4C85-9C7A-7092-CCFE2D2C7EFC}"/>
          </ac:picMkLst>
        </pc:picChg>
        <pc:picChg chg="add mod">
          <ac:chgData name="Marcio Monteiro" userId="aef6e9f59deaac01" providerId="LiveId" clId="{302059E0-C32C-47D5-AEF4-1D2A5FE3B8C8}" dt="2024-12-03T04:32:09.627" v="1872" actId="1035"/>
          <ac:picMkLst>
            <pc:docMk/>
            <pc:sldMk cId="3034867259" sldId="293"/>
            <ac:picMk id="22" creationId="{1BF57DFC-22F8-A3F2-256E-58B2207AF7E6}"/>
          </ac:picMkLst>
        </pc:picChg>
        <pc:picChg chg="add mod">
          <ac:chgData name="Marcio Monteiro" userId="aef6e9f59deaac01" providerId="LiveId" clId="{302059E0-C32C-47D5-AEF4-1D2A5FE3B8C8}" dt="2024-12-03T04:32:09.627" v="1872" actId="1035"/>
          <ac:picMkLst>
            <pc:docMk/>
            <pc:sldMk cId="3034867259" sldId="293"/>
            <ac:picMk id="23" creationId="{35DD9E79-FF9F-8F0B-1828-C0522D565A23}"/>
          </ac:picMkLst>
        </pc:picChg>
      </pc:sldChg>
      <pc:sldChg chg="modSp add mod ord modTransition">
        <pc:chgData name="Marcio Monteiro" userId="aef6e9f59deaac01" providerId="LiveId" clId="{302059E0-C32C-47D5-AEF4-1D2A5FE3B8C8}" dt="2024-12-03T05:02:48.086" v="2217"/>
        <pc:sldMkLst>
          <pc:docMk/>
          <pc:sldMk cId="2612538467" sldId="294"/>
        </pc:sldMkLst>
        <pc:spChg chg="mod">
          <ac:chgData name="Marcio Monteiro" userId="aef6e9f59deaac01" providerId="LiveId" clId="{302059E0-C32C-47D5-AEF4-1D2A5FE3B8C8}" dt="2024-12-03T04:36:01.185" v="1965" actId="207"/>
          <ac:spMkLst>
            <pc:docMk/>
            <pc:sldMk cId="2612538467" sldId="294"/>
            <ac:spMk id="14" creationId="{4CE0ED88-BED1-9230-8E80-9596E72FB19E}"/>
          </ac:spMkLst>
        </pc:spChg>
        <pc:spChg chg="mod">
          <ac:chgData name="Marcio Monteiro" userId="aef6e9f59deaac01" providerId="LiveId" clId="{302059E0-C32C-47D5-AEF4-1D2A5FE3B8C8}" dt="2024-12-03T04:36:10.862" v="1967" actId="1076"/>
          <ac:spMkLst>
            <pc:docMk/>
            <pc:sldMk cId="2612538467" sldId="294"/>
            <ac:spMk id="15" creationId="{F367B1D6-DE45-AA73-BF28-8B60E81DA68D}"/>
          </ac:spMkLst>
        </pc:spChg>
        <pc:spChg chg="mod">
          <ac:chgData name="Marcio Monteiro" userId="aef6e9f59deaac01" providerId="LiveId" clId="{302059E0-C32C-47D5-AEF4-1D2A5FE3B8C8}" dt="2024-12-03T04:36:05.725" v="1966" actId="1076"/>
          <ac:spMkLst>
            <pc:docMk/>
            <pc:sldMk cId="2612538467" sldId="294"/>
            <ac:spMk id="16" creationId="{A9DE03BA-6F55-B3BF-7010-377E0FB30D98}"/>
          </ac:spMkLst>
        </pc:spChg>
        <pc:picChg chg="mod">
          <ac:chgData name="Marcio Monteiro" userId="aef6e9f59deaac01" providerId="LiveId" clId="{302059E0-C32C-47D5-AEF4-1D2A5FE3B8C8}" dt="2024-12-03T04:36:28.874" v="1970" actId="14826"/>
          <ac:picMkLst>
            <pc:docMk/>
            <pc:sldMk cId="2612538467" sldId="294"/>
            <ac:picMk id="13" creationId="{728D7814-0FAD-B7DC-1FC0-A6F561D350BF}"/>
          </ac:picMkLst>
        </pc:picChg>
      </pc:sldChg>
      <pc:sldChg chg="addSp delSp modSp add mod ord modTransition delAnim modAnim">
        <pc:chgData name="Marcio Monteiro" userId="aef6e9f59deaac01" providerId="LiveId" clId="{302059E0-C32C-47D5-AEF4-1D2A5FE3B8C8}" dt="2024-12-03T05:11:06.409" v="2297"/>
        <pc:sldMkLst>
          <pc:docMk/>
          <pc:sldMk cId="3704401717" sldId="295"/>
        </pc:sldMkLst>
        <pc:spChg chg="del">
          <ac:chgData name="Marcio Monteiro" userId="aef6e9f59deaac01" providerId="LiveId" clId="{302059E0-C32C-47D5-AEF4-1D2A5FE3B8C8}" dt="2024-12-03T04:40:32.204" v="1974" actId="478"/>
          <ac:spMkLst>
            <pc:docMk/>
            <pc:sldMk cId="3704401717" sldId="295"/>
            <ac:spMk id="15" creationId="{8EC73343-CF32-B2EA-7794-B02C92E65C77}"/>
          </ac:spMkLst>
        </pc:spChg>
        <pc:spChg chg="del">
          <ac:chgData name="Marcio Monteiro" userId="aef6e9f59deaac01" providerId="LiveId" clId="{302059E0-C32C-47D5-AEF4-1D2A5FE3B8C8}" dt="2024-12-03T04:40:32.204" v="1974" actId="478"/>
          <ac:spMkLst>
            <pc:docMk/>
            <pc:sldMk cId="3704401717" sldId="295"/>
            <ac:spMk id="16" creationId="{75E3C09A-6039-1941-7E90-89EB0BCACD93}"/>
          </ac:spMkLst>
        </pc:spChg>
        <pc:spChg chg="mod">
          <ac:chgData name="Marcio Monteiro" userId="aef6e9f59deaac01" providerId="LiveId" clId="{302059E0-C32C-47D5-AEF4-1D2A5FE3B8C8}" dt="2024-12-03T04:41:44.451" v="2021" actId="14100"/>
          <ac:spMkLst>
            <pc:docMk/>
            <pc:sldMk cId="3704401717" sldId="295"/>
            <ac:spMk id="18" creationId="{609DF417-F4AD-9FB1-6E8F-24EE635B9FBA}"/>
          </ac:spMkLst>
        </pc:spChg>
        <pc:spChg chg="mod">
          <ac:chgData name="Marcio Monteiro" userId="aef6e9f59deaac01" providerId="LiveId" clId="{302059E0-C32C-47D5-AEF4-1D2A5FE3B8C8}" dt="2024-12-03T04:41:40.504" v="2020" actId="20577"/>
          <ac:spMkLst>
            <pc:docMk/>
            <pc:sldMk cId="3704401717" sldId="295"/>
            <ac:spMk id="22" creationId="{92231F0E-9895-6FCF-5324-7B07A646ACEA}"/>
          </ac:spMkLst>
        </pc:spChg>
        <pc:spChg chg="mod">
          <ac:chgData name="Marcio Monteiro" userId="aef6e9f59deaac01" providerId="LiveId" clId="{302059E0-C32C-47D5-AEF4-1D2A5FE3B8C8}" dt="2024-12-03T04:41:49.972" v="2023"/>
          <ac:spMkLst>
            <pc:docMk/>
            <pc:sldMk cId="3704401717" sldId="295"/>
            <ac:spMk id="24" creationId="{1385E2FF-4A4C-AC5D-5F17-FC6DDDC95F3E}"/>
          </ac:spMkLst>
        </pc:spChg>
        <pc:spChg chg="del">
          <ac:chgData name="Marcio Monteiro" userId="aef6e9f59deaac01" providerId="LiveId" clId="{302059E0-C32C-47D5-AEF4-1D2A5FE3B8C8}" dt="2024-12-03T04:40:32.204" v="1974" actId="478"/>
          <ac:spMkLst>
            <pc:docMk/>
            <pc:sldMk cId="3704401717" sldId="295"/>
            <ac:spMk id="25" creationId="{FF032C87-194C-C146-E2DA-132136C5BF5D}"/>
          </ac:spMkLst>
        </pc:spChg>
        <pc:spChg chg="del">
          <ac:chgData name="Marcio Monteiro" userId="aef6e9f59deaac01" providerId="LiveId" clId="{302059E0-C32C-47D5-AEF4-1D2A5FE3B8C8}" dt="2024-12-03T04:40:32.204" v="1974" actId="478"/>
          <ac:spMkLst>
            <pc:docMk/>
            <pc:sldMk cId="3704401717" sldId="295"/>
            <ac:spMk id="26" creationId="{6BFA6960-1181-A6B8-9E6B-3052F50E7461}"/>
          </ac:spMkLst>
        </pc:spChg>
        <pc:spChg chg="del">
          <ac:chgData name="Marcio Monteiro" userId="aef6e9f59deaac01" providerId="LiveId" clId="{302059E0-C32C-47D5-AEF4-1D2A5FE3B8C8}" dt="2024-12-03T04:40:32.204" v="1974" actId="478"/>
          <ac:spMkLst>
            <pc:docMk/>
            <pc:sldMk cId="3704401717" sldId="295"/>
            <ac:spMk id="27" creationId="{A3B9EA9F-ED19-D744-2275-497B14CDC857}"/>
          </ac:spMkLst>
        </pc:spChg>
        <pc:spChg chg="del">
          <ac:chgData name="Marcio Monteiro" userId="aef6e9f59deaac01" providerId="LiveId" clId="{302059E0-C32C-47D5-AEF4-1D2A5FE3B8C8}" dt="2024-12-03T04:40:32.204" v="1974" actId="478"/>
          <ac:spMkLst>
            <pc:docMk/>
            <pc:sldMk cId="3704401717" sldId="295"/>
            <ac:spMk id="28" creationId="{AA7AC787-9214-C630-F4AC-150D1C5F4CC4}"/>
          </ac:spMkLst>
        </pc:spChg>
        <pc:spChg chg="mod">
          <ac:chgData name="Marcio Monteiro" userId="aef6e9f59deaac01" providerId="LiveId" clId="{302059E0-C32C-47D5-AEF4-1D2A5FE3B8C8}" dt="2024-12-03T04:41:49.972" v="2023"/>
          <ac:spMkLst>
            <pc:docMk/>
            <pc:sldMk cId="3704401717" sldId="295"/>
            <ac:spMk id="29" creationId="{A6D7FD10-EB5D-9283-A487-E1DF7B3C0059}"/>
          </ac:spMkLst>
        </pc:spChg>
        <pc:spChg chg="add mod">
          <ac:chgData name="Marcio Monteiro" userId="aef6e9f59deaac01" providerId="LiveId" clId="{302059E0-C32C-47D5-AEF4-1D2A5FE3B8C8}" dt="2024-12-03T04:42:19.108" v="2029" actId="1076"/>
          <ac:spMkLst>
            <pc:docMk/>
            <pc:sldMk cId="3704401717" sldId="295"/>
            <ac:spMk id="30" creationId="{C8D65E4C-E3BF-32E4-7572-68D6219C91AC}"/>
          </ac:spMkLst>
        </pc:spChg>
        <pc:grpChg chg="add mod ord">
          <ac:chgData name="Marcio Monteiro" userId="aef6e9f59deaac01" providerId="LiveId" clId="{302059E0-C32C-47D5-AEF4-1D2A5FE3B8C8}" dt="2024-12-03T04:41:56.843" v="2025" actId="167"/>
          <ac:grpSpMkLst>
            <pc:docMk/>
            <pc:sldMk cId="3704401717" sldId="295"/>
            <ac:grpSpMk id="17" creationId="{FBF3C8DE-3ED7-E527-5608-B7A3D6627CEE}"/>
          </ac:grpSpMkLst>
        </pc:grpChg>
        <pc:grpChg chg="add mod ord">
          <ac:chgData name="Marcio Monteiro" userId="aef6e9f59deaac01" providerId="LiveId" clId="{302059E0-C32C-47D5-AEF4-1D2A5FE3B8C8}" dt="2024-12-03T04:41:56.843" v="2025" actId="167"/>
          <ac:grpSpMkLst>
            <pc:docMk/>
            <pc:sldMk cId="3704401717" sldId="295"/>
            <ac:grpSpMk id="23" creationId="{AAC2E179-7EE0-FE56-7C9E-B188451A2FA2}"/>
          </ac:grpSpMkLst>
        </pc:grpChg>
        <pc:picChg chg="add mod">
          <ac:chgData name="Marcio Monteiro" userId="aef6e9f59deaac01" providerId="LiveId" clId="{302059E0-C32C-47D5-AEF4-1D2A5FE3B8C8}" dt="2024-12-03T04:41:09.700" v="1978" actId="14861"/>
          <ac:picMkLst>
            <pc:docMk/>
            <pc:sldMk cId="3704401717" sldId="295"/>
            <ac:picMk id="13" creationId="{881BEBB4-4961-CB2B-F81B-9A69A0D39009}"/>
          </ac:picMkLst>
        </pc:picChg>
        <pc:picChg chg="del">
          <ac:chgData name="Marcio Monteiro" userId="aef6e9f59deaac01" providerId="LiveId" clId="{302059E0-C32C-47D5-AEF4-1D2A5FE3B8C8}" dt="2024-12-03T04:40:32.204" v="1974" actId="478"/>
          <ac:picMkLst>
            <pc:docMk/>
            <pc:sldMk cId="3704401717" sldId="295"/>
            <ac:picMk id="14" creationId="{91D32F1C-7C58-4367-207B-0B3FB38E8CCD}"/>
          </ac:picMkLst>
        </pc:picChg>
        <pc:picChg chg="del">
          <ac:chgData name="Marcio Monteiro" userId="aef6e9f59deaac01" providerId="LiveId" clId="{302059E0-C32C-47D5-AEF4-1D2A5FE3B8C8}" dt="2024-12-03T04:40:32.204" v="1974" actId="478"/>
          <ac:picMkLst>
            <pc:docMk/>
            <pc:sldMk cId="3704401717" sldId="295"/>
            <ac:picMk id="19" creationId="{68FEF387-9FBD-D6EB-400F-D24164DA99DB}"/>
          </ac:picMkLst>
        </pc:picChg>
        <pc:picChg chg="del">
          <ac:chgData name="Marcio Monteiro" userId="aef6e9f59deaac01" providerId="LiveId" clId="{302059E0-C32C-47D5-AEF4-1D2A5FE3B8C8}" dt="2024-12-03T04:40:32.204" v="1974" actId="478"/>
          <ac:picMkLst>
            <pc:docMk/>
            <pc:sldMk cId="3704401717" sldId="295"/>
            <ac:picMk id="20" creationId="{06DAE629-54EB-AF1C-49A6-136328165B55}"/>
          </ac:picMkLst>
        </pc:picChg>
        <pc:picChg chg="del">
          <ac:chgData name="Marcio Monteiro" userId="aef6e9f59deaac01" providerId="LiveId" clId="{302059E0-C32C-47D5-AEF4-1D2A5FE3B8C8}" dt="2024-12-03T04:40:32.204" v="1974" actId="478"/>
          <ac:picMkLst>
            <pc:docMk/>
            <pc:sldMk cId="3704401717" sldId="295"/>
            <ac:picMk id="21" creationId="{7895B703-DE4E-E4E6-6CA2-9B72FD55E701}"/>
          </ac:picMkLst>
        </pc:picChg>
        <pc:picChg chg="add mod">
          <ac:chgData name="Marcio Monteiro" userId="aef6e9f59deaac01" providerId="LiveId" clId="{302059E0-C32C-47D5-AEF4-1D2A5FE3B8C8}" dt="2024-12-03T04:43:21.233" v="2033" actId="1076"/>
          <ac:picMkLst>
            <pc:docMk/>
            <pc:sldMk cId="3704401717" sldId="295"/>
            <ac:picMk id="32" creationId="{F0FA642E-073B-E678-C241-5A4BD0272758}"/>
          </ac:picMkLst>
        </pc:picChg>
        <pc:picChg chg="add mod">
          <ac:chgData name="Marcio Monteiro" userId="aef6e9f59deaac01" providerId="LiveId" clId="{302059E0-C32C-47D5-AEF4-1D2A5FE3B8C8}" dt="2024-12-03T04:43:44.948" v="2036" actId="1076"/>
          <ac:picMkLst>
            <pc:docMk/>
            <pc:sldMk cId="3704401717" sldId="295"/>
            <ac:picMk id="33" creationId="{A0882B00-3BF4-D7D7-DF49-D4E8B2028E1A}"/>
          </ac:picMkLst>
        </pc:picChg>
      </pc:sldChg>
      <pc:sldChg chg="addSp delSp modSp add mod modTransition delAnim modAnim">
        <pc:chgData name="Marcio Monteiro" userId="aef6e9f59deaac01" providerId="LiveId" clId="{302059E0-C32C-47D5-AEF4-1D2A5FE3B8C8}" dt="2024-12-03T05:11:42.234" v="2301"/>
        <pc:sldMkLst>
          <pc:docMk/>
          <pc:sldMk cId="2607886798" sldId="296"/>
        </pc:sldMkLst>
        <pc:spChg chg="add del mod">
          <ac:chgData name="Marcio Monteiro" userId="aef6e9f59deaac01" providerId="LiveId" clId="{302059E0-C32C-47D5-AEF4-1D2A5FE3B8C8}" dt="2024-12-03T04:47:46.424" v="2090" actId="478"/>
          <ac:spMkLst>
            <pc:docMk/>
            <pc:sldMk cId="2607886798" sldId="296"/>
            <ac:spMk id="12" creationId="{1657604E-E990-A8A2-7487-8A1F73A09615}"/>
          </ac:spMkLst>
        </pc:spChg>
        <pc:spChg chg="add del mod">
          <ac:chgData name="Marcio Monteiro" userId="aef6e9f59deaac01" providerId="LiveId" clId="{302059E0-C32C-47D5-AEF4-1D2A5FE3B8C8}" dt="2024-12-03T04:47:44.593" v="2089" actId="478"/>
          <ac:spMkLst>
            <pc:docMk/>
            <pc:sldMk cId="2607886798" sldId="296"/>
            <ac:spMk id="14" creationId="{787A96C1-D128-72E2-7D39-43BE953C663D}"/>
          </ac:spMkLst>
        </pc:spChg>
        <pc:spChg chg="add del mod">
          <ac:chgData name="Marcio Monteiro" userId="aef6e9f59deaac01" providerId="LiveId" clId="{302059E0-C32C-47D5-AEF4-1D2A5FE3B8C8}" dt="2024-12-03T04:47:44.593" v="2089" actId="478"/>
          <ac:spMkLst>
            <pc:docMk/>
            <pc:sldMk cId="2607886798" sldId="296"/>
            <ac:spMk id="19" creationId="{C5DE1A29-E9CA-CC49-9C33-015B4C3EDCD5}"/>
          </ac:spMkLst>
        </pc:spChg>
        <pc:spChg chg="add del mod">
          <ac:chgData name="Marcio Monteiro" userId="aef6e9f59deaac01" providerId="LiveId" clId="{302059E0-C32C-47D5-AEF4-1D2A5FE3B8C8}" dt="2024-12-03T04:47:44.593" v="2089" actId="478"/>
          <ac:spMkLst>
            <pc:docMk/>
            <pc:sldMk cId="2607886798" sldId="296"/>
            <ac:spMk id="20" creationId="{54CC4C7D-55A5-4253-1718-2C3753132580}"/>
          </ac:spMkLst>
        </pc:spChg>
        <pc:spChg chg="add del mod">
          <ac:chgData name="Marcio Monteiro" userId="aef6e9f59deaac01" providerId="LiveId" clId="{302059E0-C32C-47D5-AEF4-1D2A5FE3B8C8}" dt="2024-12-03T04:47:44.593" v="2089" actId="478"/>
          <ac:spMkLst>
            <pc:docMk/>
            <pc:sldMk cId="2607886798" sldId="296"/>
            <ac:spMk id="21" creationId="{EE84F834-CE6B-0A4A-F477-33154C48E1BF}"/>
          </ac:spMkLst>
        </pc:spChg>
        <pc:spChg chg="add mod">
          <ac:chgData name="Marcio Monteiro" userId="aef6e9f59deaac01" providerId="LiveId" clId="{302059E0-C32C-47D5-AEF4-1D2A5FE3B8C8}" dt="2024-12-03T04:50:02.964" v="2115" actId="1076"/>
          <ac:spMkLst>
            <pc:docMk/>
            <pc:sldMk cId="2607886798" sldId="296"/>
            <ac:spMk id="28" creationId="{7C3BD0FD-82E3-FBF0-3CF8-3069C7C27822}"/>
          </ac:spMkLst>
        </pc:spChg>
        <pc:spChg chg="del">
          <ac:chgData name="Marcio Monteiro" userId="aef6e9f59deaac01" providerId="LiveId" clId="{302059E0-C32C-47D5-AEF4-1D2A5FE3B8C8}" dt="2024-12-03T04:46:21.903" v="2049" actId="478"/>
          <ac:spMkLst>
            <pc:docMk/>
            <pc:sldMk cId="2607886798" sldId="296"/>
            <ac:spMk id="30" creationId="{4BA0FCCE-574A-02E6-EF99-28639D9B64CF}"/>
          </ac:spMkLst>
        </pc:spChg>
        <pc:spChg chg="add mod">
          <ac:chgData name="Marcio Monteiro" userId="aef6e9f59deaac01" providerId="LiveId" clId="{302059E0-C32C-47D5-AEF4-1D2A5FE3B8C8}" dt="2024-12-03T04:50:02.964" v="2115" actId="1076"/>
          <ac:spMkLst>
            <pc:docMk/>
            <pc:sldMk cId="2607886798" sldId="296"/>
            <ac:spMk id="31" creationId="{B85E4F2E-5D7D-6471-AA90-B1A356620182}"/>
          </ac:spMkLst>
        </pc:spChg>
        <pc:spChg chg="add mod">
          <ac:chgData name="Marcio Monteiro" userId="aef6e9f59deaac01" providerId="LiveId" clId="{302059E0-C32C-47D5-AEF4-1D2A5FE3B8C8}" dt="2024-12-03T04:50:02.964" v="2115" actId="1076"/>
          <ac:spMkLst>
            <pc:docMk/>
            <pc:sldMk cId="2607886798" sldId="296"/>
            <ac:spMk id="34" creationId="{712CEE0B-C11E-8E56-FC8B-FF88728E7F0B}"/>
          </ac:spMkLst>
        </pc:spChg>
        <pc:spChg chg="add mod">
          <ac:chgData name="Marcio Monteiro" userId="aef6e9f59deaac01" providerId="LiveId" clId="{302059E0-C32C-47D5-AEF4-1D2A5FE3B8C8}" dt="2024-12-03T04:50:02.964" v="2115" actId="1076"/>
          <ac:spMkLst>
            <pc:docMk/>
            <pc:sldMk cId="2607886798" sldId="296"/>
            <ac:spMk id="35" creationId="{AB0738AD-02AC-787F-9A93-AE19AB8DF114}"/>
          </ac:spMkLst>
        </pc:spChg>
        <pc:grpChg chg="del">
          <ac:chgData name="Marcio Monteiro" userId="aef6e9f59deaac01" providerId="LiveId" clId="{302059E0-C32C-47D5-AEF4-1D2A5FE3B8C8}" dt="2024-12-03T04:46:21.903" v="2049" actId="478"/>
          <ac:grpSpMkLst>
            <pc:docMk/>
            <pc:sldMk cId="2607886798" sldId="296"/>
            <ac:grpSpMk id="17" creationId="{821F9C7D-A4BD-8C71-6823-D31B26C10268}"/>
          </ac:grpSpMkLst>
        </pc:grpChg>
        <pc:grpChg chg="del">
          <ac:chgData name="Marcio Monteiro" userId="aef6e9f59deaac01" providerId="LiveId" clId="{302059E0-C32C-47D5-AEF4-1D2A5FE3B8C8}" dt="2024-12-03T04:46:21.903" v="2049" actId="478"/>
          <ac:grpSpMkLst>
            <pc:docMk/>
            <pc:sldMk cId="2607886798" sldId="296"/>
            <ac:grpSpMk id="23" creationId="{381255DE-B115-5537-D2A2-9A0BC48C8EC0}"/>
          </ac:grpSpMkLst>
        </pc:grpChg>
        <pc:grpChg chg="add mod">
          <ac:chgData name="Marcio Monteiro" userId="aef6e9f59deaac01" providerId="LiveId" clId="{302059E0-C32C-47D5-AEF4-1D2A5FE3B8C8}" dt="2024-12-03T04:49:40.820" v="2107" actId="1076"/>
          <ac:grpSpMkLst>
            <pc:docMk/>
            <pc:sldMk cId="2607886798" sldId="296"/>
            <ac:grpSpMk id="27" creationId="{B0CA34A1-B181-A0A9-F7AA-85CEC217D1FB}"/>
          </ac:grpSpMkLst>
        </pc:grpChg>
        <pc:picChg chg="del">
          <ac:chgData name="Marcio Monteiro" userId="aef6e9f59deaac01" providerId="LiveId" clId="{302059E0-C32C-47D5-AEF4-1D2A5FE3B8C8}" dt="2024-12-03T04:46:22.904" v="2050" actId="478"/>
          <ac:picMkLst>
            <pc:docMk/>
            <pc:sldMk cId="2607886798" sldId="296"/>
            <ac:picMk id="13" creationId="{E5B1C0CE-11BE-C4D7-27E4-A7F4A05CC187}"/>
          </ac:picMkLst>
        </pc:picChg>
        <pc:picChg chg="add del mod">
          <ac:chgData name="Marcio Monteiro" userId="aef6e9f59deaac01" providerId="LiveId" clId="{302059E0-C32C-47D5-AEF4-1D2A5FE3B8C8}" dt="2024-12-03T04:47:44.593" v="2089" actId="478"/>
          <ac:picMkLst>
            <pc:docMk/>
            <pc:sldMk cId="2607886798" sldId="296"/>
            <ac:picMk id="15" creationId="{871C4AB9-38CE-1B82-4692-2B8AEB3BD315}"/>
          </ac:picMkLst>
        </pc:picChg>
        <pc:picChg chg="add del mod">
          <ac:chgData name="Marcio Monteiro" userId="aef6e9f59deaac01" providerId="LiveId" clId="{302059E0-C32C-47D5-AEF4-1D2A5FE3B8C8}" dt="2024-12-03T04:47:44.593" v="2089" actId="478"/>
          <ac:picMkLst>
            <pc:docMk/>
            <pc:sldMk cId="2607886798" sldId="296"/>
            <ac:picMk id="16" creationId="{D83E8ADC-209F-0474-DF4B-15223EB35A52}"/>
          </ac:picMkLst>
        </pc:picChg>
        <pc:picChg chg="add mod">
          <ac:chgData name="Marcio Monteiro" userId="aef6e9f59deaac01" providerId="LiveId" clId="{302059E0-C32C-47D5-AEF4-1D2A5FE3B8C8}" dt="2024-12-03T04:48:48.385" v="2098" actId="164"/>
          <ac:picMkLst>
            <pc:docMk/>
            <pc:sldMk cId="2607886798" sldId="296"/>
            <ac:picMk id="25" creationId="{6EF18FBA-417A-2CC9-7390-4A7C99027260}"/>
          </ac:picMkLst>
        </pc:picChg>
        <pc:picChg chg="add mod ord modCrop">
          <ac:chgData name="Marcio Monteiro" userId="aef6e9f59deaac01" providerId="LiveId" clId="{302059E0-C32C-47D5-AEF4-1D2A5FE3B8C8}" dt="2024-12-03T04:48:48.385" v="2098" actId="164"/>
          <ac:picMkLst>
            <pc:docMk/>
            <pc:sldMk cId="2607886798" sldId="296"/>
            <ac:picMk id="26" creationId="{535E8181-587D-B45E-7100-4189D0154D18}"/>
          </ac:picMkLst>
        </pc:picChg>
        <pc:picChg chg="del">
          <ac:chgData name="Marcio Monteiro" userId="aef6e9f59deaac01" providerId="LiveId" clId="{302059E0-C32C-47D5-AEF4-1D2A5FE3B8C8}" dt="2024-12-03T04:46:21.903" v="2049" actId="478"/>
          <ac:picMkLst>
            <pc:docMk/>
            <pc:sldMk cId="2607886798" sldId="296"/>
            <ac:picMk id="32" creationId="{65021328-1CE3-995E-B508-D5A1CFF10E31}"/>
          </ac:picMkLst>
        </pc:picChg>
        <pc:picChg chg="del">
          <ac:chgData name="Marcio Monteiro" userId="aef6e9f59deaac01" providerId="LiveId" clId="{302059E0-C32C-47D5-AEF4-1D2A5FE3B8C8}" dt="2024-12-03T04:46:21.903" v="2049" actId="478"/>
          <ac:picMkLst>
            <pc:docMk/>
            <pc:sldMk cId="2607886798" sldId="296"/>
            <ac:picMk id="33" creationId="{397C7FCB-8B73-F937-408E-1DABEB94B407}"/>
          </ac:picMkLst>
        </pc:picChg>
      </pc:sldChg>
      <pc:sldChg chg="addSp modSp new mod modTransition setBg modAnim">
        <pc:chgData name="Marcio Monteiro" userId="aef6e9f59deaac01" providerId="LiveId" clId="{302059E0-C32C-47D5-AEF4-1D2A5FE3B8C8}" dt="2024-12-03T05:02:48.086" v="2217"/>
        <pc:sldMkLst>
          <pc:docMk/>
          <pc:sldMk cId="1992801820" sldId="297"/>
        </pc:sldMkLst>
        <pc:spChg chg="add mod">
          <ac:chgData name="Marcio Monteiro" userId="aef6e9f59deaac01" providerId="LiveId" clId="{302059E0-C32C-47D5-AEF4-1D2A5FE3B8C8}" dt="2024-12-03T04:51:01.958" v="2151" actId="20577"/>
          <ac:spMkLst>
            <pc:docMk/>
            <pc:sldMk cId="1992801820" sldId="297"/>
            <ac:spMk id="2" creationId="{616B38F1-DC01-6C87-7625-D5C821FAF5F4}"/>
          </ac:spMkLst>
        </pc:spChg>
        <pc:spChg chg="add mod">
          <ac:chgData name="Marcio Monteiro" userId="aef6e9f59deaac01" providerId="LiveId" clId="{302059E0-C32C-47D5-AEF4-1D2A5FE3B8C8}" dt="2024-12-03T04:51:59.924" v="2153"/>
          <ac:spMkLst>
            <pc:docMk/>
            <pc:sldMk cId="1992801820" sldId="297"/>
            <ac:spMk id="3" creationId="{54F3CD59-0437-1E95-1451-C5488148D4D6}"/>
          </ac:spMkLst>
        </pc:spChg>
      </pc:sldChg>
      <pc:sldChg chg="addSp delSp modSp new del mod">
        <pc:chgData name="Marcio Monteiro" userId="aef6e9f59deaac01" providerId="LiveId" clId="{302059E0-C32C-47D5-AEF4-1D2A5FE3B8C8}" dt="2024-12-03T04:53:05.760" v="2157" actId="47"/>
        <pc:sldMkLst>
          <pc:docMk/>
          <pc:sldMk cId="1197077582" sldId="298"/>
        </pc:sldMkLst>
        <pc:graphicFrameChg chg="add del modGraphic">
          <ac:chgData name="Marcio Monteiro" userId="aef6e9f59deaac01" providerId="LiveId" clId="{302059E0-C32C-47D5-AEF4-1D2A5FE3B8C8}" dt="2024-12-03T04:53:03.925" v="2156" actId="21"/>
          <ac:graphicFrameMkLst>
            <pc:docMk/>
            <pc:sldMk cId="1197077582" sldId="298"/>
            <ac:graphicFrameMk id="5" creationId="{01BA2602-44E7-DAEA-F229-2A556E5A345A}"/>
          </ac:graphicFrameMkLst>
        </pc:graphicFrameChg>
      </pc:sldChg>
      <pc:sldMasterChg chg="modTransition modSldLayout">
        <pc:chgData name="Marcio Monteiro" userId="aef6e9f59deaac01" providerId="LiveId" clId="{302059E0-C32C-47D5-AEF4-1D2A5FE3B8C8}" dt="2024-12-03T05:02:48.086" v="2217"/>
        <pc:sldMasterMkLst>
          <pc:docMk/>
          <pc:sldMasterMk cId="171252538" sldId="2147483648"/>
        </pc:sldMasterMkLst>
        <pc:sldLayoutChg chg="modTransition">
          <pc:chgData name="Marcio Monteiro" userId="aef6e9f59deaac01" providerId="LiveId" clId="{302059E0-C32C-47D5-AEF4-1D2A5FE3B8C8}" dt="2024-12-03T05:02:48.086" v="2217"/>
          <pc:sldLayoutMkLst>
            <pc:docMk/>
            <pc:sldMasterMk cId="171252538" sldId="2147483648"/>
            <pc:sldLayoutMk cId="1482872540" sldId="2147483649"/>
          </pc:sldLayoutMkLst>
        </pc:sldLayoutChg>
        <pc:sldLayoutChg chg="modTransition">
          <pc:chgData name="Marcio Monteiro" userId="aef6e9f59deaac01" providerId="LiveId" clId="{302059E0-C32C-47D5-AEF4-1D2A5FE3B8C8}" dt="2024-12-03T05:02:48.086" v="2217"/>
          <pc:sldLayoutMkLst>
            <pc:docMk/>
            <pc:sldMasterMk cId="171252538" sldId="2147483648"/>
            <pc:sldLayoutMk cId="2290150883" sldId="2147483650"/>
          </pc:sldLayoutMkLst>
        </pc:sldLayoutChg>
        <pc:sldLayoutChg chg="modTransition">
          <pc:chgData name="Marcio Monteiro" userId="aef6e9f59deaac01" providerId="LiveId" clId="{302059E0-C32C-47D5-AEF4-1D2A5FE3B8C8}" dt="2024-12-03T05:02:48.086" v="2217"/>
          <pc:sldLayoutMkLst>
            <pc:docMk/>
            <pc:sldMasterMk cId="171252538" sldId="2147483648"/>
            <pc:sldLayoutMk cId="4028130118" sldId="2147483651"/>
          </pc:sldLayoutMkLst>
        </pc:sldLayoutChg>
        <pc:sldLayoutChg chg="modTransition">
          <pc:chgData name="Marcio Monteiro" userId="aef6e9f59deaac01" providerId="LiveId" clId="{302059E0-C32C-47D5-AEF4-1D2A5FE3B8C8}" dt="2024-12-03T05:02:48.086" v="2217"/>
          <pc:sldLayoutMkLst>
            <pc:docMk/>
            <pc:sldMasterMk cId="171252538" sldId="2147483648"/>
            <pc:sldLayoutMk cId="2985195667" sldId="2147483652"/>
          </pc:sldLayoutMkLst>
        </pc:sldLayoutChg>
        <pc:sldLayoutChg chg="modTransition">
          <pc:chgData name="Marcio Monteiro" userId="aef6e9f59deaac01" providerId="LiveId" clId="{302059E0-C32C-47D5-AEF4-1D2A5FE3B8C8}" dt="2024-12-03T05:02:48.086" v="2217"/>
          <pc:sldLayoutMkLst>
            <pc:docMk/>
            <pc:sldMasterMk cId="171252538" sldId="2147483648"/>
            <pc:sldLayoutMk cId="2938141468" sldId="2147483653"/>
          </pc:sldLayoutMkLst>
        </pc:sldLayoutChg>
        <pc:sldLayoutChg chg="modTransition">
          <pc:chgData name="Marcio Monteiro" userId="aef6e9f59deaac01" providerId="LiveId" clId="{302059E0-C32C-47D5-AEF4-1D2A5FE3B8C8}" dt="2024-12-03T05:02:48.086" v="2217"/>
          <pc:sldLayoutMkLst>
            <pc:docMk/>
            <pc:sldMasterMk cId="171252538" sldId="2147483648"/>
            <pc:sldLayoutMk cId="2101892139" sldId="2147483654"/>
          </pc:sldLayoutMkLst>
        </pc:sldLayoutChg>
        <pc:sldLayoutChg chg="modTransition">
          <pc:chgData name="Marcio Monteiro" userId="aef6e9f59deaac01" providerId="LiveId" clId="{302059E0-C32C-47D5-AEF4-1D2A5FE3B8C8}" dt="2024-12-03T05:02:48.086" v="2217"/>
          <pc:sldLayoutMkLst>
            <pc:docMk/>
            <pc:sldMasterMk cId="171252538" sldId="2147483648"/>
            <pc:sldLayoutMk cId="3796002824" sldId="2147483655"/>
          </pc:sldLayoutMkLst>
        </pc:sldLayoutChg>
        <pc:sldLayoutChg chg="modTransition">
          <pc:chgData name="Marcio Monteiro" userId="aef6e9f59deaac01" providerId="LiveId" clId="{302059E0-C32C-47D5-AEF4-1D2A5FE3B8C8}" dt="2024-12-03T05:02:48.086" v="2217"/>
          <pc:sldLayoutMkLst>
            <pc:docMk/>
            <pc:sldMasterMk cId="171252538" sldId="2147483648"/>
            <pc:sldLayoutMk cId="4238602567" sldId="2147483656"/>
          </pc:sldLayoutMkLst>
        </pc:sldLayoutChg>
        <pc:sldLayoutChg chg="modTransition">
          <pc:chgData name="Marcio Monteiro" userId="aef6e9f59deaac01" providerId="LiveId" clId="{302059E0-C32C-47D5-AEF4-1D2A5FE3B8C8}" dt="2024-12-03T05:02:48.086" v="2217"/>
          <pc:sldLayoutMkLst>
            <pc:docMk/>
            <pc:sldMasterMk cId="171252538" sldId="2147483648"/>
            <pc:sldLayoutMk cId="1223076220" sldId="2147483657"/>
          </pc:sldLayoutMkLst>
        </pc:sldLayoutChg>
        <pc:sldLayoutChg chg="modTransition">
          <pc:chgData name="Marcio Monteiro" userId="aef6e9f59deaac01" providerId="LiveId" clId="{302059E0-C32C-47D5-AEF4-1D2A5FE3B8C8}" dt="2024-12-03T05:02:48.086" v="2217"/>
          <pc:sldLayoutMkLst>
            <pc:docMk/>
            <pc:sldMasterMk cId="171252538" sldId="2147483648"/>
            <pc:sldLayoutMk cId="2082010472" sldId="2147483658"/>
          </pc:sldLayoutMkLst>
        </pc:sldLayoutChg>
        <pc:sldLayoutChg chg="modTransition">
          <pc:chgData name="Marcio Monteiro" userId="aef6e9f59deaac01" providerId="LiveId" clId="{302059E0-C32C-47D5-AEF4-1D2A5FE3B8C8}" dt="2024-12-03T05:02:48.086" v="2217"/>
          <pc:sldLayoutMkLst>
            <pc:docMk/>
            <pc:sldMasterMk cId="171252538" sldId="2147483648"/>
            <pc:sldLayoutMk cId="3491228000" sldId="2147483659"/>
          </pc:sldLayoutMkLst>
        </pc:sldLayoutChg>
      </pc:sldMasterChg>
    </pc:docChg>
  </pc:docChgLst>
  <pc:docChgLst>
    <pc:chgData name="Marcio Monteiro" userId="aef6e9f59deaac01" providerId="LiveId" clId="{B1E908B5-6415-43CF-8E1A-0CE990B039D8}"/>
    <pc:docChg chg="undo redo custSel addSld delSld modSld sldOrd">
      <pc:chgData name="Marcio Monteiro" userId="aef6e9f59deaac01" providerId="LiveId" clId="{B1E908B5-6415-43CF-8E1A-0CE990B039D8}" dt="2022-04-07T21:25:54.038" v="2345"/>
      <pc:docMkLst>
        <pc:docMk/>
      </pc:docMkLst>
      <pc:sldChg chg="addSp delSp modSp del mod">
        <pc:chgData name="Marcio Monteiro" userId="aef6e9f59deaac01" providerId="LiveId" clId="{B1E908B5-6415-43CF-8E1A-0CE990B039D8}" dt="2022-04-07T20:49:55.838" v="2113" actId="47"/>
        <pc:sldMkLst>
          <pc:docMk/>
          <pc:sldMk cId="2929364946" sldId="256"/>
        </pc:sldMkLst>
        <pc:spChg chg="add del mod">
          <ac:chgData name="Marcio Monteiro" userId="aef6e9f59deaac01" providerId="LiveId" clId="{B1E908B5-6415-43CF-8E1A-0CE990B039D8}" dt="2022-04-07T19:09:18.060" v="13" actId="21"/>
          <ac:spMkLst>
            <pc:docMk/>
            <pc:sldMk cId="2929364946" sldId="256"/>
            <ac:spMk id="2" creationId="{AC8D8EC7-CC8C-44F4-8EC8-961B8CA5CA91}"/>
          </ac:spMkLst>
        </pc:spChg>
        <pc:spChg chg="add del mod">
          <ac:chgData name="Marcio Monteiro" userId="aef6e9f59deaac01" providerId="LiveId" clId="{B1E908B5-6415-43CF-8E1A-0CE990B039D8}" dt="2022-04-07T19:19:15.400" v="342" actId="21"/>
          <ac:spMkLst>
            <pc:docMk/>
            <pc:sldMk cId="2929364946" sldId="256"/>
            <ac:spMk id="3" creationId="{71C37FA7-DF86-4E75-98A1-B8B122DB64A3}"/>
          </ac:spMkLst>
        </pc:spChg>
        <pc:spChg chg="add del mod">
          <ac:chgData name="Marcio Monteiro" userId="aef6e9f59deaac01" providerId="LiveId" clId="{B1E908B5-6415-43CF-8E1A-0CE990B039D8}" dt="2022-04-07T19:09:18.060" v="13" actId="21"/>
          <ac:spMkLst>
            <pc:docMk/>
            <pc:sldMk cId="2929364946" sldId="256"/>
            <ac:spMk id="4" creationId="{A3482C7E-290F-47A3-B5AA-4D362995378F}"/>
          </ac:spMkLst>
        </pc:spChg>
        <pc:spChg chg="add del mod">
          <ac:chgData name="Marcio Monteiro" userId="aef6e9f59deaac01" providerId="LiveId" clId="{B1E908B5-6415-43CF-8E1A-0CE990B039D8}" dt="2022-04-07T19:09:18.060" v="13" actId="21"/>
          <ac:spMkLst>
            <pc:docMk/>
            <pc:sldMk cId="2929364946" sldId="256"/>
            <ac:spMk id="6" creationId="{6DFF42CD-9B51-4DC0-B798-C79C338B5D22}"/>
          </ac:spMkLst>
        </pc:spChg>
        <pc:spChg chg="add del mod">
          <ac:chgData name="Marcio Monteiro" userId="aef6e9f59deaac01" providerId="LiveId" clId="{B1E908B5-6415-43CF-8E1A-0CE990B039D8}" dt="2022-04-07T19:09:18.060" v="13" actId="21"/>
          <ac:spMkLst>
            <pc:docMk/>
            <pc:sldMk cId="2929364946" sldId="256"/>
            <ac:spMk id="7" creationId="{63B34F1E-A7C5-4F47-8A3B-F1591D94BCD4}"/>
          </ac:spMkLst>
        </pc:spChg>
        <pc:spChg chg="add del mod">
          <ac:chgData name="Marcio Monteiro" userId="aef6e9f59deaac01" providerId="LiveId" clId="{B1E908B5-6415-43CF-8E1A-0CE990B039D8}" dt="2022-04-07T19:09:14.591" v="12" actId="478"/>
          <ac:spMkLst>
            <pc:docMk/>
            <pc:sldMk cId="2929364946" sldId="256"/>
            <ac:spMk id="8" creationId="{A831F5A5-BA00-496A-AE03-D0BAC98E1D9A}"/>
          </ac:spMkLst>
        </pc:spChg>
        <pc:spChg chg="add del mod">
          <ac:chgData name="Marcio Monteiro" userId="aef6e9f59deaac01" providerId="LiveId" clId="{B1E908B5-6415-43CF-8E1A-0CE990B039D8}" dt="2022-04-07T19:14:27.606" v="92" actId="21"/>
          <ac:spMkLst>
            <pc:docMk/>
            <pc:sldMk cId="2929364946" sldId="256"/>
            <ac:spMk id="9" creationId="{4F14AA35-22DB-4EA5-8732-53EA0F8DAB49}"/>
          </ac:spMkLst>
        </pc:spChg>
        <pc:spChg chg="add del mod">
          <ac:chgData name="Marcio Monteiro" userId="aef6e9f59deaac01" providerId="LiveId" clId="{B1E908B5-6415-43CF-8E1A-0CE990B039D8}" dt="2022-04-07T19:14:27.606" v="92" actId="21"/>
          <ac:spMkLst>
            <pc:docMk/>
            <pc:sldMk cId="2929364946" sldId="256"/>
            <ac:spMk id="10" creationId="{9D4E7C85-6C9B-428B-8E40-6AE363E853D3}"/>
          </ac:spMkLst>
        </pc:spChg>
        <pc:spChg chg="add del mod">
          <ac:chgData name="Marcio Monteiro" userId="aef6e9f59deaac01" providerId="LiveId" clId="{B1E908B5-6415-43CF-8E1A-0CE990B039D8}" dt="2022-04-07T19:14:27.606" v="92" actId="21"/>
          <ac:spMkLst>
            <pc:docMk/>
            <pc:sldMk cId="2929364946" sldId="256"/>
            <ac:spMk id="11" creationId="{A37552F5-0760-48BC-B914-506E66F21CB3}"/>
          </ac:spMkLst>
        </pc:spChg>
        <pc:spChg chg="add del mod">
          <ac:chgData name="Marcio Monteiro" userId="aef6e9f59deaac01" providerId="LiveId" clId="{B1E908B5-6415-43CF-8E1A-0CE990B039D8}" dt="2022-04-07T19:20:08.713" v="378" actId="21"/>
          <ac:spMkLst>
            <pc:docMk/>
            <pc:sldMk cId="2929364946" sldId="256"/>
            <ac:spMk id="12" creationId="{51821139-C444-4820-AF37-9DDEFFFF5141}"/>
          </ac:spMkLst>
        </pc:spChg>
      </pc:sldChg>
      <pc:sldChg chg="addSp delSp modSp del mod">
        <pc:chgData name="Marcio Monteiro" userId="aef6e9f59deaac01" providerId="LiveId" clId="{B1E908B5-6415-43CF-8E1A-0CE990B039D8}" dt="2022-04-07T20:50:00.227" v="2114" actId="47"/>
        <pc:sldMkLst>
          <pc:docMk/>
          <pc:sldMk cId="1627786706" sldId="257"/>
        </pc:sldMkLst>
        <pc:picChg chg="add del mod">
          <ac:chgData name="Marcio Monteiro" userId="aef6e9f59deaac01" providerId="LiveId" clId="{B1E908B5-6415-43CF-8E1A-0CE990B039D8}" dt="2022-04-07T19:24:31.307" v="469" actId="21"/>
          <ac:picMkLst>
            <pc:docMk/>
            <pc:sldMk cId="1627786706" sldId="257"/>
            <ac:picMk id="2" creationId="{7C4F7F32-4D91-4505-941D-71F6967551D1}"/>
          </ac:picMkLst>
        </pc:picChg>
      </pc:sldChg>
      <pc:sldChg chg="del">
        <pc:chgData name="Marcio Monteiro" userId="aef6e9f59deaac01" providerId="LiveId" clId="{B1E908B5-6415-43CF-8E1A-0CE990B039D8}" dt="2022-04-07T20:50:08.308" v="2115" actId="47"/>
        <pc:sldMkLst>
          <pc:docMk/>
          <pc:sldMk cId="803804655" sldId="258"/>
        </pc:sldMkLst>
      </pc:sldChg>
      <pc:sldChg chg="del">
        <pc:chgData name="Marcio Monteiro" userId="aef6e9f59deaac01" providerId="LiveId" clId="{B1E908B5-6415-43CF-8E1A-0CE990B039D8}" dt="2022-04-07T20:50:09.773" v="2116" actId="47"/>
        <pc:sldMkLst>
          <pc:docMk/>
          <pc:sldMk cId="911836504" sldId="259"/>
        </pc:sldMkLst>
      </pc:sldChg>
      <pc:sldChg chg="del">
        <pc:chgData name="Marcio Monteiro" userId="aef6e9f59deaac01" providerId="LiveId" clId="{B1E908B5-6415-43CF-8E1A-0CE990B039D8}" dt="2022-04-07T20:50:11.417" v="2117" actId="47"/>
        <pc:sldMkLst>
          <pc:docMk/>
          <pc:sldMk cId="138940338" sldId="260"/>
        </pc:sldMkLst>
      </pc:sldChg>
      <pc:sldChg chg="addSp delSp modSp add mod setBg modAnim">
        <pc:chgData name="Marcio Monteiro" userId="aef6e9f59deaac01" providerId="LiveId" clId="{B1E908B5-6415-43CF-8E1A-0CE990B039D8}" dt="2022-04-07T21:02:18.582" v="2150"/>
        <pc:sldMkLst>
          <pc:docMk/>
          <pc:sldMk cId="147636543" sldId="261"/>
        </pc:sldMkLst>
        <pc:spChg chg="add mod">
          <ac:chgData name="Marcio Monteiro" userId="aef6e9f59deaac01" providerId="LiveId" clId="{B1E908B5-6415-43CF-8E1A-0CE990B039D8}" dt="2022-04-07T19:11:15.930" v="63" actId="1076"/>
          <ac:spMkLst>
            <pc:docMk/>
            <pc:sldMk cId="147636543" sldId="261"/>
            <ac:spMk id="2" creationId="{F510B1B0-C846-407F-80F6-00C017F20CD0}"/>
          </ac:spMkLst>
        </pc:spChg>
        <pc:spChg chg="add mod">
          <ac:chgData name="Marcio Monteiro" userId="aef6e9f59deaac01" providerId="LiveId" clId="{B1E908B5-6415-43CF-8E1A-0CE990B039D8}" dt="2022-04-07T19:09:24.363" v="15" actId="1076"/>
          <ac:spMkLst>
            <pc:docMk/>
            <pc:sldMk cId="147636543" sldId="261"/>
            <ac:spMk id="3" creationId="{E4F62845-E657-49BE-B62A-22A8B100AD0F}"/>
          </ac:spMkLst>
        </pc:spChg>
        <pc:spChg chg="add mod">
          <ac:chgData name="Marcio Monteiro" userId="aef6e9f59deaac01" providerId="LiveId" clId="{B1E908B5-6415-43CF-8E1A-0CE990B039D8}" dt="2022-04-07T19:09:24.363" v="15" actId="1076"/>
          <ac:spMkLst>
            <pc:docMk/>
            <pc:sldMk cId="147636543" sldId="261"/>
            <ac:spMk id="4" creationId="{EE21040C-B49A-4527-8AF2-303590C46536}"/>
          </ac:spMkLst>
        </pc:spChg>
        <pc:spChg chg="add mod">
          <ac:chgData name="Marcio Monteiro" userId="aef6e9f59deaac01" providerId="LiveId" clId="{B1E908B5-6415-43CF-8E1A-0CE990B039D8}" dt="2022-04-07T19:09:24.363" v="15" actId="1076"/>
          <ac:spMkLst>
            <pc:docMk/>
            <pc:sldMk cId="147636543" sldId="261"/>
            <ac:spMk id="6" creationId="{3398E6CA-7511-401C-9820-BC1A03E9593E}"/>
          </ac:spMkLst>
        </pc:spChg>
        <pc:spChg chg="add mod">
          <ac:chgData name="Marcio Monteiro" userId="aef6e9f59deaac01" providerId="LiveId" clId="{B1E908B5-6415-43CF-8E1A-0CE990B039D8}" dt="2022-04-07T19:09:24.363" v="15" actId="1076"/>
          <ac:spMkLst>
            <pc:docMk/>
            <pc:sldMk cId="147636543" sldId="261"/>
            <ac:spMk id="7" creationId="{F3C0E210-4A48-418F-9C9F-F3B1D5B7B4C3}"/>
          </ac:spMkLst>
        </pc:spChg>
        <pc:spChg chg="add mod">
          <ac:chgData name="Marcio Monteiro" userId="aef6e9f59deaac01" providerId="LiveId" clId="{B1E908B5-6415-43CF-8E1A-0CE990B039D8}" dt="2022-04-07T21:02:10.626" v="2149"/>
          <ac:spMkLst>
            <pc:docMk/>
            <pc:sldMk cId="147636543" sldId="261"/>
            <ac:spMk id="14" creationId="{DFA17F0C-923E-4B1D-B7B3-0E6E4B4481EE}"/>
          </ac:spMkLst>
        </pc:spChg>
        <pc:spChg chg="add mod">
          <ac:chgData name="Marcio Monteiro" userId="aef6e9f59deaac01" providerId="LiveId" clId="{B1E908B5-6415-43CF-8E1A-0CE990B039D8}" dt="2022-04-07T19:24:17.968" v="465" actId="164"/>
          <ac:spMkLst>
            <pc:docMk/>
            <pc:sldMk cId="147636543" sldId="261"/>
            <ac:spMk id="15" creationId="{E47673D0-8E6D-4059-BFB4-280752F54506}"/>
          </ac:spMkLst>
        </pc:spChg>
        <pc:spChg chg="add mod">
          <ac:chgData name="Marcio Monteiro" userId="aef6e9f59deaac01" providerId="LiveId" clId="{B1E908B5-6415-43CF-8E1A-0CE990B039D8}" dt="2022-04-07T19:24:21.182" v="466" actId="164"/>
          <ac:spMkLst>
            <pc:docMk/>
            <pc:sldMk cId="147636543" sldId="261"/>
            <ac:spMk id="16" creationId="{50CBF78E-5F3C-4221-89CF-A207BB0D0CF3}"/>
          </ac:spMkLst>
        </pc:spChg>
        <pc:spChg chg="add del mod">
          <ac:chgData name="Marcio Monteiro" userId="aef6e9f59deaac01" providerId="LiveId" clId="{B1E908B5-6415-43CF-8E1A-0CE990B039D8}" dt="2022-04-07T19:17:10.401" v="299" actId="478"/>
          <ac:spMkLst>
            <pc:docMk/>
            <pc:sldMk cId="147636543" sldId="261"/>
            <ac:spMk id="17" creationId="{DA01C5CE-F249-4530-81E8-45BD961613DE}"/>
          </ac:spMkLst>
        </pc:spChg>
        <pc:spChg chg="add del mod">
          <ac:chgData name="Marcio Monteiro" userId="aef6e9f59deaac01" providerId="LiveId" clId="{B1E908B5-6415-43CF-8E1A-0CE990B039D8}" dt="2022-04-07T19:17:11.193" v="300" actId="478"/>
          <ac:spMkLst>
            <pc:docMk/>
            <pc:sldMk cId="147636543" sldId="261"/>
            <ac:spMk id="18" creationId="{F132DAA1-F0A4-473D-B2DB-DED1A05B89C0}"/>
          </ac:spMkLst>
        </pc:spChg>
        <pc:spChg chg="add del mod">
          <ac:chgData name="Marcio Monteiro" userId="aef6e9f59deaac01" providerId="LiveId" clId="{B1E908B5-6415-43CF-8E1A-0CE990B039D8}" dt="2022-04-07T19:17:11.886" v="301" actId="478"/>
          <ac:spMkLst>
            <pc:docMk/>
            <pc:sldMk cId="147636543" sldId="261"/>
            <ac:spMk id="19" creationId="{E7BDDD29-63C7-4223-BC17-440B22E82D0A}"/>
          </ac:spMkLst>
        </pc:spChg>
        <pc:spChg chg="add mod">
          <ac:chgData name="Marcio Monteiro" userId="aef6e9f59deaac01" providerId="LiveId" clId="{B1E908B5-6415-43CF-8E1A-0CE990B039D8}" dt="2022-04-07T19:21:55.140" v="448" actId="1036"/>
          <ac:spMkLst>
            <pc:docMk/>
            <pc:sldMk cId="147636543" sldId="261"/>
            <ac:spMk id="23" creationId="{8A82EF7B-60C7-490B-A587-A373D6CF75C0}"/>
          </ac:spMkLst>
        </pc:spChg>
        <pc:spChg chg="add del mod">
          <ac:chgData name="Marcio Monteiro" userId="aef6e9f59deaac01" providerId="LiveId" clId="{B1E908B5-6415-43CF-8E1A-0CE990B039D8}" dt="2022-04-07T19:19:51.191" v="361" actId="21"/>
          <ac:spMkLst>
            <pc:docMk/>
            <pc:sldMk cId="147636543" sldId="261"/>
            <ac:spMk id="24" creationId="{DA118B0C-60D5-4870-9781-9FE84E14BE1D}"/>
          </ac:spMkLst>
        </pc:spChg>
        <pc:spChg chg="add mod">
          <ac:chgData name="Marcio Monteiro" userId="aef6e9f59deaac01" providerId="LiveId" clId="{B1E908B5-6415-43CF-8E1A-0CE990B039D8}" dt="2022-04-07T19:21:35.411" v="438" actId="1038"/>
          <ac:spMkLst>
            <pc:docMk/>
            <pc:sldMk cId="147636543" sldId="261"/>
            <ac:spMk id="25" creationId="{A8681304-D9EB-4D26-B30E-325F47A304C9}"/>
          </ac:spMkLst>
        </pc:spChg>
        <pc:spChg chg="add mod">
          <ac:chgData name="Marcio Monteiro" userId="aef6e9f59deaac01" providerId="LiveId" clId="{B1E908B5-6415-43CF-8E1A-0CE990B039D8}" dt="2022-04-07T19:21:37.764" v="440" actId="1038"/>
          <ac:spMkLst>
            <pc:docMk/>
            <pc:sldMk cId="147636543" sldId="261"/>
            <ac:spMk id="26" creationId="{516070C7-7560-46DB-8FCB-2ECF976D81F7}"/>
          </ac:spMkLst>
        </pc:spChg>
        <pc:spChg chg="add mod">
          <ac:chgData name="Marcio Monteiro" userId="aef6e9f59deaac01" providerId="LiveId" clId="{B1E908B5-6415-43CF-8E1A-0CE990B039D8}" dt="2022-04-07T19:21:42.257" v="445" actId="1038"/>
          <ac:spMkLst>
            <pc:docMk/>
            <pc:sldMk cId="147636543" sldId="261"/>
            <ac:spMk id="27" creationId="{39EFC9BD-613D-4157-AC96-94769CF49D51}"/>
          </ac:spMkLst>
        </pc:spChg>
        <pc:grpChg chg="add mod">
          <ac:chgData name="Marcio Monteiro" userId="aef6e9f59deaac01" providerId="LiveId" clId="{B1E908B5-6415-43CF-8E1A-0CE990B039D8}" dt="2022-04-07T19:24:13.842" v="464" actId="164"/>
          <ac:grpSpMkLst>
            <pc:docMk/>
            <pc:sldMk cId="147636543" sldId="261"/>
            <ac:grpSpMk id="28" creationId="{02E317CB-8220-42D7-BE00-34779F16DFB4}"/>
          </ac:grpSpMkLst>
        </pc:grpChg>
        <pc:grpChg chg="add mod">
          <ac:chgData name="Marcio Monteiro" userId="aef6e9f59deaac01" providerId="LiveId" clId="{B1E908B5-6415-43CF-8E1A-0CE990B039D8}" dt="2022-04-07T19:24:17.968" v="465" actId="164"/>
          <ac:grpSpMkLst>
            <pc:docMk/>
            <pc:sldMk cId="147636543" sldId="261"/>
            <ac:grpSpMk id="29" creationId="{73C3028D-D7F9-40AD-94EC-4257A9688032}"/>
          </ac:grpSpMkLst>
        </pc:grpChg>
        <pc:grpChg chg="add mod">
          <ac:chgData name="Marcio Monteiro" userId="aef6e9f59deaac01" providerId="LiveId" clId="{B1E908B5-6415-43CF-8E1A-0CE990B039D8}" dt="2022-04-07T19:24:21.182" v="466" actId="164"/>
          <ac:grpSpMkLst>
            <pc:docMk/>
            <pc:sldMk cId="147636543" sldId="261"/>
            <ac:grpSpMk id="30" creationId="{109FCD19-6E6A-4C89-B369-F319D3EBFB14}"/>
          </ac:grpSpMkLst>
        </pc:grpChg>
        <pc:picChg chg="del">
          <ac:chgData name="Marcio Monteiro" userId="aef6e9f59deaac01" providerId="LiveId" clId="{B1E908B5-6415-43CF-8E1A-0CE990B039D8}" dt="2022-04-07T19:07:55.898" v="1" actId="478"/>
          <ac:picMkLst>
            <pc:docMk/>
            <pc:sldMk cId="147636543" sldId="261"/>
            <ac:picMk id="5" creationId="{65E8A771-61D5-4CD3-953E-65695F4EA5C2}"/>
          </ac:picMkLst>
        </pc:picChg>
        <pc:picChg chg="add del mod">
          <ac:chgData name="Marcio Monteiro" userId="aef6e9f59deaac01" providerId="LiveId" clId="{B1E908B5-6415-43CF-8E1A-0CE990B039D8}" dt="2022-04-07T19:16:46.635" v="292" actId="21"/>
          <ac:picMkLst>
            <pc:docMk/>
            <pc:sldMk cId="147636543" sldId="261"/>
            <ac:picMk id="9" creationId="{22F53070-65FD-4538-A09B-245EDD2C2EDE}"/>
          </ac:picMkLst>
        </pc:picChg>
        <pc:picChg chg="add del mod">
          <ac:chgData name="Marcio Monteiro" userId="aef6e9f59deaac01" providerId="LiveId" clId="{B1E908B5-6415-43CF-8E1A-0CE990B039D8}" dt="2022-04-07T19:16:39.455" v="288" actId="21"/>
          <ac:picMkLst>
            <pc:docMk/>
            <pc:sldMk cId="147636543" sldId="261"/>
            <ac:picMk id="11" creationId="{2A9FAB4A-9869-4A5D-94B2-8E37B96B66D7}"/>
          </ac:picMkLst>
        </pc:picChg>
        <pc:picChg chg="add del mod">
          <ac:chgData name="Marcio Monteiro" userId="aef6e9f59deaac01" providerId="LiveId" clId="{B1E908B5-6415-43CF-8E1A-0CE990B039D8}" dt="2022-04-07T19:16:54.668" v="295" actId="21"/>
          <ac:picMkLst>
            <pc:docMk/>
            <pc:sldMk cId="147636543" sldId="261"/>
            <ac:picMk id="13" creationId="{CC5DE409-33DB-4187-A909-FEA8A7DAF79D}"/>
          </ac:picMkLst>
        </pc:picChg>
        <pc:picChg chg="add mod">
          <ac:chgData name="Marcio Monteiro" userId="aef6e9f59deaac01" providerId="LiveId" clId="{B1E908B5-6415-43CF-8E1A-0CE990B039D8}" dt="2022-04-07T21:02:18.582" v="2150"/>
          <ac:picMkLst>
            <pc:docMk/>
            <pc:sldMk cId="147636543" sldId="261"/>
            <ac:picMk id="20" creationId="{10AFF319-4609-4095-AAED-76E6C9B27DF1}"/>
          </ac:picMkLst>
        </pc:picChg>
        <pc:picChg chg="add mod">
          <ac:chgData name="Marcio Monteiro" userId="aef6e9f59deaac01" providerId="LiveId" clId="{B1E908B5-6415-43CF-8E1A-0CE990B039D8}" dt="2022-04-07T19:24:17.968" v="465" actId="164"/>
          <ac:picMkLst>
            <pc:docMk/>
            <pc:sldMk cId="147636543" sldId="261"/>
            <ac:picMk id="21" creationId="{E90047F8-87E4-4F48-B689-4A2FEE7FB5D4}"/>
          </ac:picMkLst>
        </pc:picChg>
        <pc:picChg chg="add mod">
          <ac:chgData name="Marcio Monteiro" userId="aef6e9f59deaac01" providerId="LiveId" clId="{B1E908B5-6415-43CF-8E1A-0CE990B039D8}" dt="2022-04-07T19:24:21.182" v="466" actId="164"/>
          <ac:picMkLst>
            <pc:docMk/>
            <pc:sldMk cId="147636543" sldId="261"/>
            <ac:picMk id="22" creationId="{09FC050F-3A48-49F5-8FD5-26E857D86006}"/>
          </ac:picMkLst>
        </pc:picChg>
        <pc:picChg chg="add del mod">
          <ac:chgData name="Marcio Monteiro" userId="aef6e9f59deaac01" providerId="LiveId" clId="{B1E908B5-6415-43CF-8E1A-0CE990B039D8}" dt="2022-04-07T20:54:19.396" v="2128" actId="478"/>
          <ac:picMkLst>
            <pc:docMk/>
            <pc:sldMk cId="147636543" sldId="261"/>
            <ac:picMk id="31" creationId="{07652264-C548-41D0-84C1-F0E7185D572F}"/>
          </ac:picMkLst>
        </pc:picChg>
      </pc:sldChg>
      <pc:sldChg chg="addSp delSp modSp add mod modTransition modAnim">
        <pc:chgData name="Marcio Monteiro" userId="aef6e9f59deaac01" providerId="LiveId" clId="{B1E908B5-6415-43CF-8E1A-0CE990B039D8}" dt="2022-04-07T21:25:54.038" v="2345"/>
        <pc:sldMkLst>
          <pc:docMk/>
          <pc:sldMk cId="2594697147" sldId="262"/>
        </pc:sldMkLst>
        <pc:spChg chg="add mod">
          <ac:chgData name="Marcio Monteiro" userId="aef6e9f59deaac01" providerId="LiveId" clId="{B1E908B5-6415-43CF-8E1A-0CE990B039D8}" dt="2022-04-07T19:23:58.851" v="463" actId="207"/>
          <ac:spMkLst>
            <pc:docMk/>
            <pc:sldMk cId="2594697147" sldId="262"/>
            <ac:spMk id="2" creationId="{0DAD867B-9351-4E51-8EB3-AB25B20F3EBD}"/>
          </ac:spMkLst>
        </pc:spChg>
        <pc:spChg chg="add mod">
          <ac:chgData name="Marcio Monteiro" userId="aef6e9f59deaac01" providerId="LiveId" clId="{B1E908B5-6415-43CF-8E1A-0CE990B039D8}" dt="2022-04-07T19:25:20.442" v="487" actId="207"/>
          <ac:spMkLst>
            <pc:docMk/>
            <pc:sldMk cId="2594697147" sldId="262"/>
            <ac:spMk id="5" creationId="{28E1367A-FA36-43E4-9E6F-A5B1D5130BF5}"/>
          </ac:spMkLst>
        </pc:spChg>
        <pc:spChg chg="add mod">
          <ac:chgData name="Marcio Monteiro" userId="aef6e9f59deaac01" providerId="LiveId" clId="{B1E908B5-6415-43CF-8E1A-0CE990B039D8}" dt="2022-04-07T19:25:51.469" v="496" actId="1076"/>
          <ac:spMkLst>
            <pc:docMk/>
            <pc:sldMk cId="2594697147" sldId="262"/>
            <ac:spMk id="7" creationId="{23E3BA99-69C1-4D69-8BA9-073E154CD4BB}"/>
          </ac:spMkLst>
        </pc:spChg>
        <pc:spChg chg="add mod">
          <ac:chgData name="Marcio Monteiro" userId="aef6e9f59deaac01" providerId="LiveId" clId="{B1E908B5-6415-43CF-8E1A-0CE990B039D8}" dt="2022-04-07T19:34:11.275" v="878" actId="207"/>
          <ac:spMkLst>
            <pc:docMk/>
            <pc:sldMk cId="2594697147" sldId="262"/>
            <ac:spMk id="9" creationId="{E057E475-171F-4767-BBE2-A211FE28C580}"/>
          </ac:spMkLst>
        </pc:spChg>
        <pc:spChg chg="add mod">
          <ac:chgData name="Marcio Monteiro" userId="aef6e9f59deaac01" providerId="LiveId" clId="{B1E908B5-6415-43CF-8E1A-0CE990B039D8}" dt="2022-04-07T21:06:02.705" v="2169" actId="164"/>
          <ac:spMkLst>
            <pc:docMk/>
            <pc:sldMk cId="2594697147" sldId="262"/>
            <ac:spMk id="16" creationId="{F2B3EEC0-BCF0-4421-A7FC-DCC0B3094F36}"/>
          </ac:spMkLst>
        </pc:spChg>
        <pc:spChg chg="add mod">
          <ac:chgData name="Marcio Monteiro" userId="aef6e9f59deaac01" providerId="LiveId" clId="{B1E908B5-6415-43CF-8E1A-0CE990B039D8}" dt="2022-04-07T21:06:08.454" v="2170" actId="164"/>
          <ac:spMkLst>
            <pc:docMk/>
            <pc:sldMk cId="2594697147" sldId="262"/>
            <ac:spMk id="17" creationId="{DAA39D8C-FA1E-4575-A8E5-1285147F06A4}"/>
          </ac:spMkLst>
        </pc:spChg>
        <pc:spChg chg="add mod">
          <ac:chgData name="Marcio Monteiro" userId="aef6e9f59deaac01" providerId="LiveId" clId="{B1E908B5-6415-43CF-8E1A-0CE990B039D8}" dt="2022-04-07T21:06:14.515" v="2171" actId="164"/>
          <ac:spMkLst>
            <pc:docMk/>
            <pc:sldMk cId="2594697147" sldId="262"/>
            <ac:spMk id="18" creationId="{F08C548F-B948-4B09-8321-94E6FD952B3E}"/>
          </ac:spMkLst>
        </pc:spChg>
        <pc:spChg chg="add del mod">
          <ac:chgData name="Marcio Monteiro" userId="aef6e9f59deaac01" providerId="LiveId" clId="{B1E908B5-6415-43CF-8E1A-0CE990B039D8}" dt="2022-04-07T21:03:24.893" v="2155" actId="478"/>
          <ac:spMkLst>
            <pc:docMk/>
            <pc:sldMk cId="2594697147" sldId="262"/>
            <ac:spMk id="19" creationId="{A472B3BD-6683-4D93-8810-AB7741834466}"/>
          </ac:spMkLst>
        </pc:spChg>
        <pc:spChg chg="add del mod">
          <ac:chgData name="Marcio Monteiro" userId="aef6e9f59deaac01" providerId="LiveId" clId="{B1E908B5-6415-43CF-8E1A-0CE990B039D8}" dt="2022-04-07T21:03:23.766" v="2154" actId="478"/>
          <ac:spMkLst>
            <pc:docMk/>
            <pc:sldMk cId="2594697147" sldId="262"/>
            <ac:spMk id="20" creationId="{8A7274C3-503F-429B-A049-BD2508B6B953}"/>
          </ac:spMkLst>
        </pc:spChg>
        <pc:spChg chg="add del mod">
          <ac:chgData name="Marcio Monteiro" userId="aef6e9f59deaac01" providerId="LiveId" clId="{B1E908B5-6415-43CF-8E1A-0CE990B039D8}" dt="2022-04-07T21:03:25.718" v="2156" actId="478"/>
          <ac:spMkLst>
            <pc:docMk/>
            <pc:sldMk cId="2594697147" sldId="262"/>
            <ac:spMk id="21" creationId="{DF655FA5-9A0C-4344-A415-2481142C8FD7}"/>
          </ac:spMkLst>
        </pc:spChg>
        <pc:spChg chg="add del mod">
          <ac:chgData name="Marcio Monteiro" userId="aef6e9f59deaac01" providerId="LiveId" clId="{B1E908B5-6415-43CF-8E1A-0CE990B039D8}" dt="2022-04-07T21:04:38.931" v="2165" actId="478"/>
          <ac:spMkLst>
            <pc:docMk/>
            <pc:sldMk cId="2594697147" sldId="262"/>
            <ac:spMk id="22" creationId="{0EAE1BC6-AAF4-46F4-A499-F69D7F7E4A78}"/>
          </ac:spMkLst>
        </pc:spChg>
        <pc:spChg chg="add del mod">
          <ac:chgData name="Marcio Monteiro" userId="aef6e9f59deaac01" providerId="LiveId" clId="{B1E908B5-6415-43CF-8E1A-0CE990B039D8}" dt="2022-04-07T21:04:38.282" v="2164" actId="478"/>
          <ac:spMkLst>
            <pc:docMk/>
            <pc:sldMk cId="2594697147" sldId="262"/>
            <ac:spMk id="23" creationId="{5D21D3C2-821B-4FC8-8545-35D3CC7D0AA5}"/>
          </ac:spMkLst>
        </pc:spChg>
        <pc:spChg chg="add mod">
          <ac:chgData name="Marcio Monteiro" userId="aef6e9f59deaac01" providerId="LiveId" clId="{B1E908B5-6415-43CF-8E1A-0CE990B039D8}" dt="2022-04-07T19:57:06.687" v="1024" actId="1076"/>
          <ac:spMkLst>
            <pc:docMk/>
            <pc:sldMk cId="2594697147" sldId="262"/>
            <ac:spMk id="26" creationId="{6890A89E-D317-4E5C-A319-F846CA031667}"/>
          </ac:spMkLst>
        </pc:spChg>
        <pc:spChg chg="add del mod">
          <ac:chgData name="Marcio Monteiro" userId="aef6e9f59deaac01" providerId="LiveId" clId="{B1E908B5-6415-43CF-8E1A-0CE990B039D8}" dt="2022-04-07T21:13:18.103" v="2241" actId="478"/>
          <ac:spMkLst>
            <pc:docMk/>
            <pc:sldMk cId="2594697147" sldId="262"/>
            <ac:spMk id="27" creationId="{AC1AE573-9803-45D4-9AFA-9D464508797D}"/>
          </ac:spMkLst>
        </pc:spChg>
        <pc:spChg chg="add del mod">
          <ac:chgData name="Marcio Monteiro" userId="aef6e9f59deaac01" providerId="LiveId" clId="{B1E908B5-6415-43CF-8E1A-0CE990B039D8}" dt="2022-04-07T21:13:38.670" v="2247" actId="478"/>
          <ac:spMkLst>
            <pc:docMk/>
            <pc:sldMk cId="2594697147" sldId="262"/>
            <ac:spMk id="28" creationId="{7452B7D1-BDE9-41E1-B6EB-A5B8157FD7C0}"/>
          </ac:spMkLst>
        </pc:spChg>
        <pc:spChg chg="add del mod">
          <ac:chgData name="Marcio Monteiro" userId="aef6e9f59deaac01" providerId="LiveId" clId="{B1E908B5-6415-43CF-8E1A-0CE990B039D8}" dt="2022-04-07T21:13:52.433" v="2252" actId="478"/>
          <ac:spMkLst>
            <pc:docMk/>
            <pc:sldMk cId="2594697147" sldId="262"/>
            <ac:spMk id="29" creationId="{3016BBCB-1DBF-49A1-BC1B-BA2F1B6CD963}"/>
          </ac:spMkLst>
        </pc:spChg>
        <pc:grpChg chg="add mod">
          <ac:chgData name="Marcio Monteiro" userId="aef6e9f59deaac01" providerId="LiveId" clId="{B1E908B5-6415-43CF-8E1A-0CE990B039D8}" dt="2022-04-07T21:06:02.705" v="2169" actId="164"/>
          <ac:grpSpMkLst>
            <pc:docMk/>
            <pc:sldMk cId="2594697147" sldId="262"/>
            <ac:grpSpMk id="34" creationId="{6F77492E-7E32-48F7-8EB9-79A8003187BB}"/>
          </ac:grpSpMkLst>
        </pc:grpChg>
        <pc:grpChg chg="add mod">
          <ac:chgData name="Marcio Monteiro" userId="aef6e9f59deaac01" providerId="LiveId" clId="{B1E908B5-6415-43CF-8E1A-0CE990B039D8}" dt="2022-04-07T21:06:08.454" v="2170" actId="164"/>
          <ac:grpSpMkLst>
            <pc:docMk/>
            <pc:sldMk cId="2594697147" sldId="262"/>
            <ac:grpSpMk id="35" creationId="{A4F73913-7B44-492D-8A9C-C7E83419D6B0}"/>
          </ac:grpSpMkLst>
        </pc:grpChg>
        <pc:grpChg chg="add mod">
          <ac:chgData name="Marcio Monteiro" userId="aef6e9f59deaac01" providerId="LiveId" clId="{B1E908B5-6415-43CF-8E1A-0CE990B039D8}" dt="2022-04-07T21:06:14.515" v="2171" actId="164"/>
          <ac:grpSpMkLst>
            <pc:docMk/>
            <pc:sldMk cId="2594697147" sldId="262"/>
            <ac:grpSpMk id="36" creationId="{464448AE-DA4F-4718-99D0-900D94CD837C}"/>
          </ac:grpSpMkLst>
        </pc:grpChg>
        <pc:picChg chg="mod modCrop">
          <ac:chgData name="Marcio Monteiro" userId="aef6e9f59deaac01" providerId="LiveId" clId="{B1E908B5-6415-43CF-8E1A-0CE990B039D8}" dt="2022-04-07T19:23:17.030" v="456" actId="14100"/>
          <ac:picMkLst>
            <pc:docMk/>
            <pc:sldMk cId="2594697147" sldId="262"/>
            <ac:picMk id="3" creationId="{551E110A-D398-4B88-97FC-B350C0C89B77}"/>
          </ac:picMkLst>
        </pc:picChg>
        <pc:picChg chg="add del mod">
          <ac:chgData name="Marcio Monteiro" userId="aef6e9f59deaac01" providerId="LiveId" clId="{B1E908B5-6415-43CF-8E1A-0CE990B039D8}" dt="2022-04-07T19:25:27.226" v="489" actId="21"/>
          <ac:picMkLst>
            <pc:docMk/>
            <pc:sldMk cId="2594697147" sldId="262"/>
            <ac:picMk id="4" creationId="{AEC21676-8228-4C10-B688-2E666A37992E}"/>
          </ac:picMkLst>
        </pc:picChg>
        <pc:picChg chg="add mod">
          <ac:chgData name="Marcio Monteiro" userId="aef6e9f59deaac01" providerId="LiveId" clId="{B1E908B5-6415-43CF-8E1A-0CE990B039D8}" dt="2022-04-07T19:25:32.908" v="493" actId="1037"/>
          <ac:picMkLst>
            <pc:docMk/>
            <pc:sldMk cId="2594697147" sldId="262"/>
            <ac:picMk id="6" creationId="{BF51701A-D4C5-4A79-A937-8E655DCE228D}"/>
          </ac:picMkLst>
        </pc:picChg>
        <pc:picChg chg="add mod ord modCrop">
          <ac:chgData name="Marcio Monteiro" userId="aef6e9f59deaac01" providerId="LiveId" clId="{B1E908B5-6415-43CF-8E1A-0CE990B039D8}" dt="2022-04-07T19:35:04.005" v="883" actId="18131"/>
          <ac:picMkLst>
            <pc:docMk/>
            <pc:sldMk cId="2594697147" sldId="262"/>
            <ac:picMk id="8" creationId="{6A321B88-74C8-4257-ACFD-CF8B0549BB48}"/>
          </ac:picMkLst>
        </pc:picChg>
        <pc:picChg chg="add mod">
          <ac:chgData name="Marcio Monteiro" userId="aef6e9f59deaac01" providerId="LiveId" clId="{B1E908B5-6415-43CF-8E1A-0CE990B039D8}" dt="2022-04-07T21:10:32.799" v="2226"/>
          <ac:picMkLst>
            <pc:docMk/>
            <pc:sldMk cId="2594697147" sldId="262"/>
            <ac:picMk id="11" creationId="{0CC9D1A5-34D5-42B2-9470-2E044A469EAA}"/>
          </ac:picMkLst>
        </pc:picChg>
        <pc:picChg chg="add mod">
          <ac:chgData name="Marcio Monteiro" userId="aef6e9f59deaac01" providerId="LiveId" clId="{B1E908B5-6415-43CF-8E1A-0CE990B039D8}" dt="2022-04-07T21:10:24.592" v="2225"/>
          <ac:picMkLst>
            <pc:docMk/>
            <pc:sldMk cId="2594697147" sldId="262"/>
            <ac:picMk id="13" creationId="{0E459907-D12A-4FC4-B8F1-D4639625F2A0}"/>
          </ac:picMkLst>
        </pc:picChg>
        <pc:picChg chg="add mod">
          <ac:chgData name="Marcio Monteiro" userId="aef6e9f59deaac01" providerId="LiveId" clId="{B1E908B5-6415-43CF-8E1A-0CE990B039D8}" dt="2022-04-07T21:10:12.664" v="2224"/>
          <ac:picMkLst>
            <pc:docMk/>
            <pc:sldMk cId="2594697147" sldId="262"/>
            <ac:picMk id="15" creationId="{3BEEADD1-1067-4A7D-8466-A073F7D4FA54}"/>
          </ac:picMkLst>
        </pc:picChg>
        <pc:picChg chg="add del mod">
          <ac:chgData name="Marcio Monteiro" userId="aef6e9f59deaac01" providerId="LiveId" clId="{B1E908B5-6415-43CF-8E1A-0CE990B039D8}" dt="2022-04-07T21:04:39.883" v="2166" actId="478"/>
          <ac:picMkLst>
            <pc:docMk/>
            <pc:sldMk cId="2594697147" sldId="262"/>
            <ac:picMk id="25" creationId="{8E647879-0E47-469C-8F63-898FB948F23A}"/>
          </ac:picMkLst>
        </pc:picChg>
        <pc:picChg chg="add del mod">
          <ac:chgData name="Marcio Monteiro" userId="aef6e9f59deaac01" providerId="LiveId" clId="{B1E908B5-6415-43CF-8E1A-0CE990B039D8}" dt="2022-04-07T21:03:21.206" v="2153" actId="21"/>
          <ac:picMkLst>
            <pc:docMk/>
            <pc:sldMk cId="2594697147" sldId="262"/>
            <ac:picMk id="30" creationId="{FE0124EC-AB82-4874-942D-8DDE67B59D44}"/>
          </ac:picMkLst>
        </pc:picChg>
        <pc:picChg chg="add mod">
          <ac:chgData name="Marcio Monteiro" userId="aef6e9f59deaac01" providerId="LiveId" clId="{B1E908B5-6415-43CF-8E1A-0CE990B039D8}" dt="2022-04-07T21:04:01.212" v="2160"/>
          <ac:picMkLst>
            <pc:docMk/>
            <pc:sldMk cId="2594697147" sldId="262"/>
            <ac:picMk id="31" creationId="{58E72F06-B0D8-41C7-8F87-B00BB9CC19F1}"/>
          </ac:picMkLst>
        </pc:picChg>
        <pc:picChg chg="add del mod">
          <ac:chgData name="Marcio Monteiro" userId="aef6e9f59deaac01" providerId="LiveId" clId="{B1E908B5-6415-43CF-8E1A-0CE990B039D8}" dt="2022-04-07T21:04:36.191" v="2163" actId="21"/>
          <ac:picMkLst>
            <pc:docMk/>
            <pc:sldMk cId="2594697147" sldId="262"/>
            <ac:picMk id="32" creationId="{1F2E88BF-43A2-4442-8777-4C3BD8B362A7}"/>
          </ac:picMkLst>
        </pc:picChg>
        <pc:picChg chg="add mod">
          <ac:chgData name="Marcio Monteiro" userId="aef6e9f59deaac01" providerId="LiveId" clId="{B1E908B5-6415-43CF-8E1A-0CE990B039D8}" dt="2022-04-07T21:04:51.043" v="2168"/>
          <ac:picMkLst>
            <pc:docMk/>
            <pc:sldMk cId="2594697147" sldId="262"/>
            <ac:picMk id="33" creationId="{4836CACA-D017-4B85-9578-7E7A74E996D7}"/>
          </ac:picMkLst>
        </pc:picChg>
        <pc:picChg chg="add del mod">
          <ac:chgData name="Marcio Monteiro" userId="aef6e9f59deaac01" providerId="LiveId" clId="{B1E908B5-6415-43CF-8E1A-0CE990B039D8}" dt="2022-04-07T21:13:15.824" v="2240" actId="21"/>
          <ac:picMkLst>
            <pc:docMk/>
            <pc:sldMk cId="2594697147" sldId="262"/>
            <ac:picMk id="37" creationId="{49546C99-F263-4475-A711-DC635FBFA89D}"/>
          </ac:picMkLst>
        </pc:picChg>
        <pc:picChg chg="add mod">
          <ac:chgData name="Marcio Monteiro" userId="aef6e9f59deaac01" providerId="LiveId" clId="{B1E908B5-6415-43CF-8E1A-0CE990B039D8}" dt="2022-04-07T21:14:12.325" v="2254"/>
          <ac:picMkLst>
            <pc:docMk/>
            <pc:sldMk cId="2594697147" sldId="262"/>
            <ac:picMk id="38" creationId="{08D525BF-35B1-4CAC-BCC4-79AFB2D17EE3}"/>
          </ac:picMkLst>
        </pc:picChg>
        <pc:picChg chg="add del mod">
          <ac:chgData name="Marcio Monteiro" userId="aef6e9f59deaac01" providerId="LiveId" clId="{B1E908B5-6415-43CF-8E1A-0CE990B039D8}" dt="2022-04-07T21:13:36.489" v="2246" actId="21"/>
          <ac:picMkLst>
            <pc:docMk/>
            <pc:sldMk cId="2594697147" sldId="262"/>
            <ac:picMk id="39" creationId="{5FFAED2F-3A70-4C50-BA71-0338BC89DE04}"/>
          </ac:picMkLst>
        </pc:picChg>
        <pc:picChg chg="add mod">
          <ac:chgData name="Marcio Monteiro" userId="aef6e9f59deaac01" providerId="LiveId" clId="{B1E908B5-6415-43CF-8E1A-0CE990B039D8}" dt="2022-04-07T21:14:21.053" v="2255"/>
          <ac:picMkLst>
            <pc:docMk/>
            <pc:sldMk cId="2594697147" sldId="262"/>
            <ac:picMk id="40" creationId="{B8A92535-9B64-4272-BB80-476732062EE7}"/>
          </ac:picMkLst>
        </pc:picChg>
        <pc:picChg chg="add del mod">
          <ac:chgData name="Marcio Monteiro" userId="aef6e9f59deaac01" providerId="LiveId" clId="{B1E908B5-6415-43CF-8E1A-0CE990B039D8}" dt="2022-04-07T21:13:50.267" v="2251" actId="21"/>
          <ac:picMkLst>
            <pc:docMk/>
            <pc:sldMk cId="2594697147" sldId="262"/>
            <ac:picMk id="41" creationId="{1A579535-D7A5-42F7-99BC-611D5E5C184E}"/>
          </ac:picMkLst>
        </pc:picChg>
        <pc:picChg chg="add mod">
          <ac:chgData name="Marcio Monteiro" userId="aef6e9f59deaac01" providerId="LiveId" clId="{B1E908B5-6415-43CF-8E1A-0CE990B039D8}" dt="2022-04-07T21:14:27.318" v="2256"/>
          <ac:picMkLst>
            <pc:docMk/>
            <pc:sldMk cId="2594697147" sldId="262"/>
            <ac:picMk id="42" creationId="{188C7EDD-A126-41EC-BE17-69CE0D62C744}"/>
          </ac:picMkLst>
        </pc:picChg>
      </pc:sldChg>
      <pc:sldChg chg="addSp modSp add mod ord modTransition">
        <pc:chgData name="Marcio Monteiro" userId="aef6e9f59deaac01" providerId="LiveId" clId="{B1E908B5-6415-43CF-8E1A-0CE990B039D8}" dt="2022-04-07T21:25:34.622" v="2343"/>
        <pc:sldMkLst>
          <pc:docMk/>
          <pc:sldMk cId="2466391122" sldId="263"/>
        </pc:sldMkLst>
        <pc:spChg chg="add mod">
          <ac:chgData name="Marcio Monteiro" userId="aef6e9f59deaac01" providerId="LiveId" clId="{B1E908B5-6415-43CF-8E1A-0CE990B039D8}" dt="2022-04-07T20:01:00.846" v="1185" actId="207"/>
          <ac:spMkLst>
            <pc:docMk/>
            <pc:sldMk cId="2466391122" sldId="263"/>
            <ac:spMk id="4" creationId="{B5EC37FE-6DFF-479C-B1DA-3C761379C25B}"/>
          </ac:spMkLst>
        </pc:spChg>
        <pc:spChg chg="add mod">
          <ac:chgData name="Marcio Monteiro" userId="aef6e9f59deaac01" providerId="LiveId" clId="{B1E908B5-6415-43CF-8E1A-0CE990B039D8}" dt="2022-04-07T20:01:38.654" v="1189" actId="207"/>
          <ac:spMkLst>
            <pc:docMk/>
            <pc:sldMk cId="2466391122" sldId="263"/>
            <ac:spMk id="10" creationId="{70E34B7F-2122-4350-AAFF-60A5F20FBCAF}"/>
          </ac:spMkLst>
        </pc:spChg>
        <pc:spChg chg="add mod">
          <ac:chgData name="Marcio Monteiro" userId="aef6e9f59deaac01" providerId="LiveId" clId="{B1E908B5-6415-43CF-8E1A-0CE990B039D8}" dt="2022-04-07T20:04:20.184" v="1691" actId="207"/>
          <ac:spMkLst>
            <pc:docMk/>
            <pc:sldMk cId="2466391122" sldId="263"/>
            <ac:spMk id="30" creationId="{5005905B-013A-43BF-87AC-6FBF12CBD0AC}"/>
          </ac:spMkLst>
        </pc:spChg>
        <pc:spChg chg="add mod">
          <ac:chgData name="Marcio Monteiro" userId="aef6e9f59deaac01" providerId="LiveId" clId="{B1E908B5-6415-43CF-8E1A-0CE990B039D8}" dt="2022-04-07T20:05:27.807" v="1707" actId="1076"/>
          <ac:spMkLst>
            <pc:docMk/>
            <pc:sldMk cId="2466391122" sldId="263"/>
            <ac:spMk id="31" creationId="{F11EF50F-8C0C-47BA-BB15-AF438F32FFCF}"/>
          </ac:spMkLst>
        </pc:spChg>
        <pc:spChg chg="add mod">
          <ac:chgData name="Marcio Monteiro" userId="aef6e9f59deaac01" providerId="LiveId" clId="{B1E908B5-6415-43CF-8E1A-0CE990B039D8}" dt="2022-04-07T20:06:21.251" v="1756" actId="403"/>
          <ac:spMkLst>
            <pc:docMk/>
            <pc:sldMk cId="2466391122" sldId="263"/>
            <ac:spMk id="32" creationId="{B2D548BD-D4DB-41D1-9341-F08F3F0B7503}"/>
          </ac:spMkLst>
        </pc:spChg>
        <pc:picChg chg="add mod">
          <ac:chgData name="Marcio Monteiro" userId="aef6e9f59deaac01" providerId="LiveId" clId="{B1E908B5-6415-43CF-8E1A-0CE990B039D8}" dt="2022-04-07T20:02:26.937" v="1195" actId="14100"/>
          <ac:picMkLst>
            <pc:docMk/>
            <pc:sldMk cId="2466391122" sldId="263"/>
            <ac:picMk id="14" creationId="{C2698F4F-778C-48F8-902F-E255D24CFA75}"/>
          </ac:picMkLst>
        </pc:picChg>
      </pc:sldChg>
      <pc:sldChg chg="addSp modSp new mod ord modTransition modAnim">
        <pc:chgData name="Marcio Monteiro" userId="aef6e9f59deaac01" providerId="LiveId" clId="{B1E908B5-6415-43CF-8E1A-0CE990B039D8}" dt="2022-04-07T21:25:54.038" v="2345"/>
        <pc:sldMkLst>
          <pc:docMk/>
          <pc:sldMk cId="1238728949" sldId="264"/>
        </pc:sldMkLst>
        <pc:picChg chg="add mod">
          <ac:chgData name="Marcio Monteiro" userId="aef6e9f59deaac01" providerId="LiveId" clId="{B1E908B5-6415-43CF-8E1A-0CE990B039D8}" dt="2022-04-07T20:07:18.039" v="1759" actId="1076"/>
          <ac:picMkLst>
            <pc:docMk/>
            <pc:sldMk cId="1238728949" sldId="264"/>
            <ac:picMk id="2" creationId="{7BE1D7B5-7CF3-46F7-95E2-1AE5F0129CCD}"/>
          </ac:picMkLst>
        </pc:picChg>
      </pc:sldChg>
      <pc:sldChg chg="addSp delSp modSp new mod modTransition setBg modAnim">
        <pc:chgData name="Marcio Monteiro" userId="aef6e9f59deaac01" providerId="LiveId" clId="{B1E908B5-6415-43CF-8E1A-0CE990B039D8}" dt="2022-04-07T21:25:54.038" v="2345"/>
        <pc:sldMkLst>
          <pc:docMk/>
          <pc:sldMk cId="3044647677" sldId="265"/>
        </pc:sldMkLst>
        <pc:spChg chg="add mod">
          <ac:chgData name="Marcio Monteiro" userId="aef6e9f59deaac01" providerId="LiveId" clId="{B1E908B5-6415-43CF-8E1A-0CE990B039D8}" dt="2022-04-07T20:10:05.467" v="1762"/>
          <ac:spMkLst>
            <pc:docMk/>
            <pc:sldMk cId="3044647677" sldId="265"/>
            <ac:spMk id="3" creationId="{E505734B-78E9-4E04-9745-AF9F0461E052}"/>
          </ac:spMkLst>
        </pc:spChg>
        <pc:spChg chg="add mod">
          <ac:chgData name="Marcio Monteiro" userId="aef6e9f59deaac01" providerId="LiveId" clId="{B1E908B5-6415-43CF-8E1A-0CE990B039D8}" dt="2022-04-07T20:10:05.467" v="1762"/>
          <ac:spMkLst>
            <pc:docMk/>
            <pc:sldMk cId="3044647677" sldId="265"/>
            <ac:spMk id="4" creationId="{079FB65B-0F97-4A44-9D9C-BCA450C262CA}"/>
          </ac:spMkLst>
        </pc:spChg>
        <pc:spChg chg="add mod">
          <ac:chgData name="Marcio Monteiro" userId="aef6e9f59deaac01" providerId="LiveId" clId="{B1E908B5-6415-43CF-8E1A-0CE990B039D8}" dt="2022-04-07T20:10:05.467" v="1762"/>
          <ac:spMkLst>
            <pc:docMk/>
            <pc:sldMk cId="3044647677" sldId="265"/>
            <ac:spMk id="6" creationId="{B8F4CE3F-3801-4B7A-8DD4-152572A598A7}"/>
          </ac:spMkLst>
        </pc:spChg>
        <pc:spChg chg="add del mod">
          <ac:chgData name="Marcio Monteiro" userId="aef6e9f59deaac01" providerId="LiveId" clId="{B1E908B5-6415-43CF-8E1A-0CE990B039D8}" dt="2022-04-07T21:15:20.135" v="2263" actId="478"/>
          <ac:spMkLst>
            <pc:docMk/>
            <pc:sldMk cId="3044647677" sldId="265"/>
            <ac:spMk id="7" creationId="{99A7F6B3-3A3E-475A-9F7D-FF145FDB0592}"/>
          </ac:spMkLst>
        </pc:spChg>
        <pc:spChg chg="add mod">
          <ac:chgData name="Marcio Monteiro" userId="aef6e9f59deaac01" providerId="LiveId" clId="{B1E908B5-6415-43CF-8E1A-0CE990B039D8}" dt="2022-04-07T20:10:15.584" v="1764" actId="113"/>
          <ac:spMkLst>
            <pc:docMk/>
            <pc:sldMk cId="3044647677" sldId="265"/>
            <ac:spMk id="8" creationId="{42A31684-5861-4E8A-8C11-CDADCB53567D}"/>
          </ac:spMkLst>
        </pc:spChg>
        <pc:spChg chg="add del mod">
          <ac:chgData name="Marcio Monteiro" userId="aef6e9f59deaac01" providerId="LiveId" clId="{B1E908B5-6415-43CF-8E1A-0CE990B039D8}" dt="2022-04-07T21:15:42" v="2266" actId="478"/>
          <ac:spMkLst>
            <pc:docMk/>
            <pc:sldMk cId="3044647677" sldId="265"/>
            <ac:spMk id="9" creationId="{8C34165C-C398-4E4C-8042-0AF40C3426C5}"/>
          </ac:spMkLst>
        </pc:spChg>
        <pc:spChg chg="add del mod">
          <ac:chgData name="Marcio Monteiro" userId="aef6e9f59deaac01" providerId="LiveId" clId="{B1E908B5-6415-43CF-8E1A-0CE990B039D8}" dt="2022-04-07T21:15:43.361" v="2267" actId="478"/>
          <ac:spMkLst>
            <pc:docMk/>
            <pc:sldMk cId="3044647677" sldId="265"/>
            <ac:spMk id="10" creationId="{202EFAA9-DCD5-48FF-B7FA-29C58A35ABBF}"/>
          </ac:spMkLst>
        </pc:spChg>
        <pc:spChg chg="add del mod">
          <ac:chgData name="Marcio Monteiro" userId="aef6e9f59deaac01" providerId="LiveId" clId="{B1E908B5-6415-43CF-8E1A-0CE990B039D8}" dt="2022-04-07T20:19:25.057" v="1919" actId="478"/>
          <ac:spMkLst>
            <pc:docMk/>
            <pc:sldMk cId="3044647677" sldId="265"/>
            <ac:spMk id="11" creationId="{3830B888-B191-465C-BE6D-3578F1F32E44}"/>
          </ac:spMkLst>
        </pc:spChg>
        <pc:spChg chg="add del mod">
          <ac:chgData name="Marcio Monteiro" userId="aef6e9f59deaac01" providerId="LiveId" clId="{B1E908B5-6415-43CF-8E1A-0CE990B039D8}" dt="2022-04-07T20:19:23.461" v="1918" actId="478"/>
          <ac:spMkLst>
            <pc:docMk/>
            <pc:sldMk cId="3044647677" sldId="265"/>
            <ac:spMk id="12" creationId="{B7563AE9-359F-4335-BEEC-1F1B28FB9716}"/>
          </ac:spMkLst>
        </pc:spChg>
        <pc:spChg chg="add del mod">
          <ac:chgData name="Marcio Monteiro" userId="aef6e9f59deaac01" providerId="LiveId" clId="{B1E908B5-6415-43CF-8E1A-0CE990B039D8}" dt="2022-04-07T20:19:27.711" v="1922" actId="478"/>
          <ac:spMkLst>
            <pc:docMk/>
            <pc:sldMk cId="3044647677" sldId="265"/>
            <ac:spMk id="13" creationId="{97CDBC9A-2B47-4F14-9447-DC79DE8BFAA4}"/>
          </ac:spMkLst>
        </pc:spChg>
        <pc:spChg chg="add mod ord">
          <ac:chgData name="Marcio Monteiro" userId="aef6e9f59deaac01" providerId="LiveId" clId="{B1E908B5-6415-43CF-8E1A-0CE990B039D8}" dt="2022-04-07T20:21:09.258" v="1942" actId="1076"/>
          <ac:spMkLst>
            <pc:docMk/>
            <pc:sldMk cId="3044647677" sldId="265"/>
            <ac:spMk id="20" creationId="{1AAB299E-5695-4024-A9AC-7AD490F51D55}"/>
          </ac:spMkLst>
        </pc:spChg>
        <pc:spChg chg="add del mod">
          <ac:chgData name="Marcio Monteiro" userId="aef6e9f59deaac01" providerId="LiveId" clId="{B1E908B5-6415-43CF-8E1A-0CE990B039D8}" dt="2022-04-07T20:19:35.946" v="1924" actId="478"/>
          <ac:spMkLst>
            <pc:docMk/>
            <pc:sldMk cId="3044647677" sldId="265"/>
            <ac:spMk id="21" creationId="{09344B46-3215-4DD8-B904-A2EFAA143F70}"/>
          </ac:spMkLst>
        </pc:spChg>
        <pc:spChg chg="add del mod">
          <ac:chgData name="Marcio Monteiro" userId="aef6e9f59deaac01" providerId="LiveId" clId="{B1E908B5-6415-43CF-8E1A-0CE990B039D8}" dt="2022-04-07T20:19:29.798" v="1923" actId="478"/>
          <ac:spMkLst>
            <pc:docMk/>
            <pc:sldMk cId="3044647677" sldId="265"/>
            <ac:spMk id="22" creationId="{A70C1EB8-EFD0-4939-8351-6E43E9BB3E13}"/>
          </ac:spMkLst>
        </pc:spChg>
        <pc:spChg chg="add mod">
          <ac:chgData name="Marcio Monteiro" userId="aef6e9f59deaac01" providerId="LiveId" clId="{B1E908B5-6415-43CF-8E1A-0CE990B039D8}" dt="2022-04-07T20:20:29.752" v="1937" actId="14100"/>
          <ac:spMkLst>
            <pc:docMk/>
            <pc:sldMk cId="3044647677" sldId="265"/>
            <ac:spMk id="25" creationId="{8E92BF72-7E77-4ABC-861D-A5E14EE23E3D}"/>
          </ac:spMkLst>
        </pc:spChg>
        <pc:spChg chg="add mod">
          <ac:chgData name="Marcio Monteiro" userId="aef6e9f59deaac01" providerId="LiveId" clId="{B1E908B5-6415-43CF-8E1A-0CE990B039D8}" dt="2022-04-07T21:08:36.236" v="2192" actId="1076"/>
          <ac:spMkLst>
            <pc:docMk/>
            <pc:sldMk cId="3044647677" sldId="265"/>
            <ac:spMk id="26" creationId="{20413625-D772-4F60-A3E9-3ED0AE6AD130}"/>
          </ac:spMkLst>
        </pc:spChg>
        <pc:picChg chg="add mod">
          <ac:chgData name="Marcio Monteiro" userId="aef6e9f59deaac01" providerId="LiveId" clId="{B1E908B5-6415-43CF-8E1A-0CE990B039D8}" dt="2022-04-07T20:10:05.467" v="1762"/>
          <ac:picMkLst>
            <pc:docMk/>
            <pc:sldMk cId="3044647677" sldId="265"/>
            <ac:picMk id="2" creationId="{1E66EB3B-D3C9-4EB0-9F85-6A02E20012BB}"/>
          </ac:picMkLst>
        </pc:picChg>
        <pc:picChg chg="add mod">
          <ac:chgData name="Marcio Monteiro" userId="aef6e9f59deaac01" providerId="LiveId" clId="{B1E908B5-6415-43CF-8E1A-0CE990B039D8}" dt="2022-04-07T20:10:05.467" v="1762"/>
          <ac:picMkLst>
            <pc:docMk/>
            <pc:sldMk cId="3044647677" sldId="265"/>
            <ac:picMk id="5" creationId="{ED18E66C-801E-4DE6-9711-8DA2B209934E}"/>
          </ac:picMkLst>
        </pc:picChg>
        <pc:picChg chg="add del mod ord modCrop">
          <ac:chgData name="Marcio Monteiro" userId="aef6e9f59deaac01" providerId="LiveId" clId="{B1E908B5-6415-43CF-8E1A-0CE990B039D8}" dt="2022-04-07T20:19:22.063" v="1917" actId="478"/>
          <ac:picMkLst>
            <pc:docMk/>
            <pc:sldMk cId="3044647677" sldId="265"/>
            <ac:picMk id="15" creationId="{FD8FFD6F-56E9-400C-A477-83F9E28287CD}"/>
          </ac:picMkLst>
        </pc:picChg>
        <pc:picChg chg="add del mod ord modCrop">
          <ac:chgData name="Marcio Monteiro" userId="aef6e9f59deaac01" providerId="LiveId" clId="{B1E908B5-6415-43CF-8E1A-0CE990B039D8}" dt="2022-04-07T20:19:25.745" v="1920" actId="478"/>
          <ac:picMkLst>
            <pc:docMk/>
            <pc:sldMk cId="3044647677" sldId="265"/>
            <ac:picMk id="17" creationId="{2126FE15-E25C-4A7D-A56E-C0AE5B996AE4}"/>
          </ac:picMkLst>
        </pc:picChg>
        <pc:picChg chg="add del mod modCrop">
          <ac:chgData name="Marcio Monteiro" userId="aef6e9f59deaac01" providerId="LiveId" clId="{B1E908B5-6415-43CF-8E1A-0CE990B039D8}" dt="2022-04-07T20:19:26.295" v="1921" actId="478"/>
          <ac:picMkLst>
            <pc:docMk/>
            <pc:sldMk cId="3044647677" sldId="265"/>
            <ac:picMk id="19" creationId="{2E947972-F386-42B6-A12F-0D4B68F96ECD}"/>
          </ac:picMkLst>
        </pc:picChg>
        <pc:picChg chg="add mod ord modCrop">
          <ac:chgData name="Marcio Monteiro" userId="aef6e9f59deaac01" providerId="LiveId" clId="{B1E908B5-6415-43CF-8E1A-0CE990B039D8}" dt="2022-04-07T20:20:12.455" v="1934" actId="1076"/>
          <ac:picMkLst>
            <pc:docMk/>
            <pc:sldMk cId="3044647677" sldId="265"/>
            <ac:picMk id="24" creationId="{6BF78B98-1498-4368-9F95-6E058A50A562}"/>
          </ac:picMkLst>
        </pc:picChg>
        <pc:picChg chg="add del mod">
          <ac:chgData name="Marcio Monteiro" userId="aef6e9f59deaac01" providerId="LiveId" clId="{B1E908B5-6415-43CF-8E1A-0CE990B039D8}" dt="2022-04-07T21:15:16.771" v="2262" actId="21"/>
          <ac:picMkLst>
            <pc:docMk/>
            <pc:sldMk cId="3044647677" sldId="265"/>
            <ac:picMk id="27" creationId="{210C92D6-1129-45D5-930C-AEB1C28274F4}"/>
          </ac:picMkLst>
        </pc:picChg>
        <pc:picChg chg="add mod">
          <ac:chgData name="Marcio Monteiro" userId="aef6e9f59deaac01" providerId="LiveId" clId="{B1E908B5-6415-43CF-8E1A-0CE990B039D8}" dt="2022-04-07T21:15:31.383" v="2265"/>
          <ac:picMkLst>
            <pc:docMk/>
            <pc:sldMk cId="3044647677" sldId="265"/>
            <ac:picMk id="28" creationId="{FF8B46AC-07A1-4463-A98C-553131D16A7B}"/>
          </ac:picMkLst>
        </pc:picChg>
        <pc:picChg chg="add mod">
          <ac:chgData name="Marcio Monteiro" userId="aef6e9f59deaac01" providerId="LiveId" clId="{B1E908B5-6415-43CF-8E1A-0CE990B039D8}" dt="2022-04-07T21:16:39.956" v="2280"/>
          <ac:picMkLst>
            <pc:docMk/>
            <pc:sldMk cId="3044647677" sldId="265"/>
            <ac:picMk id="29" creationId="{9CAF841C-31A1-491D-8202-8911A62B609C}"/>
          </ac:picMkLst>
        </pc:picChg>
        <pc:picChg chg="add mod">
          <ac:chgData name="Marcio Monteiro" userId="aef6e9f59deaac01" providerId="LiveId" clId="{B1E908B5-6415-43CF-8E1A-0CE990B039D8}" dt="2022-04-07T21:16:39.956" v="2280"/>
          <ac:picMkLst>
            <pc:docMk/>
            <pc:sldMk cId="3044647677" sldId="265"/>
            <ac:picMk id="30" creationId="{2F39DD40-F02F-43AE-847C-574EDA48F168}"/>
          </ac:picMkLst>
        </pc:picChg>
      </pc:sldChg>
      <pc:sldChg chg="addSp delSp modSp add mod modTransition modAnim">
        <pc:chgData name="Marcio Monteiro" userId="aef6e9f59deaac01" providerId="LiveId" clId="{B1E908B5-6415-43CF-8E1A-0CE990B039D8}" dt="2022-04-07T21:25:54.038" v="2345"/>
        <pc:sldMkLst>
          <pc:docMk/>
          <pc:sldMk cId="3236316392" sldId="266"/>
        </pc:sldMkLst>
        <pc:spChg chg="del">
          <ac:chgData name="Marcio Monteiro" userId="aef6e9f59deaac01" providerId="LiveId" clId="{B1E908B5-6415-43CF-8E1A-0CE990B039D8}" dt="2022-04-07T21:15:47.533" v="2269" actId="478"/>
          <ac:spMkLst>
            <pc:docMk/>
            <pc:sldMk cId="3236316392" sldId="266"/>
            <ac:spMk id="7" creationId="{99A7F6B3-3A3E-475A-9F7D-FF145FDB0592}"/>
          </ac:spMkLst>
        </pc:spChg>
        <pc:spChg chg="del">
          <ac:chgData name="Marcio Monteiro" userId="aef6e9f59deaac01" providerId="LiveId" clId="{B1E908B5-6415-43CF-8E1A-0CE990B039D8}" dt="2022-04-07T21:15:46.015" v="2268" actId="478"/>
          <ac:spMkLst>
            <pc:docMk/>
            <pc:sldMk cId="3236316392" sldId="266"/>
            <ac:spMk id="9" creationId="{8C34165C-C398-4E4C-8042-0AF40C3426C5}"/>
          </ac:spMkLst>
        </pc:spChg>
        <pc:spChg chg="del">
          <ac:chgData name="Marcio Monteiro" userId="aef6e9f59deaac01" providerId="LiveId" clId="{B1E908B5-6415-43CF-8E1A-0CE990B039D8}" dt="2022-04-07T21:15:48.827" v="2270" actId="478"/>
          <ac:spMkLst>
            <pc:docMk/>
            <pc:sldMk cId="3236316392" sldId="266"/>
            <ac:spMk id="10" creationId="{202EFAA9-DCD5-48FF-B7FA-29C58A35ABBF}"/>
          </ac:spMkLst>
        </pc:spChg>
        <pc:picChg chg="add mod">
          <ac:chgData name="Marcio Monteiro" userId="aef6e9f59deaac01" providerId="LiveId" clId="{B1E908B5-6415-43CF-8E1A-0CE990B039D8}" dt="2022-04-07T21:16:42.307" v="2281"/>
          <ac:picMkLst>
            <pc:docMk/>
            <pc:sldMk cId="3236316392" sldId="266"/>
            <ac:picMk id="23" creationId="{80CFC614-A5FE-45A7-989C-80A2BAA31540}"/>
          </ac:picMkLst>
        </pc:picChg>
        <pc:picChg chg="add mod">
          <ac:chgData name="Marcio Monteiro" userId="aef6e9f59deaac01" providerId="LiveId" clId="{B1E908B5-6415-43CF-8E1A-0CE990B039D8}" dt="2022-04-07T21:16:42.307" v="2281"/>
          <ac:picMkLst>
            <pc:docMk/>
            <pc:sldMk cId="3236316392" sldId="266"/>
            <ac:picMk id="24" creationId="{27E73225-7F08-45E1-9665-1E3CEA451E6E}"/>
          </ac:picMkLst>
        </pc:picChg>
        <pc:picChg chg="add mod">
          <ac:chgData name="Marcio Monteiro" userId="aef6e9f59deaac01" providerId="LiveId" clId="{B1E908B5-6415-43CF-8E1A-0CE990B039D8}" dt="2022-04-07T21:17:36.388" v="2289"/>
          <ac:picMkLst>
            <pc:docMk/>
            <pc:sldMk cId="3236316392" sldId="266"/>
            <ac:picMk id="25" creationId="{59016CA1-CA81-489E-9271-04620ACB1B62}"/>
          </ac:picMkLst>
        </pc:picChg>
      </pc:sldChg>
      <pc:sldChg chg="addSp delSp modSp add mod ord modTransition modAnim">
        <pc:chgData name="Marcio Monteiro" userId="aef6e9f59deaac01" providerId="LiveId" clId="{B1E908B5-6415-43CF-8E1A-0CE990B039D8}" dt="2022-04-07T21:25:54.038" v="2345"/>
        <pc:sldMkLst>
          <pc:docMk/>
          <pc:sldMk cId="3452531151" sldId="267"/>
        </pc:sldMkLst>
        <pc:spChg chg="del">
          <ac:chgData name="Marcio Monteiro" userId="aef6e9f59deaac01" providerId="LiveId" clId="{B1E908B5-6415-43CF-8E1A-0CE990B039D8}" dt="2022-04-07T21:15:55.420" v="2271" actId="478"/>
          <ac:spMkLst>
            <pc:docMk/>
            <pc:sldMk cId="3452531151" sldId="267"/>
            <ac:spMk id="7" creationId="{99A7F6B3-3A3E-475A-9F7D-FF145FDB0592}"/>
          </ac:spMkLst>
        </pc:spChg>
        <pc:spChg chg="del">
          <ac:chgData name="Marcio Monteiro" userId="aef6e9f59deaac01" providerId="LiveId" clId="{B1E908B5-6415-43CF-8E1A-0CE990B039D8}" dt="2022-04-07T21:15:56.589" v="2272" actId="478"/>
          <ac:spMkLst>
            <pc:docMk/>
            <pc:sldMk cId="3452531151" sldId="267"/>
            <ac:spMk id="9" creationId="{8C34165C-C398-4E4C-8042-0AF40C3426C5}"/>
          </ac:spMkLst>
        </pc:spChg>
        <pc:spChg chg="del">
          <ac:chgData name="Marcio Monteiro" userId="aef6e9f59deaac01" providerId="LiveId" clId="{B1E908B5-6415-43CF-8E1A-0CE990B039D8}" dt="2022-04-07T21:15:58.060" v="2273" actId="478"/>
          <ac:spMkLst>
            <pc:docMk/>
            <pc:sldMk cId="3452531151" sldId="267"/>
            <ac:spMk id="10" creationId="{202EFAA9-DCD5-48FF-B7FA-29C58A35ABBF}"/>
          </ac:spMkLst>
        </pc:spChg>
        <pc:spChg chg="add mod">
          <ac:chgData name="Marcio Monteiro" userId="aef6e9f59deaac01" providerId="LiveId" clId="{B1E908B5-6415-43CF-8E1A-0CE990B039D8}" dt="2022-04-07T21:22:28.217" v="2325" actId="164"/>
          <ac:spMkLst>
            <pc:docMk/>
            <pc:sldMk cId="3452531151" sldId="267"/>
            <ac:spMk id="11" creationId="{0B844B20-C98D-4417-AF91-38A9DC228C87}"/>
          </ac:spMkLst>
        </pc:spChg>
        <pc:spChg chg="add mod">
          <ac:chgData name="Marcio Monteiro" userId="aef6e9f59deaac01" providerId="LiveId" clId="{B1E908B5-6415-43CF-8E1A-0CE990B039D8}" dt="2022-04-07T20:26:57.344" v="2027" actId="1076"/>
          <ac:spMkLst>
            <pc:docMk/>
            <pc:sldMk cId="3452531151" sldId="267"/>
            <ac:spMk id="14" creationId="{7BDAE6A1-4C52-47D0-BE03-D82D4DC5368F}"/>
          </ac:spMkLst>
        </pc:spChg>
        <pc:spChg chg="add mod">
          <ac:chgData name="Marcio Monteiro" userId="aef6e9f59deaac01" providerId="LiveId" clId="{B1E908B5-6415-43CF-8E1A-0CE990B039D8}" dt="2022-04-07T21:22:39.181" v="2326" actId="164"/>
          <ac:spMkLst>
            <pc:docMk/>
            <pc:sldMk cId="3452531151" sldId="267"/>
            <ac:spMk id="16" creationId="{9258E7F1-6210-4B79-993C-E1514D55F745}"/>
          </ac:spMkLst>
        </pc:spChg>
        <pc:spChg chg="add mod">
          <ac:chgData name="Marcio Monteiro" userId="aef6e9f59deaac01" providerId="LiveId" clId="{B1E908B5-6415-43CF-8E1A-0CE990B039D8}" dt="2022-04-07T21:22:45.320" v="2327" actId="164"/>
          <ac:spMkLst>
            <pc:docMk/>
            <pc:sldMk cId="3452531151" sldId="267"/>
            <ac:spMk id="17" creationId="{8E2A53B3-6ADA-4A4F-9D6A-831B69E8C72C}"/>
          </ac:spMkLst>
        </pc:spChg>
        <pc:spChg chg="add mod">
          <ac:chgData name="Marcio Monteiro" userId="aef6e9f59deaac01" providerId="LiveId" clId="{B1E908B5-6415-43CF-8E1A-0CE990B039D8}" dt="2022-04-07T21:22:28.217" v="2325" actId="164"/>
          <ac:spMkLst>
            <pc:docMk/>
            <pc:sldMk cId="3452531151" sldId="267"/>
            <ac:spMk id="19" creationId="{47035B1C-3BD9-4D33-A75F-E31ACC62BD73}"/>
          </ac:spMkLst>
        </pc:spChg>
        <pc:spChg chg="del">
          <ac:chgData name="Marcio Monteiro" userId="aef6e9f59deaac01" providerId="LiveId" clId="{B1E908B5-6415-43CF-8E1A-0CE990B039D8}" dt="2022-04-07T20:22:29.449" v="1946" actId="478"/>
          <ac:spMkLst>
            <pc:docMk/>
            <pc:sldMk cId="3452531151" sldId="267"/>
            <ac:spMk id="20" creationId="{1AAB299E-5695-4024-A9AC-7AD490F51D55}"/>
          </ac:spMkLst>
        </pc:spChg>
        <pc:spChg chg="add mod">
          <ac:chgData name="Marcio Monteiro" userId="aef6e9f59deaac01" providerId="LiveId" clId="{B1E908B5-6415-43CF-8E1A-0CE990B039D8}" dt="2022-04-07T21:22:39.181" v="2326" actId="164"/>
          <ac:spMkLst>
            <pc:docMk/>
            <pc:sldMk cId="3452531151" sldId="267"/>
            <ac:spMk id="21" creationId="{C1DFC001-A714-4274-94B6-95C752A0FA46}"/>
          </ac:spMkLst>
        </pc:spChg>
        <pc:spChg chg="add mod">
          <ac:chgData name="Marcio Monteiro" userId="aef6e9f59deaac01" providerId="LiveId" clId="{B1E908B5-6415-43CF-8E1A-0CE990B039D8}" dt="2022-04-07T21:22:45.320" v="2327" actId="164"/>
          <ac:spMkLst>
            <pc:docMk/>
            <pc:sldMk cId="3452531151" sldId="267"/>
            <ac:spMk id="22" creationId="{8BA61345-3106-416C-A9B9-5AB9C07DE699}"/>
          </ac:spMkLst>
        </pc:spChg>
        <pc:spChg chg="mod">
          <ac:chgData name="Marcio Monteiro" userId="aef6e9f59deaac01" providerId="LiveId" clId="{B1E908B5-6415-43CF-8E1A-0CE990B039D8}" dt="2022-04-07T20:24:15.226" v="1965" actId="207"/>
          <ac:spMkLst>
            <pc:docMk/>
            <pc:sldMk cId="3452531151" sldId="267"/>
            <ac:spMk id="25" creationId="{8E92BF72-7E77-4ABC-861D-A5E14EE23E3D}"/>
          </ac:spMkLst>
        </pc:spChg>
        <pc:grpChg chg="add mod ord">
          <ac:chgData name="Marcio Monteiro" userId="aef6e9f59deaac01" providerId="LiveId" clId="{B1E908B5-6415-43CF-8E1A-0CE990B039D8}" dt="2022-04-07T21:22:47.871" v="2328" actId="171"/>
          <ac:grpSpMkLst>
            <pc:docMk/>
            <pc:sldMk cId="3452531151" sldId="267"/>
            <ac:grpSpMk id="12" creationId="{F503F3FA-AF9A-40FB-AA29-377EE781D37A}"/>
          </ac:grpSpMkLst>
        </pc:grpChg>
        <pc:grpChg chg="add mod ord">
          <ac:chgData name="Marcio Monteiro" userId="aef6e9f59deaac01" providerId="LiveId" clId="{B1E908B5-6415-43CF-8E1A-0CE990B039D8}" dt="2022-04-07T21:22:49.915" v="2329" actId="171"/>
          <ac:grpSpMkLst>
            <pc:docMk/>
            <pc:sldMk cId="3452531151" sldId="267"/>
            <ac:grpSpMk id="13" creationId="{AEB73F04-C492-46A0-BAE9-883C282CBA71}"/>
          </ac:grpSpMkLst>
        </pc:grpChg>
        <pc:grpChg chg="add mod ord">
          <ac:chgData name="Marcio Monteiro" userId="aef6e9f59deaac01" providerId="LiveId" clId="{B1E908B5-6415-43CF-8E1A-0CE990B039D8}" dt="2022-04-07T21:22:51.933" v="2330" actId="171"/>
          <ac:grpSpMkLst>
            <pc:docMk/>
            <pc:sldMk cId="3452531151" sldId="267"/>
            <ac:grpSpMk id="15" creationId="{2060AAAB-2283-4B5B-9F81-25E71C317E5B}"/>
          </ac:grpSpMkLst>
        </pc:grpChg>
        <pc:picChg chg="add mod">
          <ac:chgData name="Marcio Monteiro" userId="aef6e9f59deaac01" providerId="LiveId" clId="{B1E908B5-6415-43CF-8E1A-0CE990B039D8}" dt="2022-04-07T21:16:44.053" v="2282"/>
          <ac:picMkLst>
            <pc:docMk/>
            <pc:sldMk cId="3452531151" sldId="267"/>
            <ac:picMk id="23" creationId="{EF9370E6-4E63-4D66-8E62-B5067B6A2D92}"/>
          </ac:picMkLst>
        </pc:picChg>
        <pc:picChg chg="add mod">
          <ac:chgData name="Marcio Monteiro" userId="aef6e9f59deaac01" providerId="LiveId" clId="{B1E908B5-6415-43CF-8E1A-0CE990B039D8}" dt="2022-04-07T21:16:44.053" v="2282"/>
          <ac:picMkLst>
            <pc:docMk/>
            <pc:sldMk cId="3452531151" sldId="267"/>
            <ac:picMk id="26" creationId="{7B4DDE92-5555-4CA5-8C46-D83FE0E3C47D}"/>
          </ac:picMkLst>
        </pc:picChg>
        <pc:picChg chg="add mod">
          <ac:chgData name="Marcio Monteiro" userId="aef6e9f59deaac01" providerId="LiveId" clId="{B1E908B5-6415-43CF-8E1A-0CE990B039D8}" dt="2022-04-07T21:17:37.624" v="2290"/>
          <ac:picMkLst>
            <pc:docMk/>
            <pc:sldMk cId="3452531151" sldId="267"/>
            <ac:picMk id="27" creationId="{74EA0728-8B90-426D-A328-344056C2763C}"/>
          </ac:picMkLst>
        </pc:picChg>
        <pc:picChg chg="add mod">
          <ac:chgData name="Marcio Monteiro" userId="aef6e9f59deaac01" providerId="LiveId" clId="{B1E908B5-6415-43CF-8E1A-0CE990B039D8}" dt="2022-04-07T20:26:50.150" v="2026" actId="1076"/>
          <ac:picMkLst>
            <pc:docMk/>
            <pc:sldMk cId="3452531151" sldId="267"/>
            <ac:picMk id="1026" creationId="{38710CFD-11E1-4E36-8B4E-37E3ED25E398}"/>
          </ac:picMkLst>
        </pc:picChg>
      </pc:sldChg>
      <pc:sldChg chg="addSp delSp modSp add mod ord modTransition modAnim">
        <pc:chgData name="Marcio Monteiro" userId="aef6e9f59deaac01" providerId="LiveId" clId="{B1E908B5-6415-43CF-8E1A-0CE990B039D8}" dt="2022-04-07T21:25:54.038" v="2345"/>
        <pc:sldMkLst>
          <pc:docMk/>
          <pc:sldMk cId="3100794448" sldId="268"/>
        </pc:sldMkLst>
        <pc:spChg chg="del">
          <ac:chgData name="Marcio Monteiro" userId="aef6e9f59deaac01" providerId="LiveId" clId="{B1E908B5-6415-43CF-8E1A-0CE990B039D8}" dt="2022-04-07T21:16:01.797" v="2274" actId="478"/>
          <ac:spMkLst>
            <pc:docMk/>
            <pc:sldMk cId="3100794448" sldId="268"/>
            <ac:spMk id="7" creationId="{99A7F6B3-3A3E-475A-9F7D-FF145FDB0592}"/>
          </ac:spMkLst>
        </pc:spChg>
        <pc:spChg chg="del">
          <ac:chgData name="Marcio Monteiro" userId="aef6e9f59deaac01" providerId="LiveId" clId="{B1E908B5-6415-43CF-8E1A-0CE990B039D8}" dt="2022-04-07T21:16:08.542" v="2276" actId="478"/>
          <ac:spMkLst>
            <pc:docMk/>
            <pc:sldMk cId="3100794448" sldId="268"/>
            <ac:spMk id="8" creationId="{42A31684-5861-4E8A-8C11-CDADCB53567D}"/>
          </ac:spMkLst>
        </pc:spChg>
        <pc:spChg chg="del">
          <ac:chgData name="Marcio Monteiro" userId="aef6e9f59deaac01" providerId="LiveId" clId="{B1E908B5-6415-43CF-8E1A-0CE990B039D8}" dt="2022-04-07T21:16:03.052" v="2275" actId="478"/>
          <ac:spMkLst>
            <pc:docMk/>
            <pc:sldMk cId="3100794448" sldId="268"/>
            <ac:spMk id="9" creationId="{8C34165C-C398-4E4C-8042-0AF40C3426C5}"/>
          </ac:spMkLst>
        </pc:spChg>
        <pc:spChg chg="mod">
          <ac:chgData name="Marcio Monteiro" userId="aef6e9f59deaac01" providerId="LiveId" clId="{B1E908B5-6415-43CF-8E1A-0CE990B039D8}" dt="2022-04-07T21:14:51.795" v="2257" actId="113"/>
          <ac:spMkLst>
            <pc:docMk/>
            <pc:sldMk cId="3100794448" sldId="268"/>
            <ac:spMk id="10" creationId="{202EFAA9-DCD5-48FF-B7FA-29C58A35ABBF}"/>
          </ac:spMkLst>
        </pc:spChg>
        <pc:spChg chg="add mod">
          <ac:chgData name="Marcio Monteiro" userId="aef6e9f59deaac01" providerId="LiveId" clId="{B1E908B5-6415-43CF-8E1A-0CE990B039D8}" dt="2022-04-07T21:08:59.610" v="2218" actId="1076"/>
          <ac:spMkLst>
            <pc:docMk/>
            <pc:sldMk cId="3100794448" sldId="268"/>
            <ac:spMk id="14" creationId="{B79288A6-2025-4FED-A9C9-3FACE36D885B}"/>
          </ac:spMkLst>
        </pc:spChg>
        <pc:spChg chg="add mod">
          <ac:chgData name="Marcio Monteiro" userId="aef6e9f59deaac01" providerId="LiveId" clId="{B1E908B5-6415-43CF-8E1A-0CE990B039D8}" dt="2022-04-07T21:21:52.159" v="2318"/>
          <ac:spMkLst>
            <pc:docMk/>
            <pc:sldMk cId="3100794448" sldId="268"/>
            <ac:spMk id="19" creationId="{6C5E6AE1-19B3-4C3E-879C-93FF08950BB7}"/>
          </ac:spMkLst>
        </pc:spChg>
        <pc:spChg chg="del">
          <ac:chgData name="Marcio Monteiro" userId="aef6e9f59deaac01" providerId="LiveId" clId="{B1E908B5-6415-43CF-8E1A-0CE990B039D8}" dt="2022-04-07T21:21:51.267" v="2317" actId="478"/>
          <ac:spMkLst>
            <pc:docMk/>
            <pc:sldMk cId="3100794448" sldId="268"/>
            <ac:spMk id="20" creationId="{1AAB299E-5695-4024-A9AC-7AD490F51D55}"/>
          </ac:spMkLst>
        </pc:spChg>
        <pc:spChg chg="mod">
          <ac:chgData name="Marcio Monteiro" userId="aef6e9f59deaac01" providerId="LiveId" clId="{B1E908B5-6415-43CF-8E1A-0CE990B039D8}" dt="2022-04-07T21:09:12.048" v="2221" actId="1076"/>
          <ac:spMkLst>
            <pc:docMk/>
            <pc:sldMk cId="3100794448" sldId="268"/>
            <ac:spMk id="25" creationId="{8E92BF72-7E77-4ABC-861D-A5E14EE23E3D}"/>
          </ac:spMkLst>
        </pc:spChg>
        <pc:picChg chg="add mod">
          <ac:chgData name="Marcio Monteiro" userId="aef6e9f59deaac01" providerId="LiveId" clId="{B1E908B5-6415-43CF-8E1A-0CE990B039D8}" dt="2022-04-07T21:16:53.074" v="2283"/>
          <ac:picMkLst>
            <pc:docMk/>
            <pc:sldMk cId="3100794448" sldId="268"/>
            <ac:picMk id="15" creationId="{C90D22E3-8927-4342-9380-F2E941AEB398}"/>
          </ac:picMkLst>
        </pc:picChg>
        <pc:picChg chg="add del mod">
          <ac:chgData name="Marcio Monteiro" userId="aef6e9f59deaac01" providerId="LiveId" clId="{B1E908B5-6415-43CF-8E1A-0CE990B039D8}" dt="2022-04-07T21:16:56.500" v="2284" actId="478"/>
          <ac:picMkLst>
            <pc:docMk/>
            <pc:sldMk cId="3100794448" sldId="268"/>
            <ac:picMk id="16" creationId="{9658F233-C146-4060-8008-FB9779C7C038}"/>
          </ac:picMkLst>
        </pc:picChg>
        <pc:picChg chg="add mod">
          <ac:chgData name="Marcio Monteiro" userId="aef6e9f59deaac01" providerId="LiveId" clId="{B1E908B5-6415-43CF-8E1A-0CE990B039D8}" dt="2022-04-07T21:17:31.008" v="2287"/>
          <ac:picMkLst>
            <pc:docMk/>
            <pc:sldMk cId="3100794448" sldId="268"/>
            <ac:picMk id="17" creationId="{A61D0807-D991-4348-A4DC-6F3AEADB14D9}"/>
          </ac:picMkLst>
        </pc:picChg>
        <pc:picChg chg="add mod">
          <ac:chgData name="Marcio Monteiro" userId="aef6e9f59deaac01" providerId="LiveId" clId="{B1E908B5-6415-43CF-8E1A-0CE990B039D8}" dt="2022-04-07T21:17:38.779" v="2291"/>
          <ac:picMkLst>
            <pc:docMk/>
            <pc:sldMk cId="3100794448" sldId="268"/>
            <ac:picMk id="18" creationId="{A40A64C5-A09A-4783-99B0-16AE0CED8394}"/>
          </ac:picMkLst>
        </pc:picChg>
        <pc:picChg chg="mod">
          <ac:chgData name="Marcio Monteiro" userId="aef6e9f59deaac01" providerId="LiveId" clId="{B1E908B5-6415-43CF-8E1A-0CE990B039D8}" dt="2022-04-07T21:09:06.445" v="2220" actId="14826"/>
          <ac:picMkLst>
            <pc:docMk/>
            <pc:sldMk cId="3100794448" sldId="268"/>
            <ac:picMk id="24" creationId="{6BF78B98-1498-4368-9F95-6E058A50A562}"/>
          </ac:picMkLst>
        </pc:picChg>
      </pc:sldChg>
      <pc:sldChg chg="addSp delSp modSp add mod ord modTransition modAnim">
        <pc:chgData name="Marcio Monteiro" userId="aef6e9f59deaac01" providerId="LiveId" clId="{B1E908B5-6415-43CF-8E1A-0CE990B039D8}" dt="2022-04-07T21:25:54.038" v="2345"/>
        <pc:sldMkLst>
          <pc:docMk/>
          <pc:sldMk cId="631017070" sldId="269"/>
        </pc:sldMkLst>
        <pc:spChg chg="del">
          <ac:chgData name="Marcio Monteiro" userId="aef6e9f59deaac01" providerId="LiveId" clId="{B1E908B5-6415-43CF-8E1A-0CE990B039D8}" dt="2022-04-07T21:16:12.583" v="2277" actId="478"/>
          <ac:spMkLst>
            <pc:docMk/>
            <pc:sldMk cId="631017070" sldId="269"/>
            <ac:spMk id="7" creationId="{99A7F6B3-3A3E-475A-9F7D-FF145FDB0592}"/>
          </ac:spMkLst>
        </pc:spChg>
        <pc:spChg chg="del">
          <ac:chgData name="Marcio Monteiro" userId="aef6e9f59deaac01" providerId="LiveId" clId="{B1E908B5-6415-43CF-8E1A-0CE990B039D8}" dt="2022-04-07T21:16:13.877" v="2278" actId="478"/>
          <ac:spMkLst>
            <pc:docMk/>
            <pc:sldMk cId="631017070" sldId="269"/>
            <ac:spMk id="8" creationId="{42A31684-5861-4E8A-8C11-CDADCB53567D}"/>
          </ac:spMkLst>
        </pc:spChg>
        <pc:spChg chg="mod">
          <ac:chgData name="Marcio Monteiro" userId="aef6e9f59deaac01" providerId="LiveId" clId="{B1E908B5-6415-43CF-8E1A-0CE990B039D8}" dt="2022-04-07T21:14:57.210" v="2258" actId="113"/>
          <ac:spMkLst>
            <pc:docMk/>
            <pc:sldMk cId="631017070" sldId="269"/>
            <ac:spMk id="9" creationId="{8C34165C-C398-4E4C-8042-0AF40C3426C5}"/>
          </ac:spMkLst>
        </pc:spChg>
        <pc:spChg chg="del">
          <ac:chgData name="Marcio Monteiro" userId="aef6e9f59deaac01" providerId="LiveId" clId="{B1E908B5-6415-43CF-8E1A-0CE990B039D8}" dt="2022-04-07T21:16:15.398" v="2279" actId="478"/>
          <ac:spMkLst>
            <pc:docMk/>
            <pc:sldMk cId="631017070" sldId="269"/>
            <ac:spMk id="10" creationId="{202EFAA9-DCD5-48FF-B7FA-29C58A35ABBF}"/>
          </ac:spMkLst>
        </pc:spChg>
        <pc:spChg chg="add mod">
          <ac:chgData name="Marcio Monteiro" userId="aef6e9f59deaac01" providerId="LiveId" clId="{B1E908B5-6415-43CF-8E1A-0CE990B039D8}" dt="2022-04-07T21:08:47.638" v="2207" actId="1076"/>
          <ac:spMkLst>
            <pc:docMk/>
            <pc:sldMk cId="631017070" sldId="269"/>
            <ac:spMk id="14" creationId="{9AF5CC03-D339-4DFA-9BD0-9269D455D071}"/>
          </ac:spMkLst>
        </pc:spChg>
        <pc:spChg chg="add mod">
          <ac:chgData name="Marcio Monteiro" userId="aef6e9f59deaac01" providerId="LiveId" clId="{B1E908B5-6415-43CF-8E1A-0CE990B039D8}" dt="2022-04-07T21:21:56.135" v="2320"/>
          <ac:spMkLst>
            <pc:docMk/>
            <pc:sldMk cId="631017070" sldId="269"/>
            <ac:spMk id="19" creationId="{1F48513B-22F6-42BD-8649-7D24206BA208}"/>
          </ac:spMkLst>
        </pc:spChg>
        <pc:spChg chg="del">
          <ac:chgData name="Marcio Monteiro" userId="aef6e9f59deaac01" providerId="LiveId" clId="{B1E908B5-6415-43CF-8E1A-0CE990B039D8}" dt="2022-04-07T21:21:55.209" v="2319" actId="478"/>
          <ac:spMkLst>
            <pc:docMk/>
            <pc:sldMk cId="631017070" sldId="269"/>
            <ac:spMk id="20" creationId="{1AAB299E-5695-4024-A9AC-7AD490F51D55}"/>
          </ac:spMkLst>
        </pc:spChg>
        <pc:spChg chg="mod">
          <ac:chgData name="Marcio Monteiro" userId="aef6e9f59deaac01" providerId="LiveId" clId="{B1E908B5-6415-43CF-8E1A-0CE990B039D8}" dt="2022-04-07T21:08:06.585" v="2178" actId="1076"/>
          <ac:spMkLst>
            <pc:docMk/>
            <pc:sldMk cId="631017070" sldId="269"/>
            <ac:spMk id="25" creationId="{8E92BF72-7E77-4ABC-861D-A5E14EE23E3D}"/>
          </ac:spMkLst>
        </pc:spChg>
        <pc:picChg chg="add del mod">
          <ac:chgData name="Marcio Monteiro" userId="aef6e9f59deaac01" providerId="LiveId" clId="{B1E908B5-6415-43CF-8E1A-0CE990B039D8}" dt="2022-04-07T21:17:01.369" v="2286" actId="478"/>
          <ac:picMkLst>
            <pc:docMk/>
            <pc:sldMk cId="631017070" sldId="269"/>
            <ac:picMk id="15" creationId="{AB358D0B-15C4-4608-BEF7-BAAB6D2AD13A}"/>
          </ac:picMkLst>
        </pc:picChg>
        <pc:picChg chg="add mod">
          <ac:chgData name="Marcio Monteiro" userId="aef6e9f59deaac01" providerId="LiveId" clId="{B1E908B5-6415-43CF-8E1A-0CE990B039D8}" dt="2022-04-07T21:16:58.880" v="2285"/>
          <ac:picMkLst>
            <pc:docMk/>
            <pc:sldMk cId="631017070" sldId="269"/>
            <ac:picMk id="16" creationId="{AF655B84-8A3D-4719-9E3D-8E703D5D8653}"/>
          </ac:picMkLst>
        </pc:picChg>
        <pc:picChg chg="add mod">
          <ac:chgData name="Marcio Monteiro" userId="aef6e9f59deaac01" providerId="LiveId" clId="{B1E908B5-6415-43CF-8E1A-0CE990B039D8}" dt="2022-04-07T21:17:32.345" v="2288"/>
          <ac:picMkLst>
            <pc:docMk/>
            <pc:sldMk cId="631017070" sldId="269"/>
            <ac:picMk id="17" creationId="{FDF02AF2-6269-45AE-9ACE-5342814305EF}"/>
          </ac:picMkLst>
        </pc:picChg>
        <pc:picChg chg="add mod">
          <ac:chgData name="Marcio Monteiro" userId="aef6e9f59deaac01" providerId="LiveId" clId="{B1E908B5-6415-43CF-8E1A-0CE990B039D8}" dt="2022-04-07T21:17:42.653" v="2292"/>
          <ac:picMkLst>
            <pc:docMk/>
            <pc:sldMk cId="631017070" sldId="269"/>
            <ac:picMk id="18" creationId="{7867D259-4262-4505-BA62-FFCDDC8E732F}"/>
          </ac:picMkLst>
        </pc:picChg>
        <pc:picChg chg="mod">
          <ac:chgData name="Marcio Monteiro" userId="aef6e9f59deaac01" providerId="LiveId" clId="{B1E908B5-6415-43CF-8E1A-0CE990B039D8}" dt="2022-04-07T21:07:57.044" v="2177" actId="14826"/>
          <ac:picMkLst>
            <pc:docMk/>
            <pc:sldMk cId="631017070" sldId="269"/>
            <ac:picMk id="24" creationId="{6BF78B98-1498-4368-9F95-6E058A50A56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AB16FB-652E-49F2-91F2-F3ECBB21D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745EE8-6307-4766-B7B4-7EEB893DE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F37967-0B02-482E-8F13-769FA38D6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074D-4332-44B3-A78A-2F944F99724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C8DCC7-2FC7-447B-ACAF-ECBFD067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30DF94-0693-43C5-99F1-8C5DC69E8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D650-2614-4AD8-B0BF-37FA019003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287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117B0A-8DED-42C6-932D-7500FB25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BDA7FD-A98E-4ECF-9822-2516D360D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37F6D2-81AE-4D70-8627-E7A6E63AC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074D-4332-44B3-A78A-2F944F99724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061EC1-2BD0-4DCD-B407-91A57F6B2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3C0554-AC23-49D3-9572-EC342BC2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D650-2614-4AD8-B0BF-37FA019003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0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101157-8005-4F0F-8764-819380FA2F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7208F2E-7618-4709-A96A-402A3AD31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9819D1-4465-46D9-B525-BE11335D9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074D-4332-44B3-A78A-2F944F99724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05588C-86A8-41C2-8B20-9D011DE1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BC2DFD-AC1C-4E57-A656-323A3E1B6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D650-2614-4AD8-B0BF-37FA019003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12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5D8A60-CFA1-4CD6-8331-48C6976FF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A5E572-6C7E-45AA-966C-31C30411B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C2B983-373E-43AA-A26C-E7D22C83D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074D-4332-44B3-A78A-2F944F99724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26571C-FB02-45D1-B990-BE69CA428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DD07F3-3A21-46A6-B0C4-F7B0B4ECA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D650-2614-4AD8-B0BF-37FA019003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15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5442E3-29FB-4008-BB2B-D02B7AEF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BBBEAF4-AC34-445C-8385-338B6C7C7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BA9180-E045-45CF-B1AF-CD59CDD3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074D-4332-44B3-A78A-2F944F99724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57BF98-2DCF-448A-AF2F-4D2D58AAD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0FBAC9-092A-4E68-999A-8602F7A48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D650-2614-4AD8-B0BF-37FA019003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813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15354-C8C2-4026-BD57-60A625C10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6992EE-FABC-444F-A616-2EF30BFA3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65C6FC-D54F-4864-8E86-718A3591E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32349FD-FCCC-4843-8FAD-D2234B4A3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074D-4332-44B3-A78A-2F944F99724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2130A43-2D58-4BB8-9607-54FC4F4E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289AECA-440F-4FBD-BED4-616FAF659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D650-2614-4AD8-B0BF-37FA019003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519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39840-4E2F-4697-82E8-9792E5D47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108055-C5F8-4161-A7B2-5046132FF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562BC0-0750-4E64-9FE1-C88525737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CF33FB6-092D-423E-A940-BFE2D30A29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24A77E8-12EB-4F76-8F5A-D8A90065CE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DBDCE05-8729-48F5-9654-730CCACDE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074D-4332-44B3-A78A-2F944F99724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0E4F0CF-B380-45BB-9B46-112302DDC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39A32F7-2473-4A8A-B5A1-A76F5B31D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D650-2614-4AD8-B0BF-37FA019003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1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A64CF5-A958-4878-8C73-CC411182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88FFD5B-3F37-4C5B-8A4C-0C765A5D1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074D-4332-44B3-A78A-2F944F99724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185499B-088C-4B7E-9AAB-8AF3E81F0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4F6A9B1-8EB4-4975-88AB-F117C297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D650-2614-4AD8-B0BF-37FA019003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8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5BE0597-E7DE-4FE6-B27E-38FCE5A03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074D-4332-44B3-A78A-2F944F99724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77CA709-7C24-4C4F-926D-D74FE654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129397E-3BC5-4F65-BA54-45783E2C1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D650-2614-4AD8-B0BF-37FA019003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00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C8963-D5F9-4CA0-9800-EB8FBA6A1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11CEAC-4969-44E8-B760-89BB17025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FB28F2-727F-4C12-9A01-B5BCB6B9C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C2D9FD3-D3E0-4869-B9EA-A73D51E97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074D-4332-44B3-A78A-2F944F99724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ACE29B-579F-4508-BB3F-D94C55085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C6EB45D-38CF-4ECA-966D-D04161D2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D650-2614-4AD8-B0BF-37FA019003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6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12FD45-D2EA-4416-B1DB-CDB8E17B9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4463F61-319F-4261-9281-988BD1F166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1BAF53-A3B5-401D-A689-AB6B550D5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AEF325F-80F9-4518-AD99-F9D2C3F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074D-4332-44B3-A78A-2F944F99724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A745E9-E6E0-4109-AC04-32C42090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025B2E-9731-4313-8F55-63466B152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D650-2614-4AD8-B0BF-37FA019003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07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1E08AF8-D402-429D-8544-213E33A7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B36D26-92D7-4D7F-AADF-CCB468B7B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0001E4-E7C1-4204-9C62-B369210C4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A074D-4332-44B3-A78A-2F944F99724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C06AEF-FAE5-4B2F-A593-BD93508F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1C66FB-9BD7-4B7A-AA37-892184394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ED650-2614-4AD8-B0BF-37FA019003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25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svg"/><Relationship Id="rId7" Type="http://schemas.openxmlformats.org/officeDocument/2006/relationships/image" Target="../media/image33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3.xml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9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tmp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tmp"/><Relationship Id="rId15" Type="http://schemas.openxmlformats.org/officeDocument/2006/relationships/image" Target="../media/image1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26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slide" Target="slide10.xml"/><Relationship Id="rId2" Type="http://schemas.openxmlformats.org/officeDocument/2006/relationships/video" Target="../media/media1.mp4"/><Relationship Id="rId16" Type="http://schemas.openxmlformats.org/officeDocument/2006/relationships/slide" Target="slide6.xml"/><Relationship Id="rId20" Type="http://schemas.openxmlformats.org/officeDocument/2006/relationships/slide" Target="slide22.xml"/><Relationship Id="rId1" Type="http://schemas.microsoft.com/office/2007/relationships/media" Target="../media/media1.mp4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tmp"/><Relationship Id="rId15" Type="http://schemas.openxmlformats.org/officeDocument/2006/relationships/image" Target="../media/image16.png"/><Relationship Id="rId10" Type="http://schemas.openxmlformats.org/officeDocument/2006/relationships/image" Target="../media/image10.jpg"/><Relationship Id="rId19" Type="http://schemas.openxmlformats.org/officeDocument/2006/relationships/slide" Target="slide18.xm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.jp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011FEA0-51EE-4DBE-81E7-434E3FF7B3AA}"/>
              </a:ext>
            </a:extLst>
          </p:cNvPr>
          <p:cNvSpPr txBox="1"/>
          <p:nvPr/>
        </p:nvSpPr>
        <p:spPr>
          <a:xfrm>
            <a:off x="3033568" y="2277534"/>
            <a:ext cx="5856431" cy="25654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2BB7144-1D46-F6A3-E568-14D09DF108BA}"/>
              </a:ext>
            </a:extLst>
          </p:cNvPr>
          <p:cNvSpPr txBox="1"/>
          <p:nvPr/>
        </p:nvSpPr>
        <p:spPr>
          <a:xfrm>
            <a:off x="5132339" y="4468645"/>
            <a:ext cx="1927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Template</a:t>
            </a:r>
            <a:r>
              <a:rPr lang="pt-BR" sz="32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611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88BD4-B0F8-BF8A-AEF7-2C1AFB610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5E347AD2-C816-23D8-BFE3-1D39958DB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4F15729-C9F9-45A0-74AA-0DF31A18E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A960DEB-555C-FFD7-4823-2A5B69B57903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1FFDC48-0962-5DB0-8C3F-366EAA1953EE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2082585C-C3BD-DCE3-9B91-8475B1D19B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4A8961A-AC8B-A041-0046-C287BFB9D029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20BC58B-CFD5-7FDB-7C2A-D887C28C107C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9AFFBF7-DA69-E5E4-6AC5-EB7A3002AD35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D297114-48C4-AFDB-4DA2-FFB1FDD647CB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536AA4-BB41-4CC8-1598-797E3EA7CE26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CB3B5AE-721D-D240-2716-3AD4D99E5FAD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E4B6901-EF52-0FA8-6092-16A54344400C}"/>
              </a:ext>
            </a:extLst>
          </p:cNvPr>
          <p:cNvSpPr/>
          <p:nvPr/>
        </p:nvSpPr>
        <p:spPr>
          <a:xfrm>
            <a:off x="0" y="555561"/>
            <a:ext cx="12192000" cy="6302439"/>
          </a:xfrm>
          <a:prstGeom prst="rect">
            <a:avLst/>
          </a:prstGeom>
          <a:gradFill>
            <a:gsLst>
              <a:gs pos="100000">
                <a:srgbClr val="141414">
                  <a:alpha val="81000"/>
                </a:srgbClr>
              </a:gs>
              <a:gs pos="60000">
                <a:srgbClr val="101010">
                  <a:alpha val="72000"/>
                </a:srgbClr>
              </a:gs>
              <a:gs pos="0">
                <a:srgbClr val="10101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A80D1AE-BD0E-CF29-FAE2-17299A25CF8E}"/>
              </a:ext>
            </a:extLst>
          </p:cNvPr>
          <p:cNvSpPr txBox="1"/>
          <p:nvPr/>
        </p:nvSpPr>
        <p:spPr>
          <a:xfrm>
            <a:off x="548941" y="4709602"/>
            <a:ext cx="734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fala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fala. Texto sobre fala. Texto sobre fala. Texto sobre fala.</a:t>
            </a:r>
          </a:p>
          <a:p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4792ECC-0D13-40C8-7D89-296151278090}"/>
              </a:ext>
            </a:extLst>
          </p:cNvPr>
          <p:cNvSpPr txBox="1"/>
          <p:nvPr/>
        </p:nvSpPr>
        <p:spPr>
          <a:xfrm>
            <a:off x="10314233" y="590552"/>
            <a:ext cx="1681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Fala</a:t>
            </a:r>
          </a:p>
        </p:txBody>
      </p:sp>
    </p:spTree>
    <p:extLst>
      <p:ext uri="{BB962C8B-B14F-4D97-AF65-F5344CB8AC3E}">
        <p14:creationId xmlns:p14="http://schemas.microsoft.com/office/powerpoint/2010/main" val="6279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8EF6A-8722-73BD-0B28-DDCBF95E9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DBAF59B9-AE2E-B56A-452C-B699E5C43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AE09E59-D9CB-518A-9F31-2287F0F501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D5323A7-A81A-2932-2295-F1482C94BC28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1ADE3CD-D3B4-09FA-C859-DF93C79474F1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655F5A0F-940F-9C46-F8C5-BF41B8F200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DB5A7AF-0EFE-B87B-F18C-69FADCDF1609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96F7116-C05F-D03F-67AA-044D25DBB69D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DC24CF0-A7F8-A92C-1143-389516791BB2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103929C-ED20-9C1E-E464-562E5E7061BD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4258E99-9242-AFD2-145B-C26257DE8AC9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769CF57-2DFA-E95F-D6B0-01A9D4D7E080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9809986-093C-E3DB-372E-602C38EEEB2E}"/>
              </a:ext>
            </a:extLst>
          </p:cNvPr>
          <p:cNvSpPr/>
          <p:nvPr/>
        </p:nvSpPr>
        <p:spPr>
          <a:xfrm>
            <a:off x="0" y="555561"/>
            <a:ext cx="12192000" cy="6302439"/>
          </a:xfrm>
          <a:prstGeom prst="rect">
            <a:avLst/>
          </a:prstGeom>
          <a:gradFill flip="none" rotWithShape="1">
            <a:gsLst>
              <a:gs pos="100000">
                <a:srgbClr val="141414"/>
              </a:gs>
              <a:gs pos="60000">
                <a:srgbClr val="101010">
                  <a:alpha val="95000"/>
                </a:srgbClr>
              </a:gs>
              <a:gs pos="0">
                <a:srgbClr val="10101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35BD4FB-B6C2-A233-32FD-42DCC25C98D1}"/>
              </a:ext>
            </a:extLst>
          </p:cNvPr>
          <p:cNvSpPr txBox="1"/>
          <p:nvPr/>
        </p:nvSpPr>
        <p:spPr>
          <a:xfrm>
            <a:off x="7970663" y="2790214"/>
            <a:ext cx="35307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fala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fala. Texto sobre fala. Texto sobre fala. Texto sobre fala.</a:t>
            </a:r>
          </a:p>
          <a:p>
            <a:pPr algn="r"/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9327C13-9DB0-C54E-88DF-81CCF0EBED4E}"/>
              </a:ext>
            </a:extLst>
          </p:cNvPr>
          <p:cNvSpPr txBox="1"/>
          <p:nvPr/>
        </p:nvSpPr>
        <p:spPr>
          <a:xfrm>
            <a:off x="9872724" y="1312104"/>
            <a:ext cx="1681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Fala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000EB80-A258-2B69-7701-E3511E4D6B23}"/>
              </a:ext>
            </a:extLst>
          </p:cNvPr>
          <p:cNvSpPr/>
          <p:nvPr/>
        </p:nvSpPr>
        <p:spPr>
          <a:xfrm>
            <a:off x="8243988" y="4827566"/>
            <a:ext cx="3257473" cy="493486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101010"/>
                </a:solidFill>
                <a:latin typeface="Inter_FXH" panose="020B0502030000000004"/>
              </a:rPr>
              <a:t>Informação importante</a:t>
            </a:r>
          </a:p>
        </p:txBody>
      </p:sp>
    </p:spTree>
    <p:extLst>
      <p:ext uri="{BB962C8B-B14F-4D97-AF65-F5344CB8AC3E}">
        <p14:creationId xmlns:p14="http://schemas.microsoft.com/office/powerpoint/2010/main" val="785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77317-72B2-E04F-B9EB-54BEFBC43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C7289508-931C-5595-85B6-26E619AFD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191EBA1-2541-B941-F8A6-C1CFEF3445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D9453EB-1B85-2EE5-4528-59AF48917418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05A7FE5-BD21-F995-DE67-88A35B7B5F5A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7BD29D58-B37F-D94F-5C7B-115FFE3C86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742E863-5A16-93F0-F341-EF4D06D437FE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DD46A26-2C38-6D62-CA9A-4C1BB41676BD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012E859-000C-0C62-FC48-47A940E3D1C6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D19E11B-284F-5AA2-0D04-F789AF4A8DB6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6D7CE71-DC77-4929-AF00-A7CD3F09BEC8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7DBFC90-6B9F-F49A-FD8F-75EBBFD097CD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1BEF737-8264-3D08-CA01-6ADFD5FB658D}"/>
              </a:ext>
            </a:extLst>
          </p:cNvPr>
          <p:cNvSpPr/>
          <p:nvPr/>
        </p:nvSpPr>
        <p:spPr>
          <a:xfrm>
            <a:off x="0" y="555561"/>
            <a:ext cx="12192000" cy="6302439"/>
          </a:xfrm>
          <a:prstGeom prst="rect">
            <a:avLst/>
          </a:prstGeom>
          <a:gradFill>
            <a:gsLst>
              <a:gs pos="100000">
                <a:srgbClr val="141414">
                  <a:alpha val="81000"/>
                </a:srgbClr>
              </a:gs>
              <a:gs pos="60000">
                <a:srgbClr val="101010">
                  <a:alpha val="72000"/>
                </a:srgbClr>
              </a:gs>
              <a:gs pos="0">
                <a:srgbClr val="10101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6E4CFFA-703A-AEE8-5D7D-55340AD86210}"/>
              </a:ext>
            </a:extLst>
          </p:cNvPr>
          <p:cNvSpPr txBox="1"/>
          <p:nvPr/>
        </p:nvSpPr>
        <p:spPr>
          <a:xfrm>
            <a:off x="9872724" y="5533090"/>
            <a:ext cx="1681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Fala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A82B3712-A3FF-B856-A71F-C99EA7BDE3EF}"/>
              </a:ext>
            </a:extLst>
          </p:cNvPr>
          <p:cNvGrpSpPr/>
          <p:nvPr/>
        </p:nvGrpSpPr>
        <p:grpSpPr>
          <a:xfrm>
            <a:off x="2070100" y="2634775"/>
            <a:ext cx="7727743" cy="558108"/>
            <a:chOff x="2597843" y="2634775"/>
            <a:chExt cx="7200000" cy="558108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1B34C90E-B3C3-314C-5759-8ACAF52F2542}"/>
                </a:ext>
              </a:extLst>
            </p:cNvPr>
            <p:cNvSpPr/>
            <p:nvPr/>
          </p:nvSpPr>
          <p:spPr>
            <a:xfrm>
              <a:off x="2597843" y="2634775"/>
              <a:ext cx="7200000" cy="558108"/>
            </a:xfrm>
            <a:prstGeom prst="roundRect">
              <a:avLst>
                <a:gd name="adj" fmla="val 6427"/>
              </a:avLst>
            </a:prstGeom>
            <a:solidFill>
              <a:srgbClr val="AF0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F38D870F-2779-CD3C-81E4-3C118AA3BB34}"/>
                </a:ext>
              </a:extLst>
            </p:cNvPr>
            <p:cNvSpPr txBox="1"/>
            <p:nvPr/>
          </p:nvSpPr>
          <p:spPr>
            <a:xfrm>
              <a:off x="8603285" y="2652219"/>
              <a:ext cx="11945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20.000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41041770-31E3-1C3A-ECD8-AB6E89F01CD3}"/>
              </a:ext>
            </a:extLst>
          </p:cNvPr>
          <p:cNvGrpSpPr/>
          <p:nvPr/>
        </p:nvGrpSpPr>
        <p:grpSpPr>
          <a:xfrm>
            <a:off x="2070100" y="3551054"/>
            <a:ext cx="6287743" cy="569806"/>
            <a:chOff x="2597843" y="3551054"/>
            <a:chExt cx="5760000" cy="569806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F1073481-2BD0-3400-B516-26AD3C17C8FA}"/>
                </a:ext>
              </a:extLst>
            </p:cNvPr>
            <p:cNvSpPr/>
            <p:nvPr/>
          </p:nvSpPr>
          <p:spPr>
            <a:xfrm>
              <a:off x="2597843" y="3551054"/>
              <a:ext cx="5760000" cy="558108"/>
            </a:xfrm>
            <a:prstGeom prst="roundRect">
              <a:avLst>
                <a:gd name="adj" fmla="val 6427"/>
              </a:avLst>
            </a:prstGeom>
            <a:solidFill>
              <a:srgbClr val="AF0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70754EE5-21B1-AAB9-874D-172D97DED645}"/>
                </a:ext>
              </a:extLst>
            </p:cNvPr>
            <p:cNvSpPr txBox="1"/>
            <p:nvPr/>
          </p:nvSpPr>
          <p:spPr>
            <a:xfrm>
              <a:off x="7159565" y="3597640"/>
              <a:ext cx="11945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16.000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4B30694D-8D91-1C7F-9812-154C2F735B49}"/>
              </a:ext>
            </a:extLst>
          </p:cNvPr>
          <p:cNvGrpSpPr/>
          <p:nvPr/>
        </p:nvGrpSpPr>
        <p:grpSpPr>
          <a:xfrm>
            <a:off x="2070100" y="4467333"/>
            <a:ext cx="4847743" cy="558108"/>
            <a:chOff x="2597843" y="4467333"/>
            <a:chExt cx="4320000" cy="558108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C8330F4A-98E4-896E-85D6-F4DD59D7B931}"/>
                </a:ext>
              </a:extLst>
            </p:cNvPr>
            <p:cNvSpPr/>
            <p:nvPr/>
          </p:nvSpPr>
          <p:spPr>
            <a:xfrm>
              <a:off x="2597843" y="4467333"/>
              <a:ext cx="4320000" cy="558108"/>
            </a:xfrm>
            <a:prstGeom prst="roundRect">
              <a:avLst>
                <a:gd name="adj" fmla="val 6427"/>
              </a:avLst>
            </a:prstGeom>
            <a:solidFill>
              <a:srgbClr val="AF0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69FE87CA-AC3C-1FC4-A5EF-20C7AF69A706}"/>
                </a:ext>
              </a:extLst>
            </p:cNvPr>
            <p:cNvSpPr txBox="1"/>
            <p:nvPr/>
          </p:nvSpPr>
          <p:spPr>
            <a:xfrm>
              <a:off x="5700361" y="4484777"/>
              <a:ext cx="11945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12.000</a:t>
              </a:r>
            </a:p>
          </p:txBody>
        </p:sp>
      </p:grpSp>
      <p:pic>
        <p:nvPicPr>
          <p:cNvPr id="17" name="Imagem 16" descr="Foto preta e branca de microfone&#10;&#10;Descrição gerada automaticamente">
            <a:extLst>
              <a:ext uri="{FF2B5EF4-FFF2-40B4-BE49-F238E27FC236}">
                <a16:creationId xmlns:a16="http://schemas.microsoft.com/office/drawing/2014/main" id="{576EFF45-B9C2-0176-8207-136AC5F66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43" y="543863"/>
            <a:ext cx="4635118" cy="62998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1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0CD5E-9960-6036-F1B5-5AB138981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E6964C2-D7D6-8888-7BD2-AF7D4FCDD7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C02410F-8880-AEF2-5424-0559B1CEF890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1FD1E7E-E8D8-5828-7967-A0F89F2046BB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82E10EAC-97EC-A961-7BAE-EDA2F224CA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2E55169-F5CC-4D16-6F5F-8E3CB64273A0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0D99350-5428-6C8D-F41F-743CDC67C234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61EE182-6D4F-9D6C-405D-27502F3D0F3A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7E087B6-DB67-5814-C39F-F43FE68E1372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832AE64-95CF-037D-9033-17B21C5938F9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27ADF26-CF10-22B8-F1FC-644D4A9329DE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3F384158-AA3C-832B-93E4-B7C41A015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3" r="30303"/>
          <a:stretch/>
        </p:blipFill>
        <p:spPr>
          <a:xfrm>
            <a:off x="8215154" y="526362"/>
            <a:ext cx="3849615" cy="630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775B0DD-BE92-B164-8156-1581C4522D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r="5093"/>
          <a:stretch/>
        </p:blipFill>
        <p:spPr>
          <a:xfrm>
            <a:off x="4205674" y="526362"/>
            <a:ext cx="3882249" cy="630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70851A4D-2826-D4C8-86C1-AF7F44D3465E}"/>
              </a:ext>
            </a:extLst>
          </p:cNvPr>
          <p:cNvSpPr txBox="1"/>
          <p:nvPr/>
        </p:nvSpPr>
        <p:spPr>
          <a:xfrm>
            <a:off x="4595765" y="5664978"/>
            <a:ext cx="31020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defRPr>
            </a:lvl1pPr>
          </a:lstStyle>
          <a:p>
            <a:r>
              <a:rPr lang="pt-BR" dirty="0"/>
              <a:t>Item 02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4638426-6B77-D941-39B6-C1BE93A69D12}"/>
              </a:ext>
            </a:extLst>
          </p:cNvPr>
          <p:cNvGrpSpPr/>
          <p:nvPr/>
        </p:nvGrpSpPr>
        <p:grpSpPr>
          <a:xfrm>
            <a:off x="159738" y="526362"/>
            <a:ext cx="3937000" cy="6339515"/>
            <a:chOff x="159738" y="526362"/>
            <a:chExt cx="3937000" cy="6339515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7FE39153-2F0C-DF95-29E7-56A1C0C6B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2" r="3262"/>
            <a:stretch/>
          </p:blipFill>
          <p:spPr>
            <a:xfrm>
              <a:off x="159738" y="557537"/>
              <a:ext cx="3937000" cy="6308340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3B1FEC57-325A-2AF2-5D17-8AB172EA28ED}"/>
                </a:ext>
              </a:extLst>
            </p:cNvPr>
            <p:cNvSpPr txBox="1"/>
            <p:nvPr/>
          </p:nvSpPr>
          <p:spPr>
            <a:xfrm>
              <a:off x="190886" y="526362"/>
              <a:ext cx="47000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60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D67D1FB-9F4F-4C8A-4972-DFCC7A6990E4}"/>
              </a:ext>
            </a:extLst>
          </p:cNvPr>
          <p:cNvSpPr txBox="1"/>
          <p:nvPr/>
        </p:nvSpPr>
        <p:spPr>
          <a:xfrm>
            <a:off x="1195718" y="5657671"/>
            <a:ext cx="1719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Fala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6BBB55E-2D28-338F-B73D-8A477F2AFC62}"/>
              </a:ext>
            </a:extLst>
          </p:cNvPr>
          <p:cNvSpPr txBox="1"/>
          <p:nvPr/>
        </p:nvSpPr>
        <p:spPr>
          <a:xfrm>
            <a:off x="8554498" y="5657670"/>
            <a:ext cx="31020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defRPr>
            </a:lvl1pPr>
          </a:lstStyle>
          <a:p>
            <a:r>
              <a:rPr lang="pt-BR" dirty="0"/>
              <a:t>Item 03</a:t>
            </a:r>
          </a:p>
        </p:txBody>
      </p:sp>
    </p:spTree>
    <p:extLst>
      <p:ext uri="{BB962C8B-B14F-4D97-AF65-F5344CB8AC3E}">
        <p14:creationId xmlns:p14="http://schemas.microsoft.com/office/powerpoint/2010/main" val="146362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DD23E-87DF-5DF3-0DC1-B3306D97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F539D605-7EF3-65C3-A0C2-DAEDCDF5F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F4E9A75-458B-9B3D-49B4-BC58D4810D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D506BDC-8E14-4729-ECA6-4C6C542604FA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2B51FA9-2ADC-813F-A601-BA77F4415381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79AF6F03-5109-818C-1CF3-84B6B995BB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4C055E4-08D6-7231-36BD-8E3E67D3FACB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80988D8-59A3-ABF1-07E7-9AC95B390828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0D9E01-E46B-08ED-268A-3B0B38C86B02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7EEBD21-F85A-61EF-9069-E0453BD63DBE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61A03C0-ACCD-475D-410B-2C7454B242EF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9EAF9D1-BB8F-1634-6D45-2EF1D7A007F3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5D324C0-89E2-40BF-0ABE-4372C6BE982A}"/>
              </a:ext>
            </a:extLst>
          </p:cNvPr>
          <p:cNvSpPr/>
          <p:nvPr/>
        </p:nvSpPr>
        <p:spPr>
          <a:xfrm>
            <a:off x="0" y="555561"/>
            <a:ext cx="12192000" cy="6302439"/>
          </a:xfrm>
          <a:prstGeom prst="rect">
            <a:avLst/>
          </a:prstGeom>
          <a:gradFill>
            <a:gsLst>
              <a:gs pos="100000">
                <a:srgbClr val="141414">
                  <a:alpha val="81000"/>
                </a:srgbClr>
              </a:gs>
              <a:gs pos="60000">
                <a:srgbClr val="101010">
                  <a:alpha val="72000"/>
                </a:srgbClr>
              </a:gs>
              <a:gs pos="0">
                <a:srgbClr val="10101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AD57E22-6461-90DF-2501-9AC770FD43C8}"/>
              </a:ext>
            </a:extLst>
          </p:cNvPr>
          <p:cNvSpPr txBox="1"/>
          <p:nvPr/>
        </p:nvSpPr>
        <p:spPr>
          <a:xfrm>
            <a:off x="548941" y="4709602"/>
            <a:ext cx="734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discurso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discurso. Texto sobre discurso. Texto sobre discurso. Texto sobre discurso.</a:t>
            </a:r>
          </a:p>
          <a:p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7B43DA0-AA99-F35C-BA30-54A34F5C5AFF}"/>
              </a:ext>
            </a:extLst>
          </p:cNvPr>
          <p:cNvSpPr txBox="1"/>
          <p:nvPr/>
        </p:nvSpPr>
        <p:spPr>
          <a:xfrm>
            <a:off x="8696252" y="461964"/>
            <a:ext cx="33556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Discurso</a:t>
            </a:r>
          </a:p>
        </p:txBody>
      </p:sp>
    </p:spTree>
    <p:extLst>
      <p:ext uri="{BB962C8B-B14F-4D97-AF65-F5344CB8AC3E}">
        <p14:creationId xmlns:p14="http://schemas.microsoft.com/office/powerpoint/2010/main" val="3706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B78EA-FD01-5395-9DA8-B7559CDAC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0BE89010-DDC5-94F7-CA47-CE3375CEE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D2D50DC-62E3-EB57-F601-7D0AC1F09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52BE601-BCD6-D5D7-3D3A-1E614D6F2975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C0AC3B6-7C53-B2A8-8B14-45174F5977BE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C0F01B68-4B38-61C6-F700-0C67A882AF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402BD2F-75B4-BABB-41E8-621BB57DAF0A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6751DC9-D8BF-AAE6-473D-DAD5DAB76A77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9A5D993-5A1D-C5F5-386D-5DDFC9DD062D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53002C1-3E00-503B-7D73-85F53F26FA95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2F561B1-488D-4240-7163-F63022ED82E3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5E9623C-57EA-E215-BD31-47643690867A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60345BB-301D-C5F0-02C7-EC27D8CBA6F8}"/>
              </a:ext>
            </a:extLst>
          </p:cNvPr>
          <p:cNvSpPr/>
          <p:nvPr/>
        </p:nvSpPr>
        <p:spPr>
          <a:xfrm>
            <a:off x="0" y="555561"/>
            <a:ext cx="12192000" cy="6302439"/>
          </a:xfrm>
          <a:prstGeom prst="rect">
            <a:avLst/>
          </a:prstGeom>
          <a:gradFill flip="none" rotWithShape="1">
            <a:gsLst>
              <a:gs pos="100000">
                <a:srgbClr val="141414"/>
              </a:gs>
              <a:gs pos="60000">
                <a:srgbClr val="101010">
                  <a:alpha val="95000"/>
                </a:srgbClr>
              </a:gs>
              <a:gs pos="0">
                <a:srgbClr val="10101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55CD953-1940-B591-B84E-A2FA6315B4A4}"/>
              </a:ext>
            </a:extLst>
          </p:cNvPr>
          <p:cNvSpPr txBox="1"/>
          <p:nvPr/>
        </p:nvSpPr>
        <p:spPr>
          <a:xfrm>
            <a:off x="789617" y="3129153"/>
            <a:ext cx="3530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discurso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discurso. Texto sobre discurso. Texto sobre discurso.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79CB7BA-433B-3263-775B-A6D1804C77B3}"/>
              </a:ext>
            </a:extLst>
          </p:cNvPr>
          <p:cNvSpPr txBox="1"/>
          <p:nvPr/>
        </p:nvSpPr>
        <p:spPr>
          <a:xfrm>
            <a:off x="789617" y="1455661"/>
            <a:ext cx="33556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Discurso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6F4B2E74-22DF-E9CE-7F45-A2E8450F9AF8}"/>
              </a:ext>
            </a:extLst>
          </p:cNvPr>
          <p:cNvSpPr/>
          <p:nvPr/>
        </p:nvSpPr>
        <p:spPr>
          <a:xfrm>
            <a:off x="789617" y="5047822"/>
            <a:ext cx="3257473" cy="493486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101010"/>
                </a:solidFill>
                <a:latin typeface="Inter_FXH" panose="020B0502030000000004"/>
              </a:rPr>
              <a:t>Informação importante</a:t>
            </a:r>
          </a:p>
        </p:txBody>
      </p:sp>
    </p:spTree>
    <p:extLst>
      <p:ext uri="{BB962C8B-B14F-4D97-AF65-F5344CB8AC3E}">
        <p14:creationId xmlns:p14="http://schemas.microsoft.com/office/powerpoint/2010/main" val="335274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54D4A4-03BC-8FCC-9626-0CA413A1C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3536552-6244-900A-F5FA-6F65A3E9E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3A24CD3-73EF-75B5-047F-DCFBDB61179F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C277468-F708-01F6-3324-8D8B66A98C3C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4AD99E74-9DE4-CC9E-49B4-6A4659DF11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7B0D540-EF4A-CE37-2D79-E08FA9FAED07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16FD9AD-FEDE-9798-35F2-B1C827990367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1A3FFF0-6503-6E19-AE92-840F25325E96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4695319-C1AE-845A-65D5-7B2A55B4D325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8FE27A7-CD32-E285-F3F5-B549843A450C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5DBC85-C4DA-CCF1-650D-3679382AB23A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84A5FC1-1428-DC22-4119-E3CEC4990F42}"/>
              </a:ext>
            </a:extLst>
          </p:cNvPr>
          <p:cNvSpPr txBox="1"/>
          <p:nvPr/>
        </p:nvSpPr>
        <p:spPr>
          <a:xfrm>
            <a:off x="131694" y="-481654"/>
            <a:ext cx="145745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3900" dirty="0">
                <a:ln w="57150">
                  <a:solidFill>
                    <a:srgbClr val="808080"/>
                  </a:solidFill>
                </a:ln>
                <a:latin typeface="Aharoni" panose="02010803020104030203" pitchFamily="2" charset="-79"/>
                <a:ea typeface="Inter_FXH" panose="020B0502030000000004" pitchFamily="34" charset="0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7CB8375-5183-A580-9213-6726416E2664}"/>
              </a:ext>
            </a:extLst>
          </p:cNvPr>
          <p:cNvSpPr txBox="1"/>
          <p:nvPr/>
        </p:nvSpPr>
        <p:spPr>
          <a:xfrm>
            <a:off x="10364173" y="1403477"/>
            <a:ext cx="145745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3900" dirty="0">
                <a:ln w="57150">
                  <a:solidFill>
                    <a:srgbClr val="808080"/>
                  </a:solidFill>
                </a:ln>
                <a:latin typeface="Aharoni" panose="02010803020104030203" pitchFamily="2" charset="-79"/>
                <a:ea typeface="Inter_FXH" panose="020B0502030000000004" pitchFamily="34" charset="0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806E355-3568-987B-DD28-A1AA17F47487}"/>
              </a:ext>
            </a:extLst>
          </p:cNvPr>
          <p:cNvSpPr txBox="1"/>
          <p:nvPr/>
        </p:nvSpPr>
        <p:spPr>
          <a:xfrm>
            <a:off x="220018" y="3364809"/>
            <a:ext cx="145745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3900" dirty="0">
                <a:ln w="57150">
                  <a:solidFill>
                    <a:srgbClr val="808080"/>
                  </a:solidFill>
                </a:ln>
                <a:latin typeface="Aharoni" panose="02010803020104030203" pitchFamily="2" charset="-79"/>
                <a:ea typeface="Inter_FXH" panose="020B0502030000000004" pitchFamily="34" charset="0"/>
                <a:cs typeface="Aharoni" panose="02010803020104030203" pitchFamily="2" charset="-79"/>
              </a:rPr>
              <a:t>3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453EEBB5-0902-9CBA-81FE-B8FB302EED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b="2466"/>
          <a:stretch/>
        </p:blipFill>
        <p:spPr>
          <a:xfrm>
            <a:off x="1348440" y="4581539"/>
            <a:ext cx="1188000" cy="16941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47A0317-5AFB-B068-322F-67EA911FC9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3291"/>
          <a:stretch/>
        </p:blipFill>
        <p:spPr>
          <a:xfrm>
            <a:off x="9527405" y="2517752"/>
            <a:ext cx="1188000" cy="16941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8CA2277-48A4-F813-7BB6-DDE207C410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" b="3014"/>
          <a:stretch/>
        </p:blipFill>
        <p:spPr>
          <a:xfrm>
            <a:off x="1321758" y="780318"/>
            <a:ext cx="1188000" cy="1674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6C4CAD4E-31D2-5BAB-032D-31428FFBD931}"/>
              </a:ext>
            </a:extLst>
          </p:cNvPr>
          <p:cNvSpPr txBox="1"/>
          <p:nvPr/>
        </p:nvSpPr>
        <p:spPr>
          <a:xfrm>
            <a:off x="2779208" y="885227"/>
            <a:ext cx="734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AF0A12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discurso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discurso. Texto sobre discurso. Texto sobre discurso. Texto sobre discurso.</a:t>
            </a:r>
          </a:p>
          <a:p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08783D4-BC80-2AF2-4D93-21945A3C963C}"/>
              </a:ext>
            </a:extLst>
          </p:cNvPr>
          <p:cNvSpPr txBox="1"/>
          <p:nvPr/>
        </p:nvSpPr>
        <p:spPr>
          <a:xfrm>
            <a:off x="2032342" y="2949014"/>
            <a:ext cx="7342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AF0A12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discurso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discurso. Texto sobre discurso. Texto sobre discurso. Texto sobre discurso.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07FE892-1DBA-1DB6-59EF-320F5CA35785}"/>
              </a:ext>
            </a:extLst>
          </p:cNvPr>
          <p:cNvSpPr txBox="1"/>
          <p:nvPr/>
        </p:nvSpPr>
        <p:spPr>
          <a:xfrm>
            <a:off x="2779208" y="4705993"/>
            <a:ext cx="7342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AF0A12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discurso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discurso. Texto sobre discurso. Texto sobre discurso. Texto sobre discurso.</a:t>
            </a:r>
          </a:p>
        </p:txBody>
      </p:sp>
    </p:spTree>
    <p:extLst>
      <p:ext uri="{BB962C8B-B14F-4D97-AF65-F5344CB8AC3E}">
        <p14:creationId xmlns:p14="http://schemas.microsoft.com/office/powerpoint/2010/main" val="30441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B63639-D279-FA67-B1C6-C6C4A11FB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222122C-9D6F-8005-D8AE-617D7811C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1356924-8653-941C-9656-1428EC00B5F8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18E6BC8-A9C8-CE85-AFBD-008E00630F24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69B2276B-14F5-759A-DF88-58BD11962A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383891F-0A53-A9E6-DF2A-360127EFD596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D719D1B-30E3-18C5-69EC-0239F62FD511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A1E2A99-1D3A-1A9F-D693-049D3A3A7C30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45A1F0B-B962-D9B8-F2EF-7C25930A6456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55490F-FA64-9598-7960-2A80913FA2C8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F9FB1F4-47EF-FB6D-348B-FBA7DC438206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2979189-4096-570C-9F37-A2735227E87F}"/>
              </a:ext>
            </a:extLst>
          </p:cNvPr>
          <p:cNvGrpSpPr/>
          <p:nvPr/>
        </p:nvGrpSpPr>
        <p:grpSpPr>
          <a:xfrm>
            <a:off x="3073014" y="1453674"/>
            <a:ext cx="7727743" cy="1086325"/>
            <a:chOff x="2597843" y="2634774"/>
            <a:chExt cx="7200000" cy="1086325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80E7CB9F-F80D-DE83-19ED-29ABD6448C61}"/>
                </a:ext>
              </a:extLst>
            </p:cNvPr>
            <p:cNvSpPr/>
            <p:nvPr/>
          </p:nvSpPr>
          <p:spPr>
            <a:xfrm>
              <a:off x="2597843" y="2634774"/>
              <a:ext cx="7200000" cy="1086325"/>
            </a:xfrm>
            <a:prstGeom prst="roundRect">
              <a:avLst>
                <a:gd name="adj" fmla="val 6427"/>
              </a:avLst>
            </a:prstGeom>
            <a:solidFill>
              <a:srgbClr val="AF0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C8A4BA18-F02C-1D2C-2BA6-78B4071B8F30}"/>
                </a:ext>
              </a:extLst>
            </p:cNvPr>
            <p:cNvSpPr txBox="1"/>
            <p:nvPr/>
          </p:nvSpPr>
          <p:spPr>
            <a:xfrm>
              <a:off x="4898908" y="2700882"/>
              <a:ext cx="482900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Texto sobre </a:t>
              </a:r>
              <a:r>
                <a:rPr lang="pt-BR" sz="2800" b="1" dirty="0">
                  <a:solidFill>
                    <a:srgbClr val="FFFFFF"/>
                  </a:solidFill>
                  <a:highlight>
                    <a:srgbClr val="101010"/>
                  </a:highlight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discurso</a:t>
              </a:r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. Texto sobre </a:t>
              </a:r>
            </a:p>
            <a:p>
              <a:pPr algn="r"/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discurso. Texto sobre discurso. 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6B5657E2-A680-ABDA-03F4-405EB799C10A}"/>
              </a:ext>
            </a:extLst>
          </p:cNvPr>
          <p:cNvGrpSpPr/>
          <p:nvPr/>
        </p:nvGrpSpPr>
        <p:grpSpPr>
          <a:xfrm>
            <a:off x="3073013" y="2870554"/>
            <a:ext cx="7727743" cy="1086325"/>
            <a:chOff x="2597843" y="2634774"/>
            <a:chExt cx="7200000" cy="1086325"/>
          </a:xfrm>
        </p:grpSpPr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F5955EA2-49D8-E204-2A6B-F05C9DC935E8}"/>
                </a:ext>
              </a:extLst>
            </p:cNvPr>
            <p:cNvSpPr/>
            <p:nvPr/>
          </p:nvSpPr>
          <p:spPr>
            <a:xfrm>
              <a:off x="2597843" y="2634774"/>
              <a:ext cx="7200000" cy="1086325"/>
            </a:xfrm>
            <a:prstGeom prst="roundRect">
              <a:avLst>
                <a:gd name="adj" fmla="val 6427"/>
              </a:avLst>
            </a:prstGeom>
            <a:solidFill>
              <a:srgbClr val="AF0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00502E13-6D85-73B3-4679-418BC5D4A209}"/>
                </a:ext>
              </a:extLst>
            </p:cNvPr>
            <p:cNvSpPr txBox="1"/>
            <p:nvPr/>
          </p:nvSpPr>
          <p:spPr>
            <a:xfrm>
              <a:off x="4898908" y="2700882"/>
              <a:ext cx="482900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Texto sobre </a:t>
              </a:r>
              <a:r>
                <a:rPr lang="pt-BR" sz="2800" b="1" dirty="0">
                  <a:solidFill>
                    <a:srgbClr val="FFFFFF"/>
                  </a:solidFill>
                  <a:highlight>
                    <a:srgbClr val="101010"/>
                  </a:highlight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discurso</a:t>
              </a:r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. Texto sobre </a:t>
              </a:r>
            </a:p>
            <a:p>
              <a:pPr algn="r"/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discurso. Texto sobre discurso. 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BFF772AD-3A52-1877-FF27-A97095E4E884}"/>
              </a:ext>
            </a:extLst>
          </p:cNvPr>
          <p:cNvGrpSpPr/>
          <p:nvPr/>
        </p:nvGrpSpPr>
        <p:grpSpPr>
          <a:xfrm>
            <a:off x="457200" y="4287434"/>
            <a:ext cx="10343555" cy="1086325"/>
            <a:chOff x="160670" y="2634774"/>
            <a:chExt cx="9637173" cy="1086325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A017EDF2-4670-087E-4BE0-2EB1F1124CBB}"/>
                </a:ext>
              </a:extLst>
            </p:cNvPr>
            <p:cNvSpPr/>
            <p:nvPr/>
          </p:nvSpPr>
          <p:spPr>
            <a:xfrm>
              <a:off x="160670" y="2634774"/>
              <a:ext cx="9637173" cy="1086325"/>
            </a:xfrm>
            <a:prstGeom prst="roundRect">
              <a:avLst>
                <a:gd name="adj" fmla="val 6427"/>
              </a:avLst>
            </a:prstGeom>
            <a:solidFill>
              <a:srgbClr val="AF0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FE6A96A8-6C32-7133-3E11-C14C9E27E4AB}"/>
                </a:ext>
              </a:extLst>
            </p:cNvPr>
            <p:cNvSpPr txBox="1"/>
            <p:nvPr/>
          </p:nvSpPr>
          <p:spPr>
            <a:xfrm>
              <a:off x="4898908" y="2700882"/>
              <a:ext cx="482900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Texto sobre </a:t>
              </a:r>
              <a:r>
                <a:rPr lang="pt-BR" sz="2800" b="1" dirty="0">
                  <a:solidFill>
                    <a:srgbClr val="FFFFFF"/>
                  </a:solidFill>
                  <a:highlight>
                    <a:srgbClr val="101010"/>
                  </a:highlight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discurso</a:t>
              </a:r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. Texto sobre </a:t>
              </a:r>
            </a:p>
            <a:p>
              <a:pPr algn="r"/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discurso. Texto sobre discurso. </a:t>
              </a:r>
            </a:p>
          </p:txBody>
        </p:sp>
      </p:grpSp>
      <p:pic>
        <p:nvPicPr>
          <p:cNvPr id="14" name="Imagem 13" descr="Uma imagem contendo caixa de som, megafone, objeto&#10;&#10;Descrição gerada automaticamente">
            <a:extLst>
              <a:ext uri="{FF2B5EF4-FFF2-40B4-BE49-F238E27FC236}">
                <a16:creationId xmlns:a16="http://schemas.microsoft.com/office/drawing/2014/main" id="{E326ADDB-92DA-3DD8-F8D9-189F6F505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462" y="901353"/>
            <a:ext cx="5755747" cy="561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13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0FC38-2D64-9393-3789-30863F33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253E0540-B64D-922A-2703-3D2741F3C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9673D21-90BE-9AB4-12D3-653AE06CED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D301F5C-38BC-6AE0-4B32-444CBA09D9C6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D317E07-62B3-2BAA-1AE1-680684E967A8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42CBCBC5-ADD3-5A0F-557F-431A92CEE1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17E7325-FFC1-93B7-1849-F49C0FA2416F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7566102-A062-F6EF-9901-76411DBBA1BB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552937A-0B1A-BE2A-6F8A-B73F5DDA5F4A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F180E0C-5948-8DA9-11FE-CBE50461836A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D153A3A-E796-E8FD-3913-58F2F7F27991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4BE74A6-8FE7-A49F-7B33-1721794E1D84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4717C6E-8FA4-ACBA-B8E8-0809A459B3CA}"/>
              </a:ext>
            </a:extLst>
          </p:cNvPr>
          <p:cNvSpPr/>
          <p:nvPr/>
        </p:nvSpPr>
        <p:spPr>
          <a:xfrm>
            <a:off x="0" y="555561"/>
            <a:ext cx="12192000" cy="6302439"/>
          </a:xfrm>
          <a:prstGeom prst="rect">
            <a:avLst/>
          </a:prstGeom>
          <a:gradFill>
            <a:gsLst>
              <a:gs pos="100000">
                <a:srgbClr val="141414">
                  <a:alpha val="81000"/>
                </a:srgbClr>
              </a:gs>
              <a:gs pos="60000">
                <a:srgbClr val="101010">
                  <a:alpha val="72000"/>
                </a:srgbClr>
              </a:gs>
              <a:gs pos="0">
                <a:srgbClr val="10101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6DFA2FA-F731-3186-8C95-579FE7A5384B}"/>
              </a:ext>
            </a:extLst>
          </p:cNvPr>
          <p:cNvSpPr txBox="1"/>
          <p:nvPr/>
        </p:nvSpPr>
        <p:spPr>
          <a:xfrm>
            <a:off x="548941" y="4709602"/>
            <a:ext cx="73421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comunicação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comunicação. Texto sobre comunicação. Texto sobre comunicação. Texto sobre comunicação.</a:t>
            </a:r>
          </a:p>
          <a:p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AA9D7CB-43CB-1AB3-9EFD-E7509E70ED05}"/>
              </a:ext>
            </a:extLst>
          </p:cNvPr>
          <p:cNvSpPr txBox="1"/>
          <p:nvPr/>
        </p:nvSpPr>
        <p:spPr>
          <a:xfrm>
            <a:off x="6740452" y="550799"/>
            <a:ext cx="5223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Comunicação</a:t>
            </a:r>
          </a:p>
        </p:txBody>
      </p:sp>
    </p:spTree>
    <p:extLst>
      <p:ext uri="{BB962C8B-B14F-4D97-AF65-F5344CB8AC3E}">
        <p14:creationId xmlns:p14="http://schemas.microsoft.com/office/powerpoint/2010/main" val="234643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D0AF1-9F92-6858-7BCA-8E0F1AA08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9421E952-9315-352D-7C05-23B02F085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2B47441-A0BA-ADFC-4570-06EED01C04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CDC70D9-12F1-5EC1-072A-DB85703A9BAF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E3718D8-2877-E4DF-2997-E64B06206406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784433F7-C2D0-C802-EF63-DD0E356288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FCCC525-60E6-6029-C12F-7CD84A21AB24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C23B46-4697-2838-7296-C9B3C12503FC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33506ED-4985-0C87-C005-FD4AA044B839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C1509BE-04A9-28DA-9BC7-53F4337F9461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E700404-D0FB-5783-ED9A-49316EB6B350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DA73AB1-DAB9-AB2B-0F4A-4A80FD2AFA9C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92B2CAB-8352-883D-2754-8BEE254C362E}"/>
              </a:ext>
            </a:extLst>
          </p:cNvPr>
          <p:cNvSpPr/>
          <p:nvPr/>
        </p:nvSpPr>
        <p:spPr>
          <a:xfrm>
            <a:off x="0" y="555561"/>
            <a:ext cx="12192000" cy="6302439"/>
          </a:xfrm>
          <a:prstGeom prst="rect">
            <a:avLst/>
          </a:prstGeom>
          <a:gradFill flip="none" rotWithShape="1">
            <a:gsLst>
              <a:gs pos="100000">
                <a:srgbClr val="141414"/>
              </a:gs>
              <a:gs pos="60000">
                <a:srgbClr val="101010">
                  <a:alpha val="95000"/>
                </a:srgbClr>
              </a:gs>
              <a:gs pos="0">
                <a:srgbClr val="10101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A35AB07-2B62-FD6B-8901-BADB8785BBF9}"/>
              </a:ext>
            </a:extLst>
          </p:cNvPr>
          <p:cNvSpPr txBox="1"/>
          <p:nvPr/>
        </p:nvSpPr>
        <p:spPr>
          <a:xfrm>
            <a:off x="7970663" y="2790214"/>
            <a:ext cx="35307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comunicação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comunicação. Texto sobre comunicação. Texto sobre comunicação. Texto sobre comunicação.</a:t>
            </a:r>
          </a:p>
          <a:p>
            <a:pPr algn="r"/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6820461-BFB0-3EBA-3708-AF530DE63762}"/>
              </a:ext>
            </a:extLst>
          </p:cNvPr>
          <p:cNvSpPr txBox="1"/>
          <p:nvPr/>
        </p:nvSpPr>
        <p:spPr>
          <a:xfrm>
            <a:off x="6392924" y="1312104"/>
            <a:ext cx="5223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Comunicação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FE150AB-3FEC-4A95-18FD-21D0FE828F45}"/>
              </a:ext>
            </a:extLst>
          </p:cNvPr>
          <p:cNvSpPr/>
          <p:nvPr/>
        </p:nvSpPr>
        <p:spPr>
          <a:xfrm>
            <a:off x="8243988" y="4827566"/>
            <a:ext cx="3257473" cy="493486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101010"/>
                </a:solidFill>
                <a:latin typeface="Inter_FXH" panose="020B0502030000000004"/>
              </a:rPr>
              <a:t>Informação importante</a:t>
            </a:r>
          </a:p>
        </p:txBody>
      </p:sp>
    </p:spTree>
    <p:extLst>
      <p:ext uri="{BB962C8B-B14F-4D97-AF65-F5344CB8AC3E}">
        <p14:creationId xmlns:p14="http://schemas.microsoft.com/office/powerpoint/2010/main" val="42602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4F62845-E657-49BE-B62A-22A8B100AD0F}"/>
              </a:ext>
            </a:extLst>
          </p:cNvPr>
          <p:cNvSpPr/>
          <p:nvPr/>
        </p:nvSpPr>
        <p:spPr>
          <a:xfrm>
            <a:off x="199224" y="-1195457"/>
            <a:ext cx="914400" cy="914400"/>
          </a:xfrm>
          <a:prstGeom prst="rect">
            <a:avLst/>
          </a:prstGeom>
          <a:solidFill>
            <a:srgbClr val="E509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E21040C-B49A-4527-8AF2-303590C46536}"/>
              </a:ext>
            </a:extLst>
          </p:cNvPr>
          <p:cNvSpPr/>
          <p:nvPr/>
        </p:nvSpPr>
        <p:spPr>
          <a:xfrm>
            <a:off x="1113624" y="-1195457"/>
            <a:ext cx="914400" cy="9144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398E6CA-7511-401C-9820-BC1A03E9593E}"/>
              </a:ext>
            </a:extLst>
          </p:cNvPr>
          <p:cNvSpPr/>
          <p:nvPr/>
        </p:nvSpPr>
        <p:spPr>
          <a:xfrm>
            <a:off x="2028024" y="-1195457"/>
            <a:ext cx="914400" cy="914400"/>
          </a:xfrm>
          <a:prstGeom prst="rect">
            <a:avLst/>
          </a:prstGeom>
          <a:solidFill>
            <a:srgbClr val="1414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3C0E210-4A48-418F-9C9F-F3B1D5B7B4C3}"/>
              </a:ext>
            </a:extLst>
          </p:cNvPr>
          <p:cNvSpPr/>
          <p:nvPr/>
        </p:nvSpPr>
        <p:spPr>
          <a:xfrm>
            <a:off x="2942424" y="-1195457"/>
            <a:ext cx="914400" cy="914400"/>
          </a:xfrm>
          <a:prstGeom prst="rect">
            <a:avLst/>
          </a:prstGeom>
          <a:solidFill>
            <a:srgbClr val="8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510B1B0-C846-407F-80F6-00C017F20CD0}"/>
              </a:ext>
            </a:extLst>
          </p:cNvPr>
          <p:cNvSpPr txBox="1"/>
          <p:nvPr/>
        </p:nvSpPr>
        <p:spPr>
          <a:xfrm>
            <a:off x="425836" y="381000"/>
            <a:ext cx="3204376" cy="4318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2E317CB-8220-42D7-BE00-34779F16DFB4}"/>
              </a:ext>
            </a:extLst>
          </p:cNvPr>
          <p:cNvGrpSpPr/>
          <p:nvPr/>
        </p:nvGrpSpPr>
        <p:grpSpPr>
          <a:xfrm>
            <a:off x="2550212" y="2730000"/>
            <a:ext cx="2160000" cy="2160000"/>
            <a:chOff x="2676000" y="2730000"/>
            <a:chExt cx="2160000" cy="2160000"/>
          </a:xfrm>
        </p:grpSpPr>
        <p:sp>
          <p:nvSpPr>
            <p:cNvPr id="14" name="Retângulo: Cantos Arredondados 13">
              <a:hlinkClick r:id="rId2" action="ppaction://hlinksldjump"/>
              <a:extLst>
                <a:ext uri="{FF2B5EF4-FFF2-40B4-BE49-F238E27FC236}">
                  <a16:creationId xmlns:a16="http://schemas.microsoft.com/office/drawing/2014/main" id="{DFA17F0C-923E-4B1D-B7B3-0E6E4B4481EE}"/>
                </a:ext>
              </a:extLst>
            </p:cNvPr>
            <p:cNvSpPr/>
            <p:nvPr/>
          </p:nvSpPr>
          <p:spPr>
            <a:xfrm>
              <a:off x="2676000" y="2730000"/>
              <a:ext cx="2160000" cy="2160000"/>
            </a:xfrm>
            <a:prstGeom prst="roundRect">
              <a:avLst>
                <a:gd name="adj" fmla="val 5533"/>
              </a:avLst>
            </a:prstGeom>
            <a:gradFill>
              <a:gsLst>
                <a:gs pos="0">
                  <a:srgbClr val="E50B16"/>
                </a:gs>
                <a:gs pos="60000">
                  <a:srgbClr val="E50B16"/>
                </a:gs>
                <a:gs pos="100000">
                  <a:srgbClr val="E50B16">
                    <a:alpha val="65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10AFF319-4609-4095-AAED-76E6C9B27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6000" y="2819983"/>
              <a:ext cx="1800000" cy="1800000"/>
            </a:xfrm>
            <a:prstGeom prst="rect">
              <a:avLst/>
            </a:prstGeom>
          </p:spPr>
        </p:pic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73C3028D-D7F9-40AD-94EC-4257A9688032}"/>
              </a:ext>
            </a:extLst>
          </p:cNvPr>
          <p:cNvGrpSpPr/>
          <p:nvPr/>
        </p:nvGrpSpPr>
        <p:grpSpPr>
          <a:xfrm>
            <a:off x="5032696" y="2730000"/>
            <a:ext cx="2160000" cy="2160000"/>
            <a:chOff x="5016000" y="2730000"/>
            <a:chExt cx="2160000" cy="2160000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E47673D0-8E6D-4059-BFB4-280752F54506}"/>
                </a:ext>
              </a:extLst>
            </p:cNvPr>
            <p:cNvSpPr/>
            <p:nvPr/>
          </p:nvSpPr>
          <p:spPr>
            <a:xfrm>
              <a:off x="5016000" y="2730000"/>
              <a:ext cx="2160000" cy="2160000"/>
            </a:xfrm>
            <a:prstGeom prst="roundRect">
              <a:avLst>
                <a:gd name="adj" fmla="val 5533"/>
              </a:avLst>
            </a:prstGeom>
            <a:gradFill>
              <a:gsLst>
                <a:gs pos="0">
                  <a:srgbClr val="096FE3"/>
                </a:gs>
                <a:gs pos="60000">
                  <a:srgbClr val="096FE3"/>
                </a:gs>
                <a:gs pos="100000">
                  <a:srgbClr val="096FE3">
                    <a:alpha val="65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E90047F8-87E4-4F48-B689-4A2FEE7FB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1853" y="3041474"/>
              <a:ext cx="1633834" cy="1633834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109FCD19-6E6A-4C89-B369-F319D3EBFB14}"/>
              </a:ext>
            </a:extLst>
          </p:cNvPr>
          <p:cNvGrpSpPr/>
          <p:nvPr/>
        </p:nvGrpSpPr>
        <p:grpSpPr>
          <a:xfrm>
            <a:off x="7515180" y="2730000"/>
            <a:ext cx="2160000" cy="2160000"/>
            <a:chOff x="7371586" y="2730000"/>
            <a:chExt cx="2160000" cy="2160000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50CBF78E-5F3C-4221-89CF-A207BB0D0CF3}"/>
                </a:ext>
              </a:extLst>
            </p:cNvPr>
            <p:cNvSpPr/>
            <p:nvPr/>
          </p:nvSpPr>
          <p:spPr>
            <a:xfrm>
              <a:off x="7371586" y="2730000"/>
              <a:ext cx="2160000" cy="2160000"/>
            </a:xfrm>
            <a:prstGeom prst="roundRect">
              <a:avLst>
                <a:gd name="adj" fmla="val 5533"/>
              </a:avLst>
            </a:prstGeom>
            <a:gradFill>
              <a:gsLst>
                <a:gs pos="0">
                  <a:srgbClr val="E6B109"/>
                </a:gs>
                <a:gs pos="60000">
                  <a:srgbClr val="E6B109"/>
                </a:gs>
                <a:gs pos="100000">
                  <a:srgbClr val="E6B109">
                    <a:alpha val="65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09FC050F-3A48-49F5-8FD5-26E857D86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16012" y="3028779"/>
              <a:ext cx="1557680" cy="155768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A82EF7B-60C7-490B-A587-A373D6CF75C0}"/>
              </a:ext>
            </a:extLst>
          </p:cNvPr>
          <p:cNvSpPr txBox="1"/>
          <p:nvPr/>
        </p:nvSpPr>
        <p:spPr>
          <a:xfrm>
            <a:off x="3173269" y="1904738"/>
            <a:ext cx="6244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Qual modalidade você prefere?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8681304-D9EB-4D26-B30E-325F47A304C9}"/>
              </a:ext>
            </a:extLst>
          </p:cNvPr>
          <p:cNvSpPr txBox="1"/>
          <p:nvPr/>
        </p:nvSpPr>
        <p:spPr>
          <a:xfrm>
            <a:off x="2957119" y="4950454"/>
            <a:ext cx="1396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rgbClr val="808080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Literatura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16070C7-7560-46DB-8FCB-2ECF976D81F7}"/>
              </a:ext>
            </a:extLst>
          </p:cNvPr>
          <p:cNvSpPr txBox="1"/>
          <p:nvPr/>
        </p:nvSpPr>
        <p:spPr>
          <a:xfrm>
            <a:off x="5368549" y="4950454"/>
            <a:ext cx="1488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rgbClr val="808080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Linguística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9EFC9BD-613D-4157-AC96-94769CF49D51}"/>
              </a:ext>
            </a:extLst>
          </p:cNvPr>
          <p:cNvSpPr txBox="1"/>
          <p:nvPr/>
        </p:nvSpPr>
        <p:spPr>
          <a:xfrm>
            <a:off x="7245798" y="4950454"/>
            <a:ext cx="2698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808080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Línguas</a:t>
            </a:r>
          </a:p>
        </p:txBody>
      </p:sp>
    </p:spTree>
    <p:extLst>
      <p:ext uri="{BB962C8B-B14F-4D97-AF65-F5344CB8AC3E}">
        <p14:creationId xmlns:p14="http://schemas.microsoft.com/office/powerpoint/2010/main" val="1476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5C0CE6-7EBB-7497-C7B2-4AA35F52A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77DFA63-D820-3EBD-A33A-CD035AD97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D06CD02-772A-C140-00F6-6B7602F29956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BDBD1BD-F471-F2E5-17F9-C2445775DBB8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D02E6C9C-2930-5062-75C8-D68F9AEF3F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431FA85-7D4A-A6AF-B13D-179A94C28499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7C59D57-4DCA-C5CA-9D86-A42D863985F4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2E674D5-548E-AA81-AA16-9D9E62BF0509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C558AB5-0D85-3CC3-3BD0-E08C802E0D1D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68E4587-6EDE-07C5-564A-743A572CD75C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D0C78A5-7791-0165-B06D-6D4B64658FA3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50BBFFB-0422-089F-6F94-2DFDEAD76030}"/>
              </a:ext>
            </a:extLst>
          </p:cNvPr>
          <p:cNvGrpSpPr/>
          <p:nvPr/>
        </p:nvGrpSpPr>
        <p:grpSpPr>
          <a:xfrm>
            <a:off x="3073014" y="1733074"/>
            <a:ext cx="7727743" cy="1086325"/>
            <a:chOff x="2597843" y="2634774"/>
            <a:chExt cx="7200000" cy="1086325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91B52594-564C-5935-3798-662B31C9CEEB}"/>
                </a:ext>
              </a:extLst>
            </p:cNvPr>
            <p:cNvSpPr/>
            <p:nvPr/>
          </p:nvSpPr>
          <p:spPr>
            <a:xfrm>
              <a:off x="2597843" y="2634774"/>
              <a:ext cx="7200000" cy="1086325"/>
            </a:xfrm>
            <a:prstGeom prst="roundRect">
              <a:avLst>
                <a:gd name="adj" fmla="val 6427"/>
              </a:avLst>
            </a:prstGeom>
            <a:solidFill>
              <a:srgbClr val="AF0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18D66545-D522-B385-D3B3-CB5FAC6F8120}"/>
                </a:ext>
              </a:extLst>
            </p:cNvPr>
            <p:cNvSpPr txBox="1"/>
            <p:nvPr/>
          </p:nvSpPr>
          <p:spPr>
            <a:xfrm>
              <a:off x="3913359" y="2700882"/>
              <a:ext cx="581455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Texto sobre </a:t>
              </a:r>
              <a:r>
                <a:rPr lang="pt-BR" sz="2800" b="1" dirty="0">
                  <a:solidFill>
                    <a:srgbClr val="FFFFFF"/>
                  </a:solidFill>
                  <a:highlight>
                    <a:srgbClr val="101010"/>
                  </a:highlight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comunicação</a:t>
              </a:r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. Texto sobre </a:t>
              </a:r>
            </a:p>
            <a:p>
              <a:pPr algn="r"/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comunicação. Texto sobre comunicação. 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5219469-00D1-FAD8-27AC-86D63F426DAB}"/>
              </a:ext>
            </a:extLst>
          </p:cNvPr>
          <p:cNvGrpSpPr/>
          <p:nvPr/>
        </p:nvGrpSpPr>
        <p:grpSpPr>
          <a:xfrm>
            <a:off x="3073013" y="3149954"/>
            <a:ext cx="7727743" cy="1086325"/>
            <a:chOff x="2597843" y="2634774"/>
            <a:chExt cx="7200000" cy="1086325"/>
          </a:xfrm>
        </p:grpSpPr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0BA0D4FF-4816-6EF9-969A-A0AF7B2D36C0}"/>
                </a:ext>
              </a:extLst>
            </p:cNvPr>
            <p:cNvSpPr/>
            <p:nvPr/>
          </p:nvSpPr>
          <p:spPr>
            <a:xfrm>
              <a:off x="2597843" y="2634774"/>
              <a:ext cx="7200000" cy="1086325"/>
            </a:xfrm>
            <a:prstGeom prst="roundRect">
              <a:avLst>
                <a:gd name="adj" fmla="val 6427"/>
              </a:avLst>
            </a:prstGeom>
            <a:solidFill>
              <a:srgbClr val="AF0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A8D27C7E-396A-D713-413E-9B9D7241C849}"/>
                </a:ext>
              </a:extLst>
            </p:cNvPr>
            <p:cNvSpPr txBox="1"/>
            <p:nvPr/>
          </p:nvSpPr>
          <p:spPr>
            <a:xfrm>
              <a:off x="3913359" y="2700882"/>
              <a:ext cx="581455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Texto sobre </a:t>
              </a:r>
              <a:r>
                <a:rPr lang="pt-BR" sz="2800" b="1" dirty="0">
                  <a:solidFill>
                    <a:srgbClr val="FFFFFF"/>
                  </a:solidFill>
                  <a:highlight>
                    <a:srgbClr val="101010"/>
                  </a:highlight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comunicação</a:t>
              </a:r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. Texto sobre </a:t>
              </a:r>
            </a:p>
            <a:p>
              <a:pPr algn="r"/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comunicação. Texto sobre comunicação. 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8C3682A0-DB21-398F-59A0-AA024A588D27}"/>
              </a:ext>
            </a:extLst>
          </p:cNvPr>
          <p:cNvGrpSpPr/>
          <p:nvPr/>
        </p:nvGrpSpPr>
        <p:grpSpPr>
          <a:xfrm>
            <a:off x="3073013" y="4597402"/>
            <a:ext cx="7727743" cy="1086325"/>
            <a:chOff x="2597843" y="2634774"/>
            <a:chExt cx="7200000" cy="1086325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AFF774BF-1C96-BA88-E899-B83283CCB67A}"/>
                </a:ext>
              </a:extLst>
            </p:cNvPr>
            <p:cNvSpPr/>
            <p:nvPr/>
          </p:nvSpPr>
          <p:spPr>
            <a:xfrm>
              <a:off x="2597843" y="2634774"/>
              <a:ext cx="7200000" cy="1086325"/>
            </a:xfrm>
            <a:prstGeom prst="roundRect">
              <a:avLst>
                <a:gd name="adj" fmla="val 6427"/>
              </a:avLst>
            </a:prstGeom>
            <a:solidFill>
              <a:srgbClr val="AF0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9CD24FC3-34B3-FA10-592F-ADF07EE6FBB9}"/>
                </a:ext>
              </a:extLst>
            </p:cNvPr>
            <p:cNvSpPr txBox="1"/>
            <p:nvPr/>
          </p:nvSpPr>
          <p:spPr>
            <a:xfrm>
              <a:off x="3913359" y="2700882"/>
              <a:ext cx="581455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Texto sobre </a:t>
              </a:r>
              <a:r>
                <a:rPr lang="pt-BR" sz="2800" b="1" dirty="0">
                  <a:solidFill>
                    <a:srgbClr val="FFFFFF"/>
                  </a:solidFill>
                  <a:highlight>
                    <a:srgbClr val="101010"/>
                  </a:highlight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comunicação</a:t>
              </a:r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. Texto sobre </a:t>
              </a:r>
            </a:p>
            <a:p>
              <a:pPr algn="r"/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comunicação. Texto sobre comunicação. </a:t>
              </a:r>
            </a:p>
          </p:txBody>
        </p:sp>
      </p:grpSp>
      <p:pic>
        <p:nvPicPr>
          <p:cNvPr id="13" name="Imagem 1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3616D94A-2577-3C83-F3D3-C26521A7F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10" y="-1"/>
            <a:ext cx="880844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0144E64-AD62-6E94-A25F-43A726811AFA}"/>
              </a:ext>
            </a:extLst>
          </p:cNvPr>
          <p:cNvSpPr txBox="1"/>
          <p:nvPr/>
        </p:nvSpPr>
        <p:spPr>
          <a:xfrm>
            <a:off x="10836689" y="853494"/>
            <a:ext cx="106792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dirty="0">
                <a:ln w="57150">
                  <a:solidFill>
                    <a:srgbClr val="808080"/>
                  </a:solidFill>
                </a:ln>
                <a:latin typeface="Aharoni" panose="02010803020104030203" pitchFamily="2" charset="-79"/>
                <a:ea typeface="Inter_FXH" panose="020B0502030000000004" pitchFamily="34" charset="0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669C102-9E51-9D81-76BC-E43732B8713C}"/>
              </a:ext>
            </a:extLst>
          </p:cNvPr>
          <p:cNvSpPr txBox="1"/>
          <p:nvPr/>
        </p:nvSpPr>
        <p:spPr>
          <a:xfrm>
            <a:off x="10836689" y="2272534"/>
            <a:ext cx="106792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dirty="0">
                <a:ln w="57150">
                  <a:solidFill>
                    <a:srgbClr val="808080"/>
                  </a:solidFill>
                </a:ln>
                <a:latin typeface="Aharoni" panose="02010803020104030203" pitchFamily="2" charset="-79"/>
                <a:ea typeface="Inter_FXH" panose="020B0502030000000004" pitchFamily="34" charset="0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364E001-7548-A925-B7CF-718BE36F337F}"/>
              </a:ext>
            </a:extLst>
          </p:cNvPr>
          <p:cNvSpPr txBox="1"/>
          <p:nvPr/>
        </p:nvSpPr>
        <p:spPr>
          <a:xfrm>
            <a:off x="10836689" y="3716974"/>
            <a:ext cx="106792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dirty="0">
                <a:ln w="57150">
                  <a:solidFill>
                    <a:srgbClr val="808080"/>
                  </a:solidFill>
                </a:ln>
                <a:latin typeface="Aharoni" panose="02010803020104030203" pitchFamily="2" charset="-79"/>
                <a:ea typeface="Inter_FXH" panose="020B0502030000000004" pitchFamily="34" charset="0"/>
                <a:cs typeface="Aharoni" panose="02010803020104030203" pitchFamily="2" charset="-79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8562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05E9EC-0B99-F740-149C-45142BA43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D10276F-D624-7580-ED2E-C8EB30BBF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CB4A4F1-01B5-713E-B588-9F50F6CDC092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6BA1C7A-C40F-9A66-3246-799E75799214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699B1B29-3CAB-84E8-1022-5AFE9D9C17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8B357FE-1A96-2D57-8848-36B39CF0343F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D39F4B2-84DD-C426-DC25-97C1A88C7F11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F415F46-517E-ED8F-3F10-B9AA53FA8177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84CE895-F4A3-1B56-DC1F-0C4044C69B3C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633970C-F140-14D9-427E-03378BF97A54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3C2E9B2-3F50-BAE3-A3B9-3D5986B3BD83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FF7EA27-9586-BB1D-6613-A80A471C2F84}"/>
              </a:ext>
            </a:extLst>
          </p:cNvPr>
          <p:cNvGrpSpPr/>
          <p:nvPr/>
        </p:nvGrpSpPr>
        <p:grpSpPr>
          <a:xfrm>
            <a:off x="614714" y="4254000"/>
            <a:ext cx="2160000" cy="2160000"/>
            <a:chOff x="2676000" y="2730000"/>
            <a:chExt cx="2160000" cy="2160000"/>
          </a:xfrm>
        </p:grpSpPr>
        <p:sp>
          <p:nvSpPr>
            <p:cNvPr id="14" name="Retângulo: Cantos Arredondados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F6A3B962-6254-B647-A6CC-457B90E97394}"/>
                </a:ext>
              </a:extLst>
            </p:cNvPr>
            <p:cNvSpPr/>
            <p:nvPr/>
          </p:nvSpPr>
          <p:spPr>
            <a:xfrm>
              <a:off x="2676000" y="2730000"/>
              <a:ext cx="2160000" cy="2160000"/>
            </a:xfrm>
            <a:prstGeom prst="roundRect">
              <a:avLst>
                <a:gd name="adj" fmla="val 5533"/>
              </a:avLst>
            </a:prstGeom>
            <a:gradFill>
              <a:gsLst>
                <a:gs pos="0">
                  <a:srgbClr val="E50B16"/>
                </a:gs>
                <a:gs pos="60000">
                  <a:srgbClr val="E50B16"/>
                </a:gs>
                <a:gs pos="100000">
                  <a:srgbClr val="E50B16">
                    <a:alpha val="65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4CA8B27D-F227-704A-85E7-79839719B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30982" y="3188283"/>
              <a:ext cx="1409117" cy="1409117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1FC31E3-29D7-3C4D-CBDE-71AE2E290694}"/>
              </a:ext>
            </a:extLst>
          </p:cNvPr>
          <p:cNvGrpSpPr/>
          <p:nvPr/>
        </p:nvGrpSpPr>
        <p:grpSpPr>
          <a:xfrm>
            <a:off x="9417286" y="1160379"/>
            <a:ext cx="2160000" cy="2160000"/>
            <a:chOff x="5016000" y="2730000"/>
            <a:chExt cx="2160000" cy="2160000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F6BEB98F-2BD1-958A-1716-0A0144703F3F}"/>
                </a:ext>
              </a:extLst>
            </p:cNvPr>
            <p:cNvSpPr/>
            <p:nvPr/>
          </p:nvSpPr>
          <p:spPr>
            <a:xfrm>
              <a:off x="5016000" y="2730000"/>
              <a:ext cx="2160000" cy="2160000"/>
            </a:xfrm>
            <a:prstGeom prst="roundRect">
              <a:avLst>
                <a:gd name="adj" fmla="val 5533"/>
              </a:avLst>
            </a:prstGeom>
            <a:gradFill>
              <a:gsLst>
                <a:gs pos="0">
                  <a:srgbClr val="096FE3"/>
                </a:gs>
                <a:gs pos="60000">
                  <a:srgbClr val="096FE3"/>
                </a:gs>
                <a:gs pos="100000">
                  <a:srgbClr val="096FE3">
                    <a:alpha val="65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4D032982-742E-B185-1C6E-EFF565639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5236" y="2993083"/>
              <a:ext cx="1633834" cy="1633834"/>
            </a:xfrm>
            <a:prstGeom prst="rect">
              <a:avLst/>
            </a:prstGeom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35D8FAC5-50F2-49F2-3E1B-EE706B976DE0}"/>
              </a:ext>
            </a:extLst>
          </p:cNvPr>
          <p:cNvGrpSpPr/>
          <p:nvPr/>
        </p:nvGrpSpPr>
        <p:grpSpPr>
          <a:xfrm>
            <a:off x="9417286" y="4163983"/>
            <a:ext cx="2160000" cy="2160000"/>
            <a:chOff x="7371586" y="2730000"/>
            <a:chExt cx="2160000" cy="2160000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D8A1F78F-263E-84A0-24A0-9007BFEC95D8}"/>
                </a:ext>
              </a:extLst>
            </p:cNvPr>
            <p:cNvSpPr/>
            <p:nvPr/>
          </p:nvSpPr>
          <p:spPr>
            <a:xfrm>
              <a:off x="7371586" y="2730000"/>
              <a:ext cx="2160000" cy="2160000"/>
            </a:xfrm>
            <a:prstGeom prst="roundRect">
              <a:avLst>
                <a:gd name="adj" fmla="val 5533"/>
              </a:avLst>
            </a:prstGeom>
            <a:gradFill>
              <a:gsLst>
                <a:gs pos="0">
                  <a:srgbClr val="E6B109"/>
                </a:gs>
                <a:gs pos="60000">
                  <a:srgbClr val="E6B109"/>
                </a:gs>
                <a:gs pos="100000">
                  <a:srgbClr val="E6B109">
                    <a:alpha val="65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9BC58141-6451-9CB1-2D7A-D58888A68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16012" y="3028779"/>
              <a:ext cx="1557680" cy="1557680"/>
            </a:xfrm>
            <a:prstGeom prst="rect">
              <a:avLst/>
            </a:prstGeom>
          </p:spPr>
        </p:pic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F42F76C-B970-1441-C3C7-25B455DE1F0B}"/>
              </a:ext>
            </a:extLst>
          </p:cNvPr>
          <p:cNvSpPr txBox="1"/>
          <p:nvPr/>
        </p:nvSpPr>
        <p:spPr>
          <a:xfrm>
            <a:off x="2882331" y="4499245"/>
            <a:ext cx="2142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Comunicação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0299F57-A41A-B5D3-BB90-3ED4088E8EFE}"/>
              </a:ext>
            </a:extLst>
          </p:cNvPr>
          <p:cNvSpPr txBox="1"/>
          <p:nvPr/>
        </p:nvSpPr>
        <p:spPr>
          <a:xfrm>
            <a:off x="2882331" y="5022465"/>
            <a:ext cx="3038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comunicação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comunicação. 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CA0A8600-1659-CEF6-6465-1283F4D29393}"/>
              </a:ext>
            </a:extLst>
          </p:cNvPr>
          <p:cNvSpPr txBox="1"/>
          <p:nvPr/>
        </p:nvSpPr>
        <p:spPr>
          <a:xfrm>
            <a:off x="7149531" y="1372430"/>
            <a:ext cx="2142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Comunicação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363EFE8-F34C-707D-2558-0199D1EF5146}"/>
              </a:ext>
            </a:extLst>
          </p:cNvPr>
          <p:cNvSpPr txBox="1"/>
          <p:nvPr/>
        </p:nvSpPr>
        <p:spPr>
          <a:xfrm>
            <a:off x="6251942" y="1928156"/>
            <a:ext cx="3038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comunicação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comunicação. 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48A44C2-5D2E-C53E-E339-6D76E4D8A696}"/>
              </a:ext>
            </a:extLst>
          </p:cNvPr>
          <p:cNvSpPr txBox="1"/>
          <p:nvPr/>
        </p:nvSpPr>
        <p:spPr>
          <a:xfrm>
            <a:off x="7132501" y="4499245"/>
            <a:ext cx="2142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Comunicação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D77A5EB7-E6E8-B61F-E637-D55C04D55C2E}"/>
              </a:ext>
            </a:extLst>
          </p:cNvPr>
          <p:cNvSpPr txBox="1"/>
          <p:nvPr/>
        </p:nvSpPr>
        <p:spPr>
          <a:xfrm>
            <a:off x="6234912" y="5054971"/>
            <a:ext cx="3038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comunicação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comunicação. </a:t>
            </a: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BCB81B8F-5EA7-E118-FA8A-B62AB9B3513C}"/>
              </a:ext>
            </a:extLst>
          </p:cNvPr>
          <p:cNvGrpSpPr/>
          <p:nvPr/>
        </p:nvGrpSpPr>
        <p:grpSpPr>
          <a:xfrm>
            <a:off x="317500" y="914402"/>
            <a:ext cx="5917412" cy="3035302"/>
            <a:chOff x="317500" y="698502"/>
            <a:chExt cx="5917412" cy="30353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59B261A0-DC4F-EDB2-2B25-A7B220493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2" b="7812"/>
            <a:stretch/>
          </p:blipFill>
          <p:spPr>
            <a:xfrm>
              <a:off x="969696" y="952500"/>
              <a:ext cx="4651022" cy="2616200"/>
            </a:xfrm>
            <a:prstGeom prst="rect">
              <a:avLst/>
            </a:prstGeom>
          </p:spPr>
        </p:pic>
        <p:pic>
          <p:nvPicPr>
            <p:cNvPr id="2050" name="Picture 2" descr="Mais de 10 imagens grátis de Telefon+Png e Smartphone Png - Pixabay">
              <a:extLst>
                <a:ext uri="{FF2B5EF4-FFF2-40B4-BE49-F238E27FC236}">
                  <a16:creationId xmlns:a16="http://schemas.microsoft.com/office/drawing/2014/main" id="{85FE04A8-5016-06B0-012F-CF1614BDDF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22" t="7326" r="17541" b="6389"/>
            <a:stretch/>
          </p:blipFill>
          <p:spPr bwMode="auto">
            <a:xfrm rot="5400000">
              <a:off x="1758555" y="-742553"/>
              <a:ext cx="3035302" cy="5917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3" grpId="0"/>
      <p:bldP spid="34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F060A-1A94-A5EE-DD54-E92C1E4E1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5FE3315-3027-60DA-F724-DCC9B1941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26D4B8C-5592-7FBA-4B85-6D5E9243F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51A1097-3874-0FFC-21B2-CFC70FA4E8CA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792681D-CE70-66D3-9F16-6827CD87CB5B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229E7B26-77E4-F48C-B250-8C7CD254C4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C6DEF05-071E-11B1-C7BB-2085333272FA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017AA4-609F-1699-CDB2-58D075B7B192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ECE3FA4-159B-808C-D19A-7D0E1D6EF00B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025A51E-D722-0DB5-F2C8-0635D558C04B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99711DE-2976-3A6B-0119-52B6E2D475DC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20C1E85-2ECF-DC09-FD75-A97BF76C7252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2FF974A-7DD4-FC5B-DF73-EF8252B6196D}"/>
              </a:ext>
            </a:extLst>
          </p:cNvPr>
          <p:cNvSpPr/>
          <p:nvPr/>
        </p:nvSpPr>
        <p:spPr>
          <a:xfrm>
            <a:off x="0" y="555561"/>
            <a:ext cx="12192000" cy="6302439"/>
          </a:xfrm>
          <a:prstGeom prst="rect">
            <a:avLst/>
          </a:prstGeom>
          <a:gradFill>
            <a:gsLst>
              <a:gs pos="100000">
                <a:srgbClr val="141414">
                  <a:alpha val="81000"/>
                </a:srgbClr>
              </a:gs>
              <a:gs pos="60000">
                <a:srgbClr val="101010">
                  <a:alpha val="72000"/>
                </a:srgbClr>
              </a:gs>
              <a:gs pos="0">
                <a:srgbClr val="10101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D2CEF4C-2EEA-2594-3EB3-4D9EF74CC624}"/>
              </a:ext>
            </a:extLst>
          </p:cNvPr>
          <p:cNvSpPr txBox="1"/>
          <p:nvPr/>
        </p:nvSpPr>
        <p:spPr>
          <a:xfrm>
            <a:off x="548941" y="4709602"/>
            <a:ext cx="734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sentido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sentido. Texto sobre sentido. Texto sobre sentido. Texto sobre sentido.</a:t>
            </a:r>
          </a:p>
          <a:p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9E078CA-53AE-1D53-94CC-57A262BEFE7B}"/>
              </a:ext>
            </a:extLst>
          </p:cNvPr>
          <p:cNvSpPr txBox="1"/>
          <p:nvPr/>
        </p:nvSpPr>
        <p:spPr>
          <a:xfrm>
            <a:off x="8849341" y="461964"/>
            <a:ext cx="3040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Sentido</a:t>
            </a:r>
          </a:p>
        </p:txBody>
      </p:sp>
    </p:spTree>
    <p:extLst>
      <p:ext uri="{BB962C8B-B14F-4D97-AF65-F5344CB8AC3E}">
        <p14:creationId xmlns:p14="http://schemas.microsoft.com/office/powerpoint/2010/main" val="31360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445BA-8A46-73AA-574B-39400A589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B6346DFF-21D5-7527-FE2C-FCA427D8B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7DDD07A-8D2C-7134-274D-4FA48DCE22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F013734-797E-58FD-6CE2-BA95C3D666E4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FD66D7C-7607-9FE7-0057-D5B08B77E3FB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CEF94EB7-F76F-C265-CCB7-18FEDA1F19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70FCA85-63C1-0A40-8359-F6E2F4DD1506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33CEAC8-B3E3-37CB-B1EE-0CAC80D777AE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E57EA2E-2064-1AD4-DA24-F4F854D86D70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8C5CA9F-E97B-0A06-2BD1-1FD4D4D5A6BB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FD5B6FD-3AAE-E7BD-B93D-DC981E3DDA94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638DCD7-05E0-939B-61DF-DE901FBDC597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0CB8B21-2136-013B-A3D0-4DA74DF0E841}"/>
              </a:ext>
            </a:extLst>
          </p:cNvPr>
          <p:cNvSpPr/>
          <p:nvPr/>
        </p:nvSpPr>
        <p:spPr>
          <a:xfrm>
            <a:off x="0" y="555561"/>
            <a:ext cx="12192000" cy="6302439"/>
          </a:xfrm>
          <a:prstGeom prst="rect">
            <a:avLst/>
          </a:prstGeom>
          <a:gradFill>
            <a:gsLst>
              <a:gs pos="100000">
                <a:srgbClr val="141414"/>
              </a:gs>
              <a:gs pos="60000">
                <a:srgbClr val="101010">
                  <a:alpha val="90000"/>
                </a:srgbClr>
              </a:gs>
              <a:gs pos="0">
                <a:srgbClr val="10101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37D5795-F74F-D33B-D4F0-593344E7B026}"/>
              </a:ext>
            </a:extLst>
          </p:cNvPr>
          <p:cNvSpPr txBox="1"/>
          <p:nvPr/>
        </p:nvSpPr>
        <p:spPr>
          <a:xfrm>
            <a:off x="2424901" y="5344602"/>
            <a:ext cx="734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sentido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sentido. Texto sobre sentido. Texto sobre sentido. Texto sobre sentido.</a:t>
            </a:r>
          </a:p>
          <a:p>
            <a:pPr algn="ctr"/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3BDD4B8-3267-AA62-23A4-00B3ADCB835C}"/>
              </a:ext>
            </a:extLst>
          </p:cNvPr>
          <p:cNvSpPr txBox="1"/>
          <p:nvPr/>
        </p:nvSpPr>
        <p:spPr>
          <a:xfrm>
            <a:off x="4575678" y="513503"/>
            <a:ext cx="3040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Sentido</a:t>
            </a:r>
          </a:p>
        </p:txBody>
      </p:sp>
    </p:spTree>
    <p:extLst>
      <p:ext uri="{BB962C8B-B14F-4D97-AF65-F5344CB8AC3E}">
        <p14:creationId xmlns:p14="http://schemas.microsoft.com/office/powerpoint/2010/main" val="39879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AF3AA2-A4A6-A201-A934-E27A3D16D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7C166C6-C4F9-5EFF-5EC2-1950E89C5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A5E1717-7250-9EA8-3DE3-43C52AB5CD8D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824F0F6-D632-31A2-3810-C529776AA009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FC70DDAE-43D5-E787-713F-75189A505A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80048E4-E944-95A7-1837-678E9006FBF9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4E9FE10-7E67-2F1D-FD2D-1D976BE4F710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7669A2F-2AA4-3A04-F8D7-5D8E7F7C2D25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49E8CEC-10AF-8FC0-19E5-F2F79329212B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AB23C67-C7D5-B0E9-9876-409E264D07E1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4DFFE67-3D38-48BC-3346-40190AABD359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4372618-CD93-49AA-BA0F-EE05AC194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b="2466"/>
          <a:stretch/>
        </p:blipFill>
        <p:spPr>
          <a:xfrm>
            <a:off x="8828973" y="3866106"/>
            <a:ext cx="1649987" cy="23529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35711D3-27B7-D027-5DFF-3373EC03A6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b="2466"/>
          <a:stretch/>
        </p:blipFill>
        <p:spPr>
          <a:xfrm>
            <a:off x="7009764" y="3894043"/>
            <a:ext cx="1649987" cy="23529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71FA2E9-9FE1-5F4B-66F7-9B749F45EC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b="7243"/>
          <a:stretch/>
        </p:blipFill>
        <p:spPr>
          <a:xfrm>
            <a:off x="5181706" y="3894043"/>
            <a:ext cx="1649987" cy="23257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65AB3D81-5A49-3999-596B-DF8397EB9C8E}"/>
              </a:ext>
            </a:extLst>
          </p:cNvPr>
          <p:cNvGrpSpPr/>
          <p:nvPr/>
        </p:nvGrpSpPr>
        <p:grpSpPr>
          <a:xfrm>
            <a:off x="1516163" y="3866106"/>
            <a:ext cx="3485921" cy="2352918"/>
            <a:chOff x="1516163" y="3866106"/>
            <a:chExt cx="3485921" cy="2352918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8A4074B6-D584-0DA3-F7A2-47619F0AA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17713" y="3894043"/>
              <a:ext cx="3484371" cy="2324981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0A00D6AA-8AB9-9203-CE09-5CB075B9BFA8}"/>
                </a:ext>
              </a:extLst>
            </p:cNvPr>
            <p:cNvSpPr txBox="1"/>
            <p:nvPr/>
          </p:nvSpPr>
          <p:spPr>
            <a:xfrm>
              <a:off x="1516163" y="3866106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612FB3E-7B69-C3ED-711E-E89EDED30153}"/>
              </a:ext>
            </a:extLst>
          </p:cNvPr>
          <p:cNvSpPr txBox="1"/>
          <p:nvPr/>
        </p:nvSpPr>
        <p:spPr>
          <a:xfrm>
            <a:off x="1516163" y="5757359"/>
            <a:ext cx="116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Sentido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623647A-822B-49A4-535F-1F8A02194FCA}"/>
              </a:ext>
            </a:extLst>
          </p:cNvPr>
          <p:cNvSpPr txBox="1"/>
          <p:nvPr/>
        </p:nvSpPr>
        <p:spPr>
          <a:xfrm>
            <a:off x="5428944" y="5757358"/>
            <a:ext cx="1155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Item 01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8D192A2-696C-E6A6-93D0-E180CA9790D2}"/>
              </a:ext>
            </a:extLst>
          </p:cNvPr>
          <p:cNvSpPr txBox="1"/>
          <p:nvPr/>
        </p:nvSpPr>
        <p:spPr>
          <a:xfrm>
            <a:off x="7252579" y="5759076"/>
            <a:ext cx="1155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Item 02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C42EA43-2696-7E9A-E54D-3231100BD9AF}"/>
              </a:ext>
            </a:extLst>
          </p:cNvPr>
          <p:cNvSpPr txBox="1"/>
          <p:nvPr/>
        </p:nvSpPr>
        <p:spPr>
          <a:xfrm>
            <a:off x="9076214" y="5760794"/>
            <a:ext cx="1155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Item 03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26F4DA7-8BC1-4AED-48C2-567C8D5DEEA8}"/>
              </a:ext>
            </a:extLst>
          </p:cNvPr>
          <p:cNvSpPr txBox="1"/>
          <p:nvPr/>
        </p:nvSpPr>
        <p:spPr>
          <a:xfrm>
            <a:off x="2424901" y="1167087"/>
            <a:ext cx="73421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3200" b="1" dirty="0">
                <a:solidFill>
                  <a:srgbClr val="AF0A12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sentido</a:t>
            </a:r>
            <a:r>
              <a:rPr lang="pt-BR" sz="32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sentido. Texto sobre sentido. Texto sobre sentido. Texto sobre sentido.</a:t>
            </a:r>
          </a:p>
          <a:p>
            <a:pPr algn="ctr"/>
            <a:endParaRPr lang="pt-BR" sz="32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8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1FD91-BB64-C6B5-871D-F1D0E72CE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883FD66-EE38-59BE-54DC-B809EB0B5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B087893-3A28-752B-5A6D-87D40F3D77E6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8C0A32C-7795-9478-76F8-14A852B2FA48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6890FA2D-F7DC-67E2-2A78-9AD4BCCE23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0117821-DB4E-0656-0D9D-A96975E24CC4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44E0D2E-A148-3FEB-4E8E-CFF0B2B68D72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DB33947-9854-D58C-37C4-2676D86E5A43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50AC5A5-B593-E70F-6972-CFCF4FA12A8D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41BEE96-AB37-0097-E644-24FEC05BBC76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99E0748-D634-B708-0BA4-302D910A70D6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A80215A0-C398-2C0D-F487-180503735530}"/>
              </a:ext>
            </a:extLst>
          </p:cNvPr>
          <p:cNvSpPr/>
          <p:nvPr/>
        </p:nvSpPr>
        <p:spPr>
          <a:xfrm>
            <a:off x="663942" y="1046857"/>
            <a:ext cx="9648458" cy="1714500"/>
          </a:xfrm>
          <a:prstGeom prst="rightArrow">
            <a:avLst>
              <a:gd name="adj1" fmla="val 50000"/>
              <a:gd name="adj2" fmla="val 126296"/>
            </a:avLst>
          </a:prstGeom>
          <a:solidFill>
            <a:srgbClr val="AF0A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Inter_FXH" panose="020B0502030000000004"/>
              </a:rPr>
              <a:t>Texto sobre </a:t>
            </a:r>
            <a:r>
              <a:rPr lang="pt-BR" b="1" dirty="0">
                <a:highlight>
                  <a:srgbClr val="101010"/>
                </a:highlight>
                <a:latin typeface="Inter_FXH" panose="020B0502030000000004"/>
              </a:rPr>
              <a:t>sentido</a:t>
            </a:r>
            <a:r>
              <a:rPr lang="pt-BR" b="1" dirty="0">
                <a:latin typeface="Inter_FXH" panose="020B0502030000000004"/>
              </a:rPr>
              <a:t>. Texto sobre sentido. Texto sobre sentido. </a:t>
            </a: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67D2D5BA-8AEB-0283-F190-0F9CD79579E9}"/>
              </a:ext>
            </a:extLst>
          </p:cNvPr>
          <p:cNvSpPr/>
          <p:nvPr/>
        </p:nvSpPr>
        <p:spPr>
          <a:xfrm flipH="1">
            <a:off x="1810988" y="2896494"/>
            <a:ext cx="9648458" cy="1714500"/>
          </a:xfrm>
          <a:prstGeom prst="rightArrow">
            <a:avLst>
              <a:gd name="adj1" fmla="val 50000"/>
              <a:gd name="adj2" fmla="val 12629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b="1" dirty="0">
                <a:solidFill>
                  <a:srgbClr val="AF0A12"/>
                </a:solidFill>
                <a:latin typeface="Inter_FXH" panose="020B0502030000000004"/>
              </a:rPr>
              <a:t>Texto sobre </a:t>
            </a:r>
            <a:r>
              <a:rPr lang="pt-BR" b="1" dirty="0">
                <a:solidFill>
                  <a:srgbClr val="AF0A12"/>
                </a:solidFill>
                <a:highlight>
                  <a:srgbClr val="101010"/>
                </a:highlight>
                <a:latin typeface="Inter_FXH" panose="020B0502030000000004"/>
              </a:rPr>
              <a:t>sentido</a:t>
            </a:r>
            <a:r>
              <a:rPr lang="pt-BR" b="1" dirty="0">
                <a:solidFill>
                  <a:srgbClr val="AF0A12"/>
                </a:solidFill>
                <a:latin typeface="Inter_FXH" panose="020B0502030000000004"/>
              </a:rPr>
              <a:t>. Texto sobre sentido. Texto sobre sentido.</a:t>
            </a:r>
          </a:p>
        </p:txBody>
      </p:sp>
      <p:sp>
        <p:nvSpPr>
          <p:cNvPr id="17" name="Seta: para a Direita 16">
            <a:extLst>
              <a:ext uri="{FF2B5EF4-FFF2-40B4-BE49-F238E27FC236}">
                <a16:creationId xmlns:a16="http://schemas.microsoft.com/office/drawing/2014/main" id="{528CF34C-25E0-0FFC-5F0C-BD9677AEB813}"/>
              </a:ext>
            </a:extLst>
          </p:cNvPr>
          <p:cNvSpPr/>
          <p:nvPr/>
        </p:nvSpPr>
        <p:spPr>
          <a:xfrm>
            <a:off x="556496" y="4746131"/>
            <a:ext cx="9755904" cy="1714500"/>
          </a:xfrm>
          <a:prstGeom prst="rightArrow">
            <a:avLst>
              <a:gd name="adj1" fmla="val 50000"/>
              <a:gd name="adj2" fmla="val 126296"/>
            </a:avLst>
          </a:prstGeom>
          <a:solidFill>
            <a:srgbClr val="AF0A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Inter_FXH" panose="020B0502030000000004"/>
              </a:rPr>
              <a:t>Texto sobre </a:t>
            </a:r>
            <a:r>
              <a:rPr lang="pt-BR" b="1" dirty="0">
                <a:highlight>
                  <a:srgbClr val="101010"/>
                </a:highlight>
                <a:latin typeface="Inter_FXH" panose="020B0502030000000004"/>
              </a:rPr>
              <a:t>sentido</a:t>
            </a:r>
            <a:r>
              <a:rPr lang="pt-BR" b="1" dirty="0">
                <a:latin typeface="Inter_FXH" panose="020B0502030000000004"/>
              </a:rPr>
              <a:t>. Texto sobre sentido. Texto sobre sentido.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AEB2467-2BAF-904D-E70E-32DFEAF45C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b="2466"/>
          <a:stretch/>
        </p:blipFill>
        <p:spPr>
          <a:xfrm>
            <a:off x="9939776" y="4291601"/>
            <a:ext cx="1649987" cy="23529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1BF57DFC-22F8-A3F2-256E-58B2207AF7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b="2466"/>
          <a:stretch/>
        </p:blipFill>
        <p:spPr>
          <a:xfrm>
            <a:off x="533625" y="2577285"/>
            <a:ext cx="1649987" cy="23529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5DD9E79-FF9F-8F0B-1828-C0522D565A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b="7243"/>
          <a:stretch/>
        </p:blipFill>
        <p:spPr>
          <a:xfrm>
            <a:off x="9903838" y="741221"/>
            <a:ext cx="1649987" cy="23257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86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DD1B6-F3EF-E6BC-4C3A-BD99C32B5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1BA18E09-3588-B45D-FFAF-9CD6784C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8A363E8-3463-914C-194A-B22CC4829C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D5ED77C-9480-18EB-FADD-0D1E7B3AAE51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0588DAE-09FB-CC15-9AD8-BCEA6936C726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260C94C3-A50C-8BE1-7D49-AC8205701F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B18B0E3-8567-3746-3565-5D6AF35B178F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A02821A-F61E-2BC4-4739-4C7CB5D1B27F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C9081F-BFF3-213C-AFF1-5D3007FB0BCF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F79E96-05FA-77EF-3573-B6612F0A0147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2350668-0AF1-4943-6024-602301D0E097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8B4BB8D-7C74-312C-2A6E-EC9C06638085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807CFE7-A68B-3606-6EC5-2E976D39E027}"/>
              </a:ext>
            </a:extLst>
          </p:cNvPr>
          <p:cNvSpPr/>
          <p:nvPr/>
        </p:nvSpPr>
        <p:spPr>
          <a:xfrm>
            <a:off x="0" y="555561"/>
            <a:ext cx="12192000" cy="6302439"/>
          </a:xfrm>
          <a:prstGeom prst="rect">
            <a:avLst/>
          </a:prstGeom>
          <a:gradFill>
            <a:gsLst>
              <a:gs pos="100000">
                <a:srgbClr val="141414">
                  <a:alpha val="81000"/>
                </a:srgbClr>
              </a:gs>
              <a:gs pos="60000">
                <a:srgbClr val="101010">
                  <a:alpha val="72000"/>
                </a:srgbClr>
              </a:gs>
              <a:gs pos="0">
                <a:srgbClr val="10101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6DBAF44-CE78-B52C-B2BB-2600CBA980E9}"/>
              </a:ext>
            </a:extLst>
          </p:cNvPr>
          <p:cNvSpPr txBox="1"/>
          <p:nvPr/>
        </p:nvSpPr>
        <p:spPr>
          <a:xfrm>
            <a:off x="548941" y="4709602"/>
            <a:ext cx="73421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subjetividade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subjetividade. Texto sobre subjetividade. Texto sobre subjetividade. Texto sobre subjetividade.</a:t>
            </a:r>
          </a:p>
          <a:p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80F8240-4495-DAD9-F389-59BD55A70027}"/>
              </a:ext>
            </a:extLst>
          </p:cNvPr>
          <p:cNvSpPr txBox="1"/>
          <p:nvPr/>
        </p:nvSpPr>
        <p:spPr>
          <a:xfrm>
            <a:off x="6808927" y="550799"/>
            <a:ext cx="52804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Subjetividade</a:t>
            </a:r>
          </a:p>
        </p:txBody>
      </p:sp>
    </p:spTree>
    <p:extLst>
      <p:ext uri="{BB962C8B-B14F-4D97-AF65-F5344CB8AC3E}">
        <p14:creationId xmlns:p14="http://schemas.microsoft.com/office/powerpoint/2010/main" val="9081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5EB25-DDD6-0FD8-74AE-275EE4535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28D7814-0FAD-B7DC-1FC0-A6F561D35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CA47C00-ED0C-6181-FE1A-22E04166C3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19F2227-776B-11B0-47CC-FBBA91451BA6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65EE05B-96AA-6D20-2287-910C213DEF73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F724AE5D-F5C1-12BE-8B28-63BEC47CC6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6AAF3FD-942C-5D84-5414-737CA2B3E074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345F13C-3369-464E-45E3-E187C8C3848E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B9970FA-6A63-83EC-0000-A76632EA9727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8CF8BAF-FC57-8ED9-F0CE-62312828D239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28C0530-8E78-8719-EFFC-7614B370B088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6C8291A-CBFE-D1E5-2E50-F210BF48CAD2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CE0ED88-BED1-9230-8E80-9596E72FB19E}"/>
              </a:ext>
            </a:extLst>
          </p:cNvPr>
          <p:cNvSpPr/>
          <p:nvPr/>
        </p:nvSpPr>
        <p:spPr>
          <a:xfrm>
            <a:off x="0" y="555561"/>
            <a:ext cx="12192000" cy="6302439"/>
          </a:xfrm>
          <a:prstGeom prst="rect">
            <a:avLst/>
          </a:prstGeom>
          <a:gradFill flip="none" rotWithShape="1">
            <a:gsLst>
              <a:gs pos="100000">
                <a:srgbClr val="141414"/>
              </a:gs>
              <a:gs pos="60000">
                <a:srgbClr val="101010">
                  <a:alpha val="90000"/>
                </a:srgbClr>
              </a:gs>
              <a:gs pos="0">
                <a:srgbClr val="10101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367B1D6-DE45-AA73-BF28-8B60E81DA68D}"/>
              </a:ext>
            </a:extLst>
          </p:cNvPr>
          <p:cNvSpPr txBox="1"/>
          <p:nvPr/>
        </p:nvSpPr>
        <p:spPr>
          <a:xfrm>
            <a:off x="2424901" y="1113668"/>
            <a:ext cx="73421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subjetividade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subjetividade. Texto sobre subjetividade. Texto sobre subjetividade. Texto sobre subjetividade.</a:t>
            </a:r>
          </a:p>
          <a:p>
            <a:pPr algn="ctr"/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9DE03BA-6F55-B3BF-7010-377E0FB30D98}"/>
              </a:ext>
            </a:extLst>
          </p:cNvPr>
          <p:cNvSpPr txBox="1"/>
          <p:nvPr/>
        </p:nvSpPr>
        <p:spPr>
          <a:xfrm>
            <a:off x="3540015" y="5248459"/>
            <a:ext cx="52804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Subjetividade</a:t>
            </a:r>
          </a:p>
        </p:txBody>
      </p:sp>
    </p:spTree>
    <p:extLst>
      <p:ext uri="{BB962C8B-B14F-4D97-AF65-F5344CB8AC3E}">
        <p14:creationId xmlns:p14="http://schemas.microsoft.com/office/powerpoint/2010/main" val="26125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7029FD-FF0E-63BF-AE5D-2B2109D89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BF3C8DE-3ED7-E527-5608-B7A3D6627CEE}"/>
              </a:ext>
            </a:extLst>
          </p:cNvPr>
          <p:cNvGrpSpPr/>
          <p:nvPr/>
        </p:nvGrpSpPr>
        <p:grpSpPr>
          <a:xfrm>
            <a:off x="2425314" y="1542574"/>
            <a:ext cx="8109840" cy="1086325"/>
            <a:chOff x="2597843" y="2634774"/>
            <a:chExt cx="7556003" cy="1086325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609DF417-F4AD-9FB1-6E8F-24EE635B9FBA}"/>
                </a:ext>
              </a:extLst>
            </p:cNvPr>
            <p:cNvSpPr/>
            <p:nvPr/>
          </p:nvSpPr>
          <p:spPr>
            <a:xfrm>
              <a:off x="2597843" y="2634774"/>
              <a:ext cx="7556003" cy="1086325"/>
            </a:xfrm>
            <a:prstGeom prst="roundRect">
              <a:avLst>
                <a:gd name="adj" fmla="val 6427"/>
              </a:avLst>
            </a:prstGeom>
            <a:solidFill>
              <a:srgbClr val="AF0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92231F0E-9895-6FCF-5324-7B07A646ACEA}"/>
                </a:ext>
              </a:extLst>
            </p:cNvPr>
            <p:cNvSpPr txBox="1"/>
            <p:nvPr/>
          </p:nvSpPr>
          <p:spPr>
            <a:xfrm>
              <a:off x="2761476" y="2700882"/>
              <a:ext cx="592866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Texto sobre </a:t>
              </a:r>
              <a:r>
                <a:rPr lang="pt-BR" sz="2800" b="1" dirty="0">
                  <a:solidFill>
                    <a:srgbClr val="FFFFFF"/>
                  </a:solidFill>
                  <a:highlight>
                    <a:srgbClr val="101010"/>
                  </a:highlight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subjetividade</a:t>
              </a:r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. Texto sobre </a:t>
              </a:r>
            </a:p>
            <a:p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subjetividade. Texto sobre subjetividade. 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AAC2E179-7EE0-FE56-7C9E-B188451A2FA2}"/>
              </a:ext>
            </a:extLst>
          </p:cNvPr>
          <p:cNvGrpSpPr/>
          <p:nvPr/>
        </p:nvGrpSpPr>
        <p:grpSpPr>
          <a:xfrm>
            <a:off x="2425314" y="2977674"/>
            <a:ext cx="8109840" cy="1086325"/>
            <a:chOff x="2597843" y="2634774"/>
            <a:chExt cx="7556003" cy="1086325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1385E2FF-4A4C-AC5D-5F17-FC6DDDC95F3E}"/>
                </a:ext>
              </a:extLst>
            </p:cNvPr>
            <p:cNvSpPr/>
            <p:nvPr/>
          </p:nvSpPr>
          <p:spPr>
            <a:xfrm>
              <a:off x="2597843" y="2634774"/>
              <a:ext cx="7556003" cy="1086325"/>
            </a:xfrm>
            <a:prstGeom prst="roundRect">
              <a:avLst>
                <a:gd name="adj" fmla="val 6427"/>
              </a:avLst>
            </a:prstGeom>
            <a:solidFill>
              <a:srgbClr val="AF0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A6D7FD10-EB5D-9283-A487-E1DF7B3C0059}"/>
                </a:ext>
              </a:extLst>
            </p:cNvPr>
            <p:cNvSpPr txBox="1"/>
            <p:nvPr/>
          </p:nvSpPr>
          <p:spPr>
            <a:xfrm>
              <a:off x="2761476" y="2700882"/>
              <a:ext cx="592866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Texto sobre </a:t>
              </a:r>
              <a:r>
                <a:rPr lang="pt-BR" sz="2800" b="1" dirty="0">
                  <a:solidFill>
                    <a:srgbClr val="FFFFFF"/>
                  </a:solidFill>
                  <a:highlight>
                    <a:srgbClr val="101010"/>
                  </a:highlight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subjetividade</a:t>
              </a:r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. Texto sobre </a:t>
              </a:r>
            </a:p>
            <a:p>
              <a:r>
                <a:rPr lang="pt-BR" sz="2800" b="1" dirty="0">
                  <a:solidFill>
                    <a:srgbClr val="FFFFFF"/>
                  </a:solidFill>
                  <a:latin typeface="Inter_FXH" panose="020B0502030000000004" pitchFamily="34" charset="0"/>
                  <a:ea typeface="Inter_FXH" panose="020B0502030000000004" pitchFamily="34" charset="0"/>
                  <a:cs typeface="Inter_FXH" panose="020B0502030000000004" pitchFamily="34" charset="0"/>
                </a:rPr>
                <a:t>subjetividade. Texto sobre subjetividade. </a:t>
              </a: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8215F236-5385-C91C-43A9-21419B3344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41BFD41-129D-5BF6-8D92-749FF5C3B0F0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857CA95-F587-11AC-372A-9D201D89A9DF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D6708345-1E4E-5E96-225E-0DB7F5B4BE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71E1EE0-31FA-6954-CBEB-1B40150FFD0F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63B4D42-D5A7-38C1-C0AB-A324EAE00781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8144AE8-471B-6B66-456A-72BD8CCE4377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2CF34B1-2E0C-DBC9-C3C6-B2F4D4711234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466C1B-0948-1D07-0658-16E007B34159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A1A6EB9-8DEC-1029-075B-7F85224384A8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pic>
        <p:nvPicPr>
          <p:cNvPr id="13" name="Imagem 12" descr="Jovem empresário com a mão no queixo">
            <a:extLst>
              <a:ext uri="{FF2B5EF4-FFF2-40B4-BE49-F238E27FC236}">
                <a16:creationId xmlns:a16="http://schemas.microsoft.com/office/drawing/2014/main" id="{881BEBB4-4961-CB2B-F81B-9A69A0D39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533" y="1092200"/>
            <a:ext cx="2124921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C8D65E4C-E3BF-32E4-7572-68D6219C91AC}"/>
              </a:ext>
            </a:extLst>
          </p:cNvPr>
          <p:cNvSpPr txBox="1"/>
          <p:nvPr/>
        </p:nvSpPr>
        <p:spPr>
          <a:xfrm>
            <a:off x="649316" y="4923668"/>
            <a:ext cx="73421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subjetividade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subjetividade. Texto sobre subjetividade. Texto sobre subjetividade. Texto sobre subjetividade.</a:t>
            </a:r>
          </a:p>
          <a:p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F0FA642E-073B-E678-C241-5A4BD0272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13" y="1542572"/>
            <a:ext cx="1086325" cy="1086325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A0882B00-3BF4-D7D7-DF49-D4E8B2028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12" y="3043782"/>
            <a:ext cx="1086325" cy="10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0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3B008A-A2DF-BD3B-0D44-31B97D113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2D56AD-94E7-EE3B-539F-ADA01124C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C8240C7-A3B0-EB44-2B03-780A1FC6EAED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E5BFFBE-E916-BF10-7CE0-878F90251AD4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88AA8D12-0AA8-0EA1-B553-FF42F7E47F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7E4B00A-7539-E7CA-9E58-1D4A42EF5C53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70C5030-DD0A-475F-7E90-44C33FEE5FCB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EA4BAEB-CF1B-171D-0741-7C78F01FB954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F650ED9-56B5-A771-9BFC-570F0E8ABB22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2A3A9D2-E807-AFA7-1571-3A5E85AF2901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047EAB-6222-4A3A-D861-34C18618D91E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B0CA34A1-B181-A0A9-F7AA-85CEC217D1FB}"/>
              </a:ext>
            </a:extLst>
          </p:cNvPr>
          <p:cNvGrpSpPr/>
          <p:nvPr/>
        </p:nvGrpSpPr>
        <p:grpSpPr>
          <a:xfrm>
            <a:off x="419088" y="1005808"/>
            <a:ext cx="8204224" cy="5457371"/>
            <a:chOff x="1993888" y="942308"/>
            <a:chExt cx="8204224" cy="54573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535E8181-587D-B45E-7100-4189D0154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2" r="10410" b="7812"/>
            <a:stretch/>
          </p:blipFill>
          <p:spPr>
            <a:xfrm>
              <a:off x="2743201" y="1079500"/>
              <a:ext cx="6654800" cy="4178300"/>
            </a:xfrm>
            <a:prstGeom prst="rect">
              <a:avLst/>
            </a:prstGeom>
          </p:spPr>
        </p:pic>
        <p:pic>
          <p:nvPicPr>
            <p:cNvPr id="25" name="Imagem 24" descr="Computador aberto em tela de computador&#10;&#10;Descrição gerada automaticamente">
              <a:extLst>
                <a:ext uri="{FF2B5EF4-FFF2-40B4-BE49-F238E27FC236}">
                  <a16:creationId xmlns:a16="http://schemas.microsoft.com/office/drawing/2014/main" id="{6EF18FBA-417A-2CC9-7390-4A7C99027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888" y="942308"/>
              <a:ext cx="8204224" cy="5457371"/>
            </a:xfrm>
            <a:prstGeom prst="rect">
              <a:avLst/>
            </a:prstGeom>
          </p:spPr>
        </p:pic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C3BD0FD-82E3-FBF0-3CF8-3069C7C27822}"/>
              </a:ext>
            </a:extLst>
          </p:cNvPr>
          <p:cNvSpPr txBox="1"/>
          <p:nvPr/>
        </p:nvSpPr>
        <p:spPr>
          <a:xfrm>
            <a:off x="7955446" y="807941"/>
            <a:ext cx="106792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dirty="0">
                <a:ln w="57150">
                  <a:solidFill>
                    <a:srgbClr val="808080"/>
                  </a:solidFill>
                </a:ln>
                <a:latin typeface="Aharoni" panose="02010803020104030203" pitchFamily="2" charset="-79"/>
                <a:ea typeface="Inter_FXH" panose="020B0502030000000004" pitchFamily="34" charset="0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85E4F2E-5D7D-6471-AA90-B1A356620182}"/>
              </a:ext>
            </a:extLst>
          </p:cNvPr>
          <p:cNvSpPr txBox="1"/>
          <p:nvPr/>
        </p:nvSpPr>
        <p:spPr>
          <a:xfrm>
            <a:off x="10820343" y="3080822"/>
            <a:ext cx="106792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dirty="0">
                <a:ln w="57150">
                  <a:solidFill>
                    <a:srgbClr val="808080"/>
                  </a:solidFill>
                </a:ln>
                <a:latin typeface="Aharoni" panose="02010803020104030203" pitchFamily="2" charset="-79"/>
                <a:ea typeface="Inter_FXH" panose="020B0502030000000004" pitchFamily="34" charset="0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12CEE0B-C11E-8E56-FC8B-FF88728E7F0B}"/>
              </a:ext>
            </a:extLst>
          </p:cNvPr>
          <p:cNvSpPr txBox="1"/>
          <p:nvPr/>
        </p:nvSpPr>
        <p:spPr>
          <a:xfrm>
            <a:off x="8817473" y="1655289"/>
            <a:ext cx="3374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subjetividade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subjetividade. 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B0738AD-02AC-787F-9A93-AE19AB8DF114}"/>
              </a:ext>
            </a:extLst>
          </p:cNvPr>
          <p:cNvSpPr txBox="1"/>
          <p:nvPr/>
        </p:nvSpPr>
        <p:spPr>
          <a:xfrm>
            <a:off x="7547473" y="3902520"/>
            <a:ext cx="3374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subjetividade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subjetividade. </a:t>
            </a:r>
          </a:p>
        </p:txBody>
      </p:sp>
    </p:spTree>
    <p:extLst>
      <p:ext uri="{BB962C8B-B14F-4D97-AF65-F5344CB8AC3E}">
        <p14:creationId xmlns:p14="http://schemas.microsoft.com/office/powerpoint/2010/main" val="260788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3250230-uhd_3840_2160_25fps">
            <a:hlinkClick r:id="" action="ppaction://media"/>
            <a:extLst>
              <a:ext uri="{FF2B5EF4-FFF2-40B4-BE49-F238E27FC236}">
                <a16:creationId xmlns:a16="http://schemas.microsoft.com/office/drawing/2014/main" id="{58A49CC6-26E1-2574-E7B3-902E3CB967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96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51E110A-D398-4B88-97FC-B350C0C89B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DAD867B-9351-4E51-8EB3-AB25B20F3EBD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8E1367A-FA36-43E4-9E6F-A5B1D5130BF5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F51701A-D4C5-4A79-A937-8E655DCE22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3E3BA99-69C1-4D69-8BA9-073E154CD4BB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057E475-171F-4767-BBE2-A211FE28C580}"/>
              </a:ext>
            </a:extLst>
          </p:cNvPr>
          <p:cNvSpPr/>
          <p:nvPr/>
        </p:nvSpPr>
        <p:spPr>
          <a:xfrm>
            <a:off x="0" y="4276726"/>
            <a:ext cx="12192000" cy="2581274"/>
          </a:xfrm>
          <a:prstGeom prst="rect">
            <a:avLst/>
          </a:prstGeom>
          <a:gradFill>
            <a:gsLst>
              <a:gs pos="100000">
                <a:srgbClr val="141414">
                  <a:alpha val="81000"/>
                </a:srgbClr>
              </a:gs>
              <a:gs pos="60000">
                <a:srgbClr val="101010">
                  <a:alpha val="72000"/>
                </a:srgbClr>
              </a:gs>
              <a:gs pos="0">
                <a:srgbClr val="10101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890A89E-D317-4E5C-A319-F846CA031667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58E72F06-B0D8-41C7-8F87-B00BB9CC1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995" y="3328304"/>
            <a:ext cx="1481456" cy="506012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4836CACA-D017-4B85-9578-7E7A74E996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5171" y="3345012"/>
            <a:ext cx="2548349" cy="50601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19B634A-4E44-426A-8DA3-6B60109512B9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A93F397-1C33-F0B2-B4A7-47497A2DC679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548D5CF-E938-1BD0-F180-699EB1A81948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9008BA6-DE47-87B9-A081-600FBC3F2382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AAF7C1A-13A9-05A9-7B33-A77F332F1171}"/>
              </a:ext>
            </a:extLst>
          </p:cNvPr>
          <p:cNvSpPr txBox="1"/>
          <p:nvPr/>
        </p:nvSpPr>
        <p:spPr>
          <a:xfrm>
            <a:off x="351486" y="4175820"/>
            <a:ext cx="1919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Popular na </a:t>
            </a:r>
            <a:r>
              <a:rPr lang="pt-BR" sz="1600" b="1" dirty="0" err="1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Letrasflix</a:t>
            </a:r>
            <a:endParaRPr lang="pt-BR" sz="16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304BE254-33F5-9C18-32A9-8C3C12553AD5}"/>
              </a:ext>
            </a:extLst>
          </p:cNvPr>
          <p:cNvGrpSpPr/>
          <p:nvPr/>
        </p:nvGrpSpPr>
        <p:grpSpPr>
          <a:xfrm>
            <a:off x="391189" y="4482909"/>
            <a:ext cx="1319747" cy="2118856"/>
            <a:chOff x="391189" y="4482909"/>
            <a:chExt cx="1319747" cy="2118856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53533CA3-D265-1B19-8142-BA7FDD3A8788}"/>
                </a:ext>
              </a:extLst>
            </p:cNvPr>
            <p:cNvGrpSpPr/>
            <p:nvPr/>
          </p:nvGrpSpPr>
          <p:grpSpPr>
            <a:xfrm>
              <a:off x="419807" y="4532961"/>
              <a:ext cx="1291129" cy="2068804"/>
              <a:chOff x="419807" y="4532961"/>
              <a:chExt cx="1291129" cy="206880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25" name="Imagem 24" descr="Mulher de chapéu&#10;&#10;Descrição gerada automaticamente com confiança baixa">
                <a:extLst>
                  <a:ext uri="{FF2B5EF4-FFF2-40B4-BE49-F238E27FC236}">
                    <a16:creationId xmlns:a16="http://schemas.microsoft.com/office/drawing/2014/main" id="{55BD337D-E0B8-260A-D15A-507EBD17D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73" r="34220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F2B3EEC0-BCF0-4421-A7FC-DCC0B3094F36}"/>
                  </a:ext>
                </a:extLst>
              </p:cNvPr>
              <p:cNvSpPr txBox="1"/>
              <p:nvPr/>
            </p:nvSpPr>
            <p:spPr>
              <a:xfrm>
                <a:off x="557995" y="6140100"/>
                <a:ext cx="10182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Língua</a:t>
                </a:r>
              </a:p>
            </p:txBody>
          </p:sp>
        </p:grp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1D9EE7A6-E99B-85B5-9973-4060256A6259}"/>
                </a:ext>
              </a:extLst>
            </p:cNvPr>
            <p:cNvSpPr txBox="1"/>
            <p:nvPr/>
          </p:nvSpPr>
          <p:spPr>
            <a:xfrm>
              <a:off x="391189" y="4482909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grpSp>
        <p:nvGrpSpPr>
          <p:cNvPr id="1032" name="Agrupar 1031">
            <a:extLst>
              <a:ext uri="{FF2B5EF4-FFF2-40B4-BE49-F238E27FC236}">
                <a16:creationId xmlns:a16="http://schemas.microsoft.com/office/drawing/2014/main" id="{124BDC93-724D-F0B9-AE8B-502837D941E3}"/>
              </a:ext>
            </a:extLst>
          </p:cNvPr>
          <p:cNvGrpSpPr/>
          <p:nvPr/>
        </p:nvGrpSpPr>
        <p:grpSpPr>
          <a:xfrm>
            <a:off x="1753267" y="4482909"/>
            <a:ext cx="1319747" cy="2118856"/>
            <a:chOff x="1753267" y="4482909"/>
            <a:chExt cx="1319747" cy="2118856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D7165BA0-4A0E-C0F8-4983-B546195A511D}"/>
                </a:ext>
              </a:extLst>
            </p:cNvPr>
            <p:cNvGrpSpPr/>
            <p:nvPr/>
          </p:nvGrpSpPr>
          <p:grpSpPr>
            <a:xfrm>
              <a:off x="1781885" y="4532961"/>
              <a:ext cx="1291129" cy="2068804"/>
              <a:chOff x="419807" y="4532961"/>
              <a:chExt cx="1291129" cy="206880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32" name="Imagem 31">
                <a:extLst>
                  <a:ext uri="{FF2B5EF4-FFF2-40B4-BE49-F238E27FC236}">
                    <a16:creationId xmlns:a16="http://schemas.microsoft.com/office/drawing/2014/main" id="{7B003AF8-75E9-C6CF-7506-D0B4F84F74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2" r="3262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A4B1D59A-F88B-3657-4B25-5DFF5CEAA659}"/>
                  </a:ext>
                </a:extLst>
              </p:cNvPr>
              <p:cNvSpPr txBox="1"/>
              <p:nvPr/>
            </p:nvSpPr>
            <p:spPr>
              <a:xfrm>
                <a:off x="716750" y="6140099"/>
                <a:ext cx="6972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Fala</a:t>
                </a:r>
              </a:p>
            </p:txBody>
          </p:sp>
        </p:grp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81F8579F-A522-66FC-B40F-848438581882}"/>
                </a:ext>
              </a:extLst>
            </p:cNvPr>
            <p:cNvSpPr txBox="1"/>
            <p:nvPr/>
          </p:nvSpPr>
          <p:spPr>
            <a:xfrm>
              <a:off x="1753267" y="4482909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grpSp>
        <p:nvGrpSpPr>
          <p:cNvPr id="1031" name="Agrupar 1030">
            <a:extLst>
              <a:ext uri="{FF2B5EF4-FFF2-40B4-BE49-F238E27FC236}">
                <a16:creationId xmlns:a16="http://schemas.microsoft.com/office/drawing/2014/main" id="{3ECC4FF2-77C1-9731-6008-C225204A6E97}"/>
              </a:ext>
            </a:extLst>
          </p:cNvPr>
          <p:cNvGrpSpPr/>
          <p:nvPr/>
        </p:nvGrpSpPr>
        <p:grpSpPr>
          <a:xfrm>
            <a:off x="3115345" y="4486255"/>
            <a:ext cx="1321602" cy="2119984"/>
            <a:chOff x="3115345" y="4486255"/>
            <a:chExt cx="1321602" cy="2119984"/>
          </a:xfrm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D91F58A8-3F85-824D-D020-DDBD297E7AF4}"/>
                </a:ext>
              </a:extLst>
            </p:cNvPr>
            <p:cNvGrpSpPr/>
            <p:nvPr/>
          </p:nvGrpSpPr>
          <p:grpSpPr>
            <a:xfrm>
              <a:off x="3143963" y="4532961"/>
              <a:ext cx="1292984" cy="2073278"/>
              <a:chOff x="419807" y="4532961"/>
              <a:chExt cx="1292984" cy="207327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41" name="Imagem 40">
                <a:extLst>
                  <a:ext uri="{FF2B5EF4-FFF2-40B4-BE49-F238E27FC236}">
                    <a16:creationId xmlns:a16="http://schemas.microsoft.com/office/drawing/2014/main" id="{66F934FE-DDD8-4305-28C8-B937DC340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3" r="3193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39F2EB3C-8A1C-5673-9800-5322162C5D75}"/>
                  </a:ext>
                </a:extLst>
              </p:cNvPr>
              <p:cNvSpPr txBox="1"/>
              <p:nvPr/>
            </p:nvSpPr>
            <p:spPr>
              <a:xfrm>
                <a:off x="448278" y="6144574"/>
                <a:ext cx="12645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Discurso</a:t>
                </a:r>
              </a:p>
            </p:txBody>
          </p:sp>
        </p:grp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3CEEF66B-045E-3D54-F580-40FF6913E2FC}"/>
                </a:ext>
              </a:extLst>
            </p:cNvPr>
            <p:cNvSpPr txBox="1"/>
            <p:nvPr/>
          </p:nvSpPr>
          <p:spPr>
            <a:xfrm>
              <a:off x="3115345" y="4486255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grpSp>
        <p:nvGrpSpPr>
          <p:cNvPr id="1030" name="Agrupar 1029">
            <a:extLst>
              <a:ext uri="{FF2B5EF4-FFF2-40B4-BE49-F238E27FC236}">
                <a16:creationId xmlns:a16="http://schemas.microsoft.com/office/drawing/2014/main" id="{D6E59188-E1D5-A3A5-DDA5-9FC94DC6A4E7}"/>
              </a:ext>
            </a:extLst>
          </p:cNvPr>
          <p:cNvGrpSpPr/>
          <p:nvPr/>
        </p:nvGrpSpPr>
        <p:grpSpPr>
          <a:xfrm>
            <a:off x="4463563" y="4489601"/>
            <a:ext cx="1393971" cy="2112164"/>
            <a:chOff x="4463563" y="4489601"/>
            <a:chExt cx="1393971" cy="2112164"/>
          </a:xfrm>
        </p:grpSpPr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B1269F03-987F-9623-4CD7-1126450B9FBC}"/>
                </a:ext>
              </a:extLst>
            </p:cNvPr>
            <p:cNvGrpSpPr/>
            <p:nvPr/>
          </p:nvGrpSpPr>
          <p:grpSpPr>
            <a:xfrm>
              <a:off x="4463563" y="4532961"/>
              <a:ext cx="1393971" cy="2068804"/>
              <a:chOff x="377329" y="4532961"/>
              <a:chExt cx="1393971" cy="206880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45" name="Imagem 44">
                <a:extLst>
                  <a:ext uri="{FF2B5EF4-FFF2-40B4-BE49-F238E27FC236}">
                    <a16:creationId xmlns:a16="http://schemas.microsoft.com/office/drawing/2014/main" id="{A4B14A4F-FCB9-657E-A5B7-C12D0EC74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3" r="3193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B39794A7-B552-682F-3E13-09458B250FF1}"/>
                  </a:ext>
                </a:extLst>
              </p:cNvPr>
              <p:cNvSpPr txBox="1"/>
              <p:nvPr/>
            </p:nvSpPr>
            <p:spPr>
              <a:xfrm>
                <a:off x="377329" y="6224453"/>
                <a:ext cx="1393971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7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Comunicação</a:t>
                </a:r>
              </a:p>
            </p:txBody>
          </p:sp>
        </p:grpSp>
        <p:sp>
          <p:nvSpPr>
            <p:cNvPr id="1024" name="CaixaDeTexto 1023">
              <a:extLst>
                <a:ext uri="{FF2B5EF4-FFF2-40B4-BE49-F238E27FC236}">
                  <a16:creationId xmlns:a16="http://schemas.microsoft.com/office/drawing/2014/main" id="{63DEE6C1-B06B-E7B7-C8F3-211F0FF16716}"/>
                </a:ext>
              </a:extLst>
            </p:cNvPr>
            <p:cNvSpPr txBox="1"/>
            <p:nvPr/>
          </p:nvSpPr>
          <p:spPr>
            <a:xfrm>
              <a:off x="4477423" y="4489601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grpSp>
        <p:nvGrpSpPr>
          <p:cNvPr id="1029" name="Agrupar 1028">
            <a:extLst>
              <a:ext uri="{FF2B5EF4-FFF2-40B4-BE49-F238E27FC236}">
                <a16:creationId xmlns:a16="http://schemas.microsoft.com/office/drawing/2014/main" id="{B773F0C5-40C5-0D17-5730-AE3B6CB9836B}"/>
              </a:ext>
            </a:extLst>
          </p:cNvPr>
          <p:cNvGrpSpPr/>
          <p:nvPr/>
        </p:nvGrpSpPr>
        <p:grpSpPr>
          <a:xfrm>
            <a:off x="5839501" y="4492947"/>
            <a:ext cx="1319747" cy="2129214"/>
            <a:chOff x="5839501" y="4492947"/>
            <a:chExt cx="1319747" cy="2129214"/>
          </a:xfrm>
        </p:grpSpPr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61A25582-518F-F2F0-E0C1-951A23B6FC3B}"/>
                </a:ext>
              </a:extLst>
            </p:cNvPr>
            <p:cNvGrpSpPr/>
            <p:nvPr/>
          </p:nvGrpSpPr>
          <p:grpSpPr>
            <a:xfrm>
              <a:off x="5868119" y="4532961"/>
              <a:ext cx="1291129" cy="2089200"/>
              <a:chOff x="419807" y="4532961"/>
              <a:chExt cx="1291129" cy="20892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48" name="Imagem 47">
                <a:extLst>
                  <a:ext uri="{FF2B5EF4-FFF2-40B4-BE49-F238E27FC236}">
                    <a16:creationId xmlns:a16="http://schemas.microsoft.com/office/drawing/2014/main" id="{4765056B-836B-2144-98A6-5ABCDBA64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3" r="3193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0010260D-A6F1-378B-43D2-B2320BA3B7C3}"/>
                  </a:ext>
                </a:extLst>
              </p:cNvPr>
              <p:cNvSpPr txBox="1"/>
              <p:nvPr/>
            </p:nvSpPr>
            <p:spPr>
              <a:xfrm>
                <a:off x="484763" y="6160496"/>
                <a:ext cx="11612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Sentido</a:t>
                </a:r>
              </a:p>
            </p:txBody>
          </p:sp>
        </p:grpSp>
        <p:sp>
          <p:nvSpPr>
            <p:cNvPr id="1025" name="CaixaDeTexto 1024">
              <a:extLst>
                <a:ext uri="{FF2B5EF4-FFF2-40B4-BE49-F238E27FC236}">
                  <a16:creationId xmlns:a16="http://schemas.microsoft.com/office/drawing/2014/main" id="{A2544EA2-ADBE-A266-D17B-ADCFAC0B3B1D}"/>
                </a:ext>
              </a:extLst>
            </p:cNvPr>
            <p:cNvSpPr txBox="1"/>
            <p:nvPr/>
          </p:nvSpPr>
          <p:spPr>
            <a:xfrm>
              <a:off x="5839501" y="4492947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grpSp>
        <p:nvGrpSpPr>
          <p:cNvPr id="1028" name="Agrupar 1027">
            <a:extLst>
              <a:ext uri="{FF2B5EF4-FFF2-40B4-BE49-F238E27FC236}">
                <a16:creationId xmlns:a16="http://schemas.microsoft.com/office/drawing/2014/main" id="{31D01DBC-D8FB-B488-CC1B-66DCE185070A}"/>
              </a:ext>
            </a:extLst>
          </p:cNvPr>
          <p:cNvGrpSpPr/>
          <p:nvPr/>
        </p:nvGrpSpPr>
        <p:grpSpPr>
          <a:xfrm>
            <a:off x="7199703" y="4496293"/>
            <a:ext cx="1350241" cy="2105472"/>
            <a:chOff x="7199703" y="4496293"/>
            <a:chExt cx="1350241" cy="2105472"/>
          </a:xfrm>
        </p:grpSpPr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60F6B8D7-932F-5600-A0B2-6625E65F8A17}"/>
                </a:ext>
              </a:extLst>
            </p:cNvPr>
            <p:cNvGrpSpPr/>
            <p:nvPr/>
          </p:nvGrpSpPr>
          <p:grpSpPr>
            <a:xfrm>
              <a:off x="7199703" y="4532961"/>
              <a:ext cx="1350241" cy="2068804"/>
              <a:chOff x="389313" y="4532961"/>
              <a:chExt cx="1350241" cy="206880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51" name="Imagem 50">
                <a:extLst>
                  <a:ext uri="{FF2B5EF4-FFF2-40B4-BE49-F238E27FC236}">
                    <a16:creationId xmlns:a16="http://schemas.microsoft.com/office/drawing/2014/main" id="{94B2959B-4966-12C5-DE28-09CBAF7B3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3" r="3193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A31B2522-13DD-7DE6-E352-DBBDB19E5740}"/>
                  </a:ext>
                </a:extLst>
              </p:cNvPr>
              <p:cNvSpPr txBox="1"/>
              <p:nvPr/>
            </p:nvSpPr>
            <p:spPr>
              <a:xfrm>
                <a:off x="389313" y="6222052"/>
                <a:ext cx="1350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Subjetividade</a:t>
                </a:r>
              </a:p>
            </p:txBody>
          </p:sp>
        </p:grpSp>
        <p:sp>
          <p:nvSpPr>
            <p:cNvPr id="1027" name="CaixaDeTexto 1026">
              <a:extLst>
                <a:ext uri="{FF2B5EF4-FFF2-40B4-BE49-F238E27FC236}">
                  <a16:creationId xmlns:a16="http://schemas.microsoft.com/office/drawing/2014/main" id="{0C3DF363-DE34-EE94-CDE7-35B5870A6BBE}"/>
                </a:ext>
              </a:extLst>
            </p:cNvPr>
            <p:cNvSpPr txBox="1"/>
            <p:nvPr/>
          </p:nvSpPr>
          <p:spPr>
            <a:xfrm>
              <a:off x="7201579" y="4496293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469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16B38F1-DC01-6C87-7625-D5C821FAF5F4}"/>
              </a:ext>
            </a:extLst>
          </p:cNvPr>
          <p:cNvSpPr txBox="1"/>
          <p:nvPr/>
        </p:nvSpPr>
        <p:spPr>
          <a:xfrm>
            <a:off x="2528916" y="1859340"/>
            <a:ext cx="734219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final. Texto final. </a:t>
            </a:r>
          </a:p>
          <a:p>
            <a:pPr algn="ct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final. Texto final. Texto final.  </a:t>
            </a:r>
          </a:p>
          <a:p>
            <a:pPr algn="ct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final. </a:t>
            </a:r>
          </a:p>
          <a:p>
            <a:pPr algn="ct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final. </a:t>
            </a:r>
          </a:p>
          <a:p>
            <a:pPr algn="ct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final. </a:t>
            </a:r>
          </a:p>
          <a:p>
            <a:pPr algn="ct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final. </a:t>
            </a:r>
          </a:p>
          <a:p>
            <a:pPr algn="ct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final. </a:t>
            </a:r>
          </a:p>
          <a:p>
            <a:pPr algn="ct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final. </a:t>
            </a:r>
          </a:p>
          <a:p>
            <a:pPr algn="ct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final. </a:t>
            </a:r>
          </a:p>
          <a:p>
            <a:pPr algn="ct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final. </a:t>
            </a:r>
          </a:p>
          <a:p>
            <a:pPr algn="ct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final. </a:t>
            </a:r>
          </a:p>
          <a:p>
            <a:pPr algn="ctr"/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 </a:t>
            </a:r>
          </a:p>
          <a:p>
            <a:pPr algn="ctr"/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4F3CD59-0437-1E95-1451-C5488148D4D6}"/>
              </a:ext>
            </a:extLst>
          </p:cNvPr>
          <p:cNvSpPr txBox="1"/>
          <p:nvPr/>
        </p:nvSpPr>
        <p:spPr>
          <a:xfrm>
            <a:off x="425836" y="381000"/>
            <a:ext cx="3204376" cy="4318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0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err="1">
                <a:solidFill>
                  <a:srgbClr val="023047"/>
                </a:solidFill>
                <a:latin typeface="Bison Bold" panose="00000400000000000000" pitchFamily="2" charset="0"/>
              </a:rPr>
              <a:t>Template</a:t>
            </a:r>
            <a:endParaRPr lang="pt-BR" sz="8800" dirty="0">
              <a:solidFill>
                <a:srgbClr val="023047"/>
              </a:solidFill>
              <a:latin typeface="Bison Bold" panose="000004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7338746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>
                <a:solidFill>
                  <a:srgbClr val="023047"/>
                </a:solidFill>
                <a:latin typeface="Bison Bold" panose="00000400000000000000" pitchFamily="2" charset="0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4044235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3250230-uhd_3840_2160_25fps">
            <a:hlinkClick r:id="" action="ppaction://media"/>
            <a:extLst>
              <a:ext uri="{FF2B5EF4-FFF2-40B4-BE49-F238E27FC236}">
                <a16:creationId xmlns:a16="http://schemas.microsoft.com/office/drawing/2014/main" id="{58A49CC6-26E1-2574-E7B3-902E3CB967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96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51E110A-D398-4B88-97FC-B350C0C89B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DAD867B-9351-4E51-8EB3-AB25B20F3EBD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8E1367A-FA36-43E4-9E6F-A5B1D5130BF5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F51701A-D4C5-4A79-A937-8E655DCE22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3E3BA99-69C1-4D69-8BA9-073E154CD4BB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057E475-171F-4767-BBE2-A211FE28C580}"/>
              </a:ext>
            </a:extLst>
          </p:cNvPr>
          <p:cNvSpPr/>
          <p:nvPr/>
        </p:nvSpPr>
        <p:spPr>
          <a:xfrm>
            <a:off x="0" y="4276726"/>
            <a:ext cx="12192000" cy="2581274"/>
          </a:xfrm>
          <a:prstGeom prst="rect">
            <a:avLst/>
          </a:prstGeom>
          <a:gradFill>
            <a:gsLst>
              <a:gs pos="100000">
                <a:srgbClr val="141414">
                  <a:alpha val="81000"/>
                </a:srgbClr>
              </a:gs>
              <a:gs pos="60000">
                <a:srgbClr val="101010">
                  <a:alpha val="72000"/>
                </a:srgbClr>
              </a:gs>
              <a:gs pos="0">
                <a:srgbClr val="10101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890A89E-D317-4E5C-A319-F846CA031667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58E72F06-B0D8-41C7-8F87-B00BB9CC1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995" y="3328304"/>
            <a:ext cx="1481456" cy="506012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4836CACA-D017-4B85-9578-7E7A74E996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5171" y="3345012"/>
            <a:ext cx="2548349" cy="50601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19B634A-4E44-426A-8DA3-6B60109512B9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A93F397-1C33-F0B2-B4A7-47497A2DC679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548D5CF-E938-1BD0-F180-699EB1A81948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9008BA6-DE47-87B9-A081-600FBC3F2382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AAF7C1A-13A9-05A9-7B33-A77F332F1171}"/>
              </a:ext>
            </a:extLst>
          </p:cNvPr>
          <p:cNvSpPr txBox="1"/>
          <p:nvPr/>
        </p:nvSpPr>
        <p:spPr>
          <a:xfrm>
            <a:off x="351486" y="4175820"/>
            <a:ext cx="1919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Popular na </a:t>
            </a:r>
            <a:r>
              <a:rPr lang="pt-BR" sz="1600" b="1" dirty="0" err="1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Letrasflix</a:t>
            </a:r>
            <a:endParaRPr lang="pt-BR" sz="16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304BE254-33F5-9C18-32A9-8C3C12553AD5}"/>
              </a:ext>
            </a:extLst>
          </p:cNvPr>
          <p:cNvGrpSpPr/>
          <p:nvPr/>
        </p:nvGrpSpPr>
        <p:grpSpPr>
          <a:xfrm>
            <a:off x="391189" y="4482909"/>
            <a:ext cx="1319747" cy="2118856"/>
            <a:chOff x="391189" y="4482909"/>
            <a:chExt cx="1319747" cy="2118856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53533CA3-D265-1B19-8142-BA7FDD3A8788}"/>
                </a:ext>
              </a:extLst>
            </p:cNvPr>
            <p:cNvGrpSpPr/>
            <p:nvPr/>
          </p:nvGrpSpPr>
          <p:grpSpPr>
            <a:xfrm>
              <a:off x="419807" y="4532961"/>
              <a:ext cx="1291129" cy="2068804"/>
              <a:chOff x="419807" y="4532961"/>
              <a:chExt cx="1291129" cy="206880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25" name="Imagem 24" descr="Mulher de chapéu&#10;&#10;Descrição gerada automaticamente com confiança baixa">
                <a:extLst>
                  <a:ext uri="{FF2B5EF4-FFF2-40B4-BE49-F238E27FC236}">
                    <a16:creationId xmlns:a16="http://schemas.microsoft.com/office/drawing/2014/main" id="{55BD337D-E0B8-260A-D15A-507EBD17D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73" r="34220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F2B3EEC0-BCF0-4421-A7FC-DCC0B3094F36}"/>
                  </a:ext>
                </a:extLst>
              </p:cNvPr>
              <p:cNvSpPr txBox="1"/>
              <p:nvPr/>
            </p:nvSpPr>
            <p:spPr>
              <a:xfrm>
                <a:off x="557995" y="6140100"/>
                <a:ext cx="10182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Língua</a:t>
                </a:r>
              </a:p>
            </p:txBody>
          </p:sp>
        </p:grp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1D9EE7A6-E99B-85B5-9973-4060256A6259}"/>
                </a:ext>
              </a:extLst>
            </p:cNvPr>
            <p:cNvSpPr txBox="1"/>
            <p:nvPr/>
          </p:nvSpPr>
          <p:spPr>
            <a:xfrm>
              <a:off x="391189" y="4482909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grpSp>
        <p:nvGrpSpPr>
          <p:cNvPr id="1032" name="Agrupar 1031">
            <a:extLst>
              <a:ext uri="{FF2B5EF4-FFF2-40B4-BE49-F238E27FC236}">
                <a16:creationId xmlns:a16="http://schemas.microsoft.com/office/drawing/2014/main" id="{124BDC93-724D-F0B9-AE8B-502837D941E3}"/>
              </a:ext>
            </a:extLst>
          </p:cNvPr>
          <p:cNvGrpSpPr/>
          <p:nvPr/>
        </p:nvGrpSpPr>
        <p:grpSpPr>
          <a:xfrm>
            <a:off x="1753267" y="4482909"/>
            <a:ext cx="1319747" cy="2118856"/>
            <a:chOff x="1753267" y="4482909"/>
            <a:chExt cx="1319747" cy="2118856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D7165BA0-4A0E-C0F8-4983-B546195A511D}"/>
                </a:ext>
              </a:extLst>
            </p:cNvPr>
            <p:cNvGrpSpPr/>
            <p:nvPr/>
          </p:nvGrpSpPr>
          <p:grpSpPr>
            <a:xfrm>
              <a:off x="1781885" y="4532961"/>
              <a:ext cx="1291129" cy="2068804"/>
              <a:chOff x="419807" y="4532961"/>
              <a:chExt cx="1291129" cy="206880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32" name="Imagem 31">
                <a:extLst>
                  <a:ext uri="{FF2B5EF4-FFF2-40B4-BE49-F238E27FC236}">
                    <a16:creationId xmlns:a16="http://schemas.microsoft.com/office/drawing/2014/main" id="{7B003AF8-75E9-C6CF-7506-D0B4F84F74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2" r="3262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A4B1D59A-F88B-3657-4B25-5DFF5CEAA659}"/>
                  </a:ext>
                </a:extLst>
              </p:cNvPr>
              <p:cNvSpPr txBox="1"/>
              <p:nvPr/>
            </p:nvSpPr>
            <p:spPr>
              <a:xfrm>
                <a:off x="716750" y="6140099"/>
                <a:ext cx="6972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Fala</a:t>
                </a:r>
              </a:p>
            </p:txBody>
          </p:sp>
        </p:grp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81F8579F-A522-66FC-B40F-848438581882}"/>
                </a:ext>
              </a:extLst>
            </p:cNvPr>
            <p:cNvSpPr txBox="1"/>
            <p:nvPr/>
          </p:nvSpPr>
          <p:spPr>
            <a:xfrm>
              <a:off x="1753267" y="4482909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grpSp>
        <p:nvGrpSpPr>
          <p:cNvPr id="1031" name="Agrupar 1030">
            <a:extLst>
              <a:ext uri="{FF2B5EF4-FFF2-40B4-BE49-F238E27FC236}">
                <a16:creationId xmlns:a16="http://schemas.microsoft.com/office/drawing/2014/main" id="{3ECC4FF2-77C1-9731-6008-C225204A6E97}"/>
              </a:ext>
            </a:extLst>
          </p:cNvPr>
          <p:cNvGrpSpPr/>
          <p:nvPr/>
        </p:nvGrpSpPr>
        <p:grpSpPr>
          <a:xfrm>
            <a:off x="3115345" y="4486255"/>
            <a:ext cx="1321602" cy="2119984"/>
            <a:chOff x="3115345" y="4486255"/>
            <a:chExt cx="1321602" cy="2119984"/>
          </a:xfrm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D91F58A8-3F85-824D-D020-DDBD297E7AF4}"/>
                </a:ext>
              </a:extLst>
            </p:cNvPr>
            <p:cNvGrpSpPr/>
            <p:nvPr/>
          </p:nvGrpSpPr>
          <p:grpSpPr>
            <a:xfrm>
              <a:off x="3143963" y="4532961"/>
              <a:ext cx="1292984" cy="2073278"/>
              <a:chOff x="419807" y="4532961"/>
              <a:chExt cx="1292984" cy="207327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41" name="Imagem 40">
                <a:extLst>
                  <a:ext uri="{FF2B5EF4-FFF2-40B4-BE49-F238E27FC236}">
                    <a16:creationId xmlns:a16="http://schemas.microsoft.com/office/drawing/2014/main" id="{66F934FE-DDD8-4305-28C8-B937DC340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3" r="3193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39F2EB3C-8A1C-5673-9800-5322162C5D75}"/>
                  </a:ext>
                </a:extLst>
              </p:cNvPr>
              <p:cNvSpPr txBox="1"/>
              <p:nvPr/>
            </p:nvSpPr>
            <p:spPr>
              <a:xfrm>
                <a:off x="448278" y="6144574"/>
                <a:ext cx="12645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Discurso</a:t>
                </a:r>
              </a:p>
            </p:txBody>
          </p:sp>
        </p:grp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3CEEF66B-045E-3D54-F580-40FF6913E2FC}"/>
                </a:ext>
              </a:extLst>
            </p:cNvPr>
            <p:cNvSpPr txBox="1"/>
            <p:nvPr/>
          </p:nvSpPr>
          <p:spPr>
            <a:xfrm>
              <a:off x="3115345" y="4486255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grpSp>
        <p:nvGrpSpPr>
          <p:cNvPr id="1030" name="Agrupar 1029">
            <a:extLst>
              <a:ext uri="{FF2B5EF4-FFF2-40B4-BE49-F238E27FC236}">
                <a16:creationId xmlns:a16="http://schemas.microsoft.com/office/drawing/2014/main" id="{D6E59188-E1D5-A3A5-DDA5-9FC94DC6A4E7}"/>
              </a:ext>
            </a:extLst>
          </p:cNvPr>
          <p:cNvGrpSpPr/>
          <p:nvPr/>
        </p:nvGrpSpPr>
        <p:grpSpPr>
          <a:xfrm>
            <a:off x="4463563" y="4489601"/>
            <a:ext cx="1393971" cy="2112164"/>
            <a:chOff x="4463563" y="4489601"/>
            <a:chExt cx="1393971" cy="2112164"/>
          </a:xfrm>
        </p:grpSpPr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B1269F03-987F-9623-4CD7-1126450B9FBC}"/>
                </a:ext>
              </a:extLst>
            </p:cNvPr>
            <p:cNvGrpSpPr/>
            <p:nvPr/>
          </p:nvGrpSpPr>
          <p:grpSpPr>
            <a:xfrm>
              <a:off x="4463563" y="4532961"/>
              <a:ext cx="1393971" cy="2068804"/>
              <a:chOff x="377329" y="4532961"/>
              <a:chExt cx="1393971" cy="206880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45" name="Imagem 44">
                <a:extLst>
                  <a:ext uri="{FF2B5EF4-FFF2-40B4-BE49-F238E27FC236}">
                    <a16:creationId xmlns:a16="http://schemas.microsoft.com/office/drawing/2014/main" id="{A4B14A4F-FCB9-657E-A5B7-C12D0EC74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3" r="3193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B39794A7-B552-682F-3E13-09458B250FF1}"/>
                  </a:ext>
                </a:extLst>
              </p:cNvPr>
              <p:cNvSpPr txBox="1"/>
              <p:nvPr/>
            </p:nvSpPr>
            <p:spPr>
              <a:xfrm>
                <a:off x="377329" y="6224453"/>
                <a:ext cx="1393971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7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Comunicação</a:t>
                </a:r>
              </a:p>
            </p:txBody>
          </p:sp>
        </p:grpSp>
        <p:sp>
          <p:nvSpPr>
            <p:cNvPr id="1024" name="CaixaDeTexto 1023">
              <a:extLst>
                <a:ext uri="{FF2B5EF4-FFF2-40B4-BE49-F238E27FC236}">
                  <a16:creationId xmlns:a16="http://schemas.microsoft.com/office/drawing/2014/main" id="{63DEE6C1-B06B-E7B7-C8F3-211F0FF16716}"/>
                </a:ext>
              </a:extLst>
            </p:cNvPr>
            <p:cNvSpPr txBox="1"/>
            <p:nvPr/>
          </p:nvSpPr>
          <p:spPr>
            <a:xfrm>
              <a:off x="4477423" y="4489601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grpSp>
        <p:nvGrpSpPr>
          <p:cNvPr id="1029" name="Agrupar 1028">
            <a:extLst>
              <a:ext uri="{FF2B5EF4-FFF2-40B4-BE49-F238E27FC236}">
                <a16:creationId xmlns:a16="http://schemas.microsoft.com/office/drawing/2014/main" id="{B773F0C5-40C5-0D17-5730-AE3B6CB9836B}"/>
              </a:ext>
            </a:extLst>
          </p:cNvPr>
          <p:cNvGrpSpPr/>
          <p:nvPr/>
        </p:nvGrpSpPr>
        <p:grpSpPr>
          <a:xfrm>
            <a:off x="5839501" y="4492947"/>
            <a:ext cx="1319747" cy="2129214"/>
            <a:chOff x="5839501" y="4492947"/>
            <a:chExt cx="1319747" cy="2129214"/>
          </a:xfrm>
        </p:grpSpPr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61A25582-518F-F2F0-E0C1-951A23B6FC3B}"/>
                </a:ext>
              </a:extLst>
            </p:cNvPr>
            <p:cNvGrpSpPr/>
            <p:nvPr/>
          </p:nvGrpSpPr>
          <p:grpSpPr>
            <a:xfrm>
              <a:off x="5868119" y="4532961"/>
              <a:ext cx="1291129" cy="2089200"/>
              <a:chOff x="419807" y="4532961"/>
              <a:chExt cx="1291129" cy="20892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48" name="Imagem 47">
                <a:extLst>
                  <a:ext uri="{FF2B5EF4-FFF2-40B4-BE49-F238E27FC236}">
                    <a16:creationId xmlns:a16="http://schemas.microsoft.com/office/drawing/2014/main" id="{4765056B-836B-2144-98A6-5ABCDBA64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3" r="3193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0010260D-A6F1-378B-43D2-B2320BA3B7C3}"/>
                  </a:ext>
                </a:extLst>
              </p:cNvPr>
              <p:cNvSpPr txBox="1"/>
              <p:nvPr/>
            </p:nvSpPr>
            <p:spPr>
              <a:xfrm>
                <a:off x="484763" y="6160496"/>
                <a:ext cx="11612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Sentido</a:t>
                </a:r>
              </a:p>
            </p:txBody>
          </p:sp>
        </p:grpSp>
        <p:sp>
          <p:nvSpPr>
            <p:cNvPr id="1025" name="CaixaDeTexto 1024">
              <a:extLst>
                <a:ext uri="{FF2B5EF4-FFF2-40B4-BE49-F238E27FC236}">
                  <a16:creationId xmlns:a16="http://schemas.microsoft.com/office/drawing/2014/main" id="{A2544EA2-ADBE-A266-D17B-ADCFAC0B3B1D}"/>
                </a:ext>
              </a:extLst>
            </p:cNvPr>
            <p:cNvSpPr txBox="1"/>
            <p:nvPr/>
          </p:nvSpPr>
          <p:spPr>
            <a:xfrm>
              <a:off x="5839501" y="4492947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grpSp>
        <p:nvGrpSpPr>
          <p:cNvPr id="1028" name="Agrupar 1027">
            <a:extLst>
              <a:ext uri="{FF2B5EF4-FFF2-40B4-BE49-F238E27FC236}">
                <a16:creationId xmlns:a16="http://schemas.microsoft.com/office/drawing/2014/main" id="{31D01DBC-D8FB-B488-CC1B-66DCE185070A}"/>
              </a:ext>
            </a:extLst>
          </p:cNvPr>
          <p:cNvGrpSpPr/>
          <p:nvPr/>
        </p:nvGrpSpPr>
        <p:grpSpPr>
          <a:xfrm>
            <a:off x="7199703" y="4496293"/>
            <a:ext cx="1350241" cy="2105472"/>
            <a:chOff x="7199703" y="4496293"/>
            <a:chExt cx="1350241" cy="2105472"/>
          </a:xfrm>
        </p:grpSpPr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60F6B8D7-932F-5600-A0B2-6625E65F8A17}"/>
                </a:ext>
              </a:extLst>
            </p:cNvPr>
            <p:cNvGrpSpPr/>
            <p:nvPr/>
          </p:nvGrpSpPr>
          <p:grpSpPr>
            <a:xfrm>
              <a:off x="7199703" y="4532961"/>
              <a:ext cx="1350241" cy="2068804"/>
              <a:chOff x="389313" y="4532961"/>
              <a:chExt cx="1350241" cy="206880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51" name="Imagem 50">
                <a:extLst>
                  <a:ext uri="{FF2B5EF4-FFF2-40B4-BE49-F238E27FC236}">
                    <a16:creationId xmlns:a16="http://schemas.microsoft.com/office/drawing/2014/main" id="{94B2959B-4966-12C5-DE28-09CBAF7B3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3" r="3193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A31B2522-13DD-7DE6-E352-DBBDB19E5740}"/>
                  </a:ext>
                </a:extLst>
              </p:cNvPr>
              <p:cNvSpPr txBox="1"/>
              <p:nvPr/>
            </p:nvSpPr>
            <p:spPr>
              <a:xfrm>
                <a:off x="389313" y="6222052"/>
                <a:ext cx="1350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Subjetividade</a:t>
                </a:r>
              </a:p>
            </p:txBody>
          </p:sp>
        </p:grpSp>
        <p:sp>
          <p:nvSpPr>
            <p:cNvPr id="1027" name="CaixaDeTexto 1026">
              <a:extLst>
                <a:ext uri="{FF2B5EF4-FFF2-40B4-BE49-F238E27FC236}">
                  <a16:creationId xmlns:a16="http://schemas.microsoft.com/office/drawing/2014/main" id="{0C3DF363-DE34-EE94-CDE7-35B5870A6BBE}"/>
                </a:ext>
              </a:extLst>
            </p:cNvPr>
            <p:cNvSpPr txBox="1"/>
            <p:nvPr/>
          </p:nvSpPr>
          <p:spPr>
            <a:xfrm>
              <a:off x="7201579" y="4496293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sp>
        <p:nvSpPr>
          <p:cNvPr id="8" name="Retângulo 7">
            <a:extLst>
              <a:ext uri="{FF2B5EF4-FFF2-40B4-BE49-F238E27FC236}">
                <a16:creationId xmlns:a16="http://schemas.microsoft.com/office/drawing/2014/main" id="{A85ABC47-9FF5-966C-D4AA-928229166C65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100000">
                <a:srgbClr val="141414">
                  <a:alpha val="90000"/>
                </a:srgbClr>
              </a:gs>
              <a:gs pos="60000">
                <a:srgbClr val="101010">
                  <a:alpha val="72000"/>
                </a:srgbClr>
              </a:gs>
              <a:gs pos="0">
                <a:srgbClr val="101010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5A950D8-1769-E13E-AEE3-ECA2F46C3D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" r="309"/>
          <a:stretch/>
        </p:blipFill>
        <p:spPr>
          <a:xfrm>
            <a:off x="2170821" y="-5001"/>
            <a:ext cx="7651314" cy="5100876"/>
          </a:xfrm>
          <a:prstGeom prst="roundRect">
            <a:avLst>
              <a:gd name="adj" fmla="val 2507"/>
            </a:avLst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2DDAD21-0566-1F21-2C9D-C7B046D3A483}"/>
              </a:ext>
            </a:extLst>
          </p:cNvPr>
          <p:cNvSpPr/>
          <p:nvPr/>
        </p:nvSpPr>
        <p:spPr>
          <a:xfrm>
            <a:off x="2170821" y="4848225"/>
            <a:ext cx="7651314" cy="2030760"/>
          </a:xfrm>
          <a:prstGeom prst="rect">
            <a:avLst/>
          </a:prstGeom>
          <a:gradFill>
            <a:gsLst>
              <a:gs pos="100000">
                <a:srgbClr val="141414">
                  <a:alpha val="83000"/>
                </a:srgbClr>
              </a:gs>
              <a:gs pos="68000">
                <a:srgbClr val="101010">
                  <a:alpha val="78000"/>
                </a:srgbClr>
              </a:gs>
              <a:gs pos="0">
                <a:srgbClr val="10101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A02EED6-0AA4-6CB4-AC2F-E070167F09E8}"/>
              </a:ext>
            </a:extLst>
          </p:cNvPr>
          <p:cNvSpPr txBox="1"/>
          <p:nvPr/>
        </p:nvSpPr>
        <p:spPr>
          <a:xfrm>
            <a:off x="2225171" y="3626911"/>
            <a:ext cx="3044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Revisão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8E19146-9A87-C7DB-C475-3C24C68EC24E}"/>
              </a:ext>
            </a:extLst>
          </p:cNvPr>
          <p:cNvSpPr txBox="1"/>
          <p:nvPr/>
        </p:nvSpPr>
        <p:spPr>
          <a:xfrm>
            <a:off x="2373303" y="5068102"/>
            <a:ext cx="73421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a revisão. Texto sobre a revisão. Texto sobre a revisão. Texto sobre a revisão. Texto sobre a revisão.</a:t>
            </a:r>
          </a:p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a revisão. Texto sobre a revisão.</a:t>
            </a:r>
          </a:p>
          <a:p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83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3250230-uhd_3840_2160_25fps">
            <a:hlinkClick r:id="" action="ppaction://media"/>
            <a:extLst>
              <a:ext uri="{FF2B5EF4-FFF2-40B4-BE49-F238E27FC236}">
                <a16:creationId xmlns:a16="http://schemas.microsoft.com/office/drawing/2014/main" id="{58A49CC6-26E1-2574-E7B3-902E3CB967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96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51E110A-D398-4B88-97FC-B350C0C89B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DAD867B-9351-4E51-8EB3-AB25B20F3EBD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8E1367A-FA36-43E4-9E6F-A5B1D5130BF5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F51701A-D4C5-4A79-A937-8E655DCE22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3E3BA99-69C1-4D69-8BA9-073E154CD4BB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057E475-171F-4767-BBE2-A211FE28C580}"/>
              </a:ext>
            </a:extLst>
          </p:cNvPr>
          <p:cNvSpPr/>
          <p:nvPr/>
        </p:nvSpPr>
        <p:spPr>
          <a:xfrm>
            <a:off x="0" y="4276726"/>
            <a:ext cx="12192000" cy="2581274"/>
          </a:xfrm>
          <a:prstGeom prst="rect">
            <a:avLst/>
          </a:prstGeom>
          <a:gradFill>
            <a:gsLst>
              <a:gs pos="100000">
                <a:srgbClr val="141414">
                  <a:alpha val="81000"/>
                </a:srgbClr>
              </a:gs>
              <a:gs pos="60000">
                <a:srgbClr val="101010">
                  <a:alpha val="72000"/>
                </a:srgbClr>
              </a:gs>
              <a:gs pos="0">
                <a:srgbClr val="10101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890A89E-D317-4E5C-A319-F846CA031667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58E72F06-B0D8-41C7-8F87-B00BB9CC1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995" y="3328304"/>
            <a:ext cx="1481456" cy="506012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4836CACA-D017-4B85-9578-7E7A74E996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5171" y="3345012"/>
            <a:ext cx="2548349" cy="50601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19B634A-4E44-426A-8DA3-6B60109512B9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A93F397-1C33-F0B2-B4A7-47497A2DC679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548D5CF-E938-1BD0-F180-699EB1A81948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9008BA6-DE47-87B9-A081-600FBC3F2382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AAF7C1A-13A9-05A9-7B33-A77F332F1171}"/>
              </a:ext>
            </a:extLst>
          </p:cNvPr>
          <p:cNvSpPr txBox="1"/>
          <p:nvPr/>
        </p:nvSpPr>
        <p:spPr>
          <a:xfrm>
            <a:off x="351486" y="4175820"/>
            <a:ext cx="1919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Popular na </a:t>
            </a:r>
            <a:r>
              <a:rPr lang="pt-BR" sz="1600" b="1" dirty="0" err="1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Letrasflix</a:t>
            </a:r>
            <a:endParaRPr lang="pt-BR" sz="16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304BE254-33F5-9C18-32A9-8C3C12553AD5}"/>
              </a:ext>
            </a:extLst>
          </p:cNvPr>
          <p:cNvGrpSpPr/>
          <p:nvPr/>
        </p:nvGrpSpPr>
        <p:grpSpPr>
          <a:xfrm>
            <a:off x="391189" y="4482909"/>
            <a:ext cx="1319747" cy="2118856"/>
            <a:chOff x="391189" y="4482909"/>
            <a:chExt cx="1319747" cy="2118856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53533CA3-D265-1B19-8142-BA7FDD3A8788}"/>
                </a:ext>
              </a:extLst>
            </p:cNvPr>
            <p:cNvGrpSpPr/>
            <p:nvPr/>
          </p:nvGrpSpPr>
          <p:grpSpPr>
            <a:xfrm>
              <a:off x="419807" y="4532961"/>
              <a:ext cx="1291129" cy="2068804"/>
              <a:chOff x="419807" y="4532961"/>
              <a:chExt cx="1291129" cy="206880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25" name="Imagem 24" descr="Mulher de chapéu&#10;&#10;Descrição gerada automaticamente com confiança baixa">
                <a:extLst>
                  <a:ext uri="{FF2B5EF4-FFF2-40B4-BE49-F238E27FC236}">
                    <a16:creationId xmlns:a16="http://schemas.microsoft.com/office/drawing/2014/main" id="{55BD337D-E0B8-260A-D15A-507EBD17D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73" r="34220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F2B3EEC0-BCF0-4421-A7FC-DCC0B3094F36}"/>
                  </a:ext>
                </a:extLst>
              </p:cNvPr>
              <p:cNvSpPr txBox="1"/>
              <p:nvPr/>
            </p:nvSpPr>
            <p:spPr>
              <a:xfrm>
                <a:off x="557995" y="6140100"/>
                <a:ext cx="10182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Língua</a:t>
                </a:r>
              </a:p>
            </p:txBody>
          </p:sp>
        </p:grp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1D9EE7A6-E99B-85B5-9973-4060256A6259}"/>
                </a:ext>
              </a:extLst>
            </p:cNvPr>
            <p:cNvSpPr txBox="1"/>
            <p:nvPr/>
          </p:nvSpPr>
          <p:spPr>
            <a:xfrm>
              <a:off x="391189" y="4482909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grpSp>
        <p:nvGrpSpPr>
          <p:cNvPr id="1032" name="Agrupar 1031">
            <a:extLst>
              <a:ext uri="{FF2B5EF4-FFF2-40B4-BE49-F238E27FC236}">
                <a16:creationId xmlns:a16="http://schemas.microsoft.com/office/drawing/2014/main" id="{124BDC93-724D-F0B9-AE8B-502837D941E3}"/>
              </a:ext>
            </a:extLst>
          </p:cNvPr>
          <p:cNvGrpSpPr/>
          <p:nvPr/>
        </p:nvGrpSpPr>
        <p:grpSpPr>
          <a:xfrm>
            <a:off x="1753267" y="4482909"/>
            <a:ext cx="1319747" cy="2118856"/>
            <a:chOff x="1753267" y="4482909"/>
            <a:chExt cx="1319747" cy="2118856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D7165BA0-4A0E-C0F8-4983-B546195A511D}"/>
                </a:ext>
              </a:extLst>
            </p:cNvPr>
            <p:cNvGrpSpPr/>
            <p:nvPr/>
          </p:nvGrpSpPr>
          <p:grpSpPr>
            <a:xfrm>
              <a:off x="1781885" y="4532961"/>
              <a:ext cx="1291129" cy="2068804"/>
              <a:chOff x="419807" y="4532961"/>
              <a:chExt cx="1291129" cy="206880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32" name="Imagem 31">
                <a:extLst>
                  <a:ext uri="{FF2B5EF4-FFF2-40B4-BE49-F238E27FC236}">
                    <a16:creationId xmlns:a16="http://schemas.microsoft.com/office/drawing/2014/main" id="{7B003AF8-75E9-C6CF-7506-D0B4F84F74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2" r="3262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A4B1D59A-F88B-3657-4B25-5DFF5CEAA659}"/>
                  </a:ext>
                </a:extLst>
              </p:cNvPr>
              <p:cNvSpPr txBox="1"/>
              <p:nvPr/>
            </p:nvSpPr>
            <p:spPr>
              <a:xfrm>
                <a:off x="716750" y="6140099"/>
                <a:ext cx="6972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Fala</a:t>
                </a:r>
              </a:p>
            </p:txBody>
          </p:sp>
        </p:grp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81F8579F-A522-66FC-B40F-848438581882}"/>
                </a:ext>
              </a:extLst>
            </p:cNvPr>
            <p:cNvSpPr txBox="1"/>
            <p:nvPr/>
          </p:nvSpPr>
          <p:spPr>
            <a:xfrm>
              <a:off x="1753267" y="4482909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grpSp>
        <p:nvGrpSpPr>
          <p:cNvPr id="1031" name="Agrupar 1030">
            <a:extLst>
              <a:ext uri="{FF2B5EF4-FFF2-40B4-BE49-F238E27FC236}">
                <a16:creationId xmlns:a16="http://schemas.microsoft.com/office/drawing/2014/main" id="{3ECC4FF2-77C1-9731-6008-C225204A6E97}"/>
              </a:ext>
            </a:extLst>
          </p:cNvPr>
          <p:cNvGrpSpPr/>
          <p:nvPr/>
        </p:nvGrpSpPr>
        <p:grpSpPr>
          <a:xfrm>
            <a:off x="3115345" y="4486255"/>
            <a:ext cx="1321602" cy="2119984"/>
            <a:chOff x="3115345" y="4486255"/>
            <a:chExt cx="1321602" cy="2119984"/>
          </a:xfrm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D91F58A8-3F85-824D-D020-DDBD297E7AF4}"/>
                </a:ext>
              </a:extLst>
            </p:cNvPr>
            <p:cNvGrpSpPr/>
            <p:nvPr/>
          </p:nvGrpSpPr>
          <p:grpSpPr>
            <a:xfrm>
              <a:off x="3143963" y="4532961"/>
              <a:ext cx="1292984" cy="2073278"/>
              <a:chOff x="419807" y="4532961"/>
              <a:chExt cx="1292984" cy="207327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41" name="Imagem 40">
                <a:extLst>
                  <a:ext uri="{FF2B5EF4-FFF2-40B4-BE49-F238E27FC236}">
                    <a16:creationId xmlns:a16="http://schemas.microsoft.com/office/drawing/2014/main" id="{66F934FE-DDD8-4305-28C8-B937DC340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3" r="3193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39F2EB3C-8A1C-5673-9800-5322162C5D75}"/>
                  </a:ext>
                </a:extLst>
              </p:cNvPr>
              <p:cNvSpPr txBox="1"/>
              <p:nvPr/>
            </p:nvSpPr>
            <p:spPr>
              <a:xfrm>
                <a:off x="448278" y="6144574"/>
                <a:ext cx="12645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Discurso</a:t>
                </a:r>
              </a:p>
            </p:txBody>
          </p:sp>
        </p:grp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3CEEF66B-045E-3D54-F580-40FF6913E2FC}"/>
                </a:ext>
              </a:extLst>
            </p:cNvPr>
            <p:cNvSpPr txBox="1"/>
            <p:nvPr/>
          </p:nvSpPr>
          <p:spPr>
            <a:xfrm>
              <a:off x="3115345" y="4486255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grpSp>
        <p:nvGrpSpPr>
          <p:cNvPr id="1030" name="Agrupar 1029">
            <a:extLst>
              <a:ext uri="{FF2B5EF4-FFF2-40B4-BE49-F238E27FC236}">
                <a16:creationId xmlns:a16="http://schemas.microsoft.com/office/drawing/2014/main" id="{D6E59188-E1D5-A3A5-DDA5-9FC94DC6A4E7}"/>
              </a:ext>
            </a:extLst>
          </p:cNvPr>
          <p:cNvGrpSpPr/>
          <p:nvPr/>
        </p:nvGrpSpPr>
        <p:grpSpPr>
          <a:xfrm>
            <a:off x="4463563" y="4489601"/>
            <a:ext cx="1393971" cy="2112164"/>
            <a:chOff x="4463563" y="4489601"/>
            <a:chExt cx="1393971" cy="2112164"/>
          </a:xfrm>
        </p:grpSpPr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B1269F03-987F-9623-4CD7-1126450B9FBC}"/>
                </a:ext>
              </a:extLst>
            </p:cNvPr>
            <p:cNvGrpSpPr/>
            <p:nvPr/>
          </p:nvGrpSpPr>
          <p:grpSpPr>
            <a:xfrm>
              <a:off x="4463563" y="4532961"/>
              <a:ext cx="1393971" cy="2068804"/>
              <a:chOff x="377329" y="4532961"/>
              <a:chExt cx="1393971" cy="206880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45" name="Imagem 44">
                <a:extLst>
                  <a:ext uri="{FF2B5EF4-FFF2-40B4-BE49-F238E27FC236}">
                    <a16:creationId xmlns:a16="http://schemas.microsoft.com/office/drawing/2014/main" id="{A4B14A4F-FCB9-657E-A5B7-C12D0EC74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3" r="3193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B39794A7-B552-682F-3E13-09458B250FF1}"/>
                  </a:ext>
                </a:extLst>
              </p:cNvPr>
              <p:cNvSpPr txBox="1"/>
              <p:nvPr/>
            </p:nvSpPr>
            <p:spPr>
              <a:xfrm>
                <a:off x="377329" y="6224453"/>
                <a:ext cx="1393971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7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Comunicação</a:t>
                </a:r>
              </a:p>
            </p:txBody>
          </p:sp>
        </p:grpSp>
        <p:sp>
          <p:nvSpPr>
            <p:cNvPr id="1024" name="CaixaDeTexto 1023">
              <a:extLst>
                <a:ext uri="{FF2B5EF4-FFF2-40B4-BE49-F238E27FC236}">
                  <a16:creationId xmlns:a16="http://schemas.microsoft.com/office/drawing/2014/main" id="{63DEE6C1-B06B-E7B7-C8F3-211F0FF16716}"/>
                </a:ext>
              </a:extLst>
            </p:cNvPr>
            <p:cNvSpPr txBox="1"/>
            <p:nvPr/>
          </p:nvSpPr>
          <p:spPr>
            <a:xfrm>
              <a:off x="4477423" y="4489601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grpSp>
        <p:nvGrpSpPr>
          <p:cNvPr id="1029" name="Agrupar 1028">
            <a:extLst>
              <a:ext uri="{FF2B5EF4-FFF2-40B4-BE49-F238E27FC236}">
                <a16:creationId xmlns:a16="http://schemas.microsoft.com/office/drawing/2014/main" id="{B773F0C5-40C5-0D17-5730-AE3B6CB9836B}"/>
              </a:ext>
            </a:extLst>
          </p:cNvPr>
          <p:cNvGrpSpPr/>
          <p:nvPr/>
        </p:nvGrpSpPr>
        <p:grpSpPr>
          <a:xfrm>
            <a:off x="5839501" y="4492947"/>
            <a:ext cx="1319747" cy="2129214"/>
            <a:chOff x="5839501" y="4492947"/>
            <a:chExt cx="1319747" cy="2129214"/>
          </a:xfrm>
        </p:grpSpPr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61A25582-518F-F2F0-E0C1-951A23B6FC3B}"/>
                </a:ext>
              </a:extLst>
            </p:cNvPr>
            <p:cNvGrpSpPr/>
            <p:nvPr/>
          </p:nvGrpSpPr>
          <p:grpSpPr>
            <a:xfrm>
              <a:off x="5868119" y="4532961"/>
              <a:ext cx="1291129" cy="2089200"/>
              <a:chOff x="419807" y="4532961"/>
              <a:chExt cx="1291129" cy="20892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48" name="Imagem 47">
                <a:extLst>
                  <a:ext uri="{FF2B5EF4-FFF2-40B4-BE49-F238E27FC236}">
                    <a16:creationId xmlns:a16="http://schemas.microsoft.com/office/drawing/2014/main" id="{4765056B-836B-2144-98A6-5ABCDBA64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3" r="3193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0010260D-A6F1-378B-43D2-B2320BA3B7C3}"/>
                  </a:ext>
                </a:extLst>
              </p:cNvPr>
              <p:cNvSpPr txBox="1"/>
              <p:nvPr/>
            </p:nvSpPr>
            <p:spPr>
              <a:xfrm>
                <a:off x="484763" y="6160496"/>
                <a:ext cx="11612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Sentido</a:t>
                </a:r>
              </a:p>
            </p:txBody>
          </p:sp>
        </p:grpSp>
        <p:sp>
          <p:nvSpPr>
            <p:cNvPr id="1025" name="CaixaDeTexto 1024">
              <a:extLst>
                <a:ext uri="{FF2B5EF4-FFF2-40B4-BE49-F238E27FC236}">
                  <a16:creationId xmlns:a16="http://schemas.microsoft.com/office/drawing/2014/main" id="{A2544EA2-ADBE-A266-D17B-ADCFAC0B3B1D}"/>
                </a:ext>
              </a:extLst>
            </p:cNvPr>
            <p:cNvSpPr txBox="1"/>
            <p:nvPr/>
          </p:nvSpPr>
          <p:spPr>
            <a:xfrm>
              <a:off x="5839501" y="4492947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grpSp>
        <p:nvGrpSpPr>
          <p:cNvPr id="1028" name="Agrupar 1027">
            <a:extLst>
              <a:ext uri="{FF2B5EF4-FFF2-40B4-BE49-F238E27FC236}">
                <a16:creationId xmlns:a16="http://schemas.microsoft.com/office/drawing/2014/main" id="{31D01DBC-D8FB-B488-CC1B-66DCE185070A}"/>
              </a:ext>
            </a:extLst>
          </p:cNvPr>
          <p:cNvGrpSpPr/>
          <p:nvPr/>
        </p:nvGrpSpPr>
        <p:grpSpPr>
          <a:xfrm>
            <a:off x="7199703" y="4496293"/>
            <a:ext cx="1350241" cy="2105472"/>
            <a:chOff x="7199703" y="4496293"/>
            <a:chExt cx="1350241" cy="2105472"/>
          </a:xfrm>
        </p:grpSpPr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60F6B8D7-932F-5600-A0B2-6625E65F8A17}"/>
                </a:ext>
              </a:extLst>
            </p:cNvPr>
            <p:cNvGrpSpPr/>
            <p:nvPr/>
          </p:nvGrpSpPr>
          <p:grpSpPr>
            <a:xfrm>
              <a:off x="7199703" y="4532961"/>
              <a:ext cx="1350241" cy="2068804"/>
              <a:chOff x="389313" y="4532961"/>
              <a:chExt cx="1350241" cy="206880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51" name="Imagem 50">
                <a:extLst>
                  <a:ext uri="{FF2B5EF4-FFF2-40B4-BE49-F238E27FC236}">
                    <a16:creationId xmlns:a16="http://schemas.microsoft.com/office/drawing/2014/main" id="{94B2959B-4966-12C5-DE28-09CBAF7B3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3" r="3193"/>
              <a:stretch/>
            </p:blipFill>
            <p:spPr>
              <a:xfrm>
                <a:off x="419807" y="4532961"/>
                <a:ext cx="1291129" cy="2068804"/>
              </a:xfrm>
              <a:prstGeom prst="rect">
                <a:avLst/>
              </a:prstGeom>
            </p:spPr>
          </p:pic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A31B2522-13DD-7DE6-E352-DBBDB19E5740}"/>
                  </a:ext>
                </a:extLst>
              </p:cNvPr>
              <p:cNvSpPr txBox="1"/>
              <p:nvPr/>
            </p:nvSpPr>
            <p:spPr>
              <a:xfrm>
                <a:off x="389313" y="6222052"/>
                <a:ext cx="1350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nter_FXH" panose="020B0502030000000004" pitchFamily="34" charset="0"/>
                    <a:ea typeface="Inter_FXH" panose="020B0502030000000004" pitchFamily="34" charset="0"/>
                    <a:cs typeface="Inter_FXH" panose="020B0502030000000004" pitchFamily="34" charset="0"/>
                  </a:rPr>
                  <a:t>Subjetividade</a:t>
                </a:r>
              </a:p>
            </p:txBody>
          </p:sp>
        </p:grpSp>
        <p:sp>
          <p:nvSpPr>
            <p:cNvPr id="1027" name="CaixaDeTexto 1026">
              <a:extLst>
                <a:ext uri="{FF2B5EF4-FFF2-40B4-BE49-F238E27FC236}">
                  <a16:creationId xmlns:a16="http://schemas.microsoft.com/office/drawing/2014/main" id="{0C3DF363-DE34-EE94-CDE7-35B5870A6BBE}"/>
                </a:ext>
              </a:extLst>
            </p:cNvPr>
            <p:cNvSpPr txBox="1"/>
            <p:nvPr/>
          </p:nvSpPr>
          <p:spPr>
            <a:xfrm>
              <a:off x="7201579" y="4496293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8" name="Zoom do Resumo 7">
                <a:extLst>
                  <a:ext uri="{FF2B5EF4-FFF2-40B4-BE49-F238E27FC236}">
                    <a16:creationId xmlns:a16="http://schemas.microsoft.com/office/drawing/2014/main" id="{01BA2602-44E7-DAEA-F229-2A556E5A345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801357"/>
                  </p:ext>
                </p:extLst>
              </p:nvPr>
            </p:nvGraphicFramePr>
            <p:xfrm>
              <a:off x="-1386994" y="4345097"/>
              <a:ext cx="13680594" cy="4351338"/>
            </p:xfrm>
            <a:graphic>
              <a:graphicData uri="http://schemas.microsoft.com/office/powerpoint/2016/summaryzoom">
                <psuz:summaryZm>
                  <psuz:summaryZmObj sectionId="{38758624-F03B-4298-86A9-1EDD46688303}" offsetFactorX="-19816" offsetFactorY="7063" scaleFactorX="18184" scaleFactorY="32327">
                    <psuz:zmPr id="{A8F277EB-93A1-41D8-893F-8A911071B0FF}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22380" y="953152"/>
                          <a:ext cx="632997" cy="63299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5C796CEF-99B8-471E-BF22-061D38A75B65}" offsetFactorX="-88851" offsetFactorY="8245" scaleFactorX="16624" scaleFactorY="29555">
                    <psuz:zmPr id="{A6D9B17F-DABF-4C16-BD0F-20ECDE7CA81B}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457985" y="1003436"/>
                          <a:ext cx="578693" cy="578717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827FBB57-9F5E-444F-B1E4-1FBD5E7B42CD}" offsetFactorX="-152115" offsetFactorY="5137" scaleFactorX="11517" scaleFactorY="20474">
                    <psuz:zmPr id="{FB2FE1E0-4049-492C-B321-84ED790CC41A}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56220" y="1031486"/>
                          <a:ext cx="400914" cy="40090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C9BD12E9-4B19-4D33-8032-558F91A4BF0A}" offsetFactorX="96638" offsetFactorY="-102023" scaleFactorX="17019" scaleFactorY="30255">
                    <psuz:zmPr id="{84CF40DD-25C8-4378-8257-6F76D7DC518E}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flipH="1" flipV="1">
                          <a:off x="6296502" y="926065"/>
                          <a:ext cx="592443" cy="592423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919227F0-673D-413C-A423-42136DE20670}" offsetFactorX="28520" offsetFactorY="-98863" scaleFactorX="14074" scaleFactorY="25021">
                    <psuz:zmPr id="{0CEDBF57-2FFF-47E4-BFA9-763AEAAC32A1}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flipV="1">
                          <a:off x="7588136" y="1039184"/>
                          <a:ext cx="489925" cy="48993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65EB02EE-BF2D-4D29-8B24-159B057DD669}" offsetFactorX="-34187" offsetFactorY="-102023" scaleFactorX="8520" scaleFactorY="15146">
                    <psuz:zmPr id="{F88EE331-5613-4239-B221-8D8DF002717C}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flipV="1">
                          <a:off x="9113541" y="1073989"/>
                          <a:ext cx="296587" cy="29657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8" name="Zoom do Resumo 7">
                <a:extLst>
                  <a:ext uri="{FF2B5EF4-FFF2-40B4-BE49-F238E27FC236}">
                    <a16:creationId xmlns:a16="http://schemas.microsoft.com/office/drawing/2014/main" id="{01BA2602-44E7-DAEA-F229-2A556E5A345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1386994" y="4345097"/>
                <a:ext cx="13680594" cy="4351338"/>
                <a:chOff x="-1386994" y="4345097"/>
                <a:chExt cx="13680594" cy="4351338"/>
              </a:xfrm>
            </p:grpSpPr>
            <p:pic>
              <p:nvPicPr>
                <p:cNvPr id="10" name="Imagem 10">
                  <a:hlinkClick r:id="rId1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5386" y="5298249"/>
                  <a:ext cx="632997" cy="632995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1" name="Imagem 11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0991" y="5348533"/>
                  <a:ext cx="578693" cy="578717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3" name="Imagem 13">
                  <a:hlinkClick r:id="rId1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69226" y="5376583"/>
                  <a:ext cx="400914" cy="400901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5" name="Imagem 15">
                  <a:hlinkClick r:id="rId1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 flipV="1">
                  <a:off x="4909508" y="5271162"/>
                  <a:ext cx="592443" cy="59242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6" name="Imagem 16">
                  <a:hlinkClick r:id="rId2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6201142" y="5384281"/>
                  <a:ext cx="489925" cy="489936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7" name="Imagem 17">
                  <a:hlinkClick r:id="rId2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7726547" y="5419086"/>
                  <a:ext cx="296587" cy="296574"/>
                </a:xfrm>
                <a:prstGeom prst="rect">
                  <a:avLst/>
                </a:prstGeom>
                <a:ln w="3175">
                  <a:noFill/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64296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Mulher de chapéu&#10;&#10;Descrição gerada automaticamente com confiança baixa">
            <a:extLst>
              <a:ext uri="{FF2B5EF4-FFF2-40B4-BE49-F238E27FC236}">
                <a16:creationId xmlns:a16="http://schemas.microsoft.com/office/drawing/2014/main" id="{8C2A789B-AAC8-6CC7-9404-381998544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281F00E-2142-43C6-01FA-757392691D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5E0E964-CD4D-20AF-DD0D-F1FFD73AEFCF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278837E-2B82-9BFB-9753-E8183A520967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05E4A2A2-129A-2AAF-A9DA-ED4A1AB4FE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E184AA1-0FF1-2169-1D8B-58EBC0781AD4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D421C9A-05D2-1F64-C416-43BB19C2B660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7E6C417-D8E3-7BAB-0A50-F7570A1625A0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1008A36-4E34-DF75-6EE1-19F152813088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11AB6D9-6CF6-7152-C6B6-2FE4626CFAB7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44DFF45-BE23-EFC1-0352-03918C9F7F91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2470D85-4F66-68E2-7695-83B4BEDA7082}"/>
              </a:ext>
            </a:extLst>
          </p:cNvPr>
          <p:cNvSpPr/>
          <p:nvPr/>
        </p:nvSpPr>
        <p:spPr>
          <a:xfrm>
            <a:off x="0" y="555561"/>
            <a:ext cx="12192000" cy="6302439"/>
          </a:xfrm>
          <a:prstGeom prst="rect">
            <a:avLst/>
          </a:prstGeom>
          <a:gradFill>
            <a:gsLst>
              <a:gs pos="100000">
                <a:srgbClr val="141414">
                  <a:alpha val="81000"/>
                </a:srgbClr>
              </a:gs>
              <a:gs pos="60000">
                <a:srgbClr val="101010">
                  <a:alpha val="72000"/>
                </a:srgbClr>
              </a:gs>
              <a:gs pos="0">
                <a:srgbClr val="10101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4AE1728-BEC8-6F92-9FF1-664316F9BE5F}"/>
              </a:ext>
            </a:extLst>
          </p:cNvPr>
          <p:cNvSpPr txBox="1"/>
          <p:nvPr/>
        </p:nvSpPr>
        <p:spPr>
          <a:xfrm>
            <a:off x="548941" y="4709602"/>
            <a:ext cx="734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língua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língua. Texto sobre língua. Texto sobre língua. Texto sobre língua.</a:t>
            </a:r>
          </a:p>
          <a:p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AD0EB95-BE72-08E0-9D78-25E5A6917648}"/>
              </a:ext>
            </a:extLst>
          </p:cNvPr>
          <p:cNvSpPr txBox="1"/>
          <p:nvPr/>
        </p:nvSpPr>
        <p:spPr>
          <a:xfrm>
            <a:off x="9171164" y="590552"/>
            <a:ext cx="26324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Língua</a:t>
            </a:r>
          </a:p>
        </p:txBody>
      </p:sp>
    </p:spTree>
    <p:extLst>
      <p:ext uri="{BB962C8B-B14F-4D97-AF65-F5344CB8AC3E}">
        <p14:creationId xmlns:p14="http://schemas.microsoft.com/office/powerpoint/2010/main" val="151075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67173-D428-6D09-64BA-ED9D4BAEB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Mulher de chapéu&#10;&#10;Descrição gerada automaticamente com confiança baixa">
            <a:extLst>
              <a:ext uri="{FF2B5EF4-FFF2-40B4-BE49-F238E27FC236}">
                <a16:creationId xmlns:a16="http://schemas.microsoft.com/office/drawing/2014/main" id="{18EF12CF-53D3-FD66-ADA3-98A124806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AF6CA47-C6FA-A37B-619E-843621FA1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B0D421F-D8E3-B25A-7856-7E6F84A60243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AB00779-F265-5136-0160-62839023ACA4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125A7B97-FF4E-7A98-06F9-DA0BA93300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5455369-DC76-8D88-24D5-543CC7FDA532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6E80495-3D9A-7125-8921-8D9EBA8819B3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38CFFC5-D4C1-F02D-F41C-0CEDF2B9B500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8B337AD-7F51-A8B5-7ED1-5F5F4DF23548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7EE7971-7725-EC82-A4FA-2A5EEBF0B6F4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2FFD0C-5B4B-9072-B594-D07340874F76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0764F3C-0D9A-034D-FE12-D45923FDFAFC}"/>
              </a:ext>
            </a:extLst>
          </p:cNvPr>
          <p:cNvSpPr/>
          <p:nvPr/>
        </p:nvSpPr>
        <p:spPr>
          <a:xfrm>
            <a:off x="0" y="555561"/>
            <a:ext cx="12192000" cy="6302439"/>
          </a:xfrm>
          <a:prstGeom prst="rect">
            <a:avLst/>
          </a:prstGeom>
          <a:gradFill flip="none" rotWithShape="1">
            <a:gsLst>
              <a:gs pos="100000">
                <a:srgbClr val="141414"/>
              </a:gs>
              <a:gs pos="60000">
                <a:srgbClr val="101010">
                  <a:alpha val="95000"/>
                </a:srgbClr>
              </a:gs>
              <a:gs pos="0">
                <a:srgbClr val="10101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028C60C-F8FE-2966-F7B2-AC367073BC4F}"/>
              </a:ext>
            </a:extLst>
          </p:cNvPr>
          <p:cNvSpPr txBox="1"/>
          <p:nvPr/>
        </p:nvSpPr>
        <p:spPr>
          <a:xfrm>
            <a:off x="789617" y="3129153"/>
            <a:ext cx="35307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FFFFFF"/>
                </a:solidFill>
                <a:highlight>
                  <a:srgbClr val="AF0A12"/>
                </a:highligh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língua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língua. Texto sobre língua. Texto sobre língua. Texto sobre língua.</a:t>
            </a:r>
          </a:p>
          <a:p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9571E3E-860A-0C98-7CAB-BB2C69767747}"/>
              </a:ext>
            </a:extLst>
          </p:cNvPr>
          <p:cNvSpPr txBox="1"/>
          <p:nvPr/>
        </p:nvSpPr>
        <p:spPr>
          <a:xfrm>
            <a:off x="789617" y="1455661"/>
            <a:ext cx="26324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Língua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5657EB1C-CDF2-EE76-34CF-22C3FDFCBF55}"/>
              </a:ext>
            </a:extLst>
          </p:cNvPr>
          <p:cNvSpPr/>
          <p:nvPr/>
        </p:nvSpPr>
        <p:spPr>
          <a:xfrm>
            <a:off x="789617" y="5047822"/>
            <a:ext cx="3257473" cy="493486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101010"/>
                </a:solidFill>
                <a:latin typeface="Inter_FXH" panose="020B0502030000000004"/>
              </a:rPr>
              <a:t>Informação importante</a:t>
            </a:r>
          </a:p>
        </p:txBody>
      </p:sp>
    </p:spTree>
    <p:extLst>
      <p:ext uri="{BB962C8B-B14F-4D97-AF65-F5344CB8AC3E}">
        <p14:creationId xmlns:p14="http://schemas.microsoft.com/office/powerpoint/2010/main" val="275075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9D2B5E-5CDE-671B-C13A-C8BFCB56B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F1F989A-D913-CACE-87A2-362BBBB72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8A0D012-904D-5BFE-41B0-05E154EC77B5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5E6F56E-C9AD-BD60-941C-E9A83629330D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5E33A625-091B-3320-4DD5-878D045AB9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72B80E6-0120-1C58-51B4-B1CDAF4675A9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2363977-37E5-8277-E500-CEB44BEA8A71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60419B0-FB6E-3EFD-7846-1150B04438CA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265C874-2FBA-ACC4-DD28-6DA464EBB57A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90463CA-0A07-4B27-8836-26165690729A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4F75CFE-8999-8426-C0BB-049DEFA95B73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2719DD4-3BD2-2B0D-946B-FA4FA61F8410}"/>
              </a:ext>
            </a:extLst>
          </p:cNvPr>
          <p:cNvSpPr txBox="1"/>
          <p:nvPr/>
        </p:nvSpPr>
        <p:spPr>
          <a:xfrm>
            <a:off x="131694" y="-481654"/>
            <a:ext cx="145745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3900" dirty="0">
                <a:ln w="57150">
                  <a:solidFill>
                    <a:srgbClr val="808080"/>
                  </a:solidFill>
                </a:ln>
                <a:latin typeface="Aharoni" panose="02010803020104030203" pitchFamily="2" charset="-79"/>
                <a:ea typeface="Inter_FXH" panose="020B0502030000000004" pitchFamily="34" charset="0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2A994D5-B842-0DFD-8E7E-F2BD3C36EF61}"/>
              </a:ext>
            </a:extLst>
          </p:cNvPr>
          <p:cNvSpPr txBox="1"/>
          <p:nvPr/>
        </p:nvSpPr>
        <p:spPr>
          <a:xfrm>
            <a:off x="308342" y="1441726"/>
            <a:ext cx="145745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3900" dirty="0">
                <a:ln w="57150">
                  <a:solidFill>
                    <a:srgbClr val="808080"/>
                  </a:solidFill>
                </a:ln>
                <a:latin typeface="Aharoni" panose="02010803020104030203" pitchFamily="2" charset="-79"/>
                <a:ea typeface="Inter_FXH" panose="020B0502030000000004" pitchFamily="34" charset="0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9263483-F342-5265-5395-CEFA26B25CCA}"/>
              </a:ext>
            </a:extLst>
          </p:cNvPr>
          <p:cNvSpPr txBox="1"/>
          <p:nvPr/>
        </p:nvSpPr>
        <p:spPr>
          <a:xfrm>
            <a:off x="220018" y="3364809"/>
            <a:ext cx="145745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3900" dirty="0">
                <a:ln w="57150">
                  <a:solidFill>
                    <a:srgbClr val="808080"/>
                  </a:solidFill>
                </a:ln>
                <a:latin typeface="Aharoni" panose="02010803020104030203" pitchFamily="2" charset="-79"/>
                <a:ea typeface="Inter_FXH" panose="020B0502030000000004" pitchFamily="34" charset="0"/>
                <a:cs typeface="Aharoni" panose="02010803020104030203" pitchFamily="2" charset="-79"/>
              </a:rPr>
              <a:t>3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9CC1F198-CDC6-5C95-A67E-E9C49291E6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b="2466"/>
          <a:stretch/>
        </p:blipFill>
        <p:spPr>
          <a:xfrm>
            <a:off x="1348440" y="4581539"/>
            <a:ext cx="1188000" cy="16941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843B3D26-8DCD-94DE-E50D-F38A4B0D8A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1" b="9881"/>
          <a:stretch/>
        </p:blipFill>
        <p:spPr>
          <a:xfrm>
            <a:off x="1321758" y="2658456"/>
            <a:ext cx="1188000" cy="16941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6CEE94C-EAE9-DDE3-3ACD-9C0CB6C702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" b="3014"/>
          <a:stretch/>
        </p:blipFill>
        <p:spPr>
          <a:xfrm>
            <a:off x="1321758" y="780318"/>
            <a:ext cx="1188000" cy="1674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311A508E-3255-FE17-4362-C08953FDD8A9}"/>
              </a:ext>
            </a:extLst>
          </p:cNvPr>
          <p:cNvSpPr txBox="1"/>
          <p:nvPr/>
        </p:nvSpPr>
        <p:spPr>
          <a:xfrm>
            <a:off x="2779208" y="885227"/>
            <a:ext cx="734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AF0A12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língua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língua. Texto sobre língua. Texto sobre língua. Texto sobre língua.</a:t>
            </a:r>
          </a:p>
          <a:p>
            <a:endParaRPr lang="pt-BR" sz="24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ABF3964-7FCA-BDBA-31A5-06E7E389809E}"/>
              </a:ext>
            </a:extLst>
          </p:cNvPr>
          <p:cNvSpPr txBox="1"/>
          <p:nvPr/>
        </p:nvSpPr>
        <p:spPr>
          <a:xfrm>
            <a:off x="2779208" y="2782007"/>
            <a:ext cx="7342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AF0A12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língua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língua. Texto sobre língua. Texto sobre língua. Texto sobre língua.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7D2962D-423D-AC1C-DB59-6D25A6F01096}"/>
              </a:ext>
            </a:extLst>
          </p:cNvPr>
          <p:cNvSpPr txBox="1"/>
          <p:nvPr/>
        </p:nvSpPr>
        <p:spPr>
          <a:xfrm>
            <a:off x="2779208" y="4705993"/>
            <a:ext cx="7342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2400" b="1" dirty="0">
                <a:solidFill>
                  <a:srgbClr val="AF0A12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língua</a:t>
            </a:r>
            <a:r>
              <a:rPr lang="pt-BR" sz="24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língua. Texto sobre língua. Texto sobre língua. Texto sobre língua.</a:t>
            </a:r>
          </a:p>
        </p:txBody>
      </p:sp>
    </p:spTree>
    <p:extLst>
      <p:ext uri="{BB962C8B-B14F-4D97-AF65-F5344CB8AC3E}">
        <p14:creationId xmlns:p14="http://schemas.microsoft.com/office/powerpoint/2010/main" val="55980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016A57-F592-F1CE-83B3-6B47DB5E8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F194DA0-5CCE-3E75-B453-219EE42421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3333" r="1139" b="78889"/>
          <a:stretch/>
        </p:blipFill>
        <p:spPr>
          <a:xfrm>
            <a:off x="0" y="-1"/>
            <a:ext cx="12192000" cy="5581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254F83E-A570-2ACF-1597-9CFCAB1F34A0}"/>
              </a:ext>
            </a:extLst>
          </p:cNvPr>
          <p:cNvSpPr/>
          <p:nvPr/>
        </p:nvSpPr>
        <p:spPr>
          <a:xfrm>
            <a:off x="317500" y="114301"/>
            <a:ext cx="5981700" cy="342900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047510F-5BCD-FB74-D307-3221DAEB718E}"/>
              </a:ext>
            </a:extLst>
          </p:cNvPr>
          <p:cNvSpPr/>
          <p:nvPr/>
        </p:nvSpPr>
        <p:spPr>
          <a:xfrm>
            <a:off x="11154784" y="123826"/>
            <a:ext cx="399041" cy="342900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F02A9BA6-9365-87E9-8BC4-6B48F82828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82854" y="124581"/>
            <a:ext cx="342900" cy="3413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143469C-2DF0-7CD7-1EAD-33BC90B2F9DA}"/>
              </a:ext>
            </a:extLst>
          </p:cNvPr>
          <p:cNvSpPr txBox="1"/>
          <p:nvPr/>
        </p:nvSpPr>
        <p:spPr>
          <a:xfrm>
            <a:off x="140086" y="123826"/>
            <a:ext cx="2755514" cy="3429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pt-BR" dirty="0" err="1">
                <a:solidFill>
                  <a:srgbClr val="E50914"/>
                </a:solidFill>
                <a:latin typeface="Bebas Neue" panose="020B0606020202050201" pitchFamily="34" charset="0"/>
              </a:rPr>
              <a:t>letrasflix</a:t>
            </a:r>
            <a:endParaRPr lang="pt-BR" dirty="0">
              <a:solidFill>
                <a:srgbClr val="E50914"/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4954B7D-D17A-E6A8-5D89-7BF5B99C423F}"/>
              </a:ext>
            </a:extLst>
          </p:cNvPr>
          <p:cNvSpPr txBox="1"/>
          <p:nvPr/>
        </p:nvSpPr>
        <p:spPr>
          <a:xfrm>
            <a:off x="3073014" y="11647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Início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4EFAEA9-2C49-887A-02B7-DE6732506C32}"/>
              </a:ext>
            </a:extLst>
          </p:cNvPr>
          <p:cNvSpPr txBox="1"/>
          <p:nvPr/>
        </p:nvSpPr>
        <p:spPr>
          <a:xfrm>
            <a:off x="3692565" y="11647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Aulas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6112822-FAAA-65A5-6365-CCA3710ED32C}"/>
              </a:ext>
            </a:extLst>
          </p:cNvPr>
          <p:cNvSpPr txBox="1"/>
          <p:nvPr/>
        </p:nvSpPr>
        <p:spPr>
          <a:xfrm>
            <a:off x="4320415" y="116474"/>
            <a:ext cx="90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Revisões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E56C85F-034E-D40C-F018-68E3BBB1C289}"/>
              </a:ext>
            </a:extLst>
          </p:cNvPr>
          <p:cNvSpPr txBox="1"/>
          <p:nvPr/>
        </p:nvSpPr>
        <p:spPr>
          <a:xfrm>
            <a:off x="5205741" y="123410"/>
            <a:ext cx="99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Exercícios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470A691-84D6-A6C8-F641-AF0F9E8DDD7E}"/>
              </a:ext>
            </a:extLst>
          </p:cNvPr>
          <p:cNvSpPr txBox="1"/>
          <p:nvPr/>
        </p:nvSpPr>
        <p:spPr>
          <a:xfrm>
            <a:off x="6180258" y="123410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Minhas avaliações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399B8358-FFC9-2A25-1BE3-B58647B693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b="2466"/>
          <a:stretch/>
        </p:blipFill>
        <p:spPr>
          <a:xfrm>
            <a:off x="8828973" y="907006"/>
            <a:ext cx="1649987" cy="23529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A275F56-BD7E-851C-8B0F-A8829B549D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1" b="9881"/>
          <a:stretch/>
        </p:blipFill>
        <p:spPr>
          <a:xfrm>
            <a:off x="7009764" y="934943"/>
            <a:ext cx="1649987" cy="23529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3691484-B978-725E-5AC8-B2655573CF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" b="3014"/>
          <a:stretch/>
        </p:blipFill>
        <p:spPr>
          <a:xfrm>
            <a:off x="5181706" y="934943"/>
            <a:ext cx="1649987" cy="23257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2364EF1B-172C-06A4-9124-03E99205E737}"/>
              </a:ext>
            </a:extLst>
          </p:cNvPr>
          <p:cNvGrpSpPr/>
          <p:nvPr/>
        </p:nvGrpSpPr>
        <p:grpSpPr>
          <a:xfrm>
            <a:off x="1516163" y="907006"/>
            <a:ext cx="3487472" cy="2352918"/>
            <a:chOff x="1516163" y="907006"/>
            <a:chExt cx="3487472" cy="2352918"/>
          </a:xfrm>
        </p:grpSpPr>
        <p:pic>
          <p:nvPicPr>
            <p:cNvPr id="14" name="Imagem 13" descr="Mulher de chapéu&#10;&#10;Descrição gerada automaticamente com confiança baixa">
              <a:extLst>
                <a:ext uri="{FF2B5EF4-FFF2-40B4-BE49-F238E27FC236}">
                  <a16:creationId xmlns:a16="http://schemas.microsoft.com/office/drawing/2014/main" id="{887803B2-DC3E-4205-1C17-5A1AF6150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163" y="934943"/>
              <a:ext cx="3487472" cy="2324981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DA2397FA-DA99-D29A-BD96-69A94C19558D}"/>
                </a:ext>
              </a:extLst>
            </p:cNvPr>
            <p:cNvSpPr txBox="1"/>
            <p:nvPr/>
          </p:nvSpPr>
          <p:spPr>
            <a:xfrm>
              <a:off x="1516163" y="907006"/>
              <a:ext cx="317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E50B16"/>
                  </a:solidFill>
                  <a:latin typeface="Bebas Neue" panose="020B0606020202050201" pitchFamily="34" charset="0"/>
                </a:rPr>
                <a:t>L</a:t>
              </a: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A3D5C40-8851-2136-2349-4664A62EAAA8}"/>
              </a:ext>
            </a:extLst>
          </p:cNvPr>
          <p:cNvSpPr txBox="1"/>
          <p:nvPr/>
        </p:nvSpPr>
        <p:spPr>
          <a:xfrm>
            <a:off x="1516163" y="2798259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Língua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BCCF493-210B-5987-1616-248D0AAD111C}"/>
              </a:ext>
            </a:extLst>
          </p:cNvPr>
          <p:cNvSpPr txBox="1"/>
          <p:nvPr/>
        </p:nvSpPr>
        <p:spPr>
          <a:xfrm>
            <a:off x="5428944" y="2798258"/>
            <a:ext cx="1155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Item 01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4E2128C-E67C-7854-CAE6-89307481E185}"/>
              </a:ext>
            </a:extLst>
          </p:cNvPr>
          <p:cNvSpPr txBox="1"/>
          <p:nvPr/>
        </p:nvSpPr>
        <p:spPr>
          <a:xfrm>
            <a:off x="7252579" y="2799976"/>
            <a:ext cx="1155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Item 02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9CB6703-06CD-77D5-9ADD-8E8CF9E42856}"/>
              </a:ext>
            </a:extLst>
          </p:cNvPr>
          <p:cNvSpPr txBox="1"/>
          <p:nvPr/>
        </p:nvSpPr>
        <p:spPr>
          <a:xfrm>
            <a:off x="9076214" y="2801694"/>
            <a:ext cx="1155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Item 03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ABC4624-DA75-2330-6BFE-DFBA4731B8C8}"/>
              </a:ext>
            </a:extLst>
          </p:cNvPr>
          <p:cNvSpPr txBox="1"/>
          <p:nvPr/>
        </p:nvSpPr>
        <p:spPr>
          <a:xfrm>
            <a:off x="2424901" y="4126995"/>
            <a:ext cx="73421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Texto sobre </a:t>
            </a:r>
            <a:r>
              <a:rPr lang="pt-BR" sz="3200" b="1" dirty="0">
                <a:solidFill>
                  <a:srgbClr val="AF0A12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língua</a:t>
            </a:r>
            <a:r>
              <a:rPr lang="pt-BR" sz="3200" b="1" dirty="0">
                <a:solidFill>
                  <a:srgbClr val="FFFFFF"/>
                </a:solidFill>
                <a:latin typeface="Inter_FXH" panose="020B0502030000000004" pitchFamily="34" charset="0"/>
                <a:ea typeface="Inter_FXH" panose="020B0502030000000004" pitchFamily="34" charset="0"/>
                <a:cs typeface="Inter_FXH" panose="020B0502030000000004" pitchFamily="34" charset="0"/>
              </a:rPr>
              <a:t>. Texto sobre língua. Texto sobre língua. Texto sobre língua. Texto sobre língua.</a:t>
            </a:r>
          </a:p>
          <a:p>
            <a:pPr algn="ctr"/>
            <a:endParaRPr lang="pt-BR" sz="3200" b="1" dirty="0">
              <a:solidFill>
                <a:srgbClr val="FFFFFF"/>
              </a:solidFill>
              <a:latin typeface="Inter_FXH" panose="020B0502030000000004" pitchFamily="34" charset="0"/>
              <a:ea typeface="Inter_FXH" panose="020B0502030000000004" pitchFamily="34" charset="0"/>
              <a:cs typeface="Inter_FXH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74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976</Words>
  <Application>Microsoft Office PowerPoint</Application>
  <PresentationFormat>Widescreen</PresentationFormat>
  <Paragraphs>319</Paragraphs>
  <Slides>31</Slides>
  <Notes>0</Notes>
  <HiddenSlides>0</HiddenSlides>
  <MMClips>3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9" baseType="lpstr">
      <vt:lpstr>Inter_FXH</vt:lpstr>
      <vt:lpstr>Arial</vt:lpstr>
      <vt:lpstr>Bison Bold</vt:lpstr>
      <vt:lpstr>Calibri</vt:lpstr>
      <vt:lpstr>Bebas Neue</vt:lpstr>
      <vt:lpstr>Calibri Light</vt:lpstr>
      <vt:lpstr>Aharoni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Marcio Monteiro</dc:creator>
  <cp:lastModifiedBy>Marcio Monteiro</cp:lastModifiedBy>
  <cp:revision>16</cp:revision>
  <dcterms:created xsi:type="dcterms:W3CDTF">2022-04-06T09:24:25Z</dcterms:created>
  <dcterms:modified xsi:type="dcterms:W3CDTF">2026-07-20T14:31:08Z</dcterms:modified>
</cp:coreProperties>
</file>