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7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12192000" cy="6858000"/>
  <p:notesSz cx="6858000" cy="9144000"/>
  <p:embeddedFontLst>
    <p:embeddedFont>
      <p:font typeface="Bison Bold" panose="00000400000000000000" pitchFamily="2" charset="0"/>
      <p:regular r:id="rId33"/>
    </p:embeddedFont>
    <p:embeddedFont>
      <p:font typeface="Cavolini" panose="03000502040302020204" pitchFamily="66" charset="0"/>
      <p:regular r:id="rId34"/>
      <p:bold r:id="rId35"/>
    </p:embeddedFont>
    <p:embeddedFont>
      <p:font typeface="Eras Bold ITC" panose="020B0907030504020204" pitchFamily="34" charset="0"/>
      <p:regular r:id="rId36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A84A"/>
    <a:srgbClr val="040F0F"/>
    <a:srgbClr val="2D3A3A"/>
    <a:srgbClr val="FCFFFC"/>
    <a:srgbClr val="248232"/>
    <a:srgbClr val="DFE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D7341E-C03B-43F2-B604-EF8E610436E5}" v="247" dt="2025-11-17T02:58:18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1134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 sldOrd">
      <pc:chgData name="Marcio Monteiro" userId="aef6e9f59deaac01" providerId="LiveId" clId="{6A8DAF11-0170-4933-B00C-B22EC133431A}" dt="2025-11-17T02:58:18.924" v="639"/>
      <pc:docMkLst>
        <pc:docMk/>
      </pc:docMkLst>
      <pc:sldChg chg="modTransition">
        <pc:chgData name="Marcio Monteiro" userId="aef6e9f59deaac01" providerId="LiveId" clId="{6A8DAF11-0170-4933-B00C-B22EC133431A}" dt="2025-11-17T02:41:08.538" v="501"/>
        <pc:sldMkLst>
          <pc:docMk/>
          <pc:sldMk cId="765814038" sldId="258"/>
        </pc:sldMkLst>
      </pc:sldChg>
      <pc:sldChg chg="modTransition">
        <pc:chgData name="Marcio Monteiro" userId="aef6e9f59deaac01" providerId="LiveId" clId="{6A8DAF11-0170-4933-B00C-B22EC133431A}" dt="2025-11-17T02:41:08.538" v="501"/>
        <pc:sldMkLst>
          <pc:docMk/>
          <pc:sldMk cId="2595122141" sldId="259"/>
        </pc:sldMkLst>
      </pc:sldChg>
      <pc:sldChg chg="modTransition addAnim delAnim modAnim">
        <pc:chgData name="Marcio Monteiro" userId="aef6e9f59deaac01" providerId="LiveId" clId="{6A8DAF11-0170-4933-B00C-B22EC133431A}" dt="2025-11-17T02:41:37.549" v="506"/>
        <pc:sldMkLst>
          <pc:docMk/>
          <pc:sldMk cId="1804614725" sldId="260"/>
        </pc:sldMkLst>
      </pc:sldChg>
      <pc:sldChg chg="modTransition addAnim delAnim modAnim">
        <pc:chgData name="Marcio Monteiro" userId="aef6e9f59deaac01" providerId="LiveId" clId="{6A8DAF11-0170-4933-B00C-B22EC133431A}" dt="2025-11-17T02:42:07.302" v="509"/>
        <pc:sldMkLst>
          <pc:docMk/>
          <pc:sldMk cId="2273562208" sldId="261"/>
        </pc:sldMkLst>
      </pc:sldChg>
      <pc:sldChg chg="addSp delSp modSp new mod modTransition addAnim delAnim modAnim">
        <pc:chgData name="Marcio Monteiro" userId="aef6e9f59deaac01" providerId="LiveId" clId="{6A8DAF11-0170-4933-B00C-B22EC133431A}" dt="2025-11-17T02:42:53.333" v="520"/>
        <pc:sldMkLst>
          <pc:docMk/>
          <pc:sldMk cId="3812871240" sldId="262"/>
        </pc:sldMkLst>
        <pc:spChg chg="add mod">
          <ac:chgData name="Marcio Monteiro" userId="aef6e9f59deaac01" providerId="LiveId" clId="{6A8DAF11-0170-4933-B00C-B22EC133431A}" dt="2025-11-16T21:39:18.806" v="2"/>
          <ac:spMkLst>
            <pc:docMk/>
            <pc:sldMk cId="3812871240" sldId="262"/>
            <ac:spMk id="3" creationId="{5FDCA0C0-4E27-5C7D-318E-16D7F414D9BD}"/>
          </ac:spMkLst>
        </pc:spChg>
        <pc:spChg chg="add mod">
          <ac:chgData name="Marcio Monteiro" userId="aef6e9f59deaac01" providerId="LiveId" clId="{6A8DAF11-0170-4933-B00C-B22EC133431A}" dt="2025-11-16T21:39:18.806" v="2"/>
          <ac:spMkLst>
            <pc:docMk/>
            <pc:sldMk cId="3812871240" sldId="262"/>
            <ac:spMk id="4" creationId="{24EBDA0E-8A58-E890-2F19-5FD31644EE01}"/>
          </ac:spMkLst>
        </pc:spChg>
        <pc:spChg chg="add mod">
          <ac:chgData name="Marcio Monteiro" userId="aef6e9f59deaac01" providerId="LiveId" clId="{6A8DAF11-0170-4933-B00C-B22EC133431A}" dt="2025-11-16T21:40:38.412" v="55" actId="1037"/>
          <ac:spMkLst>
            <pc:docMk/>
            <pc:sldMk cId="3812871240" sldId="262"/>
            <ac:spMk id="5" creationId="{D38D2A7E-5E66-F504-E3E8-B41B37BC8573}"/>
          </ac:spMkLst>
        </pc:spChg>
        <pc:spChg chg="add mod">
          <ac:chgData name="Marcio Monteiro" userId="aef6e9f59deaac01" providerId="LiveId" clId="{6A8DAF11-0170-4933-B00C-B22EC133431A}" dt="2025-11-16T21:40:38.412" v="55" actId="1037"/>
          <ac:spMkLst>
            <pc:docMk/>
            <pc:sldMk cId="3812871240" sldId="262"/>
            <ac:spMk id="6" creationId="{80040381-1009-9279-9F2D-1EFE20BCF654}"/>
          </ac:spMkLst>
        </pc:spChg>
        <pc:spChg chg="mod topLvl">
          <ac:chgData name="Marcio Monteiro" userId="aef6e9f59deaac01" providerId="LiveId" clId="{6A8DAF11-0170-4933-B00C-B22EC133431A}" dt="2025-11-17T02:42:23.007" v="511" actId="164"/>
          <ac:spMkLst>
            <pc:docMk/>
            <pc:sldMk cId="3812871240" sldId="262"/>
            <ac:spMk id="8" creationId="{3C8E34B3-8CBF-D72C-83AA-922EAAA9217E}"/>
          </ac:spMkLst>
        </pc:spChg>
        <pc:spChg chg="add mod">
          <ac:chgData name="Marcio Monteiro" userId="aef6e9f59deaac01" providerId="LiveId" clId="{6A8DAF11-0170-4933-B00C-B22EC133431A}" dt="2025-11-16T21:40:26.763" v="34" actId="20577"/>
          <ac:spMkLst>
            <pc:docMk/>
            <pc:sldMk cId="3812871240" sldId="262"/>
            <ac:spMk id="10" creationId="{EEEB8D1C-9A5E-5EA0-EBD8-B4C515AEB65A}"/>
          </ac:spMkLst>
        </pc:spChg>
        <pc:spChg chg="add mod">
          <ac:chgData name="Marcio Monteiro" userId="aef6e9f59deaac01" providerId="LiveId" clId="{6A8DAF11-0170-4933-B00C-B22EC133431A}" dt="2025-11-16T21:40:16.795" v="29" actId="1076"/>
          <ac:spMkLst>
            <pc:docMk/>
            <pc:sldMk cId="3812871240" sldId="262"/>
            <ac:spMk id="11" creationId="{378CFCA1-292C-1807-D74F-550D90C9D8D2}"/>
          </ac:spMkLst>
        </pc:spChg>
        <pc:spChg chg="mod topLvl">
          <ac:chgData name="Marcio Monteiro" userId="aef6e9f59deaac01" providerId="LiveId" clId="{6A8DAF11-0170-4933-B00C-B22EC133431A}" dt="2025-11-17T02:42:26.147" v="512" actId="164"/>
          <ac:spMkLst>
            <pc:docMk/>
            <pc:sldMk cId="3812871240" sldId="262"/>
            <ac:spMk id="13" creationId="{5CE88C4A-7A68-93D8-7E31-57431F917BF8}"/>
          </ac:spMkLst>
        </pc:spChg>
        <pc:spChg chg="add mod">
          <ac:chgData name="Marcio Monteiro" userId="aef6e9f59deaac01" providerId="LiveId" clId="{6A8DAF11-0170-4933-B00C-B22EC133431A}" dt="2025-11-16T21:40:33.926" v="45" actId="1038"/>
          <ac:spMkLst>
            <pc:docMk/>
            <pc:sldMk cId="3812871240" sldId="262"/>
            <ac:spMk id="15" creationId="{09AD23D2-CFD6-A71F-DC18-CBB96D5FA402}"/>
          </ac:spMkLst>
        </pc:spChg>
        <pc:spChg chg="add mod">
          <ac:chgData name="Marcio Monteiro" userId="aef6e9f59deaac01" providerId="LiveId" clId="{6A8DAF11-0170-4933-B00C-B22EC133431A}" dt="2025-11-16T21:40:33.926" v="45" actId="1038"/>
          <ac:spMkLst>
            <pc:docMk/>
            <pc:sldMk cId="3812871240" sldId="262"/>
            <ac:spMk id="16" creationId="{D4774CC5-B252-C51B-A62F-312E59B7F6ED}"/>
          </ac:spMkLst>
        </pc:spChg>
        <pc:spChg chg="mod topLvl">
          <ac:chgData name="Marcio Monteiro" userId="aef6e9f59deaac01" providerId="LiveId" clId="{6A8DAF11-0170-4933-B00C-B22EC133431A}" dt="2025-11-17T02:42:28.991" v="513" actId="164"/>
          <ac:spMkLst>
            <pc:docMk/>
            <pc:sldMk cId="3812871240" sldId="262"/>
            <ac:spMk id="18" creationId="{3C7F7426-B776-EB96-3323-69D61D8460C0}"/>
          </ac:spMkLst>
        </pc:spChg>
        <pc:spChg chg="add mod">
          <ac:chgData name="Marcio Monteiro" userId="aef6e9f59deaac01" providerId="LiveId" clId="{6A8DAF11-0170-4933-B00C-B22EC133431A}" dt="2025-11-16T21:43:57.840" v="80"/>
          <ac:spMkLst>
            <pc:docMk/>
            <pc:sldMk cId="3812871240" sldId="262"/>
            <ac:spMk id="25" creationId="{3EB32249-3D0C-0095-597A-B603AED2DD62}"/>
          </ac:spMkLst>
        </pc:spChg>
        <pc:spChg chg="add mod">
          <ac:chgData name="Marcio Monteiro" userId="aef6e9f59deaac01" providerId="LiveId" clId="{6A8DAF11-0170-4933-B00C-B22EC133431A}" dt="2025-11-16T21:43:57.840" v="80"/>
          <ac:spMkLst>
            <pc:docMk/>
            <pc:sldMk cId="3812871240" sldId="262"/>
            <ac:spMk id="26" creationId="{27F97FF0-466A-3106-5A40-04FBCC979276}"/>
          </ac:spMkLst>
        </pc:spChg>
        <pc:spChg chg="add mod">
          <ac:chgData name="Marcio Monteiro" userId="aef6e9f59deaac01" providerId="LiveId" clId="{6A8DAF11-0170-4933-B00C-B22EC133431A}" dt="2025-11-16T21:43:57.840" v="80"/>
          <ac:spMkLst>
            <pc:docMk/>
            <pc:sldMk cId="3812871240" sldId="262"/>
            <ac:spMk id="27" creationId="{892601B0-8B0B-BB18-39DE-D0845D9E8B60}"/>
          </ac:spMkLst>
        </pc:spChg>
        <pc:spChg chg="mod">
          <ac:chgData name="Marcio Monteiro" userId="aef6e9f59deaac01" providerId="LiveId" clId="{6A8DAF11-0170-4933-B00C-B22EC133431A}" dt="2025-11-16T21:44:04.634" v="81"/>
          <ac:spMkLst>
            <pc:docMk/>
            <pc:sldMk cId="3812871240" sldId="262"/>
            <ac:spMk id="29" creationId="{01F086D1-468B-B680-392C-A9EFA8EA9535}"/>
          </ac:spMkLst>
        </pc:spChg>
        <pc:spChg chg="mod">
          <ac:chgData name="Marcio Monteiro" userId="aef6e9f59deaac01" providerId="LiveId" clId="{6A8DAF11-0170-4933-B00C-B22EC133431A}" dt="2025-11-16T21:44:30.402" v="86" actId="1582"/>
          <ac:spMkLst>
            <pc:docMk/>
            <pc:sldMk cId="3812871240" sldId="262"/>
            <ac:spMk id="30" creationId="{F96E87BD-0345-E80B-CC82-B3C089090348}"/>
          </ac:spMkLst>
        </pc:spChg>
        <pc:spChg chg="mod">
          <ac:chgData name="Marcio Monteiro" userId="aef6e9f59deaac01" providerId="LiveId" clId="{6A8DAF11-0170-4933-B00C-B22EC133431A}" dt="2025-11-16T21:44:24.892" v="85" actId="1582"/>
          <ac:spMkLst>
            <pc:docMk/>
            <pc:sldMk cId="3812871240" sldId="262"/>
            <ac:spMk id="31" creationId="{B62BB121-5249-6444-01A0-858F69CEDD6C}"/>
          </ac:spMkLst>
        </pc:spChg>
        <pc:spChg chg="mod">
          <ac:chgData name="Marcio Monteiro" userId="aef6e9f59deaac01" providerId="LiveId" clId="{6A8DAF11-0170-4933-B00C-B22EC133431A}" dt="2025-11-16T21:44:19.641" v="84" actId="1582"/>
          <ac:spMkLst>
            <pc:docMk/>
            <pc:sldMk cId="3812871240" sldId="262"/>
            <ac:spMk id="32" creationId="{54E8BA49-03B3-1A09-4164-3826C18E0AD5}"/>
          </ac:spMkLst>
        </pc:spChg>
        <pc:spChg chg="mod">
          <ac:chgData name="Marcio Monteiro" userId="aef6e9f59deaac01" providerId="LiveId" clId="{6A8DAF11-0170-4933-B00C-B22EC133431A}" dt="2025-11-16T21:44:04.634" v="81"/>
          <ac:spMkLst>
            <pc:docMk/>
            <pc:sldMk cId="3812871240" sldId="262"/>
            <ac:spMk id="33" creationId="{AD88B9A0-7C3C-B1C6-36A6-4BD8C0C65CC3}"/>
          </ac:spMkLst>
        </pc:spChg>
        <pc:spChg chg="mod">
          <ac:chgData name="Marcio Monteiro" userId="aef6e9f59deaac01" providerId="LiveId" clId="{6A8DAF11-0170-4933-B00C-B22EC133431A}" dt="2025-11-16T21:44:04.634" v="81"/>
          <ac:spMkLst>
            <pc:docMk/>
            <pc:sldMk cId="3812871240" sldId="262"/>
            <ac:spMk id="34" creationId="{0A9FA93D-9EF1-F26E-5195-7A8884AB8F62}"/>
          </ac:spMkLst>
        </pc:spChg>
        <pc:spChg chg="mod">
          <ac:chgData name="Marcio Monteiro" userId="aef6e9f59deaac01" providerId="LiveId" clId="{6A8DAF11-0170-4933-B00C-B22EC133431A}" dt="2025-11-16T21:44:04.634" v="81"/>
          <ac:spMkLst>
            <pc:docMk/>
            <pc:sldMk cId="3812871240" sldId="262"/>
            <ac:spMk id="35" creationId="{68DFC66A-0730-6D53-87AC-EA5D798A53D5}"/>
          </ac:spMkLst>
        </pc:spChg>
        <pc:grpChg chg="add mod">
          <ac:chgData name="Marcio Monteiro" userId="aef6e9f59deaac01" providerId="LiveId" clId="{6A8DAF11-0170-4933-B00C-B22EC133431A}" dt="2025-11-17T02:42:23.007" v="511" actId="164"/>
          <ac:grpSpMkLst>
            <pc:docMk/>
            <pc:sldMk cId="3812871240" sldId="262"/>
            <ac:grpSpMk id="7" creationId="{407D6EB7-EF9A-C961-FAAC-FC1AAD63962B}"/>
          </ac:grpSpMkLst>
        </pc:grpChg>
        <pc:grpChg chg="add mod">
          <ac:chgData name="Marcio Monteiro" userId="aef6e9f59deaac01" providerId="LiveId" clId="{6A8DAF11-0170-4933-B00C-B22EC133431A}" dt="2025-11-17T02:42:26.147" v="512" actId="164"/>
          <ac:grpSpMkLst>
            <pc:docMk/>
            <pc:sldMk cId="3812871240" sldId="262"/>
            <ac:grpSpMk id="9" creationId="{516288BF-7FC8-63D1-E843-F914981D43FC}"/>
          </ac:grpSpMkLst>
        </pc:grpChg>
        <pc:grpChg chg="add mod">
          <ac:chgData name="Marcio Monteiro" userId="aef6e9f59deaac01" providerId="LiveId" clId="{6A8DAF11-0170-4933-B00C-B22EC133431A}" dt="2025-11-17T02:42:28.991" v="513" actId="164"/>
          <ac:grpSpMkLst>
            <pc:docMk/>
            <pc:sldMk cId="3812871240" sldId="262"/>
            <ac:grpSpMk id="12" creationId="{3ADB862A-EF27-95E0-A900-9CC92322A514}"/>
          </ac:grpSpMkLst>
        </pc:grpChg>
        <pc:grpChg chg="add mod">
          <ac:chgData name="Marcio Monteiro" userId="aef6e9f59deaac01" providerId="LiveId" clId="{6A8DAF11-0170-4933-B00C-B22EC133431A}" dt="2025-11-16T21:44:10.931" v="83" actId="1076"/>
          <ac:grpSpMkLst>
            <pc:docMk/>
            <pc:sldMk cId="3812871240" sldId="262"/>
            <ac:grpSpMk id="28" creationId="{64E8965D-23D1-138C-7F99-FD279C2533AE}"/>
          </ac:grpSpMkLst>
        </pc:grpChg>
        <pc:picChg chg="add mod">
          <ac:chgData name="Marcio Monteiro" userId="aef6e9f59deaac01" providerId="LiveId" clId="{6A8DAF11-0170-4933-B00C-B22EC133431A}" dt="2025-11-16T21:37:55.081" v="1"/>
          <ac:picMkLst>
            <pc:docMk/>
            <pc:sldMk cId="3812871240" sldId="262"/>
            <ac:picMk id="2" creationId="{7B95FDA2-E2EC-0D03-CD02-4D1E0DA25238}"/>
          </ac:picMkLst>
        </pc:picChg>
        <pc:picChg chg="add mod">
          <ac:chgData name="Marcio Monteiro" userId="aef6e9f59deaac01" providerId="LiveId" clId="{6A8DAF11-0170-4933-B00C-B22EC133431A}" dt="2025-11-17T02:42:23.007" v="511" actId="164"/>
          <ac:picMkLst>
            <pc:docMk/>
            <pc:sldMk cId="3812871240" sldId="262"/>
            <ac:picMk id="22" creationId="{3AC82F83-6F80-AB19-C9DB-EA891AAF4FE9}"/>
          </ac:picMkLst>
        </pc:picChg>
        <pc:picChg chg="add mod">
          <ac:chgData name="Marcio Monteiro" userId="aef6e9f59deaac01" providerId="LiveId" clId="{6A8DAF11-0170-4933-B00C-B22EC133431A}" dt="2025-11-17T02:42:26.147" v="512" actId="164"/>
          <ac:picMkLst>
            <pc:docMk/>
            <pc:sldMk cId="3812871240" sldId="262"/>
            <ac:picMk id="23" creationId="{B56CB563-273B-D632-2441-459F6D9A8F0E}"/>
          </ac:picMkLst>
        </pc:picChg>
        <pc:picChg chg="add mod">
          <ac:chgData name="Marcio Monteiro" userId="aef6e9f59deaac01" providerId="LiveId" clId="{6A8DAF11-0170-4933-B00C-B22EC133431A}" dt="2025-11-17T02:42:28.991" v="513" actId="164"/>
          <ac:picMkLst>
            <pc:docMk/>
            <pc:sldMk cId="3812871240" sldId="262"/>
            <ac:picMk id="24" creationId="{7A1BFA50-AFBB-8256-46A2-F8DD089FD8EC}"/>
          </ac:picMkLst>
        </pc:picChg>
      </pc:sldChg>
      <pc:sldChg chg="addSp delSp modSp new mod modTransition addAnim delAnim modAnim">
        <pc:chgData name="Marcio Monteiro" userId="aef6e9f59deaac01" providerId="LiveId" clId="{6A8DAF11-0170-4933-B00C-B22EC133431A}" dt="2025-11-17T02:43:11.721" v="522"/>
        <pc:sldMkLst>
          <pc:docMk/>
          <pc:sldMk cId="2388073304" sldId="263"/>
        </pc:sldMkLst>
        <pc:spChg chg="add mod">
          <ac:chgData name="Marcio Monteiro" userId="aef6e9f59deaac01" providerId="LiveId" clId="{6A8DAF11-0170-4933-B00C-B22EC133431A}" dt="2025-11-16T21:45:16.512" v="89"/>
          <ac:spMkLst>
            <pc:docMk/>
            <pc:sldMk cId="2388073304" sldId="263"/>
            <ac:spMk id="3" creationId="{0B3DB437-4929-9238-E1C1-3DBF38FE1DB1}"/>
          </ac:spMkLst>
        </pc:spChg>
        <pc:spChg chg="add mod">
          <ac:chgData name="Marcio Monteiro" userId="aef6e9f59deaac01" providerId="LiveId" clId="{6A8DAF11-0170-4933-B00C-B22EC133431A}" dt="2025-11-16T21:45:20.363" v="90" actId="207"/>
          <ac:spMkLst>
            <pc:docMk/>
            <pc:sldMk cId="2388073304" sldId="263"/>
            <ac:spMk id="4" creationId="{15850BB5-11D4-6759-D798-D169D559E5A7}"/>
          </ac:spMkLst>
        </pc:spChg>
        <pc:spChg chg="add mod">
          <ac:chgData name="Marcio Monteiro" userId="aef6e9f59deaac01" providerId="LiveId" clId="{6A8DAF11-0170-4933-B00C-B22EC133431A}" dt="2025-11-16T21:46:46.656" v="96" actId="207"/>
          <ac:spMkLst>
            <pc:docMk/>
            <pc:sldMk cId="2388073304" sldId="263"/>
            <ac:spMk id="5" creationId="{7BCFE93A-2502-1165-D107-C352A9E7396A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7" creationId="{D47FBD44-2C81-38E5-DEBC-701A9A30DA5E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8" creationId="{87B4DB33-384D-875A-A1F2-995CF48DF550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9" creationId="{BBFE6C45-7859-D09C-3B55-5F4CD53575B8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10" creationId="{E357E6A5-8225-BC29-1AA4-BA6D13804F86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11" creationId="{71FEAB9D-9259-B00B-7A4E-CAF7A4311CAD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12" creationId="{D52CA718-14F8-9682-A5A0-E18632289912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13" creationId="{97F8A79C-3636-865C-5A39-8D671CF4D099}"/>
          </ac:spMkLst>
        </pc:spChg>
        <pc:spChg chg="mod">
          <ac:chgData name="Marcio Monteiro" userId="aef6e9f59deaac01" providerId="LiveId" clId="{6A8DAF11-0170-4933-B00C-B22EC133431A}" dt="2025-11-16T21:47:00.564" v="97"/>
          <ac:spMkLst>
            <pc:docMk/>
            <pc:sldMk cId="2388073304" sldId="263"/>
            <ac:spMk id="14" creationId="{83E93CB3-A349-89F5-A1C7-8014F8264C1E}"/>
          </ac:spMkLst>
        </pc:spChg>
        <pc:spChg chg="add mod">
          <ac:chgData name="Marcio Monteiro" userId="aef6e9f59deaac01" providerId="LiveId" clId="{6A8DAF11-0170-4933-B00C-B22EC133431A}" dt="2025-11-16T21:47:07.170" v="98" actId="1076"/>
          <ac:spMkLst>
            <pc:docMk/>
            <pc:sldMk cId="2388073304" sldId="263"/>
            <ac:spMk id="16" creationId="{0955F98F-003A-5F39-61EE-DEAA2E00F317}"/>
          </ac:spMkLst>
        </pc:spChg>
        <pc:spChg chg="mod">
          <ac:chgData name="Marcio Monteiro" userId="aef6e9f59deaac01" providerId="LiveId" clId="{6A8DAF11-0170-4933-B00C-B22EC133431A}" dt="2025-11-16T21:47:07.170" v="98" actId="1076"/>
          <ac:spMkLst>
            <pc:docMk/>
            <pc:sldMk cId="2388073304" sldId="263"/>
            <ac:spMk id="17" creationId="{92800718-B1B2-BBAF-769E-4F558370552E}"/>
          </ac:spMkLst>
        </pc:spChg>
        <pc:spChg chg="add mod">
          <ac:chgData name="Marcio Monteiro" userId="aef6e9f59deaac01" providerId="LiveId" clId="{6A8DAF11-0170-4933-B00C-B22EC133431A}" dt="2025-11-16T21:47:07.170" v="98" actId="1076"/>
          <ac:spMkLst>
            <pc:docMk/>
            <pc:sldMk cId="2388073304" sldId="263"/>
            <ac:spMk id="18" creationId="{692A2306-5305-1D36-CD2B-42C1F787CAE2}"/>
          </ac:spMkLst>
        </pc:spChg>
        <pc:spChg chg="add mod">
          <ac:chgData name="Marcio Monteiro" userId="aef6e9f59deaac01" providerId="LiveId" clId="{6A8DAF11-0170-4933-B00C-B22EC133431A}" dt="2025-11-16T21:52:13.311" v="109" actId="1076"/>
          <ac:spMkLst>
            <pc:docMk/>
            <pc:sldMk cId="2388073304" sldId="263"/>
            <ac:spMk id="22" creationId="{6DC66291-76FA-FD7E-6B2F-9016D4C19AB8}"/>
          </ac:spMkLst>
        </pc:spChg>
        <pc:spChg chg="add mod">
          <ac:chgData name="Marcio Monteiro" userId="aef6e9f59deaac01" providerId="LiveId" clId="{6A8DAF11-0170-4933-B00C-B22EC133431A}" dt="2025-11-16T21:52:13.311" v="109" actId="1076"/>
          <ac:spMkLst>
            <pc:docMk/>
            <pc:sldMk cId="2388073304" sldId="263"/>
            <ac:spMk id="23" creationId="{3E3C323C-F10F-6A05-94D3-CC0BE9254CFB}"/>
          </ac:spMkLst>
        </pc:spChg>
        <pc:spChg chg="add mod">
          <ac:chgData name="Marcio Monteiro" userId="aef6e9f59deaac01" providerId="LiveId" clId="{6A8DAF11-0170-4933-B00C-B22EC133431A}" dt="2025-11-16T21:52:13.311" v="109" actId="1076"/>
          <ac:spMkLst>
            <pc:docMk/>
            <pc:sldMk cId="2388073304" sldId="263"/>
            <ac:spMk id="24" creationId="{74AF7CDD-5781-625F-50E9-A7809B68F31C}"/>
          </ac:spMkLst>
        </pc:spChg>
        <pc:spChg chg="add mod">
          <ac:chgData name="Marcio Monteiro" userId="aef6e9f59deaac01" providerId="LiveId" clId="{6A8DAF11-0170-4933-B00C-B22EC133431A}" dt="2025-11-16T21:52:13.311" v="109" actId="1076"/>
          <ac:spMkLst>
            <pc:docMk/>
            <pc:sldMk cId="2388073304" sldId="263"/>
            <ac:spMk id="25" creationId="{0426FA08-7608-4D8F-28CF-D1EA63182297}"/>
          </ac:spMkLst>
        </pc:spChg>
        <pc:grpChg chg="mod">
          <ac:chgData name="Marcio Monteiro" userId="aef6e9f59deaac01" providerId="LiveId" clId="{6A8DAF11-0170-4933-B00C-B22EC133431A}" dt="2025-11-16T21:47:07.170" v="98" actId="1076"/>
          <ac:grpSpMkLst>
            <pc:docMk/>
            <pc:sldMk cId="2388073304" sldId="263"/>
            <ac:grpSpMk id="6" creationId="{4883F565-90E0-F59A-83B6-A28EB36BAB66}"/>
          </ac:grpSpMkLst>
        </pc:grpChg>
        <pc:picChg chg="add mod">
          <ac:chgData name="Marcio Monteiro" userId="aef6e9f59deaac01" providerId="LiveId" clId="{6A8DAF11-0170-4933-B00C-B22EC133431A}" dt="2025-11-16T21:45:07.279" v="88"/>
          <ac:picMkLst>
            <pc:docMk/>
            <pc:sldMk cId="2388073304" sldId="263"/>
            <ac:picMk id="2" creationId="{AF5F41DD-A61C-F4B2-CDBC-830991E8F2CE}"/>
          </ac:picMkLst>
        </pc:picChg>
        <pc:picChg chg="add mod">
          <ac:chgData name="Marcio Monteiro" userId="aef6e9f59deaac01" providerId="LiveId" clId="{6A8DAF11-0170-4933-B00C-B22EC133431A}" dt="2025-11-16T21:52:13.311" v="109" actId="1076"/>
          <ac:picMkLst>
            <pc:docMk/>
            <pc:sldMk cId="2388073304" sldId="263"/>
            <ac:picMk id="21" creationId="{F3C4A415-7347-217D-BF38-61047BE60624}"/>
          </ac:picMkLst>
        </pc:picChg>
      </pc:sldChg>
      <pc:sldChg chg="addSp modSp new mod modTransition addAnim delAnim modAnim">
        <pc:chgData name="Marcio Monteiro" userId="aef6e9f59deaac01" providerId="LiveId" clId="{6A8DAF11-0170-4933-B00C-B22EC133431A}" dt="2025-11-17T02:43:56.307" v="524"/>
        <pc:sldMkLst>
          <pc:docMk/>
          <pc:sldMk cId="4057904627" sldId="264"/>
        </pc:sldMkLst>
        <pc:spChg chg="add mod">
          <ac:chgData name="Marcio Monteiro" userId="aef6e9f59deaac01" providerId="LiveId" clId="{6A8DAF11-0170-4933-B00C-B22EC133431A}" dt="2025-11-16T21:52:44.346" v="112"/>
          <ac:spMkLst>
            <pc:docMk/>
            <pc:sldMk cId="4057904627" sldId="264"/>
            <ac:spMk id="3" creationId="{30DFD2A7-05C7-8404-E55B-34EF4DB3B0B3}"/>
          </ac:spMkLst>
        </pc:spChg>
        <pc:spChg chg="add mod">
          <ac:chgData name="Marcio Monteiro" userId="aef6e9f59deaac01" providerId="LiveId" clId="{6A8DAF11-0170-4933-B00C-B22EC133431A}" dt="2025-11-16T21:52:44.346" v="112"/>
          <ac:spMkLst>
            <pc:docMk/>
            <pc:sldMk cId="4057904627" sldId="264"/>
            <ac:spMk id="4" creationId="{7DC14D26-0655-4D5A-6137-61C9D3344ABC}"/>
          </ac:spMkLst>
        </pc:spChg>
        <pc:spChg chg="add mod">
          <ac:chgData name="Marcio Monteiro" userId="aef6e9f59deaac01" providerId="LiveId" clId="{6A8DAF11-0170-4933-B00C-B22EC133431A}" dt="2025-11-16T21:56:30.735" v="114" actId="207"/>
          <ac:spMkLst>
            <pc:docMk/>
            <pc:sldMk cId="4057904627" sldId="264"/>
            <ac:spMk id="5" creationId="{6BFB63E2-BA64-9C98-9AFB-C0E394F1AC31}"/>
          </ac:spMkLst>
        </pc:spChg>
        <pc:spChg chg="add mod">
          <ac:chgData name="Marcio Monteiro" userId="aef6e9f59deaac01" providerId="LiveId" clId="{6A8DAF11-0170-4933-B00C-B22EC133431A}" dt="2025-11-16T21:56:30.735" v="114" actId="207"/>
          <ac:spMkLst>
            <pc:docMk/>
            <pc:sldMk cId="4057904627" sldId="264"/>
            <ac:spMk id="6" creationId="{C0C4A81A-B42D-F1A0-B56C-6F237FE39935}"/>
          </ac:spMkLst>
        </pc:spChg>
        <pc:spChg chg="add mod">
          <ac:chgData name="Marcio Monteiro" userId="aef6e9f59deaac01" providerId="LiveId" clId="{6A8DAF11-0170-4933-B00C-B22EC133431A}" dt="2025-11-16T21:56:30.735" v="114" actId="207"/>
          <ac:spMkLst>
            <pc:docMk/>
            <pc:sldMk cId="4057904627" sldId="264"/>
            <ac:spMk id="7" creationId="{E0824E15-6BF6-2569-7FE0-58E6F9F8DB3E}"/>
          </ac:spMkLst>
        </pc:spChg>
        <pc:spChg chg="add mod">
          <ac:chgData name="Marcio Monteiro" userId="aef6e9f59deaac01" providerId="LiveId" clId="{6A8DAF11-0170-4933-B00C-B22EC133431A}" dt="2025-11-16T21:56:30.735" v="114" actId="207"/>
          <ac:spMkLst>
            <pc:docMk/>
            <pc:sldMk cId="4057904627" sldId="264"/>
            <ac:spMk id="8" creationId="{537E5483-E0CE-4DDC-90BF-20B3B13E762B}"/>
          </ac:spMkLst>
        </pc:spChg>
        <pc:spChg chg="add mod">
          <ac:chgData name="Marcio Monteiro" userId="aef6e9f59deaac01" providerId="LiveId" clId="{6A8DAF11-0170-4933-B00C-B22EC133431A}" dt="2025-11-16T21:57:36.332" v="129" actId="1076"/>
          <ac:spMkLst>
            <pc:docMk/>
            <pc:sldMk cId="4057904627" sldId="264"/>
            <ac:spMk id="14" creationId="{21DC41DE-2154-E5A3-03D1-BB7E7925DB7E}"/>
          </ac:spMkLst>
        </pc:spChg>
        <pc:spChg chg="add mod">
          <ac:chgData name="Marcio Monteiro" userId="aef6e9f59deaac01" providerId="LiveId" clId="{6A8DAF11-0170-4933-B00C-B22EC133431A}" dt="2025-11-16T21:57:36.332" v="129" actId="1076"/>
          <ac:spMkLst>
            <pc:docMk/>
            <pc:sldMk cId="4057904627" sldId="264"/>
            <ac:spMk id="15" creationId="{3532E301-3A64-BD01-7DDB-34DE075E4A7A}"/>
          </ac:spMkLst>
        </pc:spChg>
        <pc:spChg chg="add mod">
          <ac:chgData name="Marcio Monteiro" userId="aef6e9f59deaac01" providerId="LiveId" clId="{6A8DAF11-0170-4933-B00C-B22EC133431A}" dt="2025-11-16T21:57:36.332" v="129" actId="1076"/>
          <ac:spMkLst>
            <pc:docMk/>
            <pc:sldMk cId="4057904627" sldId="264"/>
            <ac:spMk id="16" creationId="{C523DFA5-F7E2-C61F-F507-FABD83F586B5}"/>
          </ac:spMkLst>
        </pc:spChg>
        <pc:spChg chg="add mod">
          <ac:chgData name="Marcio Monteiro" userId="aef6e9f59deaac01" providerId="LiveId" clId="{6A8DAF11-0170-4933-B00C-B22EC133431A}" dt="2025-11-16T21:57:36.332" v="129" actId="1076"/>
          <ac:spMkLst>
            <pc:docMk/>
            <pc:sldMk cId="4057904627" sldId="264"/>
            <ac:spMk id="17" creationId="{7B897BDC-60F6-83F6-9C98-0D3D185758F6}"/>
          </ac:spMkLst>
        </pc:spChg>
        <pc:spChg chg="add mod">
          <ac:chgData name="Marcio Monteiro" userId="aef6e9f59deaac01" providerId="LiveId" clId="{6A8DAF11-0170-4933-B00C-B22EC133431A}" dt="2025-11-16T21:57:39.496" v="131" actId="1076"/>
          <ac:spMkLst>
            <pc:docMk/>
            <pc:sldMk cId="4057904627" sldId="264"/>
            <ac:spMk id="19" creationId="{69939933-17BA-C354-FCA3-864B2752FDF2}"/>
          </ac:spMkLst>
        </pc:spChg>
        <pc:spChg chg="add mod">
          <ac:chgData name="Marcio Monteiro" userId="aef6e9f59deaac01" providerId="LiveId" clId="{6A8DAF11-0170-4933-B00C-B22EC133431A}" dt="2025-11-16T21:57:49.823" v="134" actId="1076"/>
          <ac:spMkLst>
            <pc:docMk/>
            <pc:sldMk cId="4057904627" sldId="264"/>
            <ac:spMk id="20" creationId="{201003A2-F262-2637-88A3-7479E39D64C6}"/>
          </ac:spMkLst>
        </pc:spChg>
        <pc:spChg chg="add mod">
          <ac:chgData name="Marcio Monteiro" userId="aef6e9f59deaac01" providerId="LiveId" clId="{6A8DAF11-0170-4933-B00C-B22EC133431A}" dt="2025-11-16T21:57:46.773" v="133" actId="1076"/>
          <ac:spMkLst>
            <pc:docMk/>
            <pc:sldMk cId="4057904627" sldId="264"/>
            <ac:spMk id="21" creationId="{F41B8E18-6141-4CE3-F3F7-C8681F1B12E1}"/>
          </ac:spMkLst>
        </pc:spChg>
        <pc:spChg chg="add mod">
          <ac:chgData name="Marcio Monteiro" userId="aef6e9f59deaac01" providerId="LiveId" clId="{6A8DAF11-0170-4933-B00C-B22EC133431A}" dt="2025-11-16T21:57:43.410" v="132" actId="1076"/>
          <ac:spMkLst>
            <pc:docMk/>
            <pc:sldMk cId="4057904627" sldId="264"/>
            <ac:spMk id="22" creationId="{30741339-238C-8C89-283C-83B853D58876}"/>
          </ac:spMkLst>
        </pc:spChg>
        <pc:spChg chg="add mod">
          <ac:chgData name="Marcio Monteiro" userId="aef6e9f59deaac01" providerId="LiveId" clId="{6A8DAF11-0170-4933-B00C-B22EC133431A}" dt="2025-11-16T22:01:11.387" v="138" actId="1076"/>
          <ac:spMkLst>
            <pc:docMk/>
            <pc:sldMk cId="4057904627" sldId="264"/>
            <ac:spMk id="23" creationId="{BF886BC6-8ADB-6410-DE48-60C24F0B4133}"/>
          </ac:spMkLst>
        </pc:spChg>
        <pc:spChg chg="add mod">
          <ac:chgData name="Marcio Monteiro" userId="aef6e9f59deaac01" providerId="LiveId" clId="{6A8DAF11-0170-4933-B00C-B22EC133431A}" dt="2025-11-16T22:01:14.077" v="139" actId="1076"/>
          <ac:spMkLst>
            <pc:docMk/>
            <pc:sldMk cId="4057904627" sldId="264"/>
            <ac:spMk id="24" creationId="{003A7B28-9788-01B8-4759-34E07059A73D}"/>
          </ac:spMkLst>
        </pc:spChg>
        <pc:spChg chg="add mod">
          <ac:chgData name="Marcio Monteiro" userId="aef6e9f59deaac01" providerId="LiveId" clId="{6A8DAF11-0170-4933-B00C-B22EC133431A}" dt="2025-11-16T22:01:16.261" v="140" actId="1076"/>
          <ac:spMkLst>
            <pc:docMk/>
            <pc:sldMk cId="4057904627" sldId="264"/>
            <ac:spMk id="25" creationId="{1963F5D6-28E7-E84F-65B5-5A23451CE429}"/>
          </ac:spMkLst>
        </pc:spChg>
        <pc:picChg chg="add mod">
          <ac:chgData name="Marcio Monteiro" userId="aef6e9f59deaac01" providerId="LiveId" clId="{6A8DAF11-0170-4933-B00C-B22EC133431A}" dt="2025-11-16T21:52:39.504" v="111"/>
          <ac:picMkLst>
            <pc:docMk/>
            <pc:sldMk cId="4057904627" sldId="264"/>
            <ac:picMk id="2" creationId="{5DE49A29-1E27-FCF3-62D9-EC63C9AC312F}"/>
          </ac:picMkLst>
        </pc:picChg>
        <pc:picChg chg="add mod">
          <ac:chgData name="Marcio Monteiro" userId="aef6e9f59deaac01" providerId="LiveId" clId="{6A8DAF11-0170-4933-B00C-B22EC133431A}" dt="2025-11-16T21:59:26.137" v="135" actId="14826"/>
          <ac:picMkLst>
            <pc:docMk/>
            <pc:sldMk cId="4057904627" sldId="264"/>
            <ac:picMk id="9" creationId="{A6B6477C-2177-9CCA-861B-D0085699B3EA}"/>
          </ac:picMkLst>
        </pc:picChg>
        <pc:picChg chg="add mod">
          <ac:chgData name="Marcio Monteiro" userId="aef6e9f59deaac01" providerId="LiveId" clId="{6A8DAF11-0170-4933-B00C-B22EC133431A}" dt="2025-11-16T21:59:26.137" v="135" actId="14826"/>
          <ac:picMkLst>
            <pc:docMk/>
            <pc:sldMk cId="4057904627" sldId="264"/>
            <ac:picMk id="10" creationId="{6E37FD0F-FCBD-5779-EBBC-A955BC8AA092}"/>
          </ac:picMkLst>
        </pc:picChg>
        <pc:picChg chg="add mod">
          <ac:chgData name="Marcio Monteiro" userId="aef6e9f59deaac01" providerId="LiveId" clId="{6A8DAF11-0170-4933-B00C-B22EC133431A}" dt="2025-11-16T21:59:26.137" v="135" actId="14826"/>
          <ac:picMkLst>
            <pc:docMk/>
            <pc:sldMk cId="4057904627" sldId="264"/>
            <ac:picMk id="11" creationId="{95F978F4-DEFF-C177-240C-F8347C3A5EA4}"/>
          </ac:picMkLst>
        </pc:picChg>
        <pc:picChg chg="add mod">
          <ac:chgData name="Marcio Monteiro" userId="aef6e9f59deaac01" providerId="LiveId" clId="{6A8DAF11-0170-4933-B00C-B22EC133431A}" dt="2025-11-16T21:59:26.137" v="135" actId="14826"/>
          <ac:picMkLst>
            <pc:docMk/>
            <pc:sldMk cId="4057904627" sldId="264"/>
            <ac:picMk id="12" creationId="{F4BA4DE7-EF73-A6BC-DA8F-BE3A348FE1E2}"/>
          </ac:picMkLst>
        </pc:picChg>
        <pc:picChg chg="add mod">
          <ac:chgData name="Marcio Monteiro" userId="aef6e9f59deaac01" providerId="LiveId" clId="{6A8DAF11-0170-4933-B00C-B22EC133431A}" dt="2025-11-16T21:57:36.332" v="129" actId="1076"/>
          <ac:picMkLst>
            <pc:docMk/>
            <pc:sldMk cId="4057904627" sldId="264"/>
            <ac:picMk id="13" creationId="{F91E9B58-CD18-793F-1BB9-513083600E38}"/>
          </ac:picMkLst>
        </pc:picChg>
        <pc:picChg chg="add mod">
          <ac:chgData name="Marcio Monteiro" userId="aef6e9f59deaac01" providerId="LiveId" clId="{6A8DAF11-0170-4933-B00C-B22EC133431A}" dt="2025-11-16T22:00:29.895" v="136" actId="14826"/>
          <ac:picMkLst>
            <pc:docMk/>
            <pc:sldMk cId="4057904627" sldId="264"/>
            <ac:picMk id="18" creationId="{146DFEB0-CC3B-4612-E2B1-623CCF213B09}"/>
          </ac:picMkLst>
        </pc:picChg>
      </pc:sldChg>
      <pc:sldChg chg="addSp modSp new mod modTransition addAnim delAnim modAnim">
        <pc:chgData name="Marcio Monteiro" userId="aef6e9f59deaac01" providerId="LiveId" clId="{6A8DAF11-0170-4933-B00C-B22EC133431A}" dt="2025-11-17T02:44:10.286" v="526"/>
        <pc:sldMkLst>
          <pc:docMk/>
          <pc:sldMk cId="4018959216" sldId="265"/>
        </pc:sldMkLst>
        <pc:spChg chg="add mod">
          <ac:chgData name="Marcio Monteiro" userId="aef6e9f59deaac01" providerId="LiveId" clId="{6A8DAF11-0170-4933-B00C-B22EC133431A}" dt="2025-11-16T22:02:03.867" v="143"/>
          <ac:spMkLst>
            <pc:docMk/>
            <pc:sldMk cId="4018959216" sldId="265"/>
            <ac:spMk id="3" creationId="{204CB98E-3F56-4C02-A599-EAED99E46014}"/>
          </ac:spMkLst>
        </pc:spChg>
        <pc:spChg chg="add mod">
          <ac:chgData name="Marcio Monteiro" userId="aef6e9f59deaac01" providerId="LiveId" clId="{6A8DAF11-0170-4933-B00C-B22EC133431A}" dt="2025-11-16T22:02:03.867" v="143"/>
          <ac:spMkLst>
            <pc:docMk/>
            <pc:sldMk cId="4018959216" sldId="265"/>
            <ac:spMk id="4" creationId="{93880080-53B9-9EBD-773B-7104B7024249}"/>
          </ac:spMkLst>
        </pc:spChg>
        <pc:spChg chg="add mod">
          <ac:chgData name="Marcio Monteiro" userId="aef6e9f59deaac01" providerId="LiveId" clId="{6A8DAF11-0170-4933-B00C-B22EC133431A}" dt="2025-11-16T22:02:18.903" v="149" actId="1076"/>
          <ac:spMkLst>
            <pc:docMk/>
            <pc:sldMk cId="4018959216" sldId="265"/>
            <ac:spMk id="5" creationId="{B3881EE1-C59A-19FF-8782-AE07399C505F}"/>
          </ac:spMkLst>
        </pc:spChg>
        <pc:spChg chg="add mod">
          <ac:chgData name="Marcio Monteiro" userId="aef6e9f59deaac01" providerId="LiveId" clId="{6A8DAF11-0170-4933-B00C-B22EC133431A}" dt="2025-11-16T22:02:59.608" v="153" actId="207"/>
          <ac:spMkLst>
            <pc:docMk/>
            <pc:sldMk cId="4018959216" sldId="265"/>
            <ac:spMk id="9" creationId="{6B1104DA-B7DA-CA1D-CAA8-17F9BCA49F35}"/>
          </ac:spMkLst>
        </pc:spChg>
        <pc:spChg chg="add mod">
          <ac:chgData name="Marcio Monteiro" userId="aef6e9f59deaac01" providerId="LiveId" clId="{6A8DAF11-0170-4933-B00C-B22EC133431A}" dt="2025-11-16T22:02:59.608" v="153" actId="207"/>
          <ac:spMkLst>
            <pc:docMk/>
            <pc:sldMk cId="4018959216" sldId="265"/>
            <ac:spMk id="10" creationId="{974000DE-134B-EF8D-E095-DC3B1FD4A527}"/>
          </ac:spMkLst>
        </pc:spChg>
        <pc:spChg chg="add mod">
          <ac:chgData name="Marcio Monteiro" userId="aef6e9f59deaac01" providerId="LiveId" clId="{6A8DAF11-0170-4933-B00C-B22EC133431A}" dt="2025-11-16T22:02:59.608" v="153" actId="207"/>
          <ac:spMkLst>
            <pc:docMk/>
            <pc:sldMk cId="4018959216" sldId="265"/>
            <ac:spMk id="11" creationId="{B5D30955-914B-AC09-84C1-0A0CDF9EE66A}"/>
          </ac:spMkLst>
        </pc:spChg>
        <pc:spChg chg="add mod">
          <ac:chgData name="Marcio Monteiro" userId="aef6e9f59deaac01" providerId="LiveId" clId="{6A8DAF11-0170-4933-B00C-B22EC133431A}" dt="2025-11-16T22:03:05.734" v="154" actId="207"/>
          <ac:spMkLst>
            <pc:docMk/>
            <pc:sldMk cId="4018959216" sldId="265"/>
            <ac:spMk id="12" creationId="{9B9F1B57-0EF8-32E1-C0A7-4B2C0E9D458D}"/>
          </ac:spMkLst>
        </pc:spChg>
        <pc:spChg chg="add mod">
          <ac:chgData name="Marcio Monteiro" userId="aef6e9f59deaac01" providerId="LiveId" clId="{6A8DAF11-0170-4933-B00C-B22EC133431A}" dt="2025-11-16T22:03:05.734" v="154" actId="207"/>
          <ac:spMkLst>
            <pc:docMk/>
            <pc:sldMk cId="4018959216" sldId="265"/>
            <ac:spMk id="13" creationId="{74AB5D22-FB8A-E3C5-B10F-52DA5CD1BFC0}"/>
          </ac:spMkLst>
        </pc:spChg>
        <pc:spChg chg="add mod">
          <ac:chgData name="Marcio Monteiro" userId="aef6e9f59deaac01" providerId="LiveId" clId="{6A8DAF11-0170-4933-B00C-B22EC133431A}" dt="2025-11-16T22:03:05.734" v="154" actId="207"/>
          <ac:spMkLst>
            <pc:docMk/>
            <pc:sldMk cId="4018959216" sldId="265"/>
            <ac:spMk id="14" creationId="{F12F2E4A-9950-DB62-6467-B4B6F8F80AFD}"/>
          </ac:spMkLst>
        </pc:spChg>
        <pc:spChg chg="add mod">
          <ac:chgData name="Marcio Monteiro" userId="aef6e9f59deaac01" providerId="LiveId" clId="{6A8DAF11-0170-4933-B00C-B22EC133431A}" dt="2025-11-16T22:03:41.138" v="159" actId="1076"/>
          <ac:spMkLst>
            <pc:docMk/>
            <pc:sldMk cId="4018959216" sldId="265"/>
            <ac:spMk id="15" creationId="{189E0CC0-0DFA-56FA-5A19-9570490FC4CE}"/>
          </ac:spMkLst>
        </pc:spChg>
        <pc:spChg chg="add mod">
          <ac:chgData name="Marcio Monteiro" userId="aef6e9f59deaac01" providerId="LiveId" clId="{6A8DAF11-0170-4933-B00C-B22EC133431A}" dt="2025-11-16T22:03:43.868" v="161" actId="1076"/>
          <ac:spMkLst>
            <pc:docMk/>
            <pc:sldMk cId="4018959216" sldId="265"/>
            <ac:spMk id="16" creationId="{671878B6-78B7-3160-2FDD-38CD5A129EAE}"/>
          </ac:spMkLst>
        </pc:spChg>
        <pc:spChg chg="add mod">
          <ac:chgData name="Marcio Monteiro" userId="aef6e9f59deaac01" providerId="LiveId" clId="{6A8DAF11-0170-4933-B00C-B22EC133431A}" dt="2025-11-16T22:03:46.716" v="163" actId="1076"/>
          <ac:spMkLst>
            <pc:docMk/>
            <pc:sldMk cId="4018959216" sldId="265"/>
            <ac:spMk id="17" creationId="{BB2FCDB1-2AD0-BF33-71FB-B318CD6F2EA5}"/>
          </ac:spMkLst>
        </pc:spChg>
        <pc:spChg chg="add mod">
          <ac:chgData name="Marcio Monteiro" userId="aef6e9f59deaac01" providerId="LiveId" clId="{6A8DAF11-0170-4933-B00C-B22EC133431A}" dt="2025-11-16T22:03:51.322" v="165" actId="1076"/>
          <ac:spMkLst>
            <pc:docMk/>
            <pc:sldMk cId="4018959216" sldId="265"/>
            <ac:spMk id="18" creationId="{2E30FEF5-143C-EF83-8D82-B3E3AD14E7F8}"/>
          </ac:spMkLst>
        </pc:spChg>
        <pc:spChg chg="add mod">
          <ac:chgData name="Marcio Monteiro" userId="aef6e9f59deaac01" providerId="LiveId" clId="{6A8DAF11-0170-4933-B00C-B22EC133431A}" dt="2025-11-16T22:03:54.003" v="167" actId="1076"/>
          <ac:spMkLst>
            <pc:docMk/>
            <pc:sldMk cId="4018959216" sldId="265"/>
            <ac:spMk id="19" creationId="{2A3552BA-ADC9-3249-056F-CE7E8399A690}"/>
          </ac:spMkLst>
        </pc:spChg>
        <pc:spChg chg="add mod">
          <ac:chgData name="Marcio Monteiro" userId="aef6e9f59deaac01" providerId="LiveId" clId="{6A8DAF11-0170-4933-B00C-B22EC133431A}" dt="2025-11-16T22:03:57.029" v="169" actId="1076"/>
          <ac:spMkLst>
            <pc:docMk/>
            <pc:sldMk cId="4018959216" sldId="265"/>
            <ac:spMk id="20" creationId="{670954D1-472C-EEC2-6A11-EB4CC3AE165C}"/>
          </ac:spMkLst>
        </pc:spChg>
        <pc:picChg chg="add mod">
          <ac:chgData name="Marcio Monteiro" userId="aef6e9f59deaac01" providerId="LiveId" clId="{6A8DAF11-0170-4933-B00C-B22EC133431A}" dt="2025-11-16T22:01:59.764" v="142"/>
          <ac:picMkLst>
            <pc:docMk/>
            <pc:sldMk cId="4018959216" sldId="265"/>
            <ac:picMk id="2" creationId="{59D0936D-17B5-1158-0770-290A13C818A1}"/>
          </ac:picMkLst>
        </pc:picChg>
        <pc:picChg chg="add mod">
          <ac:chgData name="Marcio Monteiro" userId="aef6e9f59deaac01" providerId="LiveId" clId="{6A8DAF11-0170-4933-B00C-B22EC133431A}" dt="2025-11-16T22:03:16.081" v="155" actId="14826"/>
          <ac:picMkLst>
            <pc:docMk/>
            <pc:sldMk cId="4018959216" sldId="265"/>
            <ac:picMk id="6" creationId="{A28A471F-9A96-1BDB-4851-4787680E5F2C}"/>
          </ac:picMkLst>
        </pc:picChg>
        <pc:picChg chg="add mod">
          <ac:chgData name="Marcio Monteiro" userId="aef6e9f59deaac01" providerId="LiveId" clId="{6A8DAF11-0170-4933-B00C-B22EC133431A}" dt="2025-11-16T22:03:21.294" v="156" actId="14826"/>
          <ac:picMkLst>
            <pc:docMk/>
            <pc:sldMk cId="4018959216" sldId="265"/>
            <ac:picMk id="7" creationId="{58EFD4B3-762C-37BA-41FD-6FD2B81EFE86}"/>
          </ac:picMkLst>
        </pc:picChg>
        <pc:picChg chg="add mod">
          <ac:chgData name="Marcio Monteiro" userId="aef6e9f59deaac01" providerId="LiveId" clId="{6A8DAF11-0170-4933-B00C-B22EC133431A}" dt="2025-11-16T22:03:26.484" v="157" actId="14826"/>
          <ac:picMkLst>
            <pc:docMk/>
            <pc:sldMk cId="4018959216" sldId="265"/>
            <ac:picMk id="8" creationId="{8F43DDC7-C18D-414A-86BE-F1DCDE620FB1}"/>
          </ac:picMkLst>
        </pc:picChg>
      </pc:sldChg>
      <pc:sldChg chg="addSp modSp new mod modTransition addAnim delAnim modAnim">
        <pc:chgData name="Marcio Monteiro" userId="aef6e9f59deaac01" providerId="LiveId" clId="{6A8DAF11-0170-4933-B00C-B22EC133431A}" dt="2025-11-17T02:44:37.413" v="531"/>
        <pc:sldMkLst>
          <pc:docMk/>
          <pc:sldMk cId="720834462" sldId="266"/>
        </pc:sldMkLst>
        <pc:spChg chg="add mod">
          <ac:chgData name="Marcio Monteiro" userId="aef6e9f59deaac01" providerId="LiveId" clId="{6A8DAF11-0170-4933-B00C-B22EC133431A}" dt="2025-11-16T22:04:20.226" v="172"/>
          <ac:spMkLst>
            <pc:docMk/>
            <pc:sldMk cId="720834462" sldId="266"/>
            <ac:spMk id="3" creationId="{B4021558-08C9-BCA3-C747-92BF7E1D90AB}"/>
          </ac:spMkLst>
        </pc:spChg>
        <pc:spChg chg="add mod">
          <ac:chgData name="Marcio Monteiro" userId="aef6e9f59deaac01" providerId="LiveId" clId="{6A8DAF11-0170-4933-B00C-B22EC133431A}" dt="2025-11-16T22:04:20.226" v="172"/>
          <ac:spMkLst>
            <pc:docMk/>
            <pc:sldMk cId="720834462" sldId="266"/>
            <ac:spMk id="4" creationId="{CAE707EB-0AAD-AFFE-6E3B-E18C6195002D}"/>
          </ac:spMkLst>
        </pc:spChg>
        <pc:spChg chg="add mod">
          <ac:chgData name="Marcio Monteiro" userId="aef6e9f59deaac01" providerId="LiveId" clId="{6A8DAF11-0170-4933-B00C-B22EC133431A}" dt="2025-11-16T22:08:20.067" v="206" actId="1036"/>
          <ac:spMkLst>
            <pc:docMk/>
            <pc:sldMk cId="720834462" sldId="266"/>
            <ac:spMk id="5" creationId="{B653D458-F338-0CC1-8BCE-F8816B67235D}"/>
          </ac:spMkLst>
        </pc:spChg>
        <pc:spChg chg="add mod">
          <ac:chgData name="Marcio Monteiro" userId="aef6e9f59deaac01" providerId="LiveId" clId="{6A8DAF11-0170-4933-B00C-B22EC133431A}" dt="2025-11-16T22:08:20.067" v="206" actId="1036"/>
          <ac:spMkLst>
            <pc:docMk/>
            <pc:sldMk cId="720834462" sldId="266"/>
            <ac:spMk id="6" creationId="{BCDF93CF-08B2-5023-B5A0-0712430273B3}"/>
          </ac:spMkLst>
        </pc:spChg>
        <pc:spChg chg="add mod">
          <ac:chgData name="Marcio Monteiro" userId="aef6e9f59deaac01" providerId="LiveId" clId="{6A8DAF11-0170-4933-B00C-B22EC133431A}" dt="2025-11-16T22:08:20.067" v="206" actId="1036"/>
          <ac:spMkLst>
            <pc:docMk/>
            <pc:sldMk cId="720834462" sldId="266"/>
            <ac:spMk id="7" creationId="{89C0FCB3-CA62-E157-1E91-E5C8F6B8D9D5}"/>
          </ac:spMkLst>
        </pc:spChg>
        <pc:spChg chg="add mod">
          <ac:chgData name="Marcio Monteiro" userId="aef6e9f59deaac01" providerId="LiveId" clId="{6A8DAF11-0170-4933-B00C-B22EC133431A}" dt="2025-11-16T22:08:20.067" v="206" actId="1036"/>
          <ac:spMkLst>
            <pc:docMk/>
            <pc:sldMk cId="720834462" sldId="266"/>
            <ac:spMk id="8" creationId="{63512264-B4A8-DCFB-41AF-B77AEF10394A}"/>
          </ac:spMkLst>
        </pc:spChg>
        <pc:spChg chg="add mod">
          <ac:chgData name="Marcio Monteiro" userId="aef6e9f59deaac01" providerId="LiveId" clId="{6A8DAF11-0170-4933-B00C-B22EC133431A}" dt="2025-11-16T22:08:20.067" v="206" actId="1036"/>
          <ac:spMkLst>
            <pc:docMk/>
            <pc:sldMk cId="720834462" sldId="266"/>
            <ac:spMk id="9" creationId="{198C2C02-55C8-E0F4-DAAC-41578759ACA9}"/>
          </ac:spMkLst>
        </pc:spChg>
        <pc:spChg chg="mod modVis">
          <ac:chgData name="Marcio Monteiro" userId="aef6e9f59deaac01" providerId="LiveId" clId="{6A8DAF11-0170-4933-B00C-B22EC133431A}" dt="2025-11-16T22:07:54.498" v="195" actId="14429"/>
          <ac:spMkLst>
            <pc:docMk/>
            <pc:sldMk cId="720834462" sldId="266"/>
            <ac:spMk id="11" creationId="{2934B9FF-1DC7-715F-337F-EA6263F22141}"/>
          </ac:spMkLst>
        </pc:spChg>
        <pc:spChg chg="mod">
          <ac:chgData name="Marcio Monteiro" userId="aef6e9f59deaac01" providerId="LiveId" clId="{6A8DAF11-0170-4933-B00C-B22EC133431A}" dt="2025-11-16T22:06:21.203" v="173"/>
          <ac:spMkLst>
            <pc:docMk/>
            <pc:sldMk cId="720834462" sldId="266"/>
            <ac:spMk id="15" creationId="{B28A68E0-2C1E-CC93-8478-1A1675932E68}"/>
          </ac:spMkLst>
        </pc:spChg>
        <pc:spChg chg="mod">
          <ac:chgData name="Marcio Monteiro" userId="aef6e9f59deaac01" providerId="LiveId" clId="{6A8DAF11-0170-4933-B00C-B22EC133431A}" dt="2025-11-16T22:06:21.203" v="173"/>
          <ac:spMkLst>
            <pc:docMk/>
            <pc:sldMk cId="720834462" sldId="266"/>
            <ac:spMk id="18" creationId="{EAEA0367-1D24-8ECC-F698-4093E755A05A}"/>
          </ac:spMkLst>
        </pc:spChg>
        <pc:spChg chg="add mod">
          <ac:chgData name="Marcio Monteiro" userId="aef6e9f59deaac01" providerId="LiveId" clId="{6A8DAF11-0170-4933-B00C-B22EC133431A}" dt="2025-11-16T22:08:20.067" v="206" actId="1036"/>
          <ac:spMkLst>
            <pc:docMk/>
            <pc:sldMk cId="720834462" sldId="266"/>
            <ac:spMk id="22" creationId="{8786CFF4-DD8F-D6CE-A093-DA06BEED0695}"/>
          </ac:spMkLst>
        </pc:spChg>
        <pc:spChg chg="add mod">
          <ac:chgData name="Marcio Monteiro" userId="aef6e9f59deaac01" providerId="LiveId" clId="{6A8DAF11-0170-4933-B00C-B22EC133431A}" dt="2025-11-16T22:08:40.133" v="210" actId="1076"/>
          <ac:spMkLst>
            <pc:docMk/>
            <pc:sldMk cId="720834462" sldId="266"/>
            <ac:spMk id="23" creationId="{ED0867D1-6C16-5622-B3CB-1A69D483ED7C}"/>
          </ac:spMkLst>
        </pc:spChg>
        <pc:spChg chg="add mod">
          <ac:chgData name="Marcio Monteiro" userId="aef6e9f59deaac01" providerId="LiveId" clId="{6A8DAF11-0170-4933-B00C-B22EC133431A}" dt="2025-11-16T22:10:38.687" v="216" actId="1076"/>
          <ac:spMkLst>
            <pc:docMk/>
            <pc:sldMk cId="720834462" sldId="266"/>
            <ac:spMk id="24" creationId="{2231F84B-9496-9CEE-5B3D-59605E4C9314}"/>
          </ac:spMkLst>
        </pc:spChg>
        <pc:spChg chg="add mod">
          <ac:chgData name="Marcio Monteiro" userId="aef6e9f59deaac01" providerId="LiveId" clId="{6A8DAF11-0170-4933-B00C-B22EC133431A}" dt="2025-11-16T22:10:32.601" v="215" actId="1076"/>
          <ac:spMkLst>
            <pc:docMk/>
            <pc:sldMk cId="720834462" sldId="266"/>
            <ac:spMk id="25" creationId="{C4D736B8-0CA7-A23A-4D4C-31309DDD4482}"/>
          </ac:spMkLst>
        </pc:spChg>
        <pc:spChg chg="add mod">
          <ac:chgData name="Marcio Monteiro" userId="aef6e9f59deaac01" providerId="LiveId" clId="{6A8DAF11-0170-4933-B00C-B22EC133431A}" dt="2025-11-16T22:10:30.292" v="214" actId="1076"/>
          <ac:spMkLst>
            <pc:docMk/>
            <pc:sldMk cId="720834462" sldId="266"/>
            <ac:spMk id="26" creationId="{90888A56-3114-36F6-661B-9049F89B0E87}"/>
          </ac:spMkLst>
        </pc:spChg>
        <pc:spChg chg="mod">
          <ac:chgData name="Marcio Monteiro" userId="aef6e9f59deaac01" providerId="LiveId" clId="{6A8DAF11-0170-4933-B00C-B22EC133431A}" dt="2025-11-16T22:10:20.510" v="211"/>
          <ac:spMkLst>
            <pc:docMk/>
            <pc:sldMk cId="720834462" sldId="266"/>
            <ac:spMk id="28" creationId="{0B887565-B8DD-C585-3AD0-48B74346E1D9}"/>
          </ac:spMkLst>
        </pc:spChg>
        <pc:spChg chg="mod">
          <ac:chgData name="Marcio Monteiro" userId="aef6e9f59deaac01" providerId="LiveId" clId="{6A8DAF11-0170-4933-B00C-B22EC133431A}" dt="2025-11-16T22:10:20.510" v="211"/>
          <ac:spMkLst>
            <pc:docMk/>
            <pc:sldMk cId="720834462" sldId="266"/>
            <ac:spMk id="29" creationId="{7E40E33E-543D-C4FC-288C-10A743A21D75}"/>
          </ac:spMkLst>
        </pc:spChg>
        <pc:spChg chg="mod">
          <ac:chgData name="Marcio Monteiro" userId="aef6e9f59deaac01" providerId="LiveId" clId="{6A8DAF11-0170-4933-B00C-B22EC133431A}" dt="2025-11-16T22:10:20.510" v="211"/>
          <ac:spMkLst>
            <pc:docMk/>
            <pc:sldMk cId="720834462" sldId="266"/>
            <ac:spMk id="30" creationId="{0DFE6DDC-950A-CB5B-5530-04E55DC0D5F9}"/>
          </ac:spMkLst>
        </pc:spChg>
        <pc:spChg chg="mod">
          <ac:chgData name="Marcio Monteiro" userId="aef6e9f59deaac01" providerId="LiveId" clId="{6A8DAF11-0170-4933-B00C-B22EC133431A}" dt="2025-11-16T22:10:20.510" v="211"/>
          <ac:spMkLst>
            <pc:docMk/>
            <pc:sldMk cId="720834462" sldId="266"/>
            <ac:spMk id="31" creationId="{04B4847C-FBB5-787B-404B-131BC319B1CF}"/>
          </ac:spMkLst>
        </pc:spChg>
        <pc:spChg chg="mod">
          <ac:chgData name="Marcio Monteiro" userId="aef6e9f59deaac01" providerId="LiveId" clId="{6A8DAF11-0170-4933-B00C-B22EC133431A}" dt="2025-11-16T22:10:20.510" v="211"/>
          <ac:spMkLst>
            <pc:docMk/>
            <pc:sldMk cId="720834462" sldId="266"/>
            <ac:spMk id="32" creationId="{8D0F7565-2A02-A4EB-2AA4-034FD6CE53E3}"/>
          </ac:spMkLst>
        </pc:spChg>
        <pc:spChg chg="mod">
          <ac:chgData name="Marcio Monteiro" userId="aef6e9f59deaac01" providerId="LiveId" clId="{6A8DAF11-0170-4933-B00C-B22EC133431A}" dt="2025-11-16T22:10:20.510" v="211"/>
          <ac:spMkLst>
            <pc:docMk/>
            <pc:sldMk cId="720834462" sldId="266"/>
            <ac:spMk id="33" creationId="{806B47BD-74A4-D207-0354-3019D1B2D949}"/>
          </ac:spMkLst>
        </pc:spChg>
        <pc:spChg chg="mod">
          <ac:chgData name="Marcio Monteiro" userId="aef6e9f59deaac01" providerId="LiveId" clId="{6A8DAF11-0170-4933-B00C-B22EC133431A}" dt="2025-11-16T22:10:20.510" v="211"/>
          <ac:spMkLst>
            <pc:docMk/>
            <pc:sldMk cId="720834462" sldId="266"/>
            <ac:spMk id="34" creationId="{B777EDD7-E68E-C08B-DF44-596440F56A4D}"/>
          </ac:spMkLst>
        </pc:spChg>
        <pc:grpChg chg="mod">
          <ac:chgData name="Marcio Monteiro" userId="aef6e9f59deaac01" providerId="LiveId" clId="{6A8DAF11-0170-4933-B00C-B22EC133431A}" dt="2025-11-16T22:08:20.067" v="206" actId="1036"/>
          <ac:grpSpMkLst>
            <pc:docMk/>
            <pc:sldMk cId="720834462" sldId="266"/>
            <ac:grpSpMk id="10" creationId="{F841423E-726B-8692-5E42-EF58F0247A90}"/>
          </ac:grpSpMkLst>
        </pc:grpChg>
        <pc:grpChg chg="mod">
          <ac:chgData name="Marcio Monteiro" userId="aef6e9f59deaac01" providerId="LiveId" clId="{6A8DAF11-0170-4933-B00C-B22EC133431A}" dt="2025-11-16T22:08:20.067" v="206" actId="1036"/>
          <ac:grpSpMkLst>
            <pc:docMk/>
            <pc:sldMk cId="720834462" sldId="266"/>
            <ac:grpSpMk id="14" creationId="{C10B67B5-F78F-A3DC-CEAC-C5CE66E2D445}"/>
          </ac:grpSpMkLst>
        </pc:grpChg>
        <pc:grpChg chg="add mod">
          <ac:chgData name="Marcio Monteiro" userId="aef6e9f59deaac01" providerId="LiveId" clId="{6A8DAF11-0170-4933-B00C-B22EC133431A}" dt="2025-11-16T22:08:20.067" v="206" actId="1036"/>
          <ac:grpSpMkLst>
            <pc:docMk/>
            <pc:sldMk cId="720834462" sldId="266"/>
            <ac:grpSpMk id="17" creationId="{2F9B6C0B-4435-D0A1-EB6E-2BF02DAE4A18}"/>
          </ac:grpSpMkLst>
        </pc:grpChg>
        <pc:grpChg chg="mod">
          <ac:chgData name="Marcio Monteiro" userId="aef6e9f59deaac01" providerId="LiveId" clId="{6A8DAF11-0170-4933-B00C-B22EC133431A}" dt="2025-11-16T22:06:21.203" v="173"/>
          <ac:grpSpMkLst>
            <pc:docMk/>
            <pc:sldMk cId="720834462" sldId="266"/>
            <ac:grpSpMk id="19" creationId="{CA10B775-2AE3-35A9-697C-108457C1F4DE}"/>
          </ac:grpSpMkLst>
        </pc:grpChg>
        <pc:grpChg chg="mod">
          <ac:chgData name="Marcio Monteiro" userId="aef6e9f59deaac01" providerId="LiveId" clId="{6A8DAF11-0170-4933-B00C-B22EC133431A}" dt="2025-11-16T22:10:27.004" v="213" actId="1076"/>
          <ac:grpSpMkLst>
            <pc:docMk/>
            <pc:sldMk cId="720834462" sldId="266"/>
            <ac:grpSpMk id="27" creationId="{73472097-8326-E0F0-0ADD-9F86F8461AEE}"/>
          </ac:grpSpMkLst>
        </pc:grpChg>
        <pc:picChg chg="add mod">
          <ac:chgData name="Marcio Monteiro" userId="aef6e9f59deaac01" providerId="LiveId" clId="{6A8DAF11-0170-4933-B00C-B22EC133431A}" dt="2025-11-16T22:04:14.043" v="171"/>
          <ac:picMkLst>
            <pc:docMk/>
            <pc:sldMk cId="720834462" sldId="266"/>
            <ac:picMk id="2" creationId="{B1F372A7-8E4E-8497-7741-0BA4A8DD81A2}"/>
          </ac:picMkLst>
        </pc:picChg>
        <pc:inkChg chg="mod">
          <ac:chgData name="Marcio Monteiro" userId="aef6e9f59deaac01" providerId="LiveId" clId="{6A8DAF11-0170-4933-B00C-B22EC133431A}" dt="2025-11-16T22:07:52.373" v="194" actId="208"/>
          <ac:inkMkLst>
            <pc:docMk/>
            <pc:sldMk cId="720834462" sldId="266"/>
            <ac:inkMk id="12" creationId="{CA52EEBC-712C-24B9-ECE1-2E787BAC3F3C}"/>
          </ac:inkMkLst>
        </pc:inkChg>
        <pc:inkChg chg="mod modVis">
          <ac:chgData name="Marcio Monteiro" userId="aef6e9f59deaac01" providerId="LiveId" clId="{6A8DAF11-0170-4933-B00C-B22EC133431A}" dt="2025-11-16T22:07:52.373" v="194" actId="208"/>
          <ac:inkMkLst>
            <pc:docMk/>
            <pc:sldMk cId="720834462" sldId="266"/>
            <ac:inkMk id="13" creationId="{19315C22-8176-5518-578C-B6A16942C60F}"/>
          </ac:inkMkLst>
        </pc:inkChg>
        <pc:inkChg chg="mod">
          <ac:chgData name="Marcio Monteiro" userId="aef6e9f59deaac01" providerId="LiveId" clId="{6A8DAF11-0170-4933-B00C-B22EC133431A}" dt="2025-11-16T22:08:04.996" v="196" actId="208"/>
          <ac:inkMkLst>
            <pc:docMk/>
            <pc:sldMk cId="720834462" sldId="266"/>
            <ac:inkMk id="16" creationId="{0143BA8A-9C95-5768-6C71-A680AFA72CD4}"/>
          </ac:inkMkLst>
        </pc:inkChg>
        <pc:inkChg chg="mod">
          <ac:chgData name="Marcio Monteiro" userId="aef6e9f59deaac01" providerId="LiveId" clId="{6A8DAF11-0170-4933-B00C-B22EC133431A}" dt="2025-11-16T22:08:12.509" v="197" actId="208"/>
          <ac:inkMkLst>
            <pc:docMk/>
            <pc:sldMk cId="720834462" sldId="266"/>
            <ac:inkMk id="20" creationId="{8A2A793F-B838-BF36-5A77-99FF474876BE}"/>
          </ac:inkMkLst>
        </pc:inkChg>
        <pc:inkChg chg="mod">
          <ac:chgData name="Marcio Monteiro" userId="aef6e9f59deaac01" providerId="LiveId" clId="{6A8DAF11-0170-4933-B00C-B22EC133431A}" dt="2025-11-16T22:08:12.509" v="197" actId="208"/>
          <ac:inkMkLst>
            <pc:docMk/>
            <pc:sldMk cId="720834462" sldId="266"/>
            <ac:inkMk id="21" creationId="{3FC0778D-AE00-52F0-72B8-A1C911DBEAF3}"/>
          </ac:inkMkLst>
        </pc:inkChg>
      </pc:sldChg>
      <pc:sldChg chg="addSp modSp new mod modTransition modAnim">
        <pc:chgData name="Marcio Monteiro" userId="aef6e9f59deaac01" providerId="LiveId" clId="{6A8DAF11-0170-4933-B00C-B22EC133431A}" dt="2025-11-17T02:44:51.539" v="532" actId="20577"/>
        <pc:sldMkLst>
          <pc:docMk/>
          <pc:sldMk cId="2336313836" sldId="267"/>
        </pc:sldMkLst>
        <pc:spChg chg="add mod">
          <ac:chgData name="Marcio Monteiro" userId="aef6e9f59deaac01" providerId="LiveId" clId="{6A8DAF11-0170-4933-B00C-B22EC133431A}" dt="2025-11-16T22:13:03.279" v="219"/>
          <ac:spMkLst>
            <pc:docMk/>
            <pc:sldMk cId="2336313836" sldId="267"/>
            <ac:spMk id="3" creationId="{A8978331-088B-4BA9-B8B2-7C494404B1C0}"/>
          </ac:spMkLst>
        </pc:spChg>
        <pc:spChg chg="add mod">
          <ac:chgData name="Marcio Monteiro" userId="aef6e9f59deaac01" providerId="LiveId" clId="{6A8DAF11-0170-4933-B00C-B22EC133431A}" dt="2025-11-16T22:13:03.279" v="219"/>
          <ac:spMkLst>
            <pc:docMk/>
            <pc:sldMk cId="2336313836" sldId="267"/>
            <ac:spMk id="4" creationId="{F007DCD6-440D-4D03-9FB4-75D2AFB3B2C4}"/>
          </ac:spMkLst>
        </pc:spChg>
        <pc:spChg chg="add mod">
          <ac:chgData name="Marcio Monteiro" userId="aef6e9f59deaac01" providerId="LiveId" clId="{6A8DAF11-0170-4933-B00C-B22EC133431A}" dt="2025-11-16T22:13:42.429" v="223" actId="1076"/>
          <ac:spMkLst>
            <pc:docMk/>
            <pc:sldMk cId="2336313836" sldId="267"/>
            <ac:spMk id="8" creationId="{A4680661-27C7-927B-5610-BD0EB9FE868D}"/>
          </ac:spMkLst>
        </pc:spChg>
        <pc:spChg chg="add mod">
          <ac:chgData name="Marcio Monteiro" userId="aef6e9f59deaac01" providerId="LiveId" clId="{6A8DAF11-0170-4933-B00C-B22EC133431A}" dt="2025-11-16T22:13:42.429" v="223" actId="1076"/>
          <ac:spMkLst>
            <pc:docMk/>
            <pc:sldMk cId="2336313836" sldId="267"/>
            <ac:spMk id="9" creationId="{F566CDBB-73BD-F56B-52A5-F0CAB9A9F2C5}"/>
          </ac:spMkLst>
        </pc:spChg>
        <pc:spChg chg="add mod">
          <ac:chgData name="Marcio Monteiro" userId="aef6e9f59deaac01" providerId="LiveId" clId="{6A8DAF11-0170-4933-B00C-B22EC133431A}" dt="2025-11-16T22:13:42.429" v="223" actId="1076"/>
          <ac:spMkLst>
            <pc:docMk/>
            <pc:sldMk cId="2336313836" sldId="267"/>
            <ac:spMk id="10" creationId="{7D0D9BB6-4ADF-ADE0-EF16-2818F3F48C1E}"/>
          </ac:spMkLst>
        </pc:spChg>
        <pc:spChg chg="mod">
          <ac:chgData name="Marcio Monteiro" userId="aef6e9f59deaac01" providerId="LiveId" clId="{6A8DAF11-0170-4933-B00C-B22EC133431A}" dt="2025-11-16T22:13:38.278" v="222"/>
          <ac:spMkLst>
            <pc:docMk/>
            <pc:sldMk cId="2336313836" sldId="267"/>
            <ac:spMk id="12" creationId="{1E46A04E-5CF8-5A84-FCAA-79C15599B16E}"/>
          </ac:spMkLst>
        </pc:spChg>
        <pc:spChg chg="mod">
          <ac:chgData name="Marcio Monteiro" userId="aef6e9f59deaac01" providerId="LiveId" clId="{6A8DAF11-0170-4933-B00C-B22EC133431A}" dt="2025-11-16T22:13:38.278" v="222"/>
          <ac:spMkLst>
            <pc:docMk/>
            <pc:sldMk cId="2336313836" sldId="267"/>
            <ac:spMk id="13" creationId="{97861271-7AD9-F361-22E4-ECE36AABBAF7}"/>
          </ac:spMkLst>
        </pc:spChg>
        <pc:spChg chg="mod">
          <ac:chgData name="Marcio Monteiro" userId="aef6e9f59deaac01" providerId="LiveId" clId="{6A8DAF11-0170-4933-B00C-B22EC133431A}" dt="2025-11-16T22:13:38.278" v="222"/>
          <ac:spMkLst>
            <pc:docMk/>
            <pc:sldMk cId="2336313836" sldId="267"/>
            <ac:spMk id="14" creationId="{2875B892-F933-7DEA-6199-22352A43D7C5}"/>
          </ac:spMkLst>
        </pc:spChg>
        <pc:spChg chg="mod">
          <ac:chgData name="Marcio Monteiro" userId="aef6e9f59deaac01" providerId="LiveId" clId="{6A8DAF11-0170-4933-B00C-B22EC133431A}" dt="2025-11-16T22:13:38.278" v="222"/>
          <ac:spMkLst>
            <pc:docMk/>
            <pc:sldMk cId="2336313836" sldId="267"/>
            <ac:spMk id="15" creationId="{8930677D-F796-00FC-12BD-14CABCEA420A}"/>
          </ac:spMkLst>
        </pc:spChg>
        <pc:spChg chg="mod">
          <ac:chgData name="Marcio Monteiro" userId="aef6e9f59deaac01" providerId="LiveId" clId="{6A8DAF11-0170-4933-B00C-B22EC133431A}" dt="2025-11-16T22:13:38.278" v="222"/>
          <ac:spMkLst>
            <pc:docMk/>
            <pc:sldMk cId="2336313836" sldId="267"/>
            <ac:spMk id="16" creationId="{0EA91DFC-241A-AC62-0DF0-C3183D7CDAB9}"/>
          </ac:spMkLst>
        </pc:spChg>
        <pc:spChg chg="mod">
          <ac:chgData name="Marcio Monteiro" userId="aef6e9f59deaac01" providerId="LiveId" clId="{6A8DAF11-0170-4933-B00C-B22EC133431A}" dt="2025-11-16T22:13:38.278" v="222"/>
          <ac:spMkLst>
            <pc:docMk/>
            <pc:sldMk cId="2336313836" sldId="267"/>
            <ac:spMk id="17" creationId="{C7CA2E51-9716-CD8C-DB53-F4C498E2A01A}"/>
          </ac:spMkLst>
        </pc:spChg>
        <pc:spChg chg="mod">
          <ac:chgData name="Marcio Monteiro" userId="aef6e9f59deaac01" providerId="LiveId" clId="{6A8DAF11-0170-4933-B00C-B22EC133431A}" dt="2025-11-16T22:13:38.278" v="222"/>
          <ac:spMkLst>
            <pc:docMk/>
            <pc:sldMk cId="2336313836" sldId="267"/>
            <ac:spMk id="18" creationId="{C73EF90F-10C1-56ED-F4E4-0AE894A075C3}"/>
          </ac:spMkLst>
        </pc:spChg>
        <pc:spChg chg="add mod">
          <ac:chgData name="Marcio Monteiro" userId="aef6e9f59deaac01" providerId="LiveId" clId="{6A8DAF11-0170-4933-B00C-B22EC133431A}" dt="2025-11-16T22:14:07.847" v="225" actId="1076"/>
          <ac:spMkLst>
            <pc:docMk/>
            <pc:sldMk cId="2336313836" sldId="267"/>
            <ac:spMk id="19" creationId="{01E55160-C8A6-16CC-AF74-533E5234F4AF}"/>
          </ac:spMkLst>
        </pc:spChg>
        <pc:spChg chg="add mod">
          <ac:chgData name="Marcio Monteiro" userId="aef6e9f59deaac01" providerId="LiveId" clId="{6A8DAF11-0170-4933-B00C-B22EC133431A}" dt="2025-11-16T22:14:07.847" v="225" actId="1076"/>
          <ac:spMkLst>
            <pc:docMk/>
            <pc:sldMk cId="2336313836" sldId="267"/>
            <ac:spMk id="20" creationId="{956AA00A-A8DF-872B-19E3-E2C70470B015}"/>
          </ac:spMkLst>
        </pc:spChg>
        <pc:spChg chg="mod">
          <ac:chgData name="Marcio Monteiro" userId="aef6e9f59deaac01" providerId="LiveId" clId="{6A8DAF11-0170-4933-B00C-B22EC133431A}" dt="2025-11-16T22:13:58.834" v="224"/>
          <ac:spMkLst>
            <pc:docMk/>
            <pc:sldMk cId="2336313836" sldId="267"/>
            <ac:spMk id="22" creationId="{572796E3-E83D-1A44-6799-EDD46591F1AC}"/>
          </ac:spMkLst>
        </pc:spChg>
        <pc:spChg chg="mod">
          <ac:chgData name="Marcio Monteiro" userId="aef6e9f59deaac01" providerId="LiveId" clId="{6A8DAF11-0170-4933-B00C-B22EC133431A}" dt="2025-11-16T22:13:58.834" v="224"/>
          <ac:spMkLst>
            <pc:docMk/>
            <pc:sldMk cId="2336313836" sldId="267"/>
            <ac:spMk id="23" creationId="{49C3A4BF-C907-58A7-4153-6E0153CC1B3F}"/>
          </ac:spMkLst>
        </pc:spChg>
        <pc:spChg chg="add mod">
          <ac:chgData name="Marcio Monteiro" userId="aef6e9f59deaac01" providerId="LiveId" clId="{6A8DAF11-0170-4933-B00C-B22EC133431A}" dt="2025-11-17T02:44:51.539" v="532" actId="20577"/>
          <ac:spMkLst>
            <pc:docMk/>
            <pc:sldMk cId="2336313836" sldId="267"/>
            <ac:spMk id="24" creationId="{DB0510A8-C9D5-B68A-FFA6-F146040F2DD0}"/>
          </ac:spMkLst>
        </pc:spChg>
        <pc:spChg chg="add mod">
          <ac:chgData name="Marcio Monteiro" userId="aef6e9f59deaac01" providerId="LiveId" clId="{6A8DAF11-0170-4933-B00C-B22EC133431A}" dt="2025-11-16T22:14:07.847" v="225" actId="1076"/>
          <ac:spMkLst>
            <pc:docMk/>
            <pc:sldMk cId="2336313836" sldId="267"/>
            <ac:spMk id="25" creationId="{E8B3325B-D4D7-DA39-6E63-392AA9F0EA8B}"/>
          </ac:spMkLst>
        </pc:spChg>
        <pc:spChg chg="mod">
          <ac:chgData name="Marcio Monteiro" userId="aef6e9f59deaac01" providerId="LiveId" clId="{6A8DAF11-0170-4933-B00C-B22EC133431A}" dt="2025-11-16T22:13:58.834" v="224"/>
          <ac:spMkLst>
            <pc:docMk/>
            <pc:sldMk cId="2336313836" sldId="267"/>
            <ac:spMk id="27" creationId="{7078B679-9AEA-DDC8-DD1C-43946220E7C7}"/>
          </ac:spMkLst>
        </pc:spChg>
        <pc:spChg chg="mod">
          <ac:chgData name="Marcio Monteiro" userId="aef6e9f59deaac01" providerId="LiveId" clId="{6A8DAF11-0170-4933-B00C-B22EC133431A}" dt="2025-11-16T22:13:58.834" v="224"/>
          <ac:spMkLst>
            <pc:docMk/>
            <pc:sldMk cId="2336313836" sldId="267"/>
            <ac:spMk id="28" creationId="{6A56C9B9-4083-AE3C-B688-306AB34AD1C9}"/>
          </ac:spMkLst>
        </pc:spChg>
        <pc:grpChg chg="add mod">
          <ac:chgData name="Marcio Monteiro" userId="aef6e9f59deaac01" providerId="LiveId" clId="{6A8DAF11-0170-4933-B00C-B22EC133431A}" dt="2025-11-16T22:16:48.660" v="226" actId="14826"/>
          <ac:grpSpMkLst>
            <pc:docMk/>
            <pc:sldMk cId="2336313836" sldId="267"/>
            <ac:grpSpMk id="5" creationId="{6DCB98FA-06EB-2FDF-04FF-6C847324D29E}"/>
          </ac:grpSpMkLst>
        </pc:grpChg>
        <pc:grpChg chg="mod">
          <ac:chgData name="Marcio Monteiro" userId="aef6e9f59deaac01" providerId="LiveId" clId="{6A8DAF11-0170-4933-B00C-B22EC133431A}" dt="2025-11-16T22:13:42.429" v="223" actId="1076"/>
          <ac:grpSpMkLst>
            <pc:docMk/>
            <pc:sldMk cId="2336313836" sldId="267"/>
            <ac:grpSpMk id="11" creationId="{A969C724-636D-F56E-C503-3D2CF383161E}"/>
          </ac:grpSpMkLst>
        </pc:grpChg>
        <pc:grpChg chg="add mod">
          <ac:chgData name="Marcio Monteiro" userId="aef6e9f59deaac01" providerId="LiveId" clId="{6A8DAF11-0170-4933-B00C-B22EC133431A}" dt="2025-11-16T22:14:07.847" v="225" actId="1076"/>
          <ac:grpSpMkLst>
            <pc:docMk/>
            <pc:sldMk cId="2336313836" sldId="267"/>
            <ac:grpSpMk id="21" creationId="{744CE018-E922-9D17-0338-A52A1ECF0ACC}"/>
          </ac:grpSpMkLst>
        </pc:grpChg>
        <pc:grpChg chg="add mod">
          <ac:chgData name="Marcio Monteiro" userId="aef6e9f59deaac01" providerId="LiveId" clId="{6A8DAF11-0170-4933-B00C-B22EC133431A}" dt="2025-11-16T22:14:07.847" v="225" actId="1076"/>
          <ac:grpSpMkLst>
            <pc:docMk/>
            <pc:sldMk cId="2336313836" sldId="267"/>
            <ac:grpSpMk id="26" creationId="{C5123D1E-359D-277B-6414-B9678C6046FB}"/>
          </ac:grpSpMkLst>
        </pc:grpChg>
        <pc:picChg chg="add mod">
          <ac:chgData name="Marcio Monteiro" userId="aef6e9f59deaac01" providerId="LiveId" clId="{6A8DAF11-0170-4933-B00C-B22EC133431A}" dt="2025-11-16T22:12:57.520" v="218"/>
          <ac:picMkLst>
            <pc:docMk/>
            <pc:sldMk cId="2336313836" sldId="267"/>
            <ac:picMk id="2" creationId="{1A8F3BF0-FE3C-4101-2996-617636BF9AA0}"/>
          </ac:picMkLst>
        </pc:picChg>
        <pc:picChg chg="mod">
          <ac:chgData name="Marcio Monteiro" userId="aef6e9f59deaac01" providerId="LiveId" clId="{6A8DAF11-0170-4933-B00C-B22EC133431A}" dt="2025-11-16T22:16:54.080" v="227" actId="18131"/>
          <ac:picMkLst>
            <pc:docMk/>
            <pc:sldMk cId="2336313836" sldId="267"/>
            <ac:picMk id="6" creationId="{5DDFE30D-0435-C145-5270-51436F66B7EE}"/>
          </ac:picMkLst>
        </pc:picChg>
        <pc:picChg chg="mod">
          <ac:chgData name="Marcio Monteiro" userId="aef6e9f59deaac01" providerId="LiveId" clId="{6A8DAF11-0170-4933-B00C-B22EC133431A}" dt="2025-11-16T22:16:48.660" v="226" actId="14826"/>
          <ac:picMkLst>
            <pc:docMk/>
            <pc:sldMk cId="2336313836" sldId="267"/>
            <ac:picMk id="7" creationId="{F0D97F50-BFFE-CE9D-22F7-BE8D352BFB9A}"/>
          </ac:picMkLst>
        </pc:picChg>
      </pc:sldChg>
      <pc:sldChg chg="addSp delSp modSp new mod modTransition addAnim delAnim modAnim">
        <pc:chgData name="Marcio Monteiro" userId="aef6e9f59deaac01" providerId="LiveId" clId="{6A8DAF11-0170-4933-B00C-B22EC133431A}" dt="2025-11-17T02:45:03.449" v="535"/>
        <pc:sldMkLst>
          <pc:docMk/>
          <pc:sldMk cId="1081867009" sldId="268"/>
        </pc:sldMkLst>
        <pc:spChg chg="add mod">
          <ac:chgData name="Marcio Monteiro" userId="aef6e9f59deaac01" providerId="LiveId" clId="{6A8DAF11-0170-4933-B00C-B22EC133431A}" dt="2025-11-16T22:17:55.171" v="229"/>
          <ac:spMkLst>
            <pc:docMk/>
            <pc:sldMk cId="1081867009" sldId="268"/>
            <ac:spMk id="3" creationId="{1554D4FE-5FEA-EFDF-6A56-A1685B5B6A1F}"/>
          </ac:spMkLst>
        </pc:spChg>
        <pc:spChg chg="add mod">
          <ac:chgData name="Marcio Monteiro" userId="aef6e9f59deaac01" providerId="LiveId" clId="{6A8DAF11-0170-4933-B00C-B22EC133431A}" dt="2025-11-16T22:17:55.171" v="229"/>
          <ac:spMkLst>
            <pc:docMk/>
            <pc:sldMk cId="1081867009" sldId="268"/>
            <ac:spMk id="4" creationId="{C89B9F32-5E17-A186-22DD-AA012335B345}"/>
          </ac:spMkLst>
        </pc:spChg>
        <pc:spChg chg="mod">
          <ac:chgData name="Marcio Monteiro" userId="aef6e9f59deaac01" providerId="LiveId" clId="{6A8DAF11-0170-4933-B00C-B22EC133431A}" dt="2025-11-16T22:18:01.213" v="230"/>
          <ac:spMkLst>
            <pc:docMk/>
            <pc:sldMk cId="1081867009" sldId="268"/>
            <ac:spMk id="6" creationId="{261AC411-92B6-4E1D-A544-9E3670D2B0DE}"/>
          </ac:spMkLst>
        </pc:spChg>
        <pc:spChg chg="mod">
          <ac:chgData name="Marcio Monteiro" userId="aef6e9f59deaac01" providerId="LiveId" clId="{6A8DAF11-0170-4933-B00C-B22EC133431A}" dt="2025-11-16T22:18:01.213" v="230"/>
          <ac:spMkLst>
            <pc:docMk/>
            <pc:sldMk cId="1081867009" sldId="268"/>
            <ac:spMk id="7" creationId="{54764322-5D46-B821-CED6-2E5C53FF54B9}"/>
          </ac:spMkLst>
        </pc:spChg>
        <pc:spChg chg="mod">
          <ac:chgData name="Marcio Monteiro" userId="aef6e9f59deaac01" providerId="LiveId" clId="{6A8DAF11-0170-4933-B00C-B22EC133431A}" dt="2025-11-16T22:18:01.213" v="230"/>
          <ac:spMkLst>
            <pc:docMk/>
            <pc:sldMk cId="1081867009" sldId="268"/>
            <ac:spMk id="8" creationId="{37446722-32CC-6ADE-4AE0-8FD4C43B4BFC}"/>
          </ac:spMkLst>
        </pc:spChg>
        <pc:spChg chg="mod">
          <ac:chgData name="Marcio Monteiro" userId="aef6e9f59deaac01" providerId="LiveId" clId="{6A8DAF11-0170-4933-B00C-B22EC133431A}" dt="2025-11-16T22:18:01.213" v="230"/>
          <ac:spMkLst>
            <pc:docMk/>
            <pc:sldMk cId="1081867009" sldId="268"/>
            <ac:spMk id="9" creationId="{4583111F-0F0D-4C19-FDBF-FA2C4CB89F0F}"/>
          </ac:spMkLst>
        </pc:spChg>
        <pc:spChg chg="mod">
          <ac:chgData name="Marcio Monteiro" userId="aef6e9f59deaac01" providerId="LiveId" clId="{6A8DAF11-0170-4933-B00C-B22EC133431A}" dt="2025-11-16T22:18:01.213" v="230"/>
          <ac:spMkLst>
            <pc:docMk/>
            <pc:sldMk cId="1081867009" sldId="268"/>
            <ac:spMk id="10" creationId="{2E87D6F6-1FE6-016E-03D1-99CCC331F078}"/>
          </ac:spMkLst>
        </pc:spChg>
        <pc:spChg chg="mod">
          <ac:chgData name="Marcio Monteiro" userId="aef6e9f59deaac01" providerId="LiveId" clId="{6A8DAF11-0170-4933-B00C-B22EC133431A}" dt="2025-11-16T22:18:01.213" v="230"/>
          <ac:spMkLst>
            <pc:docMk/>
            <pc:sldMk cId="1081867009" sldId="268"/>
            <ac:spMk id="11" creationId="{5097C0DD-40A5-D801-3692-6F867EB35DEB}"/>
          </ac:spMkLst>
        </pc:spChg>
        <pc:spChg chg="mod">
          <ac:chgData name="Marcio Monteiro" userId="aef6e9f59deaac01" providerId="LiveId" clId="{6A8DAF11-0170-4933-B00C-B22EC133431A}" dt="2025-11-16T22:18:01.213" v="230"/>
          <ac:spMkLst>
            <pc:docMk/>
            <pc:sldMk cId="1081867009" sldId="268"/>
            <ac:spMk id="12" creationId="{20C9AC05-6579-A34E-7E8C-C82AB914359E}"/>
          </ac:spMkLst>
        </pc:spChg>
        <pc:spChg chg="add mod">
          <ac:chgData name="Marcio Monteiro" userId="aef6e9f59deaac01" providerId="LiveId" clId="{6A8DAF11-0170-4933-B00C-B22EC133431A}" dt="2025-11-16T22:19:29.176" v="257" actId="1036"/>
          <ac:spMkLst>
            <pc:docMk/>
            <pc:sldMk cId="1081867009" sldId="268"/>
            <ac:spMk id="17" creationId="{2D9F3CF4-22B9-4D12-9D14-BAB19E663E65}"/>
          </ac:spMkLst>
        </pc:spChg>
        <pc:spChg chg="add mod">
          <ac:chgData name="Marcio Monteiro" userId="aef6e9f59deaac01" providerId="LiveId" clId="{6A8DAF11-0170-4933-B00C-B22EC133431A}" dt="2025-11-16T22:19:29.176" v="257" actId="1036"/>
          <ac:spMkLst>
            <pc:docMk/>
            <pc:sldMk cId="1081867009" sldId="268"/>
            <ac:spMk id="18" creationId="{C6C0488B-B6AC-8FAD-DC77-A6A4C1075E57}"/>
          </ac:spMkLst>
        </pc:spChg>
        <pc:spChg chg="add mod">
          <ac:chgData name="Marcio Monteiro" userId="aef6e9f59deaac01" providerId="LiveId" clId="{6A8DAF11-0170-4933-B00C-B22EC133431A}" dt="2025-11-16T22:19:29.176" v="257" actId="1036"/>
          <ac:spMkLst>
            <pc:docMk/>
            <pc:sldMk cId="1081867009" sldId="268"/>
            <ac:spMk id="19" creationId="{E1AA35D0-76F8-4701-8CF2-564DE4E89FF2}"/>
          </ac:spMkLst>
        </pc:spChg>
        <pc:spChg chg="add mod">
          <ac:chgData name="Marcio Monteiro" userId="aef6e9f59deaac01" providerId="LiveId" clId="{6A8DAF11-0170-4933-B00C-B22EC133431A}" dt="2025-11-16T22:19:29.176" v="257" actId="1036"/>
          <ac:spMkLst>
            <pc:docMk/>
            <pc:sldMk cId="1081867009" sldId="268"/>
            <ac:spMk id="20" creationId="{E5982431-D062-FDF3-C894-FE007C1BD2A3}"/>
          </ac:spMkLst>
        </pc:spChg>
        <pc:spChg chg="add mod">
          <ac:chgData name="Marcio Monteiro" userId="aef6e9f59deaac01" providerId="LiveId" clId="{6A8DAF11-0170-4933-B00C-B22EC133431A}" dt="2025-11-16T22:19:39.278" v="258"/>
          <ac:spMkLst>
            <pc:docMk/>
            <pc:sldMk cId="1081867009" sldId="268"/>
            <ac:spMk id="21" creationId="{31A2C60E-B641-0265-9525-98C09078405C}"/>
          </ac:spMkLst>
        </pc:spChg>
        <pc:spChg chg="add mod">
          <ac:chgData name="Marcio Monteiro" userId="aef6e9f59deaac01" providerId="LiveId" clId="{6A8DAF11-0170-4933-B00C-B22EC133431A}" dt="2025-11-16T22:19:39.278" v="258"/>
          <ac:spMkLst>
            <pc:docMk/>
            <pc:sldMk cId="1081867009" sldId="268"/>
            <ac:spMk id="22" creationId="{3C11942E-4756-6744-D1B5-C62DEC851BFC}"/>
          </ac:spMkLst>
        </pc:spChg>
        <pc:spChg chg="add mod">
          <ac:chgData name="Marcio Monteiro" userId="aef6e9f59deaac01" providerId="LiveId" clId="{6A8DAF11-0170-4933-B00C-B22EC133431A}" dt="2025-11-16T22:19:39.278" v="258"/>
          <ac:spMkLst>
            <pc:docMk/>
            <pc:sldMk cId="1081867009" sldId="268"/>
            <ac:spMk id="23" creationId="{96F2FAC9-578A-C97F-D80C-68C2046FBBDC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33" creationId="{1D8D7D25-DAF0-D143-C730-EE5B7CD9FB3C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34" creationId="{155F9B92-748A-A9AF-A39C-11E9B98F80E4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35" creationId="{B9504262-01CE-9EC5-83F3-EF002FF65FFB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36" creationId="{4F8CD138-6898-6A0B-6D25-2666099D5EAD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37" creationId="{B9F64F36-E172-E0F5-D122-AA33DBB7472F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38" creationId="{A5C03A60-2E93-8A4D-06A8-FB1FAA25A06A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39" creationId="{68FDDD3E-5FC8-2B40-8C9B-D3EB374D983F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40" creationId="{11D6BB01-87EA-D7B7-4D6F-300BA036A959}"/>
          </ac:spMkLst>
        </pc:spChg>
        <pc:spChg chg="mod">
          <ac:chgData name="Marcio Monteiro" userId="aef6e9f59deaac01" providerId="LiveId" clId="{6A8DAF11-0170-4933-B00C-B22EC133431A}" dt="2025-11-16T22:19:48.514" v="260"/>
          <ac:spMkLst>
            <pc:docMk/>
            <pc:sldMk cId="1081867009" sldId="268"/>
            <ac:spMk id="41" creationId="{73E22842-7AD7-7377-FD6E-4B74843F0CA2}"/>
          </ac:spMkLst>
        </pc:spChg>
        <pc:grpChg chg="add mod">
          <ac:chgData name="Marcio Monteiro" userId="aef6e9f59deaac01" providerId="LiveId" clId="{6A8DAF11-0170-4933-B00C-B22EC133431A}" dt="2025-11-16T22:19:29.176" v="257" actId="1036"/>
          <ac:grpSpMkLst>
            <pc:docMk/>
            <pc:sldMk cId="1081867009" sldId="268"/>
            <ac:grpSpMk id="5" creationId="{A5216110-6D6C-3756-2155-3389DBA70393}"/>
          </ac:grpSpMkLst>
        </pc:grpChg>
        <pc:grpChg chg="add mod">
          <ac:chgData name="Marcio Monteiro" userId="aef6e9f59deaac01" providerId="LiveId" clId="{6A8DAF11-0170-4933-B00C-B22EC133431A}" dt="2025-11-16T22:19:51.290" v="261" actId="1076"/>
          <ac:grpSpMkLst>
            <pc:docMk/>
            <pc:sldMk cId="1081867009" sldId="268"/>
            <ac:grpSpMk id="32" creationId="{2C630945-9AEB-782B-1D2D-EB775B6ACC9D}"/>
          </ac:grpSpMkLst>
        </pc:grpChg>
        <pc:picChg chg="add mod">
          <ac:chgData name="Marcio Monteiro" userId="aef6e9f59deaac01" providerId="LiveId" clId="{6A8DAF11-0170-4933-B00C-B22EC133431A}" dt="2025-11-16T22:17:55.171" v="229"/>
          <ac:picMkLst>
            <pc:docMk/>
            <pc:sldMk cId="1081867009" sldId="268"/>
            <ac:picMk id="2" creationId="{88D814D3-6694-BE08-DD73-79629767886B}"/>
          </ac:picMkLst>
        </pc:picChg>
        <pc:picChg chg="add mod">
          <ac:chgData name="Marcio Monteiro" userId="aef6e9f59deaac01" providerId="LiveId" clId="{6A8DAF11-0170-4933-B00C-B22EC133431A}" dt="2025-11-16T22:19:29.176" v="257" actId="1036"/>
          <ac:picMkLst>
            <pc:docMk/>
            <pc:sldMk cId="1081867009" sldId="268"/>
            <ac:picMk id="13" creationId="{199238E3-697B-D5BF-1D19-228DBEA1F9FC}"/>
          </ac:picMkLst>
        </pc:picChg>
        <pc:picChg chg="add mod">
          <ac:chgData name="Marcio Monteiro" userId="aef6e9f59deaac01" providerId="LiveId" clId="{6A8DAF11-0170-4933-B00C-B22EC133431A}" dt="2025-11-16T22:19:29.176" v="257" actId="1036"/>
          <ac:picMkLst>
            <pc:docMk/>
            <pc:sldMk cId="1081867009" sldId="268"/>
            <ac:picMk id="14" creationId="{E40433B5-4E9D-DA32-62A4-A4B7410AB7F3}"/>
          </ac:picMkLst>
        </pc:picChg>
        <pc:picChg chg="add mod">
          <ac:chgData name="Marcio Monteiro" userId="aef6e9f59deaac01" providerId="LiveId" clId="{6A8DAF11-0170-4933-B00C-B22EC133431A}" dt="2025-11-16T22:19:29.176" v="257" actId="1036"/>
          <ac:picMkLst>
            <pc:docMk/>
            <pc:sldMk cId="1081867009" sldId="268"/>
            <ac:picMk id="15" creationId="{32D24A9D-65D2-1297-1B42-984A2FF165BC}"/>
          </ac:picMkLst>
        </pc:picChg>
        <pc:picChg chg="add mod">
          <ac:chgData name="Marcio Monteiro" userId="aef6e9f59deaac01" providerId="LiveId" clId="{6A8DAF11-0170-4933-B00C-B22EC133431A}" dt="2025-11-16T22:19:29.176" v="257" actId="1036"/>
          <ac:picMkLst>
            <pc:docMk/>
            <pc:sldMk cId="1081867009" sldId="268"/>
            <ac:picMk id="16" creationId="{D7DA39EF-722E-FA10-E89E-311C552A1940}"/>
          </ac:picMkLst>
        </pc:picChg>
      </pc:sldChg>
      <pc:sldChg chg="addSp modSp new mod modTransition addAnim delAnim modAnim">
        <pc:chgData name="Marcio Monteiro" userId="aef6e9f59deaac01" providerId="LiveId" clId="{6A8DAF11-0170-4933-B00C-B22EC133431A}" dt="2025-11-17T02:45:49.115" v="541" actId="14826"/>
        <pc:sldMkLst>
          <pc:docMk/>
          <pc:sldMk cId="3559850123" sldId="269"/>
        </pc:sldMkLst>
        <pc:spChg chg="add mod">
          <ac:chgData name="Marcio Monteiro" userId="aef6e9f59deaac01" providerId="LiveId" clId="{6A8DAF11-0170-4933-B00C-B22EC133431A}" dt="2025-11-16T22:21:44.555" v="346" actId="1076"/>
          <ac:spMkLst>
            <pc:docMk/>
            <pc:sldMk cId="3559850123" sldId="269"/>
            <ac:spMk id="3" creationId="{88F06ECB-3423-FA91-B0D4-2DB924535945}"/>
          </ac:spMkLst>
        </pc:spChg>
        <pc:spChg chg="add mod">
          <ac:chgData name="Marcio Monteiro" userId="aef6e9f59deaac01" providerId="LiveId" clId="{6A8DAF11-0170-4933-B00C-B22EC133431A}" dt="2025-11-16T22:21:44.555" v="346" actId="1076"/>
          <ac:spMkLst>
            <pc:docMk/>
            <pc:sldMk cId="3559850123" sldId="269"/>
            <ac:spMk id="4" creationId="{55F12540-EBB5-6514-E068-E423288234C0}"/>
          </ac:spMkLst>
        </pc:spChg>
        <pc:spChg chg="add mod">
          <ac:chgData name="Marcio Monteiro" userId="aef6e9f59deaac01" providerId="LiveId" clId="{6A8DAF11-0170-4933-B00C-B22EC133431A}" dt="2025-11-16T22:21:19.397" v="339" actId="1076"/>
          <ac:spMkLst>
            <pc:docMk/>
            <pc:sldMk cId="3559850123" sldId="269"/>
            <ac:spMk id="5" creationId="{D7FB1697-1268-A24C-28A7-746E392FC549}"/>
          </ac:spMkLst>
        </pc:spChg>
        <pc:spChg chg="add mod">
          <ac:chgData name="Marcio Monteiro" userId="aef6e9f59deaac01" providerId="LiveId" clId="{6A8DAF11-0170-4933-B00C-B22EC133431A}" dt="2025-11-16T22:21:19.397" v="339" actId="1076"/>
          <ac:spMkLst>
            <pc:docMk/>
            <pc:sldMk cId="3559850123" sldId="269"/>
            <ac:spMk id="6" creationId="{CC6B597D-01E2-B07B-2186-BC27C0F2197E}"/>
          </ac:spMkLst>
        </pc:spChg>
        <pc:spChg chg="add mod">
          <ac:chgData name="Marcio Monteiro" userId="aef6e9f59deaac01" providerId="LiveId" clId="{6A8DAF11-0170-4933-B00C-B22EC133431A}" dt="2025-11-16T22:21:19.397" v="339" actId="1076"/>
          <ac:spMkLst>
            <pc:docMk/>
            <pc:sldMk cId="3559850123" sldId="269"/>
            <ac:spMk id="7" creationId="{938CE4D3-3588-E91D-B070-49C7B17400BF}"/>
          </ac:spMkLst>
        </pc:spChg>
        <pc:spChg chg="mod">
          <ac:chgData name="Marcio Monteiro" userId="aef6e9f59deaac01" providerId="LiveId" clId="{6A8DAF11-0170-4933-B00C-B22EC133431A}" dt="2025-11-17T02:45:49.115" v="541" actId="14826"/>
          <ac:spMkLst>
            <pc:docMk/>
            <pc:sldMk cId="3559850123" sldId="269"/>
            <ac:spMk id="9" creationId="{11F9A95A-30F0-6746-34D3-CCF7A6857549}"/>
          </ac:spMkLst>
        </pc:spChg>
        <pc:spChg chg="add mod">
          <ac:chgData name="Marcio Monteiro" userId="aef6e9f59deaac01" providerId="LiveId" clId="{6A8DAF11-0170-4933-B00C-B22EC133431A}" dt="2025-11-16T22:21:40.351" v="345" actId="1076"/>
          <ac:spMkLst>
            <pc:docMk/>
            <pc:sldMk cId="3559850123" sldId="269"/>
            <ac:spMk id="12" creationId="{2EA121C6-30F2-A50D-C7D4-4DF7DFC1CD18}"/>
          </ac:spMkLst>
        </pc:spChg>
        <pc:spChg chg="add mod">
          <ac:chgData name="Marcio Monteiro" userId="aef6e9f59deaac01" providerId="LiveId" clId="{6A8DAF11-0170-4933-B00C-B22EC133431A}" dt="2025-11-16T22:21:52.510" v="348" actId="1076"/>
          <ac:spMkLst>
            <pc:docMk/>
            <pc:sldMk cId="3559850123" sldId="269"/>
            <ac:spMk id="13" creationId="{65FB21AF-AE07-1909-6F08-82812ADC9F43}"/>
          </ac:spMkLst>
        </pc:spChg>
        <pc:spChg chg="add mod">
          <ac:chgData name="Marcio Monteiro" userId="aef6e9f59deaac01" providerId="LiveId" clId="{6A8DAF11-0170-4933-B00C-B22EC133431A}" dt="2025-11-16T22:21:54.962" v="350" actId="1076"/>
          <ac:spMkLst>
            <pc:docMk/>
            <pc:sldMk cId="3559850123" sldId="269"/>
            <ac:spMk id="14" creationId="{BAA4B346-6BFB-B0C7-A41B-855F6B2662C6}"/>
          </ac:spMkLst>
        </pc:spChg>
        <pc:spChg chg="add mod">
          <ac:chgData name="Marcio Monteiro" userId="aef6e9f59deaac01" providerId="LiveId" clId="{6A8DAF11-0170-4933-B00C-B22EC133431A}" dt="2025-11-16T22:22:00.508" v="352" actId="1076"/>
          <ac:spMkLst>
            <pc:docMk/>
            <pc:sldMk cId="3559850123" sldId="269"/>
            <ac:spMk id="15" creationId="{20C3A4EC-1E7A-31D9-5D96-3521586AE129}"/>
          </ac:spMkLst>
        </pc:spChg>
        <pc:spChg chg="add mod">
          <ac:chgData name="Marcio Monteiro" userId="aef6e9f59deaac01" providerId="LiveId" clId="{6A8DAF11-0170-4933-B00C-B22EC133431A}" dt="2025-11-16T22:22:04.369" v="354" actId="1076"/>
          <ac:spMkLst>
            <pc:docMk/>
            <pc:sldMk cId="3559850123" sldId="269"/>
            <ac:spMk id="16" creationId="{EA65DBA8-9DC2-7C9E-7569-491DC326C101}"/>
          </ac:spMkLst>
        </pc:spChg>
        <pc:grpChg chg="add mod">
          <ac:chgData name="Marcio Monteiro" userId="aef6e9f59deaac01" providerId="LiveId" clId="{6A8DAF11-0170-4933-B00C-B22EC133431A}" dt="2025-11-17T02:45:49.115" v="541" actId="14826"/>
          <ac:grpSpMkLst>
            <pc:docMk/>
            <pc:sldMk cId="3559850123" sldId="269"/>
            <ac:grpSpMk id="8" creationId="{DB80AC83-9786-A8F8-C438-6E1A595971ED}"/>
          </ac:grpSpMkLst>
        </pc:grpChg>
        <pc:picChg chg="add mod">
          <ac:chgData name="Marcio Monteiro" userId="aef6e9f59deaac01" providerId="LiveId" clId="{6A8DAF11-0170-4933-B00C-B22EC133431A}" dt="2025-11-16T22:20:10.267" v="263"/>
          <ac:picMkLst>
            <pc:docMk/>
            <pc:sldMk cId="3559850123" sldId="269"/>
            <ac:picMk id="2" creationId="{1AB4F98F-A447-9D9E-0652-C79E63DBEB53}"/>
          </ac:picMkLst>
        </pc:picChg>
        <pc:picChg chg="mod">
          <ac:chgData name="Marcio Monteiro" userId="aef6e9f59deaac01" providerId="LiveId" clId="{6A8DAF11-0170-4933-B00C-B22EC133431A}" dt="2025-11-17T02:45:49.115" v="541" actId="14826"/>
          <ac:picMkLst>
            <pc:docMk/>
            <pc:sldMk cId="3559850123" sldId="269"/>
            <ac:picMk id="10" creationId="{5E73B0BD-C39A-A9EA-89C2-41264FE95179}"/>
          </ac:picMkLst>
        </pc:picChg>
        <pc:picChg chg="mod">
          <ac:chgData name="Marcio Monteiro" userId="aef6e9f59deaac01" providerId="LiveId" clId="{6A8DAF11-0170-4933-B00C-B22EC133431A}" dt="2025-11-17T02:45:49.115" v="541" actId="14826"/>
          <ac:picMkLst>
            <pc:docMk/>
            <pc:sldMk cId="3559850123" sldId="269"/>
            <ac:picMk id="11" creationId="{18CDBC88-A891-50BB-E99E-4DC8315A45EF}"/>
          </ac:picMkLst>
        </pc:picChg>
      </pc:sldChg>
      <pc:sldChg chg="addSp modSp new mod modTransition addAnim delAnim modAnim">
        <pc:chgData name="Marcio Monteiro" userId="aef6e9f59deaac01" providerId="LiveId" clId="{6A8DAF11-0170-4933-B00C-B22EC133431A}" dt="2025-11-17T02:46:09.527" v="542"/>
        <pc:sldMkLst>
          <pc:docMk/>
          <pc:sldMk cId="516550573" sldId="270"/>
        </pc:sldMkLst>
        <pc:spChg chg="add mod">
          <ac:chgData name="Marcio Monteiro" userId="aef6e9f59deaac01" providerId="LiveId" clId="{6A8DAF11-0170-4933-B00C-B22EC133431A}" dt="2025-11-16T22:23:26.140" v="356"/>
          <ac:spMkLst>
            <pc:docMk/>
            <pc:sldMk cId="516550573" sldId="270"/>
            <ac:spMk id="3" creationId="{D7DB9E4B-AF9D-661E-184C-6BE445A91895}"/>
          </ac:spMkLst>
        </pc:spChg>
        <pc:spChg chg="add mod">
          <ac:chgData name="Marcio Monteiro" userId="aef6e9f59deaac01" providerId="LiveId" clId="{6A8DAF11-0170-4933-B00C-B22EC133431A}" dt="2025-11-16T22:23:26.140" v="356"/>
          <ac:spMkLst>
            <pc:docMk/>
            <pc:sldMk cId="516550573" sldId="270"/>
            <ac:spMk id="4" creationId="{C4FDC330-1E2A-4613-FCA2-359A867962C3}"/>
          </ac:spMkLst>
        </pc:spChg>
        <pc:spChg chg="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5" creationId="{E53B5E6D-CFA6-E43B-1A51-1454D6B0E2BB}"/>
          </ac:spMkLst>
        </pc:spChg>
        <pc:spChg chg="add 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6" creationId="{737189FD-6184-E63B-1C8A-20736D4C8000}"/>
          </ac:spMkLst>
        </pc:spChg>
        <pc:spChg chg="mod">
          <ac:chgData name="Marcio Monteiro" userId="aef6e9f59deaac01" providerId="LiveId" clId="{6A8DAF11-0170-4933-B00C-B22EC133431A}" dt="2025-11-16T22:24:59.362" v="377" actId="14100"/>
          <ac:spMkLst>
            <pc:docMk/>
            <pc:sldMk cId="516550573" sldId="270"/>
            <ac:spMk id="7" creationId="{BE0EF0D0-3188-37F6-31D1-4D831AB3221A}"/>
          </ac:spMkLst>
        </pc:spChg>
        <pc:spChg chg="mod">
          <ac:chgData name="Marcio Monteiro" userId="aef6e9f59deaac01" providerId="LiveId" clId="{6A8DAF11-0170-4933-B00C-B22EC133431A}" dt="2025-11-16T22:25:15.958" v="381" actId="14100"/>
          <ac:spMkLst>
            <pc:docMk/>
            <pc:sldMk cId="516550573" sldId="270"/>
            <ac:spMk id="8" creationId="{010F942A-DF5C-F34E-54E4-51476B5D5F15}"/>
          </ac:spMkLst>
        </pc:spChg>
        <pc:spChg chg="mod">
          <ac:chgData name="Marcio Monteiro" userId="aef6e9f59deaac01" providerId="LiveId" clId="{6A8DAF11-0170-4933-B00C-B22EC133431A}" dt="2025-11-16T22:25:18.260" v="382" actId="14100"/>
          <ac:spMkLst>
            <pc:docMk/>
            <pc:sldMk cId="516550573" sldId="270"/>
            <ac:spMk id="9" creationId="{CB1DC71B-1541-5F36-9209-1781C23C6D4B}"/>
          </ac:spMkLst>
        </pc:spChg>
        <pc:spChg chg="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10" creationId="{F86D09C4-AF4A-713E-4F7B-A0598993F0FE}"/>
          </ac:spMkLst>
        </pc:spChg>
        <pc:spChg chg="mod">
          <ac:chgData name="Marcio Monteiro" userId="aef6e9f59deaac01" providerId="LiveId" clId="{6A8DAF11-0170-4933-B00C-B22EC133431A}" dt="2025-11-16T22:25:44.623" v="389" actId="14100"/>
          <ac:spMkLst>
            <pc:docMk/>
            <pc:sldMk cId="516550573" sldId="270"/>
            <ac:spMk id="11" creationId="{97FA4EBA-46FE-93D1-AD4D-A8CEE5E14A05}"/>
          </ac:spMkLst>
        </pc:spChg>
        <pc:spChg chg="mod">
          <ac:chgData name="Marcio Monteiro" userId="aef6e9f59deaac01" providerId="LiveId" clId="{6A8DAF11-0170-4933-B00C-B22EC133431A}" dt="2025-11-16T22:23:54.937" v="360" actId="207"/>
          <ac:spMkLst>
            <pc:docMk/>
            <pc:sldMk cId="516550573" sldId="270"/>
            <ac:spMk id="14" creationId="{62F8C73A-1967-50E8-3ABC-6082B57DE9B4}"/>
          </ac:spMkLst>
        </pc:spChg>
        <pc:spChg chg="mod">
          <ac:chgData name="Marcio Monteiro" userId="aef6e9f59deaac01" providerId="LiveId" clId="{6A8DAF11-0170-4933-B00C-B22EC133431A}" dt="2025-11-16T22:24:03.370" v="364" actId="207"/>
          <ac:spMkLst>
            <pc:docMk/>
            <pc:sldMk cId="516550573" sldId="270"/>
            <ac:spMk id="17" creationId="{BF0EE1A4-1925-40DE-C11C-AC5EB4764C3D}"/>
          </ac:spMkLst>
        </pc:spChg>
        <pc:spChg chg="mod">
          <ac:chgData name="Marcio Monteiro" userId="aef6e9f59deaac01" providerId="LiveId" clId="{6A8DAF11-0170-4933-B00C-B22EC133431A}" dt="2025-11-16T22:24:13.153" v="368" actId="207"/>
          <ac:spMkLst>
            <pc:docMk/>
            <pc:sldMk cId="516550573" sldId="270"/>
            <ac:spMk id="20" creationId="{043D7785-0E8D-6A95-C872-3D43DF5E16D8}"/>
          </ac:spMkLst>
        </pc:spChg>
        <pc:spChg chg="mod">
          <ac:chgData name="Marcio Monteiro" userId="aef6e9f59deaac01" providerId="LiveId" clId="{6A8DAF11-0170-4933-B00C-B22EC133431A}" dt="2025-11-16T22:23:59.685" v="362" actId="207"/>
          <ac:spMkLst>
            <pc:docMk/>
            <pc:sldMk cId="516550573" sldId="270"/>
            <ac:spMk id="23" creationId="{74A06537-A5B8-0FDA-B746-F0B98A58DF70}"/>
          </ac:spMkLst>
        </pc:spChg>
        <pc:spChg chg="mod">
          <ac:chgData name="Marcio Monteiro" userId="aef6e9f59deaac01" providerId="LiveId" clId="{6A8DAF11-0170-4933-B00C-B22EC133431A}" dt="2025-11-16T22:24:07.315" v="366" actId="207"/>
          <ac:spMkLst>
            <pc:docMk/>
            <pc:sldMk cId="516550573" sldId="270"/>
            <ac:spMk id="26" creationId="{5796FABB-D42B-F6F5-B7C2-E21682C8157B}"/>
          </ac:spMkLst>
        </pc:spChg>
        <pc:spChg chg="mod">
          <ac:chgData name="Marcio Monteiro" userId="aef6e9f59deaac01" providerId="LiveId" clId="{6A8DAF11-0170-4933-B00C-B22EC133431A}" dt="2025-11-16T22:24:18.790" v="370" actId="207"/>
          <ac:spMkLst>
            <pc:docMk/>
            <pc:sldMk cId="516550573" sldId="270"/>
            <ac:spMk id="29" creationId="{D8DEA29B-A0D3-92B0-1D85-16D52D1BD49E}"/>
          </ac:spMkLst>
        </pc:spChg>
        <pc:spChg chg="add 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42" creationId="{49A3EAD7-A64A-5904-A2F7-E41AB4F0BF73}"/>
          </ac:spMkLst>
        </pc:spChg>
        <pc:spChg chg="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43" creationId="{CBEEB314-A9D7-F54D-7CF5-4CE53ECAEF35}"/>
          </ac:spMkLst>
        </pc:spChg>
        <pc:spChg chg="add mod">
          <ac:chgData name="Marcio Monteiro" userId="aef6e9f59deaac01" providerId="LiveId" clId="{6A8DAF11-0170-4933-B00C-B22EC133431A}" dt="2025-11-16T22:26:18.130" v="401" actId="1035"/>
          <ac:spMkLst>
            <pc:docMk/>
            <pc:sldMk cId="516550573" sldId="270"/>
            <ac:spMk id="44" creationId="{1CF0B52C-FCBD-8C51-BE4B-6DD56BA520DE}"/>
          </ac:spMkLst>
        </pc:spChg>
        <pc:spChg chg="add mod">
          <ac:chgData name="Marcio Monteiro" userId="aef6e9f59deaac01" providerId="LiveId" clId="{6A8DAF11-0170-4933-B00C-B22EC133431A}" dt="2025-11-16T22:26:18.130" v="401" actId="1035"/>
          <ac:spMkLst>
            <pc:docMk/>
            <pc:sldMk cId="516550573" sldId="270"/>
            <ac:spMk id="45" creationId="{110ABC3E-5C9C-ADB4-BB69-8322A9DBFAB0}"/>
          </ac:spMkLst>
        </pc:spChg>
        <pc:spChg chg="add 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46" creationId="{38CBD9FD-687E-C77E-9069-707497B29554}"/>
          </ac:spMkLst>
        </pc:spChg>
        <pc:spChg chg="mod">
          <ac:chgData name="Marcio Monteiro" userId="aef6e9f59deaac01" providerId="LiveId" clId="{6A8DAF11-0170-4933-B00C-B22EC133431A}" dt="2025-11-16T22:26:28.686" v="411" actId="1036"/>
          <ac:spMkLst>
            <pc:docMk/>
            <pc:sldMk cId="516550573" sldId="270"/>
            <ac:spMk id="47" creationId="{E8C21B27-75B7-F882-5272-ADD25082F70D}"/>
          </ac:spMkLst>
        </pc:spChg>
        <pc:spChg chg="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48" creationId="{5B2E901E-498C-9618-26D0-3E19C1A9C894}"/>
          </ac:spMkLst>
        </pc:spChg>
        <pc:spChg chg="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49" creationId="{5B058652-C430-61F2-2077-249B460CFA54}"/>
          </ac:spMkLst>
        </pc:spChg>
        <pc:spChg chg="add 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50" creationId="{BADFAEF2-EA8D-7127-B28B-F0C022747065}"/>
          </ac:spMkLst>
        </pc:spChg>
        <pc:spChg chg="mod">
          <ac:chgData name="Marcio Monteiro" userId="aef6e9f59deaac01" providerId="LiveId" clId="{6A8DAF11-0170-4933-B00C-B22EC133431A}" dt="2025-11-16T22:26:28.686" v="411" actId="1036"/>
          <ac:spMkLst>
            <pc:docMk/>
            <pc:sldMk cId="516550573" sldId="270"/>
            <ac:spMk id="51" creationId="{E1EF9700-899E-6340-4687-BC02C3173920}"/>
          </ac:spMkLst>
        </pc:spChg>
        <pc:spChg chg="add mod">
          <ac:chgData name="Marcio Monteiro" userId="aef6e9f59deaac01" providerId="LiveId" clId="{6A8DAF11-0170-4933-B00C-B22EC133431A}" dt="2025-11-16T22:27:20.046" v="440" actId="1036"/>
          <ac:spMkLst>
            <pc:docMk/>
            <pc:sldMk cId="516550573" sldId="270"/>
            <ac:spMk id="52" creationId="{85C18483-1F4A-D2CB-79D3-9AB8E176BC58}"/>
          </ac:spMkLst>
        </pc:spChg>
        <pc:spChg chg="add mod">
          <ac:chgData name="Marcio Monteiro" userId="aef6e9f59deaac01" providerId="LiveId" clId="{6A8DAF11-0170-4933-B00C-B22EC133431A}" dt="2025-11-16T22:26:18.130" v="401" actId="1035"/>
          <ac:spMkLst>
            <pc:docMk/>
            <pc:sldMk cId="516550573" sldId="270"/>
            <ac:spMk id="53" creationId="{8D5CEF4B-DC87-D7AD-52C3-C9D338B2A115}"/>
          </ac:spMkLst>
        </pc:spChg>
        <pc:spChg chg="add 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54" creationId="{4FB51E31-7F61-6F8B-0B69-73DDCFF8134E}"/>
          </ac:spMkLst>
        </pc:spChg>
        <pc:spChg chg="add 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55" creationId="{5D34B2EE-B545-EA3F-96A2-8E2082F13EE0}"/>
          </ac:spMkLst>
        </pc:spChg>
        <pc:spChg chg="add 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56" creationId="{613FB5A0-C9EE-ECA7-BFB0-92A6CEA66AE9}"/>
          </ac:spMkLst>
        </pc:spChg>
        <pc:spChg chg="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58" creationId="{85C24F69-1457-BD9A-E6C1-8ED0A8D4EC4E}"/>
          </ac:spMkLst>
        </pc:spChg>
        <pc:spChg chg="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59" creationId="{6730006A-0803-7704-B875-CC3CEF7B68A6}"/>
          </ac:spMkLst>
        </pc:spChg>
        <pc:spChg chg="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60" creationId="{53560DB5-CDD7-1CB6-7AC6-A4ECC471E38F}"/>
          </ac:spMkLst>
        </pc:spChg>
        <pc:spChg chg="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61" creationId="{4406B0D7-8C83-92F2-AF6F-CF3482BC40A0}"/>
          </ac:spMkLst>
        </pc:spChg>
        <pc:spChg chg="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62" creationId="{E094C10A-9A8D-1883-032E-924FC4B4B7D4}"/>
          </ac:spMkLst>
        </pc:spChg>
        <pc:spChg chg="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63" creationId="{9EE78D5D-D577-43C5-5409-A6EF778808F3}"/>
          </ac:spMkLst>
        </pc:spChg>
        <pc:spChg chg="mod">
          <ac:chgData name="Marcio Monteiro" userId="aef6e9f59deaac01" providerId="LiveId" clId="{6A8DAF11-0170-4933-B00C-B22EC133431A}" dt="2025-11-16T22:27:49.692" v="444"/>
          <ac:spMkLst>
            <pc:docMk/>
            <pc:sldMk cId="516550573" sldId="270"/>
            <ac:spMk id="64" creationId="{7BF9A4C1-12CB-BCE4-2911-D3B5E8232BF6}"/>
          </ac:spMkLst>
        </pc:spChg>
        <pc:picChg chg="add mod">
          <ac:chgData name="Marcio Monteiro" userId="aef6e9f59deaac01" providerId="LiveId" clId="{6A8DAF11-0170-4933-B00C-B22EC133431A}" dt="2025-11-16T22:23:26.140" v="356"/>
          <ac:picMkLst>
            <pc:docMk/>
            <pc:sldMk cId="516550573" sldId="270"/>
            <ac:picMk id="2" creationId="{2815A6CC-8A5D-30A2-3965-085DA7B411CB}"/>
          </ac:picMkLst>
        </pc:picChg>
        <pc:picChg chg="mod">
          <ac:chgData name="Marcio Monteiro" userId="aef6e9f59deaac01" providerId="LiveId" clId="{6A8DAF11-0170-4933-B00C-B22EC133431A}" dt="2025-11-16T22:24:31.992" v="371" actId="14826"/>
          <ac:picMkLst>
            <pc:docMk/>
            <pc:sldMk cId="516550573" sldId="270"/>
            <ac:picMk id="30" creationId="{A25FEF09-3088-FD69-0F57-51AEED9E28FC}"/>
          </ac:picMkLst>
        </pc:picChg>
        <pc:picChg chg="mod">
          <ac:chgData name="Marcio Monteiro" userId="aef6e9f59deaac01" providerId="LiveId" clId="{6A8DAF11-0170-4933-B00C-B22EC133431A}" dt="2025-11-16T22:24:48.970" v="375" actId="14826"/>
          <ac:picMkLst>
            <pc:docMk/>
            <pc:sldMk cId="516550573" sldId="270"/>
            <ac:picMk id="31" creationId="{6CA4371D-9FF7-B09B-09BF-D61B25F8A2DE}"/>
          </ac:picMkLst>
        </pc:picChg>
        <pc:picChg chg="mod">
          <ac:chgData name="Marcio Monteiro" userId="aef6e9f59deaac01" providerId="LiveId" clId="{6A8DAF11-0170-4933-B00C-B22EC133431A}" dt="2025-11-16T22:24:56.223" v="376" actId="14826"/>
          <ac:picMkLst>
            <pc:docMk/>
            <pc:sldMk cId="516550573" sldId="270"/>
            <ac:picMk id="32" creationId="{E48ED694-E8F5-0B51-D7EA-A949ABAC44A7}"/>
          </ac:picMkLst>
        </pc:picChg>
        <pc:picChg chg="mod">
          <ac:chgData name="Marcio Monteiro" userId="aef6e9f59deaac01" providerId="LiveId" clId="{6A8DAF11-0170-4933-B00C-B22EC133431A}" dt="2025-11-16T22:25:04.134" v="379" actId="14826"/>
          <ac:picMkLst>
            <pc:docMk/>
            <pc:sldMk cId="516550573" sldId="270"/>
            <ac:picMk id="33" creationId="{A4480A45-05E4-2E34-E01B-09A719C5AFE9}"/>
          </ac:picMkLst>
        </pc:picChg>
        <pc:picChg chg="mod">
          <ac:chgData name="Marcio Monteiro" userId="aef6e9f59deaac01" providerId="LiveId" clId="{6A8DAF11-0170-4933-B00C-B22EC133431A}" dt="2025-11-16T22:25:22.359" v="383" actId="14826"/>
          <ac:picMkLst>
            <pc:docMk/>
            <pc:sldMk cId="516550573" sldId="270"/>
            <ac:picMk id="34" creationId="{2CB22A87-8325-E82D-7975-83958082999B}"/>
          </ac:picMkLst>
        </pc:picChg>
        <pc:picChg chg="mod">
          <ac:chgData name="Marcio Monteiro" userId="aef6e9f59deaac01" providerId="LiveId" clId="{6A8DAF11-0170-4933-B00C-B22EC133431A}" dt="2025-11-16T22:25:32.910" v="385" actId="14826"/>
          <ac:picMkLst>
            <pc:docMk/>
            <pc:sldMk cId="516550573" sldId="270"/>
            <ac:picMk id="35" creationId="{EB9110F4-1F5A-855C-025E-626F9D3D070A}"/>
          </ac:picMkLst>
        </pc:picChg>
        <pc:picChg chg="mod">
          <ac:chgData name="Marcio Monteiro" userId="aef6e9f59deaac01" providerId="LiveId" clId="{6A8DAF11-0170-4933-B00C-B22EC133431A}" dt="2025-11-16T22:26:42.115" v="412" actId="14826"/>
          <ac:picMkLst>
            <pc:docMk/>
            <pc:sldMk cId="516550573" sldId="270"/>
            <ac:picMk id="36" creationId="{F8315CDB-B9FE-F3AD-A880-051948CAAF3B}"/>
          </ac:picMkLst>
        </pc:picChg>
        <pc:picChg chg="mod">
          <ac:chgData name="Marcio Monteiro" userId="aef6e9f59deaac01" providerId="LiveId" clId="{6A8DAF11-0170-4933-B00C-B22EC133431A}" dt="2025-11-16T22:26:59.233" v="413" actId="14826"/>
          <ac:picMkLst>
            <pc:docMk/>
            <pc:sldMk cId="516550573" sldId="270"/>
            <ac:picMk id="37" creationId="{1FA47A07-DC5E-7573-E8A8-37AC53F63EBF}"/>
          </ac:picMkLst>
        </pc:picChg>
        <pc:picChg chg="mod">
          <ac:chgData name="Marcio Monteiro" userId="aef6e9f59deaac01" providerId="LiveId" clId="{6A8DAF11-0170-4933-B00C-B22EC133431A}" dt="2025-11-16T22:27:09.034" v="414" actId="14826"/>
          <ac:picMkLst>
            <pc:docMk/>
            <pc:sldMk cId="516550573" sldId="270"/>
            <ac:picMk id="38" creationId="{842465BD-52A5-D26D-68A2-3EF1A8F1DD98}"/>
          </ac:picMkLst>
        </pc:picChg>
        <pc:picChg chg="mod">
          <ac:chgData name="Marcio Monteiro" userId="aef6e9f59deaac01" providerId="LiveId" clId="{6A8DAF11-0170-4933-B00C-B22EC133431A}" dt="2025-11-16T22:27:26.488" v="441" actId="14826"/>
          <ac:picMkLst>
            <pc:docMk/>
            <pc:sldMk cId="516550573" sldId="270"/>
            <ac:picMk id="39" creationId="{8BA31696-4E13-DC86-0656-237018F8AFDB}"/>
          </ac:picMkLst>
        </pc:picChg>
        <pc:picChg chg="mod">
          <ac:chgData name="Marcio Monteiro" userId="aef6e9f59deaac01" providerId="LiveId" clId="{6A8DAF11-0170-4933-B00C-B22EC133431A}" dt="2025-11-16T22:27:31.419" v="442" actId="14826"/>
          <ac:picMkLst>
            <pc:docMk/>
            <pc:sldMk cId="516550573" sldId="270"/>
            <ac:picMk id="40" creationId="{6D468894-CA66-868F-7B7D-C01312465895}"/>
          </ac:picMkLst>
        </pc:picChg>
        <pc:picChg chg="mod">
          <ac:chgData name="Marcio Monteiro" userId="aef6e9f59deaac01" providerId="LiveId" clId="{6A8DAF11-0170-4933-B00C-B22EC133431A}" dt="2025-11-16T22:27:35.579" v="443" actId="14826"/>
          <ac:picMkLst>
            <pc:docMk/>
            <pc:sldMk cId="516550573" sldId="270"/>
            <ac:picMk id="41" creationId="{EA7F9343-2645-75D5-EB78-79F1146D21D0}"/>
          </ac:picMkLst>
        </pc:picChg>
        <pc:cxnChg chg="mod">
          <ac:chgData name="Marcio Monteiro" userId="aef6e9f59deaac01" providerId="LiveId" clId="{6A8DAF11-0170-4933-B00C-B22EC133431A}" dt="2025-11-16T22:23:50.367" v="359" actId="208"/>
          <ac:cxnSpMkLst>
            <pc:docMk/>
            <pc:sldMk cId="516550573" sldId="270"/>
            <ac:cxnSpMk id="13" creationId="{75E1A713-A9B9-9174-085C-B8B7AAB51DE3}"/>
          </ac:cxnSpMkLst>
        </pc:cxnChg>
        <pc:cxnChg chg="mod">
          <ac:chgData name="Marcio Monteiro" userId="aef6e9f59deaac01" providerId="LiveId" clId="{6A8DAF11-0170-4933-B00C-B22EC133431A}" dt="2025-11-16T22:24:01.769" v="363" actId="208"/>
          <ac:cxnSpMkLst>
            <pc:docMk/>
            <pc:sldMk cId="516550573" sldId="270"/>
            <ac:cxnSpMk id="16" creationId="{60FF13EA-C30D-0F7F-E429-E42AE9D2B5BB}"/>
          </ac:cxnSpMkLst>
        </pc:cxnChg>
        <pc:cxnChg chg="mod">
          <ac:chgData name="Marcio Monteiro" userId="aef6e9f59deaac01" providerId="LiveId" clId="{6A8DAF11-0170-4933-B00C-B22EC133431A}" dt="2025-11-16T22:24:11.749" v="367" actId="208"/>
          <ac:cxnSpMkLst>
            <pc:docMk/>
            <pc:sldMk cId="516550573" sldId="270"/>
            <ac:cxnSpMk id="19" creationId="{AA68146D-B391-18D7-5D28-57CD1339434C}"/>
          </ac:cxnSpMkLst>
        </pc:cxnChg>
        <pc:cxnChg chg="mod">
          <ac:chgData name="Marcio Monteiro" userId="aef6e9f59deaac01" providerId="LiveId" clId="{6A8DAF11-0170-4933-B00C-B22EC133431A}" dt="2025-11-16T22:23:57.652" v="361" actId="208"/>
          <ac:cxnSpMkLst>
            <pc:docMk/>
            <pc:sldMk cId="516550573" sldId="270"/>
            <ac:cxnSpMk id="22" creationId="{0BB4C7F3-E38C-D72E-6A37-58C34D48B97F}"/>
          </ac:cxnSpMkLst>
        </pc:cxnChg>
        <pc:cxnChg chg="mod">
          <ac:chgData name="Marcio Monteiro" userId="aef6e9f59deaac01" providerId="LiveId" clId="{6A8DAF11-0170-4933-B00C-B22EC133431A}" dt="2025-11-16T22:24:05.467" v="365" actId="208"/>
          <ac:cxnSpMkLst>
            <pc:docMk/>
            <pc:sldMk cId="516550573" sldId="270"/>
            <ac:cxnSpMk id="25" creationId="{3EBE81EE-42DC-891F-23DF-C08B79F468EC}"/>
          </ac:cxnSpMkLst>
        </pc:cxnChg>
        <pc:cxnChg chg="mod">
          <ac:chgData name="Marcio Monteiro" userId="aef6e9f59deaac01" providerId="LiveId" clId="{6A8DAF11-0170-4933-B00C-B22EC133431A}" dt="2025-11-16T22:24:17.117" v="369" actId="208"/>
          <ac:cxnSpMkLst>
            <pc:docMk/>
            <pc:sldMk cId="516550573" sldId="270"/>
            <ac:cxnSpMk id="28" creationId="{19ABBC13-A5C4-E4BB-1591-29100601DFCA}"/>
          </ac:cxnSpMkLst>
        </pc:cxnChg>
      </pc:sldChg>
      <pc:sldChg chg="addSp delSp modSp new mod modTransition delAnim modAnim">
        <pc:chgData name="Marcio Monteiro" userId="aef6e9f59deaac01" providerId="LiveId" clId="{6A8DAF11-0170-4933-B00C-B22EC133431A}" dt="2025-11-17T02:41:08.538" v="501"/>
        <pc:sldMkLst>
          <pc:docMk/>
          <pc:sldMk cId="3551420199" sldId="271"/>
        </pc:sldMkLst>
        <pc:spChg chg="add mod">
          <ac:chgData name="Marcio Monteiro" userId="aef6e9f59deaac01" providerId="LiveId" clId="{6A8DAF11-0170-4933-B00C-B22EC133431A}" dt="2025-11-16T22:30:05.350" v="487" actId="1037"/>
          <ac:spMkLst>
            <pc:docMk/>
            <pc:sldMk cId="3551420199" sldId="271"/>
            <ac:spMk id="5" creationId="{96ADA6E9-6063-C3F2-3936-51F6EAA2DC1E}"/>
          </ac:spMkLst>
        </pc:spChg>
        <pc:spChg chg="add mod">
          <ac:chgData name="Marcio Monteiro" userId="aef6e9f59deaac01" providerId="LiveId" clId="{6A8DAF11-0170-4933-B00C-B22EC133431A}" dt="2025-11-16T22:30:05.350" v="487" actId="1037"/>
          <ac:spMkLst>
            <pc:docMk/>
            <pc:sldMk cId="3551420199" sldId="271"/>
            <ac:spMk id="6" creationId="{8B7592AE-B559-6C3D-B425-C0FC16480C63}"/>
          </ac:spMkLst>
        </pc:spChg>
        <pc:spChg chg="add mod">
          <ac:chgData name="Marcio Monteiro" userId="aef6e9f59deaac01" providerId="LiveId" clId="{6A8DAF11-0170-4933-B00C-B22EC133431A}" dt="2025-11-16T22:30:05.350" v="487" actId="1037"/>
          <ac:spMkLst>
            <pc:docMk/>
            <pc:sldMk cId="3551420199" sldId="271"/>
            <ac:spMk id="7" creationId="{AC46336B-BC12-67EC-0EC5-0036D645FED5}"/>
          </ac:spMkLst>
        </pc:spChg>
        <pc:spChg chg="add mod">
          <ac:chgData name="Marcio Monteiro" userId="aef6e9f59deaac01" providerId="LiveId" clId="{6A8DAF11-0170-4933-B00C-B22EC133431A}" dt="2025-11-16T22:29:50.662" v="479" actId="1076"/>
          <ac:spMkLst>
            <pc:docMk/>
            <pc:sldMk cId="3551420199" sldId="271"/>
            <ac:spMk id="9" creationId="{76CBB56C-4ED9-83C9-BE71-1C6685208BE7}"/>
          </ac:spMkLst>
        </pc:spChg>
        <pc:spChg chg="add mod">
          <ac:chgData name="Marcio Monteiro" userId="aef6e9f59deaac01" providerId="LiveId" clId="{6A8DAF11-0170-4933-B00C-B22EC133431A}" dt="2025-11-16T22:29:50.662" v="479" actId="1076"/>
          <ac:spMkLst>
            <pc:docMk/>
            <pc:sldMk cId="3551420199" sldId="271"/>
            <ac:spMk id="10" creationId="{05A4B316-99BD-D794-C93F-DB4372961BD6}"/>
          </ac:spMkLst>
        </pc:spChg>
        <pc:spChg chg="add mod">
          <ac:chgData name="Marcio Monteiro" userId="aef6e9f59deaac01" providerId="LiveId" clId="{6A8DAF11-0170-4933-B00C-B22EC133431A}" dt="2025-11-16T22:29:50.662" v="479" actId="1076"/>
          <ac:spMkLst>
            <pc:docMk/>
            <pc:sldMk cId="3551420199" sldId="271"/>
            <ac:spMk id="11" creationId="{1328A662-AE90-8E54-9DFC-DACE35463DA7}"/>
          </ac:spMkLst>
        </pc:spChg>
        <pc:spChg chg="add mod">
          <ac:chgData name="Marcio Monteiro" userId="aef6e9f59deaac01" providerId="LiveId" clId="{6A8DAF11-0170-4933-B00C-B22EC133431A}" dt="2025-11-16T22:29:50.662" v="479" actId="1076"/>
          <ac:spMkLst>
            <pc:docMk/>
            <pc:sldMk cId="3551420199" sldId="271"/>
            <ac:spMk id="12" creationId="{565C4F03-3EF2-DA7F-DE31-70FA963A0685}"/>
          </ac:spMkLst>
        </pc:spChg>
        <pc:spChg chg="add mod">
          <ac:chgData name="Marcio Monteiro" userId="aef6e9f59deaac01" providerId="LiveId" clId="{6A8DAF11-0170-4933-B00C-B22EC133431A}" dt="2025-11-16T22:30:09.727" v="488"/>
          <ac:spMkLst>
            <pc:docMk/>
            <pc:sldMk cId="3551420199" sldId="271"/>
            <ac:spMk id="13" creationId="{7C85C5B3-7C0D-02F0-032D-B82B4C5F3143}"/>
          </ac:spMkLst>
        </pc:spChg>
        <pc:spChg chg="add mod">
          <ac:chgData name="Marcio Monteiro" userId="aef6e9f59deaac01" providerId="LiveId" clId="{6A8DAF11-0170-4933-B00C-B22EC133431A}" dt="2025-11-16T22:30:17.356" v="493" actId="1076"/>
          <ac:spMkLst>
            <pc:docMk/>
            <pc:sldMk cId="3551420199" sldId="271"/>
            <ac:spMk id="14" creationId="{CD7AAB81-B3BC-9763-73DF-6967666F37B3}"/>
          </ac:spMkLst>
        </pc:spChg>
        <pc:spChg chg="add mod">
          <ac:chgData name="Marcio Monteiro" userId="aef6e9f59deaac01" providerId="LiveId" clId="{6A8DAF11-0170-4933-B00C-B22EC133431A}" dt="2025-11-16T22:30:20.332" v="495" actId="1076"/>
          <ac:spMkLst>
            <pc:docMk/>
            <pc:sldMk cId="3551420199" sldId="271"/>
            <ac:spMk id="15" creationId="{C59E71A7-6441-5C9E-C542-4D7844EB3A97}"/>
          </ac:spMkLst>
        </pc:spChg>
        <pc:spChg chg="add mod">
          <ac:chgData name="Marcio Monteiro" userId="aef6e9f59deaac01" providerId="LiveId" clId="{6A8DAF11-0170-4933-B00C-B22EC133431A}" dt="2025-11-16T22:30:23.620" v="497" actId="1076"/>
          <ac:spMkLst>
            <pc:docMk/>
            <pc:sldMk cId="3551420199" sldId="271"/>
            <ac:spMk id="16" creationId="{F8652F3E-F10C-46FA-51B2-982C236F3229}"/>
          </ac:spMkLst>
        </pc:spChg>
        <pc:spChg chg="add mod">
          <ac:chgData name="Marcio Monteiro" userId="aef6e9f59deaac01" providerId="LiveId" clId="{6A8DAF11-0170-4933-B00C-B22EC133431A}" dt="2025-11-16T22:30:28.362" v="499" actId="1076"/>
          <ac:spMkLst>
            <pc:docMk/>
            <pc:sldMk cId="3551420199" sldId="271"/>
            <ac:spMk id="17" creationId="{67FCDE16-973D-07AE-F3DB-2C6944AB1BD5}"/>
          </ac:spMkLst>
        </pc:spChg>
        <pc:picChg chg="add mod">
          <ac:chgData name="Marcio Monteiro" userId="aef6e9f59deaac01" providerId="LiveId" clId="{6A8DAF11-0170-4933-B00C-B22EC133431A}" dt="2025-11-16T22:30:14.881" v="492" actId="1076"/>
          <ac:picMkLst>
            <pc:docMk/>
            <pc:sldMk cId="3551420199" sldId="271"/>
            <ac:picMk id="2" creationId="{0D2ADA8E-BF8D-D72F-4191-C09BB74FFD31}"/>
          </ac:picMkLst>
        </pc:picChg>
        <pc:picChg chg="add mod">
          <ac:chgData name="Marcio Monteiro" userId="aef6e9f59deaac01" providerId="LiveId" clId="{6A8DAF11-0170-4933-B00C-B22EC133431A}" dt="2025-11-16T22:29:50.662" v="479" actId="1076"/>
          <ac:picMkLst>
            <pc:docMk/>
            <pc:sldMk cId="3551420199" sldId="271"/>
            <ac:picMk id="8" creationId="{AB8E5A76-CD84-C294-160D-23055825E80C}"/>
          </ac:picMkLst>
        </pc:picChg>
      </pc:sldChg>
      <pc:sldChg chg="addSp delSp modSp add mod ord">
        <pc:chgData name="Marcio Monteiro" userId="aef6e9f59deaac01" providerId="LiveId" clId="{6A8DAF11-0170-4933-B00C-B22EC133431A}" dt="2025-11-17T02:47:57.734" v="554" actId="207"/>
        <pc:sldMkLst>
          <pc:docMk/>
          <pc:sldMk cId="1391203360" sldId="272"/>
        </pc:sldMkLst>
        <pc:spChg chg="mod">
          <ac:chgData name="Marcio Monteiro" userId="aef6e9f59deaac01" providerId="LiveId" clId="{6A8DAF11-0170-4933-B00C-B22EC133431A}" dt="2025-11-17T02:47:15.701" v="549" actId="207"/>
          <ac:spMkLst>
            <pc:docMk/>
            <pc:sldMk cId="1391203360" sldId="272"/>
            <ac:spMk id="4" creationId="{5A08DC04-D1EA-DB04-07F6-2649F4A44B99}"/>
          </ac:spMkLst>
        </pc:spChg>
        <pc:spChg chg="mod">
          <ac:chgData name="Marcio Monteiro" userId="aef6e9f59deaac01" providerId="LiveId" clId="{6A8DAF11-0170-4933-B00C-B22EC133431A}" dt="2025-11-17T02:47:40.892" v="550" actId="207"/>
          <ac:spMkLst>
            <pc:docMk/>
            <pc:sldMk cId="1391203360" sldId="272"/>
            <ac:spMk id="5" creationId="{785F7E92-3532-49AD-D28A-015EB0751DCD}"/>
          </ac:spMkLst>
        </pc:spChg>
        <pc:spChg chg="mod">
          <ac:chgData name="Marcio Monteiro" userId="aef6e9f59deaac01" providerId="LiveId" clId="{6A8DAF11-0170-4933-B00C-B22EC133431A}" dt="2025-11-17T02:47:15.701" v="549" actId="207"/>
          <ac:spMkLst>
            <pc:docMk/>
            <pc:sldMk cId="1391203360" sldId="272"/>
            <ac:spMk id="7" creationId="{8703696A-2325-0AFA-9D0A-F386720AEFCD}"/>
          </ac:spMkLst>
        </pc:spChg>
        <pc:spChg chg="mod">
          <ac:chgData name="Marcio Monteiro" userId="aef6e9f59deaac01" providerId="LiveId" clId="{6A8DAF11-0170-4933-B00C-B22EC133431A}" dt="2025-11-17T02:47:15.701" v="549" actId="207"/>
          <ac:spMkLst>
            <pc:docMk/>
            <pc:sldMk cId="1391203360" sldId="272"/>
            <ac:spMk id="11" creationId="{677EF8B7-F1B8-8C93-BE79-9240E1174FE0}"/>
          </ac:spMkLst>
        </pc:spChg>
        <pc:spChg chg="mod">
          <ac:chgData name="Marcio Monteiro" userId="aef6e9f59deaac01" providerId="LiveId" clId="{6A8DAF11-0170-4933-B00C-B22EC133431A}" dt="2025-11-17T02:47:47.523" v="551" actId="207"/>
          <ac:spMkLst>
            <pc:docMk/>
            <pc:sldMk cId="1391203360" sldId="272"/>
            <ac:spMk id="13" creationId="{5EE82141-8A9F-1B60-21F6-3D38E80EFFCB}"/>
          </ac:spMkLst>
        </pc:spChg>
        <pc:spChg chg="mod">
          <ac:chgData name="Marcio Monteiro" userId="aef6e9f59deaac01" providerId="LiveId" clId="{6A8DAF11-0170-4933-B00C-B22EC133431A}" dt="2025-11-17T02:47:15.701" v="549" actId="207"/>
          <ac:spMkLst>
            <pc:docMk/>
            <pc:sldMk cId="1391203360" sldId="272"/>
            <ac:spMk id="16" creationId="{3CE4C0FE-D99E-0595-D8A8-7A15778AC6A2}"/>
          </ac:spMkLst>
        </pc:spChg>
        <pc:spChg chg="mod">
          <ac:chgData name="Marcio Monteiro" userId="aef6e9f59deaac01" providerId="LiveId" clId="{6A8DAF11-0170-4933-B00C-B22EC133431A}" dt="2025-11-17T02:47:50.529" v="552" actId="207"/>
          <ac:spMkLst>
            <pc:docMk/>
            <pc:sldMk cId="1391203360" sldId="272"/>
            <ac:spMk id="18" creationId="{E1932F9D-3152-3D97-B049-91F5B9C63577}"/>
          </ac:spMkLst>
        </pc:spChg>
        <pc:spChg chg="mod">
          <ac:chgData name="Marcio Monteiro" userId="aef6e9f59deaac01" providerId="LiveId" clId="{6A8DAF11-0170-4933-B00C-B22EC133431A}" dt="2025-11-17T02:47:15.701" v="549" actId="207"/>
          <ac:spMkLst>
            <pc:docMk/>
            <pc:sldMk cId="1391203360" sldId="272"/>
            <ac:spMk id="21" creationId="{EC258A79-3330-4DE7-7335-B317C4BF40F4}"/>
          </ac:spMkLst>
        </pc:spChg>
        <pc:spChg chg="mod">
          <ac:chgData name="Marcio Monteiro" userId="aef6e9f59deaac01" providerId="LiveId" clId="{6A8DAF11-0170-4933-B00C-B22EC133431A}" dt="2025-11-17T02:47:54.204" v="553" actId="207"/>
          <ac:spMkLst>
            <pc:docMk/>
            <pc:sldMk cId="1391203360" sldId="272"/>
            <ac:spMk id="23" creationId="{C3ABDDA7-AB13-BE1A-F0CE-1D95A86F739C}"/>
          </ac:spMkLst>
        </pc:spChg>
        <pc:spChg chg="mod">
          <ac:chgData name="Marcio Monteiro" userId="aef6e9f59deaac01" providerId="LiveId" clId="{6A8DAF11-0170-4933-B00C-B22EC133431A}" dt="2025-11-17T02:47:57.734" v="554" actId="207"/>
          <ac:spMkLst>
            <pc:docMk/>
            <pc:sldMk cId="1391203360" sldId="272"/>
            <ac:spMk id="24" creationId="{E4F488A9-093D-D6CE-DB87-E0EA73DDF810}"/>
          </ac:spMkLst>
        </pc:spChg>
        <pc:picChg chg="del">
          <ac:chgData name="Marcio Monteiro" userId="aef6e9f59deaac01" providerId="LiveId" clId="{6A8DAF11-0170-4933-B00C-B22EC133431A}" dt="2025-11-17T02:47:02.795" v="546" actId="478"/>
          <ac:picMkLst>
            <pc:docMk/>
            <pc:sldMk cId="1391203360" sldId="272"/>
            <ac:picMk id="2" creationId="{9F988641-DE5F-BA0A-95DC-743F56D0E754}"/>
          </ac:picMkLst>
        </pc:picChg>
        <pc:picChg chg="add mod ord">
          <ac:chgData name="Marcio Monteiro" userId="aef6e9f59deaac01" providerId="LiveId" clId="{6A8DAF11-0170-4933-B00C-B22EC133431A}" dt="2025-11-17T02:47:05.902" v="548" actId="167"/>
          <ac:picMkLst>
            <pc:docMk/>
            <pc:sldMk cId="1391203360" sldId="272"/>
            <ac:picMk id="38" creationId="{C239AB90-2022-E2D8-68F8-3D521D6DE4D8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48:20.742" v="558" actId="207"/>
        <pc:sldMkLst>
          <pc:docMk/>
          <pc:sldMk cId="706008632" sldId="273"/>
        </pc:sldMkLst>
        <pc:spChg chg="mod">
          <ac:chgData name="Marcio Monteiro" userId="aef6e9f59deaac01" providerId="LiveId" clId="{6A8DAF11-0170-4933-B00C-B22EC133431A}" dt="2025-11-17T02:48:20.742" v="558" actId="207"/>
          <ac:spMkLst>
            <pc:docMk/>
            <pc:sldMk cId="706008632" sldId="273"/>
            <ac:spMk id="20" creationId="{CC1C0A5C-8978-F562-3EA4-8B3F878DCBC6}"/>
          </ac:spMkLst>
        </pc:spChg>
        <pc:picChg chg="del">
          <ac:chgData name="Marcio Monteiro" userId="aef6e9f59deaac01" providerId="LiveId" clId="{6A8DAF11-0170-4933-B00C-B22EC133431A}" dt="2025-11-17T02:48:11.888" v="555" actId="478"/>
          <ac:picMkLst>
            <pc:docMk/>
            <pc:sldMk cId="706008632" sldId="273"/>
            <ac:picMk id="2" creationId="{13C38195-049B-E38B-F4F8-9A2318989A8E}"/>
          </ac:picMkLst>
        </pc:picChg>
        <pc:picChg chg="add mod ord">
          <ac:chgData name="Marcio Monteiro" userId="aef6e9f59deaac01" providerId="LiveId" clId="{6A8DAF11-0170-4933-B00C-B22EC133431A}" dt="2025-11-17T02:48:17.912" v="557" actId="167"/>
          <ac:picMkLst>
            <pc:docMk/>
            <pc:sldMk cId="706008632" sldId="273"/>
            <ac:picMk id="3" creationId="{2B683036-5995-61CC-178D-CEA17DFD5ABA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48:43" v="563" actId="167"/>
        <pc:sldMkLst>
          <pc:docMk/>
          <pc:sldMk cId="3628269651" sldId="274"/>
        </pc:sldMkLst>
        <pc:spChg chg="mod">
          <ac:chgData name="Marcio Monteiro" userId="aef6e9f59deaac01" providerId="LiveId" clId="{6A8DAF11-0170-4933-B00C-B22EC133431A}" dt="2025-11-17T02:48:31.576" v="559" actId="207"/>
          <ac:spMkLst>
            <pc:docMk/>
            <pc:sldMk cId="3628269651" sldId="274"/>
            <ac:spMk id="4" creationId="{1C55F5DB-DB36-59DF-8122-BEB6C7B4D77D}"/>
          </ac:spMkLst>
        </pc:spChg>
        <pc:spChg chg="mod">
          <ac:chgData name="Marcio Monteiro" userId="aef6e9f59deaac01" providerId="LiveId" clId="{6A8DAF11-0170-4933-B00C-B22EC133431A}" dt="2025-11-17T02:48:34.415" v="560" actId="207"/>
          <ac:spMkLst>
            <pc:docMk/>
            <pc:sldMk cId="3628269651" sldId="274"/>
            <ac:spMk id="13" creationId="{B9F7C378-3C78-BB01-C93F-5AB4FF124040}"/>
          </ac:spMkLst>
        </pc:spChg>
        <pc:picChg chg="del">
          <ac:chgData name="Marcio Monteiro" userId="aef6e9f59deaac01" providerId="LiveId" clId="{6A8DAF11-0170-4933-B00C-B22EC133431A}" dt="2025-11-17T02:48:36.147" v="561" actId="478"/>
          <ac:picMkLst>
            <pc:docMk/>
            <pc:sldMk cId="3628269651" sldId="274"/>
            <ac:picMk id="2" creationId="{6218A4E7-D3C0-A711-2E5F-73ACA6139328}"/>
          </ac:picMkLst>
        </pc:picChg>
        <pc:picChg chg="add mod ord">
          <ac:chgData name="Marcio Monteiro" userId="aef6e9f59deaac01" providerId="LiveId" clId="{6A8DAF11-0170-4933-B00C-B22EC133431A}" dt="2025-11-17T02:48:43" v="563" actId="167"/>
          <ac:picMkLst>
            <pc:docMk/>
            <pc:sldMk cId="3628269651" sldId="274"/>
            <ac:picMk id="17" creationId="{B7ADD645-0DB4-D425-3723-C68D1C83B93A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49:03.948" v="568" actId="167"/>
        <pc:sldMkLst>
          <pc:docMk/>
          <pc:sldMk cId="2881426236" sldId="275"/>
        </pc:sldMkLst>
        <pc:spChg chg="mod">
          <ac:chgData name="Marcio Monteiro" userId="aef6e9f59deaac01" providerId="LiveId" clId="{6A8DAF11-0170-4933-B00C-B22EC133431A}" dt="2025-11-17T02:48:54.646" v="564" actId="207"/>
          <ac:spMkLst>
            <pc:docMk/>
            <pc:sldMk cId="2881426236" sldId="275"/>
            <ac:spMk id="4" creationId="{64953C57-E34B-1458-0848-5B7B71DE38EC}"/>
          </ac:spMkLst>
        </pc:spChg>
        <pc:spChg chg="mod">
          <ac:chgData name="Marcio Monteiro" userId="aef6e9f59deaac01" providerId="LiveId" clId="{6A8DAF11-0170-4933-B00C-B22EC133431A}" dt="2025-11-17T02:48:57.044" v="565" actId="207"/>
          <ac:spMkLst>
            <pc:docMk/>
            <pc:sldMk cId="2881426236" sldId="275"/>
            <ac:spMk id="5" creationId="{85A2FEB6-0102-92D3-DEE1-D66A8840C6FE}"/>
          </ac:spMkLst>
        </pc:spChg>
        <pc:picChg chg="del">
          <ac:chgData name="Marcio Monteiro" userId="aef6e9f59deaac01" providerId="LiveId" clId="{6A8DAF11-0170-4933-B00C-B22EC133431A}" dt="2025-11-17T02:48:59.111" v="566" actId="478"/>
          <ac:picMkLst>
            <pc:docMk/>
            <pc:sldMk cId="2881426236" sldId="275"/>
            <ac:picMk id="2" creationId="{B67D27C6-89F6-91EB-3585-2F50295702AA}"/>
          </ac:picMkLst>
        </pc:picChg>
        <pc:picChg chg="add mod ord">
          <ac:chgData name="Marcio Monteiro" userId="aef6e9f59deaac01" providerId="LiveId" clId="{6A8DAF11-0170-4933-B00C-B22EC133431A}" dt="2025-11-17T02:49:03.948" v="568" actId="167"/>
          <ac:picMkLst>
            <pc:docMk/>
            <pc:sldMk cId="2881426236" sldId="275"/>
            <ac:picMk id="24" creationId="{593706A7-E4ED-625D-6725-44E001F45EE5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49:26.418" v="575" actId="207"/>
        <pc:sldMkLst>
          <pc:docMk/>
          <pc:sldMk cId="4066452314" sldId="276"/>
        </pc:sldMkLst>
        <pc:spChg chg="mod">
          <ac:chgData name="Marcio Monteiro" userId="aef6e9f59deaac01" providerId="LiveId" clId="{6A8DAF11-0170-4933-B00C-B22EC133431A}" dt="2025-11-17T02:49:14.565" v="572" actId="207"/>
          <ac:spMkLst>
            <pc:docMk/>
            <pc:sldMk cId="4066452314" sldId="276"/>
            <ac:spMk id="4" creationId="{32F3258D-394B-1746-BA64-858B32F09861}"/>
          </ac:spMkLst>
        </pc:spChg>
        <pc:spChg chg="mod">
          <ac:chgData name="Marcio Monteiro" userId="aef6e9f59deaac01" providerId="LiveId" clId="{6A8DAF11-0170-4933-B00C-B22EC133431A}" dt="2025-11-17T02:49:14.565" v="572" actId="207"/>
          <ac:spMkLst>
            <pc:docMk/>
            <pc:sldMk cId="4066452314" sldId="276"/>
            <ac:spMk id="5" creationId="{269F06D3-E330-BB92-6E0F-2D5636500095}"/>
          </ac:spMkLst>
        </pc:spChg>
        <pc:spChg chg="mod">
          <ac:chgData name="Marcio Monteiro" userId="aef6e9f59deaac01" providerId="LiveId" clId="{6A8DAF11-0170-4933-B00C-B22EC133431A}" dt="2025-11-17T02:49:20.621" v="573" actId="207"/>
          <ac:spMkLst>
            <pc:docMk/>
            <pc:sldMk cId="4066452314" sldId="276"/>
            <ac:spMk id="8" creationId="{2CE4A600-5119-7E23-0306-0F7BD12280EC}"/>
          </ac:spMkLst>
        </pc:spChg>
        <pc:spChg chg="mod">
          <ac:chgData name="Marcio Monteiro" userId="aef6e9f59deaac01" providerId="LiveId" clId="{6A8DAF11-0170-4933-B00C-B22EC133431A}" dt="2025-11-17T02:49:14.565" v="572" actId="207"/>
          <ac:spMkLst>
            <pc:docMk/>
            <pc:sldMk cId="4066452314" sldId="276"/>
            <ac:spMk id="10" creationId="{98A88B4E-725B-12D3-15F4-B411C9CB7138}"/>
          </ac:spMkLst>
        </pc:spChg>
        <pc:spChg chg="mod">
          <ac:chgData name="Marcio Monteiro" userId="aef6e9f59deaac01" providerId="LiveId" clId="{6A8DAF11-0170-4933-B00C-B22EC133431A}" dt="2025-11-17T02:49:23.662" v="574" actId="207"/>
          <ac:spMkLst>
            <pc:docMk/>
            <pc:sldMk cId="4066452314" sldId="276"/>
            <ac:spMk id="13" creationId="{10A39628-EF12-0FEA-7688-C0BA064439FA}"/>
          </ac:spMkLst>
        </pc:spChg>
        <pc:spChg chg="mod">
          <ac:chgData name="Marcio Monteiro" userId="aef6e9f59deaac01" providerId="LiveId" clId="{6A8DAF11-0170-4933-B00C-B22EC133431A}" dt="2025-11-17T02:49:14.565" v="572" actId="207"/>
          <ac:spMkLst>
            <pc:docMk/>
            <pc:sldMk cId="4066452314" sldId="276"/>
            <ac:spMk id="15" creationId="{A96C98A5-FD5A-6AE8-6F87-9DF9D1913C51}"/>
          </ac:spMkLst>
        </pc:spChg>
        <pc:spChg chg="mod">
          <ac:chgData name="Marcio Monteiro" userId="aef6e9f59deaac01" providerId="LiveId" clId="{6A8DAF11-0170-4933-B00C-B22EC133431A}" dt="2025-11-17T02:49:26.418" v="575" actId="207"/>
          <ac:spMkLst>
            <pc:docMk/>
            <pc:sldMk cId="4066452314" sldId="276"/>
            <ac:spMk id="18" creationId="{CBC4B669-AC73-8D8C-C1B9-715CF2EED6A0}"/>
          </ac:spMkLst>
        </pc:spChg>
        <pc:picChg chg="del">
          <ac:chgData name="Marcio Monteiro" userId="aef6e9f59deaac01" providerId="LiveId" clId="{6A8DAF11-0170-4933-B00C-B22EC133431A}" dt="2025-11-17T02:49:07.026" v="569" actId="478"/>
          <ac:picMkLst>
            <pc:docMk/>
            <pc:sldMk cId="4066452314" sldId="276"/>
            <ac:picMk id="2" creationId="{04A7226D-5C9C-00C1-5DB7-A521774DE060}"/>
          </ac:picMkLst>
        </pc:picChg>
        <pc:picChg chg="add mod ord">
          <ac:chgData name="Marcio Monteiro" userId="aef6e9f59deaac01" providerId="LiveId" clId="{6A8DAF11-0170-4933-B00C-B22EC133431A}" dt="2025-11-17T02:49:09.726" v="571" actId="167"/>
          <ac:picMkLst>
            <pc:docMk/>
            <pc:sldMk cId="4066452314" sldId="276"/>
            <ac:picMk id="14" creationId="{8D5C6FAD-C627-EE35-EE1A-3505727EDDDF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50:10.352" v="580" actId="167"/>
        <pc:sldMkLst>
          <pc:docMk/>
          <pc:sldMk cId="288712176" sldId="277"/>
        </pc:sldMkLst>
        <pc:spChg chg="mod">
          <ac:chgData name="Marcio Monteiro" userId="aef6e9f59deaac01" providerId="LiveId" clId="{6A8DAF11-0170-4933-B00C-B22EC133431A}" dt="2025-11-17T02:49:59.875" v="576" actId="207"/>
          <ac:spMkLst>
            <pc:docMk/>
            <pc:sldMk cId="288712176" sldId="277"/>
            <ac:spMk id="4" creationId="{D334AEC4-642D-0D6D-0B85-AF114CE4B6F4}"/>
          </ac:spMkLst>
        </pc:spChg>
        <pc:spChg chg="mod">
          <ac:chgData name="Marcio Monteiro" userId="aef6e9f59deaac01" providerId="LiveId" clId="{6A8DAF11-0170-4933-B00C-B22EC133431A}" dt="2025-11-17T02:50:03.091" v="577" actId="207"/>
          <ac:spMkLst>
            <pc:docMk/>
            <pc:sldMk cId="288712176" sldId="277"/>
            <ac:spMk id="5" creationId="{DD969640-75F1-0D87-F9E1-BD8B9DD949CD}"/>
          </ac:spMkLst>
        </pc:spChg>
        <pc:picChg chg="del">
          <ac:chgData name="Marcio Monteiro" userId="aef6e9f59deaac01" providerId="LiveId" clId="{6A8DAF11-0170-4933-B00C-B22EC133431A}" dt="2025-11-17T02:50:04.811" v="578" actId="478"/>
          <ac:picMkLst>
            <pc:docMk/>
            <pc:sldMk cId="288712176" sldId="277"/>
            <ac:picMk id="2" creationId="{53058CA8-AAC6-935D-23E3-8BBF09654AEC}"/>
          </ac:picMkLst>
        </pc:picChg>
        <pc:picChg chg="add mod ord">
          <ac:chgData name="Marcio Monteiro" userId="aef6e9f59deaac01" providerId="LiveId" clId="{6A8DAF11-0170-4933-B00C-B22EC133431A}" dt="2025-11-17T02:50:10.352" v="580" actId="167"/>
          <ac:picMkLst>
            <pc:docMk/>
            <pc:sldMk cId="288712176" sldId="277"/>
            <ac:picMk id="19" creationId="{7B6471B6-E645-63AB-2037-A21218B3221A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51:37.469" v="584" actId="207"/>
        <pc:sldMkLst>
          <pc:docMk/>
          <pc:sldMk cId="2463272954" sldId="278"/>
        </pc:sldMkLst>
        <pc:spChg chg="mod">
          <ac:chgData name="Marcio Monteiro" userId="aef6e9f59deaac01" providerId="LiveId" clId="{6A8DAF11-0170-4933-B00C-B22EC133431A}" dt="2025-11-17T02:51:37.469" v="584" actId="207"/>
          <ac:spMkLst>
            <pc:docMk/>
            <pc:sldMk cId="2463272954" sldId="278"/>
            <ac:spMk id="4" creationId="{60F32644-EEA7-F619-3767-6B018319A673}"/>
          </ac:spMkLst>
        </pc:spChg>
        <pc:picChg chg="del">
          <ac:chgData name="Marcio Monteiro" userId="aef6e9f59deaac01" providerId="LiveId" clId="{6A8DAF11-0170-4933-B00C-B22EC133431A}" dt="2025-11-17T02:50:26.622" v="581" actId="478"/>
          <ac:picMkLst>
            <pc:docMk/>
            <pc:sldMk cId="2463272954" sldId="278"/>
            <ac:picMk id="2" creationId="{FD3F5FEF-ECBE-7855-8FF6-03A7CB6B6C08}"/>
          </ac:picMkLst>
        </pc:picChg>
        <pc:picChg chg="add mod ord">
          <ac:chgData name="Marcio Monteiro" userId="aef6e9f59deaac01" providerId="LiveId" clId="{6A8DAF11-0170-4933-B00C-B22EC133431A}" dt="2025-11-17T02:50:31.344" v="583" actId="167"/>
          <ac:picMkLst>
            <pc:docMk/>
            <pc:sldMk cId="2463272954" sldId="278"/>
            <ac:picMk id="26" creationId="{2E214A05-05D2-0CD5-77AA-801FAEC60E59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53:04.280" v="589" actId="167"/>
        <pc:sldMkLst>
          <pc:docMk/>
          <pc:sldMk cId="2780313543" sldId="279"/>
        </pc:sldMkLst>
        <pc:spChg chg="mod">
          <ac:chgData name="Marcio Monteiro" userId="aef6e9f59deaac01" providerId="LiveId" clId="{6A8DAF11-0170-4933-B00C-B22EC133431A}" dt="2025-11-17T02:52:55.817" v="586" actId="207"/>
          <ac:spMkLst>
            <pc:docMk/>
            <pc:sldMk cId="2780313543" sldId="279"/>
            <ac:spMk id="4" creationId="{F8C4D5EF-04EF-1D8F-FD90-126D4D14B6B4}"/>
          </ac:spMkLst>
        </pc:spChg>
        <pc:spChg chg="mod">
          <ac:chgData name="Marcio Monteiro" userId="aef6e9f59deaac01" providerId="LiveId" clId="{6A8DAF11-0170-4933-B00C-B22EC133431A}" dt="2025-11-17T02:52:50.786" v="585" actId="207"/>
          <ac:spMkLst>
            <pc:docMk/>
            <pc:sldMk cId="2780313543" sldId="279"/>
            <ac:spMk id="5" creationId="{4804FD59-7C63-C761-5184-C2AB5E57523D}"/>
          </ac:spMkLst>
        </pc:spChg>
        <pc:spChg chg="mod">
          <ac:chgData name="Marcio Monteiro" userId="aef6e9f59deaac01" providerId="LiveId" clId="{6A8DAF11-0170-4933-B00C-B22EC133431A}" dt="2025-11-17T02:52:55.817" v="586" actId="207"/>
          <ac:spMkLst>
            <pc:docMk/>
            <pc:sldMk cId="2780313543" sldId="279"/>
            <ac:spMk id="9" creationId="{793D4EE7-C95A-16D6-5BFE-DA93AC60CC1F}"/>
          </ac:spMkLst>
        </pc:spChg>
        <pc:spChg chg="mod">
          <ac:chgData name="Marcio Monteiro" userId="aef6e9f59deaac01" providerId="LiveId" clId="{6A8DAF11-0170-4933-B00C-B22EC133431A}" dt="2025-11-17T02:52:55.817" v="586" actId="207"/>
          <ac:spMkLst>
            <pc:docMk/>
            <pc:sldMk cId="2780313543" sldId="279"/>
            <ac:spMk id="10" creationId="{6AC2249E-D6B7-BDB7-CC81-BFF124714315}"/>
          </ac:spMkLst>
        </pc:spChg>
        <pc:spChg chg="mod">
          <ac:chgData name="Marcio Monteiro" userId="aef6e9f59deaac01" providerId="LiveId" clId="{6A8DAF11-0170-4933-B00C-B22EC133431A}" dt="2025-11-17T02:52:55.817" v="586" actId="207"/>
          <ac:spMkLst>
            <pc:docMk/>
            <pc:sldMk cId="2780313543" sldId="279"/>
            <ac:spMk id="11" creationId="{F581E90B-1CAB-AECB-DEFA-C3663122E537}"/>
          </ac:spMkLst>
        </pc:spChg>
        <pc:picChg chg="del">
          <ac:chgData name="Marcio Monteiro" userId="aef6e9f59deaac01" providerId="LiveId" clId="{6A8DAF11-0170-4933-B00C-B22EC133431A}" dt="2025-11-17T02:52:58.119" v="587" actId="478"/>
          <ac:picMkLst>
            <pc:docMk/>
            <pc:sldMk cId="2780313543" sldId="279"/>
            <ac:picMk id="2" creationId="{8157F008-D4FF-6ADB-2ED7-BF744A7D1C6A}"/>
          </ac:picMkLst>
        </pc:picChg>
        <pc:picChg chg="add mod ord">
          <ac:chgData name="Marcio Monteiro" userId="aef6e9f59deaac01" providerId="LiveId" clId="{6A8DAF11-0170-4933-B00C-B22EC133431A}" dt="2025-11-17T02:53:04.280" v="589" actId="167"/>
          <ac:picMkLst>
            <pc:docMk/>
            <pc:sldMk cId="2780313543" sldId="279"/>
            <ac:picMk id="21" creationId="{C7B86874-F060-A226-3179-F01C78D282C8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53:49.475" v="597" actId="208"/>
        <pc:sldMkLst>
          <pc:docMk/>
          <pc:sldMk cId="1116752998" sldId="280"/>
        </pc:sldMkLst>
        <pc:spChg chg="mod">
          <ac:chgData name="Marcio Monteiro" userId="aef6e9f59deaac01" providerId="LiveId" clId="{6A8DAF11-0170-4933-B00C-B22EC133431A}" dt="2025-11-17T02:53:09.690" v="590" actId="207"/>
          <ac:spMkLst>
            <pc:docMk/>
            <pc:sldMk cId="1116752998" sldId="280"/>
            <ac:spMk id="4" creationId="{EBEFB195-710C-FF50-F370-A64673629774}"/>
          </ac:spMkLst>
        </pc:spChg>
        <pc:spChg chg="mod">
          <ac:chgData name="Marcio Monteiro" userId="aef6e9f59deaac01" providerId="LiveId" clId="{6A8DAF11-0170-4933-B00C-B22EC133431A}" dt="2025-11-17T02:53:11.999" v="591" actId="207"/>
          <ac:spMkLst>
            <pc:docMk/>
            <pc:sldMk cId="1116752998" sldId="280"/>
            <ac:spMk id="23" creationId="{EEFAE027-C40B-EA1C-D874-65250024F02B}"/>
          </ac:spMkLst>
        </pc:spChg>
        <pc:picChg chg="del">
          <ac:chgData name="Marcio Monteiro" userId="aef6e9f59deaac01" providerId="LiveId" clId="{6A8DAF11-0170-4933-B00C-B22EC133431A}" dt="2025-11-17T02:53:16.887" v="592" actId="478"/>
          <ac:picMkLst>
            <pc:docMk/>
            <pc:sldMk cId="1116752998" sldId="280"/>
            <ac:picMk id="2" creationId="{696CDC53-13AF-D196-07C2-EA7EC949ADFD}"/>
          </ac:picMkLst>
        </pc:picChg>
        <pc:picChg chg="add mod ord">
          <ac:chgData name="Marcio Monteiro" userId="aef6e9f59deaac01" providerId="LiveId" clId="{6A8DAF11-0170-4933-B00C-B22EC133431A}" dt="2025-11-17T02:53:20.027" v="594" actId="167"/>
          <ac:picMkLst>
            <pc:docMk/>
            <pc:sldMk cId="1116752998" sldId="280"/>
            <ac:picMk id="35" creationId="{7ECD08EA-2E97-C832-A60C-7ABDC64F5740}"/>
          </ac:picMkLst>
        </pc:picChg>
        <pc:inkChg chg="mod">
          <ac:chgData name="Marcio Monteiro" userId="aef6e9f59deaac01" providerId="LiveId" clId="{6A8DAF11-0170-4933-B00C-B22EC133431A}" dt="2025-11-17T02:53:39.412" v="595" actId="208"/>
          <ac:inkMkLst>
            <pc:docMk/>
            <pc:sldMk cId="1116752998" sldId="280"/>
            <ac:inkMk id="12" creationId="{D684AD10-1952-8689-3404-4799AF02947C}"/>
          </ac:inkMkLst>
        </pc:inkChg>
        <pc:inkChg chg="mod">
          <ac:chgData name="Marcio Monteiro" userId="aef6e9f59deaac01" providerId="LiveId" clId="{6A8DAF11-0170-4933-B00C-B22EC133431A}" dt="2025-11-17T02:53:39.412" v="595" actId="208"/>
          <ac:inkMkLst>
            <pc:docMk/>
            <pc:sldMk cId="1116752998" sldId="280"/>
            <ac:inkMk id="13" creationId="{C32A961F-9F9D-C1B0-B4BE-CC864888AB4C}"/>
          </ac:inkMkLst>
        </pc:inkChg>
        <pc:inkChg chg="mod">
          <ac:chgData name="Marcio Monteiro" userId="aef6e9f59deaac01" providerId="LiveId" clId="{6A8DAF11-0170-4933-B00C-B22EC133431A}" dt="2025-11-17T02:53:44.446" v="596" actId="208"/>
          <ac:inkMkLst>
            <pc:docMk/>
            <pc:sldMk cId="1116752998" sldId="280"/>
            <ac:inkMk id="16" creationId="{6E152787-02E5-A38C-2003-FBF0E28CED97}"/>
          </ac:inkMkLst>
        </pc:inkChg>
        <pc:inkChg chg="mod">
          <ac:chgData name="Marcio Monteiro" userId="aef6e9f59deaac01" providerId="LiveId" clId="{6A8DAF11-0170-4933-B00C-B22EC133431A}" dt="2025-11-17T02:53:49.475" v="597" actId="208"/>
          <ac:inkMkLst>
            <pc:docMk/>
            <pc:sldMk cId="1116752998" sldId="280"/>
            <ac:inkMk id="20" creationId="{4E399A32-2E7E-BA87-416D-34FE1885FB6B}"/>
          </ac:inkMkLst>
        </pc:inkChg>
        <pc:inkChg chg="mod">
          <ac:chgData name="Marcio Monteiro" userId="aef6e9f59deaac01" providerId="LiveId" clId="{6A8DAF11-0170-4933-B00C-B22EC133431A}" dt="2025-11-17T02:53:49.475" v="597" actId="208"/>
          <ac:inkMkLst>
            <pc:docMk/>
            <pc:sldMk cId="1116752998" sldId="280"/>
            <ac:inkMk id="21" creationId="{10E1238E-F0C1-E992-213E-87525D14702A}"/>
          </ac:inkMkLst>
        </pc:inkChg>
      </pc:sldChg>
      <pc:sldChg chg="addSp delSp modSp add mod ord replId">
        <pc:chgData name="Marcio Monteiro" userId="aef6e9f59deaac01" providerId="LiveId" clId="{6A8DAF11-0170-4933-B00C-B22EC133431A}" dt="2025-11-17T02:54:27.282" v="603" actId="167"/>
        <pc:sldMkLst>
          <pc:docMk/>
          <pc:sldMk cId="535625829" sldId="281"/>
        </pc:sldMkLst>
        <pc:spChg chg="mod">
          <ac:chgData name="Marcio Monteiro" userId="aef6e9f59deaac01" providerId="LiveId" clId="{6A8DAF11-0170-4933-B00C-B22EC133431A}" dt="2025-11-17T02:54:12.078" v="598" actId="207"/>
          <ac:spMkLst>
            <pc:docMk/>
            <pc:sldMk cId="535625829" sldId="281"/>
            <ac:spMk id="4" creationId="{316016F9-D47D-602B-6CF9-E3C95148081B}"/>
          </ac:spMkLst>
        </pc:spChg>
        <pc:spChg chg="mod">
          <ac:chgData name="Marcio Monteiro" userId="aef6e9f59deaac01" providerId="LiveId" clId="{6A8DAF11-0170-4933-B00C-B22EC133431A}" dt="2025-11-17T02:54:12.078" v="598" actId="207"/>
          <ac:spMkLst>
            <pc:docMk/>
            <pc:sldMk cId="535625829" sldId="281"/>
            <ac:spMk id="20" creationId="{47285C6B-0E7F-0616-EF72-B19266620E18}"/>
          </ac:spMkLst>
        </pc:spChg>
        <pc:spChg chg="mod">
          <ac:chgData name="Marcio Monteiro" userId="aef6e9f59deaac01" providerId="LiveId" clId="{6A8DAF11-0170-4933-B00C-B22EC133431A}" dt="2025-11-17T02:54:15.493" v="599" actId="207"/>
          <ac:spMkLst>
            <pc:docMk/>
            <pc:sldMk cId="535625829" sldId="281"/>
            <ac:spMk id="22" creationId="{A4447EE1-88C7-5A10-44A9-16ECE995D23D}"/>
          </ac:spMkLst>
        </pc:spChg>
        <pc:spChg chg="mod">
          <ac:chgData name="Marcio Monteiro" userId="aef6e9f59deaac01" providerId="LiveId" clId="{6A8DAF11-0170-4933-B00C-B22EC133431A}" dt="2025-11-17T02:54:12.078" v="598" actId="207"/>
          <ac:spMkLst>
            <pc:docMk/>
            <pc:sldMk cId="535625829" sldId="281"/>
            <ac:spMk id="25" creationId="{47DF0884-DD0B-AA11-D588-B68A546DCDE7}"/>
          </ac:spMkLst>
        </pc:spChg>
        <pc:spChg chg="mod">
          <ac:chgData name="Marcio Monteiro" userId="aef6e9f59deaac01" providerId="LiveId" clId="{6A8DAF11-0170-4933-B00C-B22EC133431A}" dt="2025-11-17T02:54:18.828" v="600" actId="207"/>
          <ac:spMkLst>
            <pc:docMk/>
            <pc:sldMk cId="535625829" sldId="281"/>
            <ac:spMk id="27" creationId="{9E9EE034-B649-3C11-D24E-B59607FE7AC4}"/>
          </ac:spMkLst>
        </pc:spChg>
        <pc:picChg chg="del">
          <ac:chgData name="Marcio Monteiro" userId="aef6e9f59deaac01" providerId="LiveId" clId="{6A8DAF11-0170-4933-B00C-B22EC133431A}" dt="2025-11-17T02:54:20.709" v="601" actId="478"/>
          <ac:picMkLst>
            <pc:docMk/>
            <pc:sldMk cId="535625829" sldId="281"/>
            <ac:picMk id="2" creationId="{BB2AEFBA-D4DA-CF00-044C-EBD5A627CC43}"/>
          </ac:picMkLst>
        </pc:picChg>
        <pc:picChg chg="add mod ord">
          <ac:chgData name="Marcio Monteiro" userId="aef6e9f59deaac01" providerId="LiveId" clId="{6A8DAF11-0170-4933-B00C-B22EC133431A}" dt="2025-11-17T02:54:27.282" v="603" actId="167"/>
          <ac:picMkLst>
            <pc:docMk/>
            <pc:sldMk cId="535625829" sldId="281"/>
            <ac:picMk id="29" creationId="{9D3C111A-48FD-6C1F-0382-9A78A86D21C4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55:10.038" v="609" actId="167"/>
        <pc:sldMkLst>
          <pc:docMk/>
          <pc:sldMk cId="237740861" sldId="282"/>
        </pc:sldMkLst>
        <pc:spChg chg="mod">
          <ac:chgData name="Marcio Monteiro" userId="aef6e9f59deaac01" providerId="LiveId" clId="{6A8DAF11-0170-4933-B00C-B22EC133431A}" dt="2025-11-17T02:54:45.033" v="604" actId="207"/>
          <ac:spMkLst>
            <pc:docMk/>
            <pc:sldMk cId="237740861" sldId="282"/>
            <ac:spMk id="4" creationId="{80E4406A-9A0B-B2A3-7276-B9985B165535}"/>
          </ac:spMkLst>
        </pc:spChg>
        <pc:spChg chg="mod">
          <ac:chgData name="Marcio Monteiro" userId="aef6e9f59deaac01" providerId="LiveId" clId="{6A8DAF11-0170-4933-B00C-B22EC133431A}" dt="2025-11-17T02:55:01.413" v="606" actId="207"/>
          <ac:spMkLst>
            <pc:docMk/>
            <pc:sldMk cId="237740861" sldId="282"/>
            <ac:spMk id="17" creationId="{8A546DC1-8E0C-C4C7-A114-7D8FA6E87B71}"/>
          </ac:spMkLst>
        </pc:spChg>
        <pc:spChg chg="mod">
          <ac:chgData name="Marcio Monteiro" userId="aef6e9f59deaac01" providerId="LiveId" clId="{6A8DAF11-0170-4933-B00C-B22EC133431A}" dt="2025-11-17T02:55:01.413" v="606" actId="207"/>
          <ac:spMkLst>
            <pc:docMk/>
            <pc:sldMk cId="237740861" sldId="282"/>
            <ac:spMk id="18" creationId="{479D3E73-C6EE-15A4-43B2-954336512530}"/>
          </ac:spMkLst>
        </pc:spChg>
        <pc:spChg chg="mod">
          <ac:chgData name="Marcio Monteiro" userId="aef6e9f59deaac01" providerId="LiveId" clId="{6A8DAF11-0170-4933-B00C-B22EC133431A}" dt="2025-11-17T02:55:01.413" v="606" actId="207"/>
          <ac:spMkLst>
            <pc:docMk/>
            <pc:sldMk cId="237740861" sldId="282"/>
            <ac:spMk id="19" creationId="{74E839A5-F9FE-63D1-CC3D-A23CB8B34559}"/>
          </ac:spMkLst>
        </pc:spChg>
        <pc:spChg chg="mod">
          <ac:chgData name="Marcio Monteiro" userId="aef6e9f59deaac01" providerId="LiveId" clId="{6A8DAF11-0170-4933-B00C-B22EC133431A}" dt="2025-11-17T02:55:01.413" v="606" actId="207"/>
          <ac:spMkLst>
            <pc:docMk/>
            <pc:sldMk cId="237740861" sldId="282"/>
            <ac:spMk id="20" creationId="{B65581C2-F7EF-1695-C0C4-925F0B18F6BA}"/>
          </ac:spMkLst>
        </pc:spChg>
        <pc:picChg chg="del">
          <ac:chgData name="Marcio Monteiro" userId="aef6e9f59deaac01" providerId="LiveId" clId="{6A8DAF11-0170-4933-B00C-B22EC133431A}" dt="2025-11-17T02:55:03.988" v="607" actId="478"/>
          <ac:picMkLst>
            <pc:docMk/>
            <pc:sldMk cId="237740861" sldId="282"/>
            <ac:picMk id="2" creationId="{BCDE7143-820C-5CDE-2EE2-5039454E8B20}"/>
          </ac:picMkLst>
        </pc:picChg>
        <pc:picChg chg="mod">
          <ac:chgData name="Marcio Monteiro" userId="aef6e9f59deaac01" providerId="LiveId" clId="{6A8DAF11-0170-4933-B00C-B22EC133431A}" dt="2025-11-17T02:54:55.250" v="605" actId="207"/>
          <ac:picMkLst>
            <pc:docMk/>
            <pc:sldMk cId="237740861" sldId="282"/>
            <ac:picMk id="13" creationId="{0A461969-B68A-BB83-02E7-3D13DB6BA4BB}"/>
          </ac:picMkLst>
        </pc:picChg>
        <pc:picChg chg="mod">
          <ac:chgData name="Marcio Monteiro" userId="aef6e9f59deaac01" providerId="LiveId" clId="{6A8DAF11-0170-4933-B00C-B22EC133431A}" dt="2025-11-17T02:54:55.250" v="605" actId="207"/>
          <ac:picMkLst>
            <pc:docMk/>
            <pc:sldMk cId="237740861" sldId="282"/>
            <ac:picMk id="14" creationId="{3710C04A-7C16-94BB-A137-9D19EEEBAB6A}"/>
          </ac:picMkLst>
        </pc:picChg>
        <pc:picChg chg="mod">
          <ac:chgData name="Marcio Monteiro" userId="aef6e9f59deaac01" providerId="LiveId" clId="{6A8DAF11-0170-4933-B00C-B22EC133431A}" dt="2025-11-17T02:54:55.250" v="605" actId="207"/>
          <ac:picMkLst>
            <pc:docMk/>
            <pc:sldMk cId="237740861" sldId="282"/>
            <ac:picMk id="15" creationId="{B1C1DA0D-3AB1-D0A8-05F0-C0E45BE2934C}"/>
          </ac:picMkLst>
        </pc:picChg>
        <pc:picChg chg="mod">
          <ac:chgData name="Marcio Monteiro" userId="aef6e9f59deaac01" providerId="LiveId" clId="{6A8DAF11-0170-4933-B00C-B22EC133431A}" dt="2025-11-17T02:54:55.250" v="605" actId="207"/>
          <ac:picMkLst>
            <pc:docMk/>
            <pc:sldMk cId="237740861" sldId="282"/>
            <ac:picMk id="16" creationId="{B95B7863-B36A-702A-DE6E-DF3FEE511430}"/>
          </ac:picMkLst>
        </pc:picChg>
        <pc:picChg chg="add mod ord">
          <ac:chgData name="Marcio Monteiro" userId="aef6e9f59deaac01" providerId="LiveId" clId="{6A8DAF11-0170-4933-B00C-B22EC133431A}" dt="2025-11-17T02:55:10.038" v="609" actId="167"/>
          <ac:picMkLst>
            <pc:docMk/>
            <pc:sldMk cId="237740861" sldId="282"/>
            <ac:picMk id="24" creationId="{673C09B5-3767-97EE-4ADC-9667EC83163F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55:38.870" v="615" actId="167"/>
        <pc:sldMkLst>
          <pc:docMk/>
          <pc:sldMk cId="4003945320" sldId="283"/>
        </pc:sldMkLst>
        <pc:spChg chg="mod">
          <ac:chgData name="Marcio Monteiro" userId="aef6e9f59deaac01" providerId="LiveId" clId="{6A8DAF11-0170-4933-B00C-B22EC133431A}" dt="2025-11-17T02:55:22.929" v="610" actId="207"/>
          <ac:spMkLst>
            <pc:docMk/>
            <pc:sldMk cId="4003945320" sldId="283"/>
            <ac:spMk id="4" creationId="{EDEF75F8-1DDE-E91A-97AA-5CA4E80EEB6D}"/>
          </ac:spMkLst>
        </pc:spChg>
        <pc:spChg chg="mod">
          <ac:chgData name="Marcio Monteiro" userId="aef6e9f59deaac01" providerId="LiveId" clId="{6A8DAF11-0170-4933-B00C-B22EC133431A}" dt="2025-11-17T02:55:30.018" v="612" actId="207"/>
          <ac:spMkLst>
            <pc:docMk/>
            <pc:sldMk cId="4003945320" sldId="283"/>
            <ac:spMk id="5" creationId="{4E63DEC1-5A20-7F90-EC95-AE40954863B6}"/>
          </ac:spMkLst>
        </pc:spChg>
        <pc:spChg chg="mod">
          <ac:chgData name="Marcio Monteiro" userId="aef6e9f59deaac01" providerId="LiveId" clId="{6A8DAF11-0170-4933-B00C-B22EC133431A}" dt="2025-11-17T02:55:30.018" v="612" actId="207"/>
          <ac:spMkLst>
            <pc:docMk/>
            <pc:sldMk cId="4003945320" sldId="283"/>
            <ac:spMk id="6" creationId="{BD63E43A-D379-667E-F2BE-70C4261A3701}"/>
          </ac:spMkLst>
        </pc:spChg>
        <pc:spChg chg="mod">
          <ac:chgData name="Marcio Monteiro" userId="aef6e9f59deaac01" providerId="LiveId" clId="{6A8DAF11-0170-4933-B00C-B22EC133431A}" dt="2025-11-17T02:55:30.018" v="612" actId="207"/>
          <ac:spMkLst>
            <pc:docMk/>
            <pc:sldMk cId="4003945320" sldId="283"/>
            <ac:spMk id="7" creationId="{EED753B8-A99A-07AB-B3C3-7021BC2DD06E}"/>
          </ac:spMkLst>
        </pc:spChg>
        <pc:spChg chg="mod">
          <ac:chgData name="Marcio Monteiro" userId="aef6e9f59deaac01" providerId="LiveId" clId="{6A8DAF11-0170-4933-B00C-B22EC133431A}" dt="2025-11-17T02:55:25.775" v="611" actId="207"/>
          <ac:spMkLst>
            <pc:docMk/>
            <pc:sldMk cId="4003945320" sldId="283"/>
            <ac:spMk id="12" creationId="{DF1B7483-DFEE-D5AF-F509-77AB179666C8}"/>
          </ac:spMkLst>
        </pc:spChg>
        <pc:picChg chg="del">
          <ac:chgData name="Marcio Monteiro" userId="aef6e9f59deaac01" providerId="LiveId" clId="{6A8DAF11-0170-4933-B00C-B22EC133431A}" dt="2025-11-17T02:55:33.196" v="613" actId="478"/>
          <ac:picMkLst>
            <pc:docMk/>
            <pc:sldMk cId="4003945320" sldId="283"/>
            <ac:picMk id="2" creationId="{7017027A-CDB8-82F8-F810-18F068AE32E4}"/>
          </ac:picMkLst>
        </pc:picChg>
        <pc:picChg chg="add mod ord">
          <ac:chgData name="Marcio Monteiro" userId="aef6e9f59deaac01" providerId="LiveId" clId="{6A8DAF11-0170-4933-B00C-B22EC133431A}" dt="2025-11-17T02:55:38.870" v="615" actId="167"/>
          <ac:picMkLst>
            <pc:docMk/>
            <pc:sldMk cId="4003945320" sldId="283"/>
            <ac:picMk id="17" creationId="{0872FE0F-45D8-ED62-3F4F-C6EDB0387793}"/>
          </ac:picMkLst>
        </pc:picChg>
      </pc:sldChg>
      <pc:sldChg chg="addSp delSp modSp add mod ord replId">
        <pc:chgData name="Marcio Monteiro" userId="aef6e9f59deaac01" providerId="LiveId" clId="{6A8DAF11-0170-4933-B00C-B22EC133431A}" dt="2025-11-17T02:57:10.326" v="632" actId="167"/>
        <pc:sldMkLst>
          <pc:docMk/>
          <pc:sldMk cId="293671871" sldId="284"/>
        </pc:sldMkLst>
        <pc:spChg chg="mod">
          <ac:chgData name="Marcio Monteiro" userId="aef6e9f59deaac01" providerId="LiveId" clId="{6A8DAF11-0170-4933-B00C-B22EC133431A}" dt="2025-11-17T02:57:02.841" v="629" actId="207"/>
          <ac:spMkLst>
            <pc:docMk/>
            <pc:sldMk cId="293671871" sldId="284"/>
            <ac:spMk id="4" creationId="{2EDF90A1-BA14-B741-F7B2-B45091C3F30E}"/>
          </ac:spMkLst>
        </pc:spChg>
        <pc:spChg chg="mod">
          <ac:chgData name="Marcio Monteiro" userId="aef6e9f59deaac01" providerId="LiveId" clId="{6A8DAF11-0170-4933-B00C-B22EC133431A}" dt="2025-11-17T02:56:19.539" v="616" actId="207"/>
          <ac:spMkLst>
            <pc:docMk/>
            <pc:sldMk cId="293671871" sldId="284"/>
            <ac:spMk id="5" creationId="{1D9A903D-0794-44E1-38C7-1868655273C4}"/>
          </ac:spMkLst>
        </pc:spChg>
        <pc:spChg chg="mod">
          <ac:chgData name="Marcio Monteiro" userId="aef6e9f59deaac01" providerId="LiveId" clId="{6A8DAF11-0170-4933-B00C-B22EC133431A}" dt="2025-11-17T02:56:19.539" v="616" actId="207"/>
          <ac:spMkLst>
            <pc:docMk/>
            <pc:sldMk cId="293671871" sldId="284"/>
            <ac:spMk id="6" creationId="{16E64F9B-03DB-43BD-BAD7-FA0711C10715}"/>
          </ac:spMkLst>
        </pc:spChg>
        <pc:spChg chg="mod">
          <ac:chgData name="Marcio Monteiro" userId="aef6e9f59deaac01" providerId="LiveId" clId="{6A8DAF11-0170-4933-B00C-B22EC133431A}" dt="2025-11-17T02:56:19.539" v="616" actId="207"/>
          <ac:spMkLst>
            <pc:docMk/>
            <pc:sldMk cId="293671871" sldId="284"/>
            <ac:spMk id="7" creationId="{42E1EE1A-4EB9-FC76-3DD0-0278AD79CE4F}"/>
          </ac:spMkLst>
        </pc:spChg>
        <pc:spChg chg="mod">
          <ac:chgData name="Marcio Monteiro" userId="aef6e9f59deaac01" providerId="LiveId" clId="{6A8DAF11-0170-4933-B00C-B22EC133431A}" dt="2025-11-17T02:56:19.539" v="616" actId="207"/>
          <ac:spMkLst>
            <pc:docMk/>
            <pc:sldMk cId="293671871" sldId="284"/>
            <ac:spMk id="8" creationId="{8951E5DE-91E0-A804-D951-B6321CA15D85}"/>
          </ac:spMkLst>
        </pc:spChg>
        <pc:spChg chg="mod">
          <ac:chgData name="Marcio Monteiro" userId="aef6e9f59deaac01" providerId="LiveId" clId="{6A8DAF11-0170-4933-B00C-B22EC133431A}" dt="2025-11-17T02:56:19.539" v="616" actId="207"/>
          <ac:spMkLst>
            <pc:docMk/>
            <pc:sldMk cId="293671871" sldId="284"/>
            <ac:spMk id="9" creationId="{151CCD5D-0D18-EF1C-A483-50B0EC7DFDBA}"/>
          </ac:spMkLst>
        </pc:spChg>
        <pc:spChg chg="mod">
          <ac:chgData name="Marcio Monteiro" userId="aef6e9f59deaac01" providerId="LiveId" clId="{6A8DAF11-0170-4933-B00C-B22EC133431A}" dt="2025-11-17T02:56:19.539" v="616" actId="207"/>
          <ac:spMkLst>
            <pc:docMk/>
            <pc:sldMk cId="293671871" sldId="284"/>
            <ac:spMk id="10" creationId="{037A623D-938C-B418-A7E8-5712ABEF2BF0}"/>
          </ac:spMkLst>
        </pc:spChg>
        <pc:spChg chg="mod">
          <ac:chgData name="Marcio Monteiro" userId="aef6e9f59deaac01" providerId="LiveId" clId="{6A8DAF11-0170-4933-B00C-B22EC133431A}" dt="2025-11-17T02:56:19.539" v="616" actId="207"/>
          <ac:spMkLst>
            <pc:docMk/>
            <pc:sldMk cId="293671871" sldId="284"/>
            <ac:spMk id="11" creationId="{3E55FEB3-13C5-7A29-25FF-200135D38FF0}"/>
          </ac:spMkLst>
        </pc:spChg>
        <pc:spChg chg="mod">
          <ac:chgData name="Marcio Monteiro" userId="aef6e9f59deaac01" providerId="LiveId" clId="{6A8DAF11-0170-4933-B00C-B22EC133431A}" dt="2025-11-17T02:56:27.379" v="618" actId="207"/>
          <ac:spMkLst>
            <pc:docMk/>
            <pc:sldMk cId="293671871" sldId="284"/>
            <ac:spMk id="14" creationId="{209DB037-C287-DEA3-8228-4C2D08137AF6}"/>
          </ac:spMkLst>
        </pc:spChg>
        <pc:spChg chg="mod">
          <ac:chgData name="Marcio Monteiro" userId="aef6e9f59deaac01" providerId="LiveId" clId="{6A8DAF11-0170-4933-B00C-B22EC133431A}" dt="2025-11-17T02:56:38.125" v="622" actId="207"/>
          <ac:spMkLst>
            <pc:docMk/>
            <pc:sldMk cId="293671871" sldId="284"/>
            <ac:spMk id="17" creationId="{009C50D5-5536-A0BD-61EB-42154ADD1664}"/>
          </ac:spMkLst>
        </pc:spChg>
        <pc:spChg chg="mod">
          <ac:chgData name="Marcio Monteiro" userId="aef6e9f59deaac01" providerId="LiveId" clId="{6A8DAF11-0170-4933-B00C-B22EC133431A}" dt="2025-11-17T02:56:47.430" v="626" actId="207"/>
          <ac:spMkLst>
            <pc:docMk/>
            <pc:sldMk cId="293671871" sldId="284"/>
            <ac:spMk id="20" creationId="{3BCA6C56-01A8-748F-518C-15679D35E92B}"/>
          </ac:spMkLst>
        </pc:spChg>
        <pc:spChg chg="mod">
          <ac:chgData name="Marcio Monteiro" userId="aef6e9f59deaac01" providerId="LiveId" clId="{6A8DAF11-0170-4933-B00C-B22EC133431A}" dt="2025-11-17T02:56:32.088" v="620" actId="207"/>
          <ac:spMkLst>
            <pc:docMk/>
            <pc:sldMk cId="293671871" sldId="284"/>
            <ac:spMk id="23" creationId="{4D637A3C-02BF-6013-4B04-7A1410922D9D}"/>
          </ac:spMkLst>
        </pc:spChg>
        <pc:spChg chg="mod">
          <ac:chgData name="Marcio Monteiro" userId="aef6e9f59deaac01" providerId="LiveId" clId="{6A8DAF11-0170-4933-B00C-B22EC133431A}" dt="2025-11-17T02:56:43.160" v="624" actId="207"/>
          <ac:spMkLst>
            <pc:docMk/>
            <pc:sldMk cId="293671871" sldId="284"/>
            <ac:spMk id="26" creationId="{9CC77C39-9A64-3E8C-C0E4-0E6A8D99AF1A}"/>
          </ac:spMkLst>
        </pc:spChg>
        <pc:spChg chg="mod">
          <ac:chgData name="Marcio Monteiro" userId="aef6e9f59deaac01" providerId="LiveId" clId="{6A8DAF11-0170-4933-B00C-B22EC133431A}" dt="2025-11-17T02:56:52.118" v="628" actId="207"/>
          <ac:spMkLst>
            <pc:docMk/>
            <pc:sldMk cId="293671871" sldId="284"/>
            <ac:spMk id="29" creationId="{0AD40A6E-6E89-2486-E79D-CCACDEA09032}"/>
          </ac:spMkLst>
        </pc:spChg>
        <pc:spChg chg="mod">
          <ac:chgData name="Marcio Monteiro" userId="aef6e9f59deaac01" providerId="LiveId" clId="{6A8DAF11-0170-4933-B00C-B22EC133431A}" dt="2025-11-17T02:57:02.841" v="629" actId="207"/>
          <ac:spMkLst>
            <pc:docMk/>
            <pc:sldMk cId="293671871" sldId="284"/>
            <ac:spMk id="42" creationId="{601F97CB-E4F5-781B-4BDA-8ACED2C489FF}"/>
          </ac:spMkLst>
        </pc:spChg>
        <pc:spChg chg="mod">
          <ac:chgData name="Marcio Monteiro" userId="aef6e9f59deaac01" providerId="LiveId" clId="{6A8DAF11-0170-4933-B00C-B22EC133431A}" dt="2025-11-17T02:57:02.841" v="629" actId="207"/>
          <ac:spMkLst>
            <pc:docMk/>
            <pc:sldMk cId="293671871" sldId="284"/>
            <ac:spMk id="44" creationId="{2ACCB61C-0992-013E-9461-4BDF78FA07BF}"/>
          </ac:spMkLst>
        </pc:spChg>
        <pc:spChg chg="mod">
          <ac:chgData name="Marcio Monteiro" userId="aef6e9f59deaac01" providerId="LiveId" clId="{6A8DAF11-0170-4933-B00C-B22EC133431A}" dt="2025-11-17T02:57:02.841" v="629" actId="207"/>
          <ac:spMkLst>
            <pc:docMk/>
            <pc:sldMk cId="293671871" sldId="284"/>
            <ac:spMk id="46" creationId="{681C414F-1400-C8BE-B4EC-6CD0206E7F00}"/>
          </ac:spMkLst>
        </pc:spChg>
        <pc:spChg chg="mod">
          <ac:chgData name="Marcio Monteiro" userId="aef6e9f59deaac01" providerId="LiveId" clId="{6A8DAF11-0170-4933-B00C-B22EC133431A}" dt="2025-11-17T02:57:02.841" v="629" actId="207"/>
          <ac:spMkLst>
            <pc:docMk/>
            <pc:sldMk cId="293671871" sldId="284"/>
            <ac:spMk id="48" creationId="{140EC5EB-DE80-74D3-3A34-A7CB2C238302}"/>
          </ac:spMkLst>
        </pc:spChg>
        <pc:spChg chg="mod">
          <ac:chgData name="Marcio Monteiro" userId="aef6e9f59deaac01" providerId="LiveId" clId="{6A8DAF11-0170-4933-B00C-B22EC133431A}" dt="2025-11-17T02:57:02.841" v="629" actId="207"/>
          <ac:spMkLst>
            <pc:docMk/>
            <pc:sldMk cId="293671871" sldId="284"/>
            <ac:spMk id="50" creationId="{7E738B79-0237-2DC2-7B8A-A5883CA55F5F}"/>
          </ac:spMkLst>
        </pc:spChg>
        <pc:spChg chg="mod">
          <ac:chgData name="Marcio Monteiro" userId="aef6e9f59deaac01" providerId="LiveId" clId="{6A8DAF11-0170-4933-B00C-B22EC133431A}" dt="2025-11-17T02:57:02.841" v="629" actId="207"/>
          <ac:spMkLst>
            <pc:docMk/>
            <pc:sldMk cId="293671871" sldId="284"/>
            <ac:spMk id="52" creationId="{1A0AD082-C44A-E453-F308-CAC1D528C9AE}"/>
          </ac:spMkLst>
        </pc:spChg>
        <pc:picChg chg="del">
          <ac:chgData name="Marcio Monteiro" userId="aef6e9f59deaac01" providerId="LiveId" clId="{6A8DAF11-0170-4933-B00C-B22EC133431A}" dt="2025-11-17T02:57:04.835" v="630" actId="478"/>
          <ac:picMkLst>
            <pc:docMk/>
            <pc:sldMk cId="293671871" sldId="284"/>
            <ac:picMk id="2" creationId="{0CD31643-6B6D-DB5C-6B6C-044492206C03}"/>
          </ac:picMkLst>
        </pc:picChg>
        <pc:picChg chg="add mod ord">
          <ac:chgData name="Marcio Monteiro" userId="aef6e9f59deaac01" providerId="LiveId" clId="{6A8DAF11-0170-4933-B00C-B22EC133431A}" dt="2025-11-17T02:57:10.326" v="632" actId="167"/>
          <ac:picMkLst>
            <pc:docMk/>
            <pc:sldMk cId="293671871" sldId="284"/>
            <ac:picMk id="65" creationId="{F37E0829-A045-8DB0-890A-183B0BC22D6D}"/>
          </ac:picMkLst>
        </pc:picChg>
        <pc:cxnChg chg="mod">
          <ac:chgData name="Marcio Monteiro" userId="aef6e9f59deaac01" providerId="LiveId" clId="{6A8DAF11-0170-4933-B00C-B22EC133431A}" dt="2025-11-17T02:56:24.669" v="617" actId="208"/>
          <ac:cxnSpMkLst>
            <pc:docMk/>
            <pc:sldMk cId="293671871" sldId="284"/>
            <ac:cxnSpMk id="13" creationId="{01345DC6-CD5A-CCBA-A93D-74E0A20C7F6F}"/>
          </ac:cxnSpMkLst>
        </pc:cxnChg>
        <pc:cxnChg chg="mod">
          <ac:chgData name="Marcio Monteiro" userId="aef6e9f59deaac01" providerId="LiveId" clId="{6A8DAF11-0170-4933-B00C-B22EC133431A}" dt="2025-11-17T02:56:36.262" v="621" actId="208"/>
          <ac:cxnSpMkLst>
            <pc:docMk/>
            <pc:sldMk cId="293671871" sldId="284"/>
            <ac:cxnSpMk id="16" creationId="{52EAA2C7-4D12-8C5D-9C43-45C73FB353A3}"/>
          </ac:cxnSpMkLst>
        </pc:cxnChg>
        <pc:cxnChg chg="mod">
          <ac:chgData name="Marcio Monteiro" userId="aef6e9f59deaac01" providerId="LiveId" clId="{6A8DAF11-0170-4933-B00C-B22EC133431A}" dt="2025-11-17T02:56:45.344" v="625" actId="208"/>
          <ac:cxnSpMkLst>
            <pc:docMk/>
            <pc:sldMk cId="293671871" sldId="284"/>
            <ac:cxnSpMk id="19" creationId="{BBD4B473-775F-BE5F-494C-80B1065A07F6}"/>
          </ac:cxnSpMkLst>
        </pc:cxnChg>
        <pc:cxnChg chg="mod">
          <ac:chgData name="Marcio Monteiro" userId="aef6e9f59deaac01" providerId="LiveId" clId="{6A8DAF11-0170-4933-B00C-B22EC133431A}" dt="2025-11-17T02:56:30.072" v="619" actId="208"/>
          <ac:cxnSpMkLst>
            <pc:docMk/>
            <pc:sldMk cId="293671871" sldId="284"/>
            <ac:cxnSpMk id="22" creationId="{D8A01C6C-7CAC-43D8-83FC-6A8AA84EB364}"/>
          </ac:cxnSpMkLst>
        </pc:cxnChg>
        <pc:cxnChg chg="mod">
          <ac:chgData name="Marcio Monteiro" userId="aef6e9f59deaac01" providerId="LiveId" clId="{6A8DAF11-0170-4933-B00C-B22EC133431A}" dt="2025-11-17T02:56:40.925" v="623" actId="208"/>
          <ac:cxnSpMkLst>
            <pc:docMk/>
            <pc:sldMk cId="293671871" sldId="284"/>
            <ac:cxnSpMk id="25" creationId="{64783574-84CB-15F2-ABAD-75EA969BACC2}"/>
          </ac:cxnSpMkLst>
        </pc:cxnChg>
        <pc:cxnChg chg="mod">
          <ac:chgData name="Marcio Monteiro" userId="aef6e9f59deaac01" providerId="LiveId" clId="{6A8DAF11-0170-4933-B00C-B22EC133431A}" dt="2025-11-17T02:56:49.982" v="627" actId="208"/>
          <ac:cxnSpMkLst>
            <pc:docMk/>
            <pc:sldMk cId="293671871" sldId="284"/>
            <ac:cxnSpMk id="28" creationId="{83672694-847A-3DCA-70BA-71F5FBC1C841}"/>
          </ac:cxnSpMkLst>
        </pc:cxnChg>
      </pc:sldChg>
      <pc:sldChg chg="addSp delSp modSp add mod ord replId">
        <pc:chgData name="Marcio Monteiro" userId="aef6e9f59deaac01" providerId="LiveId" clId="{6A8DAF11-0170-4933-B00C-B22EC133431A}" dt="2025-11-17T02:57:39.942" v="638" actId="207"/>
        <pc:sldMkLst>
          <pc:docMk/>
          <pc:sldMk cId="2499068351" sldId="285"/>
        </pc:sldMkLst>
        <pc:spChg chg="mod">
          <ac:chgData name="Marcio Monteiro" userId="aef6e9f59deaac01" providerId="LiveId" clId="{6A8DAF11-0170-4933-B00C-B22EC133431A}" dt="2025-11-17T02:57:37.414" v="637" actId="207"/>
          <ac:spMkLst>
            <pc:docMk/>
            <pc:sldMk cId="2499068351" sldId="285"/>
            <ac:spMk id="5" creationId="{9BF81A0C-6F2C-FAE7-2B6F-F25F4F2AF78A}"/>
          </ac:spMkLst>
        </pc:spChg>
        <pc:spChg chg="mod">
          <ac:chgData name="Marcio Monteiro" userId="aef6e9f59deaac01" providerId="LiveId" clId="{6A8DAF11-0170-4933-B00C-B22EC133431A}" dt="2025-11-17T02:57:39.942" v="638" actId="207"/>
          <ac:spMkLst>
            <pc:docMk/>
            <pc:sldMk cId="2499068351" sldId="285"/>
            <ac:spMk id="6" creationId="{A0C80875-82BA-B968-5649-532D3CCAF71D}"/>
          </ac:spMkLst>
        </pc:spChg>
        <pc:spChg chg="mod">
          <ac:chgData name="Marcio Monteiro" userId="aef6e9f59deaac01" providerId="LiveId" clId="{6A8DAF11-0170-4933-B00C-B22EC133431A}" dt="2025-11-17T02:57:34.156" v="636" actId="207"/>
          <ac:spMkLst>
            <pc:docMk/>
            <pc:sldMk cId="2499068351" sldId="285"/>
            <ac:spMk id="7" creationId="{96C71C29-C076-FE58-2D62-06080BE4FF69}"/>
          </ac:spMkLst>
        </pc:spChg>
        <pc:picChg chg="del">
          <ac:chgData name="Marcio Monteiro" userId="aef6e9f59deaac01" providerId="LiveId" clId="{6A8DAF11-0170-4933-B00C-B22EC133431A}" dt="2025-11-17T02:57:27.096" v="633" actId="478"/>
          <ac:picMkLst>
            <pc:docMk/>
            <pc:sldMk cId="2499068351" sldId="285"/>
            <ac:picMk id="2" creationId="{9EC05433-54F6-D846-0CB1-1C29A0BD9D02}"/>
          </ac:picMkLst>
        </pc:picChg>
        <pc:picChg chg="add mod ord">
          <ac:chgData name="Marcio Monteiro" userId="aef6e9f59deaac01" providerId="LiveId" clId="{6A8DAF11-0170-4933-B00C-B22EC133431A}" dt="2025-11-17T02:57:30.015" v="635" actId="167"/>
          <ac:picMkLst>
            <pc:docMk/>
            <pc:sldMk cId="2499068351" sldId="285"/>
            <ac:picMk id="3" creationId="{011576AB-5AD3-DD8E-3F1D-192DAAAC15C7}"/>
          </ac:picMkLst>
        </pc:picChg>
      </pc:sldChg>
      <pc:sldChg chg="add">
        <pc:chgData name="Marcio Monteiro" userId="aef6e9f59deaac01" providerId="LiveId" clId="{6A8DAF11-0170-4933-B00C-B22EC133431A}" dt="2025-11-17T02:58:18.924" v="639"/>
        <pc:sldMkLst>
          <pc:docMk/>
          <pc:sldMk cId="1257262896" sldId="28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0"/>
    </inkml:context>
    <inkml:brush xml:id="br0">
      <inkml:brushProperty name="width" value="0.1" units="cm"/>
      <inkml:brushProperty name="height" value="0.1" units="cm"/>
      <inkml:brushProperty name="color" value="#2BA84A"/>
    </inkml:brush>
  </inkml:definitions>
  <inkml:trace contextRef="#ctx0" brushRef="#br0">1 0 24575,'1835'0'0,"-1793"5"0,-40-5 0,0 0 0,0 0 0,0 1 0,0-1 0,-1 1 0,1 0 0,0-1 0,0 1 0,0 0 0,-1 0 0,1 0 0,0 0 0,-1 0 0,1 0 0,-1 1 0,0-1 0,1 1 0,1 1 0,-4-1-20,0-1 0,0 0 0,0 0 0,-1 0 0,1 0 1,0 0-1,-1 0 0,1 0 0,0 0 0,-1 0 0,1-1 0,-1 1 0,1-1 0,-1 1 0,0-1 0,1 1 0,-1-1 0,1 0 0,-1 0 0,-2 0 0,-1 1-926,-15 4-5880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71"/>
    </inkml:context>
    <inkml:brush xml:id="br0">
      <inkml:brushProperty name="width" value="0.1" units="cm"/>
      <inkml:brushProperty name="height" value="0.1" units="cm"/>
      <inkml:brushProperty name="color" value="#040F0F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1"/>
    </inkml:context>
    <inkml:brush xml:id="br0">
      <inkml:brushProperty name="width" value="0.1" units="cm"/>
      <inkml:brushProperty name="height" value="0.1" units="cm"/>
      <inkml:brushProperty name="color" value="#2BA84A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62"/>
    </inkml:context>
    <inkml:brush xml:id="br0">
      <inkml:brushProperty name="width" value="0.1" units="cm"/>
      <inkml:brushProperty name="height" value="0.1" units="cm"/>
      <inkml:brushProperty name="color" value="#2D3A3A"/>
    </inkml:brush>
  </inkml:definitions>
  <inkml:trace contextRef="#ctx0" brushRef="#br0">1527 1645 24575,'-225'64'0,"205"-58"0,4 1 0</inkml:trace>
  <inkml:trace contextRef="#ctx0" brushRef="#br0" timeOffset="1">1266 1729 24575,'53'-8'0,"155"-43"-68</inkml:trace>
  <inkml:trace contextRef="#ctx0" brushRef="#br0" timeOffset="2">1505 1644 24575,'-38'10'0,"8"-4"0,51-15 0,-7 3 0</inkml:trace>
  <inkml:trace contextRef="#ctx0" brushRef="#br0" timeOffset="3">1979 1680 24575,'-69'20'0,"-12"7"0,-141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0,150-23 0</inkml:trace>
  <inkml:trace contextRef="#ctx0" brushRef="#br0" timeOffset="4">2594 1680 24575,'-33'19'0,"-125"45"0,-312 78 0,67-24 0,1017-361 0,-376 143 0</inkml:trace>
  <inkml:trace contextRef="#ctx0" brushRef="#br0" timeOffset="5">2173 1680 24575,'-490'163'0,"421"-136"0,-31 4 0,67-22 0,1 1 0,-56 27 0,389-158 0,-283 115 0,473-144 0</inkml:trace>
  <inkml:trace contextRef="#ctx0" brushRef="#br0" timeOffset="6">2517 1680 24575,'-404'201'0,"402"-201"0,-62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7">3331 1712 24575,'-83'39'0,"-39"20"0,-15-6 0,-208 52 0,110-38 0,-362 109 0,557-164 0,0 2 0,0 1 0,2 2 0,0 2 0,1 2 0,1 1 0,-34 28 0,60-38 0,24-14 0,32-14 0,-43 15 0,1061-332 0,-840 279 0,187-55 0</inkml:trace>
  <inkml:trace contextRef="#ctx0" brushRef="#br0" timeOffset="8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</inkml:trace>
  <inkml:trace contextRef="#ctx0" brushRef="#br0" timeOffset="9">2972 1657 24575,'-58'30'0,"-3"4"0,-104 80 0,53-35 0,-19 3 0,-4-6 0,-3-6 0,-202 72 0,297-125 0,-243 98 0,228-88 0,1 2 0,-47 37 0</inkml:trace>
  <inkml:trace contextRef="#ctx0" brushRef="#br0" timeOffset="10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11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12">3243 2056 24575,'-3'0'0,"-14"4"0,-638 196 0,296-87 0,38-29 0,-1 1 0,382-108 0,113-60 0,-62 28 0,-94 46 0,741-328 0,-554 268 0,-114 40 0,123-55 0,-208 82 0,-1-1 0,1 1 0,-1-1 0,1 0 0,-1 0 0,2-2 0</inkml:trace>
  <inkml:trace contextRef="#ctx0" brushRef="#br0" timeOffset="13">3225 1821 24575,'-24'3'0,"-12"8"0,0 2 0,2 2 0,-59 32 0,-2 1 0,-400 151 0,53-23 0,274-103 0,282-138 0,3 4 0,2 6 0,207-66 0,231-32 0,-367 104 0</inkml:trace>
  <inkml:trace contextRef="#ctx0" brushRef="#br0" timeOffset="14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15">3331 2684 23924,'-679'193'651,"3"-20"-651,671-172 0,-21 6 0,20-8 0,14-7 0,37-19 0,2 1 0,1 2 0,1 3 0,56-18 0,213-46 0,-163 47 0,108-30 0,-353 76 0,-215 73 0,117-27 0,-922 248 0</inkml:trace>
  <inkml:trace contextRef="#ctx0" brushRef="#br0" timeOffset="16">1284 3171 24575,'40'-8'0,"1018"-260"-1352,-736 195 1248,300-76-180,-617 147 281</inkml:trace>
  <inkml:trace contextRef="#ctx0" brushRef="#br0" timeOffset="17">3331 2657 23208,'-84'12'322,"-39"11"153,-158 51-1,130-32-378,-368 116-96,503-150 0,21-2 0,30-5 0,124-26 0,236-71 0,-332 79 0,454-114 0</inkml:trace>
  <inkml:trace contextRef="#ctx0" brushRef="#br0" timeOffset="18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19">3331 2786 24575,'-399'107'0,"1"4"0,-120 22 0,510-130 0,10-1 0,20-3 0,39-6 0,486-127 0,12-3 0,-553 135 0,-24 3 0,-34 7 0,-830 225-565,361-94 308,272-80 381,50-5 114</inkml:trace>
  <inkml:trace contextRef="#ctx0" brushRef="#br0" timeOffset="20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21">1284 3642 24575,'169'-42'0,"-69"15"0,1406-317-827,-1430 331 1654,-129 37-827,-71 44 0,76-39 0,-96 40 0,36-33 0,-122 22 0,14-4 0,38 4 0,927-266 0,-458 138 0,-52 10 0</inkml:trace>
  <inkml:trace contextRef="#ctx0" brushRef="#br0" timeOffset="22">3313 3275 24574,'-587'157'1,"276"-76"-1,-119 37 0,794-213 0,-64 20 0,-132 35 0,60-19 0,-424 125 0,-570 134 0,-33 13 0</inkml:trace>
  <inkml:trace contextRef="#ctx0" brushRef="#br0" timeOffset="23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24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25">3260 3717 24499,'-621'162'-467,"-72"19"240,350-91 329,320-82 315,29-4-216,41-9-151,361-93-19,-98 21-540,185-19 404,-81 15 111</inkml:trace>
  <inkml:trace contextRef="#ctx0" brushRef="#br0" timeOffset="26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27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28">3348 4386 24472,'-759'159'109,"92"-8"-115,486-113 6,192-50 0,14-6 0,37-15 3,2 3 0,100-33 0,145-27-72,-217 65-31,29-8-24,621-154-474</inkml:trace>
  <inkml:trace contextRef="#ctx0" brushRef="#br0" timeOffset="29">3331 4220 24551,'-16'3'3,"-299"73"15,207-47-15,-1089 274-865,1107-280 864,-214 65 281</inkml:trace>
  <inkml:trace contextRef="#ctx0" brushRef="#br0" timeOffset="30">1301 4801 24575,'48'-12'0,"59"-18"0,1309-328-859,-1406 356 1550,-36 9-499,-50 16-216,-744 202-435,161-111 228</inkml:trace>
  <inkml:trace contextRef="#ctx0" brushRef="#br0" timeOffset="31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32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33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34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35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36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37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38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39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40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41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42">3366 4787 24575,'-105'17'0,"-156"46"0,254-62 0,-760 189 0,571-137 0,134-35 0,99-43 0,26-6 0,1 4 0,106-32 0,145-19 0,-129 35 0,-78 16 0,347-96 0</inkml:trace>
  <inkml:trace contextRef="#ctx0" brushRef="#br0" timeOffset="43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44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45">3331 4029 24575,'-408'101'0,"124"-26"0,152-44 0,33-9 0,1 4 0,-134 55 0,220-76 0,4-2 0,1 0 0,0 1 0,0-1 0,0 2 0,0-1 0,-9 9 0,18-10 0,12-4 0,17-4 0,878-210 0,-674 155 0,-102 23 0</inkml:trace>
  <inkml:trace contextRef="#ctx0" brushRef="#br0" timeOffset="46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47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10"/>
    </inkml:context>
    <inkml:brush xml:id="br0">
      <inkml:brushProperty name="width" value="0.1" units="cm"/>
      <inkml:brushProperty name="height" value="0.1" units="cm"/>
      <inkml:brushProperty name="color" value="#24823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71"/>
    </inkml:context>
    <inkml:brush xml:id="br0">
      <inkml:brushProperty name="width" value="0.1" units="cm"/>
      <inkml:brushProperty name="height" value="0.1" units="cm"/>
      <inkml:brushProperty name="color" value="#24823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0"/>
    </inkml:context>
    <inkml:brush xml:id="br0">
      <inkml:brushProperty name="width" value="0.1" units="cm"/>
      <inkml:brushProperty name="height" value="0.1" units="cm"/>
      <inkml:brushProperty name="color" value="#2D3A3A"/>
    </inkml:brush>
  </inkml:definitions>
  <inkml:trace contextRef="#ctx0" brushRef="#br0">1 0 24575,'1835'0'0,"-1793"5"0,-40-5 0,0 0 0,0 0 0,0 1 0,0-1 0,-1 1 0,1 0 0,0-1 0,0 1 0,0 0 0,-1 0 0,1 0 0,0 0 0,-1 0 0,1 0 0,-1 1 0,0-1 0,1 1 0,1 1 0,-4-1-20,0-1 0,0 0 0,0 0 0,-1 0 0,1 0 1,0 0-1,-1 0 0,1 0 0,0 0 0,-1 0 0,1-1 0,-1 1 0,1-1 0,-1 1 0,0-1 0,1 1 0,-1-1 0,1 0 0,-1 0 0,-2 0 0,-1 1-926,-15 4-5880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1"/>
    </inkml:context>
    <inkml:brush xml:id="br0">
      <inkml:brushProperty name="width" value="0.1" units="cm"/>
      <inkml:brushProperty name="height" value="0.1" units="cm"/>
      <inkml:brushProperty name="color" value="#2D3A3A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62"/>
    </inkml:context>
    <inkml:brush xml:id="br0">
      <inkml:brushProperty name="width" value="0.1" units="cm"/>
      <inkml:brushProperty name="height" value="0.1" units="cm"/>
      <inkml:brushProperty name="color" value="#2BA84A"/>
    </inkml:brush>
  </inkml:definitions>
  <inkml:trace contextRef="#ctx0" brushRef="#br0">1527 1645 24575,'-225'64'0,"205"-58"0,4 1 0</inkml:trace>
  <inkml:trace contextRef="#ctx0" brushRef="#br0" timeOffset="1">1266 1729 24575,'53'-8'0,"155"-43"-68</inkml:trace>
  <inkml:trace contextRef="#ctx0" brushRef="#br0" timeOffset="2">1505 1644 24575,'-38'10'0,"8"-4"0,51-15 0,-7 3 0</inkml:trace>
  <inkml:trace contextRef="#ctx0" brushRef="#br0" timeOffset="3">1979 1680 24575,'-69'20'0,"-12"7"0,-141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0,150-23 0</inkml:trace>
  <inkml:trace contextRef="#ctx0" brushRef="#br0" timeOffset="4">2594 1680 24575,'-33'19'0,"-125"45"0,-312 78 0,67-24 0,1017-361 0,-376 143 0</inkml:trace>
  <inkml:trace contextRef="#ctx0" brushRef="#br0" timeOffset="5">2173 1680 24575,'-490'163'0,"421"-136"0,-31 4 0,67-22 0,1 1 0,-56 27 0,389-158 0,-283 115 0,473-144 0</inkml:trace>
  <inkml:trace contextRef="#ctx0" brushRef="#br0" timeOffset="6">2517 1680 24575,'-404'201'0,"402"-201"0,-62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7">3331 1712 24575,'-83'39'0,"-39"20"0,-15-6 0,-208 52 0,110-38 0,-362 109 0,557-164 0,0 2 0,0 1 0,2 2 0,0 2 0,1 2 0,1 1 0,-34 28 0,60-38 0,24-14 0,32-14 0,-43 15 0,1061-332 0,-840 279 0,187-55 0</inkml:trace>
  <inkml:trace contextRef="#ctx0" brushRef="#br0" timeOffset="8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</inkml:trace>
  <inkml:trace contextRef="#ctx0" brushRef="#br0" timeOffset="9">2972 1657 24575,'-58'30'0,"-3"4"0,-104 80 0,53-35 0,-19 3 0,-4-6 0,-3-6 0,-202 72 0,297-125 0,-243 98 0,228-88 0,1 2 0,-47 37 0</inkml:trace>
  <inkml:trace contextRef="#ctx0" brushRef="#br0" timeOffset="10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11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12">3243 2056 24575,'-3'0'0,"-14"4"0,-638 196 0,296-87 0,38-29 0,-1 1 0,382-108 0,113-60 0,-62 28 0,-94 46 0,741-328 0,-554 268 0,-114 40 0,123-55 0,-208 82 0,-1-1 0,1 1 0,-1-1 0,1 0 0,-1 0 0,2-2 0</inkml:trace>
  <inkml:trace contextRef="#ctx0" brushRef="#br0" timeOffset="13">3225 1821 24575,'-24'3'0,"-12"8"0,0 2 0,2 2 0,-59 32 0,-2 1 0,-400 151 0,53-23 0,274-103 0,282-138 0,3 4 0,2 6 0,207-66 0,231-32 0,-367 104 0</inkml:trace>
  <inkml:trace contextRef="#ctx0" brushRef="#br0" timeOffset="14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15">3331 2684 23924,'-679'193'651,"3"-20"-651,671-172 0,-21 6 0,20-8 0,14-7 0,37-19 0,2 1 0,1 2 0,1 3 0,56-18 0,213-46 0,-163 47 0,108-30 0,-353 76 0,-215 73 0,117-27 0,-922 248 0</inkml:trace>
  <inkml:trace contextRef="#ctx0" brushRef="#br0" timeOffset="16">1284 3171 24575,'40'-8'0,"1018"-260"-1352,-736 195 1248,300-76-180,-617 147 281</inkml:trace>
  <inkml:trace contextRef="#ctx0" brushRef="#br0" timeOffset="17">3331 2657 23208,'-84'12'322,"-39"11"153,-158 51-1,130-32-378,-368 116-96,503-150 0,21-2 0,30-5 0,124-26 0,236-71 0,-332 79 0,454-114 0</inkml:trace>
  <inkml:trace contextRef="#ctx0" brushRef="#br0" timeOffset="18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19">3331 2786 24575,'-399'107'0,"1"4"0,-120 22 0,510-130 0,10-1 0,20-3 0,39-6 0,486-127 0,12-3 0,-553 135 0,-24 3 0,-34 7 0,-830 225-565,361-94 308,272-80 381,50-5 114</inkml:trace>
  <inkml:trace contextRef="#ctx0" brushRef="#br0" timeOffset="20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21">1284 3642 24575,'169'-42'0,"-69"15"0,1406-317-827,-1430 331 1654,-129 37-827,-71 44 0,76-39 0,-96 40 0,36-33 0,-122 22 0,14-4 0,38 4 0,927-266 0,-458 138 0,-52 10 0</inkml:trace>
  <inkml:trace contextRef="#ctx0" brushRef="#br0" timeOffset="22">3313 3275 24574,'-587'157'1,"276"-76"-1,-119 37 0,794-213 0,-64 20 0,-132 35 0,60-19 0,-424 125 0,-570 134 0,-33 13 0</inkml:trace>
  <inkml:trace contextRef="#ctx0" brushRef="#br0" timeOffset="23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24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25">3260 3717 24499,'-621'162'-467,"-72"19"240,350-91 329,320-82 315,29-4-216,41-9-151,361-93-19,-98 21-540,185-19 404,-81 15 111</inkml:trace>
  <inkml:trace contextRef="#ctx0" brushRef="#br0" timeOffset="26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27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28">3348 4386 24472,'-759'159'109,"92"-8"-115,486-113 6,192-50 0,14-6 0,37-15 3,2 3 0,100-33 0,145-27-72,-217 65-31,29-8-24,621-154-474</inkml:trace>
  <inkml:trace contextRef="#ctx0" brushRef="#br0" timeOffset="29">3331 4220 24551,'-16'3'3,"-299"73"15,207-47-15,-1089 274-865,1107-280 864,-214 65 281</inkml:trace>
  <inkml:trace contextRef="#ctx0" brushRef="#br0" timeOffset="30">1301 4801 24575,'48'-12'0,"59"-18"0,1309-328-859,-1406 356 1550,-36 9-499,-50 16-216,-744 202-435,161-111 228</inkml:trace>
  <inkml:trace contextRef="#ctx0" brushRef="#br0" timeOffset="31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32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33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34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35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36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37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38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39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40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41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42">3366 4787 24575,'-105'17'0,"-156"46"0,254-62 0,-760 189 0,571-137 0,134-35 0,99-43 0,26-6 0,1 4 0,106-32 0,145-19 0,-129 35 0,-78 16 0,347-96 0</inkml:trace>
  <inkml:trace contextRef="#ctx0" brushRef="#br0" timeOffset="43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44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45">3331 4029 24575,'-408'101'0,"124"-26"0,152-44 0,33-9 0,1 4 0,-134 55 0,220-76 0,4-2 0,1 0 0,0 1 0,0-1 0,0 2 0,0-1 0,-9 9 0,18-10 0,12-4 0,17-4 0,878-210 0,-674 155 0,-102 23 0</inkml:trace>
  <inkml:trace contextRef="#ctx0" brushRef="#br0" timeOffset="46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47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10"/>
    </inkml:context>
    <inkml:brush xml:id="br0">
      <inkml:brushProperty name="width" value="0.1" units="cm"/>
      <inkml:brushProperty name="height" value="0.1" units="cm"/>
      <inkml:brushProperty name="color" value="#040F0F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D503A-CF03-EF7B-2A45-CC83DC18F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0E95A3-CE1B-CDA6-EC83-756ED7B69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392A43-A495-9478-9855-A4C726F8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8C685E-8CFF-3FFA-165C-576F1610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3E366E-0A51-0E66-30C0-7F86BFE3C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68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D6353-6FD5-B6D4-95C0-F11C60800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256EC90-EEAD-33D8-3B43-1CF8232D0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ED2861-6DFC-99BD-5C80-7A462CAEE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9D2998-ECFA-916C-86B3-CA033FCF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B44A12-BA60-2085-69B7-83DFC4643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4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7FB227-579E-A76A-0E45-7F4816090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7B4AB0E-CE2E-694B-23CA-0AE72C6E8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F99CEC-977A-B497-FE6F-7B3A31940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5D2D10-BF81-7378-EDE0-02804C7F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8B2A79-4930-6EFE-5560-21745F98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85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82381-2219-1C4C-5FE5-5C152F7A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B00641-E1B9-AAE2-9335-B1B73DB15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A2D2B2-F267-F40A-541E-C2A51BC0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2BF2E6-AC1F-9565-104D-602AE497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90700F-1C0A-AB04-E06D-25E2B05C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496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9A2977-CCDE-4303-FAC9-8E4B3EC3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E63AF3-2D10-D9A9-F9E3-969D5B284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1600C6-0376-9F99-8728-1072CBE0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F8EFFE-D36E-5ABA-7149-60C1749D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6FD1F3-1F21-E1EE-4CBE-33C8C1C05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022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F5203-6AED-455F-7698-991D7C95A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A0C1E6-86A3-4036-9EF7-20E8CFDC55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4FBFB6E-2558-BE91-C02E-1B9EC2952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4A8955-EB5E-51AC-FE42-01179742D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84C36E6-17B6-6306-60D4-770E1C609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F2A4A9-7B94-FAEB-EEB9-A940A4E9E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987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1FFC4B-6DB7-BA2B-B8AD-046E5A29B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7DE5D5-FFE0-F175-E3AD-B6408ABA6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DFC670-C329-09DC-D60F-FF185862A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444223F-DE11-0684-3FC7-E26F1635C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756944-3C71-5827-3DCD-385B2AFC1A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9410304-F8A6-65DD-BA17-EF83CFEB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06DA36E-E5C6-907A-8D9D-35263CBAB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FAD5BE-2DAC-2497-B13B-5B6353DA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164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21688-B511-D353-0CA7-88C8118EB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CAB07D-13C3-5C63-78BE-A69D340DE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46FACB6-98C2-18E6-D9B8-1FE0205D4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763934C-8AD0-4A4E-00B0-7AFF58E56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16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5EB2E21-4F5C-4B0E-82DD-184B76FF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00C215C-73C1-E452-3EFC-8B0D5F406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C8584B-7797-5AC9-0D4A-BF45ACF4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8624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7AC1B-1905-A464-EC2E-C62398B69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3196E4-5E24-C560-D6F4-200B0E17E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0B8923-0AF3-090E-D8D8-E91948D1E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118D701-28D1-9A3A-CAFA-14C97CACB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4F37A9-2B4B-458A-5367-B3E6479B1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32EEF10-29B3-A5F1-79E3-495343165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69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74652C-A9BD-4059-1EB5-F9B11E5C6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6DDDC5B-25F8-E193-C156-773884305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15B16F-C733-D16C-BC9B-698FA56C1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23C33B-6FC2-6E77-C368-33F8ABC91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79BB33-0E96-565D-7F62-684C6796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7E8F932-9E64-6A5B-76C9-0E1E08107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47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944D2F3-2F05-35F8-3807-870A2CBB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3F0BE7-EAE2-7C5D-FF94-0A88E1AFF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0B5493-FDC9-F843-AC41-5565CFAC0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4A0348-14B3-4538-9C63-D48AAF046B9A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27C89F-87C3-01BC-B3E3-B691883E9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72CABB-7003-B9F1-8806-0BC83E3FB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22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customXml" Target="../ink/ink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customXml" Target="../ink/ink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F61C6E1-3507-2A2D-8CB1-823EB4909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CF4E9B2-0703-A69A-E13F-2F91580572B8}"/>
              </a:ext>
            </a:extLst>
          </p:cNvPr>
          <p:cNvSpPr txBox="1"/>
          <p:nvPr/>
        </p:nvSpPr>
        <p:spPr>
          <a:xfrm>
            <a:off x="680203" y="1679945"/>
            <a:ext cx="49536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9B14C3A-BF32-8F8E-2950-F1A033CB42E4}"/>
              </a:ext>
            </a:extLst>
          </p:cNvPr>
          <p:cNvSpPr txBox="1"/>
          <p:nvPr/>
        </p:nvSpPr>
        <p:spPr>
          <a:xfrm>
            <a:off x="694717" y="2467514"/>
            <a:ext cx="47596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ENSINO DE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B7955C3-B8A8-4BC9-35CA-72AA7DFC454F}"/>
              </a:ext>
            </a:extLst>
          </p:cNvPr>
          <p:cNvSpPr txBox="1"/>
          <p:nvPr/>
        </p:nvSpPr>
        <p:spPr>
          <a:xfrm>
            <a:off x="680203" y="3294659"/>
            <a:ext cx="510267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040F0F"/>
                </a:solidFill>
                <a:highlight>
                  <a:srgbClr val="2BA84A"/>
                </a:highlight>
                <a:latin typeface="Eras Bold ITC" panose="020B0907030504020204" pitchFamily="34" charset="0"/>
              </a:rPr>
              <a:t>FÍSICA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BA3AF7A9-A8F2-C5FC-590F-1047887B1DDC}"/>
              </a:ext>
            </a:extLst>
          </p:cNvPr>
          <p:cNvGrpSpPr/>
          <p:nvPr/>
        </p:nvGrpSpPr>
        <p:grpSpPr>
          <a:xfrm>
            <a:off x="7602310" y="2195118"/>
            <a:ext cx="2844800" cy="2844800"/>
            <a:chOff x="7602310" y="2195118"/>
            <a:chExt cx="2844800" cy="2844800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54359FA4-1284-A101-1DA9-71D8909BB8A5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C9A60F5-959C-9CEA-147C-17505C2C11AD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74693958-1C02-4F09-ADDD-E95EE781407B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BB1BBF68-6858-26C6-9C6C-7E3D4E80D6DA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FB36C41A-E5AD-2BB0-1626-1BDA966CAFB8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2D956C56-FA39-261C-4CC0-CA306809C913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582824C-1F4E-4879-9306-78A4C5DD419B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1BD7BF1-7E40-A855-F02E-5EFB45C37EEF}"/>
              </a:ext>
            </a:extLst>
          </p:cNvPr>
          <p:cNvGrpSpPr/>
          <p:nvPr/>
        </p:nvGrpSpPr>
        <p:grpSpPr>
          <a:xfrm>
            <a:off x="6463084" y="533299"/>
            <a:ext cx="1280987" cy="1280987"/>
            <a:chOff x="6303660" y="417184"/>
            <a:chExt cx="1800000" cy="1800000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283F04EE-B23A-7FF7-C483-A40376C54C95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2992ACA0-73DC-9B08-26D0-4027835C952D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045362DB-E5DF-7161-12DF-F350CE99D018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7484C9BB-7DD5-A8AE-668A-8012CD3C7648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9FCC6E3-6B11-2389-38FD-43E82C5B3C40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F688E9F5-41BA-99D1-28CF-C2F11B4FA9E6}"/>
                </a:ext>
              </a:extLst>
            </p:cNvPr>
            <p:cNvSpPr/>
            <p:nvPr/>
          </p:nvSpPr>
          <p:spPr>
            <a:xfrm>
              <a:off x="7331492" y="520703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7A9E7061-D00E-994C-BE38-3E17DA50FCCF}"/>
                </a:ext>
              </a:extLst>
            </p:cNvPr>
            <p:cNvSpPr/>
            <p:nvPr/>
          </p:nvSpPr>
          <p:spPr>
            <a:xfrm>
              <a:off x="6587875" y="168110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B76F1ED-7734-8CC2-D2F1-7078361E5D89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AAFF3286-64C3-01F4-B3CD-DFBCC0A4E451}"/>
                </a:ext>
              </a:extLst>
            </p:cNvPr>
            <p:cNvSpPr/>
            <p:nvPr/>
          </p:nvSpPr>
          <p:spPr>
            <a:xfrm>
              <a:off x="6350478" y="63411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12BF4E5D-0999-5ECF-6A7E-7540B75DAE47}"/>
              </a:ext>
            </a:extLst>
          </p:cNvPr>
          <p:cNvGrpSpPr/>
          <p:nvPr/>
        </p:nvGrpSpPr>
        <p:grpSpPr>
          <a:xfrm>
            <a:off x="10296358" y="294378"/>
            <a:ext cx="1280987" cy="1371299"/>
            <a:chOff x="6303660" y="290281"/>
            <a:chExt cx="1800000" cy="1926903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04F8D63E-60DA-042F-73F2-9C4A260AC14D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050EDDA2-ABA4-0719-307C-2B738215230E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5EB57345-2AAA-52DC-D996-5E23B05598F6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4E5BCBB-FC7E-A907-F0D5-76FDCA52C0AE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234F286E-0FD2-7410-BBA8-D2187EF0C26D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CA299DDD-11A8-613B-4DCE-95B091187C68}"/>
                </a:ext>
              </a:extLst>
            </p:cNvPr>
            <p:cNvSpPr/>
            <p:nvPr/>
          </p:nvSpPr>
          <p:spPr>
            <a:xfrm>
              <a:off x="7784856" y="1224542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A34E90B4-F57E-88B5-FB56-96A747498010}"/>
                </a:ext>
              </a:extLst>
            </p:cNvPr>
            <p:cNvSpPr/>
            <p:nvPr/>
          </p:nvSpPr>
          <p:spPr>
            <a:xfrm>
              <a:off x="6800677" y="18503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8362DE9B-8F3D-5601-6714-1FA5CFA87BF6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5C1BA26B-8B36-A033-F301-89B2F891C077}"/>
                </a:ext>
              </a:extLst>
            </p:cNvPr>
            <p:cNvSpPr/>
            <p:nvPr/>
          </p:nvSpPr>
          <p:spPr>
            <a:xfrm>
              <a:off x="6863036" y="290281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6DCC71C5-4F9C-8C53-8CF8-7744F0EBEBF5}"/>
              </a:ext>
            </a:extLst>
          </p:cNvPr>
          <p:cNvGrpSpPr/>
          <p:nvPr/>
        </p:nvGrpSpPr>
        <p:grpSpPr>
          <a:xfrm>
            <a:off x="10243510" y="5128074"/>
            <a:ext cx="1280987" cy="1280987"/>
            <a:chOff x="6303660" y="417184"/>
            <a:chExt cx="1800000" cy="1800000"/>
          </a:xfrm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8E4AD6C2-294E-9312-B567-102E40C71A09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533AD0D5-4ED3-B351-25E4-38D2B043210A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890A67AC-E79E-D4BE-FF72-3796E4E8D38E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57067FFA-47EF-C496-9073-03536150D14E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20032DDC-3D83-576D-5223-7C373CD6D21E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AC37AE29-65F4-FC83-D698-0517395A6CF2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0A39C158-73A7-D8ED-2CAF-21867F9952B1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6F3F9B98-3D09-C6AD-C924-7742CF6920D7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234044DC-EA34-13F7-F8CB-0FD02BD86B75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0" name="Elipse 49">
            <a:extLst>
              <a:ext uri="{FF2B5EF4-FFF2-40B4-BE49-F238E27FC236}">
                <a16:creationId xmlns:a16="http://schemas.microsoft.com/office/drawing/2014/main" id="{5D0C429B-2109-2A46-A308-1E13FFC8D5B0}"/>
              </a:ext>
            </a:extLst>
          </p:cNvPr>
          <p:cNvSpPr/>
          <p:nvPr/>
        </p:nvSpPr>
        <p:spPr>
          <a:xfrm>
            <a:off x="8000475" y="38429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6E9BBD8B-F8DD-30A2-389F-69D31A67E3AD}"/>
              </a:ext>
            </a:extLst>
          </p:cNvPr>
          <p:cNvSpPr/>
          <p:nvPr/>
        </p:nvSpPr>
        <p:spPr>
          <a:xfrm>
            <a:off x="6831723" y="21895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52CDFD9B-D049-154C-FCCD-3829CD5C87E8}"/>
              </a:ext>
            </a:extLst>
          </p:cNvPr>
          <p:cNvSpPr/>
          <p:nvPr/>
        </p:nvSpPr>
        <p:spPr>
          <a:xfrm>
            <a:off x="9457786" y="73820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39FA6799-850A-ECC0-A922-912DEAE81369}"/>
              </a:ext>
            </a:extLst>
          </p:cNvPr>
          <p:cNvSpPr/>
          <p:nvPr/>
        </p:nvSpPr>
        <p:spPr>
          <a:xfrm>
            <a:off x="11399158" y="198754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0D0C4769-3A4F-621F-7353-C6B3A91347AD}"/>
              </a:ext>
            </a:extLst>
          </p:cNvPr>
          <p:cNvSpPr/>
          <p:nvPr/>
        </p:nvSpPr>
        <p:spPr>
          <a:xfrm>
            <a:off x="11069246" y="459050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6358BD6B-7E94-9BEC-8A52-3A69067A4F87}"/>
              </a:ext>
            </a:extLst>
          </p:cNvPr>
          <p:cNvSpPr/>
          <p:nvPr/>
        </p:nvSpPr>
        <p:spPr>
          <a:xfrm>
            <a:off x="7902328" y="539130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96203FCF-8E6F-BD31-9E35-259F4BD92338}"/>
              </a:ext>
            </a:extLst>
          </p:cNvPr>
          <p:cNvSpPr txBox="1"/>
          <p:nvPr/>
        </p:nvSpPr>
        <p:spPr>
          <a:xfrm>
            <a:off x="2613565" y="511185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2552788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B1F372A7-8E4E-8497-7741-0BA4A8DD8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4021558-08C9-BCA3-C747-92BF7E1D90AB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E707EB-0AAD-AFFE-6E3B-E18C6195002D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653D458-F338-0CC1-8BCE-F8816B67235D}"/>
              </a:ext>
            </a:extLst>
          </p:cNvPr>
          <p:cNvSpPr txBox="1"/>
          <p:nvPr/>
        </p:nvSpPr>
        <p:spPr>
          <a:xfrm>
            <a:off x="7602207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Dado 02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DF93CF-08B2-5023-B5A0-0712430273B3}"/>
              </a:ext>
            </a:extLst>
          </p:cNvPr>
          <p:cNvSpPr txBox="1"/>
          <p:nvPr/>
        </p:nvSpPr>
        <p:spPr>
          <a:xfrm>
            <a:off x="9507991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Dado 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9C0FCB3-CA62-E157-1E91-E5C8F6B8D9D5}"/>
              </a:ext>
            </a:extLst>
          </p:cNvPr>
          <p:cNvSpPr txBox="1"/>
          <p:nvPr/>
        </p:nvSpPr>
        <p:spPr>
          <a:xfrm>
            <a:off x="5530892" y="2604685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68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3512264-B4A8-DCFB-41AF-B77AEF10394A}"/>
              </a:ext>
            </a:extLst>
          </p:cNvPr>
          <p:cNvSpPr txBox="1"/>
          <p:nvPr/>
        </p:nvSpPr>
        <p:spPr>
          <a:xfrm>
            <a:off x="7595069" y="3193494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50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98C2C02-55C8-E0F4-DAAC-41578759ACA9}"/>
              </a:ext>
            </a:extLst>
          </p:cNvPr>
          <p:cNvSpPr txBox="1"/>
          <p:nvPr/>
        </p:nvSpPr>
        <p:spPr>
          <a:xfrm>
            <a:off x="9435505" y="1631408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95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F841423E-726B-8692-5E42-EF58F0247A90}"/>
              </a:ext>
            </a:extLst>
          </p:cNvPr>
          <p:cNvGrpSpPr/>
          <p:nvPr/>
        </p:nvGrpSpPr>
        <p:grpSpPr>
          <a:xfrm>
            <a:off x="6372810" y="3231594"/>
            <a:ext cx="759737" cy="2449439"/>
            <a:chOff x="6536923" y="2814702"/>
            <a:chExt cx="759737" cy="2449439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2934B9FF-1DC7-715F-337F-EA6263F22141}"/>
                </a:ext>
              </a:extLst>
            </p:cNvPr>
            <p:cNvSpPr/>
            <p:nvPr/>
          </p:nvSpPr>
          <p:spPr>
            <a:xfrm>
              <a:off x="6536923" y="2814702"/>
              <a:ext cx="755081" cy="24494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2" name="Tinta 11">
                  <a:extLst>
                    <a:ext uri="{FF2B5EF4-FFF2-40B4-BE49-F238E27FC236}">
                      <a16:creationId xmlns:a16="http://schemas.microsoft.com/office/drawing/2014/main" id="{CA52EEBC-712C-24B9-ECE1-2E787BAC3F3C}"/>
                    </a:ext>
                  </a:extLst>
                </p14:cNvPr>
                <p14:cNvContentPartPr/>
                <p14:nvPr/>
              </p14:nvContentPartPr>
              <p14:xfrm>
                <a:off x="6571980" y="2857330"/>
                <a:ext cx="688320" cy="16200"/>
              </p14:xfrm>
            </p:contentPart>
          </mc:Choice>
          <mc:Fallback xmlns="">
            <p:pic>
              <p:nvPicPr>
                <p:cNvPr id="12" name="Tinta 11">
                  <a:extLst>
                    <a:ext uri="{FF2B5EF4-FFF2-40B4-BE49-F238E27FC236}">
                      <a16:creationId xmlns:a16="http://schemas.microsoft.com/office/drawing/2014/main" id="{CA52EEBC-712C-24B9-ECE1-2E787BAC3F3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553980" y="2839330"/>
                  <a:ext cx="723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19315C22-8176-5518-578C-B6A16942C60F}"/>
                    </a:ext>
                  </a:extLst>
                </p14:cNvPr>
                <p14:cNvContentPartPr/>
                <p14:nvPr/>
              </p14:nvContentPartPr>
              <p14:xfrm>
                <a:off x="6539940" y="2868850"/>
                <a:ext cx="756720" cy="234864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19315C22-8176-5518-578C-B6A16942C60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21931" y="2850850"/>
                  <a:ext cx="792377" cy="238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10B67B5-F78F-A3DC-CEAC-C5CE66E2D445}"/>
              </a:ext>
            </a:extLst>
          </p:cNvPr>
          <p:cNvGrpSpPr/>
          <p:nvPr/>
        </p:nvGrpSpPr>
        <p:grpSpPr>
          <a:xfrm>
            <a:off x="8411157" y="3877944"/>
            <a:ext cx="761376" cy="1807124"/>
            <a:chOff x="8575270" y="3499152"/>
            <a:chExt cx="761376" cy="1807124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B28A68E0-2C1E-CC93-8478-1A1675932E68}"/>
                </a:ext>
              </a:extLst>
            </p:cNvPr>
            <p:cNvSpPr/>
            <p:nvPr/>
          </p:nvSpPr>
          <p:spPr>
            <a:xfrm>
              <a:off x="8575270" y="3499152"/>
              <a:ext cx="755081" cy="1807124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6" name="Tinta 15">
                  <a:extLst>
                    <a:ext uri="{FF2B5EF4-FFF2-40B4-BE49-F238E27FC236}">
                      <a16:creationId xmlns:a16="http://schemas.microsoft.com/office/drawing/2014/main" id="{0143BA8A-9C95-5768-6C71-A680AFA72CD4}"/>
                    </a:ext>
                  </a:extLst>
                </p14:cNvPr>
                <p14:cNvContentPartPr/>
                <p14:nvPr/>
              </p14:nvContentPartPr>
              <p14:xfrm>
                <a:off x="8579926" y="3517187"/>
                <a:ext cx="756720" cy="1757160"/>
              </p14:xfrm>
            </p:contentPart>
          </mc:Choice>
          <mc:Fallback xmlns="">
            <p:pic>
              <p:nvPicPr>
                <p:cNvPr id="16" name="Tinta 15">
                  <a:extLst>
                    <a:ext uri="{FF2B5EF4-FFF2-40B4-BE49-F238E27FC236}">
                      <a16:creationId xmlns:a16="http://schemas.microsoft.com/office/drawing/2014/main" id="{0143BA8A-9C95-5768-6C71-A680AFA72CD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61917" y="3499187"/>
                  <a:ext cx="792377" cy="179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F9B6C0B-4435-D0A1-EB6E-2BF02DAE4A18}"/>
              </a:ext>
            </a:extLst>
          </p:cNvPr>
          <p:cNvGrpSpPr/>
          <p:nvPr/>
        </p:nvGrpSpPr>
        <p:grpSpPr>
          <a:xfrm>
            <a:off x="10259758" y="2268028"/>
            <a:ext cx="767336" cy="3417039"/>
            <a:chOff x="10423871" y="1889236"/>
            <a:chExt cx="767336" cy="3417039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EAEA0367-1D24-8ECC-F698-4093E755A05A}"/>
                </a:ext>
              </a:extLst>
            </p:cNvPr>
            <p:cNvSpPr/>
            <p:nvPr/>
          </p:nvSpPr>
          <p:spPr>
            <a:xfrm>
              <a:off x="10424691" y="1889236"/>
              <a:ext cx="755081" cy="34170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CA10B775-2AE3-35A9-697C-108457C1F4DE}"/>
                </a:ext>
              </a:extLst>
            </p:cNvPr>
            <p:cNvGrpSpPr/>
            <p:nvPr/>
          </p:nvGrpSpPr>
          <p:grpSpPr>
            <a:xfrm>
              <a:off x="10423871" y="1963547"/>
              <a:ext cx="767336" cy="3300594"/>
              <a:chOff x="10423871" y="1963547"/>
              <a:chExt cx="767336" cy="3300594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0" name="Tinta 19">
                    <a:extLst>
                      <a:ext uri="{FF2B5EF4-FFF2-40B4-BE49-F238E27FC236}">
                        <a16:creationId xmlns:a16="http://schemas.microsoft.com/office/drawing/2014/main" id="{8A2A793F-B838-BF36-5A77-99FF474876BE}"/>
                      </a:ext>
                    </a:extLst>
                  </p14:cNvPr>
                  <p14:cNvContentPartPr/>
                  <p14:nvPr/>
                </p14:nvContentPartPr>
                <p14:xfrm>
                  <a:off x="10434487" y="1963547"/>
                  <a:ext cx="756720" cy="2348640"/>
                </p14:xfrm>
              </p:contentPart>
            </mc:Choice>
            <mc:Fallback xmlns="">
              <p:pic>
                <p:nvPicPr>
                  <p:cNvPr id="20" name="Tinta 19">
                    <a:extLst>
                      <a:ext uri="{FF2B5EF4-FFF2-40B4-BE49-F238E27FC236}">
                        <a16:creationId xmlns:a16="http://schemas.microsoft.com/office/drawing/2014/main" id="{8A2A793F-B838-BF36-5A77-99FF474876BE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0416478" y="1945547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21" name="Tinta 20">
                    <a:extLst>
                      <a:ext uri="{FF2B5EF4-FFF2-40B4-BE49-F238E27FC236}">
                        <a16:creationId xmlns:a16="http://schemas.microsoft.com/office/drawing/2014/main" id="{3FC0778D-AE00-52F0-72B8-A1C911DBEAF3}"/>
                      </a:ext>
                    </a:extLst>
                  </p14:cNvPr>
                  <p14:cNvContentPartPr/>
                  <p14:nvPr/>
                </p14:nvContentPartPr>
                <p14:xfrm>
                  <a:off x="10423871" y="2915501"/>
                  <a:ext cx="756720" cy="2348640"/>
                </p14:xfrm>
              </p:contentPart>
            </mc:Choice>
            <mc:Fallback xmlns="">
              <p:pic>
                <p:nvPicPr>
                  <p:cNvPr id="21" name="Tinta 20">
                    <a:extLst>
                      <a:ext uri="{FF2B5EF4-FFF2-40B4-BE49-F238E27FC236}">
                        <a16:creationId xmlns:a16="http://schemas.microsoft.com/office/drawing/2014/main" id="{3FC0778D-AE00-52F0-72B8-A1C911DBEAF3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0405862" y="2897501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786CFF4-DD8F-D6CE-A093-DA06BEED0695}"/>
              </a:ext>
            </a:extLst>
          </p:cNvPr>
          <p:cNvSpPr txBox="1"/>
          <p:nvPr/>
        </p:nvSpPr>
        <p:spPr>
          <a:xfrm>
            <a:off x="5530892" y="5715759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Dado 01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D0867D1-6C16-5622-B3CB-1A69D483ED7C}"/>
              </a:ext>
            </a:extLst>
          </p:cNvPr>
          <p:cNvSpPr txBox="1"/>
          <p:nvPr/>
        </p:nvSpPr>
        <p:spPr>
          <a:xfrm>
            <a:off x="413503" y="2899146"/>
            <a:ext cx="5369835" cy="3035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2BA84A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2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231F84B-9496-9CEE-5B3D-59605E4C9314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C4D736B8-0CA7-A23A-4D4C-31309DDD4482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90888A56-3114-36F6-661B-9049F89B0E87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73472097-8326-E0F0-0ADD-9F86F8461AEE}"/>
              </a:ext>
            </a:extLst>
          </p:cNvPr>
          <p:cNvGrpSpPr/>
          <p:nvPr/>
        </p:nvGrpSpPr>
        <p:grpSpPr>
          <a:xfrm>
            <a:off x="7602207" y="500581"/>
            <a:ext cx="1408560" cy="1408560"/>
            <a:chOff x="7602310" y="2195118"/>
            <a:chExt cx="2844800" cy="2844800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0B887565-B8DD-C585-3AD0-48B74346E1D9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7E40E33E-543D-C4FC-288C-10A743A21D75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0DFE6DDC-950A-CB5B-5530-04E55DC0D5F9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04B4847C-FBB5-787B-404B-131BC319B1CF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8D0F7565-2A02-A4EB-2AA4-034FD6CE53E3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806B47BD-74A4-D207-0354-3019D1B2D949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B777EDD7-E68E-C08B-DF44-596440F56A4D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7208344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A8F3BF0-FE3C-4101-2996-617636BF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8978331-088B-4BA9-B8B2-7C494404B1C0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007DCD6-440D-4D03-9FB4-75D2AFB3B2C4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DCB98FA-06EB-2FDF-04FF-6C847324D29E}"/>
              </a:ext>
            </a:extLst>
          </p:cNvPr>
          <p:cNvGrpSpPr/>
          <p:nvPr/>
        </p:nvGrpSpPr>
        <p:grpSpPr>
          <a:xfrm>
            <a:off x="-522321" y="1826379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DDFE30D-0435-C145-5270-51436F66B7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17" t="48" r="317" b="1808"/>
            <a:stretch>
              <a:fillRect/>
            </a:stretch>
          </p:blipFill>
          <p:spPr bwMode="auto">
            <a:xfrm>
              <a:off x="390365" y="2394542"/>
              <a:ext cx="4325473" cy="2819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F0D97F50-BFFE-CE9D-22F7-BE8D352BFB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Elipse 7">
            <a:extLst>
              <a:ext uri="{FF2B5EF4-FFF2-40B4-BE49-F238E27FC236}">
                <a16:creationId xmlns:a16="http://schemas.microsoft.com/office/drawing/2014/main" id="{A4680661-27C7-927B-5610-BD0EB9FE868D}"/>
              </a:ext>
            </a:extLst>
          </p:cNvPr>
          <p:cNvSpPr/>
          <p:nvPr/>
        </p:nvSpPr>
        <p:spPr>
          <a:xfrm>
            <a:off x="2650450" y="53584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566CDBB-73BD-F56B-52A5-F0CAB9A9F2C5}"/>
              </a:ext>
            </a:extLst>
          </p:cNvPr>
          <p:cNvSpPr/>
          <p:nvPr/>
        </p:nvSpPr>
        <p:spPr>
          <a:xfrm>
            <a:off x="1882463" y="124091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D0D9BB6-4ADF-ADE0-EF16-2818F3F48C1E}"/>
              </a:ext>
            </a:extLst>
          </p:cNvPr>
          <p:cNvSpPr/>
          <p:nvPr/>
        </p:nvSpPr>
        <p:spPr>
          <a:xfrm>
            <a:off x="756865" y="77400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969C724-636D-F56E-C503-3D2CF383161E}"/>
              </a:ext>
            </a:extLst>
          </p:cNvPr>
          <p:cNvGrpSpPr/>
          <p:nvPr/>
        </p:nvGrpSpPr>
        <p:grpSpPr>
          <a:xfrm>
            <a:off x="3626205" y="300752"/>
            <a:ext cx="1408560" cy="1408560"/>
            <a:chOff x="7602310" y="2195118"/>
            <a:chExt cx="2844800" cy="28448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1E46A04E-5CF8-5A84-FCAA-79C15599B16E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97861271-7AD9-F361-22E4-ECE36AABBAF7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2875B892-F933-7DEA-6199-22352A43D7C5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8930677D-F796-00FC-12BD-14CABCEA420A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0EA91DFC-241A-AC62-0DF0-C3183D7CDAB9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C7CA2E51-9716-CD8C-DB53-F4C498E2A01A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73EF90F-10C1-56ED-F4E4-0AE894A075C3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1E55160-C8A6-16CC-AF74-533E5234F4AF}"/>
              </a:ext>
            </a:extLst>
          </p:cNvPr>
          <p:cNvSpPr txBox="1"/>
          <p:nvPr/>
        </p:nvSpPr>
        <p:spPr>
          <a:xfrm>
            <a:off x="8613785" y="2692652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56AA00A-A8DF-872B-19E3-E2C70470B015}"/>
              </a:ext>
            </a:extLst>
          </p:cNvPr>
          <p:cNvSpPr txBox="1"/>
          <p:nvPr/>
        </p:nvSpPr>
        <p:spPr>
          <a:xfrm>
            <a:off x="8613785" y="3203432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744CE018-E922-9D17-0338-A52A1ECF0ACC}"/>
              </a:ext>
            </a:extLst>
          </p:cNvPr>
          <p:cNvGrpSpPr/>
          <p:nvPr/>
        </p:nvGrpSpPr>
        <p:grpSpPr>
          <a:xfrm>
            <a:off x="7222050" y="2686109"/>
            <a:ext cx="1229549" cy="1229549"/>
            <a:chOff x="1424750" y="2419923"/>
            <a:chExt cx="1229549" cy="1229549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572796E3-E83D-1A44-6799-EDD46591F1AC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BA84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9C3A4BF-C907-58A7-4153-6E0153CC1B3F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01</a:t>
              </a:r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B0510A8-C9D5-B68A-FFA6-F146040F2DD0}"/>
              </a:ext>
            </a:extLst>
          </p:cNvPr>
          <p:cNvSpPr txBox="1"/>
          <p:nvPr/>
        </p:nvSpPr>
        <p:spPr>
          <a:xfrm>
            <a:off x="8613785" y="442643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8B3325B-D4D7-DA39-6E63-392AA9F0EA8B}"/>
              </a:ext>
            </a:extLst>
          </p:cNvPr>
          <p:cNvSpPr txBox="1"/>
          <p:nvPr/>
        </p:nvSpPr>
        <p:spPr>
          <a:xfrm>
            <a:off x="8613785" y="4937218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5123D1E-359D-277B-6414-B9678C6046FB}"/>
              </a:ext>
            </a:extLst>
          </p:cNvPr>
          <p:cNvGrpSpPr/>
          <p:nvPr/>
        </p:nvGrpSpPr>
        <p:grpSpPr>
          <a:xfrm>
            <a:off x="7222050" y="4419895"/>
            <a:ext cx="1229549" cy="1229549"/>
            <a:chOff x="1424750" y="2419923"/>
            <a:chExt cx="1229549" cy="1229549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7078B679-9AEA-DDC8-DD1C-43946220E7C7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D3A3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6A56C9B9-4083-AE3C-B688-306AB34AD1C9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63138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9" grpId="0"/>
      <p:bldP spid="20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8D814D3-6694-BE08-DD73-796297678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554D4FE-5FEA-EFDF-6A56-A1685B5B6A1F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9B9F32-5E17-A186-22DD-AA012335B345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A5216110-6D6C-3756-2155-3389DBA70393}"/>
              </a:ext>
            </a:extLst>
          </p:cNvPr>
          <p:cNvGrpSpPr/>
          <p:nvPr/>
        </p:nvGrpSpPr>
        <p:grpSpPr>
          <a:xfrm>
            <a:off x="4007530" y="2365577"/>
            <a:ext cx="4176939" cy="4176939"/>
            <a:chOff x="7602310" y="2195118"/>
            <a:chExt cx="2844800" cy="28448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261AC411-92B6-4E1D-A544-9E3670D2B0DE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54764322-5D46-B821-CED6-2E5C53FF54B9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37446722-32CC-6ADE-4AE0-8FD4C43B4BFC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4583111F-0F0D-4C19-FDBF-FA2C4CB89F0F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2E87D6F6-1FE6-016E-03D1-99CCC331F078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5097C0DD-40A5-D801-3692-6F867EB35DEB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0C9AC05-6579-A34E-7E8C-C82AB914359E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3" name="Gráfico 12" descr="Seta de linha: curva no sentido anti-horário com preenchimento sólido">
            <a:extLst>
              <a:ext uri="{FF2B5EF4-FFF2-40B4-BE49-F238E27FC236}">
                <a16:creationId xmlns:a16="http://schemas.microsoft.com/office/drawing/2014/main" id="{199238E3-697B-D5BF-1D19-228DBEA1F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466013">
            <a:off x="3403600" y="2537455"/>
            <a:ext cx="914400" cy="914400"/>
          </a:xfrm>
          <a:prstGeom prst="rect">
            <a:avLst/>
          </a:prstGeom>
        </p:spPr>
      </p:pic>
      <p:pic>
        <p:nvPicPr>
          <p:cNvPr id="14" name="Gráfico 13" descr="Seta de linha: curva no sentido anti-horário com preenchimento sólido">
            <a:extLst>
              <a:ext uri="{FF2B5EF4-FFF2-40B4-BE49-F238E27FC236}">
                <a16:creationId xmlns:a16="http://schemas.microsoft.com/office/drawing/2014/main" id="{E40433B5-4E9D-DA32-62A4-A4B7410AB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402805">
            <a:off x="3608921" y="5064756"/>
            <a:ext cx="914400" cy="914400"/>
          </a:xfrm>
          <a:prstGeom prst="rect">
            <a:avLst/>
          </a:prstGeom>
        </p:spPr>
      </p:pic>
      <p:pic>
        <p:nvPicPr>
          <p:cNvPr id="15" name="Gráfico 14" descr="Seta de linha: curva no sentido anti-horário com preenchimento sólido">
            <a:extLst>
              <a:ext uri="{FF2B5EF4-FFF2-40B4-BE49-F238E27FC236}">
                <a16:creationId xmlns:a16="http://schemas.microsoft.com/office/drawing/2014/main" id="{32D24A9D-65D2-1297-1B42-984A2FF16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133987" flipH="1">
            <a:off x="7924802" y="2537455"/>
            <a:ext cx="914400" cy="914400"/>
          </a:xfrm>
          <a:prstGeom prst="rect">
            <a:avLst/>
          </a:prstGeom>
        </p:spPr>
      </p:pic>
      <p:pic>
        <p:nvPicPr>
          <p:cNvPr id="16" name="Gráfico 15" descr="Seta de linha: curva no sentido anti-horário com preenchimento sólido">
            <a:extLst>
              <a:ext uri="{FF2B5EF4-FFF2-40B4-BE49-F238E27FC236}">
                <a16:creationId xmlns:a16="http://schemas.microsoft.com/office/drawing/2014/main" id="{D7DA39EF-722E-FA10-E89E-311C552A1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197195" flipH="1">
            <a:off x="7924802" y="5064756"/>
            <a:ext cx="914400" cy="914400"/>
          </a:xfrm>
          <a:prstGeom prst="rect">
            <a:avLst/>
          </a:prstGeom>
        </p:spPr>
      </p:pic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2D9F3CF4-22B9-4D12-9D14-BAB19E663E65}"/>
              </a:ext>
            </a:extLst>
          </p:cNvPr>
          <p:cNvSpPr/>
          <p:nvPr/>
        </p:nvSpPr>
        <p:spPr>
          <a:xfrm>
            <a:off x="-643437" y="23532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248232"/>
                </a:solidFill>
                <a:latin typeface="Eras Bold ITC" panose="020B0907030504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24823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6C0488B-B6AC-8FAD-DC77-A6A4C1075E57}"/>
              </a:ext>
            </a:extLst>
          </p:cNvPr>
          <p:cNvSpPr/>
          <p:nvPr/>
        </p:nvSpPr>
        <p:spPr>
          <a:xfrm>
            <a:off x="9136171" y="2353220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248232"/>
                </a:solidFill>
                <a:latin typeface="Eras Bold ITC" panose="020B0907030504020204" pitchFamily="34" charset="0"/>
              </a:rPr>
              <a:t>Título 02</a:t>
            </a:r>
          </a:p>
          <a:p>
            <a:r>
              <a:rPr lang="pt-BR" dirty="0">
                <a:solidFill>
                  <a:srgbClr val="24823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E1AA35D0-76F8-4701-8CF2-564DE4E89FF2}"/>
              </a:ext>
            </a:extLst>
          </p:cNvPr>
          <p:cNvSpPr/>
          <p:nvPr/>
        </p:nvSpPr>
        <p:spPr>
          <a:xfrm>
            <a:off x="-643437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248232"/>
                </a:solidFill>
                <a:latin typeface="Eras Bold ITC" panose="020B0907030504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24823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E5982431-D062-FDF3-C894-FE007C1BD2A3}"/>
              </a:ext>
            </a:extLst>
          </p:cNvPr>
          <p:cNvSpPr/>
          <p:nvPr/>
        </p:nvSpPr>
        <p:spPr>
          <a:xfrm>
            <a:off x="9136171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248232"/>
                </a:solidFill>
                <a:latin typeface="Eras Bold ITC" panose="020B0907030504020204" pitchFamily="34" charset="0"/>
              </a:rPr>
              <a:t>Título 04</a:t>
            </a:r>
          </a:p>
          <a:p>
            <a:r>
              <a:rPr lang="pt-BR" dirty="0">
                <a:solidFill>
                  <a:srgbClr val="24823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1A2C60E-B641-0265-9525-98C09078405C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3C11942E-4756-6744-D1B5-C62DEC851BFC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96F2FAC9-578A-C97F-D80C-68C2046FBBDC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C630945-9AEB-782B-1D2D-EB775B6ACC9D}"/>
              </a:ext>
            </a:extLst>
          </p:cNvPr>
          <p:cNvGrpSpPr/>
          <p:nvPr/>
        </p:nvGrpSpPr>
        <p:grpSpPr>
          <a:xfrm>
            <a:off x="7356136" y="589220"/>
            <a:ext cx="1280987" cy="1280987"/>
            <a:chOff x="6303660" y="417184"/>
            <a:chExt cx="1800000" cy="1800000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1D8D7D25-DAF0-D143-C730-EE5B7CD9FB3C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155F9B92-748A-A9AF-A39C-11E9B98F80E4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B9504262-01CE-9EC5-83F3-EF002FF65FFB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4F8CD138-6898-6A0B-6D25-2666099D5EAD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B9F64F36-E172-E0F5-D122-AA33DBB7472F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A5C03A60-2E93-8A4D-06A8-FB1FAA25A06A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68FDDD3E-5FC8-2B40-8C9B-D3EB374D983F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11D6BB01-87EA-D7B7-4D6F-300BA036A959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73E22842-7AD7-7377-FD6E-4B74843F0CA2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0818670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AB4F98F-A447-9D9E-0652-C79E63DBE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8F06ECB-3423-FA91-B0D4-2DB924535945}"/>
              </a:ext>
            </a:extLst>
          </p:cNvPr>
          <p:cNvSpPr txBox="1"/>
          <p:nvPr/>
        </p:nvSpPr>
        <p:spPr>
          <a:xfrm>
            <a:off x="8833824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F12540-EBB5-6514-E068-E423288234C0}"/>
              </a:ext>
            </a:extLst>
          </p:cNvPr>
          <p:cNvSpPr txBox="1"/>
          <p:nvPr/>
        </p:nvSpPr>
        <p:spPr>
          <a:xfrm>
            <a:off x="7168303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7FB1697-1268-A24C-28A7-746E392FC549}"/>
              </a:ext>
            </a:extLst>
          </p:cNvPr>
          <p:cNvSpPr/>
          <p:nvPr/>
        </p:nvSpPr>
        <p:spPr>
          <a:xfrm>
            <a:off x="113209" y="1095914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CFFFC"/>
                </a:solidFill>
                <a:latin typeface="Eras Bold ITC" panose="020B0907030504020204" pitchFamily="34" charset="0"/>
              </a:rPr>
              <a:t>Título 01</a:t>
            </a:r>
          </a:p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C6B597D-01E2-B07B-2186-BC27C0F2197E}"/>
              </a:ext>
            </a:extLst>
          </p:cNvPr>
          <p:cNvSpPr/>
          <p:nvPr/>
        </p:nvSpPr>
        <p:spPr>
          <a:xfrm>
            <a:off x="113209" y="3286320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CFFFC"/>
                </a:solidFill>
                <a:latin typeface="Eras Bold ITC" panose="020B0907030504020204" pitchFamily="34" charset="0"/>
              </a:rPr>
              <a:t>Título 02</a:t>
            </a:r>
          </a:p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38CE4D3-3588-E91D-B070-49C7B17400BF}"/>
              </a:ext>
            </a:extLst>
          </p:cNvPr>
          <p:cNvSpPr/>
          <p:nvPr/>
        </p:nvSpPr>
        <p:spPr>
          <a:xfrm>
            <a:off x="113209" y="5476726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CFFFC"/>
                </a:solidFill>
                <a:latin typeface="Eras Bold ITC" panose="020B0907030504020204" pitchFamily="34" charset="0"/>
              </a:rPr>
              <a:t>Título 03</a:t>
            </a:r>
          </a:p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DB80AC83-9786-A8F8-C438-6E1A595971ED}"/>
              </a:ext>
            </a:extLst>
          </p:cNvPr>
          <p:cNvGrpSpPr/>
          <p:nvPr/>
        </p:nvGrpSpPr>
        <p:grpSpPr>
          <a:xfrm>
            <a:off x="3763406" y="370552"/>
            <a:ext cx="3225068" cy="6858000"/>
            <a:chOff x="8296351" y="764539"/>
            <a:chExt cx="3225068" cy="68580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1F9A95A-30F0-6746-34D3-CCF7A6857549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Figura2">
              <a:extLst>
                <a:ext uri="{FF2B5EF4-FFF2-40B4-BE49-F238E27FC236}">
                  <a16:creationId xmlns:a16="http://schemas.microsoft.com/office/drawing/2014/main" id="{5E73B0BD-C39A-A9EA-89C2-41264FE95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54" r="30154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11" name="Imagem 10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18CDBC88-A891-50BB-E99E-4DC8315A4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A121C6-30F2-A50D-C7D4-4DF7DFC1CD18}"/>
              </a:ext>
            </a:extLst>
          </p:cNvPr>
          <p:cNvSpPr txBox="1"/>
          <p:nvPr/>
        </p:nvSpPr>
        <p:spPr>
          <a:xfrm>
            <a:off x="6988474" y="3351369"/>
            <a:ext cx="4908150" cy="2708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200" b="1" dirty="0">
                <a:solidFill>
                  <a:srgbClr val="2BA84A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32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28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5FB21AF-AE07-1909-6F08-82812ADC9F43}"/>
              </a:ext>
            </a:extLst>
          </p:cNvPr>
          <p:cNvSpPr/>
          <p:nvPr/>
        </p:nvSpPr>
        <p:spPr>
          <a:xfrm>
            <a:off x="2568682" y="39981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AA4B346-6BFB-B0C7-A41B-855F6B2662C6}"/>
              </a:ext>
            </a:extLst>
          </p:cNvPr>
          <p:cNvSpPr/>
          <p:nvPr/>
        </p:nvSpPr>
        <p:spPr>
          <a:xfrm>
            <a:off x="1082782" y="251502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0C3A4EC-1E7A-31D9-5D96-3521586AE129}"/>
              </a:ext>
            </a:extLst>
          </p:cNvPr>
          <p:cNvSpPr/>
          <p:nvPr/>
        </p:nvSpPr>
        <p:spPr>
          <a:xfrm>
            <a:off x="3017906" y="463145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A65DBA8-9DC2-7C9E-7569-491DC326C101}"/>
              </a:ext>
            </a:extLst>
          </p:cNvPr>
          <p:cNvSpPr/>
          <p:nvPr/>
        </p:nvSpPr>
        <p:spPr>
          <a:xfrm>
            <a:off x="1629051" y="6709862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8501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2815A6CC-8A5D-30A2-3965-085DA7B41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7DB9E4B-AF9D-661E-184C-6BE445A91895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4FDC330-1E2A-4613-FCA2-359A867962C3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E53B5E6D-CFA6-E43B-1A51-1454D6B0E2BB}"/>
              </a:ext>
            </a:extLst>
          </p:cNvPr>
          <p:cNvSpPr/>
          <p:nvPr/>
        </p:nvSpPr>
        <p:spPr>
          <a:xfrm>
            <a:off x="132017" y="4160743"/>
            <a:ext cx="1033692" cy="181224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37189FD-6184-E63B-1C8A-20736D4C8000}"/>
              </a:ext>
            </a:extLst>
          </p:cNvPr>
          <p:cNvSpPr/>
          <p:nvPr/>
        </p:nvSpPr>
        <p:spPr>
          <a:xfrm>
            <a:off x="1095375" y="4160743"/>
            <a:ext cx="2021327" cy="181224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E0EF0D0-3188-37F6-31D1-4D831AB3221A}"/>
              </a:ext>
            </a:extLst>
          </p:cNvPr>
          <p:cNvSpPr/>
          <p:nvPr/>
        </p:nvSpPr>
        <p:spPr>
          <a:xfrm>
            <a:off x="3042197" y="4160743"/>
            <a:ext cx="1983626" cy="181224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010F942A-DF5C-F34E-54E4-51476B5D5F15}"/>
              </a:ext>
            </a:extLst>
          </p:cNvPr>
          <p:cNvSpPr/>
          <p:nvPr/>
        </p:nvSpPr>
        <p:spPr>
          <a:xfrm>
            <a:off x="5005113" y="4160743"/>
            <a:ext cx="1994297" cy="181224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B1DC71B-1541-5F36-9209-1781C23C6D4B}"/>
              </a:ext>
            </a:extLst>
          </p:cNvPr>
          <p:cNvSpPr/>
          <p:nvPr/>
        </p:nvSpPr>
        <p:spPr>
          <a:xfrm>
            <a:off x="6908006" y="4160743"/>
            <a:ext cx="2046917" cy="181224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86D09C4-AF4A-713E-4F7B-A0598993F0FE}"/>
              </a:ext>
            </a:extLst>
          </p:cNvPr>
          <p:cNvSpPr/>
          <p:nvPr/>
        </p:nvSpPr>
        <p:spPr>
          <a:xfrm>
            <a:off x="8858249" y="4160743"/>
            <a:ext cx="2040731" cy="181224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97FA4EBA-46FE-93D1-AD4D-A8CEE5E14A05}"/>
              </a:ext>
            </a:extLst>
          </p:cNvPr>
          <p:cNvSpPr/>
          <p:nvPr/>
        </p:nvSpPr>
        <p:spPr>
          <a:xfrm>
            <a:off x="10777538" y="4160743"/>
            <a:ext cx="1158741" cy="181224"/>
          </a:xfrm>
          <a:prstGeom prst="roundRect">
            <a:avLst>
              <a:gd name="adj" fmla="val 50000"/>
            </a:avLst>
          </a:prstGeom>
          <a:solidFill>
            <a:srgbClr val="2BA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9302680-DED1-C01F-5A16-2AD783DE2A7A}"/>
              </a:ext>
            </a:extLst>
          </p:cNvPr>
          <p:cNvGrpSpPr/>
          <p:nvPr/>
        </p:nvGrpSpPr>
        <p:grpSpPr>
          <a:xfrm>
            <a:off x="1033575" y="3091344"/>
            <a:ext cx="219075" cy="1160011"/>
            <a:chOff x="1033575" y="2596044"/>
            <a:chExt cx="219075" cy="1160011"/>
          </a:xfrm>
        </p:grpSpPr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75E1A713-A9B9-9174-085C-B8B7AAB51DE3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24823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62F8C73A-1967-50E8-3ABC-6082B57DE9B4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24823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6B482C24-7A3F-C6B1-01F0-0C497D85AA25}"/>
              </a:ext>
            </a:extLst>
          </p:cNvPr>
          <p:cNvGrpSpPr/>
          <p:nvPr/>
        </p:nvGrpSpPr>
        <p:grpSpPr>
          <a:xfrm>
            <a:off x="4904508" y="3091344"/>
            <a:ext cx="219075" cy="1160011"/>
            <a:chOff x="1033575" y="2596044"/>
            <a:chExt cx="219075" cy="116001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60FF13EA-C30D-0F7F-E429-E42AE9D2B5BB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24823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BF0EE1A4-1925-40DE-C11C-AC5EB4764C3D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24823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6CD0D6A-E5D5-A0BF-CAE0-70FECF6320B4}"/>
              </a:ext>
            </a:extLst>
          </p:cNvPr>
          <p:cNvGrpSpPr/>
          <p:nvPr/>
        </p:nvGrpSpPr>
        <p:grpSpPr>
          <a:xfrm>
            <a:off x="8787218" y="3091344"/>
            <a:ext cx="219075" cy="1160011"/>
            <a:chOff x="1033575" y="2596044"/>
            <a:chExt cx="219075" cy="1160011"/>
          </a:xfrm>
        </p:grpSpPr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AA68146D-B391-18D7-5D28-57CD1339434C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24823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043D7785-0E8D-6A95-C872-3D43DF5E16D8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24823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6C2C6E5B-6640-9F52-D28B-83F8EFBEE974}"/>
              </a:ext>
            </a:extLst>
          </p:cNvPr>
          <p:cNvGrpSpPr/>
          <p:nvPr/>
        </p:nvGrpSpPr>
        <p:grpSpPr>
          <a:xfrm flipV="1">
            <a:off x="2977856" y="4251355"/>
            <a:ext cx="219075" cy="1160011"/>
            <a:chOff x="1033575" y="2596044"/>
            <a:chExt cx="219075" cy="1160011"/>
          </a:xfrm>
        </p:grpSpPr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0BB4C7F3-E38C-D72E-6A37-58C34D48B97F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24823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74A06537-A5B8-0FDA-B746-F0B98A58DF70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24823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B97CC23-FCCF-5CF3-1518-B8D4023C4FA7}"/>
              </a:ext>
            </a:extLst>
          </p:cNvPr>
          <p:cNvGrpSpPr/>
          <p:nvPr/>
        </p:nvGrpSpPr>
        <p:grpSpPr>
          <a:xfrm flipV="1">
            <a:off x="6839856" y="4251355"/>
            <a:ext cx="219075" cy="1160011"/>
            <a:chOff x="1033575" y="2596044"/>
            <a:chExt cx="219075" cy="1160011"/>
          </a:xfrm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3EBE81EE-42DC-891F-23DF-C08B79F468EC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24823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5796FABB-D42B-F6F5-B7C2-E21682C8157B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24823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D0071E5E-66B0-C28E-CE1F-771A5CC7E1AF}"/>
              </a:ext>
            </a:extLst>
          </p:cNvPr>
          <p:cNvGrpSpPr/>
          <p:nvPr/>
        </p:nvGrpSpPr>
        <p:grpSpPr>
          <a:xfrm flipV="1">
            <a:off x="10731499" y="4251355"/>
            <a:ext cx="219075" cy="1160011"/>
            <a:chOff x="1033575" y="2596044"/>
            <a:chExt cx="219075" cy="1160011"/>
          </a:xfrm>
        </p:grpSpPr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19ABBC13-A5C4-E4BB-1591-29100601DFCA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24823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D8DEA29B-A0D3-92B0-1D85-16D52D1BD49E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24823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A25FEF09-3088-FD69-0F57-51AEED9E2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16053" y="3926653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6CA4371D-9FF7-B09B-09BF-D61B25F8A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753185" y="3926652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E48ED694-E8F5-0B51-D7EA-A949ABAC4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690317" y="3926651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A4480A45-05E4-2E34-E01B-09A719C5A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627449" y="3926650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2CB22A87-8325-E82D-7975-839580829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564581" y="3926649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EB9110F4-1F5A-855C-025E-626F9D3D0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501713" y="3926648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F8315CDB-B9FE-F3AD-A880-051948CAAF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57" y="2492737"/>
            <a:ext cx="438150" cy="438150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1FA47A07-DC5E-7573-E8A8-37AC53F63E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8630" y="5536649"/>
            <a:ext cx="438150" cy="43815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842465BD-52A5-D26D-68A2-3EF1A8F1DD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6500" y="2492737"/>
            <a:ext cx="438150" cy="438150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8BA31696-4E13-DC86-0656-237018F8A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73873" y="5536649"/>
            <a:ext cx="438150" cy="438150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6D468894-CA66-868F-7B7D-C013124658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6685" y="2492737"/>
            <a:ext cx="432065" cy="43815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EA7F9343-2645-75D5-EB78-79F1146D21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9116" y="5536649"/>
            <a:ext cx="438150" cy="438150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49A3EAD7-A64A-5904-A2F7-E41AB4F0BF73}"/>
              </a:ext>
            </a:extLst>
          </p:cNvPr>
          <p:cNvSpPr txBox="1"/>
          <p:nvPr/>
        </p:nvSpPr>
        <p:spPr>
          <a:xfrm>
            <a:off x="352912" y="480757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BEEB314-A9D7-F54D-7CF5-4CE53ECAEF35}"/>
              </a:ext>
            </a:extLst>
          </p:cNvPr>
          <p:cNvSpPr txBox="1"/>
          <p:nvPr/>
        </p:nvSpPr>
        <p:spPr>
          <a:xfrm>
            <a:off x="255384" y="5165017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1CF0B52C-FCBD-8C51-BE4B-6DD56BA520DE}"/>
              </a:ext>
            </a:extLst>
          </p:cNvPr>
          <p:cNvSpPr txBox="1"/>
          <p:nvPr/>
        </p:nvSpPr>
        <p:spPr>
          <a:xfrm>
            <a:off x="2287302" y="275626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110ABC3E-5C9C-ADB4-BB69-8322A9DBFAB0}"/>
              </a:ext>
            </a:extLst>
          </p:cNvPr>
          <p:cNvSpPr txBox="1"/>
          <p:nvPr/>
        </p:nvSpPr>
        <p:spPr>
          <a:xfrm>
            <a:off x="2189774" y="3113707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8CBD9FD-687E-C77E-9069-707497B29554}"/>
              </a:ext>
            </a:extLst>
          </p:cNvPr>
          <p:cNvSpPr txBox="1"/>
          <p:nvPr/>
        </p:nvSpPr>
        <p:spPr>
          <a:xfrm>
            <a:off x="4162339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E8C21B27-75B7-F882-5272-ADD25082F70D}"/>
              </a:ext>
            </a:extLst>
          </p:cNvPr>
          <p:cNvSpPr txBox="1"/>
          <p:nvPr/>
        </p:nvSpPr>
        <p:spPr>
          <a:xfrm>
            <a:off x="4064811" y="5083369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5B2E901E-498C-9618-26D0-3E19C1A9C894}"/>
              </a:ext>
            </a:extLst>
          </p:cNvPr>
          <p:cNvSpPr txBox="1"/>
          <p:nvPr/>
        </p:nvSpPr>
        <p:spPr>
          <a:xfrm>
            <a:off x="6133560" y="276233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04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5B058652-C430-61F2-2077-249B460CFA54}"/>
              </a:ext>
            </a:extLst>
          </p:cNvPr>
          <p:cNvSpPr txBox="1"/>
          <p:nvPr/>
        </p:nvSpPr>
        <p:spPr>
          <a:xfrm>
            <a:off x="6036032" y="3119777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ADFAEF2-EA8D-7127-B28B-F0C022747065}"/>
              </a:ext>
            </a:extLst>
          </p:cNvPr>
          <p:cNvSpPr txBox="1"/>
          <p:nvPr/>
        </p:nvSpPr>
        <p:spPr>
          <a:xfrm>
            <a:off x="8084474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05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E1EF9700-899E-6340-4687-BC02C3173920}"/>
              </a:ext>
            </a:extLst>
          </p:cNvPr>
          <p:cNvSpPr txBox="1"/>
          <p:nvPr/>
        </p:nvSpPr>
        <p:spPr>
          <a:xfrm>
            <a:off x="7986946" y="5083369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85C18483-1F4A-D2CB-79D3-9AB8E176BC58}"/>
              </a:ext>
            </a:extLst>
          </p:cNvPr>
          <p:cNvSpPr txBox="1"/>
          <p:nvPr/>
        </p:nvSpPr>
        <p:spPr>
          <a:xfrm>
            <a:off x="10015704" y="2814775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06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8D5CEF4B-DC87-D7AD-52C3-C9D338B2A115}"/>
              </a:ext>
            </a:extLst>
          </p:cNvPr>
          <p:cNvSpPr txBox="1"/>
          <p:nvPr/>
        </p:nvSpPr>
        <p:spPr>
          <a:xfrm>
            <a:off x="9918176" y="3172213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4FB51E31-7F61-6F8B-0B69-73DDCFF8134E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5D34B2EE-B545-EA3F-96A2-8E2082F13EE0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613FB5A0-C9EE-ECA7-BFB0-92A6CEA66AE9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D003800F-ECA2-CBAF-6C8C-BD8F5AE61CE8}"/>
              </a:ext>
            </a:extLst>
          </p:cNvPr>
          <p:cNvGrpSpPr/>
          <p:nvPr/>
        </p:nvGrpSpPr>
        <p:grpSpPr>
          <a:xfrm>
            <a:off x="7602207" y="500581"/>
            <a:ext cx="1408560" cy="1408560"/>
            <a:chOff x="7602310" y="2195118"/>
            <a:chExt cx="2844800" cy="2844800"/>
          </a:xfrm>
        </p:grpSpPr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85C24F69-1457-BD9A-E6C1-8ED0A8D4EC4E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6730006A-0803-7704-B875-CC3CEF7B68A6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53560DB5-CDD7-1CB6-7AC6-A4ECC471E38F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4406B0D7-8C83-92F2-AF6F-CF3482BC40A0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Elipse 61">
              <a:extLst>
                <a:ext uri="{FF2B5EF4-FFF2-40B4-BE49-F238E27FC236}">
                  <a16:creationId xmlns:a16="http://schemas.microsoft.com/office/drawing/2014/main" id="{E094C10A-9A8D-1883-032E-924FC4B4B7D4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9EE78D5D-D577-43C5-5409-A6EF778808F3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4" name="Elipse 63">
              <a:extLst>
                <a:ext uri="{FF2B5EF4-FFF2-40B4-BE49-F238E27FC236}">
                  <a16:creationId xmlns:a16="http://schemas.microsoft.com/office/drawing/2014/main" id="{7BF9A4C1-12CB-BCE4-2911-D3B5E8232BF6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5165505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D2ADA8E-BF8D-D72F-4191-C09BB74FF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6ADA6E9-6063-C3F2-3936-51F6EAA2DC1E}"/>
              </a:ext>
            </a:extLst>
          </p:cNvPr>
          <p:cNvSpPr txBox="1"/>
          <p:nvPr/>
        </p:nvSpPr>
        <p:spPr>
          <a:xfrm>
            <a:off x="-101600" y="2041023"/>
            <a:ext cx="8826500" cy="277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5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Use uma frase </a:t>
            </a:r>
            <a:r>
              <a:rPr lang="pt-BR" sz="5400" b="1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impactante</a:t>
            </a:r>
            <a:r>
              <a:rPr lang="pt-BR" sz="5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para encerrar a sua apresentação.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B7592AE-B559-6C3D-B425-C0FC16480C63}"/>
              </a:ext>
            </a:extLst>
          </p:cNvPr>
          <p:cNvSpPr txBox="1"/>
          <p:nvPr/>
        </p:nvSpPr>
        <p:spPr>
          <a:xfrm>
            <a:off x="1442933" y="5028892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040F0F"/>
                </a:solidFill>
                <a:latin typeface="Eras Bold ITC" panose="020B0907030504020204" pitchFamily="34" charset="0"/>
              </a:rPr>
              <a:t>- Fulano de Tal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C46336B-BC12-67EC-0EC5-0036D645FED5}"/>
              </a:ext>
            </a:extLst>
          </p:cNvPr>
          <p:cNvSpPr txBox="1"/>
          <p:nvPr/>
        </p:nvSpPr>
        <p:spPr>
          <a:xfrm>
            <a:off x="292348" y="1486160"/>
            <a:ext cx="788058" cy="256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9900" dirty="0">
                <a:solidFill>
                  <a:srgbClr val="040F0F"/>
                </a:solidFill>
                <a:latin typeface="Eras Bold ITC" panose="020B0907030504020204" pitchFamily="34" charset="0"/>
              </a:rPr>
              <a:t>“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B8E5A76-CD84-C294-160D-23055825E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8318774" y="1486160"/>
            <a:ext cx="4104518" cy="4150192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76CBB56C-4ED9-83C9-BE71-1C6685208BE7}"/>
              </a:ext>
            </a:extLst>
          </p:cNvPr>
          <p:cNvSpPr/>
          <p:nvPr/>
        </p:nvSpPr>
        <p:spPr>
          <a:xfrm>
            <a:off x="7882817" y="1089898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5A4B316-99BD-D794-C93F-DB4372961BD6}"/>
              </a:ext>
            </a:extLst>
          </p:cNvPr>
          <p:cNvSpPr/>
          <p:nvPr/>
        </p:nvSpPr>
        <p:spPr>
          <a:xfrm>
            <a:off x="10054625" y="954514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328A662-AE90-8E54-9DFC-DACE35463DA7}"/>
              </a:ext>
            </a:extLst>
          </p:cNvPr>
          <p:cNvSpPr/>
          <p:nvPr/>
        </p:nvSpPr>
        <p:spPr>
          <a:xfrm>
            <a:off x="12106884" y="5099115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65C4F03-3EF2-DA7F-DE31-70FA963A0685}"/>
              </a:ext>
            </a:extLst>
          </p:cNvPr>
          <p:cNvSpPr/>
          <p:nvPr/>
        </p:nvSpPr>
        <p:spPr>
          <a:xfrm>
            <a:off x="7763168" y="3936360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C85C5B3-7C0D-02F0-032D-B82B4C5F3143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D7AAB81-B3BC-9763-73DF-6967666F37B3}"/>
              </a:ext>
            </a:extLst>
          </p:cNvPr>
          <p:cNvSpPr/>
          <p:nvPr/>
        </p:nvSpPr>
        <p:spPr>
          <a:xfrm>
            <a:off x="1820967" y="28579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C59E71A7-6441-5C9E-C542-4D7844EB3A97}"/>
              </a:ext>
            </a:extLst>
          </p:cNvPr>
          <p:cNvSpPr/>
          <p:nvPr/>
        </p:nvSpPr>
        <p:spPr>
          <a:xfrm>
            <a:off x="686377" y="585366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F8652F3E-F10C-46FA-51B2-982C236F3229}"/>
              </a:ext>
            </a:extLst>
          </p:cNvPr>
          <p:cNvSpPr/>
          <p:nvPr/>
        </p:nvSpPr>
        <p:spPr>
          <a:xfrm>
            <a:off x="11273887" y="63885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7FCDE16-973D-07AE-F3DB-2C6944AB1BD5}"/>
              </a:ext>
            </a:extLst>
          </p:cNvPr>
          <p:cNvSpPr/>
          <p:nvPr/>
        </p:nvSpPr>
        <p:spPr>
          <a:xfrm>
            <a:off x="11726797" y="21173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4201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F405A1E-10DC-13DA-95B1-31919CC48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3534DA0-13DD-7EEC-1EA1-54D20535F7E0}"/>
              </a:ext>
            </a:extLst>
          </p:cNvPr>
          <p:cNvSpPr txBox="1"/>
          <p:nvPr/>
        </p:nvSpPr>
        <p:spPr>
          <a:xfrm>
            <a:off x="680203" y="1679945"/>
            <a:ext cx="49536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Eras Bold ITC" panose="020B0907030504020204" pitchFamily="34" charset="0"/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0713EF5-4B56-37F1-E931-72C3F190024E}"/>
              </a:ext>
            </a:extLst>
          </p:cNvPr>
          <p:cNvSpPr txBox="1"/>
          <p:nvPr/>
        </p:nvSpPr>
        <p:spPr>
          <a:xfrm>
            <a:off x="694717" y="2467514"/>
            <a:ext cx="47596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ENSINO DE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5A52BD1-BA9A-98F5-5194-259B89110EE6}"/>
              </a:ext>
            </a:extLst>
          </p:cNvPr>
          <p:cNvSpPr txBox="1"/>
          <p:nvPr/>
        </p:nvSpPr>
        <p:spPr>
          <a:xfrm>
            <a:off x="680203" y="3294659"/>
            <a:ext cx="510267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248232"/>
                </a:solidFill>
                <a:highlight>
                  <a:srgbClr val="FCFFFC"/>
                </a:highlight>
                <a:latin typeface="Eras Bold ITC" panose="020B0907030504020204" pitchFamily="34" charset="0"/>
              </a:rPr>
              <a:t>FÍSICA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4CEC517-AE3D-4A72-7CE6-C7C82743E834}"/>
              </a:ext>
            </a:extLst>
          </p:cNvPr>
          <p:cNvGrpSpPr/>
          <p:nvPr/>
        </p:nvGrpSpPr>
        <p:grpSpPr>
          <a:xfrm>
            <a:off x="7602310" y="2195118"/>
            <a:ext cx="2844800" cy="2844800"/>
            <a:chOff x="7602310" y="2195118"/>
            <a:chExt cx="2844800" cy="2844800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74B9108A-0FDA-5723-E93F-3A558D129845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834C09A5-5BF3-DC8E-910E-850B7DBCA6C2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D28D284A-2071-BD9E-F0B9-933E462F18A9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FA16710E-FB8A-153A-DAC2-D88D6538B948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E4BF4E44-ACB8-CBBD-1A76-E16A876D67F5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0E016E7A-0FFA-67D2-EFF0-536BAD318E48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024576BE-6308-8981-5A4F-CB0DBF449F67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A8349C1-44F3-B9A4-7687-3924613BDE03}"/>
              </a:ext>
            </a:extLst>
          </p:cNvPr>
          <p:cNvGrpSpPr/>
          <p:nvPr/>
        </p:nvGrpSpPr>
        <p:grpSpPr>
          <a:xfrm>
            <a:off x="6463084" y="533299"/>
            <a:ext cx="1280987" cy="1280987"/>
            <a:chOff x="6303660" y="417184"/>
            <a:chExt cx="1800000" cy="1800000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3BA1C75F-00F0-65D6-7EEC-099D5AFF4AAF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A432666-6061-24EE-8A17-8FCC0F8A383C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D9F28C7-60CF-9D81-F16F-292D52EDB0CF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B785B84A-C2F1-1F26-4BFB-9BD84F47B8E9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9284FC5E-71BB-04C1-A254-548CCD27906B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D3FEB0E-EC53-3DFC-679E-245A84DAA049}"/>
                </a:ext>
              </a:extLst>
            </p:cNvPr>
            <p:cNvSpPr/>
            <p:nvPr/>
          </p:nvSpPr>
          <p:spPr>
            <a:xfrm>
              <a:off x="7331492" y="520703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D478150B-AF23-9CAE-1F70-A23FF2F46A55}"/>
                </a:ext>
              </a:extLst>
            </p:cNvPr>
            <p:cNvSpPr/>
            <p:nvPr/>
          </p:nvSpPr>
          <p:spPr>
            <a:xfrm>
              <a:off x="6587875" y="168110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8F6965AA-CB1A-71FA-A027-F8662D40F0AC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AC980FAF-E238-1BB4-0D75-9F411E2D1AEF}"/>
                </a:ext>
              </a:extLst>
            </p:cNvPr>
            <p:cNvSpPr/>
            <p:nvPr/>
          </p:nvSpPr>
          <p:spPr>
            <a:xfrm>
              <a:off x="6350478" y="63411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EB1C7C47-6FC0-B519-C072-B1BBDA20481A}"/>
              </a:ext>
            </a:extLst>
          </p:cNvPr>
          <p:cNvGrpSpPr/>
          <p:nvPr/>
        </p:nvGrpSpPr>
        <p:grpSpPr>
          <a:xfrm>
            <a:off x="10296358" y="384690"/>
            <a:ext cx="1280987" cy="1280987"/>
            <a:chOff x="6303660" y="417184"/>
            <a:chExt cx="1800000" cy="1800000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225F6C03-1070-B8EF-4896-D6B3AF3562F4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07B72B6A-78EE-2D54-26BA-1C8CA9AF1CF8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5C3C1220-9429-8432-8633-277147339F7B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01848C8D-9B51-7254-CDD3-F4899702F266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FF5CBBC9-55D9-248E-13A5-3DCCD1F51A94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3472C71-7919-8AD7-078A-6A5E15609093}"/>
                </a:ext>
              </a:extLst>
            </p:cNvPr>
            <p:cNvSpPr/>
            <p:nvPr/>
          </p:nvSpPr>
          <p:spPr>
            <a:xfrm>
              <a:off x="7331492" y="520703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F8AEADDA-1040-2F72-E574-CDA0DC55480E}"/>
                </a:ext>
              </a:extLst>
            </p:cNvPr>
            <p:cNvSpPr/>
            <p:nvPr/>
          </p:nvSpPr>
          <p:spPr>
            <a:xfrm>
              <a:off x="6587875" y="168110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62AB178A-0E74-D4D9-10BC-8273526C23BF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12AEE1AE-852E-265B-BFAB-FB1C4DBC542A}"/>
                </a:ext>
              </a:extLst>
            </p:cNvPr>
            <p:cNvSpPr/>
            <p:nvPr/>
          </p:nvSpPr>
          <p:spPr>
            <a:xfrm>
              <a:off x="6350478" y="63411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BAF1C4F7-975E-595A-BD1A-9A57B03C6DDF}"/>
              </a:ext>
            </a:extLst>
          </p:cNvPr>
          <p:cNvGrpSpPr/>
          <p:nvPr/>
        </p:nvGrpSpPr>
        <p:grpSpPr>
          <a:xfrm>
            <a:off x="10243510" y="5128074"/>
            <a:ext cx="1280987" cy="1280987"/>
            <a:chOff x="6303660" y="417184"/>
            <a:chExt cx="1800000" cy="1800000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5EB0521F-5B6D-2428-20C2-055BC713609D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28A2AA50-AC3E-1517-64D2-738CC54477CF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2760546A-9096-F2A1-716B-62071B2A56F4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C8E899D6-73C2-D37E-6F07-7BC64754CD18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3FE8CFF-6306-28C1-E9BE-2CE526699EF6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37B0D45C-A162-64B7-DB85-1020E2DE4192}"/>
                </a:ext>
              </a:extLst>
            </p:cNvPr>
            <p:cNvSpPr/>
            <p:nvPr/>
          </p:nvSpPr>
          <p:spPr>
            <a:xfrm>
              <a:off x="7331492" y="520703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C25769B5-1359-C1F0-7B1B-C047D8B5FCAB}"/>
                </a:ext>
              </a:extLst>
            </p:cNvPr>
            <p:cNvSpPr/>
            <p:nvPr/>
          </p:nvSpPr>
          <p:spPr>
            <a:xfrm>
              <a:off x="6587875" y="168110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5E61EF48-0526-DA6F-E083-14038F24D963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590CD0D5-CA10-278C-BADA-9B7C12A003EC}"/>
                </a:ext>
              </a:extLst>
            </p:cNvPr>
            <p:cNvSpPr/>
            <p:nvPr/>
          </p:nvSpPr>
          <p:spPr>
            <a:xfrm>
              <a:off x="6350478" y="63411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5" name="Elipse 44">
            <a:extLst>
              <a:ext uri="{FF2B5EF4-FFF2-40B4-BE49-F238E27FC236}">
                <a16:creationId xmlns:a16="http://schemas.microsoft.com/office/drawing/2014/main" id="{FA0B31E6-664C-B59B-0506-05CD19F4A220}"/>
              </a:ext>
            </a:extLst>
          </p:cNvPr>
          <p:cNvSpPr/>
          <p:nvPr/>
        </p:nvSpPr>
        <p:spPr>
          <a:xfrm>
            <a:off x="8000475" y="38429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CEDD4C73-C233-D1F9-1862-EBDC64A6B5FC}"/>
              </a:ext>
            </a:extLst>
          </p:cNvPr>
          <p:cNvSpPr/>
          <p:nvPr/>
        </p:nvSpPr>
        <p:spPr>
          <a:xfrm>
            <a:off x="6831723" y="21895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E18F7781-3A19-72C1-AA34-8AF9763E254A}"/>
              </a:ext>
            </a:extLst>
          </p:cNvPr>
          <p:cNvSpPr/>
          <p:nvPr/>
        </p:nvSpPr>
        <p:spPr>
          <a:xfrm>
            <a:off x="9457786" y="73820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34330829-A468-0EB9-B167-505184A10081}"/>
              </a:ext>
            </a:extLst>
          </p:cNvPr>
          <p:cNvSpPr/>
          <p:nvPr/>
        </p:nvSpPr>
        <p:spPr>
          <a:xfrm>
            <a:off x="11399158" y="198754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5DE59104-F573-8D48-C751-BB2C14E81DDA}"/>
              </a:ext>
            </a:extLst>
          </p:cNvPr>
          <p:cNvSpPr/>
          <p:nvPr/>
        </p:nvSpPr>
        <p:spPr>
          <a:xfrm>
            <a:off x="11069246" y="459050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70F607EC-1D4B-CE09-AA65-419FE2D75836}"/>
              </a:ext>
            </a:extLst>
          </p:cNvPr>
          <p:cNvSpPr/>
          <p:nvPr/>
        </p:nvSpPr>
        <p:spPr>
          <a:xfrm>
            <a:off x="7902328" y="539130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342F1B83-55EB-B60F-0234-8F3BD1997939}"/>
              </a:ext>
            </a:extLst>
          </p:cNvPr>
          <p:cNvSpPr txBox="1"/>
          <p:nvPr/>
        </p:nvSpPr>
        <p:spPr>
          <a:xfrm>
            <a:off x="2613565" y="511185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697909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D082B-E5BF-C317-4793-918B337C1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m 3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C239AB90-2022-E2D8-68F8-3D521D6DE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762D57C-2457-9036-E6EC-AD04133AEE25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08DC04-D1EA-DB04-07F6-2649F4A44B99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16DB6BC-4826-CBA4-4E3D-D56E065E1C14}"/>
              </a:ext>
            </a:extLst>
          </p:cNvPr>
          <p:cNvSpPr txBox="1"/>
          <p:nvPr/>
        </p:nvSpPr>
        <p:spPr>
          <a:xfrm>
            <a:off x="258977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03696A-2325-0AFA-9D0A-F386720AEFCD}"/>
              </a:ext>
            </a:extLst>
          </p:cNvPr>
          <p:cNvSpPr txBox="1"/>
          <p:nvPr/>
        </p:nvSpPr>
        <p:spPr>
          <a:xfrm>
            <a:off x="2589779" y="3293449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9C93FA47-46E3-BF28-1C65-7FC92826A6E4}"/>
              </a:ext>
            </a:extLst>
          </p:cNvPr>
          <p:cNvGrpSpPr/>
          <p:nvPr/>
        </p:nvGrpSpPr>
        <p:grpSpPr>
          <a:xfrm>
            <a:off x="1198044" y="2776126"/>
            <a:ext cx="1229549" cy="1229549"/>
            <a:chOff x="1424750" y="2419923"/>
            <a:chExt cx="1229549" cy="1229549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785F7E92-3532-49AD-D28A-015EB0751DCD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D3A3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5EF16216-C4E0-DCA7-97AE-2E3B871B1A37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01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E114DB4-343C-3128-40BC-8867CBD1469B}"/>
              </a:ext>
            </a:extLst>
          </p:cNvPr>
          <p:cNvSpPr txBox="1"/>
          <p:nvPr/>
        </p:nvSpPr>
        <p:spPr>
          <a:xfrm>
            <a:off x="258977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77EF8B7-F1B8-8C93-BE79-9240E1174FE0}"/>
              </a:ext>
            </a:extLst>
          </p:cNvPr>
          <p:cNvSpPr txBox="1"/>
          <p:nvPr/>
        </p:nvSpPr>
        <p:spPr>
          <a:xfrm>
            <a:off x="2589779" y="5027235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5F52FF55-04C4-E0CD-B0EA-B58B1932548E}"/>
              </a:ext>
            </a:extLst>
          </p:cNvPr>
          <p:cNvGrpSpPr/>
          <p:nvPr/>
        </p:nvGrpSpPr>
        <p:grpSpPr>
          <a:xfrm>
            <a:off x="1198044" y="4509912"/>
            <a:ext cx="1229549" cy="1229549"/>
            <a:chOff x="1424750" y="2419923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5EE82141-8A9F-1B60-21F6-3D38E80EFFCB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BA84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79DE8859-FAD1-4845-A701-1DEB45D9E257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02</a:t>
              </a: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65DA46E-D3DA-B1BB-B069-749FD76DE812}"/>
              </a:ext>
            </a:extLst>
          </p:cNvPr>
          <p:cNvSpPr txBox="1"/>
          <p:nvPr/>
        </p:nvSpPr>
        <p:spPr>
          <a:xfrm>
            <a:off x="785549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CE4C0FE-D99E-0595-D8A8-7A15778AC6A2}"/>
              </a:ext>
            </a:extLst>
          </p:cNvPr>
          <p:cNvSpPr txBox="1"/>
          <p:nvPr/>
        </p:nvSpPr>
        <p:spPr>
          <a:xfrm>
            <a:off x="7855499" y="3293449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A0C8E4E-4A60-4C0D-4BFF-64D0BB005EA5}"/>
              </a:ext>
            </a:extLst>
          </p:cNvPr>
          <p:cNvGrpSpPr/>
          <p:nvPr/>
        </p:nvGrpSpPr>
        <p:grpSpPr>
          <a:xfrm>
            <a:off x="6463764" y="2776126"/>
            <a:ext cx="1229549" cy="1229549"/>
            <a:chOff x="1424750" y="2419923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E1932F9D-3152-3D97-B049-91F5B9C63577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4823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4348C6FE-96DA-EC5B-204A-28A0FE7D1B6E}"/>
                </a:ext>
              </a:extLst>
            </p:cNvPr>
            <p:cNvSpPr txBox="1"/>
            <p:nvPr/>
          </p:nvSpPr>
          <p:spPr>
            <a:xfrm>
              <a:off x="1508485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03</a:t>
              </a:r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1E5E055-57F1-7CFC-17AA-A3E894DD179A}"/>
              </a:ext>
            </a:extLst>
          </p:cNvPr>
          <p:cNvSpPr txBox="1"/>
          <p:nvPr/>
        </p:nvSpPr>
        <p:spPr>
          <a:xfrm>
            <a:off x="785549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C258A79-3330-4DE7-7335-B317C4BF40F4}"/>
              </a:ext>
            </a:extLst>
          </p:cNvPr>
          <p:cNvSpPr txBox="1"/>
          <p:nvPr/>
        </p:nvSpPr>
        <p:spPr>
          <a:xfrm>
            <a:off x="7855499" y="5027235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0131A74-7353-F52F-00C7-467AE52CD5AA}"/>
              </a:ext>
            </a:extLst>
          </p:cNvPr>
          <p:cNvGrpSpPr/>
          <p:nvPr/>
        </p:nvGrpSpPr>
        <p:grpSpPr>
          <a:xfrm>
            <a:off x="6463764" y="4509912"/>
            <a:ext cx="1229549" cy="1229549"/>
            <a:chOff x="1424750" y="2419923"/>
            <a:chExt cx="1229549" cy="1229549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3ABDDA7-AB13-BE1A-F0CE-1D95A86F739C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FCFFF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E4F488A9-093D-D6CE-DB87-E0EA73DDF810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040F0F"/>
                  </a:solidFill>
                  <a:latin typeface="Eras Bold ITC" panose="020B0907030504020204" pitchFamily="34" charset="0"/>
                </a:rPr>
                <a:t>04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0510E691-FB4E-08E8-F592-1791B225BF1E}"/>
              </a:ext>
            </a:extLst>
          </p:cNvPr>
          <p:cNvGrpSpPr/>
          <p:nvPr/>
        </p:nvGrpSpPr>
        <p:grpSpPr>
          <a:xfrm>
            <a:off x="9950598" y="455420"/>
            <a:ext cx="1280987" cy="1280987"/>
            <a:chOff x="6303660" y="417184"/>
            <a:chExt cx="1800000" cy="1800000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6D04F2AD-EEBE-66EE-7D36-D193EC449DA1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2606C348-E690-B1A9-1F1C-475827781CD2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496FDDB0-B5D5-E220-E01E-E62472BF91B5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DC228085-55B5-1846-7900-A1A9FB111321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D8293F99-7B2F-4F83-9688-AEF33F6A35B2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D84788E9-0C43-598D-8689-BCAB3AB80EEA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1F146C14-A920-EFDD-18FA-677E1127680D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96EA8A39-5DD3-2326-8D0D-CFAC2DA91588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1DA084A7-5AED-399D-80E0-A44AC9134D68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5" name="Elipse 34">
            <a:extLst>
              <a:ext uri="{FF2B5EF4-FFF2-40B4-BE49-F238E27FC236}">
                <a16:creationId xmlns:a16="http://schemas.microsoft.com/office/drawing/2014/main" id="{BBFC486D-9000-A59B-8BA1-0E6B2400280A}"/>
              </a:ext>
            </a:extLst>
          </p:cNvPr>
          <p:cNvSpPr/>
          <p:nvPr/>
        </p:nvSpPr>
        <p:spPr>
          <a:xfrm>
            <a:off x="9038550" y="58419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939E7BB5-5171-6236-2300-DC72B4CBF03B}"/>
              </a:ext>
            </a:extLst>
          </p:cNvPr>
          <p:cNvSpPr/>
          <p:nvPr/>
        </p:nvSpPr>
        <p:spPr>
          <a:xfrm>
            <a:off x="8270563" y="1289262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6A69FE6A-C07A-D040-AC4F-48F1516A1305}"/>
              </a:ext>
            </a:extLst>
          </p:cNvPr>
          <p:cNvSpPr/>
          <p:nvPr/>
        </p:nvSpPr>
        <p:spPr>
          <a:xfrm>
            <a:off x="7144965" y="822347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2033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1" grpId="0"/>
      <p:bldP spid="15" grpId="0"/>
      <p:bldP spid="16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F882F-C6D7-4121-9E95-BD1C943AA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683036-5995-61CC-178D-CEA17DFD5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Imagem 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64C96D6-F55C-1168-014D-D244294C1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5" r="11167"/>
          <a:stretch>
            <a:fillRect/>
          </a:stretch>
        </p:blipFill>
        <p:spPr>
          <a:xfrm>
            <a:off x="902940" y="1078053"/>
            <a:ext cx="4707564" cy="4759949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A428F39A-FEE5-AF76-F378-76B602953D65}"/>
              </a:ext>
            </a:extLst>
          </p:cNvPr>
          <p:cNvSpPr/>
          <p:nvPr/>
        </p:nvSpPr>
        <p:spPr>
          <a:xfrm>
            <a:off x="402930" y="582538"/>
            <a:ext cx="5707584" cy="5707584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F788AECD-3870-5323-E538-6B4E900E4340}"/>
              </a:ext>
            </a:extLst>
          </p:cNvPr>
          <p:cNvSpPr/>
          <p:nvPr/>
        </p:nvSpPr>
        <p:spPr>
          <a:xfrm>
            <a:off x="902940" y="1441763"/>
            <a:ext cx="362896" cy="3628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2FFDB7D-2367-2DB9-D0DA-63B24029F628}"/>
              </a:ext>
            </a:extLst>
          </p:cNvPr>
          <p:cNvSpPr/>
          <p:nvPr/>
        </p:nvSpPr>
        <p:spPr>
          <a:xfrm>
            <a:off x="5051987" y="5344230"/>
            <a:ext cx="362896" cy="3628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46820B06-4F42-F61D-FADA-ABD808C294D6}"/>
              </a:ext>
            </a:extLst>
          </p:cNvPr>
          <p:cNvSpPr/>
          <p:nvPr/>
        </p:nvSpPr>
        <p:spPr>
          <a:xfrm>
            <a:off x="632387" y="4720249"/>
            <a:ext cx="362896" cy="3628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0067EF2-914F-3E19-E0FA-08D91E13784D}"/>
              </a:ext>
            </a:extLst>
          </p:cNvPr>
          <p:cNvSpPr txBox="1"/>
          <p:nvPr/>
        </p:nvSpPr>
        <p:spPr>
          <a:xfrm>
            <a:off x="6596010" y="2220515"/>
            <a:ext cx="49151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4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1C0A5C-8978-F562-3EA4-8B3F878DCBC6}"/>
              </a:ext>
            </a:extLst>
          </p:cNvPr>
          <p:cNvSpPr txBox="1"/>
          <p:nvPr/>
        </p:nvSpPr>
        <p:spPr>
          <a:xfrm>
            <a:off x="6610524" y="3458027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22DB5449-F59A-C25C-2238-A18ED6EA358C}"/>
              </a:ext>
            </a:extLst>
          </p:cNvPr>
          <p:cNvSpPr/>
          <p:nvPr/>
        </p:nvSpPr>
        <p:spPr>
          <a:xfrm>
            <a:off x="10715479" y="73526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83002E2A-C40C-796F-BBA2-4F6692DFD8F8}"/>
              </a:ext>
            </a:extLst>
          </p:cNvPr>
          <p:cNvSpPr/>
          <p:nvPr/>
        </p:nvSpPr>
        <p:spPr>
          <a:xfrm>
            <a:off x="6818394" y="550230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E7D6432-E8FB-96DB-2568-AF6CA7F13448}"/>
              </a:ext>
            </a:extLst>
          </p:cNvPr>
          <p:cNvSpPr/>
          <p:nvPr/>
        </p:nvSpPr>
        <p:spPr>
          <a:xfrm>
            <a:off x="11049309" y="59366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45BDB5EC-DE34-35EF-24E9-DB3E7B95CDB6}"/>
              </a:ext>
            </a:extLst>
          </p:cNvPr>
          <p:cNvSpPr/>
          <p:nvPr/>
        </p:nvSpPr>
        <p:spPr>
          <a:xfrm>
            <a:off x="632387" y="49380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43E04BBB-74DE-49C7-70C0-695A3FBE052B}"/>
              </a:ext>
            </a:extLst>
          </p:cNvPr>
          <p:cNvSpPr/>
          <p:nvPr/>
        </p:nvSpPr>
        <p:spPr>
          <a:xfrm>
            <a:off x="1265836" y="623071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0086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42452-E4D8-02F6-9240-28584E077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B7ADD645-0DB4-D425-3723-C68D1C83B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F9920D3-3F1F-49DF-080B-25DE44A039C8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55F5DB-DB36-59DF-8122-BEB6C7B4D77D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A1DA991-6843-F43C-1A13-0741089811B7}"/>
              </a:ext>
            </a:extLst>
          </p:cNvPr>
          <p:cNvGrpSpPr/>
          <p:nvPr/>
        </p:nvGrpSpPr>
        <p:grpSpPr>
          <a:xfrm>
            <a:off x="7097485" y="1340530"/>
            <a:ext cx="4176939" cy="4176939"/>
            <a:chOff x="7602310" y="2195118"/>
            <a:chExt cx="2844800" cy="28448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BA431918-EB1A-F3BC-9689-234AA6FD513B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AE5C5075-FC6D-FFE0-9618-5910A495D7F4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A4EA49-B7F3-142D-02E6-E561F106C4DF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5D323F80-93D2-C358-0DF5-CEB7A6CFFD9B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F32CAF0A-6F6B-EBA0-379C-B1A3298441BD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38CE837E-F358-0236-CD45-866D02363F26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F81E1C4-CEBF-3DE5-190D-B905FEBF3841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9F7C378-3C78-BB01-C93F-5AB4FF124040}"/>
              </a:ext>
            </a:extLst>
          </p:cNvPr>
          <p:cNvSpPr txBox="1"/>
          <p:nvPr/>
        </p:nvSpPr>
        <p:spPr>
          <a:xfrm>
            <a:off x="449356" y="2697841"/>
            <a:ext cx="6418162" cy="3362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040F0F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6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668F129-B041-7F30-71E4-AB082FA086F2}"/>
              </a:ext>
            </a:extLst>
          </p:cNvPr>
          <p:cNvSpPr/>
          <p:nvPr/>
        </p:nvSpPr>
        <p:spPr>
          <a:xfrm>
            <a:off x="6977632" y="6044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CF56CFBB-0C6A-025C-CF39-3AFC59411A96}"/>
              </a:ext>
            </a:extLst>
          </p:cNvPr>
          <p:cNvSpPr/>
          <p:nvPr/>
        </p:nvSpPr>
        <p:spPr>
          <a:xfrm>
            <a:off x="7725118" y="605991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A1DC03E-D932-94BA-2C23-BF3EDA4D1B30}"/>
              </a:ext>
            </a:extLst>
          </p:cNvPr>
          <p:cNvSpPr/>
          <p:nvPr/>
        </p:nvSpPr>
        <p:spPr>
          <a:xfrm>
            <a:off x="11797988" y="3754906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2696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02812F6-19EA-9EE0-E159-DEE024C7F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D085BCB-71F3-E18E-6C34-551B0ADA43C7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0DD37F5-12CF-3FB3-A840-F8EDFE20FF3A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905DD2F-0F5D-C1A0-BA1F-90DBA3A3EBE1}"/>
              </a:ext>
            </a:extLst>
          </p:cNvPr>
          <p:cNvSpPr txBox="1"/>
          <p:nvPr/>
        </p:nvSpPr>
        <p:spPr>
          <a:xfrm>
            <a:off x="258977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5D5C3A7-0615-B488-9E2D-4B370DBB92DE}"/>
              </a:ext>
            </a:extLst>
          </p:cNvPr>
          <p:cNvSpPr txBox="1"/>
          <p:nvPr/>
        </p:nvSpPr>
        <p:spPr>
          <a:xfrm>
            <a:off x="2589779" y="3293449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E30EAB2-99C3-910F-6ACA-BEA11B6D91B0}"/>
              </a:ext>
            </a:extLst>
          </p:cNvPr>
          <p:cNvGrpSpPr/>
          <p:nvPr/>
        </p:nvGrpSpPr>
        <p:grpSpPr>
          <a:xfrm>
            <a:off x="1198044" y="2776126"/>
            <a:ext cx="1229549" cy="1229549"/>
            <a:chOff x="1424750" y="2419923"/>
            <a:chExt cx="1229549" cy="1229549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833B089E-398E-EBD7-DB08-807039969373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BA84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213E1F4-9A8F-5911-44DE-233DEE630CE5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01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CF32C1F-DDE4-3D7A-4099-7CC6E9706E6F}"/>
              </a:ext>
            </a:extLst>
          </p:cNvPr>
          <p:cNvSpPr txBox="1"/>
          <p:nvPr/>
        </p:nvSpPr>
        <p:spPr>
          <a:xfrm>
            <a:off x="258977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7621C73-FE2D-5125-90FB-87867AA360E9}"/>
              </a:ext>
            </a:extLst>
          </p:cNvPr>
          <p:cNvSpPr txBox="1"/>
          <p:nvPr/>
        </p:nvSpPr>
        <p:spPr>
          <a:xfrm>
            <a:off x="2589779" y="5027235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47CC3BA-9CE3-D54A-90A4-6340B8202A29}"/>
              </a:ext>
            </a:extLst>
          </p:cNvPr>
          <p:cNvGrpSpPr/>
          <p:nvPr/>
        </p:nvGrpSpPr>
        <p:grpSpPr>
          <a:xfrm>
            <a:off x="1198044" y="4509912"/>
            <a:ext cx="1229549" cy="1229549"/>
            <a:chOff x="1424750" y="2419923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0C3EBDE-73DD-3507-E7F6-7E2B86AE56F5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D3A3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91391B9E-8D94-6328-2B73-4AA374814F57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02</a:t>
              </a: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366DEFE-6443-E49F-1E79-ECF35257770F}"/>
              </a:ext>
            </a:extLst>
          </p:cNvPr>
          <p:cNvSpPr txBox="1"/>
          <p:nvPr/>
        </p:nvSpPr>
        <p:spPr>
          <a:xfrm>
            <a:off x="785549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AB64256-3E24-08FB-EF16-B34A6485C9F0}"/>
              </a:ext>
            </a:extLst>
          </p:cNvPr>
          <p:cNvSpPr txBox="1"/>
          <p:nvPr/>
        </p:nvSpPr>
        <p:spPr>
          <a:xfrm>
            <a:off x="7855499" y="3293449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6E2C40D-4881-582D-2318-4E8223CFF94C}"/>
              </a:ext>
            </a:extLst>
          </p:cNvPr>
          <p:cNvGrpSpPr/>
          <p:nvPr/>
        </p:nvGrpSpPr>
        <p:grpSpPr>
          <a:xfrm>
            <a:off x="6463764" y="2776126"/>
            <a:ext cx="1229549" cy="1229549"/>
            <a:chOff x="1424750" y="2419923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1F6EBBEC-F071-17ED-7B8D-2BB3ADCB1298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040F0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60DA5329-E773-BC17-113D-D29DCF1B425B}"/>
                </a:ext>
              </a:extLst>
            </p:cNvPr>
            <p:cNvSpPr txBox="1"/>
            <p:nvPr/>
          </p:nvSpPr>
          <p:spPr>
            <a:xfrm>
              <a:off x="1508485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03</a:t>
              </a:r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8209C80-A71F-3986-8F46-33B813E08211}"/>
              </a:ext>
            </a:extLst>
          </p:cNvPr>
          <p:cNvSpPr txBox="1"/>
          <p:nvPr/>
        </p:nvSpPr>
        <p:spPr>
          <a:xfrm>
            <a:off x="785549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398561F-8A6A-CFF6-073B-05E87CCB0635}"/>
              </a:ext>
            </a:extLst>
          </p:cNvPr>
          <p:cNvSpPr txBox="1"/>
          <p:nvPr/>
        </p:nvSpPr>
        <p:spPr>
          <a:xfrm>
            <a:off x="7855499" y="5027235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B795509-D132-BCD3-DB93-159D05647802}"/>
              </a:ext>
            </a:extLst>
          </p:cNvPr>
          <p:cNvGrpSpPr/>
          <p:nvPr/>
        </p:nvGrpSpPr>
        <p:grpSpPr>
          <a:xfrm>
            <a:off x="6463764" y="4509912"/>
            <a:ext cx="1229549" cy="1229549"/>
            <a:chOff x="1424750" y="2419923"/>
            <a:chExt cx="1229549" cy="1229549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F2746B53-CEF2-FF6A-9BB8-80AB77767765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BA84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7763BE0E-04C2-EA34-89FC-1F2773DF8F1A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04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5BEC52E8-10E5-AC7A-2F93-108FD10986AB}"/>
              </a:ext>
            </a:extLst>
          </p:cNvPr>
          <p:cNvGrpSpPr/>
          <p:nvPr/>
        </p:nvGrpSpPr>
        <p:grpSpPr>
          <a:xfrm>
            <a:off x="9950598" y="455420"/>
            <a:ext cx="1280987" cy="1280987"/>
            <a:chOff x="6303660" y="417184"/>
            <a:chExt cx="1800000" cy="1800000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0F98A61-EB00-0907-6225-2FE048849DD7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D7099C71-EBB9-6959-90FB-39F09ED92BDE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801EA3B1-3EA8-17F0-45AE-055B6994E790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94D19509-445F-BFB7-CEAD-DACD14DE508C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3C1BC4BF-8BF4-D80B-620D-7975B70AC5DC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BCE1F26E-EE90-FD78-3A53-3C50229C0A17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C4C0BAF6-9377-D875-5BB1-D4007EF1693C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91CBAAD2-C70D-53BF-CBC3-D306EC986F0F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2291E090-12F8-0477-A94C-B3621CD888FB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5" name="Elipse 34">
            <a:extLst>
              <a:ext uri="{FF2B5EF4-FFF2-40B4-BE49-F238E27FC236}">
                <a16:creationId xmlns:a16="http://schemas.microsoft.com/office/drawing/2014/main" id="{AED40D0E-32AC-FB54-BD8B-40FF35DAECD4}"/>
              </a:ext>
            </a:extLst>
          </p:cNvPr>
          <p:cNvSpPr/>
          <p:nvPr/>
        </p:nvSpPr>
        <p:spPr>
          <a:xfrm>
            <a:off x="9038550" y="58419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747BDFDD-6629-FAB2-6601-2623D95EF767}"/>
              </a:ext>
            </a:extLst>
          </p:cNvPr>
          <p:cNvSpPr/>
          <p:nvPr/>
        </p:nvSpPr>
        <p:spPr>
          <a:xfrm>
            <a:off x="8270563" y="1289262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141752ED-B166-B34D-6399-92704C81D797}"/>
              </a:ext>
            </a:extLst>
          </p:cNvPr>
          <p:cNvSpPr/>
          <p:nvPr/>
        </p:nvSpPr>
        <p:spPr>
          <a:xfrm>
            <a:off x="7144965" y="822347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58140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1" grpId="0"/>
      <p:bldP spid="15" grpId="0"/>
      <p:bldP spid="16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BADA0-75C3-EDB8-CCA5-E105B993E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extLst>
              <a:ext uri="{FF2B5EF4-FFF2-40B4-BE49-F238E27FC236}">
                <a16:creationId xmlns:a16="http://schemas.microsoft.com/office/drawing/2014/main" id="{593706A7-E4ED-625D-6725-44E001F45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E54B349-CA49-0A18-6EFA-0A09863FECF4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4953C57-E34B-1458-0848-5B7B71DE38EC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5A2FEB6-0102-92D3-DEE1-D66A8840C6FE}"/>
              </a:ext>
            </a:extLst>
          </p:cNvPr>
          <p:cNvSpPr txBox="1"/>
          <p:nvPr/>
        </p:nvSpPr>
        <p:spPr>
          <a:xfrm>
            <a:off x="5376436" y="2803751"/>
            <a:ext cx="6418162" cy="3362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040F0F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6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2BEBA67-EA23-54C0-0441-5E9722B68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1168676" y="978800"/>
            <a:ext cx="4104518" cy="4150192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E70F95CE-6388-9DDE-F62B-94DEBF4F5209}"/>
              </a:ext>
            </a:extLst>
          </p:cNvPr>
          <p:cNvSpPr/>
          <p:nvPr/>
        </p:nvSpPr>
        <p:spPr>
          <a:xfrm>
            <a:off x="732719" y="582538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EFAA4B3-5A2E-878C-CA8C-EFDE6647AAF5}"/>
              </a:ext>
            </a:extLst>
          </p:cNvPr>
          <p:cNvSpPr/>
          <p:nvPr/>
        </p:nvSpPr>
        <p:spPr>
          <a:xfrm>
            <a:off x="2904527" y="447154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BED0986-5289-D76A-7FF2-EBBA2FFCB8E2}"/>
              </a:ext>
            </a:extLst>
          </p:cNvPr>
          <p:cNvSpPr/>
          <p:nvPr/>
        </p:nvSpPr>
        <p:spPr>
          <a:xfrm>
            <a:off x="4956786" y="4591755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EF82A008-174E-091E-EC3A-112B543C81E7}"/>
              </a:ext>
            </a:extLst>
          </p:cNvPr>
          <p:cNvSpPr/>
          <p:nvPr/>
        </p:nvSpPr>
        <p:spPr>
          <a:xfrm>
            <a:off x="613070" y="3429000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25DD2A7-5DF8-DD66-5FC7-1218FC2EF9EC}"/>
              </a:ext>
            </a:extLst>
          </p:cNvPr>
          <p:cNvGrpSpPr/>
          <p:nvPr/>
        </p:nvGrpSpPr>
        <p:grpSpPr>
          <a:xfrm>
            <a:off x="397402" y="5239947"/>
            <a:ext cx="1280987" cy="1280987"/>
            <a:chOff x="6303660" y="417184"/>
            <a:chExt cx="1800000" cy="18000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FE321F6F-9B24-5EA0-D4FF-A101A5122F22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9EB60A16-72C2-809E-83B4-01F8BB7239AE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AD6DDC7A-797E-7403-C7E6-6A227FBABB39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4E224A3-0239-A9F1-91F1-3754F38E4799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D4B4C14-B8FD-F3D6-11E7-2E8FBABF7BF8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590585E5-DFDC-BDA8-833C-D3531CDB7B90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43E04035-FD4C-B6BC-EFFA-41BB2A3277BF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2B5E3291-1AE7-71B9-1AEB-F68A5C2AAEA5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27095E0B-BEF4-BDCD-AD57-FA89259F82AD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Elipse 20">
            <a:extLst>
              <a:ext uri="{FF2B5EF4-FFF2-40B4-BE49-F238E27FC236}">
                <a16:creationId xmlns:a16="http://schemas.microsoft.com/office/drawing/2014/main" id="{C03A2D00-1984-545F-4057-D9D3FCAD90AD}"/>
              </a:ext>
            </a:extLst>
          </p:cNvPr>
          <p:cNvSpPr/>
          <p:nvPr/>
        </p:nvSpPr>
        <p:spPr>
          <a:xfrm>
            <a:off x="335317" y="210380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6EC04CE5-E5AE-1655-048D-0A377DFDB8D8}"/>
              </a:ext>
            </a:extLst>
          </p:cNvPr>
          <p:cNvSpPr/>
          <p:nvPr/>
        </p:nvSpPr>
        <p:spPr>
          <a:xfrm>
            <a:off x="5197600" y="3699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97376470-8E55-C081-DCCC-BC0615FC2DFF}"/>
              </a:ext>
            </a:extLst>
          </p:cNvPr>
          <p:cNvSpPr/>
          <p:nvPr/>
        </p:nvSpPr>
        <p:spPr>
          <a:xfrm>
            <a:off x="3517639" y="616582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4262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3D16-9802-85A9-2323-D8F384456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D5C6FAD-C627-EE35-EE1A-3505727ED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AB404A7-DB83-C188-0910-17F56AE93CF6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2F3258D-394B-1746-BA64-858B32F09861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69F06D3-E330-BB92-6E0F-2D5636500095}"/>
              </a:ext>
            </a:extLst>
          </p:cNvPr>
          <p:cNvSpPr txBox="1"/>
          <p:nvPr/>
        </p:nvSpPr>
        <p:spPr>
          <a:xfrm>
            <a:off x="935154" y="416164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4EC34F-B866-2568-BB00-FA42D10E3A37}"/>
              </a:ext>
            </a:extLst>
          </p:cNvPr>
          <p:cNvSpPr txBox="1"/>
          <p:nvPr/>
        </p:nvSpPr>
        <p:spPr>
          <a:xfrm>
            <a:off x="613752" y="4807979"/>
            <a:ext cx="3480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</a:t>
            </a:r>
          </a:p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8A88B4E-725B-12D3-15F4-B411C9CB7138}"/>
              </a:ext>
            </a:extLst>
          </p:cNvPr>
          <p:cNvSpPr txBox="1"/>
          <p:nvPr/>
        </p:nvSpPr>
        <p:spPr>
          <a:xfrm>
            <a:off x="4677182" y="416164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793A3A-BD26-267A-F0C6-85E878AE92B8}"/>
              </a:ext>
            </a:extLst>
          </p:cNvPr>
          <p:cNvSpPr txBox="1"/>
          <p:nvPr/>
        </p:nvSpPr>
        <p:spPr>
          <a:xfrm>
            <a:off x="4355780" y="4807979"/>
            <a:ext cx="3480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</a:t>
            </a:r>
          </a:p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96C98A5-FD5A-6AE8-6F87-9DF9D1913C51}"/>
              </a:ext>
            </a:extLst>
          </p:cNvPr>
          <p:cNvSpPr txBox="1"/>
          <p:nvPr/>
        </p:nvSpPr>
        <p:spPr>
          <a:xfrm>
            <a:off x="8419210" y="416164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6A7E4D0-9084-0712-DBB0-CB7C689D41C9}"/>
              </a:ext>
            </a:extLst>
          </p:cNvPr>
          <p:cNvSpPr txBox="1"/>
          <p:nvPr/>
        </p:nvSpPr>
        <p:spPr>
          <a:xfrm>
            <a:off x="8097808" y="4807979"/>
            <a:ext cx="3480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</a:t>
            </a:r>
          </a:p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AD5B833-FB9B-9819-643E-D8037A3A2406}"/>
              </a:ext>
            </a:extLst>
          </p:cNvPr>
          <p:cNvGrpSpPr/>
          <p:nvPr/>
        </p:nvGrpSpPr>
        <p:grpSpPr>
          <a:xfrm>
            <a:off x="1706047" y="2762889"/>
            <a:ext cx="1229549" cy="1229549"/>
            <a:chOff x="1706047" y="2762889"/>
            <a:chExt cx="1229549" cy="1229549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CE4A600-5119-7E23-0306-0F7BD12280EC}"/>
                </a:ext>
              </a:extLst>
            </p:cNvPr>
            <p:cNvSpPr/>
            <p:nvPr/>
          </p:nvSpPr>
          <p:spPr>
            <a:xfrm>
              <a:off x="1706047" y="2762889"/>
              <a:ext cx="1229549" cy="1229549"/>
            </a:xfrm>
            <a:prstGeom prst="ellipse">
              <a:avLst/>
            </a:prstGeom>
            <a:solidFill>
              <a:srgbClr val="2D3A3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9130147A-17C3-D9B6-1101-D26581857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</a:blip>
            <a:stretch>
              <a:fillRect/>
            </a:stretch>
          </p:blipFill>
          <p:spPr>
            <a:xfrm>
              <a:off x="1927509" y="2981856"/>
              <a:ext cx="823898" cy="823898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076C11B4-1CB1-FDE2-9A2D-FCF9C58E8F21}"/>
              </a:ext>
            </a:extLst>
          </p:cNvPr>
          <p:cNvGrpSpPr/>
          <p:nvPr/>
        </p:nvGrpSpPr>
        <p:grpSpPr>
          <a:xfrm>
            <a:off x="5448075" y="2762889"/>
            <a:ext cx="1229549" cy="1229549"/>
            <a:chOff x="5448075" y="2762889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0A39628-EF12-0FEA-7688-C0BA064439FA}"/>
                </a:ext>
              </a:extLst>
            </p:cNvPr>
            <p:cNvSpPr/>
            <p:nvPr/>
          </p:nvSpPr>
          <p:spPr>
            <a:xfrm>
              <a:off x="5448075" y="2762889"/>
              <a:ext cx="1229549" cy="1229549"/>
            </a:xfrm>
            <a:prstGeom prst="ellipse">
              <a:avLst/>
            </a:prstGeom>
            <a:solidFill>
              <a:srgbClr val="2BA84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8C69E59B-9F81-9212-730C-823214B22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50900" y="2963176"/>
              <a:ext cx="823898" cy="823898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BE82E9C-7183-7CB6-093A-3F9EB957C14F}"/>
              </a:ext>
            </a:extLst>
          </p:cNvPr>
          <p:cNvGrpSpPr/>
          <p:nvPr/>
        </p:nvGrpSpPr>
        <p:grpSpPr>
          <a:xfrm>
            <a:off x="9190103" y="2762889"/>
            <a:ext cx="1229549" cy="1229549"/>
            <a:chOff x="9190103" y="2762889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BC4B669-AC73-8D8C-C1B9-715CF2EED6A0}"/>
                </a:ext>
              </a:extLst>
            </p:cNvPr>
            <p:cNvSpPr/>
            <p:nvPr/>
          </p:nvSpPr>
          <p:spPr>
            <a:xfrm>
              <a:off x="9190103" y="2762889"/>
              <a:ext cx="1229549" cy="1229549"/>
            </a:xfrm>
            <a:prstGeom prst="ellipse">
              <a:avLst/>
            </a:prstGeom>
            <a:solidFill>
              <a:srgbClr val="040F0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64EAB1CB-B513-4A3F-7F5B-DFB1C27FF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92928" y="2963176"/>
              <a:ext cx="823898" cy="823898"/>
            </a:xfrm>
            <a:prstGeom prst="rect">
              <a:avLst/>
            </a:prstGeom>
          </p:spPr>
        </p:pic>
      </p:grpSp>
      <p:sp>
        <p:nvSpPr>
          <p:cNvPr id="25" name="Elipse 24">
            <a:extLst>
              <a:ext uri="{FF2B5EF4-FFF2-40B4-BE49-F238E27FC236}">
                <a16:creationId xmlns:a16="http://schemas.microsoft.com/office/drawing/2014/main" id="{824A74E2-73B1-16C1-B2AB-7A98BEC056BD}"/>
              </a:ext>
            </a:extLst>
          </p:cNvPr>
          <p:cNvSpPr/>
          <p:nvPr/>
        </p:nvSpPr>
        <p:spPr>
          <a:xfrm>
            <a:off x="9038550" y="58419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C3F1509C-905E-BA8F-397C-30308F206FBD}"/>
              </a:ext>
            </a:extLst>
          </p:cNvPr>
          <p:cNvSpPr/>
          <p:nvPr/>
        </p:nvSpPr>
        <p:spPr>
          <a:xfrm>
            <a:off x="8270563" y="1289262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150B6BAC-CA94-5A17-BD23-0184486385D6}"/>
              </a:ext>
            </a:extLst>
          </p:cNvPr>
          <p:cNvSpPr/>
          <p:nvPr/>
        </p:nvSpPr>
        <p:spPr>
          <a:xfrm>
            <a:off x="7144965" y="822347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4684A2FC-F028-557E-1BCD-5CB6E6EE9091}"/>
              </a:ext>
            </a:extLst>
          </p:cNvPr>
          <p:cNvGrpSpPr/>
          <p:nvPr/>
        </p:nvGrpSpPr>
        <p:grpSpPr>
          <a:xfrm>
            <a:off x="10014305" y="349099"/>
            <a:ext cx="1408560" cy="1408560"/>
            <a:chOff x="7602310" y="2195118"/>
            <a:chExt cx="2844800" cy="2844800"/>
          </a:xfrm>
        </p:grpSpPr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2FC76200-315D-350B-55C8-D248E5EA6030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B52F698F-31E7-8B3D-54AD-AED5B21FE689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F69F96E5-DB73-4C7A-B8F8-B602610BF555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972F27FB-38AD-35BC-EEF8-3945952EF618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2B4A1677-B310-FD4E-20C5-AD54B24CC776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02DA456F-091C-D6FB-1F1D-0E25EF537788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0FEAC693-6B04-9DE6-36AD-7A1A8B6EBF06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0664523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1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9A755-9F00-DFC6-1718-C191A6AF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B6471B6-E645-63AB-2037-A21218B32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42235CA-0EC0-5AD5-5706-843FEDF1A377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334AEC4-642D-0D6D-0B85-AF114CE4B6F4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D969640-75F1-0D87-F9E1-BD8B9DD949CD}"/>
              </a:ext>
            </a:extLst>
          </p:cNvPr>
          <p:cNvSpPr txBox="1"/>
          <p:nvPr/>
        </p:nvSpPr>
        <p:spPr>
          <a:xfrm>
            <a:off x="436136" y="2816451"/>
            <a:ext cx="6418162" cy="3362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2BA84A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6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23D6396-A78E-7BB6-4068-12583027C713}"/>
              </a:ext>
            </a:extLst>
          </p:cNvPr>
          <p:cNvGrpSpPr/>
          <p:nvPr/>
        </p:nvGrpSpPr>
        <p:grpSpPr>
          <a:xfrm>
            <a:off x="3524398" y="767732"/>
            <a:ext cx="1280987" cy="1280987"/>
            <a:chOff x="6303660" y="417184"/>
            <a:chExt cx="1800000" cy="1800000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13E537FC-A0C1-9AB2-90A7-D0618E419B19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70035B0-D61B-CBC0-8465-A361398FC518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77818AFE-7C2F-B91D-3039-B9B5236C9DA9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3F9B209D-BAF0-EB4C-53A7-BC0A321AF623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FFB78945-2E98-31C2-2297-BBF967743CA0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FF971CA-BF2D-3AAB-5395-5BB7A2B1A934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06FE4CA0-C9D3-C9F3-4247-C309DB34B356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B72B6E90-E1B3-ADFC-9F9C-61F42DE8C620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536C1114-834D-9776-B3C2-1AC45F9D2F3C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Elipse 15">
            <a:extLst>
              <a:ext uri="{FF2B5EF4-FFF2-40B4-BE49-F238E27FC236}">
                <a16:creationId xmlns:a16="http://schemas.microsoft.com/office/drawing/2014/main" id="{D5782DB1-6B0A-6AD6-234E-A25C01C7DAAF}"/>
              </a:ext>
            </a:extLst>
          </p:cNvPr>
          <p:cNvSpPr/>
          <p:nvPr/>
        </p:nvSpPr>
        <p:spPr>
          <a:xfrm>
            <a:off x="2612350" y="896507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CE0A32E7-8220-6882-B612-C9E71D0782B8}"/>
              </a:ext>
            </a:extLst>
          </p:cNvPr>
          <p:cNvSpPr/>
          <p:nvPr/>
        </p:nvSpPr>
        <p:spPr>
          <a:xfrm>
            <a:off x="1844363" y="160157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C47A755-5300-8FC5-269E-1F85AF48E034}"/>
              </a:ext>
            </a:extLst>
          </p:cNvPr>
          <p:cNvSpPr/>
          <p:nvPr/>
        </p:nvSpPr>
        <p:spPr>
          <a:xfrm>
            <a:off x="718765" y="113465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AFAA4CBC-41B9-0008-BB1B-C0F1EBC61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7254122" y="2707808"/>
            <a:ext cx="4104518" cy="4150192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1219C16E-779E-BA72-0601-9C0BEB043166}"/>
              </a:ext>
            </a:extLst>
          </p:cNvPr>
          <p:cNvSpPr/>
          <p:nvPr/>
        </p:nvSpPr>
        <p:spPr>
          <a:xfrm>
            <a:off x="6818165" y="2311546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B52842D-6893-6BA5-9535-531A9A6BADC1}"/>
              </a:ext>
            </a:extLst>
          </p:cNvPr>
          <p:cNvSpPr/>
          <p:nvPr/>
        </p:nvSpPr>
        <p:spPr>
          <a:xfrm>
            <a:off x="8989973" y="2176162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BF7592F-4EA8-4536-FAAA-3FD789E96D54}"/>
              </a:ext>
            </a:extLst>
          </p:cNvPr>
          <p:cNvSpPr/>
          <p:nvPr/>
        </p:nvSpPr>
        <p:spPr>
          <a:xfrm>
            <a:off x="11042232" y="6320763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5296760-2F98-4FDB-543F-5A8D6A83D959}"/>
              </a:ext>
            </a:extLst>
          </p:cNvPr>
          <p:cNvSpPr/>
          <p:nvPr/>
        </p:nvSpPr>
        <p:spPr>
          <a:xfrm>
            <a:off x="6698516" y="5158008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121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2" grpId="0" animBg="1"/>
      <p:bldP spid="23" grpId="0" animBg="1"/>
      <p:bldP spid="24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20FD6-6C2C-A075-043B-ED6ECC21E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2E214A05-05D2-0CD5-77AA-801FAEC60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12F25F4-F0A0-F581-0E0F-994920C9AEFB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F32644-EEA7-F619-3767-6B018319A673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FFADEAC-4CFE-F30C-94B7-631796E52A9D}"/>
              </a:ext>
            </a:extLst>
          </p:cNvPr>
          <p:cNvSpPr txBox="1"/>
          <p:nvPr/>
        </p:nvSpPr>
        <p:spPr>
          <a:xfrm>
            <a:off x="1458393" y="2162075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C518C8A-4AB5-26CF-2FDA-F7D29C476E55}"/>
              </a:ext>
            </a:extLst>
          </p:cNvPr>
          <p:cNvSpPr txBox="1"/>
          <p:nvPr/>
        </p:nvSpPr>
        <p:spPr>
          <a:xfrm>
            <a:off x="1458393" y="3343337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AC93241-FF3E-023F-8D21-F05007BE0572}"/>
              </a:ext>
            </a:extLst>
          </p:cNvPr>
          <p:cNvSpPr txBox="1"/>
          <p:nvPr/>
        </p:nvSpPr>
        <p:spPr>
          <a:xfrm>
            <a:off x="1458393" y="4522907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F80C19E-D5EE-B182-7D97-FF7D84465EF5}"/>
              </a:ext>
            </a:extLst>
          </p:cNvPr>
          <p:cNvSpPr txBox="1"/>
          <p:nvPr/>
        </p:nvSpPr>
        <p:spPr>
          <a:xfrm>
            <a:off x="1458393" y="5702300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8A715CC-EF3D-6F66-A3DA-7FDD3EC9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2133787"/>
            <a:ext cx="912338" cy="9123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73B517A-87A0-5763-AD6D-91D2C0B1E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3302031"/>
            <a:ext cx="912338" cy="91233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0C559B9-7E28-BB45-8322-2125A4807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4470275"/>
            <a:ext cx="912338" cy="91233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3339111-76CD-ACAB-69E9-3C72F6A55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5676855"/>
            <a:ext cx="912338" cy="91233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8BDA316-06F8-3319-CAB3-19C195A47A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7085209" y="3348810"/>
            <a:ext cx="2856580" cy="2888367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C3054D16-2018-3A08-0AC1-155885D3282E}"/>
              </a:ext>
            </a:extLst>
          </p:cNvPr>
          <p:cNvSpPr/>
          <p:nvPr/>
        </p:nvSpPr>
        <p:spPr>
          <a:xfrm>
            <a:off x="6781800" y="3061295"/>
            <a:ext cx="3463398" cy="3463398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075C66C-2BDA-E64C-A181-9782A4B0350B}"/>
              </a:ext>
            </a:extLst>
          </p:cNvPr>
          <p:cNvSpPr/>
          <p:nvPr/>
        </p:nvSpPr>
        <p:spPr>
          <a:xfrm>
            <a:off x="7689173" y="3107114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F1183E4-477A-A51B-8CB4-74BCB3C5CE06}"/>
              </a:ext>
            </a:extLst>
          </p:cNvPr>
          <p:cNvSpPr/>
          <p:nvPr/>
        </p:nvSpPr>
        <p:spPr>
          <a:xfrm>
            <a:off x="9569983" y="5961272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D4AA0FC-2632-682F-088D-1F021A34457E}"/>
              </a:ext>
            </a:extLst>
          </p:cNvPr>
          <p:cNvSpPr/>
          <p:nvPr/>
        </p:nvSpPr>
        <p:spPr>
          <a:xfrm>
            <a:off x="6865002" y="5467946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6EC5A0FB-2475-F8BB-491D-01460FE21A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4" r="17034"/>
          <a:stretch/>
        </p:blipFill>
        <p:spPr>
          <a:xfrm>
            <a:off x="8968613" y="413664"/>
            <a:ext cx="2856580" cy="2888367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E88593F0-A862-D919-650E-A5A9E7CEF43A}"/>
              </a:ext>
            </a:extLst>
          </p:cNvPr>
          <p:cNvSpPr/>
          <p:nvPr/>
        </p:nvSpPr>
        <p:spPr>
          <a:xfrm>
            <a:off x="8665204" y="126149"/>
            <a:ext cx="3463398" cy="3463398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D6C6366-FBDD-C39E-8AC5-04D36AAAB581}"/>
              </a:ext>
            </a:extLst>
          </p:cNvPr>
          <p:cNvSpPr/>
          <p:nvPr/>
        </p:nvSpPr>
        <p:spPr>
          <a:xfrm>
            <a:off x="8933199" y="689570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B3011F1E-6E8D-4187-8496-525CD05B53DD}"/>
              </a:ext>
            </a:extLst>
          </p:cNvPr>
          <p:cNvSpPr/>
          <p:nvPr/>
        </p:nvSpPr>
        <p:spPr>
          <a:xfrm>
            <a:off x="11971793" y="2162075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FC3325BF-7D1F-310F-539C-7A818A529EA2}"/>
              </a:ext>
            </a:extLst>
          </p:cNvPr>
          <p:cNvSpPr/>
          <p:nvPr/>
        </p:nvSpPr>
        <p:spPr>
          <a:xfrm>
            <a:off x="9379271" y="3245994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A8A42472-FB9F-C9CA-A94F-573BF4901A02}"/>
              </a:ext>
            </a:extLst>
          </p:cNvPr>
          <p:cNvSpPr/>
          <p:nvPr/>
        </p:nvSpPr>
        <p:spPr>
          <a:xfrm>
            <a:off x="11527750" y="414030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F860DC66-7757-7AF1-7542-10AC02965BDD}"/>
              </a:ext>
            </a:extLst>
          </p:cNvPr>
          <p:cNvSpPr/>
          <p:nvPr/>
        </p:nvSpPr>
        <p:spPr>
          <a:xfrm>
            <a:off x="10548607" y="607137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2585668-7376-E55B-8300-2E9C27C2E9E4}"/>
              </a:ext>
            </a:extLst>
          </p:cNvPr>
          <p:cNvSpPr/>
          <p:nvPr/>
        </p:nvSpPr>
        <p:spPr>
          <a:xfrm>
            <a:off x="7651138" y="183739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32729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59F38-C02F-86F9-64DF-C65CCAC4A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C7B86874-F060-A226-3179-F01C78D28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AA4DC4C-C39D-1972-C8DD-EEA2D16BDD57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C4D5EF-04EF-1D8F-FD90-126D4D14B6B4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804FD59-7C63-C761-5184-C2AB5E57523D}"/>
              </a:ext>
            </a:extLst>
          </p:cNvPr>
          <p:cNvSpPr txBox="1"/>
          <p:nvPr/>
        </p:nvSpPr>
        <p:spPr>
          <a:xfrm>
            <a:off x="397402" y="473445"/>
            <a:ext cx="6418162" cy="1458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2800" b="1" dirty="0">
                <a:solidFill>
                  <a:srgbClr val="040F0F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28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24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016D18A-8146-3F06-21FD-ED4A32AD0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5481" y="3528419"/>
            <a:ext cx="2509444" cy="1759609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7F30B8C-3314-E972-9721-D2A030C3A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2" b="12022"/>
          <a:stretch/>
        </p:blipFill>
        <p:spPr>
          <a:xfrm>
            <a:off x="4921631" y="3544223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14C0E7F-0379-B05A-2C11-D51CA3065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r="3297"/>
          <a:stretch/>
        </p:blipFill>
        <p:spPr>
          <a:xfrm>
            <a:off x="8526204" y="3544223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93D4EE7-C95A-16D6-5BFE-DA93AC60CC1F}"/>
              </a:ext>
            </a:extLst>
          </p:cNvPr>
          <p:cNvSpPr txBox="1"/>
          <p:nvPr/>
        </p:nvSpPr>
        <p:spPr>
          <a:xfrm>
            <a:off x="1700556" y="2894278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040F0F"/>
                </a:solidFill>
                <a:latin typeface="Eras Bold ITC" panose="020B0907030504020204" pitchFamily="34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C2249E-D6B7-BDB7-CC81-BFF124714315}"/>
              </a:ext>
            </a:extLst>
          </p:cNvPr>
          <p:cNvSpPr txBox="1"/>
          <p:nvPr/>
        </p:nvSpPr>
        <p:spPr>
          <a:xfrm>
            <a:off x="5371840" y="2901297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040F0F"/>
                </a:solidFill>
                <a:latin typeface="Eras Bold ITC" panose="020B0907030504020204" pitchFamily="34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81E90B-1CAB-AECB-DEFA-C3663122E537}"/>
              </a:ext>
            </a:extLst>
          </p:cNvPr>
          <p:cNvSpPr txBox="1"/>
          <p:nvPr/>
        </p:nvSpPr>
        <p:spPr>
          <a:xfrm>
            <a:off x="9043124" y="2908316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040F0F"/>
                </a:solidFill>
                <a:latin typeface="Eras Bold ITC" panose="020B0907030504020204" pitchFamily="34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3C8F153-C7C1-E662-18BC-B984127A6F6E}"/>
              </a:ext>
            </a:extLst>
          </p:cNvPr>
          <p:cNvSpPr txBox="1"/>
          <p:nvPr/>
        </p:nvSpPr>
        <p:spPr>
          <a:xfrm>
            <a:off x="1041451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13B09B3-4AD2-EDBD-1ABA-A518332AFB67}"/>
              </a:ext>
            </a:extLst>
          </p:cNvPr>
          <p:cNvSpPr txBox="1"/>
          <p:nvPr/>
        </p:nvSpPr>
        <p:spPr>
          <a:xfrm>
            <a:off x="4745150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0E3A6FA-5700-A2D1-3CAD-031A72B78085}"/>
              </a:ext>
            </a:extLst>
          </p:cNvPr>
          <p:cNvSpPr txBox="1"/>
          <p:nvPr/>
        </p:nvSpPr>
        <p:spPr>
          <a:xfrm>
            <a:off x="8381108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C5B4F9D-D7E8-DD52-58DA-E2E94089324C}"/>
              </a:ext>
            </a:extLst>
          </p:cNvPr>
          <p:cNvSpPr/>
          <p:nvPr/>
        </p:nvSpPr>
        <p:spPr>
          <a:xfrm>
            <a:off x="577238" y="25161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B90AC19-5EF8-BD73-A444-3C6A633FF415}"/>
              </a:ext>
            </a:extLst>
          </p:cNvPr>
          <p:cNvSpPr/>
          <p:nvPr/>
        </p:nvSpPr>
        <p:spPr>
          <a:xfrm>
            <a:off x="4463438" y="46370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E620F367-9944-2DB1-A4C8-ABF6A9C80DDA}"/>
              </a:ext>
            </a:extLst>
          </p:cNvPr>
          <p:cNvSpPr/>
          <p:nvPr/>
        </p:nvSpPr>
        <p:spPr>
          <a:xfrm>
            <a:off x="2075838" y="638455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90835666-72ED-3BF9-666B-9B367AFDFECE}"/>
              </a:ext>
            </a:extLst>
          </p:cNvPr>
          <p:cNvSpPr/>
          <p:nvPr/>
        </p:nvSpPr>
        <p:spPr>
          <a:xfrm>
            <a:off x="7955938" y="276017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30C7C4AE-7C65-A86B-09ED-631C4D9E5377}"/>
              </a:ext>
            </a:extLst>
          </p:cNvPr>
          <p:cNvSpPr/>
          <p:nvPr/>
        </p:nvSpPr>
        <p:spPr>
          <a:xfrm>
            <a:off x="11646460" y="467235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D65F2799-2375-1C60-0288-AED87681236D}"/>
              </a:ext>
            </a:extLst>
          </p:cNvPr>
          <p:cNvSpPr/>
          <p:nvPr/>
        </p:nvSpPr>
        <p:spPr>
          <a:xfrm>
            <a:off x="6535882" y="6310486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03135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185D7-BF7C-AEB9-DEAE-3BC3717A4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>
            <a:extLst>
              <a:ext uri="{FF2B5EF4-FFF2-40B4-BE49-F238E27FC236}">
                <a16:creationId xmlns:a16="http://schemas.microsoft.com/office/drawing/2014/main" id="{7ECD08EA-2E97-C832-A60C-7ABDC64F5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F0A0B02-F3B6-25A1-7B70-E19CA5B22127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BEFB195-710C-FF50-F370-A64673629774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6892BDA-449B-F88A-4F40-FE4C645A10DB}"/>
              </a:ext>
            </a:extLst>
          </p:cNvPr>
          <p:cNvSpPr txBox="1"/>
          <p:nvPr/>
        </p:nvSpPr>
        <p:spPr>
          <a:xfrm>
            <a:off x="7602207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Dado 02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F60F03B-D389-5C44-8C36-0CE11C49C00D}"/>
              </a:ext>
            </a:extLst>
          </p:cNvPr>
          <p:cNvSpPr txBox="1"/>
          <p:nvPr/>
        </p:nvSpPr>
        <p:spPr>
          <a:xfrm>
            <a:off x="9507991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Dado 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DA16D1E-2BA2-607F-3096-4B7C25D1C780}"/>
              </a:ext>
            </a:extLst>
          </p:cNvPr>
          <p:cNvSpPr txBox="1"/>
          <p:nvPr/>
        </p:nvSpPr>
        <p:spPr>
          <a:xfrm>
            <a:off x="5530892" y="2604685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68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C0143A7-8DDC-4791-515C-1DB179028053}"/>
              </a:ext>
            </a:extLst>
          </p:cNvPr>
          <p:cNvSpPr txBox="1"/>
          <p:nvPr/>
        </p:nvSpPr>
        <p:spPr>
          <a:xfrm>
            <a:off x="7595069" y="3193494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50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2409201-4EC4-E8C9-5E7F-19D1E93B9863}"/>
              </a:ext>
            </a:extLst>
          </p:cNvPr>
          <p:cNvSpPr txBox="1"/>
          <p:nvPr/>
        </p:nvSpPr>
        <p:spPr>
          <a:xfrm>
            <a:off x="9435505" y="1631408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95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6DD0D2DE-6677-4843-645D-E8AA4823E578}"/>
              </a:ext>
            </a:extLst>
          </p:cNvPr>
          <p:cNvGrpSpPr/>
          <p:nvPr/>
        </p:nvGrpSpPr>
        <p:grpSpPr>
          <a:xfrm>
            <a:off x="6372810" y="3231594"/>
            <a:ext cx="759737" cy="2449439"/>
            <a:chOff x="6536923" y="2814702"/>
            <a:chExt cx="759737" cy="2449439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E63B225-DCA6-5BED-F5C7-084E2F79067B}"/>
                </a:ext>
              </a:extLst>
            </p:cNvPr>
            <p:cNvSpPr/>
            <p:nvPr/>
          </p:nvSpPr>
          <p:spPr>
            <a:xfrm>
              <a:off x="6536923" y="2814702"/>
              <a:ext cx="755081" cy="24494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2" name="Tinta 11">
                  <a:extLst>
                    <a:ext uri="{FF2B5EF4-FFF2-40B4-BE49-F238E27FC236}">
                      <a16:creationId xmlns:a16="http://schemas.microsoft.com/office/drawing/2014/main" id="{D684AD10-1952-8689-3404-4799AF02947C}"/>
                    </a:ext>
                  </a:extLst>
                </p14:cNvPr>
                <p14:cNvContentPartPr/>
                <p14:nvPr/>
              </p14:nvContentPartPr>
              <p14:xfrm>
                <a:off x="6571980" y="2857330"/>
                <a:ext cx="688320" cy="16200"/>
              </p14:xfrm>
            </p:contentPart>
          </mc:Choice>
          <mc:Fallback xmlns="">
            <p:pic>
              <p:nvPicPr>
                <p:cNvPr id="12" name="Tinta 11">
                  <a:extLst>
                    <a:ext uri="{FF2B5EF4-FFF2-40B4-BE49-F238E27FC236}">
                      <a16:creationId xmlns:a16="http://schemas.microsoft.com/office/drawing/2014/main" id="{D684AD10-1952-8689-3404-4799AF0294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553980" y="2839330"/>
                  <a:ext cx="723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C32A961F-9F9D-C1B0-B4BE-CC864888AB4C}"/>
                    </a:ext>
                  </a:extLst>
                </p14:cNvPr>
                <p14:cNvContentPartPr/>
                <p14:nvPr/>
              </p14:nvContentPartPr>
              <p14:xfrm>
                <a:off x="6539940" y="2868850"/>
                <a:ext cx="756720" cy="234864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C32A961F-9F9D-C1B0-B4BE-CC864888AB4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21931" y="2850850"/>
                  <a:ext cx="792377" cy="238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AE985B3-DCE5-8A82-467D-4B5703585BF4}"/>
              </a:ext>
            </a:extLst>
          </p:cNvPr>
          <p:cNvGrpSpPr/>
          <p:nvPr/>
        </p:nvGrpSpPr>
        <p:grpSpPr>
          <a:xfrm>
            <a:off x="8411157" y="3877944"/>
            <a:ext cx="761376" cy="1807124"/>
            <a:chOff x="8575270" y="3499152"/>
            <a:chExt cx="761376" cy="1807124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12D8C7D-997D-D523-9901-1ECCE2B6614B}"/>
                </a:ext>
              </a:extLst>
            </p:cNvPr>
            <p:cNvSpPr/>
            <p:nvPr/>
          </p:nvSpPr>
          <p:spPr>
            <a:xfrm>
              <a:off x="8575270" y="3499152"/>
              <a:ext cx="755081" cy="1807124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6" name="Tinta 15">
                  <a:extLst>
                    <a:ext uri="{FF2B5EF4-FFF2-40B4-BE49-F238E27FC236}">
                      <a16:creationId xmlns:a16="http://schemas.microsoft.com/office/drawing/2014/main" id="{6E152787-02E5-A38C-2003-FBF0E28CED97}"/>
                    </a:ext>
                  </a:extLst>
                </p14:cNvPr>
                <p14:cNvContentPartPr/>
                <p14:nvPr/>
              </p14:nvContentPartPr>
              <p14:xfrm>
                <a:off x="8579926" y="3517187"/>
                <a:ext cx="756720" cy="1757160"/>
              </p14:xfrm>
            </p:contentPart>
          </mc:Choice>
          <mc:Fallback xmlns="">
            <p:pic>
              <p:nvPicPr>
                <p:cNvPr id="16" name="Tinta 15">
                  <a:extLst>
                    <a:ext uri="{FF2B5EF4-FFF2-40B4-BE49-F238E27FC236}">
                      <a16:creationId xmlns:a16="http://schemas.microsoft.com/office/drawing/2014/main" id="{6E152787-02E5-A38C-2003-FBF0E28CED9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61917" y="3499187"/>
                  <a:ext cx="792377" cy="179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AEB07CF-0BBE-D511-8A55-E9552012B565}"/>
              </a:ext>
            </a:extLst>
          </p:cNvPr>
          <p:cNvGrpSpPr/>
          <p:nvPr/>
        </p:nvGrpSpPr>
        <p:grpSpPr>
          <a:xfrm>
            <a:off x="10259758" y="2268028"/>
            <a:ext cx="767336" cy="3417039"/>
            <a:chOff x="10423871" y="1889236"/>
            <a:chExt cx="767336" cy="3417039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BEA2441C-D0E9-95E4-B979-FB8109D3B90A}"/>
                </a:ext>
              </a:extLst>
            </p:cNvPr>
            <p:cNvSpPr/>
            <p:nvPr/>
          </p:nvSpPr>
          <p:spPr>
            <a:xfrm>
              <a:off x="10424691" y="1889236"/>
              <a:ext cx="755081" cy="34170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A586E656-4FFB-0E1B-CACD-FC3D85A8EE5A}"/>
                </a:ext>
              </a:extLst>
            </p:cNvPr>
            <p:cNvGrpSpPr/>
            <p:nvPr/>
          </p:nvGrpSpPr>
          <p:grpSpPr>
            <a:xfrm>
              <a:off x="10423871" y="1963547"/>
              <a:ext cx="767336" cy="3300594"/>
              <a:chOff x="10423871" y="1963547"/>
              <a:chExt cx="767336" cy="3300594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0" name="Tinta 19">
                    <a:extLst>
                      <a:ext uri="{FF2B5EF4-FFF2-40B4-BE49-F238E27FC236}">
                        <a16:creationId xmlns:a16="http://schemas.microsoft.com/office/drawing/2014/main" id="{4E399A32-2E7E-BA87-416D-34FE1885FB6B}"/>
                      </a:ext>
                    </a:extLst>
                  </p14:cNvPr>
                  <p14:cNvContentPartPr/>
                  <p14:nvPr/>
                </p14:nvContentPartPr>
                <p14:xfrm>
                  <a:off x="10434487" y="1963547"/>
                  <a:ext cx="756720" cy="2348640"/>
                </p14:xfrm>
              </p:contentPart>
            </mc:Choice>
            <mc:Fallback xmlns="">
              <p:pic>
                <p:nvPicPr>
                  <p:cNvPr id="20" name="Tinta 19">
                    <a:extLst>
                      <a:ext uri="{FF2B5EF4-FFF2-40B4-BE49-F238E27FC236}">
                        <a16:creationId xmlns:a16="http://schemas.microsoft.com/office/drawing/2014/main" id="{4E399A32-2E7E-BA87-416D-34FE1885FB6B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0416478" y="1945547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21" name="Tinta 20">
                    <a:extLst>
                      <a:ext uri="{FF2B5EF4-FFF2-40B4-BE49-F238E27FC236}">
                        <a16:creationId xmlns:a16="http://schemas.microsoft.com/office/drawing/2014/main" id="{10E1238E-F0C1-E992-213E-87525D14702A}"/>
                      </a:ext>
                    </a:extLst>
                  </p14:cNvPr>
                  <p14:cNvContentPartPr/>
                  <p14:nvPr/>
                </p14:nvContentPartPr>
                <p14:xfrm>
                  <a:off x="10423871" y="2915501"/>
                  <a:ext cx="756720" cy="2348640"/>
                </p14:xfrm>
              </p:contentPart>
            </mc:Choice>
            <mc:Fallback xmlns="">
              <p:pic>
                <p:nvPicPr>
                  <p:cNvPr id="21" name="Tinta 20">
                    <a:extLst>
                      <a:ext uri="{FF2B5EF4-FFF2-40B4-BE49-F238E27FC236}">
                        <a16:creationId xmlns:a16="http://schemas.microsoft.com/office/drawing/2014/main" id="{10E1238E-F0C1-E992-213E-87525D14702A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0405862" y="2897501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1E598C9-530B-980E-6520-901420F82D43}"/>
              </a:ext>
            </a:extLst>
          </p:cNvPr>
          <p:cNvSpPr txBox="1"/>
          <p:nvPr/>
        </p:nvSpPr>
        <p:spPr>
          <a:xfrm>
            <a:off x="5530892" y="5715759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ea typeface="Cambria Math" panose="02040503050406030204" pitchFamily="18" charset="0"/>
                <a:cs typeface="Cavolini" panose="03000502040302020204" pitchFamily="66" charset="0"/>
              </a:rPr>
              <a:t>Dado 01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EFAE027-C40B-EA1C-D874-65250024F02B}"/>
              </a:ext>
            </a:extLst>
          </p:cNvPr>
          <p:cNvSpPr txBox="1"/>
          <p:nvPr/>
        </p:nvSpPr>
        <p:spPr>
          <a:xfrm>
            <a:off x="413503" y="2899146"/>
            <a:ext cx="5369835" cy="3035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040F0F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2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4DD91718-185B-936B-43A3-CC846BFAD9AB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A150DB3C-766C-4FA4-2A39-1A0F6481A4C4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218B77E8-6AD5-BE7E-876E-11BCEF337C1C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7E3BC707-8D88-E2C2-ECC9-84BA49E750A4}"/>
              </a:ext>
            </a:extLst>
          </p:cNvPr>
          <p:cNvGrpSpPr/>
          <p:nvPr/>
        </p:nvGrpSpPr>
        <p:grpSpPr>
          <a:xfrm>
            <a:off x="7602207" y="500581"/>
            <a:ext cx="1408560" cy="1408560"/>
            <a:chOff x="7602310" y="2195118"/>
            <a:chExt cx="2844800" cy="2844800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4656D2F1-A35A-D237-AB30-CE1A48C5C201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98F6B1C6-E8E5-377C-47B8-1A78A7BD7517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8E7B0A52-AC36-30CE-1884-2A808353EAB0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43FE815A-7F12-8DC3-D54C-789BCB75577B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D34379E1-C1EC-23AD-4F4E-3DAF5CAD20E7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16BB844F-D763-4453-C5E6-7AB5EBEFC9D9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4E21311-2A79-238D-A7AD-8D9745C0D9B5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167529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CDF19-BB4B-1A87-30C7-9DBD6B166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9D3C111A-48FD-6C1F-0382-9A78A86D2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A3462D7-7759-71BB-FB69-DA3FD675DB93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16016F9-D47D-602B-6CF9-E3C95148081B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293BBDF-7F69-1FB5-1767-50E406C03C64}"/>
              </a:ext>
            </a:extLst>
          </p:cNvPr>
          <p:cNvGrpSpPr/>
          <p:nvPr/>
        </p:nvGrpSpPr>
        <p:grpSpPr>
          <a:xfrm>
            <a:off x="-522321" y="1826379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AEED1B8A-2776-85EB-E055-D16320B064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17" t="48" r="317" b="1808"/>
            <a:stretch>
              <a:fillRect/>
            </a:stretch>
          </p:blipFill>
          <p:spPr bwMode="auto">
            <a:xfrm>
              <a:off x="390365" y="2394542"/>
              <a:ext cx="4325473" cy="2819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8B2606E5-3BC4-EF92-9DD5-B8A3A74D5F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Elipse 7">
            <a:extLst>
              <a:ext uri="{FF2B5EF4-FFF2-40B4-BE49-F238E27FC236}">
                <a16:creationId xmlns:a16="http://schemas.microsoft.com/office/drawing/2014/main" id="{3F25AF63-FF87-60DE-A8C3-408C7880987B}"/>
              </a:ext>
            </a:extLst>
          </p:cNvPr>
          <p:cNvSpPr/>
          <p:nvPr/>
        </p:nvSpPr>
        <p:spPr>
          <a:xfrm>
            <a:off x="2650450" y="53584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AB0B28F-F26F-2514-F682-96BFA1508643}"/>
              </a:ext>
            </a:extLst>
          </p:cNvPr>
          <p:cNvSpPr/>
          <p:nvPr/>
        </p:nvSpPr>
        <p:spPr>
          <a:xfrm>
            <a:off x="1882463" y="124091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6421AF5-10B4-DDA1-35BC-5C4D37327940}"/>
              </a:ext>
            </a:extLst>
          </p:cNvPr>
          <p:cNvSpPr/>
          <p:nvPr/>
        </p:nvSpPr>
        <p:spPr>
          <a:xfrm>
            <a:off x="756865" y="77400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87E7F73-607F-D608-D699-DA43A08E8AE9}"/>
              </a:ext>
            </a:extLst>
          </p:cNvPr>
          <p:cNvGrpSpPr/>
          <p:nvPr/>
        </p:nvGrpSpPr>
        <p:grpSpPr>
          <a:xfrm>
            <a:off x="3626205" y="300752"/>
            <a:ext cx="1408560" cy="1408560"/>
            <a:chOff x="7602310" y="2195118"/>
            <a:chExt cx="2844800" cy="28448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FCD5798-946E-B6AA-C57F-758ED1D3359C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60DFBB65-8616-C9B3-3CAD-DD4F219C4D19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B8D34780-87A0-B2C7-5B22-464E5DBED4AF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CEEACDC-9048-4EAA-37E6-25DC61D8CB06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675F67B9-BF5E-EC6D-F973-25DB429377C9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D0BD4671-8CEB-21B0-54FE-29B3E515BB67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7E8E11BE-DCAD-DAEF-2F63-2F75D2B55D0D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4B22F33-34EE-28EC-6549-4BAF496739B2}"/>
              </a:ext>
            </a:extLst>
          </p:cNvPr>
          <p:cNvSpPr txBox="1"/>
          <p:nvPr/>
        </p:nvSpPr>
        <p:spPr>
          <a:xfrm>
            <a:off x="8613785" y="2692652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7285C6B-0E7F-0616-EF72-B19266620E18}"/>
              </a:ext>
            </a:extLst>
          </p:cNvPr>
          <p:cNvSpPr txBox="1"/>
          <p:nvPr/>
        </p:nvSpPr>
        <p:spPr>
          <a:xfrm>
            <a:off x="8613785" y="3203432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F1E63EA-2458-5023-8F7E-4FD1394DDB13}"/>
              </a:ext>
            </a:extLst>
          </p:cNvPr>
          <p:cNvGrpSpPr/>
          <p:nvPr/>
        </p:nvGrpSpPr>
        <p:grpSpPr>
          <a:xfrm>
            <a:off x="7222050" y="2686109"/>
            <a:ext cx="1229549" cy="1229549"/>
            <a:chOff x="1424750" y="2419923"/>
            <a:chExt cx="1229549" cy="1229549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4447EE1-88C7-5A10-44A9-16ECE995D23D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D3A3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ACDF131-E293-CA30-DB2D-32DDAB2E2BA1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01</a:t>
              </a:r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6DA7D2C-C902-7D55-B64F-E2DF01D2DBD8}"/>
              </a:ext>
            </a:extLst>
          </p:cNvPr>
          <p:cNvSpPr txBox="1"/>
          <p:nvPr/>
        </p:nvSpPr>
        <p:spPr>
          <a:xfrm>
            <a:off x="8613785" y="442643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CFFFC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7DF0884-DD0B-AA11-D588-B68A546DCDE7}"/>
              </a:ext>
            </a:extLst>
          </p:cNvPr>
          <p:cNvSpPr txBox="1"/>
          <p:nvPr/>
        </p:nvSpPr>
        <p:spPr>
          <a:xfrm>
            <a:off x="8613785" y="4937218"/>
            <a:ext cx="30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B7D2700F-A313-CA8F-75BA-02F380D1A593}"/>
              </a:ext>
            </a:extLst>
          </p:cNvPr>
          <p:cNvGrpSpPr/>
          <p:nvPr/>
        </p:nvGrpSpPr>
        <p:grpSpPr>
          <a:xfrm>
            <a:off x="7222050" y="4419895"/>
            <a:ext cx="1229549" cy="1229549"/>
            <a:chOff x="1424750" y="2419923"/>
            <a:chExt cx="1229549" cy="1229549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9E9EE034-B649-3C11-D24E-B59607FE7AC4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2BA84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4E212E02-15BD-9BB5-506D-4A09AEB447FE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spc="-300" dirty="0">
                  <a:solidFill>
                    <a:srgbClr val="FCFFFC"/>
                  </a:solidFill>
                  <a:latin typeface="Eras Bold ITC" panose="020B0907030504020204" pitchFamily="34" charset="0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56258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9" grpId="0"/>
      <p:bldP spid="20" grpId="0"/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CEE0C-841D-E3A9-DD9A-B6328A334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extLst>
              <a:ext uri="{FF2B5EF4-FFF2-40B4-BE49-F238E27FC236}">
                <a16:creationId xmlns:a16="http://schemas.microsoft.com/office/drawing/2014/main" id="{673C09B5-3767-97EE-4ADC-9667EC831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75823C9-BD98-0181-2669-B790D5F57801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0E4406A-9A0B-B2A3-7276-B9985B165535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92D5B048-A41F-09E2-B580-B1AF37576684}"/>
              </a:ext>
            </a:extLst>
          </p:cNvPr>
          <p:cNvGrpSpPr/>
          <p:nvPr/>
        </p:nvGrpSpPr>
        <p:grpSpPr>
          <a:xfrm>
            <a:off x="4007530" y="2365577"/>
            <a:ext cx="4176939" cy="4176939"/>
            <a:chOff x="7602310" y="2195118"/>
            <a:chExt cx="2844800" cy="28448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7B5A16C0-9F68-0577-6C7E-F084E875E544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DBB4F6F-E572-10F6-A1EE-1392EC5C9F8D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675B3DA6-B303-4923-D7ED-FC589909AEE5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797E165-DF22-BA95-69F6-39A5611F41F8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93443A73-5855-A7D0-82D9-3E312B6E14E4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5F720A55-A645-C92F-D0DA-E0A2AAEACBFA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0743E56C-B586-6B58-2603-59127E85C168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3" name="Gráfico 12" descr="Seta de linha: curva no sentido anti-horário com preenchimento sólido">
            <a:extLst>
              <a:ext uri="{FF2B5EF4-FFF2-40B4-BE49-F238E27FC236}">
                <a16:creationId xmlns:a16="http://schemas.microsoft.com/office/drawing/2014/main" id="{0A461969-B68A-BB83-02E7-3D13DB6BA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466013">
            <a:off x="3403600" y="2537455"/>
            <a:ext cx="914400" cy="914400"/>
          </a:xfrm>
          <a:prstGeom prst="rect">
            <a:avLst/>
          </a:prstGeom>
        </p:spPr>
      </p:pic>
      <p:pic>
        <p:nvPicPr>
          <p:cNvPr id="14" name="Gráfico 13" descr="Seta de linha: curva no sentido anti-horário com preenchimento sólido">
            <a:extLst>
              <a:ext uri="{FF2B5EF4-FFF2-40B4-BE49-F238E27FC236}">
                <a16:creationId xmlns:a16="http://schemas.microsoft.com/office/drawing/2014/main" id="{3710C04A-7C16-94BB-A137-9D19EEEBA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402805">
            <a:off x="3608921" y="5064756"/>
            <a:ext cx="914400" cy="914400"/>
          </a:xfrm>
          <a:prstGeom prst="rect">
            <a:avLst/>
          </a:prstGeom>
        </p:spPr>
      </p:pic>
      <p:pic>
        <p:nvPicPr>
          <p:cNvPr id="15" name="Gráfico 14" descr="Seta de linha: curva no sentido anti-horário com preenchimento sólido">
            <a:extLst>
              <a:ext uri="{FF2B5EF4-FFF2-40B4-BE49-F238E27FC236}">
                <a16:creationId xmlns:a16="http://schemas.microsoft.com/office/drawing/2014/main" id="{B1C1DA0D-3AB1-D0A8-05F0-C0E45BE29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133987" flipH="1">
            <a:off x="7924802" y="2537455"/>
            <a:ext cx="914400" cy="914400"/>
          </a:xfrm>
          <a:prstGeom prst="rect">
            <a:avLst/>
          </a:prstGeom>
        </p:spPr>
      </p:pic>
      <p:pic>
        <p:nvPicPr>
          <p:cNvPr id="16" name="Gráfico 15" descr="Seta de linha: curva no sentido anti-horário com preenchimento sólido">
            <a:extLst>
              <a:ext uri="{FF2B5EF4-FFF2-40B4-BE49-F238E27FC236}">
                <a16:creationId xmlns:a16="http://schemas.microsoft.com/office/drawing/2014/main" id="{B95B7863-B36A-702A-DE6E-DF3FEE511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197195" flipH="1">
            <a:off x="7924802" y="5064756"/>
            <a:ext cx="914400" cy="914400"/>
          </a:xfrm>
          <a:prstGeom prst="rect">
            <a:avLst/>
          </a:prstGeom>
        </p:spPr>
      </p:pic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8A546DC1-8E0C-C4C7-A114-7D8FA6E87B71}"/>
              </a:ext>
            </a:extLst>
          </p:cNvPr>
          <p:cNvSpPr/>
          <p:nvPr/>
        </p:nvSpPr>
        <p:spPr>
          <a:xfrm>
            <a:off x="-643437" y="23532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040F0F"/>
                </a:solidFill>
                <a:latin typeface="Eras Bold ITC" panose="020B0907030504020204" pitchFamily="34" charset="0"/>
              </a:rPr>
              <a:t>Título 01</a:t>
            </a:r>
          </a:p>
          <a:p>
            <a:pPr algn="r"/>
            <a:r>
              <a:rPr lang="pt-BR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479D3E73-C6EE-15A4-43B2-954336512530}"/>
              </a:ext>
            </a:extLst>
          </p:cNvPr>
          <p:cNvSpPr/>
          <p:nvPr/>
        </p:nvSpPr>
        <p:spPr>
          <a:xfrm>
            <a:off x="9136171" y="2353220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040F0F"/>
                </a:solidFill>
                <a:latin typeface="Eras Bold ITC" panose="020B0907030504020204" pitchFamily="34" charset="0"/>
              </a:rPr>
              <a:t>Título 02</a:t>
            </a:r>
          </a:p>
          <a:p>
            <a:r>
              <a:rPr lang="pt-BR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4E839A5-F9FE-63D1-CC3D-A23CB8B34559}"/>
              </a:ext>
            </a:extLst>
          </p:cNvPr>
          <p:cNvSpPr/>
          <p:nvPr/>
        </p:nvSpPr>
        <p:spPr>
          <a:xfrm>
            <a:off x="-643437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040F0F"/>
                </a:solidFill>
                <a:latin typeface="Eras Bold ITC" panose="020B0907030504020204" pitchFamily="34" charset="0"/>
              </a:rPr>
              <a:t>Título 03</a:t>
            </a:r>
          </a:p>
          <a:p>
            <a:pPr algn="r"/>
            <a:r>
              <a:rPr lang="pt-BR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B65581C2-F7EF-1695-C0C4-925F0B18F6BA}"/>
              </a:ext>
            </a:extLst>
          </p:cNvPr>
          <p:cNvSpPr/>
          <p:nvPr/>
        </p:nvSpPr>
        <p:spPr>
          <a:xfrm>
            <a:off x="9136171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040F0F"/>
                </a:solidFill>
                <a:latin typeface="Eras Bold ITC" panose="020B0907030504020204" pitchFamily="34" charset="0"/>
              </a:rPr>
              <a:t>Título 04</a:t>
            </a:r>
          </a:p>
          <a:p>
            <a:r>
              <a:rPr lang="pt-BR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623FA702-9595-7A32-530A-02FC14361B84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1E1D27A0-FE1B-E53F-D159-A1FFCAF3DB2E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1591A84F-0C8F-4363-48F9-5D7A1069F8C3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D443751-4B2F-1715-8641-6C7BFC8E4C74}"/>
              </a:ext>
            </a:extLst>
          </p:cNvPr>
          <p:cNvGrpSpPr/>
          <p:nvPr/>
        </p:nvGrpSpPr>
        <p:grpSpPr>
          <a:xfrm>
            <a:off x="7356136" y="589220"/>
            <a:ext cx="1280987" cy="1280987"/>
            <a:chOff x="6303660" y="417184"/>
            <a:chExt cx="1800000" cy="1800000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48D38088-859B-6055-BC0E-14F9DFD9457D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E6D1F75D-DD9F-16D3-E309-B8351C89727D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46020DE6-B2BD-CE3E-75A4-DCF5090A50A9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93628846-B68B-A9E0-8015-9F6334EC71A6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149EA33D-9197-2F2D-1021-FEED7D4412D6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F4F290EB-4468-92CC-7448-CB6106ED724A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4D671903-C5A7-529E-E2E3-AA55D4301BE1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945A35F8-A8E0-A739-5D84-A0F3A9EDFA6F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76E5E94C-0464-B615-05A5-6E4DB6F78BBD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377408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7" grpId="0" animBg="1"/>
      <p:bldP spid="18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1434B-DF59-4821-7193-3ABCD3365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0872FE0F-45D8-ED62-3F4F-C6EDB0387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25BE094-713C-097C-FEB9-9519B193D434}"/>
              </a:ext>
            </a:extLst>
          </p:cNvPr>
          <p:cNvSpPr txBox="1"/>
          <p:nvPr/>
        </p:nvSpPr>
        <p:spPr>
          <a:xfrm>
            <a:off x="8833824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DEF75F8-1DDE-E91A-97AA-5CA4E80EEB6D}"/>
              </a:ext>
            </a:extLst>
          </p:cNvPr>
          <p:cNvSpPr txBox="1"/>
          <p:nvPr/>
        </p:nvSpPr>
        <p:spPr>
          <a:xfrm>
            <a:off x="7168303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E63DEC1-5A20-7F90-EC95-AE40954863B6}"/>
              </a:ext>
            </a:extLst>
          </p:cNvPr>
          <p:cNvSpPr/>
          <p:nvPr/>
        </p:nvSpPr>
        <p:spPr>
          <a:xfrm>
            <a:off x="113209" y="1095914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CFFFC"/>
                </a:solidFill>
                <a:latin typeface="Eras Bold ITC" panose="020B0907030504020204" pitchFamily="34" charset="0"/>
              </a:rPr>
              <a:t>Título 01</a:t>
            </a:r>
          </a:p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D63E43A-D379-667E-F2BE-70C4261A3701}"/>
              </a:ext>
            </a:extLst>
          </p:cNvPr>
          <p:cNvSpPr/>
          <p:nvPr/>
        </p:nvSpPr>
        <p:spPr>
          <a:xfrm>
            <a:off x="113209" y="3286320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CFFFC"/>
                </a:solidFill>
                <a:latin typeface="Eras Bold ITC" panose="020B0907030504020204" pitchFamily="34" charset="0"/>
              </a:rPr>
              <a:t>Título 02</a:t>
            </a:r>
          </a:p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ED753B8-A99A-07AB-B3C3-7021BC2DD06E}"/>
              </a:ext>
            </a:extLst>
          </p:cNvPr>
          <p:cNvSpPr/>
          <p:nvPr/>
        </p:nvSpPr>
        <p:spPr>
          <a:xfrm>
            <a:off x="113209" y="5476726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CFFFC"/>
                </a:solidFill>
                <a:latin typeface="Eras Bold ITC" panose="020B0907030504020204" pitchFamily="34" charset="0"/>
              </a:rPr>
              <a:t>Título 03</a:t>
            </a:r>
          </a:p>
          <a:p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811E393-BD5E-E6A4-6E81-778F809D238C}"/>
              </a:ext>
            </a:extLst>
          </p:cNvPr>
          <p:cNvGrpSpPr/>
          <p:nvPr/>
        </p:nvGrpSpPr>
        <p:grpSpPr>
          <a:xfrm>
            <a:off x="3763406" y="370552"/>
            <a:ext cx="3225068" cy="6858000"/>
            <a:chOff x="8296351" y="764539"/>
            <a:chExt cx="3225068" cy="68580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FEA75B3-E96A-CE9A-5CF0-0ECB4BFE5D3D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Figura2">
              <a:extLst>
                <a:ext uri="{FF2B5EF4-FFF2-40B4-BE49-F238E27FC236}">
                  <a16:creationId xmlns:a16="http://schemas.microsoft.com/office/drawing/2014/main" id="{FE81A4C8-4692-D896-29F7-55E20A50D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54" r="30154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11" name="Imagem 10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CC4EE8A8-7381-4CF1-CFD1-2DC40C547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F1B7483-DFEE-D5AF-F509-77AB179666C8}"/>
              </a:ext>
            </a:extLst>
          </p:cNvPr>
          <p:cNvSpPr txBox="1"/>
          <p:nvPr/>
        </p:nvSpPr>
        <p:spPr>
          <a:xfrm>
            <a:off x="6988474" y="3351369"/>
            <a:ext cx="4908150" cy="2708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3200" b="1" dirty="0">
                <a:solidFill>
                  <a:srgbClr val="040F0F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32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28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CE7BFFB-B8C0-2BB4-2704-F02E8169253B}"/>
              </a:ext>
            </a:extLst>
          </p:cNvPr>
          <p:cNvSpPr/>
          <p:nvPr/>
        </p:nvSpPr>
        <p:spPr>
          <a:xfrm>
            <a:off x="2568682" y="39981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0FE5C56E-B166-8531-3194-697B6588D077}"/>
              </a:ext>
            </a:extLst>
          </p:cNvPr>
          <p:cNvSpPr/>
          <p:nvPr/>
        </p:nvSpPr>
        <p:spPr>
          <a:xfrm>
            <a:off x="1082782" y="251502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F8EA946-3DC8-CE77-E3ED-6BD7C89E9A03}"/>
              </a:ext>
            </a:extLst>
          </p:cNvPr>
          <p:cNvSpPr/>
          <p:nvPr/>
        </p:nvSpPr>
        <p:spPr>
          <a:xfrm>
            <a:off x="3017906" y="463145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A62FB9B9-0514-3886-C470-90817D130627}"/>
              </a:ext>
            </a:extLst>
          </p:cNvPr>
          <p:cNvSpPr/>
          <p:nvPr/>
        </p:nvSpPr>
        <p:spPr>
          <a:xfrm>
            <a:off x="1629051" y="6709862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9453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21CCD-69B2-B046-23A8-720600BA8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m 64">
            <a:extLst>
              <a:ext uri="{FF2B5EF4-FFF2-40B4-BE49-F238E27FC236}">
                <a16:creationId xmlns:a16="http://schemas.microsoft.com/office/drawing/2014/main" id="{F37E0829-A045-8DB0-890A-183B0BC22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4BE98E0-006B-DC41-6078-8E386691FA3A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EDF90A1-BA14-B741-F7B2-B45091C3F30E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D9A903D-0794-44E1-38C7-1868655273C4}"/>
              </a:ext>
            </a:extLst>
          </p:cNvPr>
          <p:cNvSpPr/>
          <p:nvPr/>
        </p:nvSpPr>
        <p:spPr>
          <a:xfrm>
            <a:off x="132017" y="4160743"/>
            <a:ext cx="1033692" cy="181224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6E64F9B-03DB-43BD-BAD7-FA0711C10715}"/>
              </a:ext>
            </a:extLst>
          </p:cNvPr>
          <p:cNvSpPr/>
          <p:nvPr/>
        </p:nvSpPr>
        <p:spPr>
          <a:xfrm>
            <a:off x="1095375" y="4160743"/>
            <a:ext cx="2021327" cy="181224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42E1EE1A-4EB9-FC76-3DD0-0278AD79CE4F}"/>
              </a:ext>
            </a:extLst>
          </p:cNvPr>
          <p:cNvSpPr/>
          <p:nvPr/>
        </p:nvSpPr>
        <p:spPr>
          <a:xfrm>
            <a:off x="3042197" y="4160743"/>
            <a:ext cx="1983626" cy="181224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951E5DE-91E0-A804-D951-B6321CA15D85}"/>
              </a:ext>
            </a:extLst>
          </p:cNvPr>
          <p:cNvSpPr/>
          <p:nvPr/>
        </p:nvSpPr>
        <p:spPr>
          <a:xfrm>
            <a:off x="5005113" y="4160743"/>
            <a:ext cx="1994297" cy="181224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51CCD5D-0D18-EF1C-A483-50B0EC7DFDBA}"/>
              </a:ext>
            </a:extLst>
          </p:cNvPr>
          <p:cNvSpPr/>
          <p:nvPr/>
        </p:nvSpPr>
        <p:spPr>
          <a:xfrm>
            <a:off x="6908006" y="4160743"/>
            <a:ext cx="2046917" cy="181224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37A623D-938C-B418-A7E8-5712ABEF2BF0}"/>
              </a:ext>
            </a:extLst>
          </p:cNvPr>
          <p:cNvSpPr/>
          <p:nvPr/>
        </p:nvSpPr>
        <p:spPr>
          <a:xfrm>
            <a:off x="8858249" y="4160743"/>
            <a:ext cx="2040731" cy="181224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E55FEB3-13C5-7A29-25FF-200135D38FF0}"/>
              </a:ext>
            </a:extLst>
          </p:cNvPr>
          <p:cNvSpPr/>
          <p:nvPr/>
        </p:nvSpPr>
        <p:spPr>
          <a:xfrm>
            <a:off x="10777538" y="4160743"/>
            <a:ext cx="1158741" cy="181224"/>
          </a:xfrm>
          <a:prstGeom prst="roundRect">
            <a:avLst>
              <a:gd name="adj" fmla="val 50000"/>
            </a:avLst>
          </a:prstGeom>
          <a:solidFill>
            <a:srgbClr val="2D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F25CE09-5892-E64B-F549-8C74EECDE7F3}"/>
              </a:ext>
            </a:extLst>
          </p:cNvPr>
          <p:cNvGrpSpPr/>
          <p:nvPr/>
        </p:nvGrpSpPr>
        <p:grpSpPr>
          <a:xfrm>
            <a:off x="1033575" y="3091344"/>
            <a:ext cx="219075" cy="1160011"/>
            <a:chOff x="1033575" y="2596044"/>
            <a:chExt cx="219075" cy="1160011"/>
          </a:xfrm>
        </p:grpSpPr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01345DC6-CD5A-CCBA-A93D-74E0A20C7F6F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40F0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209DB037-C287-DEA3-8228-4C2D08137AF6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40F0F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817EC3C3-8EAB-98B6-0F51-A01D6322C572}"/>
              </a:ext>
            </a:extLst>
          </p:cNvPr>
          <p:cNvGrpSpPr/>
          <p:nvPr/>
        </p:nvGrpSpPr>
        <p:grpSpPr>
          <a:xfrm>
            <a:off x="4904508" y="3091344"/>
            <a:ext cx="219075" cy="1160011"/>
            <a:chOff x="1033575" y="2596044"/>
            <a:chExt cx="219075" cy="116001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52EAA2C7-4D12-8C5D-9C43-45C73FB353A3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40F0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009C50D5-5536-A0BD-61EB-42154ADD1664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40F0F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D36F4E3-7F57-F392-BC0F-463247B1DA32}"/>
              </a:ext>
            </a:extLst>
          </p:cNvPr>
          <p:cNvGrpSpPr/>
          <p:nvPr/>
        </p:nvGrpSpPr>
        <p:grpSpPr>
          <a:xfrm>
            <a:off x="8787218" y="3091344"/>
            <a:ext cx="219075" cy="1160011"/>
            <a:chOff x="1033575" y="2596044"/>
            <a:chExt cx="219075" cy="1160011"/>
          </a:xfrm>
        </p:grpSpPr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BBD4B473-775F-BE5F-494C-80B1065A07F6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40F0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3BCA6C56-01A8-748F-518C-15679D35E92B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40F0F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4E20943-CD0F-728A-6207-04E3055EE363}"/>
              </a:ext>
            </a:extLst>
          </p:cNvPr>
          <p:cNvGrpSpPr/>
          <p:nvPr/>
        </p:nvGrpSpPr>
        <p:grpSpPr>
          <a:xfrm flipV="1">
            <a:off x="2977856" y="4251355"/>
            <a:ext cx="219075" cy="1160011"/>
            <a:chOff x="1033575" y="2596044"/>
            <a:chExt cx="219075" cy="1160011"/>
          </a:xfrm>
        </p:grpSpPr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D8A01C6C-7CAC-43D8-83FC-6A8AA84EB364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40F0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4D637A3C-02BF-6013-4B04-7A1410922D9D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40F0F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801F9BE3-430A-2A8B-B9D0-BFBF35F0F6EA}"/>
              </a:ext>
            </a:extLst>
          </p:cNvPr>
          <p:cNvGrpSpPr/>
          <p:nvPr/>
        </p:nvGrpSpPr>
        <p:grpSpPr>
          <a:xfrm flipV="1">
            <a:off x="6839856" y="4251355"/>
            <a:ext cx="219075" cy="1160011"/>
            <a:chOff x="1033575" y="2596044"/>
            <a:chExt cx="219075" cy="1160011"/>
          </a:xfrm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64783574-84CB-15F2-ABAD-75EA969BACC2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40F0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9CC77C39-9A64-3E8C-C0E4-0E6A8D99AF1A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40F0F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9151B414-7060-020C-AC66-6CB4991097BC}"/>
              </a:ext>
            </a:extLst>
          </p:cNvPr>
          <p:cNvGrpSpPr/>
          <p:nvPr/>
        </p:nvGrpSpPr>
        <p:grpSpPr>
          <a:xfrm flipV="1">
            <a:off x="10731499" y="4251355"/>
            <a:ext cx="219075" cy="1160011"/>
            <a:chOff x="1033575" y="2596044"/>
            <a:chExt cx="219075" cy="1160011"/>
          </a:xfrm>
        </p:grpSpPr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83672694-847A-3DCA-70BA-71F5FBC1C841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040F0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0AD40A6E-6E89-2486-E79D-CCACDEA09032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040F0F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73654751-9160-9337-A996-005E7175F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16053" y="3926653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3F2FA68C-06F0-DD58-3A34-CA3879AFF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753185" y="3926652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0FB4356A-45B6-5ABD-0D7E-79D8752B1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690317" y="3926651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8A5C5C0D-4D50-1863-45CF-9EF154A0F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627449" y="3926650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A3C7E9CA-0167-8354-55A4-2FAD2A54B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564581" y="3926649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2436FC4D-4C83-D807-4649-B9554E0E3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501713" y="3926648"/>
            <a:ext cx="654121" cy="649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6F351D0E-2426-C66E-786A-C94BA33A7A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57" y="2492737"/>
            <a:ext cx="438150" cy="438150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E16EC173-2CFA-CECD-FFAC-182BFA85D2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8630" y="5536649"/>
            <a:ext cx="438150" cy="43815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8539E6CF-3A9A-9651-740C-12ACED7CC1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6500" y="2492737"/>
            <a:ext cx="438150" cy="438150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3DE701C5-4FEC-4813-14A2-241216A561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73873" y="5536649"/>
            <a:ext cx="438150" cy="438150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04A024D-5A67-C814-C971-02181AF506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6685" y="2492737"/>
            <a:ext cx="432065" cy="43815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0AA83E2D-A99F-70D5-29E0-1F9E1E5A54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9116" y="5536649"/>
            <a:ext cx="438150" cy="438150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601F97CB-E4F5-781B-4BDA-8ACED2C489FF}"/>
              </a:ext>
            </a:extLst>
          </p:cNvPr>
          <p:cNvSpPr txBox="1"/>
          <p:nvPr/>
        </p:nvSpPr>
        <p:spPr>
          <a:xfrm>
            <a:off x="352912" y="480757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84BA9673-4134-0207-D91C-B4382F70F3DE}"/>
              </a:ext>
            </a:extLst>
          </p:cNvPr>
          <p:cNvSpPr txBox="1"/>
          <p:nvPr/>
        </p:nvSpPr>
        <p:spPr>
          <a:xfrm>
            <a:off x="255384" y="5165017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ACCB61C-0992-013E-9461-4BDF78FA07BF}"/>
              </a:ext>
            </a:extLst>
          </p:cNvPr>
          <p:cNvSpPr txBox="1"/>
          <p:nvPr/>
        </p:nvSpPr>
        <p:spPr>
          <a:xfrm>
            <a:off x="2287302" y="275626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59E8EBC1-4033-6777-FAAE-4965B186329E}"/>
              </a:ext>
            </a:extLst>
          </p:cNvPr>
          <p:cNvSpPr txBox="1"/>
          <p:nvPr/>
        </p:nvSpPr>
        <p:spPr>
          <a:xfrm>
            <a:off x="2189774" y="3113707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81C414F-1400-C8BE-B4EC-6CD0206E7F00}"/>
              </a:ext>
            </a:extLst>
          </p:cNvPr>
          <p:cNvSpPr txBox="1"/>
          <p:nvPr/>
        </p:nvSpPr>
        <p:spPr>
          <a:xfrm>
            <a:off x="4162339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2E3DE206-4A5D-4179-4FBE-33EE73D42D80}"/>
              </a:ext>
            </a:extLst>
          </p:cNvPr>
          <p:cNvSpPr txBox="1"/>
          <p:nvPr/>
        </p:nvSpPr>
        <p:spPr>
          <a:xfrm>
            <a:off x="4064811" y="5083369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140EC5EB-DE80-74D3-3A34-A7CB2C238302}"/>
              </a:ext>
            </a:extLst>
          </p:cNvPr>
          <p:cNvSpPr txBox="1"/>
          <p:nvPr/>
        </p:nvSpPr>
        <p:spPr>
          <a:xfrm>
            <a:off x="6133560" y="276233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04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8AE6DBC0-F8DA-BBAF-1762-50B51551721B}"/>
              </a:ext>
            </a:extLst>
          </p:cNvPr>
          <p:cNvSpPr txBox="1"/>
          <p:nvPr/>
        </p:nvSpPr>
        <p:spPr>
          <a:xfrm>
            <a:off x="6036032" y="3119777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7E738B79-0237-2DC2-7B8A-A5883CA55F5F}"/>
              </a:ext>
            </a:extLst>
          </p:cNvPr>
          <p:cNvSpPr txBox="1"/>
          <p:nvPr/>
        </p:nvSpPr>
        <p:spPr>
          <a:xfrm>
            <a:off x="8084474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05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2BBA69B3-9F85-018A-8D5D-86E2F6F1F834}"/>
              </a:ext>
            </a:extLst>
          </p:cNvPr>
          <p:cNvSpPr txBox="1"/>
          <p:nvPr/>
        </p:nvSpPr>
        <p:spPr>
          <a:xfrm>
            <a:off x="7986946" y="5083369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A0AD082-C44A-E453-F308-CAC1D528C9AE}"/>
              </a:ext>
            </a:extLst>
          </p:cNvPr>
          <p:cNvSpPr txBox="1"/>
          <p:nvPr/>
        </p:nvSpPr>
        <p:spPr>
          <a:xfrm>
            <a:off x="10015704" y="2814775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40F0F"/>
                </a:solidFill>
                <a:latin typeface="Eras Bold ITC" panose="020B0907030504020204" pitchFamily="34" charset="0"/>
              </a:rPr>
              <a:t>Assunto 06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01E28FD6-9555-9FE5-DE46-95A5AECF0A14}"/>
              </a:ext>
            </a:extLst>
          </p:cNvPr>
          <p:cNvSpPr txBox="1"/>
          <p:nvPr/>
        </p:nvSpPr>
        <p:spPr>
          <a:xfrm>
            <a:off x="9918176" y="3172213"/>
            <a:ext cx="1821041" cy="76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6DCD8C9B-2CE3-15A9-656F-EC5E7EA08D8B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BBE91755-4BEC-7064-55E8-2C2599A369E8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9FDB5320-47E8-5CB8-F2C7-B2C8FC95B45A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B8933717-77D0-7AE9-3F00-CF83176D098D}"/>
              </a:ext>
            </a:extLst>
          </p:cNvPr>
          <p:cNvGrpSpPr/>
          <p:nvPr/>
        </p:nvGrpSpPr>
        <p:grpSpPr>
          <a:xfrm>
            <a:off x="7602207" y="500581"/>
            <a:ext cx="1408560" cy="1408560"/>
            <a:chOff x="7602310" y="2195118"/>
            <a:chExt cx="2844800" cy="2844800"/>
          </a:xfrm>
        </p:grpSpPr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4338E9B0-3954-C7C4-BD05-69C613168772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8D851022-307D-8F0D-A6ED-791CD1DC6F90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C3115931-7476-6C17-0113-F0B541B31E9B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88C71E02-BDE4-F4A4-F3CF-B0A2108115AC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Elipse 61">
              <a:extLst>
                <a:ext uri="{FF2B5EF4-FFF2-40B4-BE49-F238E27FC236}">
                  <a16:creationId xmlns:a16="http://schemas.microsoft.com/office/drawing/2014/main" id="{829BEDB6-8C31-4D6E-A201-B4D61C138D75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3B1E7E06-2215-0A14-FF7E-ADAA3E2C0067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4" name="Elipse 63">
              <a:extLst>
                <a:ext uri="{FF2B5EF4-FFF2-40B4-BE49-F238E27FC236}">
                  <a16:creationId xmlns:a16="http://schemas.microsoft.com/office/drawing/2014/main" id="{CCC47AE2-D4F0-8F31-B620-28ED0D9FFBCF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936718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D620AD0B-2955-7458-F68B-907B2DDBF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38D08AE6-789B-FE7D-C5D1-D6744D025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5" r="11167"/>
          <a:stretch>
            <a:fillRect/>
          </a:stretch>
        </p:blipFill>
        <p:spPr>
          <a:xfrm>
            <a:off x="902940" y="1078053"/>
            <a:ext cx="4707564" cy="4759949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75CBD5F5-194C-0C1F-44D8-CD03FEA00270}"/>
              </a:ext>
            </a:extLst>
          </p:cNvPr>
          <p:cNvSpPr/>
          <p:nvPr/>
        </p:nvSpPr>
        <p:spPr>
          <a:xfrm>
            <a:off x="402930" y="582538"/>
            <a:ext cx="5707584" cy="5707584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9922F46-C543-6B24-1B19-205ABF921CE6}"/>
              </a:ext>
            </a:extLst>
          </p:cNvPr>
          <p:cNvSpPr/>
          <p:nvPr/>
        </p:nvSpPr>
        <p:spPr>
          <a:xfrm>
            <a:off x="902940" y="1441763"/>
            <a:ext cx="362896" cy="3628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AB2BACFC-C888-F44F-29D5-FFB4084588BD}"/>
              </a:ext>
            </a:extLst>
          </p:cNvPr>
          <p:cNvSpPr/>
          <p:nvPr/>
        </p:nvSpPr>
        <p:spPr>
          <a:xfrm>
            <a:off x="5051987" y="5344230"/>
            <a:ext cx="362896" cy="3628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A7FB899D-091B-4717-4113-C941E7CC750C}"/>
              </a:ext>
            </a:extLst>
          </p:cNvPr>
          <p:cNvSpPr/>
          <p:nvPr/>
        </p:nvSpPr>
        <p:spPr>
          <a:xfrm>
            <a:off x="632387" y="4720249"/>
            <a:ext cx="362896" cy="3628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CEE5B0D-0CBC-95DA-394E-133BC5D79066}"/>
              </a:ext>
            </a:extLst>
          </p:cNvPr>
          <p:cNvSpPr txBox="1"/>
          <p:nvPr/>
        </p:nvSpPr>
        <p:spPr>
          <a:xfrm>
            <a:off x="6596010" y="2220515"/>
            <a:ext cx="49151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4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7703788-5652-196B-F865-8E936DE3271F}"/>
              </a:ext>
            </a:extLst>
          </p:cNvPr>
          <p:cNvSpPr txBox="1"/>
          <p:nvPr/>
        </p:nvSpPr>
        <p:spPr>
          <a:xfrm>
            <a:off x="6610524" y="3458027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AF971DF1-6B6F-23D7-D634-E4BBC0C15470}"/>
              </a:ext>
            </a:extLst>
          </p:cNvPr>
          <p:cNvSpPr/>
          <p:nvPr/>
        </p:nvSpPr>
        <p:spPr>
          <a:xfrm>
            <a:off x="10715479" y="73526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1913A7DA-369C-0A63-9468-1B8F8510DBD7}"/>
              </a:ext>
            </a:extLst>
          </p:cNvPr>
          <p:cNvSpPr/>
          <p:nvPr/>
        </p:nvSpPr>
        <p:spPr>
          <a:xfrm>
            <a:off x="6818394" y="550230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7EC321F-6551-24A1-BA14-5B28AE060428}"/>
              </a:ext>
            </a:extLst>
          </p:cNvPr>
          <p:cNvSpPr/>
          <p:nvPr/>
        </p:nvSpPr>
        <p:spPr>
          <a:xfrm>
            <a:off x="11049309" y="59366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33F238AE-06C8-E3BA-E2DB-77396B000095}"/>
              </a:ext>
            </a:extLst>
          </p:cNvPr>
          <p:cNvSpPr/>
          <p:nvPr/>
        </p:nvSpPr>
        <p:spPr>
          <a:xfrm>
            <a:off x="632387" y="49380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47F8FF0-44B6-6069-4F8A-54AE0B984B5A}"/>
              </a:ext>
            </a:extLst>
          </p:cNvPr>
          <p:cNvSpPr/>
          <p:nvPr/>
        </p:nvSpPr>
        <p:spPr>
          <a:xfrm>
            <a:off x="1265836" y="6230713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1221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4F67F-C8F6-9C56-A68B-A88FE7EA2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11576AB-5AD3-DD8E-3F1D-192DAAAC1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BF81A0C-6F2C-FAE7-2B6F-F25F4F2AF78A}"/>
              </a:ext>
            </a:extLst>
          </p:cNvPr>
          <p:cNvSpPr txBox="1"/>
          <p:nvPr/>
        </p:nvSpPr>
        <p:spPr>
          <a:xfrm>
            <a:off x="-101600" y="2041023"/>
            <a:ext cx="8826500" cy="277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5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Use uma frase </a:t>
            </a:r>
            <a:r>
              <a:rPr lang="pt-BR" sz="5400" b="1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impactante</a:t>
            </a:r>
            <a:r>
              <a:rPr lang="pt-BR" sz="5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para encerrar a sua apresentação.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0C80875-82BA-B968-5649-532D3CCAF71D}"/>
              </a:ext>
            </a:extLst>
          </p:cNvPr>
          <p:cNvSpPr txBox="1"/>
          <p:nvPr/>
        </p:nvSpPr>
        <p:spPr>
          <a:xfrm>
            <a:off x="1442933" y="5028892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2BA84A"/>
                </a:solidFill>
                <a:latin typeface="Eras Bold ITC" panose="020B0907030504020204" pitchFamily="34" charset="0"/>
              </a:rPr>
              <a:t>- Fulano de Tal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6C71C29-C076-FE58-2D62-06080BE4FF69}"/>
              </a:ext>
            </a:extLst>
          </p:cNvPr>
          <p:cNvSpPr txBox="1"/>
          <p:nvPr/>
        </p:nvSpPr>
        <p:spPr>
          <a:xfrm>
            <a:off x="292348" y="1486160"/>
            <a:ext cx="788058" cy="256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9900" dirty="0">
                <a:solidFill>
                  <a:srgbClr val="2BA84A"/>
                </a:solidFill>
                <a:latin typeface="Eras Bold ITC" panose="020B0907030504020204" pitchFamily="34" charset="0"/>
              </a:rPr>
              <a:t>“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C225A2C-FD2C-6570-61D6-07F1EF75C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8318774" y="1486160"/>
            <a:ext cx="4104518" cy="4150192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97CE9768-4BB4-8657-9C45-34F18104EE95}"/>
              </a:ext>
            </a:extLst>
          </p:cNvPr>
          <p:cNvSpPr/>
          <p:nvPr/>
        </p:nvSpPr>
        <p:spPr>
          <a:xfrm>
            <a:off x="7882817" y="1089898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EC84D310-1F7B-F6D4-4482-F164BCC44A4D}"/>
              </a:ext>
            </a:extLst>
          </p:cNvPr>
          <p:cNvSpPr/>
          <p:nvPr/>
        </p:nvSpPr>
        <p:spPr>
          <a:xfrm>
            <a:off x="10054625" y="954514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FD323903-D022-B82E-F5C9-0E000653A630}"/>
              </a:ext>
            </a:extLst>
          </p:cNvPr>
          <p:cNvSpPr/>
          <p:nvPr/>
        </p:nvSpPr>
        <p:spPr>
          <a:xfrm>
            <a:off x="12106884" y="5099115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0BF6E89-EB1F-91EE-EFE9-325DB32E443A}"/>
              </a:ext>
            </a:extLst>
          </p:cNvPr>
          <p:cNvSpPr/>
          <p:nvPr/>
        </p:nvSpPr>
        <p:spPr>
          <a:xfrm>
            <a:off x="7763168" y="3936360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F4AF574-6AF3-BE0D-138F-4ECA412823CB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27A8717B-77B3-5772-9C1C-049618E92F9B}"/>
              </a:ext>
            </a:extLst>
          </p:cNvPr>
          <p:cNvSpPr/>
          <p:nvPr/>
        </p:nvSpPr>
        <p:spPr>
          <a:xfrm>
            <a:off x="1820967" y="28579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DEF8B40F-67A8-9D2B-7FC6-54CC4D7E8CC7}"/>
              </a:ext>
            </a:extLst>
          </p:cNvPr>
          <p:cNvSpPr/>
          <p:nvPr/>
        </p:nvSpPr>
        <p:spPr>
          <a:xfrm>
            <a:off x="686377" y="585366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414E073-F67C-2E65-EF47-6C183D3A079C}"/>
              </a:ext>
            </a:extLst>
          </p:cNvPr>
          <p:cNvSpPr/>
          <p:nvPr/>
        </p:nvSpPr>
        <p:spPr>
          <a:xfrm>
            <a:off x="11273887" y="638852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DC038FD3-78AF-0820-DD3B-B56B4A1ED4AE}"/>
              </a:ext>
            </a:extLst>
          </p:cNvPr>
          <p:cNvSpPr/>
          <p:nvPr/>
        </p:nvSpPr>
        <p:spPr>
          <a:xfrm>
            <a:off x="11726797" y="21173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90683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3CA95A99-15A6-7EF0-8475-04E31872B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933A7FE-9381-7AAF-9D42-9145A086E69D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1C061A-61DF-3F09-4C8F-BC318F429EB6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F1B939D-4E84-712E-9E1C-D15F0C306302}"/>
              </a:ext>
            </a:extLst>
          </p:cNvPr>
          <p:cNvGrpSpPr/>
          <p:nvPr/>
        </p:nvGrpSpPr>
        <p:grpSpPr>
          <a:xfrm>
            <a:off x="7097485" y="1340530"/>
            <a:ext cx="4176939" cy="4176939"/>
            <a:chOff x="7602310" y="2195118"/>
            <a:chExt cx="2844800" cy="28448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690C54FA-3ABA-C2A6-E5C5-5A6FC2DB9A28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53C1AD8B-F2BB-6157-79A3-B25157EDE334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9C27ED0A-04A8-0EC0-126B-BA297AED5C1A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78A4F52B-6DA6-E7E2-2EBF-18EC167D1DDF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5715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3B435513-B341-3CEE-22D8-E7CE43367284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D5B38ECB-CA51-B6FB-6E09-8A9FA37F788B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07BEF12B-DFC1-0E28-E894-D2F229B17E6B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C11079B-B10E-49C4-923C-B5BD51C94755}"/>
              </a:ext>
            </a:extLst>
          </p:cNvPr>
          <p:cNvSpPr txBox="1"/>
          <p:nvPr/>
        </p:nvSpPr>
        <p:spPr>
          <a:xfrm>
            <a:off x="449356" y="2697841"/>
            <a:ext cx="6418162" cy="3362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2BA84A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6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B1E3803-7CB5-520C-3C5B-C367031F8B0F}"/>
              </a:ext>
            </a:extLst>
          </p:cNvPr>
          <p:cNvSpPr/>
          <p:nvPr/>
        </p:nvSpPr>
        <p:spPr>
          <a:xfrm>
            <a:off x="6977632" y="6044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9CD4759-AA94-3E23-8B06-C507A89DDDC5}"/>
              </a:ext>
            </a:extLst>
          </p:cNvPr>
          <p:cNvSpPr/>
          <p:nvPr/>
        </p:nvSpPr>
        <p:spPr>
          <a:xfrm>
            <a:off x="7725118" y="605991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58AEEBC-53DE-9E1F-57D5-86DD1D742061}"/>
              </a:ext>
            </a:extLst>
          </p:cNvPr>
          <p:cNvSpPr/>
          <p:nvPr/>
        </p:nvSpPr>
        <p:spPr>
          <a:xfrm>
            <a:off x="11797988" y="3754906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6147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F46FE32-181D-1504-E9AA-B427CE05C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276123F-46DF-6B91-2E04-F673BB7A2627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2A1500-2D68-24BA-64F8-9FBCA813EAF4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D89EBC3-867B-206C-4381-C3F9E230D3A4}"/>
              </a:ext>
            </a:extLst>
          </p:cNvPr>
          <p:cNvSpPr txBox="1"/>
          <p:nvPr/>
        </p:nvSpPr>
        <p:spPr>
          <a:xfrm>
            <a:off x="5376436" y="2803751"/>
            <a:ext cx="6418162" cy="3362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2BA84A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6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F6FB58B-644D-0AEB-24E2-EB8371FC4C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1168676" y="978800"/>
            <a:ext cx="4104518" cy="4150192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FF6D0723-0B04-EE74-D61E-C62E4E9E9567}"/>
              </a:ext>
            </a:extLst>
          </p:cNvPr>
          <p:cNvSpPr/>
          <p:nvPr/>
        </p:nvSpPr>
        <p:spPr>
          <a:xfrm>
            <a:off x="732719" y="582538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C5BCA84-3942-5416-355F-19B03441C94D}"/>
              </a:ext>
            </a:extLst>
          </p:cNvPr>
          <p:cNvSpPr/>
          <p:nvPr/>
        </p:nvSpPr>
        <p:spPr>
          <a:xfrm>
            <a:off x="2904527" y="447154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E54788D-5077-A916-A23B-5E658DE96941}"/>
              </a:ext>
            </a:extLst>
          </p:cNvPr>
          <p:cNvSpPr/>
          <p:nvPr/>
        </p:nvSpPr>
        <p:spPr>
          <a:xfrm>
            <a:off x="4956786" y="4591755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EFFAB6E-71AB-0169-5936-969413E5E010}"/>
              </a:ext>
            </a:extLst>
          </p:cNvPr>
          <p:cNvSpPr/>
          <p:nvPr/>
        </p:nvSpPr>
        <p:spPr>
          <a:xfrm>
            <a:off x="613070" y="3429000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3E5C3B9-1C93-5031-BAB3-AA91E2B61631}"/>
              </a:ext>
            </a:extLst>
          </p:cNvPr>
          <p:cNvGrpSpPr/>
          <p:nvPr/>
        </p:nvGrpSpPr>
        <p:grpSpPr>
          <a:xfrm>
            <a:off x="397402" y="5239947"/>
            <a:ext cx="1280987" cy="1280987"/>
            <a:chOff x="6303660" y="417184"/>
            <a:chExt cx="1800000" cy="18000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BE3D51B-61BA-17AA-AD11-3C660C0D8EE2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F01CDD23-FA6D-97D4-5019-D194D32B9DD4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60AD4E5-D04C-EA0A-5BE6-3E504FE6D91F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D28A27D-68D8-CF3A-1872-B0F3D78CA18B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B6386568-00A2-A457-9C58-74E103DC3E12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74649DF7-BC79-342F-AC2B-E3A00DA934FA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9756BFC1-E9B6-0886-0E1D-CE44D7FD6F93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DDFFFFA2-BE8B-1EE8-AA49-EC43426F1BD3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BD733FF7-2E3F-5AE7-4528-F0EF13CB31C9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Elipse 20">
            <a:extLst>
              <a:ext uri="{FF2B5EF4-FFF2-40B4-BE49-F238E27FC236}">
                <a16:creationId xmlns:a16="http://schemas.microsoft.com/office/drawing/2014/main" id="{EF29525B-A161-6BFF-2E1C-8C294FCF57D7}"/>
              </a:ext>
            </a:extLst>
          </p:cNvPr>
          <p:cNvSpPr/>
          <p:nvPr/>
        </p:nvSpPr>
        <p:spPr>
          <a:xfrm>
            <a:off x="335317" y="210380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FB68346C-1E19-2EF0-46CD-D0BB3C5322E9}"/>
              </a:ext>
            </a:extLst>
          </p:cNvPr>
          <p:cNvSpPr/>
          <p:nvPr/>
        </p:nvSpPr>
        <p:spPr>
          <a:xfrm>
            <a:off x="5197600" y="36994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EDE4CA73-2C59-A7DB-6014-38FF3AB37074}"/>
              </a:ext>
            </a:extLst>
          </p:cNvPr>
          <p:cNvSpPr/>
          <p:nvPr/>
        </p:nvSpPr>
        <p:spPr>
          <a:xfrm>
            <a:off x="3517639" y="616582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5622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B95FDA2-E2EC-0D03-CD02-4D1E0DA25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FDCA0C0-4E27-5C7D-318E-16D7F414D9BD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4EBDA0E-8A58-E890-2F19-5FD31644EE01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38D2A7E-5E66-F504-E3E8-B41B37BC8573}"/>
              </a:ext>
            </a:extLst>
          </p:cNvPr>
          <p:cNvSpPr txBox="1"/>
          <p:nvPr/>
        </p:nvSpPr>
        <p:spPr>
          <a:xfrm>
            <a:off x="935154" y="416164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0040381-1009-9279-9F2D-1EFE20BCF654}"/>
              </a:ext>
            </a:extLst>
          </p:cNvPr>
          <p:cNvSpPr txBox="1"/>
          <p:nvPr/>
        </p:nvSpPr>
        <p:spPr>
          <a:xfrm>
            <a:off x="613752" y="4807979"/>
            <a:ext cx="3480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</a:t>
            </a:r>
          </a:p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EEB8D1C-9A5E-5EA0-EBD8-B4C515AEB65A}"/>
              </a:ext>
            </a:extLst>
          </p:cNvPr>
          <p:cNvSpPr txBox="1"/>
          <p:nvPr/>
        </p:nvSpPr>
        <p:spPr>
          <a:xfrm>
            <a:off x="4677182" y="416164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8CFCA1-292C-1807-D74F-550D90C9D8D2}"/>
              </a:ext>
            </a:extLst>
          </p:cNvPr>
          <p:cNvSpPr txBox="1"/>
          <p:nvPr/>
        </p:nvSpPr>
        <p:spPr>
          <a:xfrm>
            <a:off x="4355780" y="4807979"/>
            <a:ext cx="3480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</a:t>
            </a:r>
          </a:p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9AD23D2-CFD6-A71F-DC18-CBB96D5FA402}"/>
              </a:ext>
            </a:extLst>
          </p:cNvPr>
          <p:cNvSpPr txBox="1"/>
          <p:nvPr/>
        </p:nvSpPr>
        <p:spPr>
          <a:xfrm>
            <a:off x="8419210" y="416164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2BA84A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4774CC5-B252-C51B-A62F-312E59B7F6ED}"/>
              </a:ext>
            </a:extLst>
          </p:cNvPr>
          <p:cNvSpPr txBox="1"/>
          <p:nvPr/>
        </p:nvSpPr>
        <p:spPr>
          <a:xfrm>
            <a:off x="8097808" y="4807979"/>
            <a:ext cx="3480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Espaço para um </a:t>
            </a:r>
          </a:p>
          <a:p>
            <a:pPr algn="ctr"/>
            <a:r>
              <a:rPr lang="pt-BR" sz="28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07D6EB7-EF9A-C961-FAAC-FC1AAD63962B}"/>
              </a:ext>
            </a:extLst>
          </p:cNvPr>
          <p:cNvGrpSpPr/>
          <p:nvPr/>
        </p:nvGrpSpPr>
        <p:grpSpPr>
          <a:xfrm>
            <a:off x="1706047" y="2762889"/>
            <a:ext cx="1229549" cy="1229549"/>
            <a:chOff x="1706047" y="2762889"/>
            <a:chExt cx="1229549" cy="1229549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3C8E34B3-8CBF-D72C-83AA-922EAAA9217E}"/>
                </a:ext>
              </a:extLst>
            </p:cNvPr>
            <p:cNvSpPr/>
            <p:nvPr/>
          </p:nvSpPr>
          <p:spPr>
            <a:xfrm>
              <a:off x="1706047" y="2762889"/>
              <a:ext cx="1229549" cy="1229549"/>
            </a:xfrm>
            <a:prstGeom prst="ellipse">
              <a:avLst/>
            </a:prstGeom>
            <a:solidFill>
              <a:srgbClr val="2BA84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3AC82F83-6F80-AB19-C9DB-EA891AAF4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</a:blip>
            <a:stretch>
              <a:fillRect/>
            </a:stretch>
          </p:blipFill>
          <p:spPr>
            <a:xfrm>
              <a:off x="1927509" y="2981856"/>
              <a:ext cx="823898" cy="823898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16288BF-7FC8-63D1-E843-F914981D43FC}"/>
              </a:ext>
            </a:extLst>
          </p:cNvPr>
          <p:cNvGrpSpPr/>
          <p:nvPr/>
        </p:nvGrpSpPr>
        <p:grpSpPr>
          <a:xfrm>
            <a:off x="5448075" y="2762889"/>
            <a:ext cx="1229549" cy="1229549"/>
            <a:chOff x="5448075" y="2762889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5CE88C4A-7A68-93D8-7E31-57431F917BF8}"/>
                </a:ext>
              </a:extLst>
            </p:cNvPr>
            <p:cNvSpPr/>
            <p:nvPr/>
          </p:nvSpPr>
          <p:spPr>
            <a:xfrm>
              <a:off x="5448075" y="2762889"/>
              <a:ext cx="1229549" cy="1229549"/>
            </a:xfrm>
            <a:prstGeom prst="ellipse">
              <a:avLst/>
            </a:prstGeom>
            <a:solidFill>
              <a:srgbClr val="2D3A3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B56CB563-273B-D632-2441-459F6D9A8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50900" y="2963176"/>
              <a:ext cx="823898" cy="823898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ADB862A-EF27-95E0-A900-9CC92322A514}"/>
              </a:ext>
            </a:extLst>
          </p:cNvPr>
          <p:cNvGrpSpPr/>
          <p:nvPr/>
        </p:nvGrpSpPr>
        <p:grpSpPr>
          <a:xfrm>
            <a:off x="9190103" y="2762889"/>
            <a:ext cx="1229549" cy="1229549"/>
            <a:chOff x="9190103" y="2762889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C7F7426-B776-EB96-3323-69D61D8460C0}"/>
                </a:ext>
              </a:extLst>
            </p:cNvPr>
            <p:cNvSpPr/>
            <p:nvPr/>
          </p:nvSpPr>
          <p:spPr>
            <a:xfrm>
              <a:off x="9190103" y="2762889"/>
              <a:ext cx="1229549" cy="1229549"/>
            </a:xfrm>
            <a:prstGeom prst="ellipse">
              <a:avLst/>
            </a:prstGeom>
            <a:solidFill>
              <a:srgbClr val="24823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7A1BFA50-AFBB-8256-46A2-F8DD089FD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92928" y="2963176"/>
              <a:ext cx="823898" cy="823898"/>
            </a:xfrm>
            <a:prstGeom prst="rect">
              <a:avLst/>
            </a:prstGeom>
          </p:spPr>
        </p:pic>
      </p:grpSp>
      <p:sp>
        <p:nvSpPr>
          <p:cNvPr id="25" name="Elipse 24">
            <a:extLst>
              <a:ext uri="{FF2B5EF4-FFF2-40B4-BE49-F238E27FC236}">
                <a16:creationId xmlns:a16="http://schemas.microsoft.com/office/drawing/2014/main" id="{3EB32249-3D0C-0095-597A-B603AED2DD62}"/>
              </a:ext>
            </a:extLst>
          </p:cNvPr>
          <p:cNvSpPr/>
          <p:nvPr/>
        </p:nvSpPr>
        <p:spPr>
          <a:xfrm>
            <a:off x="9038550" y="58419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27F97FF0-466A-3106-5A40-04FBCC979276}"/>
              </a:ext>
            </a:extLst>
          </p:cNvPr>
          <p:cNvSpPr/>
          <p:nvPr/>
        </p:nvSpPr>
        <p:spPr>
          <a:xfrm>
            <a:off x="8270563" y="1289262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892601B0-8B0B-BB18-39DE-D0845D9E8B60}"/>
              </a:ext>
            </a:extLst>
          </p:cNvPr>
          <p:cNvSpPr/>
          <p:nvPr/>
        </p:nvSpPr>
        <p:spPr>
          <a:xfrm>
            <a:off x="7144965" y="822347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64E8965D-23D1-138C-7F99-FD279C2533AE}"/>
              </a:ext>
            </a:extLst>
          </p:cNvPr>
          <p:cNvGrpSpPr/>
          <p:nvPr/>
        </p:nvGrpSpPr>
        <p:grpSpPr>
          <a:xfrm>
            <a:off x="10014305" y="349099"/>
            <a:ext cx="1408560" cy="1408560"/>
            <a:chOff x="7602310" y="2195118"/>
            <a:chExt cx="2844800" cy="2844800"/>
          </a:xfrm>
        </p:grpSpPr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01F086D1-468B-B680-392C-A9EFA8EA9535}"/>
                </a:ext>
              </a:extLst>
            </p:cNvPr>
            <p:cNvSpPr/>
            <p:nvPr/>
          </p:nvSpPr>
          <p:spPr>
            <a:xfrm>
              <a:off x="8701851" y="3294659"/>
              <a:ext cx="645718" cy="64571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F96E87BD-0345-E80B-CC82-B3C089090348}"/>
                </a:ext>
              </a:extLst>
            </p:cNvPr>
            <p:cNvSpPr/>
            <p:nvPr/>
          </p:nvSpPr>
          <p:spPr>
            <a:xfrm>
              <a:off x="8298996" y="2195118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B62BB121-5249-6444-01A0-858F69CEDD6C}"/>
                </a:ext>
              </a:extLst>
            </p:cNvPr>
            <p:cNvSpPr/>
            <p:nvPr/>
          </p:nvSpPr>
          <p:spPr>
            <a:xfrm rot="3038678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54E8BA49-03B3-1A09-4164-3826C18E0AD5}"/>
                </a:ext>
              </a:extLst>
            </p:cNvPr>
            <p:cNvSpPr/>
            <p:nvPr/>
          </p:nvSpPr>
          <p:spPr>
            <a:xfrm rot="7086096">
              <a:off x="8298996" y="2154392"/>
              <a:ext cx="1451428" cy="28448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AD88B9A0-7C3C-B1C6-36A6-4BD8C0C65CC3}"/>
                </a:ext>
              </a:extLst>
            </p:cNvPr>
            <p:cNvSpPr/>
            <p:nvPr/>
          </p:nvSpPr>
          <p:spPr>
            <a:xfrm>
              <a:off x="7663512" y="3261639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0A9FA93D-9EF1-F26E-5195-7A8884AB8F62}"/>
                </a:ext>
              </a:extLst>
            </p:cNvPr>
            <p:cNvSpPr/>
            <p:nvPr/>
          </p:nvSpPr>
          <p:spPr>
            <a:xfrm>
              <a:off x="10061350" y="2995276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68DFC66A-0730-6D53-87AC-EA5D798A53D5}"/>
                </a:ext>
              </a:extLst>
            </p:cNvPr>
            <p:cNvSpPr/>
            <p:nvPr/>
          </p:nvSpPr>
          <p:spPr>
            <a:xfrm>
              <a:off x="8568669" y="4773555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8128712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1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F5F41DD-A61C-F4B2-CDBC-830991E8F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b="642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B3DB437-4929-9238-E1C1-3DBF38FE1DB1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850BB5-11D4-6759-D798-D169D559E5A7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40F0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CFE93A-2502-1165-D107-C352A9E7396A}"/>
              </a:ext>
            </a:extLst>
          </p:cNvPr>
          <p:cNvSpPr txBox="1"/>
          <p:nvPr/>
        </p:nvSpPr>
        <p:spPr>
          <a:xfrm>
            <a:off x="436136" y="2816451"/>
            <a:ext cx="6418162" cy="3362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040F0F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40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36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883F565-90E0-F59A-83B6-A28EB36BAB66}"/>
              </a:ext>
            </a:extLst>
          </p:cNvPr>
          <p:cNvGrpSpPr/>
          <p:nvPr/>
        </p:nvGrpSpPr>
        <p:grpSpPr>
          <a:xfrm>
            <a:off x="3524398" y="767732"/>
            <a:ext cx="1280987" cy="1280987"/>
            <a:chOff x="6303660" y="417184"/>
            <a:chExt cx="1800000" cy="1800000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D47FBD44-2C81-38E5-DEBC-701A9A30DA5E}"/>
                </a:ext>
              </a:extLst>
            </p:cNvPr>
            <p:cNvSpPr/>
            <p:nvPr/>
          </p:nvSpPr>
          <p:spPr>
            <a:xfrm>
              <a:off x="6925739" y="103685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87B4DB33-384D-875A-A1F2-995CF48DF550}"/>
                </a:ext>
              </a:extLst>
            </p:cNvPr>
            <p:cNvSpPr/>
            <p:nvPr/>
          </p:nvSpPr>
          <p:spPr>
            <a:xfrm>
              <a:off x="6874938" y="1210578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BFE6C45-7859-D09C-3B55-5F4CD53575B8}"/>
                </a:ext>
              </a:extLst>
            </p:cNvPr>
            <p:cNvSpPr/>
            <p:nvPr/>
          </p:nvSpPr>
          <p:spPr>
            <a:xfrm>
              <a:off x="7129400" y="1108365"/>
              <a:ext cx="347443" cy="3474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E357E6A5-8225-BC29-1AA4-BA6D13804F86}"/>
                </a:ext>
              </a:extLst>
            </p:cNvPr>
            <p:cNvSpPr/>
            <p:nvPr/>
          </p:nvSpPr>
          <p:spPr>
            <a:xfrm>
              <a:off x="7087219" y="1282087"/>
              <a:ext cx="347443" cy="3474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71FEAB9D-9259-B00B-7A4E-CAF7A4311CAD}"/>
                </a:ext>
              </a:extLst>
            </p:cNvPr>
            <p:cNvSpPr/>
            <p:nvPr/>
          </p:nvSpPr>
          <p:spPr>
            <a:xfrm>
              <a:off x="6483660" y="597184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D52CA718-14F8-9682-A5A0-E18632289912}"/>
                </a:ext>
              </a:extLst>
            </p:cNvPr>
            <p:cNvSpPr/>
            <p:nvPr/>
          </p:nvSpPr>
          <p:spPr>
            <a:xfrm>
              <a:off x="7722426" y="1496348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97F8A79C-3636-865C-5A39-8D671CF4D099}"/>
                </a:ext>
              </a:extLst>
            </p:cNvPr>
            <p:cNvSpPr/>
            <p:nvPr/>
          </p:nvSpPr>
          <p:spPr>
            <a:xfrm>
              <a:off x="6763876" y="563467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3E93CB3-A349-89F5-A1C7-8014F8264C1E}"/>
                </a:ext>
              </a:extLst>
            </p:cNvPr>
            <p:cNvSpPr/>
            <p:nvPr/>
          </p:nvSpPr>
          <p:spPr>
            <a:xfrm>
              <a:off x="6303660" y="417184"/>
              <a:ext cx="1800000" cy="1800000"/>
            </a:xfrm>
            <a:prstGeom prst="ellipse">
              <a:avLst/>
            </a:prstGeom>
            <a:noFill/>
            <a:ln w="38100">
              <a:solidFill>
                <a:srgbClr val="FCFF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8B02A8C9-F695-6A1A-0930-CF6392107CCD}"/>
                </a:ext>
              </a:extLst>
            </p:cNvPr>
            <p:cNvSpPr/>
            <p:nvPr/>
          </p:nvSpPr>
          <p:spPr>
            <a:xfrm>
              <a:off x="6497513" y="1894694"/>
              <a:ext cx="266363" cy="2663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Elipse 15">
            <a:extLst>
              <a:ext uri="{FF2B5EF4-FFF2-40B4-BE49-F238E27FC236}">
                <a16:creationId xmlns:a16="http://schemas.microsoft.com/office/drawing/2014/main" id="{0955F98F-003A-5F39-61EE-DEAA2E00F317}"/>
              </a:ext>
            </a:extLst>
          </p:cNvPr>
          <p:cNvSpPr/>
          <p:nvPr/>
        </p:nvSpPr>
        <p:spPr>
          <a:xfrm>
            <a:off x="2612350" y="896507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2800718-B1B2-BBAF-769E-4F558370552E}"/>
              </a:ext>
            </a:extLst>
          </p:cNvPr>
          <p:cNvSpPr/>
          <p:nvPr/>
        </p:nvSpPr>
        <p:spPr>
          <a:xfrm>
            <a:off x="1844363" y="1601574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92A2306-5305-1D36-CD2B-42C1F787CAE2}"/>
              </a:ext>
            </a:extLst>
          </p:cNvPr>
          <p:cNvSpPr/>
          <p:nvPr/>
        </p:nvSpPr>
        <p:spPr>
          <a:xfrm>
            <a:off x="718765" y="1134659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F3C4A415-7347-217D-BF38-61047BE60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7254122" y="2707808"/>
            <a:ext cx="4104518" cy="4150192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6DC66291-76FA-FD7E-6B2F-9016D4C19AB8}"/>
              </a:ext>
            </a:extLst>
          </p:cNvPr>
          <p:cNvSpPr/>
          <p:nvPr/>
        </p:nvSpPr>
        <p:spPr>
          <a:xfrm>
            <a:off x="6818165" y="2311546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E3C323C-F10F-6A05-94D3-CC0BE9254CFB}"/>
              </a:ext>
            </a:extLst>
          </p:cNvPr>
          <p:cNvSpPr/>
          <p:nvPr/>
        </p:nvSpPr>
        <p:spPr>
          <a:xfrm>
            <a:off x="8989973" y="2176162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74AF7CDD-5781-625F-50E9-A7809B68F31C}"/>
              </a:ext>
            </a:extLst>
          </p:cNvPr>
          <p:cNvSpPr/>
          <p:nvPr/>
        </p:nvSpPr>
        <p:spPr>
          <a:xfrm>
            <a:off x="11042232" y="6320763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0426FA08-7608-4D8F-28CF-D1EA63182297}"/>
              </a:ext>
            </a:extLst>
          </p:cNvPr>
          <p:cNvSpPr/>
          <p:nvPr/>
        </p:nvSpPr>
        <p:spPr>
          <a:xfrm>
            <a:off x="6698516" y="5158008"/>
            <a:ext cx="316408" cy="316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0733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DE49A29-1E27-FCF3-62D9-EC63C9AC3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0DFD2A7-05C7-8404-E55B-34EF4DB3B0B3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DC14D26-0655-4D5A-6137-61C9D3344ABC}"/>
              </a:ext>
            </a:extLst>
          </p:cNvPr>
          <p:cNvSpPr txBox="1"/>
          <p:nvPr/>
        </p:nvSpPr>
        <p:spPr>
          <a:xfrm>
            <a:off x="428017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BFB63E2-BA64-9C98-9AFB-C0E394F1AC31}"/>
              </a:ext>
            </a:extLst>
          </p:cNvPr>
          <p:cNvSpPr txBox="1"/>
          <p:nvPr/>
        </p:nvSpPr>
        <p:spPr>
          <a:xfrm>
            <a:off x="1458393" y="2162075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0C4A81A-B42D-F1A0-B56C-6F237FE39935}"/>
              </a:ext>
            </a:extLst>
          </p:cNvPr>
          <p:cNvSpPr txBox="1"/>
          <p:nvPr/>
        </p:nvSpPr>
        <p:spPr>
          <a:xfrm>
            <a:off x="1458393" y="3343337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0824E15-6BF6-2569-7FE0-58E6F9F8DB3E}"/>
              </a:ext>
            </a:extLst>
          </p:cNvPr>
          <p:cNvSpPr txBox="1"/>
          <p:nvPr/>
        </p:nvSpPr>
        <p:spPr>
          <a:xfrm>
            <a:off x="1458393" y="4522907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37E5483-E0CE-4DDC-90BF-20B3B13E762B}"/>
              </a:ext>
            </a:extLst>
          </p:cNvPr>
          <p:cNvSpPr txBox="1"/>
          <p:nvPr/>
        </p:nvSpPr>
        <p:spPr>
          <a:xfrm>
            <a:off x="1458393" y="5702300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6B6477C-2177-9CCA-861B-D0085699B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2133787"/>
            <a:ext cx="912338" cy="9123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E37FD0F-FCBD-5779-EBBC-A955BC8AA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3302031"/>
            <a:ext cx="912338" cy="91233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5F978F4-DEFF-C177-240C-F8347C3A5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4470275"/>
            <a:ext cx="912338" cy="91233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4BA4DE7-EF73-A6BC-DA8F-BE3A348FE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84" y="5676855"/>
            <a:ext cx="912338" cy="91233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91E9B58-CD18-793F-1BB9-513083600E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r="3534"/>
          <a:stretch/>
        </p:blipFill>
        <p:spPr>
          <a:xfrm>
            <a:off x="7085209" y="3348810"/>
            <a:ext cx="2856580" cy="2888367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21DC41DE-2154-E5A3-03D1-BB7E7925DB7E}"/>
              </a:ext>
            </a:extLst>
          </p:cNvPr>
          <p:cNvSpPr/>
          <p:nvPr/>
        </p:nvSpPr>
        <p:spPr>
          <a:xfrm>
            <a:off x="6781800" y="3061295"/>
            <a:ext cx="3463398" cy="3463398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3532E301-3A64-BD01-7DDB-34DE075E4A7A}"/>
              </a:ext>
            </a:extLst>
          </p:cNvPr>
          <p:cNvSpPr/>
          <p:nvPr/>
        </p:nvSpPr>
        <p:spPr>
          <a:xfrm>
            <a:off x="7689173" y="3107114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523DFA5-F7E2-C61F-F507-FABD83F586B5}"/>
              </a:ext>
            </a:extLst>
          </p:cNvPr>
          <p:cNvSpPr/>
          <p:nvPr/>
        </p:nvSpPr>
        <p:spPr>
          <a:xfrm>
            <a:off x="9569983" y="5961272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B897BDC-60F6-83F6-9C98-0D3D185758F6}"/>
              </a:ext>
            </a:extLst>
          </p:cNvPr>
          <p:cNvSpPr/>
          <p:nvPr/>
        </p:nvSpPr>
        <p:spPr>
          <a:xfrm>
            <a:off x="6865002" y="5467946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146DFEB0-CC3B-4612-E2B1-623CCF213B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4" r="17034"/>
          <a:stretch/>
        </p:blipFill>
        <p:spPr>
          <a:xfrm>
            <a:off x="8968613" y="413664"/>
            <a:ext cx="2856580" cy="2888367"/>
          </a:xfrm>
          <a:prstGeom prst="ellipse">
            <a:avLst/>
          </a:prstGeom>
          <a:ln w="57150">
            <a:solidFill>
              <a:srgbClr val="FCFFFC"/>
            </a:solidFill>
          </a:ln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69939933-17BA-C354-FCA3-864B2752FDF2}"/>
              </a:ext>
            </a:extLst>
          </p:cNvPr>
          <p:cNvSpPr/>
          <p:nvPr/>
        </p:nvSpPr>
        <p:spPr>
          <a:xfrm>
            <a:off x="8665204" y="126149"/>
            <a:ext cx="3463398" cy="3463398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201003A2-F262-2637-88A3-7479E39D64C6}"/>
              </a:ext>
            </a:extLst>
          </p:cNvPr>
          <p:cNvSpPr/>
          <p:nvPr/>
        </p:nvSpPr>
        <p:spPr>
          <a:xfrm>
            <a:off x="8933199" y="689570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F41B8E18-6141-4CE3-F3F7-C8681F1B12E1}"/>
              </a:ext>
            </a:extLst>
          </p:cNvPr>
          <p:cNvSpPr/>
          <p:nvPr/>
        </p:nvSpPr>
        <p:spPr>
          <a:xfrm>
            <a:off x="11971793" y="2162075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30741339-238C-8C89-283C-83B853D58876}"/>
              </a:ext>
            </a:extLst>
          </p:cNvPr>
          <p:cNvSpPr/>
          <p:nvPr/>
        </p:nvSpPr>
        <p:spPr>
          <a:xfrm>
            <a:off x="9379271" y="3245994"/>
            <a:ext cx="220207" cy="22020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BF886BC6-8ADB-6410-DE48-60C24F0B4133}"/>
              </a:ext>
            </a:extLst>
          </p:cNvPr>
          <p:cNvSpPr/>
          <p:nvPr/>
        </p:nvSpPr>
        <p:spPr>
          <a:xfrm>
            <a:off x="11527750" y="4140300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003A7B28-9788-01B8-4759-34E07059A73D}"/>
              </a:ext>
            </a:extLst>
          </p:cNvPr>
          <p:cNvSpPr/>
          <p:nvPr/>
        </p:nvSpPr>
        <p:spPr>
          <a:xfrm>
            <a:off x="10548607" y="607137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1963F5D6-28E7-E84F-65B5-5A23451CE429}"/>
              </a:ext>
            </a:extLst>
          </p:cNvPr>
          <p:cNvSpPr/>
          <p:nvPr/>
        </p:nvSpPr>
        <p:spPr>
          <a:xfrm>
            <a:off x="7651138" y="183739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9046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9D0936D-17B5-1158-0770-290A13C81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04CB98E-3F56-4C02-A599-EAED99E46014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CFFFC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880080-53B9-9EBD-773B-7104B7024249}"/>
              </a:ext>
            </a:extLst>
          </p:cNvPr>
          <p:cNvSpPr txBox="1"/>
          <p:nvPr/>
        </p:nvSpPr>
        <p:spPr>
          <a:xfrm>
            <a:off x="6988474" y="1095914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2BA84A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3881EE1-C59A-19FF-8782-AE07399C505F}"/>
              </a:ext>
            </a:extLst>
          </p:cNvPr>
          <p:cNvSpPr txBox="1"/>
          <p:nvPr/>
        </p:nvSpPr>
        <p:spPr>
          <a:xfrm>
            <a:off x="397402" y="473445"/>
            <a:ext cx="6418162" cy="1458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lang="pt-BR" sz="2800" b="1" dirty="0">
                <a:solidFill>
                  <a:srgbClr val="2BA84A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lang="pt-BR" sz="2800" dirty="0">
                <a:solidFill>
                  <a:srgbClr val="FCFFFC"/>
                </a:solidFill>
                <a:effectLst/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lang="pt-BR" sz="2400" dirty="0">
              <a:solidFill>
                <a:srgbClr val="FCFFFC"/>
              </a:solidFill>
              <a:effectLst/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28A471F-9A96-1BDB-4851-4787680E5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5481" y="3528419"/>
            <a:ext cx="2509444" cy="1759609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8EFD4B3-762C-37BA-41FD-6FD2B81EF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2" b="12022"/>
          <a:stretch/>
        </p:blipFill>
        <p:spPr>
          <a:xfrm>
            <a:off x="4921631" y="3544223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F43DDC7-C18D-414A-86BE-F1DCDE620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r="3297"/>
          <a:stretch/>
        </p:blipFill>
        <p:spPr>
          <a:xfrm>
            <a:off x="8526204" y="3544223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B1104DA-B7DA-CA1D-CAA8-17F9BCA49F35}"/>
              </a:ext>
            </a:extLst>
          </p:cNvPr>
          <p:cNvSpPr txBox="1"/>
          <p:nvPr/>
        </p:nvSpPr>
        <p:spPr>
          <a:xfrm>
            <a:off x="1700556" y="2894278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2BA84A"/>
                </a:solidFill>
                <a:latin typeface="Eras Bold ITC" panose="020B0907030504020204" pitchFamily="34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74000DE-134B-EF8D-E095-DC3B1FD4A527}"/>
              </a:ext>
            </a:extLst>
          </p:cNvPr>
          <p:cNvSpPr txBox="1"/>
          <p:nvPr/>
        </p:nvSpPr>
        <p:spPr>
          <a:xfrm>
            <a:off x="5371840" y="2901297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2BA84A"/>
                </a:solidFill>
                <a:latin typeface="Eras Bold ITC" panose="020B0907030504020204" pitchFamily="34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5D30955-914B-AC09-84C1-0A0CDF9EE66A}"/>
              </a:ext>
            </a:extLst>
          </p:cNvPr>
          <p:cNvSpPr txBox="1"/>
          <p:nvPr/>
        </p:nvSpPr>
        <p:spPr>
          <a:xfrm>
            <a:off x="9043124" y="2908316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2BA84A"/>
                </a:solidFill>
                <a:latin typeface="Eras Bold ITC" panose="020B0907030504020204" pitchFamily="34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B9F1B57-0EF8-32E1-C0A7-4B2C0E9D458D}"/>
              </a:ext>
            </a:extLst>
          </p:cNvPr>
          <p:cNvSpPr txBox="1"/>
          <p:nvPr/>
        </p:nvSpPr>
        <p:spPr>
          <a:xfrm>
            <a:off x="1041451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4AB5D22-FB8A-E3C5-B10F-52DA5CD1BFC0}"/>
              </a:ext>
            </a:extLst>
          </p:cNvPr>
          <p:cNvSpPr txBox="1"/>
          <p:nvPr/>
        </p:nvSpPr>
        <p:spPr>
          <a:xfrm>
            <a:off x="4745150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12F2E4A-9950-DB62-6467-B4B6F8F80AFD}"/>
              </a:ext>
            </a:extLst>
          </p:cNvPr>
          <p:cNvSpPr txBox="1"/>
          <p:nvPr/>
        </p:nvSpPr>
        <p:spPr>
          <a:xfrm>
            <a:off x="8381108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CFFFC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89E0CC0-0DFA-56FA-5A19-9570490FC4CE}"/>
              </a:ext>
            </a:extLst>
          </p:cNvPr>
          <p:cNvSpPr/>
          <p:nvPr/>
        </p:nvSpPr>
        <p:spPr>
          <a:xfrm>
            <a:off x="577238" y="25161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71878B6-78B7-3160-2FDD-38CD5A129EAE}"/>
              </a:ext>
            </a:extLst>
          </p:cNvPr>
          <p:cNvSpPr/>
          <p:nvPr/>
        </p:nvSpPr>
        <p:spPr>
          <a:xfrm>
            <a:off x="4463438" y="4637021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B2FCDB1-2AD0-BF33-71FB-B318CD6F2EA5}"/>
              </a:ext>
            </a:extLst>
          </p:cNvPr>
          <p:cNvSpPr/>
          <p:nvPr/>
        </p:nvSpPr>
        <p:spPr>
          <a:xfrm>
            <a:off x="2075838" y="638455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2E30FEF5-143C-EF83-8D82-B3E3AD14E7F8}"/>
              </a:ext>
            </a:extLst>
          </p:cNvPr>
          <p:cNvSpPr/>
          <p:nvPr/>
        </p:nvSpPr>
        <p:spPr>
          <a:xfrm>
            <a:off x="7955938" y="2760178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A3552BA-ADC9-3249-056F-CE7E8399A690}"/>
              </a:ext>
            </a:extLst>
          </p:cNvPr>
          <p:cNvSpPr/>
          <p:nvPr/>
        </p:nvSpPr>
        <p:spPr>
          <a:xfrm>
            <a:off x="11646460" y="4672355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70954D1-472C-EEC2-6A11-EB4CC3AE165C}"/>
              </a:ext>
            </a:extLst>
          </p:cNvPr>
          <p:cNvSpPr/>
          <p:nvPr/>
        </p:nvSpPr>
        <p:spPr>
          <a:xfrm>
            <a:off x="6535882" y="6310486"/>
            <a:ext cx="148138" cy="148138"/>
          </a:xfrm>
          <a:prstGeom prst="ellipse">
            <a:avLst/>
          </a:prstGeom>
          <a:solidFill>
            <a:srgbClr val="DFEC3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9592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656</Words>
  <Application>Microsoft Office PowerPoint</Application>
  <PresentationFormat>Widescreen</PresentationFormat>
  <Paragraphs>218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Aptos</vt:lpstr>
      <vt:lpstr>Arial</vt:lpstr>
      <vt:lpstr>Cavolini</vt:lpstr>
      <vt:lpstr>Bison Bold</vt:lpstr>
      <vt:lpstr>Eras Bold ITC</vt:lpstr>
      <vt:lpstr>Aptos Display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2025-11-16T18:26:34Z</dcterms:created>
  <dcterms:modified xsi:type="dcterms:W3CDTF">2025-11-18T22:39:38Z</dcterms:modified>
</cp:coreProperties>
</file>