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embeddedFontLst>
    <p:embeddedFont>
      <p:font typeface="Avenir Next LT Pro" panose="020B0504020202020204" pitchFamily="34" charset="0"/>
      <p:regular r:id="rId34"/>
      <p:bold r:id="rId35"/>
    </p:embeddedFont>
    <p:embeddedFont>
      <p:font typeface="Bison Bold" panose="00000400000000000000" pitchFamily="2" charset="0"/>
      <p:regular r:id="rId36"/>
    </p:embeddedFont>
    <p:embeddedFont>
      <p:font typeface="Impact" panose="020B0806030902050204" pitchFamily="34" charset="0"/>
      <p:regular r:id="rId3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6E71"/>
    <a:srgbClr val="353535"/>
    <a:srgbClr val="D9D9D9"/>
    <a:srgbClr val="FFFFFF"/>
    <a:srgbClr val="284B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2A9921-A95A-4279-916C-8EFA04FE6C41}" v="632" dt="2026-02-25T04:13:18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044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">
      <pc:chgData name="Marcio Monteiro" userId="aef6e9f59deaac01" providerId="LiveId" clId="{6A8DAF11-0170-4933-B00C-B22EC133431A}" dt="2026-02-25T04:13:18.106" v="1327" actId="13926"/>
      <pc:docMkLst>
        <pc:docMk/>
      </pc:docMkLst>
      <pc:sldChg chg="addSp modSp mod modTransition setBg addAnim delAnim modAnim">
        <pc:chgData name="Marcio Monteiro" userId="aef6e9f59deaac01" providerId="LiveId" clId="{6A8DAF11-0170-4933-B00C-B22EC133431A}" dt="2026-02-25T03:54:26.911" v="1107"/>
        <pc:sldMkLst>
          <pc:docMk/>
          <pc:sldMk cId="2413029515" sldId="257"/>
        </pc:sldMkLst>
        <pc:spChg chg="add mod">
          <ac:chgData name="Marcio Monteiro" userId="aef6e9f59deaac01" providerId="LiveId" clId="{6A8DAF11-0170-4933-B00C-B22EC133431A}" dt="2026-02-24T23:40:59.313" v="27" actId="1076"/>
          <ac:spMkLst>
            <pc:docMk/>
            <pc:sldMk cId="2413029515" sldId="257"/>
            <ac:spMk id="5" creationId="{5D110C21-7EFF-8B21-733F-70D826E0DC11}"/>
          </ac:spMkLst>
        </pc:spChg>
        <pc:spChg chg="add mod ord">
          <ac:chgData name="Marcio Monteiro" userId="aef6e9f59deaac01" providerId="LiveId" clId="{6A8DAF11-0170-4933-B00C-B22EC133431A}" dt="2026-02-24T23:42:48.408" v="74" actId="167"/>
          <ac:spMkLst>
            <pc:docMk/>
            <pc:sldMk cId="2413029515" sldId="257"/>
            <ac:spMk id="6" creationId="{F2FF6125-F24E-D6EE-6217-AE0C935D24B6}"/>
          </ac:spMkLst>
        </pc:spChg>
        <pc:spChg chg="add mod ord">
          <ac:chgData name="Marcio Monteiro" userId="aef6e9f59deaac01" providerId="LiveId" clId="{6A8DAF11-0170-4933-B00C-B22EC133431A}" dt="2026-02-24T23:43:15.649" v="79" actId="465"/>
          <ac:spMkLst>
            <pc:docMk/>
            <pc:sldMk cId="2413029515" sldId="257"/>
            <ac:spMk id="7" creationId="{F98F68CB-8362-E805-EC0F-D94102E31B2B}"/>
          </ac:spMkLst>
        </pc:spChg>
        <pc:spChg chg="add mod ord">
          <ac:chgData name="Marcio Monteiro" userId="aef6e9f59deaac01" providerId="LiveId" clId="{6A8DAF11-0170-4933-B00C-B22EC133431A}" dt="2026-02-24T23:43:21.845" v="80" actId="1076"/>
          <ac:spMkLst>
            <pc:docMk/>
            <pc:sldMk cId="2413029515" sldId="257"/>
            <ac:spMk id="8" creationId="{DD6366A0-BCF7-60DE-4B85-D908245D8663}"/>
          </ac:spMkLst>
        </pc:spChg>
        <pc:spChg chg="add mod ord">
          <ac:chgData name="Marcio Monteiro" userId="aef6e9f59deaac01" providerId="LiveId" clId="{6A8DAF11-0170-4933-B00C-B22EC133431A}" dt="2026-02-24T23:43:15.649" v="79" actId="465"/>
          <ac:spMkLst>
            <pc:docMk/>
            <pc:sldMk cId="2413029515" sldId="257"/>
            <ac:spMk id="9" creationId="{96A27D77-7F84-B57F-EA1A-231790D09668}"/>
          </ac:spMkLst>
        </pc:spChg>
        <pc:spChg chg="add mod ord">
          <ac:chgData name="Marcio Monteiro" userId="aef6e9f59deaac01" providerId="LiveId" clId="{6A8DAF11-0170-4933-B00C-B22EC133431A}" dt="2026-02-24T23:43:15.649" v="79" actId="465"/>
          <ac:spMkLst>
            <pc:docMk/>
            <pc:sldMk cId="2413029515" sldId="257"/>
            <ac:spMk id="10" creationId="{E0EDB6D1-8502-1395-6CE7-70BEB595B240}"/>
          </ac:spMkLst>
        </pc:spChg>
        <pc:spChg chg="add mod ord">
          <ac:chgData name="Marcio Monteiro" userId="aef6e9f59deaac01" providerId="LiveId" clId="{6A8DAF11-0170-4933-B00C-B22EC133431A}" dt="2026-02-24T23:43:07.160" v="78" actId="14100"/>
          <ac:spMkLst>
            <pc:docMk/>
            <pc:sldMk cId="2413029515" sldId="257"/>
            <ac:spMk id="11" creationId="{9F0E9AD1-BCA6-7524-6FF1-CAEB9060EB47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14" creationId="{59331E5C-B02B-3D0D-BF6E-A38EBF3F67C7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19" creationId="{512402D3-2468-039C-6B43-558D0CD96051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20" creationId="{55847730-85EE-F31F-C8A8-55764D7D684E}"/>
          </ac:spMkLst>
        </pc:spChg>
        <pc:spChg chg="add mod ord">
          <ac:chgData name="Marcio Monteiro" userId="aef6e9f59deaac01" providerId="LiveId" clId="{6A8DAF11-0170-4933-B00C-B22EC133431A}" dt="2026-02-24T23:52:34.802" v="230" actId="167"/>
          <ac:spMkLst>
            <pc:docMk/>
            <pc:sldMk cId="2413029515" sldId="257"/>
            <ac:spMk id="21" creationId="{ED752CFA-6A31-AFB8-7639-7A4A02A51716}"/>
          </ac:spMkLst>
        </pc:spChg>
        <pc:spChg chg="mod ord">
          <ac:chgData name="Marcio Monteiro" userId="aef6e9f59deaac01" providerId="LiveId" clId="{6A8DAF11-0170-4933-B00C-B22EC133431A}" dt="2026-02-24T23:52:34.802" v="230" actId="167"/>
          <ac:spMkLst>
            <pc:docMk/>
            <pc:sldMk cId="2413029515" sldId="257"/>
            <ac:spMk id="22" creationId="{0C30C972-2078-BE46-9FE6-B429219C60FC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25" creationId="{50563306-AC0B-83C3-2CA5-E663D209B747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27" creationId="{88357CF6-14DC-8291-F3A0-477A1B06D3C7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28" creationId="{CF4A50FA-5546-B7DB-6D58-11A54ACB0F44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30" creationId="{46DF611C-A054-C0B6-2E0C-CB57263D219C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31" creationId="{CEACB3C8-44EB-6F4E-1ABC-507C79D17FA6}"/>
          </ac:spMkLst>
        </pc:spChg>
        <pc:spChg chg="mod">
          <ac:chgData name="Marcio Monteiro" userId="aef6e9f59deaac01" providerId="LiveId" clId="{6A8DAF11-0170-4933-B00C-B22EC133431A}" dt="2026-02-24T23:52:21.153" v="226"/>
          <ac:spMkLst>
            <pc:docMk/>
            <pc:sldMk cId="2413029515" sldId="257"/>
            <ac:spMk id="34" creationId="{82C91234-E814-C8D9-E5CD-B94DFB5B2ADA}"/>
          </ac:spMkLst>
        </pc:s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12" creationId="{DBE1BF6A-4D2D-F1F6-45CB-814CAA14EF7F}"/>
          </ac:grpSpMkLst>
        </pc:gr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15" creationId="{570053BF-B975-78C6-D30F-ADFD93EFBBB3}"/>
          </ac:grpSpMkLst>
        </pc:gr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18" creationId="{775A2488-7915-FB9E-1BAA-3930C47D0B11}"/>
          </ac:grpSpMkLst>
        </pc:gr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23" creationId="{06225607-8173-091C-A619-4DB291CCE2C6}"/>
          </ac:grpSpMkLst>
        </pc:gr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26" creationId="{936799BF-B38C-5418-A988-0666BE6AFC94}"/>
          </ac:grpSpMkLst>
        </pc:gr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29" creationId="{F271A3BF-C205-B66B-2862-5BB84C8F423E}"/>
          </ac:grpSpMkLst>
        </pc:grpChg>
        <pc:grpChg chg="mod ord">
          <ac:chgData name="Marcio Monteiro" userId="aef6e9f59deaac01" providerId="LiveId" clId="{6A8DAF11-0170-4933-B00C-B22EC133431A}" dt="2026-02-24T23:52:34.802" v="230" actId="167"/>
          <ac:grpSpMkLst>
            <pc:docMk/>
            <pc:sldMk cId="2413029515" sldId="257"/>
            <ac:grpSpMk id="32" creationId="{A09F7131-99D9-8817-0459-8DF595C34F99}"/>
          </ac:grpSpMkLst>
        </pc:grpChg>
        <pc:picChg chg="add mod modCrop">
          <ac:chgData name="Marcio Monteiro" userId="aef6e9f59deaac01" providerId="LiveId" clId="{6A8DAF11-0170-4933-B00C-B22EC133431A}" dt="2026-02-24T23:40:30.662" v="16" actId="732"/>
          <ac:picMkLst>
            <pc:docMk/>
            <pc:sldMk cId="2413029515" sldId="257"/>
            <ac:picMk id="3" creationId="{4CECBBF1-37FC-9DAD-BE63-ABD914527592}"/>
          </ac:picMkLst>
        </pc:picChg>
        <pc:picChg chg="add mod modCrop">
          <ac:chgData name="Marcio Monteiro" userId="aef6e9f59deaac01" providerId="LiveId" clId="{6A8DAF11-0170-4933-B00C-B22EC133431A}" dt="2026-02-24T23:45:03.294" v="82" actId="1076"/>
          <ac:picMkLst>
            <pc:docMk/>
            <pc:sldMk cId="2413029515" sldId="257"/>
            <ac:picMk id="4" creationId="{0243F06F-8F20-EE9C-4BDE-40822BFAAF34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2-24T23:51:58.462" v="225" actId="1076"/>
        <pc:sldMkLst>
          <pc:docMk/>
          <pc:sldMk cId="492637038" sldId="258"/>
        </pc:sldMkLst>
        <pc:spChg chg="add mod ord">
          <ac:chgData name="Marcio Monteiro" userId="aef6e9f59deaac01" providerId="LiveId" clId="{6A8DAF11-0170-4933-B00C-B22EC133431A}" dt="2026-02-24T23:51:07.489" v="206" actId="171"/>
          <ac:spMkLst>
            <pc:docMk/>
            <pc:sldMk cId="492637038" sldId="258"/>
            <ac:spMk id="6" creationId="{2027FCF2-18D2-9821-602D-301D63ADBC1A}"/>
          </ac:spMkLst>
        </pc:spChg>
        <pc:spChg chg="add mod">
          <ac:chgData name="Marcio Monteiro" userId="aef6e9f59deaac01" providerId="LiveId" clId="{6A8DAF11-0170-4933-B00C-B22EC133431A}" dt="2026-02-24T23:51:58.462" v="225" actId="1076"/>
          <ac:spMkLst>
            <pc:docMk/>
            <pc:sldMk cId="492637038" sldId="258"/>
            <ac:spMk id="7" creationId="{F8AC9DBB-1520-0774-7DE3-3051C7DB42D3}"/>
          </ac:spMkLst>
        </pc:spChg>
        <pc:spChg chg="add mod">
          <ac:chgData name="Marcio Monteiro" userId="aef6e9f59deaac01" providerId="LiveId" clId="{6A8DAF11-0170-4933-B00C-B22EC133431A}" dt="2026-02-24T23:51:58.462" v="225" actId="1076"/>
          <ac:spMkLst>
            <pc:docMk/>
            <pc:sldMk cId="492637038" sldId="258"/>
            <ac:spMk id="8" creationId="{BAE9DD09-B4D5-D135-52D8-E4CD0B3F082D}"/>
          </ac:spMkLst>
        </pc:spChg>
        <pc:picChg chg="add mod">
          <ac:chgData name="Marcio Monteiro" userId="aef6e9f59deaac01" providerId="LiveId" clId="{6A8DAF11-0170-4933-B00C-B22EC133431A}" dt="2026-02-24T23:49:02.191" v="188" actId="1035"/>
          <ac:picMkLst>
            <pc:docMk/>
            <pc:sldMk cId="492637038" sldId="258"/>
            <ac:picMk id="2" creationId="{D42CB4DB-7F21-41E6-67C2-779196245DBC}"/>
          </ac:picMkLst>
        </pc:picChg>
        <pc:picChg chg="add mod">
          <ac:chgData name="Marcio Monteiro" userId="aef6e9f59deaac01" providerId="LiveId" clId="{6A8DAF11-0170-4933-B00C-B22EC133431A}" dt="2026-02-24T23:49:02.191" v="188" actId="1035"/>
          <ac:picMkLst>
            <pc:docMk/>
            <pc:sldMk cId="492637038" sldId="258"/>
            <ac:picMk id="3" creationId="{43B5ECFC-2798-FDFF-0A90-1A368746AE42}"/>
          </ac:picMkLst>
        </pc:picChg>
        <pc:picChg chg="add mod">
          <ac:chgData name="Marcio Monteiro" userId="aef6e9f59deaac01" providerId="LiveId" clId="{6A8DAF11-0170-4933-B00C-B22EC133431A}" dt="2026-02-24T23:50:47.244" v="201" actId="1035"/>
          <ac:picMkLst>
            <pc:docMk/>
            <pc:sldMk cId="492637038" sldId="258"/>
            <ac:picMk id="5" creationId="{04D052D9-C2A5-4524-FF14-DB137FBF5F06}"/>
          </ac:picMkLst>
        </pc:picChg>
      </pc:sldChg>
      <pc:sldChg chg="addSp modSp new mod modTransition setBg modAnim">
        <pc:chgData name="Marcio Monteiro" userId="aef6e9f59deaac01" providerId="LiveId" clId="{6A8DAF11-0170-4933-B00C-B22EC133431A}" dt="2026-02-25T03:56:24.882" v="1135"/>
        <pc:sldMkLst>
          <pc:docMk/>
          <pc:sldMk cId="2449634564" sldId="259"/>
        </pc:sldMkLst>
        <pc:spChg chg="add mod">
          <ac:chgData name="Marcio Monteiro" userId="aef6e9f59deaac01" providerId="LiveId" clId="{6A8DAF11-0170-4933-B00C-B22EC133431A}" dt="2026-02-25T01:26:12.315" v="242" actId="207"/>
          <ac:spMkLst>
            <pc:docMk/>
            <pc:sldMk cId="2449634564" sldId="259"/>
            <ac:spMk id="3" creationId="{D1B0D9A6-1EF7-A44F-A32F-805C48AE6F00}"/>
          </ac:spMkLst>
        </pc:spChg>
        <pc:spChg chg="add mod">
          <ac:chgData name="Marcio Monteiro" userId="aef6e9f59deaac01" providerId="LiveId" clId="{6A8DAF11-0170-4933-B00C-B22EC133431A}" dt="2026-02-25T01:25:02.144" v="236" actId="1076"/>
          <ac:spMkLst>
            <pc:docMk/>
            <pc:sldMk cId="2449634564" sldId="259"/>
            <ac:spMk id="4" creationId="{97B6B99F-4E3B-E44C-56C3-4E931A7CC1E2}"/>
          </ac:spMkLst>
        </pc:spChg>
        <pc:spChg chg="add mod">
          <ac:chgData name="Marcio Monteiro" userId="aef6e9f59deaac01" providerId="LiveId" clId="{6A8DAF11-0170-4933-B00C-B22EC133431A}" dt="2026-02-25T03:52:31.279" v="1083" actId="14100"/>
          <ac:spMkLst>
            <pc:docMk/>
            <pc:sldMk cId="2449634564" sldId="259"/>
            <ac:spMk id="5" creationId="{ABEE95EF-19B4-5575-5407-13207093BC1A}"/>
          </ac:spMkLst>
        </pc:spChg>
        <pc:spChg chg="add mod">
          <ac:chgData name="Marcio Monteiro" userId="aef6e9f59deaac01" providerId="LiveId" clId="{6A8DAF11-0170-4933-B00C-B22EC133431A}" dt="2026-02-25T01:26:47.406" v="283" actId="1076"/>
          <ac:spMkLst>
            <pc:docMk/>
            <pc:sldMk cId="2449634564" sldId="259"/>
            <ac:spMk id="6" creationId="{C495A290-EF0A-7327-8C5A-CDC356DB3981}"/>
          </ac:spMkLst>
        </pc:spChg>
        <pc:spChg chg="add mod">
          <ac:chgData name="Marcio Monteiro" userId="aef6e9f59deaac01" providerId="LiveId" clId="{6A8DAF11-0170-4933-B00C-B22EC133431A}" dt="2026-02-25T01:27:08.545" v="289" actId="1076"/>
          <ac:spMkLst>
            <pc:docMk/>
            <pc:sldMk cId="2449634564" sldId="259"/>
            <ac:spMk id="7" creationId="{8D01B14D-20F2-E96A-A495-863D40617B79}"/>
          </ac:spMkLst>
        </pc:spChg>
        <pc:spChg chg="add mod">
          <ac:chgData name="Marcio Monteiro" userId="aef6e9f59deaac01" providerId="LiveId" clId="{6A8DAF11-0170-4933-B00C-B22EC133431A}" dt="2026-02-25T01:28:08.172" v="293" actId="1076"/>
          <ac:spMkLst>
            <pc:docMk/>
            <pc:sldMk cId="2449634564" sldId="259"/>
            <ac:spMk id="8" creationId="{95D2632D-01D5-965F-3895-326E9BC24CDA}"/>
          </ac:spMkLst>
        </pc:spChg>
        <pc:spChg chg="add mod">
          <ac:chgData name="Marcio Monteiro" userId="aef6e9f59deaac01" providerId="LiveId" clId="{6A8DAF11-0170-4933-B00C-B22EC133431A}" dt="2026-02-25T01:28:22.499" v="300" actId="1076"/>
          <ac:spMkLst>
            <pc:docMk/>
            <pc:sldMk cId="2449634564" sldId="259"/>
            <ac:spMk id="9" creationId="{C1DD8A19-65A2-F0CC-2AD5-362D6378E4BD}"/>
          </ac:spMkLst>
        </pc:spChg>
        <pc:spChg chg="add mod">
          <ac:chgData name="Marcio Monteiro" userId="aef6e9f59deaac01" providerId="LiveId" clId="{6A8DAF11-0170-4933-B00C-B22EC133431A}" dt="2026-02-25T01:28:26.558" v="305" actId="1076"/>
          <ac:spMkLst>
            <pc:docMk/>
            <pc:sldMk cId="2449634564" sldId="259"/>
            <ac:spMk id="10" creationId="{AD2A81CC-18FF-0681-192C-2DD5023849F9}"/>
          </ac:spMkLst>
        </pc:spChg>
        <pc:spChg chg="add mod">
          <ac:chgData name="Marcio Monteiro" userId="aef6e9f59deaac01" providerId="LiveId" clId="{6A8DAF11-0170-4933-B00C-B22EC133431A}" dt="2026-02-25T01:28:21.228" v="299" actId="1076"/>
          <ac:spMkLst>
            <pc:docMk/>
            <pc:sldMk cId="2449634564" sldId="259"/>
            <ac:spMk id="11" creationId="{B668DFC9-5E59-912B-BFC2-E8E92A7F0DCB}"/>
          </ac:spMkLst>
        </pc:spChg>
        <pc:spChg chg="add mod">
          <ac:chgData name="Marcio Monteiro" userId="aef6e9f59deaac01" providerId="LiveId" clId="{6A8DAF11-0170-4933-B00C-B22EC133431A}" dt="2026-02-25T01:28:27.846" v="306" actId="1076"/>
          <ac:spMkLst>
            <pc:docMk/>
            <pc:sldMk cId="2449634564" sldId="259"/>
            <ac:spMk id="12" creationId="{3938D2C4-5810-F743-02FF-7CAB3132D8D1}"/>
          </ac:spMkLst>
        </pc:spChg>
        <pc:spChg chg="add mod">
          <ac:chgData name="Marcio Monteiro" userId="aef6e9f59deaac01" providerId="LiveId" clId="{6A8DAF11-0170-4933-B00C-B22EC133431A}" dt="2026-02-25T01:28:25.805" v="304" actId="1076"/>
          <ac:spMkLst>
            <pc:docMk/>
            <pc:sldMk cId="2449634564" sldId="259"/>
            <ac:spMk id="13" creationId="{F6371E92-67E6-099F-F530-B5C100B65C68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15" creationId="{72A8B505-AC0A-A5EB-A832-CB39B16F4956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16" creationId="{93E920EC-BBF3-608F-9A5D-FDB9823C510E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19" creationId="{E03CC833-DA2E-7A8D-9DB3-F8F5194CF9A8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21" creationId="{3E83C7BF-1153-CC5A-A331-CD0843DDB839}"/>
          </ac:spMkLst>
        </pc:spChg>
        <pc:spChg chg="add mod">
          <ac:chgData name="Marcio Monteiro" userId="aef6e9f59deaac01" providerId="LiveId" clId="{6A8DAF11-0170-4933-B00C-B22EC133431A}" dt="2026-02-25T01:34:30.081" v="349" actId="1076"/>
          <ac:spMkLst>
            <pc:docMk/>
            <pc:sldMk cId="2449634564" sldId="259"/>
            <ac:spMk id="23" creationId="{91FE5952-D030-C3D3-0459-577F7F3BFE60}"/>
          </ac:spMkLst>
        </pc:spChg>
        <pc:spChg chg="mod">
          <ac:chgData name="Marcio Monteiro" userId="aef6e9f59deaac01" providerId="LiveId" clId="{6A8DAF11-0170-4933-B00C-B22EC133431A}" dt="2026-02-25T01:34:40.955" v="354" actId="1076"/>
          <ac:spMkLst>
            <pc:docMk/>
            <pc:sldMk cId="2449634564" sldId="259"/>
            <ac:spMk id="24" creationId="{E5A588B1-3A4E-8763-D7EF-8F097213927D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26" creationId="{A28C3B4F-980D-DDCF-A1AA-0F88E104DBA1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29" creationId="{218242E4-CCA5-8EE1-5780-AFF870A1186F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32" creationId="{B83493CD-EAD6-7CB0-50F6-7C674980CD44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33" creationId="{D7B177A5-C7A7-0EAD-8CE0-73A356B33403}"/>
          </ac:spMkLst>
        </pc:spChg>
        <pc:spChg chg="mod">
          <ac:chgData name="Marcio Monteiro" userId="aef6e9f59deaac01" providerId="LiveId" clId="{6A8DAF11-0170-4933-B00C-B22EC133431A}" dt="2026-02-25T01:34:13.488" v="345"/>
          <ac:spMkLst>
            <pc:docMk/>
            <pc:sldMk cId="2449634564" sldId="259"/>
            <ac:spMk id="35" creationId="{C285B399-B54D-9F51-FB0F-D8374C19036C}"/>
          </ac:spMkLst>
        </pc:spChg>
        <pc:grpChg chg="mod">
          <ac:chgData name="Marcio Monteiro" userId="aef6e9f59deaac01" providerId="LiveId" clId="{6A8DAF11-0170-4933-B00C-B22EC133431A}" dt="2026-02-25T01:34:39.284" v="353" actId="1076"/>
          <ac:grpSpMkLst>
            <pc:docMk/>
            <pc:sldMk cId="2449634564" sldId="259"/>
            <ac:grpSpMk id="14" creationId="{CA795DA8-1035-5D44-B6BD-BB8A845EDBBC}"/>
          </ac:grpSpMkLst>
        </pc:grpChg>
        <pc:grpChg chg="mod">
          <ac:chgData name="Marcio Monteiro" userId="aef6e9f59deaac01" providerId="LiveId" clId="{6A8DAF11-0170-4933-B00C-B22EC133431A}" dt="2026-02-25T01:34:27.593" v="348" actId="1076"/>
          <ac:grpSpMkLst>
            <pc:docMk/>
            <pc:sldMk cId="2449634564" sldId="259"/>
            <ac:grpSpMk id="17" creationId="{6AE3A611-55B1-9687-21F7-372D05E0A4C8}"/>
          </ac:grpSpMkLst>
        </pc:grpChg>
        <pc:grpChg chg="mod">
          <ac:chgData name="Marcio Monteiro" userId="aef6e9f59deaac01" providerId="LiveId" clId="{6A8DAF11-0170-4933-B00C-B22EC133431A}" dt="2026-02-25T01:34:42.974" v="355" actId="1076"/>
          <ac:grpSpMkLst>
            <pc:docMk/>
            <pc:sldMk cId="2449634564" sldId="259"/>
            <ac:grpSpMk id="20" creationId="{6309CDE4-9C50-635C-C55B-D14C9D9DD203}"/>
          </ac:grpSpMkLst>
        </pc:grpChg>
        <pc:grpChg chg="mod">
          <ac:chgData name="Marcio Monteiro" userId="aef6e9f59deaac01" providerId="LiveId" clId="{6A8DAF11-0170-4933-B00C-B22EC133431A}" dt="2026-02-25T01:34:32.889" v="350" actId="1076"/>
          <ac:grpSpMkLst>
            <pc:docMk/>
            <pc:sldMk cId="2449634564" sldId="259"/>
            <ac:grpSpMk id="25" creationId="{0C25760A-CB02-9B24-AABF-CA9ED19D3DD4}"/>
          </ac:grpSpMkLst>
        </pc:grpChg>
        <pc:grpChg chg="mod">
          <ac:chgData name="Marcio Monteiro" userId="aef6e9f59deaac01" providerId="LiveId" clId="{6A8DAF11-0170-4933-B00C-B22EC133431A}" dt="2026-02-25T01:34:24.667" v="347" actId="1076"/>
          <ac:grpSpMkLst>
            <pc:docMk/>
            <pc:sldMk cId="2449634564" sldId="259"/>
            <ac:grpSpMk id="28" creationId="{6E9648D6-424A-F508-9138-F8309FE710BB}"/>
          </ac:grpSpMkLst>
        </pc:grpChg>
        <pc:grpChg chg="mod">
          <ac:chgData name="Marcio Monteiro" userId="aef6e9f59deaac01" providerId="LiveId" clId="{6A8DAF11-0170-4933-B00C-B22EC133431A}" dt="2026-02-25T01:34:34.255" v="351" actId="1076"/>
          <ac:grpSpMkLst>
            <pc:docMk/>
            <pc:sldMk cId="2449634564" sldId="259"/>
            <ac:grpSpMk id="31" creationId="{0BC70E6B-79C9-A5FB-EB5A-DB58649D5304}"/>
          </ac:grpSpMkLst>
        </pc:grpChg>
        <pc:grpChg chg="mod">
          <ac:chgData name="Marcio Monteiro" userId="aef6e9f59deaac01" providerId="LiveId" clId="{6A8DAF11-0170-4933-B00C-B22EC133431A}" dt="2026-02-25T01:34:36.031" v="352" actId="1076"/>
          <ac:grpSpMkLst>
            <pc:docMk/>
            <pc:sldMk cId="2449634564" sldId="259"/>
            <ac:grpSpMk id="34" creationId="{9F73D14D-C3F3-9D73-005E-22CDC683B409}"/>
          </ac:grpSpMkLst>
        </pc:grpChg>
        <pc:picChg chg="add mod">
          <ac:chgData name="Marcio Monteiro" userId="aef6e9f59deaac01" providerId="LiveId" clId="{6A8DAF11-0170-4933-B00C-B22EC133431A}" dt="2026-02-25T01:25:09.236" v="237" actId="1076"/>
          <ac:picMkLst>
            <pc:docMk/>
            <pc:sldMk cId="2449634564" sldId="259"/>
            <ac:picMk id="2" creationId="{8DCC286B-73F5-CD65-5404-A0EDB07BCEC2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2-25T03:56:44.643" v="1138"/>
        <pc:sldMkLst>
          <pc:docMk/>
          <pc:sldMk cId="3420770563" sldId="260"/>
        </pc:sldMkLst>
        <pc:spChg chg="add mod">
          <ac:chgData name="Marcio Monteiro" userId="aef6e9f59deaac01" providerId="LiveId" clId="{6A8DAF11-0170-4933-B00C-B22EC133431A}" dt="2026-02-25T01:38:12.209" v="359" actId="1076"/>
          <ac:spMkLst>
            <pc:docMk/>
            <pc:sldMk cId="3420770563" sldId="260"/>
            <ac:spMk id="2" creationId="{249278C7-B5A7-42C6-FCC4-797A1BC67510}"/>
          </ac:spMkLst>
        </pc:spChg>
        <pc:spChg chg="add mod">
          <ac:chgData name="Marcio Monteiro" userId="aef6e9f59deaac01" providerId="LiveId" clId="{6A8DAF11-0170-4933-B00C-B22EC133431A}" dt="2026-02-25T01:38:12.209" v="359" actId="1076"/>
          <ac:spMkLst>
            <pc:docMk/>
            <pc:sldMk cId="3420770563" sldId="260"/>
            <ac:spMk id="3" creationId="{CBF12EAD-67F5-4783-EE8F-27774709A613}"/>
          </ac:spMkLst>
        </pc:spChg>
        <pc:spChg chg="add mod">
          <ac:chgData name="Marcio Monteiro" userId="aef6e9f59deaac01" providerId="LiveId" clId="{6A8DAF11-0170-4933-B00C-B22EC133431A}" dt="2026-02-25T03:56:42.879" v="1137" actId="1076"/>
          <ac:spMkLst>
            <pc:docMk/>
            <pc:sldMk cId="3420770563" sldId="260"/>
            <ac:spMk id="4" creationId="{96B93BDF-CFD3-F7E4-A02D-FF9C9077F4A1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6" creationId="{9467EDCC-EA98-4C7A-1926-58DA8AC59547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7" creationId="{2FB2EB52-90F0-6710-1743-D916A8FE21CD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10" creationId="{E4CE0EAF-39CC-E43E-48F2-11F42AFCE43F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13" creationId="{64DBACEE-A1BE-FC12-9462-729C7CA2D241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15" creationId="{344E2103-05B4-542C-02DA-BB965894B5BE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19" creationId="{5C5C9D3F-D7B0-96BB-37AC-ACD9E08952A4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22" creationId="{7B63A972-A637-6D38-228C-260E2C8575DC}"/>
          </ac:spMkLst>
        </pc:spChg>
        <pc:spChg chg="mod">
          <ac:chgData name="Marcio Monteiro" userId="aef6e9f59deaac01" providerId="LiveId" clId="{6A8DAF11-0170-4933-B00C-B22EC133431A}" dt="2026-02-25T01:38:32.748" v="364" actId="1076"/>
          <ac:spMkLst>
            <pc:docMk/>
            <pc:sldMk cId="3420770563" sldId="260"/>
            <ac:spMk id="23" creationId="{75E24600-9118-FA04-37C7-F391E34C20BC}"/>
          </ac:spMkLst>
        </pc:spChg>
        <pc:spChg chg="mod">
          <ac:chgData name="Marcio Monteiro" userId="aef6e9f59deaac01" providerId="LiveId" clId="{6A8DAF11-0170-4933-B00C-B22EC133431A}" dt="2026-02-25T01:38:32.748" v="364" actId="1076"/>
          <ac:spMkLst>
            <pc:docMk/>
            <pc:sldMk cId="3420770563" sldId="260"/>
            <ac:spMk id="24" creationId="{E0887D83-8821-76FA-C252-A6332454CE7F}"/>
          </ac:spMkLst>
        </pc:spChg>
        <pc:spChg chg="mod">
          <ac:chgData name="Marcio Monteiro" userId="aef6e9f59deaac01" providerId="LiveId" clId="{6A8DAF11-0170-4933-B00C-B22EC133431A}" dt="2026-02-25T01:38:41.247" v="367" actId="1076"/>
          <ac:spMkLst>
            <pc:docMk/>
            <pc:sldMk cId="3420770563" sldId="260"/>
            <ac:spMk id="25" creationId="{26EDAA8C-28E8-1124-1D61-BCEAC965D147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30" creationId="{F5389F58-B4CD-0B54-0C8B-C3E22CE02FBE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31" creationId="{DC5B2043-8216-C30C-9A0B-80ABC94B7F74}"/>
          </ac:spMkLst>
        </pc:spChg>
        <pc:spChg chg="mod">
          <ac:chgData name="Marcio Monteiro" userId="aef6e9f59deaac01" providerId="LiveId" clId="{6A8DAF11-0170-4933-B00C-B22EC133431A}" dt="2026-02-25T01:38:29.300" v="363"/>
          <ac:spMkLst>
            <pc:docMk/>
            <pc:sldMk cId="3420770563" sldId="260"/>
            <ac:spMk id="34" creationId="{9CB9F0B6-0493-5191-DDE5-55A269D447F0}"/>
          </ac:spMkLst>
        </pc:spChg>
        <pc:grpChg chg="mod">
          <ac:chgData name="Marcio Monteiro" userId="aef6e9f59deaac01" providerId="LiveId" clId="{6A8DAF11-0170-4933-B00C-B22EC133431A}" dt="2026-02-25T01:38:32.748" v="364" actId="1076"/>
          <ac:grpSpMkLst>
            <pc:docMk/>
            <pc:sldMk cId="3420770563" sldId="260"/>
            <ac:grpSpMk id="5" creationId="{53DC0E31-8060-B388-987A-51DCE2E81248}"/>
          </ac:grpSpMkLst>
        </pc:grpChg>
        <pc:grpChg chg="mod">
          <ac:chgData name="Marcio Monteiro" userId="aef6e9f59deaac01" providerId="LiveId" clId="{6A8DAF11-0170-4933-B00C-B22EC133431A}" dt="2026-02-25T01:38:36.871" v="365" actId="1076"/>
          <ac:grpSpMkLst>
            <pc:docMk/>
            <pc:sldMk cId="3420770563" sldId="260"/>
            <ac:grpSpMk id="11" creationId="{DD4EA33D-A810-B96C-DDFD-CE28981E843C}"/>
          </ac:grpSpMkLst>
        </pc:grpChg>
        <pc:grpChg chg="mod">
          <ac:chgData name="Marcio Monteiro" userId="aef6e9f59deaac01" providerId="LiveId" clId="{6A8DAF11-0170-4933-B00C-B22EC133431A}" dt="2026-02-25T01:38:32.748" v="364" actId="1076"/>
          <ac:grpSpMkLst>
            <pc:docMk/>
            <pc:sldMk cId="3420770563" sldId="260"/>
            <ac:grpSpMk id="17" creationId="{87307CA9-5E37-983A-383E-6C9205F8F4AD}"/>
          </ac:grpSpMkLst>
        </pc:grpChg>
        <pc:grpChg chg="mod">
          <ac:chgData name="Marcio Monteiro" userId="aef6e9f59deaac01" providerId="LiveId" clId="{6A8DAF11-0170-4933-B00C-B22EC133431A}" dt="2026-02-25T01:38:32.748" v="364" actId="1076"/>
          <ac:grpSpMkLst>
            <pc:docMk/>
            <pc:sldMk cId="3420770563" sldId="260"/>
            <ac:grpSpMk id="26" creationId="{4E28CC73-D0BC-5FF9-0E8E-F9FE9BC56126}"/>
          </ac:grpSpMkLst>
        </pc:grpChg>
        <pc:grpChg chg="mod">
          <ac:chgData name="Marcio Monteiro" userId="aef6e9f59deaac01" providerId="LiveId" clId="{6A8DAF11-0170-4933-B00C-B22EC133431A}" dt="2026-02-25T01:38:32.748" v="364" actId="1076"/>
          <ac:grpSpMkLst>
            <pc:docMk/>
            <pc:sldMk cId="3420770563" sldId="260"/>
            <ac:grpSpMk id="29" creationId="{AB8685FD-694B-EF1B-AC5C-F34253EA8341}"/>
          </ac:grpSpMkLst>
        </pc:grpChg>
        <pc:grpChg chg="mod">
          <ac:chgData name="Marcio Monteiro" userId="aef6e9f59deaac01" providerId="LiveId" clId="{6A8DAF11-0170-4933-B00C-B22EC133431A}" dt="2026-02-25T01:38:32.748" v="364" actId="1076"/>
          <ac:grpSpMkLst>
            <pc:docMk/>
            <pc:sldMk cId="3420770563" sldId="260"/>
            <ac:grpSpMk id="35" creationId="{A2D85903-52A6-2DBA-5A16-6BC391DD544B}"/>
          </ac:grpSpMkLst>
        </pc:grpChg>
        <pc:grpChg chg="mod">
          <ac:chgData name="Marcio Monteiro" userId="aef6e9f59deaac01" providerId="LiveId" clId="{6A8DAF11-0170-4933-B00C-B22EC133431A}" dt="2026-02-25T01:38:38.518" v="366" actId="1076"/>
          <ac:grpSpMkLst>
            <pc:docMk/>
            <pc:sldMk cId="3420770563" sldId="260"/>
            <ac:grpSpMk id="38" creationId="{56C0F42F-9E20-300D-0C20-09DAE2A6F548}"/>
          </ac:grpSpMkLst>
        </pc:grpChg>
      </pc:sldChg>
      <pc:sldChg chg="addSp modSp new mod modTransition setBg addAnim delAnim modAnim">
        <pc:chgData name="Marcio Monteiro" userId="aef6e9f59deaac01" providerId="LiveId" clId="{6A8DAF11-0170-4933-B00C-B22EC133431A}" dt="2026-02-25T03:57:20.036" v="1147"/>
        <pc:sldMkLst>
          <pc:docMk/>
          <pc:sldMk cId="3601004425" sldId="261"/>
        </pc:sldMkLst>
        <pc:spChg chg="add mod">
          <ac:chgData name="Marcio Monteiro" userId="aef6e9f59deaac01" providerId="LiveId" clId="{6A8DAF11-0170-4933-B00C-B22EC133431A}" dt="2026-02-25T01:39:48.641" v="376" actId="1076"/>
          <ac:spMkLst>
            <pc:docMk/>
            <pc:sldMk cId="3601004425" sldId="261"/>
            <ac:spMk id="2" creationId="{D7AB5203-8E2E-D847-2EAC-8161B96BF22D}"/>
          </ac:spMkLst>
        </pc:spChg>
        <pc:spChg chg="add mod">
          <ac:chgData name="Marcio Monteiro" userId="aef6e9f59deaac01" providerId="LiveId" clId="{6A8DAF11-0170-4933-B00C-B22EC133431A}" dt="2026-02-25T01:39:53.407" v="377" actId="1076"/>
          <ac:spMkLst>
            <pc:docMk/>
            <pc:sldMk cId="3601004425" sldId="261"/>
            <ac:spMk id="3" creationId="{CDC34402-39DC-3C8C-F139-76FECC67A71D}"/>
          </ac:spMkLst>
        </pc:spChg>
        <pc:spChg chg="add mod">
          <ac:chgData name="Marcio Monteiro" userId="aef6e9f59deaac01" providerId="LiveId" clId="{6A8DAF11-0170-4933-B00C-B22EC133431A}" dt="2026-02-25T01:39:59.712" v="378" actId="207"/>
          <ac:spMkLst>
            <pc:docMk/>
            <pc:sldMk cId="3601004425" sldId="261"/>
            <ac:spMk id="4" creationId="{19468577-F1B4-A82C-2C05-3066D886AD26}"/>
          </ac:spMkLst>
        </pc:spChg>
        <pc:spChg chg="add mod">
          <ac:chgData name="Marcio Monteiro" userId="aef6e9f59deaac01" providerId="LiveId" clId="{6A8DAF11-0170-4933-B00C-B22EC133431A}" dt="2026-02-25T01:40:32.380" v="387" actId="408"/>
          <ac:spMkLst>
            <pc:docMk/>
            <pc:sldMk cId="3601004425" sldId="261"/>
            <ac:spMk id="5" creationId="{AA89715E-7455-7E23-D06E-60A70448D995}"/>
          </ac:spMkLst>
        </pc:spChg>
        <pc:spChg chg="add mod">
          <ac:chgData name="Marcio Monteiro" userId="aef6e9f59deaac01" providerId="LiveId" clId="{6A8DAF11-0170-4933-B00C-B22EC133431A}" dt="2026-02-25T01:40:32.380" v="387" actId="408"/>
          <ac:spMkLst>
            <pc:docMk/>
            <pc:sldMk cId="3601004425" sldId="261"/>
            <ac:spMk id="6" creationId="{D84811E1-077D-FCA4-F781-B8F5B738A4A5}"/>
          </ac:spMkLst>
        </pc:spChg>
        <pc:spChg chg="add mod">
          <ac:chgData name="Marcio Monteiro" userId="aef6e9f59deaac01" providerId="LiveId" clId="{6A8DAF11-0170-4933-B00C-B22EC133431A}" dt="2026-02-25T01:40:32.380" v="387" actId="408"/>
          <ac:spMkLst>
            <pc:docMk/>
            <pc:sldMk cId="3601004425" sldId="261"/>
            <ac:spMk id="7" creationId="{BEEB1C89-5FCD-1431-076A-45541237C18F}"/>
          </ac:spMkLst>
        </pc:spChg>
        <pc:spChg chg="add mod">
          <ac:chgData name="Marcio Monteiro" userId="aef6e9f59deaac01" providerId="LiveId" clId="{6A8DAF11-0170-4933-B00C-B22EC133431A}" dt="2026-02-25T01:41:09.810" v="417" actId="1076"/>
          <ac:spMkLst>
            <pc:docMk/>
            <pc:sldMk cId="3601004425" sldId="261"/>
            <ac:spMk id="8" creationId="{0DC1E4A2-65A0-FF56-CD48-9875282D7571}"/>
          </ac:spMkLst>
        </pc:spChg>
        <pc:spChg chg="add mod">
          <ac:chgData name="Marcio Monteiro" userId="aef6e9f59deaac01" providerId="LiveId" clId="{6A8DAF11-0170-4933-B00C-B22EC133431A}" dt="2026-02-25T03:52:16.473" v="1080" actId="2711"/>
          <ac:spMkLst>
            <pc:docMk/>
            <pc:sldMk cId="3601004425" sldId="261"/>
            <ac:spMk id="9" creationId="{89F99101-1074-5082-0B3F-0D6B8A438644}"/>
          </ac:spMkLst>
        </pc:spChg>
        <pc:spChg chg="add mod">
          <ac:chgData name="Marcio Monteiro" userId="aef6e9f59deaac01" providerId="LiveId" clId="{6A8DAF11-0170-4933-B00C-B22EC133431A}" dt="2026-02-25T01:41:15.860" v="420" actId="1076"/>
          <ac:spMkLst>
            <pc:docMk/>
            <pc:sldMk cId="3601004425" sldId="261"/>
            <ac:spMk id="10" creationId="{7816E7C0-E3DB-C275-50A5-D5FCF8C8BECF}"/>
          </ac:spMkLst>
        </pc:spChg>
        <pc:spChg chg="add mod">
          <ac:chgData name="Marcio Monteiro" userId="aef6e9f59deaac01" providerId="LiveId" clId="{6A8DAF11-0170-4933-B00C-B22EC133431A}" dt="2026-02-25T01:41:18.122" v="422" actId="20577"/>
          <ac:spMkLst>
            <pc:docMk/>
            <pc:sldMk cId="3601004425" sldId="261"/>
            <ac:spMk id="11" creationId="{C89EA3B5-0D99-5D9A-30ED-5BCF7F26F388}"/>
          </ac:spMkLst>
        </pc:spChg>
        <pc:spChg chg="add mod">
          <ac:chgData name="Marcio Monteiro" userId="aef6e9f59deaac01" providerId="LiveId" clId="{6A8DAF11-0170-4933-B00C-B22EC133431A}" dt="2026-02-25T03:52:16.473" v="1080" actId="2711"/>
          <ac:spMkLst>
            <pc:docMk/>
            <pc:sldMk cId="3601004425" sldId="261"/>
            <ac:spMk id="12" creationId="{96D61828-3B08-C2CE-67F7-D634BA734668}"/>
          </ac:spMkLst>
        </pc:spChg>
        <pc:spChg chg="add mod">
          <ac:chgData name="Marcio Monteiro" userId="aef6e9f59deaac01" providerId="LiveId" clId="{6A8DAF11-0170-4933-B00C-B22EC133431A}" dt="2026-02-25T03:52:16.473" v="1080" actId="2711"/>
          <ac:spMkLst>
            <pc:docMk/>
            <pc:sldMk cId="3601004425" sldId="261"/>
            <ac:spMk id="13" creationId="{B8B848B3-574C-D0A3-67E4-242317BB0898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15" creationId="{1940E2AB-3F0A-C5AF-73AA-EF2A0FC5CA3B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16" creationId="{B4BC3E50-5A5F-5391-5EAD-77C3CF46DB40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18" creationId="{769FED63-5177-588B-9E88-009CC66AAE44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19" creationId="{4B9FDA57-C446-2B9A-2903-B378BDF5994D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21" creationId="{8735B4ED-7920-B0E6-4BD2-3699CFC7A87F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22" creationId="{C1D9C41D-170B-CB9E-8A29-9E2EFAED57A2}"/>
          </ac:spMkLst>
        </pc:spChg>
        <pc:spChg chg="add mod">
          <ac:chgData name="Marcio Monteiro" userId="aef6e9f59deaac01" providerId="LiveId" clId="{6A8DAF11-0170-4933-B00C-B22EC133431A}" dt="2026-02-25T01:42:15.664" v="442" actId="1076"/>
          <ac:spMkLst>
            <pc:docMk/>
            <pc:sldMk cId="3601004425" sldId="261"/>
            <ac:spMk id="23" creationId="{AB942F13-E28E-41C0-1CBF-75205294F67E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25" creationId="{09014E3F-A932-AFD1-744E-154796168698}"/>
          </ac:spMkLst>
        </pc:spChg>
        <pc:spChg chg="mod">
          <ac:chgData name="Marcio Monteiro" userId="aef6e9f59deaac01" providerId="LiveId" clId="{6A8DAF11-0170-4933-B00C-B22EC133431A}" dt="2026-02-25T01:41:47.259" v="434"/>
          <ac:spMkLst>
            <pc:docMk/>
            <pc:sldMk cId="3601004425" sldId="261"/>
            <ac:spMk id="26" creationId="{73445D19-95E1-EDF9-6AA8-DBB9AE2DC24C}"/>
          </ac:spMkLst>
        </pc:spChg>
        <pc:spChg chg="add mod">
          <ac:chgData name="Marcio Monteiro" userId="aef6e9f59deaac01" providerId="LiveId" clId="{6A8DAF11-0170-4933-B00C-B22EC133431A}" dt="2026-02-25T01:42:18.024" v="444" actId="1076"/>
          <ac:spMkLst>
            <pc:docMk/>
            <pc:sldMk cId="3601004425" sldId="261"/>
            <ac:spMk id="27" creationId="{314860B4-B411-D2AD-B384-D2E92928FEB2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29" creationId="{AF9DC627-63FD-5662-1F02-7BDA562A9D8E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0" creationId="{DEEEA051-A818-4768-206E-2E4224B6F500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2" creationId="{CC93F8CE-3C2B-30E2-13B8-EFBC1C5A0DA0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3" creationId="{3E7CC995-A2CF-BD25-A9E4-DD4A7D8B9C1D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5" creationId="{4127F2A1-70A4-9C94-97DE-E2C5A6107C6D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6" creationId="{86B893B4-6741-E45C-69B6-B95C89EB25DC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8" creationId="{8D12849A-9E04-18F9-E9AA-99DAEA32BCC0}"/>
          </ac:spMkLst>
        </pc:spChg>
        <pc:spChg chg="mod">
          <ac:chgData name="Marcio Monteiro" userId="aef6e9f59deaac01" providerId="LiveId" clId="{6A8DAF11-0170-4933-B00C-B22EC133431A}" dt="2026-02-25T01:42:22.957" v="445"/>
          <ac:spMkLst>
            <pc:docMk/>
            <pc:sldMk cId="3601004425" sldId="261"/>
            <ac:spMk id="39" creationId="{8BC826F3-52D9-8B4F-BEDD-BE8415CCE849}"/>
          </ac:spMkLst>
        </pc:spChg>
        <pc:spChg chg="add mod">
          <ac:chgData name="Marcio Monteiro" userId="aef6e9f59deaac01" providerId="LiveId" clId="{6A8DAF11-0170-4933-B00C-B22EC133431A}" dt="2026-02-25T01:42:29.069" v="446" actId="1076"/>
          <ac:spMkLst>
            <pc:docMk/>
            <pc:sldMk cId="3601004425" sldId="261"/>
            <ac:spMk id="40" creationId="{1FEACE58-A95E-BFCF-04CD-0262C520536B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42" creationId="{02AC7033-5E1F-A957-B529-BA8CA5881970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43" creationId="{268BC92F-A22E-91B6-0534-6941B0DE198B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45" creationId="{736DFA92-A68E-83FE-39D8-37E6A5837E06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46" creationId="{43160924-37FF-ED07-3B53-47F1547A3CA8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48" creationId="{DEF9920F-9A20-D8AD-D879-7524D31110B4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49" creationId="{4B27AABE-9C80-A806-1030-DC96B60F793D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51" creationId="{6B6EEE3F-32CA-ABBC-1259-843C122D6AEC}"/>
          </ac:spMkLst>
        </pc:spChg>
        <pc:spChg chg="mod">
          <ac:chgData name="Marcio Monteiro" userId="aef6e9f59deaac01" providerId="LiveId" clId="{6A8DAF11-0170-4933-B00C-B22EC133431A}" dt="2026-02-25T01:43:01.323" v="451"/>
          <ac:spMkLst>
            <pc:docMk/>
            <pc:sldMk cId="3601004425" sldId="261"/>
            <ac:spMk id="52" creationId="{859C34DC-C673-270C-E360-7F87233993BB}"/>
          </ac:spMkLst>
        </pc:spChg>
        <pc:spChg chg="add mod">
          <ac:chgData name="Marcio Monteiro" userId="aef6e9f59deaac01" providerId="LiveId" clId="{6A8DAF11-0170-4933-B00C-B22EC133431A}" dt="2026-02-25T01:43:13.588" v="455" actId="1076"/>
          <ac:spMkLst>
            <pc:docMk/>
            <pc:sldMk cId="3601004425" sldId="261"/>
            <ac:spMk id="53" creationId="{0CA4A944-7F4E-295C-CE85-898B3ADC719D}"/>
          </ac:spMkLst>
        </pc:spChg>
        <pc:grpChg chg="add mod">
          <ac:chgData name="Marcio Monteiro" userId="aef6e9f59deaac01" providerId="LiveId" clId="{6A8DAF11-0170-4933-B00C-B22EC133431A}" dt="2026-02-25T01:42:04.295" v="439" actId="1076"/>
          <ac:grpSpMkLst>
            <pc:docMk/>
            <pc:sldMk cId="3601004425" sldId="261"/>
            <ac:grpSpMk id="14" creationId="{BB4C00C6-CA3E-6BB2-80E1-2B86D8C4A115}"/>
          </ac:grpSpMkLst>
        </pc:grpChg>
        <pc:grpChg chg="mod">
          <ac:chgData name="Marcio Monteiro" userId="aef6e9f59deaac01" providerId="LiveId" clId="{6A8DAF11-0170-4933-B00C-B22EC133431A}" dt="2026-02-25T01:41:56.230" v="437" actId="1076"/>
          <ac:grpSpMkLst>
            <pc:docMk/>
            <pc:sldMk cId="3601004425" sldId="261"/>
            <ac:grpSpMk id="17" creationId="{EADB0E4B-1DED-D0DC-6F0D-842B557A09BB}"/>
          </ac:grpSpMkLst>
        </pc:grpChg>
        <pc:grpChg chg="mod">
          <ac:chgData name="Marcio Monteiro" userId="aef6e9f59deaac01" providerId="LiveId" clId="{6A8DAF11-0170-4933-B00C-B22EC133431A}" dt="2026-02-25T01:42:11.166" v="441" actId="688"/>
          <ac:grpSpMkLst>
            <pc:docMk/>
            <pc:sldMk cId="3601004425" sldId="261"/>
            <ac:grpSpMk id="20" creationId="{DE33C4AC-2BEC-04A8-B09E-AD4534151E23}"/>
          </ac:grpSpMkLst>
        </pc:grpChg>
        <pc:grpChg chg="mod">
          <ac:chgData name="Marcio Monteiro" userId="aef6e9f59deaac01" providerId="LiveId" clId="{6A8DAF11-0170-4933-B00C-B22EC133431A}" dt="2026-02-25T01:42:00.435" v="438" actId="1076"/>
          <ac:grpSpMkLst>
            <pc:docMk/>
            <pc:sldMk cId="3601004425" sldId="261"/>
            <ac:grpSpMk id="24" creationId="{321C1157-13EE-3EA8-DF3D-4E199B9FF55B}"/>
          </ac:grpSpMkLst>
        </pc:grpChg>
        <pc:grpChg chg="mod">
          <ac:chgData name="Marcio Monteiro" userId="aef6e9f59deaac01" providerId="LiveId" clId="{6A8DAF11-0170-4933-B00C-B22EC133431A}" dt="2026-02-25T01:42:41.546" v="449" actId="1076"/>
          <ac:grpSpMkLst>
            <pc:docMk/>
            <pc:sldMk cId="3601004425" sldId="261"/>
            <ac:grpSpMk id="28" creationId="{8D521CA4-6781-DDBB-1FE9-B65D63F92E45}"/>
          </ac:grpSpMkLst>
        </pc:grpChg>
        <pc:grpChg chg="mod">
          <ac:chgData name="Marcio Monteiro" userId="aef6e9f59deaac01" providerId="LiveId" clId="{6A8DAF11-0170-4933-B00C-B22EC133431A}" dt="2026-02-25T01:42:47.861" v="450" actId="1076"/>
          <ac:grpSpMkLst>
            <pc:docMk/>
            <pc:sldMk cId="3601004425" sldId="261"/>
            <ac:grpSpMk id="31" creationId="{C817F48F-4710-1B4B-5CC3-808F97EBF168}"/>
          </ac:grpSpMkLst>
        </pc:grpChg>
        <pc:grpChg chg="add mod">
          <ac:chgData name="Marcio Monteiro" userId="aef6e9f59deaac01" providerId="LiveId" clId="{6A8DAF11-0170-4933-B00C-B22EC133431A}" dt="2026-02-25T01:42:34.108" v="447" actId="1076"/>
          <ac:grpSpMkLst>
            <pc:docMk/>
            <pc:sldMk cId="3601004425" sldId="261"/>
            <ac:grpSpMk id="34" creationId="{DC115D4B-EEA4-D6FA-06C7-C4AE18A4F243}"/>
          </ac:grpSpMkLst>
        </pc:grpChg>
        <pc:grpChg chg="mod">
          <ac:chgData name="Marcio Monteiro" userId="aef6e9f59deaac01" providerId="LiveId" clId="{6A8DAF11-0170-4933-B00C-B22EC133431A}" dt="2026-02-25T01:42:36.955" v="448" actId="1076"/>
          <ac:grpSpMkLst>
            <pc:docMk/>
            <pc:sldMk cId="3601004425" sldId="261"/>
            <ac:grpSpMk id="37" creationId="{ABC49D8D-06B8-6F44-7729-66D90C0DD89A}"/>
          </ac:grpSpMkLst>
        </pc:grpChg>
        <pc:grpChg chg="mod">
          <ac:chgData name="Marcio Monteiro" userId="aef6e9f59deaac01" providerId="LiveId" clId="{6A8DAF11-0170-4933-B00C-B22EC133431A}" dt="2026-02-25T01:43:10.621" v="454" actId="1076"/>
          <ac:grpSpMkLst>
            <pc:docMk/>
            <pc:sldMk cId="3601004425" sldId="261"/>
            <ac:grpSpMk id="41" creationId="{9C290381-C6D5-D699-CE40-087938A113F5}"/>
          </ac:grpSpMkLst>
        </pc:grpChg>
        <pc:grpChg chg="add mod">
          <ac:chgData name="Marcio Monteiro" userId="aef6e9f59deaac01" providerId="LiveId" clId="{6A8DAF11-0170-4933-B00C-B22EC133431A}" dt="2026-02-25T01:43:25.710" v="457" actId="1076"/>
          <ac:grpSpMkLst>
            <pc:docMk/>
            <pc:sldMk cId="3601004425" sldId="261"/>
            <ac:grpSpMk id="44" creationId="{510FCE7A-079E-7E97-61C7-410894D9D9FD}"/>
          </ac:grpSpMkLst>
        </pc:grpChg>
        <pc:grpChg chg="mod">
          <ac:chgData name="Marcio Monteiro" userId="aef6e9f59deaac01" providerId="LiveId" clId="{6A8DAF11-0170-4933-B00C-B22EC133431A}" dt="2026-02-25T01:43:17.864" v="456" actId="1076"/>
          <ac:grpSpMkLst>
            <pc:docMk/>
            <pc:sldMk cId="3601004425" sldId="261"/>
            <ac:grpSpMk id="47" creationId="{D39BA6C6-430E-F160-8E0A-0923419F2C2F}"/>
          </ac:grpSpMkLst>
        </pc:grpChg>
        <pc:grpChg chg="mod">
          <ac:chgData name="Marcio Monteiro" userId="aef6e9f59deaac01" providerId="LiveId" clId="{6A8DAF11-0170-4933-B00C-B22EC133431A}" dt="2026-02-25T01:43:06.182" v="453" actId="1076"/>
          <ac:grpSpMkLst>
            <pc:docMk/>
            <pc:sldMk cId="3601004425" sldId="261"/>
            <ac:grpSpMk id="50" creationId="{3BAE8E06-336D-59EC-1D7C-AEC59596E987}"/>
          </ac:grpSpMkLst>
        </pc:grpChg>
      </pc:sldChg>
      <pc:sldChg chg="addSp delSp modSp new mod modTransition setBg addAnim delAnim modAnim">
        <pc:chgData name="Marcio Monteiro" userId="aef6e9f59deaac01" providerId="LiveId" clId="{6A8DAF11-0170-4933-B00C-B22EC133431A}" dt="2026-02-25T03:57:35.481" v="1150"/>
        <pc:sldMkLst>
          <pc:docMk/>
          <pc:sldMk cId="3540721937" sldId="262"/>
        </pc:sldMkLst>
        <pc:spChg chg="add del mod">
          <ac:chgData name="Marcio Monteiro" userId="aef6e9f59deaac01" providerId="LiveId" clId="{6A8DAF11-0170-4933-B00C-B22EC133431A}" dt="2026-02-25T01:45:11.081" v="464" actId="478"/>
          <ac:spMkLst>
            <pc:docMk/>
            <pc:sldMk cId="3540721937" sldId="262"/>
            <ac:spMk id="2" creationId="{50E40FC3-DFB4-09A6-6BD4-D6831BB2174E}"/>
          </ac:spMkLst>
        </pc:spChg>
        <pc:spChg chg="add del mod">
          <ac:chgData name="Marcio Monteiro" userId="aef6e9f59deaac01" providerId="LiveId" clId="{6A8DAF11-0170-4933-B00C-B22EC133431A}" dt="2026-02-25T01:45:09.918" v="463" actId="478"/>
          <ac:spMkLst>
            <pc:docMk/>
            <pc:sldMk cId="3540721937" sldId="262"/>
            <ac:spMk id="3" creationId="{405E772C-CDAE-4D80-3FA0-5033D49345C7}"/>
          </ac:spMkLst>
        </pc:spChg>
        <pc:spChg chg="add mod">
          <ac:chgData name="Marcio Monteiro" userId="aef6e9f59deaac01" providerId="LiveId" clId="{6A8DAF11-0170-4933-B00C-B22EC133431A}" dt="2026-02-25T01:45:52.776" v="474" actId="164"/>
          <ac:spMkLst>
            <pc:docMk/>
            <pc:sldMk cId="3540721937" sldId="262"/>
            <ac:spMk id="4" creationId="{3E7DCCE5-23C2-167F-E874-105C75C09CB9}"/>
          </ac:spMkLst>
        </pc:spChg>
        <pc:spChg chg="add mod">
          <ac:chgData name="Marcio Monteiro" userId="aef6e9f59deaac01" providerId="LiveId" clId="{6A8DAF11-0170-4933-B00C-B22EC133431A}" dt="2026-02-25T01:45:52.776" v="474" actId="164"/>
          <ac:spMkLst>
            <pc:docMk/>
            <pc:sldMk cId="3540721937" sldId="262"/>
            <ac:spMk id="5" creationId="{09389E18-02EA-8AC2-197E-9281223ACE6F}"/>
          </ac:spMkLst>
        </pc:spChg>
        <pc:spChg chg="add mod">
          <ac:chgData name="Marcio Monteiro" userId="aef6e9f59deaac01" providerId="LiveId" clId="{6A8DAF11-0170-4933-B00C-B22EC133431A}" dt="2026-02-25T01:46:08.860" v="477" actId="207"/>
          <ac:spMkLst>
            <pc:docMk/>
            <pc:sldMk cId="3540721937" sldId="262"/>
            <ac:spMk id="7" creationId="{5F8FAF45-28E1-06C1-26AF-6B2EC68A90A4}"/>
          </ac:spMkLst>
        </pc:spChg>
        <pc:spChg chg="add mod">
          <ac:chgData name="Marcio Monteiro" userId="aef6e9f59deaac01" providerId="LiveId" clId="{6A8DAF11-0170-4933-B00C-B22EC133431A}" dt="2026-02-25T01:46:05.672" v="476" actId="1076"/>
          <ac:spMkLst>
            <pc:docMk/>
            <pc:sldMk cId="3540721937" sldId="262"/>
            <ac:spMk id="8" creationId="{7CF360BD-953A-D98E-560A-1FADAE53A8A2}"/>
          </ac:spMkLst>
        </pc:spChg>
        <pc:spChg chg="add mod">
          <ac:chgData name="Marcio Monteiro" userId="aef6e9f59deaac01" providerId="LiveId" clId="{6A8DAF11-0170-4933-B00C-B22EC133431A}" dt="2026-02-25T03:57:33.942" v="1149" actId="1076"/>
          <ac:spMkLst>
            <pc:docMk/>
            <pc:sldMk cId="3540721937" sldId="262"/>
            <ac:spMk id="9" creationId="{294A05F0-312B-0248-8CC3-516D34BBD0FE}"/>
          </ac:spMkLst>
        </pc:spChg>
        <pc:spChg chg="add mod">
          <ac:chgData name="Marcio Monteiro" userId="aef6e9f59deaac01" providerId="LiveId" clId="{6A8DAF11-0170-4933-B00C-B22EC133431A}" dt="2026-02-25T01:46:38.484" v="481" actId="1076"/>
          <ac:spMkLst>
            <pc:docMk/>
            <pc:sldMk cId="3540721937" sldId="262"/>
            <ac:spMk id="10" creationId="{4A833B83-C7E5-6277-5BCE-5A07293AD3B1}"/>
          </ac:spMkLst>
        </pc:spChg>
        <pc:spChg chg="add mod">
          <ac:chgData name="Marcio Monteiro" userId="aef6e9f59deaac01" providerId="LiveId" clId="{6A8DAF11-0170-4933-B00C-B22EC133431A}" dt="2026-02-25T01:48:32.325" v="510" actId="207"/>
          <ac:spMkLst>
            <pc:docMk/>
            <pc:sldMk cId="3540721937" sldId="262"/>
            <ac:spMk id="11" creationId="{05C8416D-3907-F3A8-2719-E6E29BD0412D}"/>
          </ac:spMkLst>
        </pc:spChg>
        <pc:spChg chg="add mod">
          <ac:chgData name="Marcio Monteiro" userId="aef6e9f59deaac01" providerId="LiveId" clId="{6A8DAF11-0170-4933-B00C-B22EC133431A}" dt="2026-02-25T01:48:32.325" v="510" actId="207"/>
          <ac:spMkLst>
            <pc:docMk/>
            <pc:sldMk cId="3540721937" sldId="262"/>
            <ac:spMk id="12" creationId="{8E969BA9-5AEC-B33E-446A-FC6889563597}"/>
          </ac:spMkLst>
        </pc:spChg>
        <pc:spChg chg="add mod">
          <ac:chgData name="Marcio Monteiro" userId="aef6e9f59deaac01" providerId="LiveId" clId="{6A8DAF11-0170-4933-B00C-B22EC133431A}" dt="2026-02-25T01:46:44.916" v="487" actId="1076"/>
          <ac:spMkLst>
            <pc:docMk/>
            <pc:sldMk cId="3540721937" sldId="262"/>
            <ac:spMk id="13" creationId="{71A54943-22DD-8DFD-9FC7-CE2C28EAC802}"/>
          </ac:spMkLst>
        </pc:spChg>
        <pc:spChg chg="add mod">
          <ac:chgData name="Marcio Monteiro" userId="aef6e9f59deaac01" providerId="LiveId" clId="{6A8DAF11-0170-4933-B00C-B22EC133431A}" dt="2026-02-25T01:46:47.440" v="489" actId="1076"/>
          <ac:spMkLst>
            <pc:docMk/>
            <pc:sldMk cId="3540721937" sldId="262"/>
            <ac:spMk id="14" creationId="{BCDC41D8-CA94-F670-710B-F9356E965DE5}"/>
          </ac:spMkLst>
        </pc:spChg>
        <pc:spChg chg="add mod">
          <ac:chgData name="Marcio Monteiro" userId="aef6e9f59deaac01" providerId="LiveId" clId="{6A8DAF11-0170-4933-B00C-B22EC133431A}" dt="2026-02-25T01:48:32.325" v="510" actId="207"/>
          <ac:spMkLst>
            <pc:docMk/>
            <pc:sldMk cId="3540721937" sldId="262"/>
            <ac:spMk id="15" creationId="{F22DA0B9-1371-BFC9-0F0A-F4F3384FD2A8}"/>
          </ac:spMkLst>
        </pc:spChg>
        <pc:spChg chg="add mod">
          <ac:chgData name="Marcio Monteiro" userId="aef6e9f59deaac01" providerId="LiveId" clId="{6A8DAF11-0170-4933-B00C-B22EC133431A}" dt="2026-02-25T01:46:53.298" v="493" actId="1076"/>
          <ac:spMkLst>
            <pc:docMk/>
            <pc:sldMk cId="3540721937" sldId="262"/>
            <ac:spMk id="16" creationId="{241A37F5-EAB9-B9C8-7FCA-0A4A0640FCFA}"/>
          </ac:spMkLst>
        </pc:spChg>
        <pc:spChg chg="add mod">
          <ac:chgData name="Marcio Monteiro" userId="aef6e9f59deaac01" providerId="LiveId" clId="{6A8DAF11-0170-4933-B00C-B22EC133431A}" dt="2026-02-25T01:48:32.325" v="510" actId="207"/>
          <ac:spMkLst>
            <pc:docMk/>
            <pc:sldMk cId="3540721937" sldId="262"/>
            <ac:spMk id="17" creationId="{E5AD5E77-3285-F436-44B0-F9103C508DF9}"/>
          </ac:spMkLst>
        </pc:spChg>
        <pc:spChg chg="add mod">
          <ac:chgData name="Marcio Monteiro" userId="aef6e9f59deaac01" providerId="LiveId" clId="{6A8DAF11-0170-4933-B00C-B22EC133431A}" dt="2026-02-25T01:47:06.794" v="500" actId="1076"/>
          <ac:spMkLst>
            <pc:docMk/>
            <pc:sldMk cId="3540721937" sldId="262"/>
            <ac:spMk id="18" creationId="{2CB9AF5A-4D23-4769-7152-46D100A6C0BE}"/>
          </ac:spMkLst>
        </pc:spChg>
        <pc:spChg chg="add mod">
          <ac:chgData name="Marcio Monteiro" userId="aef6e9f59deaac01" providerId="LiveId" clId="{6A8DAF11-0170-4933-B00C-B22EC133431A}" dt="2026-02-25T01:47:08.772" v="502" actId="1076"/>
          <ac:spMkLst>
            <pc:docMk/>
            <pc:sldMk cId="3540721937" sldId="262"/>
            <ac:spMk id="19" creationId="{23A86D64-7E9E-2C78-165F-3BBD891AD171}"/>
          </ac:spMkLst>
        </pc:spChg>
        <pc:spChg chg="add mod">
          <ac:chgData name="Marcio Monteiro" userId="aef6e9f59deaac01" providerId="LiveId" clId="{6A8DAF11-0170-4933-B00C-B22EC133431A}" dt="2026-02-25T01:48:32.325" v="510" actId="207"/>
          <ac:spMkLst>
            <pc:docMk/>
            <pc:sldMk cId="3540721937" sldId="262"/>
            <ac:spMk id="20" creationId="{ECF218E0-CC3B-0F88-6EFD-DBB6D919C25F}"/>
          </ac:spMkLst>
        </pc:spChg>
        <pc:spChg chg="add mod">
          <ac:chgData name="Marcio Monteiro" userId="aef6e9f59deaac01" providerId="LiveId" clId="{6A8DAF11-0170-4933-B00C-B22EC133431A}" dt="2026-02-25T01:47:31.536" v="506" actId="1076"/>
          <ac:spMkLst>
            <pc:docMk/>
            <pc:sldMk cId="3540721937" sldId="262"/>
            <ac:spMk id="21" creationId="{DC9D8D49-8381-3DE5-7397-74C16D02A92A}"/>
          </ac:spMkLst>
        </pc:spChg>
        <pc:spChg chg="add mod">
          <ac:chgData name="Marcio Monteiro" userId="aef6e9f59deaac01" providerId="LiveId" clId="{6A8DAF11-0170-4933-B00C-B22EC133431A}" dt="2026-02-25T01:47:38.498" v="508" actId="1076"/>
          <ac:spMkLst>
            <pc:docMk/>
            <pc:sldMk cId="3540721937" sldId="262"/>
            <ac:spMk id="22" creationId="{DC34973F-4623-7799-EF60-CA566FEC88CE}"/>
          </ac:spMkLst>
        </pc:spChg>
        <pc:grpChg chg="add mod">
          <ac:chgData name="Marcio Monteiro" userId="aef6e9f59deaac01" providerId="LiveId" clId="{6A8DAF11-0170-4933-B00C-B22EC133431A}" dt="2026-02-25T01:45:52.776" v="474" actId="164"/>
          <ac:grpSpMkLst>
            <pc:docMk/>
            <pc:sldMk cId="3540721937" sldId="262"/>
            <ac:grpSpMk id="6" creationId="{679A386F-5F64-D315-BBA0-3931CD0C27E1}"/>
          </ac:grpSpMkLst>
        </pc:grpChg>
      </pc:sldChg>
      <pc:sldChg chg="addSp delSp modSp new mod modTransition setBg addAnim delAnim modAnim">
        <pc:chgData name="Marcio Monteiro" userId="aef6e9f59deaac01" providerId="LiveId" clId="{6A8DAF11-0170-4933-B00C-B22EC133431A}" dt="2026-02-25T03:58:58.784" v="1180"/>
        <pc:sldMkLst>
          <pc:docMk/>
          <pc:sldMk cId="1975273126" sldId="263"/>
        </pc:sldMkLst>
        <pc:spChg chg="add del mod">
          <ac:chgData name="Marcio Monteiro" userId="aef6e9f59deaac01" providerId="LiveId" clId="{6A8DAF11-0170-4933-B00C-B22EC133431A}" dt="2026-02-25T02:00:27.467" v="554" actId="21"/>
          <ac:spMkLst>
            <pc:docMk/>
            <pc:sldMk cId="1975273126" sldId="263"/>
            <ac:spMk id="2" creationId="{CCCD4EC0-5167-5F3F-FFB8-CC6626470B5F}"/>
          </ac:spMkLst>
        </pc:spChg>
        <pc:spChg chg="add del mod">
          <ac:chgData name="Marcio Monteiro" userId="aef6e9f59deaac01" providerId="LiveId" clId="{6A8DAF11-0170-4933-B00C-B22EC133431A}" dt="2026-02-25T02:00:27.467" v="554" actId="21"/>
          <ac:spMkLst>
            <pc:docMk/>
            <pc:sldMk cId="1975273126" sldId="263"/>
            <ac:spMk id="3" creationId="{7D3BA3FF-D5FE-16DF-EBA7-7A10B1F10166}"/>
          </ac:spMkLst>
        </pc:spChg>
        <pc:spChg chg="add del">
          <ac:chgData name="Marcio Monteiro" userId="aef6e9f59deaac01" providerId="LiveId" clId="{6A8DAF11-0170-4933-B00C-B22EC133431A}" dt="2026-02-25T01:55:04.955" v="515" actId="11529"/>
          <ac:spMkLst>
            <pc:docMk/>
            <pc:sldMk cId="1975273126" sldId="263"/>
            <ac:spMk id="4" creationId="{B3748B36-6572-E8BA-9BA0-D1CEC7255B3D}"/>
          </ac:spMkLst>
        </pc:spChg>
        <pc:spChg chg="mod topLvl">
          <ac:chgData name="Marcio Monteiro" userId="aef6e9f59deaac01" providerId="LiveId" clId="{6A8DAF11-0170-4933-B00C-B22EC133431A}" dt="2026-02-25T01:56:31.735" v="535" actId="164"/>
          <ac:spMkLst>
            <pc:docMk/>
            <pc:sldMk cId="1975273126" sldId="263"/>
            <ac:spMk id="6" creationId="{29FA7FA1-D6AA-A147-6E32-4CD14151AB72}"/>
          </ac:spMkLst>
        </pc:spChg>
        <pc:spChg chg="mod topLvl">
          <ac:chgData name="Marcio Monteiro" userId="aef6e9f59deaac01" providerId="LiveId" clId="{6A8DAF11-0170-4933-B00C-B22EC133431A}" dt="2026-02-25T01:56:31.735" v="535" actId="164"/>
          <ac:spMkLst>
            <pc:docMk/>
            <pc:sldMk cId="1975273126" sldId="263"/>
            <ac:spMk id="7" creationId="{9DF90BA1-AEA6-0C89-9659-3EDB4AC784FE}"/>
          </ac:spMkLst>
        </pc:spChg>
        <pc:spChg chg="mod topLvl">
          <ac:chgData name="Marcio Monteiro" userId="aef6e9f59deaac01" providerId="LiveId" clId="{6A8DAF11-0170-4933-B00C-B22EC133431A}" dt="2026-02-25T01:56:37.009" v="537" actId="164"/>
          <ac:spMkLst>
            <pc:docMk/>
            <pc:sldMk cId="1975273126" sldId="263"/>
            <ac:spMk id="9" creationId="{018A9871-A2F9-83F8-85DD-7FC8E593700F}"/>
          </ac:spMkLst>
        </pc:spChg>
        <pc:spChg chg="mod topLvl">
          <ac:chgData name="Marcio Monteiro" userId="aef6e9f59deaac01" providerId="LiveId" clId="{6A8DAF11-0170-4933-B00C-B22EC133431A}" dt="2026-02-25T01:56:37.009" v="537" actId="164"/>
          <ac:spMkLst>
            <pc:docMk/>
            <pc:sldMk cId="1975273126" sldId="263"/>
            <ac:spMk id="10" creationId="{B9E55BFF-AE59-F439-E1FE-AB7C78DCA92E}"/>
          </ac:spMkLst>
        </pc:spChg>
        <pc:spChg chg="mod topLvl">
          <ac:chgData name="Marcio Monteiro" userId="aef6e9f59deaac01" providerId="LiveId" clId="{6A8DAF11-0170-4933-B00C-B22EC133431A}" dt="2026-02-25T01:56:39.964" v="538" actId="164"/>
          <ac:spMkLst>
            <pc:docMk/>
            <pc:sldMk cId="1975273126" sldId="263"/>
            <ac:spMk id="12" creationId="{9F6ECEA9-6607-1BB6-B06C-DE38C489BD63}"/>
          </ac:spMkLst>
        </pc:spChg>
        <pc:spChg chg="mod topLvl">
          <ac:chgData name="Marcio Monteiro" userId="aef6e9f59deaac01" providerId="LiveId" clId="{6A8DAF11-0170-4933-B00C-B22EC133431A}" dt="2026-02-25T01:56:39.964" v="538" actId="164"/>
          <ac:spMkLst>
            <pc:docMk/>
            <pc:sldMk cId="1975273126" sldId="263"/>
            <ac:spMk id="13" creationId="{AFAB7F8A-F4A5-EF12-C84C-33DABBAFECDE}"/>
          </ac:spMkLst>
        </pc:spChg>
        <pc:spChg chg="add mod">
          <ac:chgData name="Marcio Monteiro" userId="aef6e9f59deaac01" providerId="LiveId" clId="{6A8DAF11-0170-4933-B00C-B22EC133431A}" dt="2026-02-25T01:57:25.587" v="546" actId="207"/>
          <ac:spMkLst>
            <pc:docMk/>
            <pc:sldMk cId="1975273126" sldId="263"/>
            <ac:spMk id="17" creationId="{071381F8-DACD-8514-450A-4462FB863282}"/>
          </ac:spMkLst>
        </pc:spChg>
        <pc:spChg chg="add mod">
          <ac:chgData name="Marcio Monteiro" userId="aef6e9f59deaac01" providerId="LiveId" clId="{6A8DAF11-0170-4933-B00C-B22EC133431A}" dt="2026-02-25T03:58:29.645" v="1166" actId="1076"/>
          <ac:spMkLst>
            <pc:docMk/>
            <pc:sldMk cId="1975273126" sldId="263"/>
            <ac:spMk id="18" creationId="{1BB05DEE-D044-36B9-DFFF-758F04DC344B}"/>
          </ac:spMkLst>
        </pc:spChg>
        <pc:spChg chg="add mod">
          <ac:chgData name="Marcio Monteiro" userId="aef6e9f59deaac01" providerId="LiveId" clId="{6A8DAF11-0170-4933-B00C-B22EC133431A}" dt="2026-02-25T01:57:34.509" v="549" actId="20577"/>
          <ac:spMkLst>
            <pc:docMk/>
            <pc:sldMk cId="1975273126" sldId="263"/>
            <ac:spMk id="19" creationId="{8833FE2A-EFBB-E315-D037-7E3B8742AC6B}"/>
          </ac:spMkLst>
        </pc:spChg>
        <pc:spChg chg="add mod">
          <ac:chgData name="Marcio Monteiro" userId="aef6e9f59deaac01" providerId="LiveId" clId="{6A8DAF11-0170-4933-B00C-B22EC133431A}" dt="2026-02-25T03:51:59.551" v="1078" actId="2711"/>
          <ac:spMkLst>
            <pc:docMk/>
            <pc:sldMk cId="1975273126" sldId="263"/>
            <ac:spMk id="20" creationId="{E2F6E741-E9D8-F7D0-B178-0587159FE690}"/>
          </ac:spMkLst>
        </pc:spChg>
        <pc:spChg chg="add mod">
          <ac:chgData name="Marcio Monteiro" userId="aef6e9f59deaac01" providerId="LiveId" clId="{6A8DAF11-0170-4933-B00C-B22EC133431A}" dt="2026-02-25T01:57:44.106" v="552" actId="20577"/>
          <ac:spMkLst>
            <pc:docMk/>
            <pc:sldMk cId="1975273126" sldId="263"/>
            <ac:spMk id="21" creationId="{69A3D58A-5694-95FE-1924-C407C8B8B151}"/>
          </ac:spMkLst>
        </pc:spChg>
        <pc:spChg chg="add mod">
          <ac:chgData name="Marcio Monteiro" userId="aef6e9f59deaac01" providerId="LiveId" clId="{6A8DAF11-0170-4933-B00C-B22EC133431A}" dt="2026-02-25T03:51:59.551" v="1078" actId="2711"/>
          <ac:spMkLst>
            <pc:docMk/>
            <pc:sldMk cId="1975273126" sldId="263"/>
            <ac:spMk id="22" creationId="{F0DB902A-CC73-A3C6-962D-8A91E921C719}"/>
          </ac:spMkLst>
        </pc:spChg>
        <pc:spChg chg="add mod">
          <ac:chgData name="Marcio Monteiro" userId="aef6e9f59deaac01" providerId="LiveId" clId="{6A8DAF11-0170-4933-B00C-B22EC133431A}" dt="2026-02-25T02:00:27.723" v="555"/>
          <ac:spMkLst>
            <pc:docMk/>
            <pc:sldMk cId="1975273126" sldId="263"/>
            <ac:spMk id="23" creationId="{CCCD4EC0-5167-5F3F-FFB8-CC6626470B5F}"/>
          </ac:spMkLst>
        </pc:spChg>
        <pc:spChg chg="add mod">
          <ac:chgData name="Marcio Monteiro" userId="aef6e9f59deaac01" providerId="LiveId" clId="{6A8DAF11-0170-4933-B00C-B22EC133431A}" dt="2026-02-25T02:00:27.723" v="555"/>
          <ac:spMkLst>
            <pc:docMk/>
            <pc:sldMk cId="1975273126" sldId="263"/>
            <ac:spMk id="24" creationId="{7D3BA3FF-D5FE-16DF-EBA7-7A10B1F10166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26" creationId="{44B098F2-71C4-1B83-9DFB-9D9F24787CC2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27" creationId="{BAFB5709-2FC2-C6C7-7EEA-F77799A27439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29" creationId="{47478B43-8DF6-5516-A53D-D14FC5026F32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30" creationId="{5AD6615E-9964-D6F0-CF96-7019D01FD400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32" creationId="{4025DF9C-A869-11AF-3C57-189968BE2591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33" creationId="{BA5BF6D6-DC24-0EC1-EB69-A020302CE5D9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35" creationId="{6283D3A1-0FF8-6B8F-FD63-A91587B01A9A}"/>
          </ac:spMkLst>
        </pc:spChg>
        <pc:spChg chg="mod">
          <ac:chgData name="Marcio Monteiro" userId="aef6e9f59deaac01" providerId="LiveId" clId="{6A8DAF11-0170-4933-B00C-B22EC133431A}" dt="2026-02-25T02:00:37.293" v="556"/>
          <ac:spMkLst>
            <pc:docMk/>
            <pc:sldMk cId="1975273126" sldId="263"/>
            <ac:spMk id="36" creationId="{0EF8B82F-2EA1-85B2-1229-4300ECE3E955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38" creationId="{1EE317F7-F6C1-FDB2-9262-909D570E7918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39" creationId="{77478380-F613-2713-4459-2D3A82F3C2FE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41" creationId="{DEA9A6F1-8D90-98D7-B253-DBD584A12F88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42" creationId="{C7EF2858-3740-F30D-0610-A2A5193379EE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44" creationId="{C4AC9075-4FEC-999D-3171-A72F77FDE892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45" creationId="{7400CFFF-188B-AB3E-AEE5-3D95F918A506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47" creationId="{04D43338-CAFF-854E-FE5F-DB5EBDA7B987}"/>
          </ac:spMkLst>
        </pc:spChg>
        <pc:spChg chg="mod">
          <ac:chgData name="Marcio Monteiro" userId="aef6e9f59deaac01" providerId="LiveId" clId="{6A8DAF11-0170-4933-B00C-B22EC133431A}" dt="2026-02-25T02:00:52.593" v="561"/>
          <ac:spMkLst>
            <pc:docMk/>
            <pc:sldMk cId="1975273126" sldId="263"/>
            <ac:spMk id="48" creationId="{812DED8D-3FDE-E66F-825C-C21F483A6740}"/>
          </ac:spMkLst>
        </pc:spChg>
        <pc:grpChg chg="add del mod">
          <ac:chgData name="Marcio Monteiro" userId="aef6e9f59deaac01" providerId="LiveId" clId="{6A8DAF11-0170-4933-B00C-B22EC133431A}" dt="2026-02-25T01:56:08.880" v="531" actId="165"/>
          <ac:grpSpMkLst>
            <pc:docMk/>
            <pc:sldMk cId="1975273126" sldId="263"/>
            <ac:grpSpMk id="5" creationId="{6BA123BD-F7B6-457B-6514-65B5B373EA86}"/>
          </ac:grpSpMkLst>
        </pc:grpChg>
        <pc:grpChg chg="add del mod">
          <ac:chgData name="Marcio Monteiro" userId="aef6e9f59deaac01" providerId="LiveId" clId="{6A8DAF11-0170-4933-B00C-B22EC133431A}" dt="2026-02-25T01:56:08.880" v="531" actId="165"/>
          <ac:grpSpMkLst>
            <pc:docMk/>
            <pc:sldMk cId="1975273126" sldId="263"/>
            <ac:grpSpMk id="8" creationId="{0A832269-4E2B-81C5-1358-97329158144E}"/>
          </ac:grpSpMkLst>
        </pc:grpChg>
        <pc:grpChg chg="add del mod ord">
          <ac:chgData name="Marcio Monteiro" userId="aef6e9f59deaac01" providerId="LiveId" clId="{6A8DAF11-0170-4933-B00C-B22EC133431A}" dt="2026-02-25T01:56:08.880" v="531" actId="165"/>
          <ac:grpSpMkLst>
            <pc:docMk/>
            <pc:sldMk cId="1975273126" sldId="263"/>
            <ac:grpSpMk id="11" creationId="{0D6F215A-C7CC-45A3-2C9C-8F060F307C18}"/>
          </ac:grpSpMkLst>
        </pc:grpChg>
        <pc:grpChg chg="add mod">
          <ac:chgData name="Marcio Monteiro" userId="aef6e9f59deaac01" providerId="LiveId" clId="{6A8DAF11-0170-4933-B00C-B22EC133431A}" dt="2026-02-25T01:56:31.735" v="535" actId="164"/>
          <ac:grpSpMkLst>
            <pc:docMk/>
            <pc:sldMk cId="1975273126" sldId="263"/>
            <ac:grpSpMk id="14" creationId="{EEFE5932-7643-9A01-9503-2C3C917A646D}"/>
          </ac:grpSpMkLst>
        </pc:grpChg>
        <pc:grpChg chg="add mod">
          <ac:chgData name="Marcio Monteiro" userId="aef6e9f59deaac01" providerId="LiveId" clId="{6A8DAF11-0170-4933-B00C-B22EC133431A}" dt="2026-02-25T01:56:37.009" v="537" actId="164"/>
          <ac:grpSpMkLst>
            <pc:docMk/>
            <pc:sldMk cId="1975273126" sldId="263"/>
            <ac:grpSpMk id="15" creationId="{48DE732A-F7F1-7D2E-EFCC-6A501CF55C6A}"/>
          </ac:grpSpMkLst>
        </pc:grpChg>
        <pc:grpChg chg="add mod">
          <ac:chgData name="Marcio Monteiro" userId="aef6e9f59deaac01" providerId="LiveId" clId="{6A8DAF11-0170-4933-B00C-B22EC133431A}" dt="2026-02-25T01:56:39.964" v="538" actId="164"/>
          <ac:grpSpMkLst>
            <pc:docMk/>
            <pc:sldMk cId="1975273126" sldId="263"/>
            <ac:grpSpMk id="16" creationId="{38454233-0145-FE43-9779-64BD417389F9}"/>
          </ac:grpSpMkLst>
        </pc:grpChg>
        <pc:grpChg chg="add mod">
          <ac:chgData name="Marcio Monteiro" userId="aef6e9f59deaac01" providerId="LiveId" clId="{6A8DAF11-0170-4933-B00C-B22EC133431A}" dt="2026-02-25T02:00:43.946" v="558" actId="1076"/>
          <ac:grpSpMkLst>
            <pc:docMk/>
            <pc:sldMk cId="1975273126" sldId="263"/>
            <ac:grpSpMk id="25" creationId="{FDF37ED8-9E87-C3F7-A83F-29288F839845}"/>
          </ac:grpSpMkLst>
        </pc:grpChg>
        <pc:grpChg chg="mod">
          <ac:chgData name="Marcio Monteiro" userId="aef6e9f59deaac01" providerId="LiveId" clId="{6A8DAF11-0170-4933-B00C-B22EC133431A}" dt="2026-02-25T02:00:50.815" v="560" actId="1076"/>
          <ac:grpSpMkLst>
            <pc:docMk/>
            <pc:sldMk cId="1975273126" sldId="263"/>
            <ac:grpSpMk id="28" creationId="{B8D14AF3-2E50-1502-16A3-74310089C0E5}"/>
          </ac:grpSpMkLst>
        </pc:grpChg>
        <pc:grpChg chg="mod">
          <ac:chgData name="Marcio Monteiro" userId="aef6e9f59deaac01" providerId="LiveId" clId="{6A8DAF11-0170-4933-B00C-B22EC133431A}" dt="2026-02-25T02:00:46.735" v="559" actId="1076"/>
          <ac:grpSpMkLst>
            <pc:docMk/>
            <pc:sldMk cId="1975273126" sldId="263"/>
            <ac:grpSpMk id="31" creationId="{D4BA4400-439B-AD37-1FAD-5D15193C6D39}"/>
          </ac:grpSpMkLst>
        </pc:grpChg>
        <pc:grpChg chg="add mod">
          <ac:chgData name="Marcio Monteiro" userId="aef6e9f59deaac01" providerId="LiveId" clId="{6A8DAF11-0170-4933-B00C-B22EC133431A}" dt="2026-02-25T02:00:41.410" v="557" actId="1076"/>
          <ac:grpSpMkLst>
            <pc:docMk/>
            <pc:sldMk cId="1975273126" sldId="263"/>
            <ac:grpSpMk id="34" creationId="{B8769FFD-224F-B080-389E-7946E47D18FE}"/>
          </ac:grpSpMkLst>
        </pc:grpChg>
        <pc:grpChg chg="mod">
          <ac:chgData name="Marcio Monteiro" userId="aef6e9f59deaac01" providerId="LiveId" clId="{6A8DAF11-0170-4933-B00C-B22EC133431A}" dt="2026-02-25T02:00:55.838" v="562" actId="1076"/>
          <ac:grpSpMkLst>
            <pc:docMk/>
            <pc:sldMk cId="1975273126" sldId="263"/>
            <ac:grpSpMk id="37" creationId="{BB127D5E-0AD0-36AD-6D0A-99952112CAE5}"/>
          </ac:grpSpMkLst>
        </pc:grpChg>
        <pc:grpChg chg="add mod">
          <ac:chgData name="Marcio Monteiro" userId="aef6e9f59deaac01" providerId="LiveId" clId="{6A8DAF11-0170-4933-B00C-B22EC133431A}" dt="2026-02-25T02:01:01.814" v="564" actId="1076"/>
          <ac:grpSpMkLst>
            <pc:docMk/>
            <pc:sldMk cId="1975273126" sldId="263"/>
            <ac:grpSpMk id="40" creationId="{5E6B723C-3EC0-8845-FA27-3322629568F6}"/>
          </ac:grpSpMkLst>
        </pc:grpChg>
        <pc:grpChg chg="mod">
          <ac:chgData name="Marcio Monteiro" userId="aef6e9f59deaac01" providerId="LiveId" clId="{6A8DAF11-0170-4933-B00C-B22EC133431A}" dt="2026-02-25T02:00:58.518" v="563" actId="1076"/>
          <ac:grpSpMkLst>
            <pc:docMk/>
            <pc:sldMk cId="1975273126" sldId="263"/>
            <ac:grpSpMk id="43" creationId="{340E58E5-524A-7152-B228-8E213D36BADF}"/>
          </ac:grpSpMkLst>
        </pc:grpChg>
        <pc:grpChg chg="add mod">
          <ac:chgData name="Marcio Monteiro" userId="aef6e9f59deaac01" providerId="LiveId" clId="{6A8DAF11-0170-4933-B00C-B22EC133431A}" dt="2026-02-25T02:01:04.971" v="565" actId="1076"/>
          <ac:grpSpMkLst>
            <pc:docMk/>
            <pc:sldMk cId="1975273126" sldId="263"/>
            <ac:grpSpMk id="46" creationId="{8721B06C-DA41-5C68-55D4-E25EE9CFD5B5}"/>
          </ac:grpSpMkLst>
        </pc:grpChg>
      </pc:sldChg>
      <pc:sldChg chg="addSp delSp modSp new mod modTransition setBg addAnim delAnim modAnim">
        <pc:chgData name="Marcio Monteiro" userId="aef6e9f59deaac01" providerId="LiveId" clId="{6A8DAF11-0170-4933-B00C-B22EC133431A}" dt="2026-02-25T04:00:46.680" v="1203"/>
        <pc:sldMkLst>
          <pc:docMk/>
          <pc:sldMk cId="1912997136" sldId="264"/>
        </pc:sldMkLst>
        <pc:spChg chg="add mod">
          <ac:chgData name="Marcio Monteiro" userId="aef6e9f59deaac01" providerId="LiveId" clId="{6A8DAF11-0170-4933-B00C-B22EC133431A}" dt="2026-02-25T02:03:26.182" v="569" actId="1076"/>
          <ac:spMkLst>
            <pc:docMk/>
            <pc:sldMk cId="1912997136" sldId="264"/>
            <ac:spMk id="2" creationId="{39D90D94-439D-697D-C46A-99B2F121D3B5}"/>
          </ac:spMkLst>
        </pc:spChg>
        <pc:spChg chg="add mod">
          <ac:chgData name="Marcio Monteiro" userId="aef6e9f59deaac01" providerId="LiveId" clId="{6A8DAF11-0170-4933-B00C-B22EC133431A}" dt="2026-02-25T02:03:26.182" v="569" actId="1076"/>
          <ac:spMkLst>
            <pc:docMk/>
            <pc:sldMk cId="1912997136" sldId="264"/>
            <ac:spMk id="3" creationId="{585C763F-7B44-EF1B-4E18-CFF7422B3A25}"/>
          </ac:spMkLst>
        </pc:spChg>
        <pc:spChg chg="add mod">
          <ac:chgData name="Marcio Monteiro" userId="aef6e9f59deaac01" providerId="LiveId" clId="{6A8DAF11-0170-4933-B00C-B22EC133431A}" dt="2026-02-25T03:59:34.630" v="1181" actId="14100"/>
          <ac:spMkLst>
            <pc:docMk/>
            <pc:sldMk cId="1912997136" sldId="264"/>
            <ac:spMk id="4" creationId="{94F4FBEA-3697-6FA4-F52D-FCBE80E83A6B}"/>
          </ac:spMkLst>
        </pc:spChg>
        <pc:spChg chg="mod">
          <ac:chgData name="Marcio Monteiro" userId="aef6e9f59deaac01" providerId="LiveId" clId="{6A8DAF11-0170-4933-B00C-B22EC133431A}" dt="2026-02-25T02:03:41.740" v="571"/>
          <ac:spMkLst>
            <pc:docMk/>
            <pc:sldMk cId="1912997136" sldId="264"/>
            <ac:spMk id="6" creationId="{42522D7D-3009-218F-4CC7-B72E27048466}"/>
          </ac:spMkLst>
        </pc:spChg>
        <pc:spChg chg="mod">
          <ac:chgData name="Marcio Monteiro" userId="aef6e9f59deaac01" providerId="LiveId" clId="{6A8DAF11-0170-4933-B00C-B22EC133431A}" dt="2026-02-25T02:03:41.740" v="571"/>
          <ac:spMkLst>
            <pc:docMk/>
            <pc:sldMk cId="1912997136" sldId="264"/>
            <ac:spMk id="7" creationId="{29C78CA9-31DB-FD8E-6A61-D8178F45608E}"/>
          </ac:spMkLst>
        </pc:spChg>
        <pc:spChg chg="mod">
          <ac:chgData name="Marcio Monteiro" userId="aef6e9f59deaac01" providerId="LiveId" clId="{6A8DAF11-0170-4933-B00C-B22EC133431A}" dt="2026-02-25T02:03:41.740" v="571"/>
          <ac:spMkLst>
            <pc:docMk/>
            <pc:sldMk cId="1912997136" sldId="264"/>
            <ac:spMk id="9" creationId="{8A486F02-829B-8928-427C-9097AF53A705}"/>
          </ac:spMkLst>
        </pc:spChg>
        <pc:spChg chg="mod">
          <ac:chgData name="Marcio Monteiro" userId="aef6e9f59deaac01" providerId="LiveId" clId="{6A8DAF11-0170-4933-B00C-B22EC133431A}" dt="2026-02-25T02:03:41.740" v="571"/>
          <ac:spMkLst>
            <pc:docMk/>
            <pc:sldMk cId="1912997136" sldId="264"/>
            <ac:spMk id="10" creationId="{6026A989-0F9C-4483-647C-650E26318AA8}"/>
          </ac:spMkLst>
        </pc:spChg>
        <pc:spChg chg="mod">
          <ac:chgData name="Marcio Monteiro" userId="aef6e9f59deaac01" providerId="LiveId" clId="{6A8DAF11-0170-4933-B00C-B22EC133431A}" dt="2026-02-25T02:03:41.740" v="571"/>
          <ac:spMkLst>
            <pc:docMk/>
            <pc:sldMk cId="1912997136" sldId="264"/>
            <ac:spMk id="12" creationId="{DDAD9600-493A-DB0B-F2DE-4323B0AF89C9}"/>
          </ac:spMkLst>
        </pc:spChg>
        <pc:spChg chg="mod">
          <ac:chgData name="Marcio Monteiro" userId="aef6e9f59deaac01" providerId="LiveId" clId="{6A8DAF11-0170-4933-B00C-B22EC133431A}" dt="2026-02-25T02:03:41.740" v="571"/>
          <ac:spMkLst>
            <pc:docMk/>
            <pc:sldMk cId="1912997136" sldId="264"/>
            <ac:spMk id="13" creationId="{AA3CD015-8FE6-5B94-B456-B83215C16F04}"/>
          </ac:spMkLst>
        </pc:spChg>
        <pc:spChg chg="add mod">
          <ac:chgData name="Marcio Monteiro" userId="aef6e9f59deaac01" providerId="LiveId" clId="{6A8DAF11-0170-4933-B00C-B22EC133431A}" dt="2026-02-25T02:06:51.980" v="614" actId="1076"/>
          <ac:spMkLst>
            <pc:docMk/>
            <pc:sldMk cId="1912997136" sldId="264"/>
            <ac:spMk id="14" creationId="{4A8049DB-9BD7-6AFD-C476-6BD3CF9A78EF}"/>
          </ac:spMkLst>
        </pc:spChg>
        <pc:spChg chg="add mod">
          <ac:chgData name="Marcio Monteiro" userId="aef6e9f59deaac01" providerId="LiveId" clId="{6A8DAF11-0170-4933-B00C-B22EC133431A}" dt="2026-02-25T03:51:51.191" v="1077" actId="2711"/>
          <ac:spMkLst>
            <pc:docMk/>
            <pc:sldMk cId="1912997136" sldId="264"/>
            <ac:spMk id="15" creationId="{7B4F9FDC-E3A9-E3F8-5A35-35D3D6729344}"/>
          </ac:spMkLst>
        </pc:spChg>
        <pc:spChg chg="add mod">
          <ac:chgData name="Marcio Monteiro" userId="aef6e9f59deaac01" providerId="LiveId" clId="{6A8DAF11-0170-4933-B00C-B22EC133431A}" dt="2026-02-25T02:06:51.980" v="614" actId="1076"/>
          <ac:spMkLst>
            <pc:docMk/>
            <pc:sldMk cId="1912997136" sldId="264"/>
            <ac:spMk id="16" creationId="{7F460319-702E-EB28-F24C-119B4BEE5F32}"/>
          </ac:spMkLst>
        </pc:spChg>
        <pc:spChg chg="add mod">
          <ac:chgData name="Marcio Monteiro" userId="aef6e9f59deaac01" providerId="LiveId" clId="{6A8DAF11-0170-4933-B00C-B22EC133431A}" dt="2026-02-25T03:51:51.191" v="1077" actId="2711"/>
          <ac:spMkLst>
            <pc:docMk/>
            <pc:sldMk cId="1912997136" sldId="264"/>
            <ac:spMk id="17" creationId="{FEC1C836-BC69-1CBA-2CB8-E8AF3F365AF9}"/>
          </ac:spMkLst>
        </pc:spChg>
        <pc:spChg chg="add mod">
          <ac:chgData name="Marcio Monteiro" userId="aef6e9f59deaac01" providerId="LiveId" clId="{6A8DAF11-0170-4933-B00C-B22EC133431A}" dt="2026-02-25T02:06:51.980" v="614" actId="1076"/>
          <ac:spMkLst>
            <pc:docMk/>
            <pc:sldMk cId="1912997136" sldId="264"/>
            <ac:spMk id="18" creationId="{6AF85B19-0826-0DFB-C96D-0726DC0B9DC8}"/>
          </ac:spMkLst>
        </pc:spChg>
        <pc:spChg chg="add mod">
          <ac:chgData name="Marcio Monteiro" userId="aef6e9f59deaac01" providerId="LiveId" clId="{6A8DAF11-0170-4933-B00C-B22EC133431A}" dt="2026-02-25T03:51:51.191" v="1077" actId="2711"/>
          <ac:spMkLst>
            <pc:docMk/>
            <pc:sldMk cId="1912997136" sldId="264"/>
            <ac:spMk id="19" creationId="{9D71CF2B-AD4B-242A-77C7-678ABED4DCB4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21" creationId="{A1E509FE-EDF7-BB59-3FEB-109521244E5D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22" creationId="{FE8A7A2F-8FEA-CCE6-5D06-11FE4EB487F0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24" creationId="{6337820E-0C07-5A12-0C85-EC3D75EF0B14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25" creationId="{1BAAC69A-F2E1-DED3-3E9A-9D0623B199F7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27" creationId="{813A7EFD-96D7-7B65-102B-D0A9117DDED9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28" creationId="{E8C4653B-CF37-B62B-C866-CE7F2AEA6204}"/>
          </ac:spMkLst>
        </pc:spChg>
        <pc:spChg chg="add mod">
          <ac:chgData name="Marcio Monteiro" userId="aef6e9f59deaac01" providerId="LiveId" clId="{6A8DAF11-0170-4933-B00C-B22EC133431A}" dt="2026-02-25T02:06:02.721" v="597" actId="1076"/>
          <ac:spMkLst>
            <pc:docMk/>
            <pc:sldMk cId="1912997136" sldId="264"/>
            <ac:spMk id="29" creationId="{0E7D27C3-C02E-4438-4BDF-B076015F26B6}"/>
          </ac:spMkLst>
        </pc:spChg>
        <pc:spChg chg="add mod">
          <ac:chgData name="Marcio Monteiro" userId="aef6e9f59deaac01" providerId="LiveId" clId="{6A8DAF11-0170-4933-B00C-B22EC133431A}" dt="2026-02-25T02:06:10.200" v="599" actId="1076"/>
          <ac:spMkLst>
            <pc:docMk/>
            <pc:sldMk cId="1912997136" sldId="264"/>
            <ac:spMk id="30" creationId="{220B4547-F9BE-B2DA-02FB-0D781B8AA11A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32" creationId="{38E92ADD-E902-65DC-CC0D-742897B5A563}"/>
          </ac:spMkLst>
        </pc:spChg>
        <pc:spChg chg="mod">
          <ac:chgData name="Marcio Monteiro" userId="aef6e9f59deaac01" providerId="LiveId" clId="{6A8DAF11-0170-4933-B00C-B22EC133431A}" dt="2026-02-25T02:05:55.505" v="593"/>
          <ac:spMkLst>
            <pc:docMk/>
            <pc:sldMk cId="1912997136" sldId="264"/>
            <ac:spMk id="33" creationId="{D087F2A8-0B27-97B9-E4E6-C994963719D5}"/>
          </ac:spMkLst>
        </pc:spChg>
        <pc:grpChg chg="add del mod">
          <ac:chgData name="Marcio Monteiro" userId="aef6e9f59deaac01" providerId="LiveId" clId="{6A8DAF11-0170-4933-B00C-B22EC133431A}" dt="2026-02-25T02:05:49.482" v="592" actId="478"/>
          <ac:grpSpMkLst>
            <pc:docMk/>
            <pc:sldMk cId="1912997136" sldId="264"/>
            <ac:grpSpMk id="5" creationId="{0D6FACF4-0DEF-679A-4219-F361D28A5B88}"/>
          </ac:grpSpMkLst>
        </pc:grpChg>
        <pc:grpChg chg="add del mod">
          <ac:chgData name="Marcio Monteiro" userId="aef6e9f59deaac01" providerId="LiveId" clId="{6A8DAF11-0170-4933-B00C-B22EC133431A}" dt="2026-02-25T02:05:48.407" v="590" actId="478"/>
          <ac:grpSpMkLst>
            <pc:docMk/>
            <pc:sldMk cId="1912997136" sldId="264"/>
            <ac:grpSpMk id="8" creationId="{5AA1BD47-426A-E091-C836-DC3DDD149DF0}"/>
          </ac:grpSpMkLst>
        </pc:grpChg>
        <pc:grpChg chg="add del mod">
          <ac:chgData name="Marcio Monteiro" userId="aef6e9f59deaac01" providerId="LiveId" clId="{6A8DAF11-0170-4933-B00C-B22EC133431A}" dt="2026-02-25T02:05:48.903" v="591" actId="478"/>
          <ac:grpSpMkLst>
            <pc:docMk/>
            <pc:sldMk cId="1912997136" sldId="264"/>
            <ac:grpSpMk id="11" creationId="{BAF50F10-10FF-9AAC-861B-22ED6D9D113E}"/>
          </ac:grpSpMkLst>
        </pc:grpChg>
        <pc:grpChg chg="mod">
          <ac:chgData name="Marcio Monteiro" userId="aef6e9f59deaac01" providerId="LiveId" clId="{6A8DAF11-0170-4933-B00C-B22EC133431A}" dt="2026-02-25T02:06:00.502" v="596" actId="1076"/>
          <ac:grpSpMkLst>
            <pc:docMk/>
            <pc:sldMk cId="1912997136" sldId="264"/>
            <ac:grpSpMk id="20" creationId="{3C91DA1E-6D6F-339C-214A-48C3C0A6E514}"/>
          </ac:grpSpMkLst>
        </pc:grpChg>
        <pc:grpChg chg="mod">
          <ac:chgData name="Marcio Monteiro" userId="aef6e9f59deaac01" providerId="LiveId" clId="{6A8DAF11-0170-4933-B00C-B22EC133431A}" dt="2026-02-25T02:06:04.401" v="598" actId="1076"/>
          <ac:grpSpMkLst>
            <pc:docMk/>
            <pc:sldMk cId="1912997136" sldId="264"/>
            <ac:grpSpMk id="23" creationId="{1A2F7B0C-B98C-40EB-EB0A-76F3F4D4FEE9}"/>
          </ac:grpSpMkLst>
        </pc:grpChg>
        <pc:grpChg chg="mod">
          <ac:chgData name="Marcio Monteiro" userId="aef6e9f59deaac01" providerId="LiveId" clId="{6A8DAF11-0170-4933-B00C-B22EC133431A}" dt="2026-02-25T02:05:57.173" v="594" actId="1076"/>
          <ac:grpSpMkLst>
            <pc:docMk/>
            <pc:sldMk cId="1912997136" sldId="264"/>
            <ac:grpSpMk id="26" creationId="{04143F17-55D1-F0C9-8EA0-73FB1284E3E5}"/>
          </ac:grpSpMkLst>
        </pc:grpChg>
        <pc:grpChg chg="mod">
          <ac:chgData name="Marcio Monteiro" userId="aef6e9f59deaac01" providerId="LiveId" clId="{6A8DAF11-0170-4933-B00C-B22EC133431A}" dt="2026-02-25T02:05:58.759" v="595" actId="1076"/>
          <ac:grpSpMkLst>
            <pc:docMk/>
            <pc:sldMk cId="1912997136" sldId="264"/>
            <ac:grpSpMk id="31" creationId="{786DD015-E354-00C1-0EB3-E65BD6FBDF2B}"/>
          </ac:grpSpMkLst>
        </pc:grpChg>
        <pc:picChg chg="add mod">
          <ac:chgData name="Marcio Monteiro" userId="aef6e9f59deaac01" providerId="LiveId" clId="{6A8DAF11-0170-4933-B00C-B22EC133431A}" dt="2026-02-25T02:06:30.284" v="606" actId="1035"/>
          <ac:picMkLst>
            <pc:docMk/>
            <pc:sldMk cId="1912997136" sldId="264"/>
            <ac:picMk id="34" creationId="{35452B5D-ACF1-619C-37ED-435E6353A931}"/>
          </ac:picMkLst>
        </pc:picChg>
        <pc:picChg chg="add mod">
          <ac:chgData name="Marcio Monteiro" userId="aef6e9f59deaac01" providerId="LiveId" clId="{6A8DAF11-0170-4933-B00C-B22EC133431A}" dt="2026-02-25T02:06:37.708" v="609" actId="1076"/>
          <ac:picMkLst>
            <pc:docMk/>
            <pc:sldMk cId="1912997136" sldId="264"/>
            <ac:picMk id="35" creationId="{8FC26D33-B714-8A22-95D5-A5F43094782F}"/>
          </ac:picMkLst>
        </pc:picChg>
        <pc:picChg chg="add mod">
          <ac:chgData name="Marcio Monteiro" userId="aef6e9f59deaac01" providerId="LiveId" clId="{6A8DAF11-0170-4933-B00C-B22EC133431A}" dt="2026-02-25T02:06:45.219" v="613" actId="1076"/>
          <ac:picMkLst>
            <pc:docMk/>
            <pc:sldMk cId="1912997136" sldId="264"/>
            <ac:picMk id="36" creationId="{C039B119-E85A-5A10-E558-541DC176A0D6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2-25T04:01:57.654" v="1223"/>
        <pc:sldMkLst>
          <pc:docMk/>
          <pc:sldMk cId="264527274" sldId="265"/>
        </pc:sldMkLst>
        <pc:spChg chg="add mod">
          <ac:chgData name="Marcio Monteiro" userId="aef6e9f59deaac01" providerId="LiveId" clId="{6A8DAF11-0170-4933-B00C-B22EC133431A}" dt="2026-02-25T02:07:55.628" v="617"/>
          <ac:spMkLst>
            <pc:docMk/>
            <pc:sldMk cId="264527274" sldId="265"/>
            <ac:spMk id="2" creationId="{9A226E71-0A97-9BEA-D56D-14A337A5071D}"/>
          </ac:spMkLst>
        </pc:spChg>
        <pc:spChg chg="add mod">
          <ac:chgData name="Marcio Monteiro" userId="aef6e9f59deaac01" providerId="LiveId" clId="{6A8DAF11-0170-4933-B00C-B22EC133431A}" dt="2026-02-25T02:07:55.628" v="617"/>
          <ac:spMkLst>
            <pc:docMk/>
            <pc:sldMk cId="264527274" sldId="265"/>
            <ac:spMk id="3" creationId="{EA39FD09-49ED-7902-CE52-7423CBC36669}"/>
          </ac:spMkLst>
        </pc:spChg>
        <pc:spChg chg="add del">
          <ac:chgData name="Marcio Monteiro" userId="aef6e9f59deaac01" providerId="LiveId" clId="{6A8DAF11-0170-4933-B00C-B22EC133431A}" dt="2026-02-25T02:09:00.446" v="631" actId="478"/>
          <ac:spMkLst>
            <pc:docMk/>
            <pc:sldMk cId="264527274" sldId="265"/>
            <ac:spMk id="8" creationId="{BEDD4C45-55B7-D8DF-A4B4-6F5A10488E2F}"/>
          </ac:spMkLst>
        </pc:spChg>
        <pc:spChg chg="add mod">
          <ac:chgData name="Marcio Monteiro" userId="aef6e9f59deaac01" providerId="LiveId" clId="{6A8DAF11-0170-4933-B00C-B22EC133431A}" dt="2026-02-25T02:14:21.162" v="781" actId="1076"/>
          <ac:spMkLst>
            <pc:docMk/>
            <pc:sldMk cId="264527274" sldId="265"/>
            <ac:spMk id="9" creationId="{AEE2B51D-BF87-CE32-7534-2A4EDC9977E3}"/>
          </ac:spMkLst>
        </pc:spChg>
        <pc:spChg chg="add mod">
          <ac:chgData name="Marcio Monteiro" userId="aef6e9f59deaac01" providerId="LiveId" clId="{6A8DAF11-0170-4933-B00C-B22EC133431A}" dt="2026-02-25T02:14:21.162" v="781" actId="1076"/>
          <ac:spMkLst>
            <pc:docMk/>
            <pc:sldMk cId="264527274" sldId="265"/>
            <ac:spMk id="10" creationId="{83FCE940-BC75-AC6B-7EA0-9510F6ACCCE8}"/>
          </ac:spMkLst>
        </pc:spChg>
        <pc:spChg chg="add mod">
          <ac:chgData name="Marcio Monteiro" userId="aef6e9f59deaac01" providerId="LiveId" clId="{6A8DAF11-0170-4933-B00C-B22EC133431A}" dt="2026-02-25T02:14:21.162" v="781" actId="1076"/>
          <ac:spMkLst>
            <pc:docMk/>
            <pc:sldMk cId="264527274" sldId="265"/>
            <ac:spMk id="15" creationId="{436BB77E-DA4E-FAB3-392F-FD109CDF5E90}"/>
          </ac:spMkLst>
        </pc:spChg>
        <pc:spChg chg="add mod">
          <ac:chgData name="Marcio Monteiro" userId="aef6e9f59deaac01" providerId="LiveId" clId="{6A8DAF11-0170-4933-B00C-B22EC133431A}" dt="2026-02-25T02:14:21.162" v="781" actId="1076"/>
          <ac:spMkLst>
            <pc:docMk/>
            <pc:sldMk cId="264527274" sldId="265"/>
            <ac:spMk id="16" creationId="{9613DAEE-AC34-0ADD-4EFE-1BD39FC1B8D8}"/>
          </ac:spMkLst>
        </pc:spChg>
        <pc:spChg chg="add del mod ord">
          <ac:chgData name="Marcio Monteiro" userId="aef6e9f59deaac01" providerId="LiveId" clId="{6A8DAF11-0170-4933-B00C-B22EC133431A}" dt="2026-02-25T02:13:56.312" v="775" actId="478"/>
          <ac:spMkLst>
            <pc:docMk/>
            <pc:sldMk cId="264527274" sldId="265"/>
            <ac:spMk id="17" creationId="{800FE747-B4CA-A169-0BC4-CDBB2C367115}"/>
          </ac:spMkLst>
        </pc:spChg>
        <pc:spChg chg="add mod">
          <ac:chgData name="Marcio Monteiro" userId="aef6e9f59deaac01" providerId="LiveId" clId="{6A8DAF11-0170-4933-B00C-B22EC133431A}" dt="2026-02-25T02:13:17.584" v="772" actId="1076"/>
          <ac:spMkLst>
            <pc:docMk/>
            <pc:sldMk cId="264527274" sldId="265"/>
            <ac:spMk id="18" creationId="{A2BA7ED4-8FF7-3CB3-284D-82F21D217F78}"/>
          </ac:spMkLst>
        </pc:spChg>
        <pc:spChg chg="add mod">
          <ac:chgData name="Marcio Monteiro" userId="aef6e9f59deaac01" providerId="LiveId" clId="{6A8DAF11-0170-4933-B00C-B22EC133431A}" dt="2026-02-25T03:51:43.507" v="1076" actId="2711"/>
          <ac:spMkLst>
            <pc:docMk/>
            <pc:sldMk cId="264527274" sldId="265"/>
            <ac:spMk id="19" creationId="{E9850A72-B702-B571-2769-C1649EB59637}"/>
          </ac:spMkLst>
        </pc:spChg>
        <pc:spChg chg="add mod">
          <ac:chgData name="Marcio Monteiro" userId="aef6e9f59deaac01" providerId="LiveId" clId="{6A8DAF11-0170-4933-B00C-B22EC133431A}" dt="2026-02-25T02:13:21.867" v="773" actId="1076"/>
          <ac:spMkLst>
            <pc:docMk/>
            <pc:sldMk cId="264527274" sldId="265"/>
            <ac:spMk id="20" creationId="{764D97B9-5C10-64C3-26F0-9C5B54DFE7F0}"/>
          </ac:spMkLst>
        </pc:spChg>
        <pc:spChg chg="add mod">
          <ac:chgData name="Marcio Monteiro" userId="aef6e9f59deaac01" providerId="LiveId" clId="{6A8DAF11-0170-4933-B00C-B22EC133431A}" dt="2026-02-25T03:51:43.507" v="1076" actId="2711"/>
          <ac:spMkLst>
            <pc:docMk/>
            <pc:sldMk cId="264527274" sldId="265"/>
            <ac:spMk id="21" creationId="{F5C00506-992E-434A-D60C-1EC7D20DE3A5}"/>
          </ac:spMkLst>
        </pc:spChg>
        <pc:spChg chg="add mod ord">
          <ac:chgData name="Marcio Monteiro" userId="aef6e9f59deaac01" providerId="LiveId" clId="{6A8DAF11-0170-4933-B00C-B22EC133431A}" dt="2026-02-25T02:14:13.162" v="780" actId="14861"/>
          <ac:spMkLst>
            <pc:docMk/>
            <pc:sldMk cId="264527274" sldId="265"/>
            <ac:spMk id="24" creationId="{8711E289-9AFD-D6E6-23DB-F88D295612DC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26" creationId="{D19914A7-932F-9F32-A551-FDCE002EDC67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27" creationId="{C1951F6B-2747-D2B8-FED8-051B03DCBDF0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29" creationId="{781FB694-9CDD-5646-5D1C-355CB5E8F9D3}"/>
          </ac:spMkLst>
        </pc:spChg>
        <pc:spChg chg="add mod">
          <ac:chgData name="Marcio Monteiro" userId="aef6e9f59deaac01" providerId="LiveId" clId="{6A8DAF11-0170-4933-B00C-B22EC133431A}" dt="2026-02-25T02:14:38.599" v="784" actId="1076"/>
          <ac:spMkLst>
            <pc:docMk/>
            <pc:sldMk cId="264527274" sldId="265"/>
            <ac:spMk id="31" creationId="{D4880574-21CB-A841-74CF-F5BDC6644C8D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34" creationId="{C6B7ED72-F3C4-B1D2-2F54-5C06D43B5B73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36" creationId="{DC81A3D5-6DCC-748F-5C08-A75D0A6ACD2B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37" creationId="{4D173160-5C80-7AD2-A777-64138711260D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40" creationId="{A3DBB734-322F-6FAC-3F34-D1C3122EE840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42" creationId="{8AF740BD-44A8-688C-267C-E9DC11C2A4F0}"/>
          </ac:spMkLst>
        </pc:spChg>
        <pc:spChg chg="mod">
          <ac:chgData name="Marcio Monteiro" userId="aef6e9f59deaac01" providerId="LiveId" clId="{6A8DAF11-0170-4933-B00C-B22EC133431A}" dt="2026-02-25T02:14:31.696" v="782"/>
          <ac:spMkLst>
            <pc:docMk/>
            <pc:sldMk cId="264527274" sldId="265"/>
            <ac:spMk id="43" creationId="{7DF3E120-6D7D-B76E-AD6B-B3D8AFEE625D}"/>
          </ac:spMkLst>
        </pc:spChg>
        <pc:grpChg chg="mod">
          <ac:chgData name="Marcio Monteiro" userId="aef6e9f59deaac01" providerId="LiveId" clId="{6A8DAF11-0170-4933-B00C-B22EC133431A}" dt="2026-02-25T02:14:41.187" v="785" actId="1076"/>
          <ac:grpSpMkLst>
            <pc:docMk/>
            <pc:sldMk cId="264527274" sldId="265"/>
            <ac:grpSpMk id="25" creationId="{7998F556-B1D8-9626-824A-3B5790C84397}"/>
          </ac:grpSpMkLst>
        </pc:grpChg>
        <pc:grpChg chg="mod">
          <ac:chgData name="Marcio Monteiro" userId="aef6e9f59deaac01" providerId="LiveId" clId="{6A8DAF11-0170-4933-B00C-B22EC133431A}" dt="2026-02-25T02:14:36.572" v="783" actId="1076"/>
          <ac:grpSpMkLst>
            <pc:docMk/>
            <pc:sldMk cId="264527274" sldId="265"/>
            <ac:grpSpMk id="28" creationId="{39F1E1DB-2A0E-85A1-9816-F674EA298B76}"/>
          </ac:grpSpMkLst>
        </pc:grpChg>
        <pc:grpChg chg="mod">
          <ac:chgData name="Marcio Monteiro" userId="aef6e9f59deaac01" providerId="LiveId" clId="{6A8DAF11-0170-4933-B00C-B22EC133431A}" dt="2026-02-25T02:14:45.053" v="787" actId="1076"/>
          <ac:grpSpMkLst>
            <pc:docMk/>
            <pc:sldMk cId="264527274" sldId="265"/>
            <ac:grpSpMk id="32" creationId="{D7942F93-0BC3-4AC7-F421-A41AEF6A7AB9}"/>
          </ac:grpSpMkLst>
        </pc:grpChg>
        <pc:grpChg chg="mod">
          <ac:chgData name="Marcio Monteiro" userId="aef6e9f59deaac01" providerId="LiveId" clId="{6A8DAF11-0170-4933-B00C-B22EC133431A}" dt="2026-02-25T02:14:43.195" v="786" actId="1076"/>
          <ac:grpSpMkLst>
            <pc:docMk/>
            <pc:sldMk cId="264527274" sldId="265"/>
            <ac:grpSpMk id="35" creationId="{44E28221-1A6B-8A24-C79D-0D5D0401CB3F}"/>
          </ac:grpSpMkLst>
        </pc:grpChg>
        <pc:grpChg chg="mod">
          <ac:chgData name="Marcio Monteiro" userId="aef6e9f59deaac01" providerId="LiveId" clId="{6A8DAF11-0170-4933-B00C-B22EC133431A}" dt="2026-02-25T02:15:27.787" v="788" actId="1076"/>
          <ac:grpSpMkLst>
            <pc:docMk/>
            <pc:sldMk cId="264527274" sldId="265"/>
            <ac:grpSpMk id="38" creationId="{E6669721-D2EE-DE7F-A278-73100F3A4A74}"/>
          </ac:grpSpMkLst>
        </pc:grpChg>
        <pc:grpChg chg="mod">
          <ac:chgData name="Marcio Monteiro" userId="aef6e9f59deaac01" providerId="LiveId" clId="{6A8DAF11-0170-4933-B00C-B22EC133431A}" dt="2026-02-25T02:14:36.572" v="783" actId="1076"/>
          <ac:grpSpMkLst>
            <pc:docMk/>
            <pc:sldMk cId="264527274" sldId="265"/>
            <ac:grpSpMk id="41" creationId="{EA967F30-5B5E-1FDA-A0B1-24F842B5000A}"/>
          </ac:grpSpMkLst>
        </pc:grpChg>
        <pc:picChg chg="add mod">
          <ac:chgData name="Marcio Monteiro" userId="aef6e9f59deaac01" providerId="LiveId" clId="{6A8DAF11-0170-4933-B00C-B22EC133431A}" dt="2026-02-25T02:13:17.584" v="772" actId="1076"/>
          <ac:picMkLst>
            <pc:docMk/>
            <pc:sldMk cId="264527274" sldId="265"/>
            <ac:picMk id="22" creationId="{584DEA14-EDC6-AF86-D62F-1F0BA57E8B78}"/>
          </ac:picMkLst>
        </pc:picChg>
        <pc:picChg chg="add mod">
          <ac:chgData name="Marcio Monteiro" userId="aef6e9f59deaac01" providerId="LiveId" clId="{6A8DAF11-0170-4933-B00C-B22EC133431A}" dt="2026-02-25T02:13:21.867" v="773" actId="1076"/>
          <ac:picMkLst>
            <pc:docMk/>
            <pc:sldMk cId="264527274" sldId="265"/>
            <ac:picMk id="23" creationId="{4477931F-B157-6648-B175-92B749E011F1}"/>
          </ac:picMkLst>
        </pc:picChg>
        <pc:cxnChg chg="add mod">
          <ac:chgData name="Marcio Monteiro" userId="aef6e9f59deaac01" providerId="LiveId" clId="{6A8DAF11-0170-4933-B00C-B22EC133431A}" dt="2026-02-25T02:14:21.162" v="781" actId="1076"/>
          <ac:cxnSpMkLst>
            <pc:docMk/>
            <pc:sldMk cId="264527274" sldId="265"/>
            <ac:cxnSpMk id="5" creationId="{D3E7AE02-148B-DFA9-1DB3-54E253BACB4D}"/>
          </ac:cxnSpMkLst>
        </pc:cxnChg>
        <pc:cxnChg chg="add mod">
          <ac:chgData name="Marcio Monteiro" userId="aef6e9f59deaac01" providerId="LiveId" clId="{6A8DAF11-0170-4933-B00C-B22EC133431A}" dt="2026-02-25T02:14:21.162" v="781" actId="1076"/>
          <ac:cxnSpMkLst>
            <pc:docMk/>
            <pc:sldMk cId="264527274" sldId="265"/>
            <ac:cxnSpMk id="6" creationId="{A3262997-5DDA-908F-723E-873723C75AAB}"/>
          </ac:cxnSpMkLst>
        </pc:cxnChg>
        <pc:cxnChg chg="add mod">
          <ac:chgData name="Marcio Monteiro" userId="aef6e9f59deaac01" providerId="LiveId" clId="{6A8DAF11-0170-4933-B00C-B22EC133431A}" dt="2026-02-25T02:14:21.162" v="781" actId="1076"/>
          <ac:cxnSpMkLst>
            <pc:docMk/>
            <pc:sldMk cId="264527274" sldId="265"/>
            <ac:cxnSpMk id="12" creationId="{445093C0-5CAD-73C2-A3FE-AE19065A16AF}"/>
          </ac:cxnSpMkLst>
        </pc:cxnChg>
      </pc:sldChg>
      <pc:sldChg chg="addSp delSp modSp new mod modTransition setBg modAnim">
        <pc:chgData name="Marcio Monteiro" userId="aef6e9f59deaac01" providerId="LiveId" clId="{6A8DAF11-0170-4933-B00C-B22EC133431A}" dt="2026-02-25T04:02:19.300" v="1226"/>
        <pc:sldMkLst>
          <pc:docMk/>
          <pc:sldMk cId="3764614529" sldId="266"/>
        </pc:sldMkLst>
        <pc:spChg chg="add mod">
          <ac:chgData name="Marcio Monteiro" userId="aef6e9f59deaac01" providerId="LiveId" clId="{6A8DAF11-0170-4933-B00C-B22EC133431A}" dt="2026-02-25T02:17:53.246" v="793"/>
          <ac:spMkLst>
            <pc:docMk/>
            <pc:sldMk cId="3764614529" sldId="266"/>
            <ac:spMk id="5" creationId="{9752F362-75A8-5A61-8D34-8A0B9B55965D}"/>
          </ac:spMkLst>
        </pc:spChg>
        <pc:spChg chg="add mod">
          <ac:chgData name="Marcio Monteiro" userId="aef6e9f59deaac01" providerId="LiveId" clId="{6A8DAF11-0170-4933-B00C-B22EC133431A}" dt="2026-02-25T02:17:53.246" v="793"/>
          <ac:spMkLst>
            <pc:docMk/>
            <pc:sldMk cId="3764614529" sldId="266"/>
            <ac:spMk id="6" creationId="{75F0D1B2-D81E-32C2-2F16-3111E44B27CC}"/>
          </ac:spMkLst>
        </pc:spChg>
        <pc:spChg chg="add mod">
          <ac:chgData name="Marcio Monteiro" userId="aef6e9f59deaac01" providerId="LiveId" clId="{6A8DAF11-0170-4933-B00C-B22EC133431A}" dt="2026-02-25T02:21:41.079" v="814" actId="1076"/>
          <ac:spMkLst>
            <pc:docMk/>
            <pc:sldMk cId="3764614529" sldId="266"/>
            <ac:spMk id="10" creationId="{8BB4F10C-40BD-DEA3-FE04-70E9905E06B9}"/>
          </ac:spMkLst>
        </pc:spChg>
        <pc:spChg chg="add mod">
          <ac:chgData name="Marcio Monteiro" userId="aef6e9f59deaac01" providerId="LiveId" clId="{6A8DAF11-0170-4933-B00C-B22EC133431A}" dt="2026-02-25T02:21:41.079" v="814" actId="1076"/>
          <ac:spMkLst>
            <pc:docMk/>
            <pc:sldMk cId="3764614529" sldId="266"/>
            <ac:spMk id="11" creationId="{C8F470E5-9FEB-45E6-42E0-2879843DFC75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16" creationId="{CB6B560A-9E14-02BD-BEA9-09573366FA61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17" creationId="{06A2CFE5-655D-873D-63D9-09140ED2A7B8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19" creationId="{36BD4E34-C594-09C9-3CB2-CBAE3854F4C2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20" creationId="{205BA5F8-33DF-C9A9-3761-8D43598DD75B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23" creationId="{C59635DC-5129-915A-C002-747DD8F0BA03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25" creationId="{08A42440-339C-2561-987F-E4C6E4523856}"/>
          </ac:spMkLst>
        </pc:spChg>
        <pc:spChg chg="mod ord">
          <ac:chgData name="Marcio Monteiro" userId="aef6e9f59deaac01" providerId="LiveId" clId="{6A8DAF11-0170-4933-B00C-B22EC133431A}" dt="2026-02-25T02:22:00.848" v="817" actId="167"/>
          <ac:spMkLst>
            <pc:docMk/>
            <pc:sldMk cId="3764614529" sldId="266"/>
            <ac:spMk id="30" creationId="{A401192D-6FCB-FC78-8187-B681270C9771}"/>
          </ac:spMkLst>
        </pc:spChg>
        <pc:spChg chg="mod ord">
          <ac:chgData name="Marcio Monteiro" userId="aef6e9f59deaac01" providerId="LiveId" clId="{6A8DAF11-0170-4933-B00C-B22EC133431A}" dt="2026-02-25T02:22:00.848" v="817" actId="167"/>
          <ac:spMkLst>
            <pc:docMk/>
            <pc:sldMk cId="3764614529" sldId="266"/>
            <ac:spMk id="31" creationId="{0ED6DDC7-C31B-76F4-0824-6BC94E6C43D1}"/>
          </ac:spMkLst>
        </pc:spChg>
        <pc:spChg chg="mod ord">
          <ac:chgData name="Marcio Monteiro" userId="aef6e9f59deaac01" providerId="LiveId" clId="{6A8DAF11-0170-4933-B00C-B22EC133431A}" dt="2026-02-25T02:22:00.848" v="817" actId="167"/>
          <ac:spMkLst>
            <pc:docMk/>
            <pc:sldMk cId="3764614529" sldId="266"/>
            <ac:spMk id="32" creationId="{004E00C3-3D3F-7A9B-A6C3-CB0E1D3546A4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37" creationId="{02293F55-86AC-C8EA-59C5-3DB189741F4E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40" creationId="{860BDA51-D0F1-D87C-4E68-B3E613E1D574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46" creationId="{8765F9E1-45D6-3180-EE29-505E31E7D9A7}"/>
          </ac:spMkLst>
        </pc:spChg>
        <pc:spChg chg="mod">
          <ac:chgData name="Marcio Monteiro" userId="aef6e9f59deaac01" providerId="LiveId" clId="{6A8DAF11-0170-4933-B00C-B22EC133431A}" dt="2026-02-25T02:21:53.572" v="815"/>
          <ac:spMkLst>
            <pc:docMk/>
            <pc:sldMk cId="3764614529" sldId="266"/>
            <ac:spMk id="49" creationId="{82564AC3-A79A-5628-0A50-98ABEAC6525D}"/>
          </ac:spMkLst>
        </pc:spChg>
        <pc:grpChg chg="add mod modVis">
          <ac:chgData name="Marcio Monteiro" userId="aef6e9f59deaac01" providerId="LiveId" clId="{6A8DAF11-0170-4933-B00C-B22EC133431A}" dt="2026-02-25T03:07:45.655" v="916" actId="14429"/>
          <ac:grpSpMkLst>
            <pc:docMk/>
            <pc:sldMk cId="3764614529" sldId="266"/>
            <ac:grpSpMk id="2" creationId="{60F8ECD2-E827-8E43-2834-347F9399D624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15" creationId="{D48FAEBD-F332-1F45-8C73-5A0DAAE42009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21" creationId="{7EA65284-3A12-2D8E-83AC-7E6645EEBA1E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24" creationId="{33A8B000-9288-0BCC-93EA-8F827F576D9F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33" creationId="{E52C57E9-7992-EB16-2B9C-A5B16B9FC23C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36" creationId="{85B30AA4-4067-E0C4-29F7-345C420F00E7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42" creationId="{23D961B7-F66A-AAFD-DD1F-EA562FFC5C84}"/>
          </ac:grpSpMkLst>
        </pc:grpChg>
        <pc:grpChg chg="mod ord">
          <ac:chgData name="Marcio Monteiro" userId="aef6e9f59deaac01" providerId="LiveId" clId="{6A8DAF11-0170-4933-B00C-B22EC133431A}" dt="2026-02-25T02:22:00.848" v="817" actId="167"/>
          <ac:grpSpMkLst>
            <pc:docMk/>
            <pc:sldMk cId="3764614529" sldId="266"/>
            <ac:grpSpMk id="45" creationId="{773CE724-1490-AAE9-833B-106CFD9E09D1}"/>
          </ac:grpSpMkLst>
        </pc:grpChg>
        <pc:picChg chg="mod">
          <ac:chgData name="Marcio Monteiro" userId="aef6e9f59deaac01" providerId="LiveId" clId="{6A8DAF11-0170-4933-B00C-B22EC133431A}" dt="2026-02-25T02:21:21.443" v="811" actId="14826"/>
          <ac:picMkLst>
            <pc:docMk/>
            <pc:sldMk cId="3764614529" sldId="266"/>
            <ac:picMk id="3" creationId="{BB7A18A7-F81C-5A50-74EA-70B8F73240A7}"/>
          </ac:picMkLst>
        </pc:picChg>
        <pc:picChg chg="mod">
          <ac:chgData name="Marcio Monteiro" userId="aef6e9f59deaac01" providerId="LiveId" clId="{6A8DAF11-0170-4933-B00C-B22EC133431A}" dt="2026-02-25T02:17:41.252" v="791"/>
          <ac:picMkLst>
            <pc:docMk/>
            <pc:sldMk cId="3764614529" sldId="266"/>
            <ac:picMk id="4" creationId="{07B29DE8-0060-B236-6B24-FFE96E0FF371}"/>
          </ac:picMkLst>
        </pc:picChg>
        <pc:picChg chg="add mod">
          <ac:chgData name="Marcio Monteiro" userId="aef6e9f59deaac01" providerId="LiveId" clId="{6A8DAF11-0170-4933-B00C-B22EC133431A}" dt="2026-02-25T02:18:51.645" v="799" actId="1076"/>
          <ac:picMkLst>
            <pc:docMk/>
            <pc:sldMk cId="3764614529" sldId="266"/>
            <ac:picMk id="7" creationId="{C8AF7823-8D90-DE69-B7E0-6DE4E2143D0A}"/>
          </ac:picMkLst>
        </pc:picChg>
        <pc:picChg chg="add mod">
          <ac:chgData name="Marcio Monteiro" userId="aef6e9f59deaac01" providerId="LiveId" clId="{6A8DAF11-0170-4933-B00C-B22EC133431A}" dt="2026-02-25T02:19:11.851" v="804" actId="1076"/>
          <ac:picMkLst>
            <pc:docMk/>
            <pc:sldMk cId="3764614529" sldId="266"/>
            <ac:picMk id="8" creationId="{8242E910-A8C2-A06B-EA51-21FC0B3A1115}"/>
          </ac:picMkLst>
        </pc:picChg>
        <pc:picChg chg="add del mod">
          <ac:chgData name="Marcio Monteiro" userId="aef6e9f59deaac01" providerId="LiveId" clId="{6A8DAF11-0170-4933-B00C-B22EC133431A}" dt="2026-02-25T02:18:05.181" v="796" actId="478"/>
          <ac:picMkLst>
            <pc:docMk/>
            <pc:sldMk cId="3764614529" sldId="266"/>
            <ac:picMk id="9" creationId="{9C4E3887-F4E3-A6E8-7A14-58A1B3704844}"/>
          </ac:picMkLst>
        </pc:picChg>
      </pc:sldChg>
      <pc:sldChg chg="addSp delSp modSp new mod modTransition setBg modAnim">
        <pc:chgData name="Marcio Monteiro" userId="aef6e9f59deaac01" providerId="LiveId" clId="{6A8DAF11-0170-4933-B00C-B22EC133431A}" dt="2026-02-25T04:03:04.492" v="1231"/>
        <pc:sldMkLst>
          <pc:docMk/>
          <pc:sldMk cId="3932036276" sldId="267"/>
        </pc:sldMkLst>
        <pc:spChg chg="add mod">
          <ac:chgData name="Marcio Monteiro" userId="aef6e9f59deaac01" providerId="LiveId" clId="{6A8DAF11-0170-4933-B00C-B22EC133431A}" dt="2026-02-25T03:01:06.206" v="849" actId="1076"/>
          <ac:spMkLst>
            <pc:docMk/>
            <pc:sldMk cId="3932036276" sldId="267"/>
            <ac:spMk id="4" creationId="{66F34E02-8EF0-AA62-6D08-5EB36A09D09D}"/>
          </ac:spMkLst>
        </pc:spChg>
        <pc:spChg chg="add mod">
          <ac:chgData name="Marcio Monteiro" userId="aef6e9f59deaac01" providerId="LiveId" clId="{6A8DAF11-0170-4933-B00C-B22EC133431A}" dt="2026-02-25T03:01:20.839" v="851" actId="1076"/>
          <ac:spMkLst>
            <pc:docMk/>
            <pc:sldMk cId="3932036276" sldId="267"/>
            <ac:spMk id="5" creationId="{EF8B183D-4CF8-C911-1D5A-FACD0940CC95}"/>
          </ac:spMkLst>
        </pc:spChg>
        <pc:spChg chg="add mod">
          <ac:chgData name="Marcio Monteiro" userId="aef6e9f59deaac01" providerId="LiveId" clId="{6A8DAF11-0170-4933-B00C-B22EC133431A}" dt="2026-02-25T03:01:58.364" v="868"/>
          <ac:spMkLst>
            <pc:docMk/>
            <pc:sldMk cId="3932036276" sldId="267"/>
            <ac:spMk id="6" creationId="{73E6F95F-1739-139C-D764-0F2C0CC7172D}"/>
          </ac:spMkLst>
        </pc:spChg>
        <pc:spChg chg="add mod">
          <ac:chgData name="Marcio Monteiro" userId="aef6e9f59deaac01" providerId="LiveId" clId="{6A8DAF11-0170-4933-B00C-B22EC133431A}" dt="2026-02-25T03:01:58.364" v="868"/>
          <ac:spMkLst>
            <pc:docMk/>
            <pc:sldMk cId="3932036276" sldId="267"/>
            <ac:spMk id="7" creationId="{D772C598-692D-214D-2E90-B88748D91332}"/>
          </ac:spMkLst>
        </pc:spChg>
        <pc:spChg chg="add mod">
          <ac:chgData name="Marcio Monteiro" userId="aef6e9f59deaac01" providerId="LiveId" clId="{6A8DAF11-0170-4933-B00C-B22EC133431A}" dt="2026-02-25T03:02:11.640" v="873" actId="1076"/>
          <ac:spMkLst>
            <pc:docMk/>
            <pc:sldMk cId="3932036276" sldId="267"/>
            <ac:spMk id="8" creationId="{6B24733F-8B7F-93A6-0B46-02F3770E8D4C}"/>
          </ac:spMkLst>
        </pc:spChg>
        <pc:spChg chg="add mod">
          <ac:chgData name="Marcio Monteiro" userId="aef6e9f59deaac01" providerId="LiveId" clId="{6A8DAF11-0170-4933-B00C-B22EC133431A}" dt="2026-02-25T03:02:11.640" v="873" actId="1076"/>
          <ac:spMkLst>
            <pc:docMk/>
            <pc:sldMk cId="3932036276" sldId="267"/>
            <ac:spMk id="9" creationId="{92CFBF27-BC2A-F012-65D6-25AA0F1D078B}"/>
          </ac:spMkLst>
        </pc:spChg>
        <pc:spChg chg="add mod">
          <ac:chgData name="Marcio Monteiro" userId="aef6e9f59deaac01" providerId="LiveId" clId="{6A8DAF11-0170-4933-B00C-B22EC133431A}" dt="2026-02-25T03:05:03.830" v="897" actId="1076"/>
          <ac:spMkLst>
            <pc:docMk/>
            <pc:sldMk cId="3932036276" sldId="267"/>
            <ac:spMk id="10" creationId="{E6F06460-9953-659B-DC98-4F9C18E21D2E}"/>
          </ac:spMkLst>
        </pc:spChg>
        <pc:spChg chg="add mod">
          <ac:chgData name="Marcio Monteiro" userId="aef6e9f59deaac01" providerId="LiveId" clId="{6A8DAF11-0170-4933-B00C-B22EC133431A}" dt="2026-02-25T03:05:03.830" v="897" actId="1076"/>
          <ac:spMkLst>
            <pc:docMk/>
            <pc:sldMk cId="3932036276" sldId="267"/>
            <ac:spMk id="11" creationId="{A5D287B5-91EA-82EF-2A0F-28B0C1C5701C}"/>
          </ac:spMkLst>
        </pc:spChg>
        <pc:spChg chg="add mod">
          <ac:chgData name="Marcio Monteiro" userId="aef6e9f59deaac01" providerId="LiveId" clId="{6A8DAF11-0170-4933-B00C-B22EC133431A}" dt="2026-02-25T04:02:56.583" v="1229" actId="1076"/>
          <ac:spMkLst>
            <pc:docMk/>
            <pc:sldMk cId="3932036276" sldId="267"/>
            <ac:spMk id="12" creationId="{2FB6BDD6-B03F-CF5F-43AD-230A4BA4E3D6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14" creationId="{7AFDB3A1-3A2D-7C56-73D3-F6F2CC0A8316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15" creationId="{B99C0233-5CBF-FA42-5BF8-465BA183664F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18" creationId="{C5B1E8E1-F7EB-50B2-E8D6-B4AE723859CB}"/>
          </ac:spMkLst>
        </pc:spChg>
        <pc:spChg chg="mod">
          <ac:chgData name="Marcio Monteiro" userId="aef6e9f59deaac01" providerId="LiveId" clId="{6A8DAF11-0170-4933-B00C-B22EC133431A}" dt="2026-02-25T03:05:48.529" v="906" actId="1076"/>
          <ac:spMkLst>
            <pc:docMk/>
            <pc:sldMk cId="3932036276" sldId="267"/>
            <ac:spMk id="19" creationId="{C062B9D3-7618-23A5-9363-35831CEA1D38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21" creationId="{3A70F725-4FF7-4A67-A047-D07101155D39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22" creationId="{A8EE2B01-8977-7C33-0A16-4AB7A570B0C5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24" creationId="{2FAB7C3C-DED1-F54D-101B-CDBB5E8E4243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25" creationId="{A99CD111-1221-1395-6CA0-9A404B234455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27" creationId="{0B7E060C-8101-95A1-DFD4-B4F85C12BC13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28" creationId="{362B75E1-D6D6-DAC9-1AA0-31AF95AEEEE7}"/>
          </ac:spMkLst>
        </pc:spChg>
        <pc:spChg chg="mod">
          <ac:chgData name="Marcio Monteiro" userId="aef6e9f59deaac01" providerId="LiveId" clId="{6A8DAF11-0170-4933-B00C-B22EC133431A}" dt="2026-02-25T03:05:32.671" v="901"/>
          <ac:spMkLst>
            <pc:docMk/>
            <pc:sldMk cId="3932036276" sldId="267"/>
            <ac:spMk id="30" creationId="{338C1247-0239-9329-6C41-7962018460D2}"/>
          </ac:spMkLst>
        </pc:spChg>
        <pc:grpChg chg="mod">
          <ac:chgData name="Marcio Monteiro" userId="aef6e9f59deaac01" providerId="LiveId" clId="{6A8DAF11-0170-4933-B00C-B22EC133431A}" dt="2026-02-25T03:05:57.450" v="910" actId="1076"/>
          <ac:grpSpMkLst>
            <pc:docMk/>
            <pc:sldMk cId="3932036276" sldId="267"/>
            <ac:grpSpMk id="13" creationId="{74AA7CC6-C1A9-AE72-0D08-3E9CBA634E09}"/>
          </ac:grpSpMkLst>
        </pc:grpChg>
        <pc:grpChg chg="mod">
          <ac:chgData name="Marcio Monteiro" userId="aef6e9f59deaac01" providerId="LiveId" clId="{6A8DAF11-0170-4933-B00C-B22EC133431A}" dt="2026-02-25T03:05:55.707" v="909" actId="1076"/>
          <ac:grpSpMkLst>
            <pc:docMk/>
            <pc:sldMk cId="3932036276" sldId="267"/>
            <ac:grpSpMk id="16" creationId="{F9CA9675-89FA-08DE-94EE-8B33915DAC46}"/>
          </ac:grpSpMkLst>
        </pc:grpChg>
        <pc:grpChg chg="mod">
          <ac:chgData name="Marcio Monteiro" userId="aef6e9f59deaac01" providerId="LiveId" clId="{6A8DAF11-0170-4933-B00C-B22EC133431A}" dt="2026-02-25T03:05:41.683" v="903" actId="1076"/>
          <ac:grpSpMkLst>
            <pc:docMk/>
            <pc:sldMk cId="3932036276" sldId="267"/>
            <ac:grpSpMk id="20" creationId="{EBE44FEF-BBD2-B120-D174-1EBD55C5A076}"/>
          </ac:grpSpMkLst>
        </pc:grpChg>
        <pc:grpChg chg="mod">
          <ac:chgData name="Marcio Monteiro" userId="aef6e9f59deaac01" providerId="LiveId" clId="{6A8DAF11-0170-4933-B00C-B22EC133431A}" dt="2026-02-25T03:05:51.972" v="907" actId="1076"/>
          <ac:grpSpMkLst>
            <pc:docMk/>
            <pc:sldMk cId="3932036276" sldId="267"/>
            <ac:grpSpMk id="23" creationId="{5E65D937-FA97-54DD-F8CA-64388A0F6016}"/>
          </ac:grpSpMkLst>
        </pc:grpChg>
        <pc:grpChg chg="mod">
          <ac:chgData name="Marcio Monteiro" userId="aef6e9f59deaac01" providerId="LiveId" clId="{6A8DAF11-0170-4933-B00C-B22EC133431A}" dt="2026-02-25T03:05:39.183" v="902" actId="1076"/>
          <ac:grpSpMkLst>
            <pc:docMk/>
            <pc:sldMk cId="3932036276" sldId="267"/>
            <ac:grpSpMk id="26" creationId="{CFEAFC59-68B8-A65B-AE4F-2DCC13F0DD82}"/>
          </ac:grpSpMkLst>
        </pc:grpChg>
        <pc:grpChg chg="mod">
          <ac:chgData name="Marcio Monteiro" userId="aef6e9f59deaac01" providerId="LiveId" clId="{6A8DAF11-0170-4933-B00C-B22EC133431A}" dt="2026-02-25T03:05:44.198" v="904" actId="1076"/>
          <ac:grpSpMkLst>
            <pc:docMk/>
            <pc:sldMk cId="3932036276" sldId="267"/>
            <ac:grpSpMk id="29" creationId="{CEEFD094-99C2-0C82-18DE-3C9927A7448F}"/>
          </ac:grpSpMkLst>
        </pc:grpChg>
        <pc:picChg chg="add mod">
          <ac:chgData name="Marcio Monteiro" userId="aef6e9f59deaac01" providerId="LiveId" clId="{6A8DAF11-0170-4933-B00C-B22EC133431A}" dt="2026-02-25T02:59:45.438" v="843" actId="14861"/>
          <ac:picMkLst>
            <pc:docMk/>
            <pc:sldMk cId="3932036276" sldId="267"/>
            <ac:picMk id="3" creationId="{7E845B0B-7A97-756C-D26B-AA7C571B4E2C}"/>
          </ac:picMkLst>
        </pc:picChg>
        <pc:picChg chg="add del mod">
          <ac:chgData name="Marcio Monteiro" userId="aef6e9f59deaac01" providerId="LiveId" clId="{6A8DAF11-0170-4933-B00C-B22EC133431A}" dt="2026-02-25T02:59:17.510" v="833" actId="478"/>
          <ac:picMkLst>
            <pc:docMk/>
            <pc:sldMk cId="3932036276" sldId="267"/>
            <ac:picMk id="1026" creationId="{CF5497FB-6042-E415-E74B-066F44EC8460}"/>
          </ac:picMkLst>
        </pc:picChg>
        <pc:picChg chg="add mod">
          <ac:chgData name="Marcio Monteiro" userId="aef6e9f59deaac01" providerId="LiveId" clId="{6A8DAF11-0170-4933-B00C-B22EC133431A}" dt="2026-02-25T02:59:42.202" v="842" actId="1076"/>
          <ac:picMkLst>
            <pc:docMk/>
            <pc:sldMk cId="3932036276" sldId="267"/>
            <ac:picMk id="1028" creationId="{AC289680-F650-A149-FC21-E03B63A12ECF}"/>
          </ac:picMkLst>
        </pc:picChg>
      </pc:sldChg>
      <pc:sldChg chg="addSp delSp modSp new mod modTransition setBg delAnim modAnim">
        <pc:chgData name="Marcio Monteiro" userId="aef6e9f59deaac01" providerId="LiveId" clId="{6A8DAF11-0170-4933-B00C-B22EC133431A}" dt="2026-02-25T04:03:45.908" v="1241"/>
        <pc:sldMkLst>
          <pc:docMk/>
          <pc:sldMk cId="3615582865" sldId="268"/>
        </pc:sldMkLst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9" creationId="{A2CF585F-070A-3107-78CE-4CD005913E98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15" creationId="{F3444FB9-4B54-1DD1-1CB2-FDBC222CA95B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18" creationId="{8E07787E-8D11-B6C4-B687-23FC40EF57E6}"/>
          </ac:spMkLst>
        </pc:spChg>
        <pc:spChg chg="add mod">
          <ac:chgData name="Marcio Monteiro" userId="aef6e9f59deaac01" providerId="LiveId" clId="{6A8DAF11-0170-4933-B00C-B22EC133431A}" dt="2026-02-25T03:08:49.255" v="938" actId="1038"/>
          <ac:spMkLst>
            <pc:docMk/>
            <pc:sldMk cId="3615582865" sldId="268"/>
            <ac:spMk id="23" creationId="{80ADDE28-6F93-5583-2749-C037BD97DD8A}"/>
          </ac:spMkLst>
        </pc:spChg>
        <pc:spChg chg="mod">
          <ac:chgData name="Marcio Monteiro" userId="aef6e9f59deaac01" providerId="LiveId" clId="{6A8DAF11-0170-4933-B00C-B22EC133431A}" dt="2026-02-25T03:08:49.255" v="938" actId="1038"/>
          <ac:spMkLst>
            <pc:docMk/>
            <pc:sldMk cId="3615582865" sldId="268"/>
            <ac:spMk id="24" creationId="{A2F086C2-336C-0F7D-23A0-D609BBBF3C69}"/>
          </ac:spMkLst>
        </pc:spChg>
        <pc:spChg chg="mod">
          <ac:chgData name="Marcio Monteiro" userId="aef6e9f59deaac01" providerId="LiveId" clId="{6A8DAF11-0170-4933-B00C-B22EC133431A}" dt="2026-02-25T03:08:49.255" v="938" actId="1038"/>
          <ac:spMkLst>
            <pc:docMk/>
            <pc:sldMk cId="3615582865" sldId="268"/>
            <ac:spMk id="25" creationId="{8557A1DA-57FF-D93D-1E9B-082EBE12C1A8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28" creationId="{7CE93426-C0EE-84E6-DEB9-A539EE8F5722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30" creationId="{8F77F5F4-7792-336F-24D5-B1FAB1AADEBD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31" creationId="{0F0A46C4-EBFA-0FAA-C3C6-85B1ABFBDC72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33" creationId="{BFA9AA7D-5800-FA99-AFD7-AFEFBACEE517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39" creationId="{2C9290C0-D1E8-455D-0769-1FA6467CCF51}"/>
          </ac:spMkLst>
        </pc:spChg>
        <pc:spChg chg="mod">
          <ac:chgData name="Marcio Monteiro" userId="aef6e9f59deaac01" providerId="LiveId" clId="{6A8DAF11-0170-4933-B00C-B22EC133431A}" dt="2026-02-25T03:07:47.513" v="917"/>
          <ac:spMkLst>
            <pc:docMk/>
            <pc:sldMk cId="3615582865" sldId="268"/>
            <ac:spMk id="40" creationId="{3A3E6654-293B-DA02-9B82-12ECD6609AE8}"/>
          </ac:spMkLst>
        </pc:spChg>
        <pc:spChg chg="add mod">
          <ac:chgData name="Marcio Monteiro" userId="aef6e9f59deaac01" providerId="LiveId" clId="{6A8DAF11-0170-4933-B00C-B22EC133431A}" dt="2026-02-25T03:08:41.092" v="926"/>
          <ac:spMkLst>
            <pc:docMk/>
            <pc:sldMk cId="3615582865" sldId="268"/>
            <ac:spMk id="47" creationId="{D9346C56-C1E2-96CA-F2D7-74FA4A1DD14E}"/>
          </ac:spMkLst>
        </pc:spChg>
        <pc:spChg chg="add mod">
          <ac:chgData name="Marcio Monteiro" userId="aef6e9f59deaac01" providerId="LiveId" clId="{6A8DAF11-0170-4933-B00C-B22EC133431A}" dt="2026-02-25T03:08:41.092" v="926"/>
          <ac:spMkLst>
            <pc:docMk/>
            <pc:sldMk cId="3615582865" sldId="268"/>
            <ac:spMk id="48" creationId="{F3195A30-2D01-6F8C-1B60-24EAA57B7D2F}"/>
          </ac:spMkLst>
        </pc:spChg>
        <pc:spChg chg="add mod">
          <ac:chgData name="Marcio Monteiro" userId="aef6e9f59deaac01" providerId="LiveId" clId="{6A8DAF11-0170-4933-B00C-B22EC133431A}" dt="2026-02-25T03:08:41.092" v="926"/>
          <ac:spMkLst>
            <pc:docMk/>
            <pc:sldMk cId="3615582865" sldId="268"/>
            <ac:spMk id="49" creationId="{80B4168D-1B29-C4F3-F8EA-120B1C07A677}"/>
          </ac:spMkLst>
        </pc:spChg>
        <pc:spChg chg="add mod">
          <ac:chgData name="Marcio Monteiro" userId="aef6e9f59deaac01" providerId="LiveId" clId="{6A8DAF11-0170-4933-B00C-B22EC133431A}" dt="2026-02-25T03:08:41.092" v="926"/>
          <ac:spMkLst>
            <pc:docMk/>
            <pc:sldMk cId="3615582865" sldId="268"/>
            <ac:spMk id="50" creationId="{0C84F149-6BDD-ECE5-10FB-7F4F70CD01BD}"/>
          </ac:spMkLst>
        </pc:spChg>
        <pc:spChg chg="add mod">
          <ac:chgData name="Marcio Monteiro" userId="aef6e9f59deaac01" providerId="LiveId" clId="{6A8DAF11-0170-4933-B00C-B22EC133431A}" dt="2026-02-25T03:51:24.900" v="1074" actId="2711"/>
          <ac:spMkLst>
            <pc:docMk/>
            <pc:sldMk cId="3615582865" sldId="268"/>
            <ac:spMk id="51" creationId="{D30BB993-3480-1D21-93A3-0BE14208E8DE}"/>
          </ac:spMkLst>
        </pc:spChg>
        <pc:spChg chg="add mod">
          <ac:chgData name="Marcio Monteiro" userId="aef6e9f59deaac01" providerId="LiveId" clId="{6A8DAF11-0170-4933-B00C-B22EC133431A}" dt="2026-02-25T03:08:41.092" v="926"/>
          <ac:spMkLst>
            <pc:docMk/>
            <pc:sldMk cId="3615582865" sldId="268"/>
            <ac:spMk id="52" creationId="{93F4763F-80D5-630E-9828-4F5A15BB2D75}"/>
          </ac:spMkLst>
        </pc:spChg>
        <pc:spChg chg="add mod">
          <ac:chgData name="Marcio Monteiro" userId="aef6e9f59deaac01" providerId="LiveId" clId="{6A8DAF11-0170-4933-B00C-B22EC133431A}" dt="2026-02-25T03:51:24.900" v="1074" actId="2711"/>
          <ac:spMkLst>
            <pc:docMk/>
            <pc:sldMk cId="3615582865" sldId="268"/>
            <ac:spMk id="53" creationId="{2EAE18BF-E1B1-6F7D-F98A-FF4319EE0B38}"/>
          </ac:spMkLst>
        </pc:spChg>
        <pc:grpChg chg="add del mod">
          <ac:chgData name="Marcio Monteiro" userId="aef6e9f59deaac01" providerId="LiveId" clId="{6A8DAF11-0170-4933-B00C-B22EC133431A}" dt="2026-02-25T03:07:51.906" v="919" actId="21"/>
          <ac:grpSpMkLst>
            <pc:docMk/>
            <pc:sldMk cId="3615582865" sldId="268"/>
            <ac:grpSpMk id="2" creationId="{E5EB1345-E762-7E1B-C7B7-A8993C35A755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11" creationId="{4DEE71E8-5026-5527-ABC1-60ED3A0935F7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14" creationId="{688FCB8B-8CC7-E596-5729-6D2C52221704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26" creationId="{8EF1EFCF-FD65-75BA-8552-A1E7F96C966C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29" creationId="{EF213F3E-0E2B-BD04-60C4-327B7563F0F4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32" creationId="{01B8FCC0-ACBA-63F2-0E4E-2A5CD9A47A68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35" creationId="{8C7B72D4-71D2-7D95-97C4-CDDD8B09A8BE}"/>
          </ac:grpSpMkLst>
        </pc:grpChg>
        <pc:grpChg chg="mod">
          <ac:chgData name="Marcio Monteiro" userId="aef6e9f59deaac01" providerId="LiveId" clId="{6A8DAF11-0170-4933-B00C-B22EC133431A}" dt="2026-02-25T03:08:49.255" v="938" actId="1038"/>
          <ac:grpSpMkLst>
            <pc:docMk/>
            <pc:sldMk cId="3615582865" sldId="268"/>
            <ac:grpSpMk id="38" creationId="{E8981854-67A3-C6F6-F081-1009943EE3A9}"/>
          </ac:grpSpMkLst>
        </pc:grpChg>
        <pc:grpChg chg="add mod">
          <ac:chgData name="Marcio Monteiro" userId="aef6e9f59deaac01" providerId="LiveId" clId="{6A8DAF11-0170-4933-B00C-B22EC133431A}" dt="2026-02-25T03:08:14.637" v="924" actId="14826"/>
          <ac:grpSpMkLst>
            <pc:docMk/>
            <pc:sldMk cId="3615582865" sldId="268"/>
            <ac:grpSpMk id="44" creationId="{E5EB1345-E762-7E1B-C7B7-A8993C35A755}"/>
          </ac:grpSpMkLst>
        </pc:grpChg>
        <pc:picChg chg="mod">
          <ac:chgData name="Marcio Monteiro" userId="aef6e9f59deaac01" providerId="LiveId" clId="{6A8DAF11-0170-4933-B00C-B22EC133431A}" dt="2026-02-25T03:07:21.015" v="912"/>
          <ac:picMkLst>
            <pc:docMk/>
            <pc:sldMk cId="3615582865" sldId="268"/>
            <ac:picMk id="3" creationId="{4FDB9BA0-602C-D054-2C7F-19AB4B7829C3}"/>
          </ac:picMkLst>
        </pc:picChg>
        <pc:picChg chg="mod">
          <ac:chgData name="Marcio Monteiro" userId="aef6e9f59deaac01" providerId="LiveId" clId="{6A8DAF11-0170-4933-B00C-B22EC133431A}" dt="2026-02-25T03:07:21.015" v="912"/>
          <ac:picMkLst>
            <pc:docMk/>
            <pc:sldMk cId="3615582865" sldId="268"/>
            <ac:picMk id="4" creationId="{25F0CFB7-86E5-B12C-373C-F7BC3EB30036}"/>
          </ac:picMkLst>
        </pc:picChg>
        <pc:picChg chg="mod">
          <ac:chgData name="Marcio Monteiro" userId="aef6e9f59deaac01" providerId="LiveId" clId="{6A8DAF11-0170-4933-B00C-B22EC133431A}" dt="2026-02-25T03:08:14.637" v="924" actId="14826"/>
          <ac:picMkLst>
            <pc:docMk/>
            <pc:sldMk cId="3615582865" sldId="268"/>
            <ac:picMk id="45" creationId="{4FDB9BA0-602C-D054-2C7F-19AB4B7829C3}"/>
          </ac:picMkLst>
        </pc:picChg>
        <pc:picChg chg="mod">
          <ac:chgData name="Marcio Monteiro" userId="aef6e9f59deaac01" providerId="LiveId" clId="{6A8DAF11-0170-4933-B00C-B22EC133431A}" dt="2026-02-25T03:08:14.637" v="924" actId="14826"/>
          <ac:picMkLst>
            <pc:docMk/>
            <pc:sldMk cId="3615582865" sldId="268"/>
            <ac:picMk id="46" creationId="{25F0CFB7-86E5-B12C-373C-F7BC3EB30036}"/>
          </ac:picMkLst>
        </pc:picChg>
        <pc:picChg chg="add mod">
          <ac:chgData name="Marcio Monteiro" userId="aef6e9f59deaac01" providerId="LiveId" clId="{6A8DAF11-0170-4933-B00C-B22EC133431A}" dt="2026-02-25T03:08:41.092" v="926"/>
          <ac:picMkLst>
            <pc:docMk/>
            <pc:sldMk cId="3615582865" sldId="268"/>
            <ac:picMk id="54" creationId="{04D44E9F-47F7-53E4-75CB-31C43A467FEF}"/>
          </ac:picMkLst>
        </pc:picChg>
        <pc:picChg chg="add mod">
          <ac:chgData name="Marcio Monteiro" userId="aef6e9f59deaac01" providerId="LiveId" clId="{6A8DAF11-0170-4933-B00C-B22EC133431A}" dt="2026-02-25T03:08:41.092" v="926"/>
          <ac:picMkLst>
            <pc:docMk/>
            <pc:sldMk cId="3615582865" sldId="268"/>
            <ac:picMk id="55" creationId="{76C04476-91D3-A97F-068A-D58045EFAE05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2-25T04:04:33.375" v="1248"/>
        <pc:sldMkLst>
          <pc:docMk/>
          <pc:sldMk cId="1735288933" sldId="269"/>
        </pc:sldMkLst>
        <pc:spChg chg="add del mod">
          <ac:chgData name="Marcio Monteiro" userId="aef6e9f59deaac01" providerId="LiveId" clId="{6A8DAF11-0170-4933-B00C-B22EC133431A}" dt="2026-02-25T03:48:54.938" v="995" actId="478"/>
          <ac:spMkLst>
            <pc:docMk/>
            <pc:sldMk cId="1735288933" sldId="269"/>
            <ac:spMk id="2" creationId="{14281705-2EAE-808B-F5DF-1324D5D9D0BC}"/>
          </ac:spMkLst>
        </pc:spChg>
        <pc:spChg chg="add del mod">
          <ac:chgData name="Marcio Monteiro" userId="aef6e9f59deaac01" providerId="LiveId" clId="{6A8DAF11-0170-4933-B00C-B22EC133431A}" dt="2026-02-25T03:48:53.794" v="994" actId="478"/>
          <ac:spMkLst>
            <pc:docMk/>
            <pc:sldMk cId="1735288933" sldId="269"/>
            <ac:spMk id="3" creationId="{0F72FFBA-77A7-4048-7B17-410450FDA494}"/>
          </ac:spMkLst>
        </pc:spChg>
        <pc:spChg chg="add del mod">
          <ac:chgData name="Marcio Monteiro" userId="aef6e9f59deaac01" providerId="LiveId" clId="{6A8DAF11-0170-4933-B00C-B22EC133431A}" dt="2026-02-25T03:45:34.416" v="947" actId="478"/>
          <ac:spMkLst>
            <pc:docMk/>
            <pc:sldMk cId="1735288933" sldId="269"/>
            <ac:spMk id="4" creationId="{79730BC0-B85D-5E33-1545-BDC2E37F412F}"/>
          </ac:spMkLst>
        </pc:spChg>
        <pc:spChg chg="add del mod">
          <ac:chgData name="Marcio Monteiro" userId="aef6e9f59deaac01" providerId="LiveId" clId="{6A8DAF11-0170-4933-B00C-B22EC133431A}" dt="2026-02-25T03:45:34.416" v="947" actId="478"/>
          <ac:spMkLst>
            <pc:docMk/>
            <pc:sldMk cId="1735288933" sldId="269"/>
            <ac:spMk id="5" creationId="{C784609D-C725-3ED8-5D8A-A7C757CFE165}"/>
          </ac:spMkLst>
        </pc:spChg>
        <pc:spChg chg="add del mod">
          <ac:chgData name="Marcio Monteiro" userId="aef6e9f59deaac01" providerId="LiveId" clId="{6A8DAF11-0170-4933-B00C-B22EC133431A}" dt="2026-02-25T03:45:34.416" v="947" actId="478"/>
          <ac:spMkLst>
            <pc:docMk/>
            <pc:sldMk cId="1735288933" sldId="269"/>
            <ac:spMk id="6" creationId="{759F7CFC-5515-259F-559A-3D8AA5D57677}"/>
          </ac:spMkLst>
        </pc:spChg>
        <pc:spChg chg="mod">
          <ac:chgData name="Marcio Monteiro" userId="aef6e9f59deaac01" providerId="LiveId" clId="{6A8DAF11-0170-4933-B00C-B22EC133431A}" dt="2026-02-25T03:45:13.066" v="942"/>
          <ac:spMkLst>
            <pc:docMk/>
            <pc:sldMk cId="1735288933" sldId="269"/>
            <ac:spMk id="9" creationId="{8BCE8E59-19D8-D6A3-5C57-6ECEF5E554CE}"/>
          </ac:spMkLst>
        </pc:spChg>
        <pc:spChg chg="mod">
          <ac:chgData name="Marcio Monteiro" userId="aef6e9f59deaac01" providerId="LiveId" clId="{6A8DAF11-0170-4933-B00C-B22EC133431A}" dt="2026-02-25T03:45:13.066" v="942"/>
          <ac:spMkLst>
            <pc:docMk/>
            <pc:sldMk cId="1735288933" sldId="269"/>
            <ac:spMk id="11" creationId="{5B4D3FCF-68F0-96EC-4AF3-F42295B9C41B}"/>
          </ac:spMkLst>
        </pc:spChg>
        <pc:spChg chg="mod">
          <ac:chgData name="Marcio Monteiro" userId="aef6e9f59deaac01" providerId="LiveId" clId="{6A8DAF11-0170-4933-B00C-B22EC133431A}" dt="2026-02-25T03:45:13.066" v="942"/>
          <ac:spMkLst>
            <pc:docMk/>
            <pc:sldMk cId="1735288933" sldId="269"/>
            <ac:spMk id="14" creationId="{85C26AE2-7D2D-AFD8-5C7B-F04444B2743C}"/>
          </ac:spMkLst>
        </pc:spChg>
        <pc:spChg chg="mod">
          <ac:chgData name="Marcio Monteiro" userId="aef6e9f59deaac01" providerId="LiveId" clId="{6A8DAF11-0170-4933-B00C-B22EC133431A}" dt="2026-02-25T03:45:13.066" v="942"/>
          <ac:spMkLst>
            <pc:docMk/>
            <pc:sldMk cId="1735288933" sldId="269"/>
            <ac:spMk id="15" creationId="{EA9E5744-AFDD-8ADD-B185-F80AFEF31F99}"/>
          </ac:spMkLst>
        </pc:spChg>
        <pc:spChg chg="add del mod">
          <ac:chgData name="Marcio Monteiro" userId="aef6e9f59deaac01" providerId="LiveId" clId="{6A8DAF11-0170-4933-B00C-B22EC133431A}" dt="2026-02-25T03:45:34.416" v="947" actId="478"/>
          <ac:spMkLst>
            <pc:docMk/>
            <pc:sldMk cId="1735288933" sldId="269"/>
            <ac:spMk id="16" creationId="{22511032-BD32-8BF3-45C5-077CC4E47FA0}"/>
          </ac:spMkLst>
        </pc:spChg>
        <pc:spChg chg="mod">
          <ac:chgData name="Marcio Monteiro" userId="aef6e9f59deaac01" providerId="LiveId" clId="{6A8DAF11-0170-4933-B00C-B22EC133431A}" dt="2026-02-25T03:45:13.066" v="942"/>
          <ac:spMkLst>
            <pc:docMk/>
            <pc:sldMk cId="1735288933" sldId="269"/>
            <ac:spMk id="19" creationId="{EDC60742-5DC8-D4CD-6EB1-CDC6DD3087ED}"/>
          </ac:spMkLst>
        </pc:spChg>
        <pc:spChg chg="add del mod">
          <ac:chgData name="Marcio Monteiro" userId="aef6e9f59deaac01" providerId="LiveId" clId="{6A8DAF11-0170-4933-B00C-B22EC133431A}" dt="2026-02-25T03:45:34.416" v="947" actId="478"/>
          <ac:spMkLst>
            <pc:docMk/>
            <pc:sldMk cId="1735288933" sldId="269"/>
            <ac:spMk id="20" creationId="{5690EAA5-7F71-2229-C00A-176A86592633}"/>
          </ac:spMkLst>
        </pc:spChg>
        <pc:spChg chg="add del mod">
          <ac:chgData name="Marcio Monteiro" userId="aef6e9f59deaac01" providerId="LiveId" clId="{6A8DAF11-0170-4933-B00C-B22EC133431A}" dt="2026-02-25T03:45:33.202" v="946" actId="478"/>
          <ac:spMkLst>
            <pc:docMk/>
            <pc:sldMk cId="1735288933" sldId="269"/>
            <ac:spMk id="21" creationId="{AECA046B-D32B-C7FD-AAAF-15091E9E9B17}"/>
          </ac:spMkLst>
        </pc:spChg>
        <pc:spChg chg="add del mod">
          <ac:chgData name="Marcio Monteiro" userId="aef6e9f59deaac01" providerId="LiveId" clId="{6A8DAF11-0170-4933-B00C-B22EC133431A}" dt="2026-02-25T03:45:33.202" v="946" actId="478"/>
          <ac:spMkLst>
            <pc:docMk/>
            <pc:sldMk cId="1735288933" sldId="269"/>
            <ac:spMk id="22" creationId="{F4CC0E49-5E1B-764D-2EA2-246953B5A1C3}"/>
          </ac:spMkLst>
        </pc:spChg>
        <pc:spChg chg="add del mod">
          <ac:chgData name="Marcio Monteiro" userId="aef6e9f59deaac01" providerId="LiveId" clId="{6A8DAF11-0170-4933-B00C-B22EC133431A}" dt="2026-02-25T03:45:33.202" v="946" actId="478"/>
          <ac:spMkLst>
            <pc:docMk/>
            <pc:sldMk cId="1735288933" sldId="269"/>
            <ac:spMk id="23" creationId="{4BDCE6DA-61FA-E6F7-F170-BF9F8820D4E6}"/>
          </ac:spMkLst>
        </pc:spChg>
        <pc:spChg chg="mod">
          <ac:chgData name="Marcio Monteiro" userId="aef6e9f59deaac01" providerId="LiveId" clId="{6A8DAF11-0170-4933-B00C-B22EC133431A}" dt="2026-02-25T03:45:18.144" v="944"/>
          <ac:spMkLst>
            <pc:docMk/>
            <pc:sldMk cId="1735288933" sldId="269"/>
            <ac:spMk id="25" creationId="{B62F8795-3896-F4DD-FCC3-852375BAAD2B}"/>
          </ac:spMkLst>
        </pc:spChg>
        <pc:spChg chg="mod">
          <ac:chgData name="Marcio Monteiro" userId="aef6e9f59deaac01" providerId="LiveId" clId="{6A8DAF11-0170-4933-B00C-B22EC133431A}" dt="2026-02-25T03:45:18.144" v="944"/>
          <ac:spMkLst>
            <pc:docMk/>
            <pc:sldMk cId="1735288933" sldId="269"/>
            <ac:spMk id="26" creationId="{0EBE4E1C-36A7-5661-505A-174799D1CC3B}"/>
          </ac:spMkLst>
        </pc:spChg>
        <pc:spChg chg="mod">
          <ac:chgData name="Marcio Monteiro" userId="aef6e9f59deaac01" providerId="LiveId" clId="{6A8DAF11-0170-4933-B00C-B22EC133431A}" dt="2026-02-25T03:45:18.144" v="944"/>
          <ac:spMkLst>
            <pc:docMk/>
            <pc:sldMk cId="1735288933" sldId="269"/>
            <ac:spMk id="28" creationId="{16100FB2-4A00-494F-0437-BA0E301DF348}"/>
          </ac:spMkLst>
        </pc:spChg>
        <pc:spChg chg="mod">
          <ac:chgData name="Marcio Monteiro" userId="aef6e9f59deaac01" providerId="LiveId" clId="{6A8DAF11-0170-4933-B00C-B22EC133431A}" dt="2026-02-25T03:45:18.144" v="944"/>
          <ac:spMkLst>
            <pc:docMk/>
            <pc:sldMk cId="1735288933" sldId="269"/>
            <ac:spMk id="29" creationId="{E6D8352D-E301-AC28-9C07-D583ED4C0697}"/>
          </ac:spMkLst>
        </pc:spChg>
        <pc:spChg chg="mod">
          <ac:chgData name="Marcio Monteiro" userId="aef6e9f59deaac01" providerId="LiveId" clId="{6A8DAF11-0170-4933-B00C-B22EC133431A}" dt="2026-02-25T03:45:18.144" v="944"/>
          <ac:spMkLst>
            <pc:docMk/>
            <pc:sldMk cId="1735288933" sldId="269"/>
            <ac:spMk id="31" creationId="{96F3255E-4CED-BD1E-68E2-3AC5EDB0FE45}"/>
          </ac:spMkLst>
        </pc:spChg>
        <pc:spChg chg="mod">
          <ac:chgData name="Marcio Monteiro" userId="aef6e9f59deaac01" providerId="LiveId" clId="{6A8DAF11-0170-4933-B00C-B22EC133431A}" dt="2026-02-25T03:45:18.144" v="944"/>
          <ac:spMkLst>
            <pc:docMk/>
            <pc:sldMk cId="1735288933" sldId="269"/>
            <ac:spMk id="32" creationId="{84D13E05-8282-DE6E-82E6-66689BA0CBF9}"/>
          </ac:spMkLst>
        </pc:spChg>
        <pc:spChg chg="del mod">
          <ac:chgData name="Marcio Monteiro" userId="aef6e9f59deaac01" providerId="LiveId" clId="{6A8DAF11-0170-4933-B00C-B22EC133431A}" dt="2026-02-25T03:45:33.202" v="946" actId="478"/>
          <ac:spMkLst>
            <pc:docMk/>
            <pc:sldMk cId="1735288933" sldId="269"/>
            <ac:spMk id="33" creationId="{90DBAF54-0F58-280F-71E6-3BAE4FDD99A5}"/>
          </ac:spMkLst>
        </pc:spChg>
        <pc:spChg chg="add del mod">
          <ac:chgData name="Marcio Monteiro" userId="aef6e9f59deaac01" providerId="LiveId" clId="{6A8DAF11-0170-4933-B00C-B22EC133431A}" dt="2026-02-25T03:45:33.202" v="946" actId="478"/>
          <ac:spMkLst>
            <pc:docMk/>
            <pc:sldMk cId="1735288933" sldId="269"/>
            <ac:spMk id="37" creationId="{198A4FEC-3DA1-EC6B-BA24-8BECD3A80E63}"/>
          </ac:spMkLst>
        </pc:spChg>
        <pc:spChg chg="add mod">
          <ac:chgData name="Marcio Monteiro" userId="aef6e9f59deaac01" providerId="LiveId" clId="{6A8DAF11-0170-4933-B00C-B22EC133431A}" dt="2026-02-25T03:47:39.552" v="977" actId="164"/>
          <ac:spMkLst>
            <pc:docMk/>
            <pc:sldMk cId="1735288933" sldId="269"/>
            <ac:spMk id="38" creationId="{F1BE3A39-B38D-A041-6571-89B5DAA8A9D8}"/>
          </ac:spMkLst>
        </pc:spChg>
        <pc:spChg chg="mod">
          <ac:chgData name="Marcio Monteiro" userId="aef6e9f59deaac01" providerId="LiveId" clId="{6A8DAF11-0170-4933-B00C-B22EC133431A}" dt="2026-02-25T03:46:28.518" v="953"/>
          <ac:spMkLst>
            <pc:docMk/>
            <pc:sldMk cId="1735288933" sldId="269"/>
            <ac:spMk id="40" creationId="{6EAA4C4B-3598-BC95-1CC3-C7D0F18875F9}"/>
          </ac:spMkLst>
        </pc:spChg>
        <pc:spChg chg="mod">
          <ac:chgData name="Marcio Monteiro" userId="aef6e9f59deaac01" providerId="LiveId" clId="{6A8DAF11-0170-4933-B00C-B22EC133431A}" dt="2026-02-25T03:46:28.518" v="953"/>
          <ac:spMkLst>
            <pc:docMk/>
            <pc:sldMk cId="1735288933" sldId="269"/>
            <ac:spMk id="41" creationId="{A4F12AB1-2C11-E22B-F897-48E4AEB9778E}"/>
          </ac:spMkLst>
        </pc:spChg>
        <pc:spChg chg="mod">
          <ac:chgData name="Marcio Monteiro" userId="aef6e9f59deaac01" providerId="LiveId" clId="{6A8DAF11-0170-4933-B00C-B22EC133431A}" dt="2026-02-25T03:46:28.518" v="953"/>
          <ac:spMkLst>
            <pc:docMk/>
            <pc:sldMk cId="1735288933" sldId="269"/>
            <ac:spMk id="43" creationId="{4C4DAC30-DFFE-F082-1004-23682ACF5232}"/>
          </ac:spMkLst>
        </pc:spChg>
        <pc:spChg chg="mod">
          <ac:chgData name="Marcio Monteiro" userId="aef6e9f59deaac01" providerId="LiveId" clId="{6A8DAF11-0170-4933-B00C-B22EC133431A}" dt="2026-02-25T03:46:28.518" v="953"/>
          <ac:spMkLst>
            <pc:docMk/>
            <pc:sldMk cId="1735288933" sldId="269"/>
            <ac:spMk id="44" creationId="{47D3A55F-B2A8-EEE3-F3C4-35EA6CD9F1F9}"/>
          </ac:spMkLst>
        </pc:spChg>
        <pc:spChg chg="mod">
          <ac:chgData name="Marcio Monteiro" userId="aef6e9f59deaac01" providerId="LiveId" clId="{6A8DAF11-0170-4933-B00C-B22EC133431A}" dt="2026-02-25T03:46:32.592" v="955"/>
          <ac:spMkLst>
            <pc:docMk/>
            <pc:sldMk cId="1735288933" sldId="269"/>
            <ac:spMk id="46" creationId="{40220681-91BA-E14E-C218-F655CD5729D2}"/>
          </ac:spMkLst>
        </pc:spChg>
        <pc:spChg chg="mod">
          <ac:chgData name="Marcio Monteiro" userId="aef6e9f59deaac01" providerId="LiveId" clId="{6A8DAF11-0170-4933-B00C-B22EC133431A}" dt="2026-02-25T03:46:32.592" v="955"/>
          <ac:spMkLst>
            <pc:docMk/>
            <pc:sldMk cId="1735288933" sldId="269"/>
            <ac:spMk id="47" creationId="{3E223204-0C9F-0B28-1545-5FDEC6975175}"/>
          </ac:spMkLst>
        </pc:spChg>
        <pc:spChg chg="mod">
          <ac:chgData name="Marcio Monteiro" userId="aef6e9f59deaac01" providerId="LiveId" clId="{6A8DAF11-0170-4933-B00C-B22EC133431A}" dt="2026-02-25T03:46:32.592" v="955"/>
          <ac:spMkLst>
            <pc:docMk/>
            <pc:sldMk cId="1735288933" sldId="269"/>
            <ac:spMk id="49" creationId="{0D6E915D-092F-22B8-5FB0-B34AD05ECEAF}"/>
          </ac:spMkLst>
        </pc:spChg>
        <pc:spChg chg="mod">
          <ac:chgData name="Marcio Monteiro" userId="aef6e9f59deaac01" providerId="LiveId" clId="{6A8DAF11-0170-4933-B00C-B22EC133431A}" dt="2026-02-25T03:46:32.592" v="955"/>
          <ac:spMkLst>
            <pc:docMk/>
            <pc:sldMk cId="1735288933" sldId="269"/>
            <ac:spMk id="50" creationId="{C050D9E0-040C-FD81-EAEE-067E3DA8C742}"/>
          </ac:spMkLst>
        </pc:spChg>
        <pc:spChg chg="mod">
          <ac:chgData name="Marcio Monteiro" userId="aef6e9f59deaac01" providerId="LiveId" clId="{6A8DAF11-0170-4933-B00C-B22EC133431A}" dt="2026-02-25T03:46:37.588" v="959"/>
          <ac:spMkLst>
            <pc:docMk/>
            <pc:sldMk cId="1735288933" sldId="269"/>
            <ac:spMk id="52" creationId="{8DA53AE3-AD6C-62BC-9C2D-48B1117189A7}"/>
          </ac:spMkLst>
        </pc:spChg>
        <pc:spChg chg="mod">
          <ac:chgData name="Marcio Monteiro" userId="aef6e9f59deaac01" providerId="LiveId" clId="{6A8DAF11-0170-4933-B00C-B22EC133431A}" dt="2026-02-25T03:46:37.588" v="959"/>
          <ac:spMkLst>
            <pc:docMk/>
            <pc:sldMk cId="1735288933" sldId="269"/>
            <ac:spMk id="53" creationId="{7D8F0659-1792-609F-26D3-BDA199CAAF1F}"/>
          </ac:spMkLst>
        </pc:spChg>
        <pc:spChg chg="mod">
          <ac:chgData name="Marcio Monteiro" userId="aef6e9f59deaac01" providerId="LiveId" clId="{6A8DAF11-0170-4933-B00C-B22EC133431A}" dt="2026-02-25T03:46:37.588" v="959"/>
          <ac:spMkLst>
            <pc:docMk/>
            <pc:sldMk cId="1735288933" sldId="269"/>
            <ac:spMk id="55" creationId="{55DEC998-A937-BA25-B231-D4EEC5D57160}"/>
          </ac:spMkLst>
        </pc:spChg>
        <pc:spChg chg="mod">
          <ac:chgData name="Marcio Monteiro" userId="aef6e9f59deaac01" providerId="LiveId" clId="{6A8DAF11-0170-4933-B00C-B22EC133431A}" dt="2026-02-25T03:46:37.588" v="959"/>
          <ac:spMkLst>
            <pc:docMk/>
            <pc:sldMk cId="1735288933" sldId="269"/>
            <ac:spMk id="56" creationId="{3D5E5FF7-44F2-3EBF-A673-BA5A3285BE1A}"/>
          </ac:spMkLst>
        </pc:spChg>
        <pc:spChg chg="mod">
          <ac:chgData name="Marcio Monteiro" userId="aef6e9f59deaac01" providerId="LiveId" clId="{6A8DAF11-0170-4933-B00C-B22EC133431A}" dt="2026-02-25T03:46:45.570" v="963"/>
          <ac:spMkLst>
            <pc:docMk/>
            <pc:sldMk cId="1735288933" sldId="269"/>
            <ac:spMk id="58" creationId="{A1F76D04-0C3C-2D65-5B60-937D0FF5EF89}"/>
          </ac:spMkLst>
        </pc:spChg>
        <pc:spChg chg="mod">
          <ac:chgData name="Marcio Monteiro" userId="aef6e9f59deaac01" providerId="LiveId" clId="{6A8DAF11-0170-4933-B00C-B22EC133431A}" dt="2026-02-25T03:46:45.570" v="963"/>
          <ac:spMkLst>
            <pc:docMk/>
            <pc:sldMk cId="1735288933" sldId="269"/>
            <ac:spMk id="59" creationId="{7C099C50-D730-43A6-788F-5C5599A1131B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61" creationId="{83E05984-1152-95F3-B50D-B860A3620F6F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62" creationId="{CFF17722-763F-6F0B-EEE3-18653C041552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64" creationId="{F0D68C0D-A8B3-88DA-A22C-3323BA4F1A4F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65" creationId="{A1FDC791-E628-E984-AB3E-5044A8F3EACC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67" creationId="{F83F7E7D-1703-193B-CB91-F20FBA05D2F5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68" creationId="{86FE1DF4-F807-17BE-28EA-E7CE3471890F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70" creationId="{10AEDFE0-287E-F92D-F1F4-8FE5C524F5C3}"/>
          </ac:spMkLst>
        </pc:spChg>
        <pc:spChg chg="mod">
          <ac:chgData name="Marcio Monteiro" userId="aef6e9f59deaac01" providerId="LiveId" clId="{6A8DAF11-0170-4933-B00C-B22EC133431A}" dt="2026-02-25T03:46:57.916" v="966"/>
          <ac:spMkLst>
            <pc:docMk/>
            <pc:sldMk cId="1735288933" sldId="269"/>
            <ac:spMk id="71" creationId="{DB4F1DE0-D77C-D4D5-5C18-15E12CCE9881}"/>
          </ac:spMkLst>
        </pc:spChg>
        <pc:spChg chg="mod">
          <ac:chgData name="Marcio Monteiro" userId="aef6e9f59deaac01" providerId="LiveId" clId="{6A8DAF11-0170-4933-B00C-B22EC133431A}" dt="2026-02-25T03:47:14.670" v="971"/>
          <ac:spMkLst>
            <pc:docMk/>
            <pc:sldMk cId="1735288933" sldId="269"/>
            <ac:spMk id="73" creationId="{1E670395-BBD8-C949-898B-71CE918C6884}"/>
          </ac:spMkLst>
        </pc:spChg>
        <pc:spChg chg="mod">
          <ac:chgData name="Marcio Monteiro" userId="aef6e9f59deaac01" providerId="LiveId" clId="{6A8DAF11-0170-4933-B00C-B22EC133431A}" dt="2026-02-25T03:47:14.670" v="971"/>
          <ac:spMkLst>
            <pc:docMk/>
            <pc:sldMk cId="1735288933" sldId="269"/>
            <ac:spMk id="74" creationId="{C50E476B-739B-17D6-4D70-63256E305F1A}"/>
          </ac:spMkLst>
        </pc:spChg>
        <pc:spChg chg="mod">
          <ac:chgData name="Marcio Monteiro" userId="aef6e9f59deaac01" providerId="LiveId" clId="{6A8DAF11-0170-4933-B00C-B22EC133431A}" dt="2026-02-25T03:47:14.670" v="971"/>
          <ac:spMkLst>
            <pc:docMk/>
            <pc:sldMk cId="1735288933" sldId="269"/>
            <ac:spMk id="76" creationId="{F3373275-B620-8763-A67A-E45227E68FEE}"/>
          </ac:spMkLst>
        </pc:spChg>
        <pc:spChg chg="mod">
          <ac:chgData name="Marcio Monteiro" userId="aef6e9f59deaac01" providerId="LiveId" clId="{6A8DAF11-0170-4933-B00C-B22EC133431A}" dt="2026-02-25T03:47:14.670" v="971"/>
          <ac:spMkLst>
            <pc:docMk/>
            <pc:sldMk cId="1735288933" sldId="269"/>
            <ac:spMk id="77" creationId="{2738D6E1-DA70-D91A-BE34-30A5D6992E88}"/>
          </ac:spMkLst>
        </pc:spChg>
        <pc:spChg chg="mod">
          <ac:chgData name="Marcio Monteiro" userId="aef6e9f59deaac01" providerId="LiveId" clId="{6A8DAF11-0170-4933-B00C-B22EC133431A}" dt="2026-02-25T03:47:14.670" v="971"/>
          <ac:spMkLst>
            <pc:docMk/>
            <pc:sldMk cId="1735288933" sldId="269"/>
            <ac:spMk id="79" creationId="{B101B1E2-4329-5E36-3C1C-BAE91F55C80C}"/>
          </ac:spMkLst>
        </pc:spChg>
        <pc:spChg chg="mod">
          <ac:chgData name="Marcio Monteiro" userId="aef6e9f59deaac01" providerId="LiveId" clId="{6A8DAF11-0170-4933-B00C-B22EC133431A}" dt="2026-02-25T03:47:14.670" v="971"/>
          <ac:spMkLst>
            <pc:docMk/>
            <pc:sldMk cId="1735288933" sldId="269"/>
            <ac:spMk id="80" creationId="{BDBEC5C7-F1EC-931E-DFE7-E3D3714C0119}"/>
          </ac:spMkLst>
        </pc:spChg>
        <pc:spChg chg="add mod">
          <ac:chgData name="Marcio Monteiro" userId="aef6e9f59deaac01" providerId="LiveId" clId="{6A8DAF11-0170-4933-B00C-B22EC133431A}" dt="2026-02-25T03:48:15.238" v="984" actId="1076"/>
          <ac:spMkLst>
            <pc:docMk/>
            <pc:sldMk cId="1735288933" sldId="269"/>
            <ac:spMk id="82" creationId="{9248A997-F841-5CBA-0034-1B94C3F6B85D}"/>
          </ac:spMkLst>
        </pc:spChg>
        <pc:spChg chg="mod">
          <ac:chgData name="Marcio Monteiro" userId="aef6e9f59deaac01" providerId="LiveId" clId="{6A8DAF11-0170-4933-B00C-B22EC133431A}" dt="2026-02-25T03:48:15.238" v="984" actId="1076"/>
          <ac:spMkLst>
            <pc:docMk/>
            <pc:sldMk cId="1735288933" sldId="269"/>
            <ac:spMk id="83" creationId="{E2000960-9D37-ECD2-7DAD-549D8F8D8C48}"/>
          </ac:spMkLst>
        </pc:spChg>
        <pc:spChg chg="add mod">
          <ac:chgData name="Marcio Monteiro" userId="aef6e9f59deaac01" providerId="LiveId" clId="{6A8DAF11-0170-4933-B00C-B22EC133431A}" dt="2026-02-25T03:51:17.134" v="1073" actId="1076"/>
          <ac:spMkLst>
            <pc:docMk/>
            <pc:sldMk cId="1735288933" sldId="269"/>
            <ac:spMk id="84" creationId="{9B8B1FB9-7604-5CF9-D8A2-A5C30169124C}"/>
          </ac:spMkLst>
        </pc:spChg>
        <pc:spChg chg="mod">
          <ac:chgData name="Marcio Monteiro" userId="aef6e9f59deaac01" providerId="LiveId" clId="{6A8DAF11-0170-4933-B00C-B22EC133431A}" dt="2026-02-25T03:47:55.056" v="978"/>
          <ac:spMkLst>
            <pc:docMk/>
            <pc:sldMk cId="1735288933" sldId="269"/>
            <ac:spMk id="86" creationId="{C1D1AA1C-DBC5-3321-A74A-3106D65A43C7}"/>
          </ac:spMkLst>
        </pc:spChg>
        <pc:spChg chg="mod">
          <ac:chgData name="Marcio Monteiro" userId="aef6e9f59deaac01" providerId="LiveId" clId="{6A8DAF11-0170-4933-B00C-B22EC133431A}" dt="2026-02-25T03:47:55.056" v="978"/>
          <ac:spMkLst>
            <pc:docMk/>
            <pc:sldMk cId="1735288933" sldId="269"/>
            <ac:spMk id="87" creationId="{3CAC608E-C920-1344-243D-45AEF0BCA39F}"/>
          </ac:spMkLst>
        </pc:spChg>
        <pc:spChg chg="mod">
          <ac:chgData name="Marcio Monteiro" userId="aef6e9f59deaac01" providerId="LiveId" clId="{6A8DAF11-0170-4933-B00C-B22EC133431A}" dt="2026-02-25T03:47:55.056" v="978"/>
          <ac:spMkLst>
            <pc:docMk/>
            <pc:sldMk cId="1735288933" sldId="269"/>
            <ac:spMk id="90" creationId="{ADB4EC74-6BFE-E8A2-7B05-2609D35C1682}"/>
          </ac:spMkLst>
        </pc:spChg>
        <pc:spChg chg="mod">
          <ac:chgData name="Marcio Monteiro" userId="aef6e9f59deaac01" providerId="LiveId" clId="{6A8DAF11-0170-4933-B00C-B22EC133431A}" dt="2026-02-25T03:47:55.056" v="978"/>
          <ac:spMkLst>
            <pc:docMk/>
            <pc:sldMk cId="1735288933" sldId="269"/>
            <ac:spMk id="92" creationId="{E1474ED2-CE1E-20C7-89E7-C4D89386E406}"/>
          </ac:spMkLst>
        </pc:spChg>
        <pc:spChg chg="add mod">
          <ac:chgData name="Marcio Monteiro" userId="aef6e9f59deaac01" providerId="LiveId" clId="{6A8DAF11-0170-4933-B00C-B22EC133431A}" dt="2026-02-25T03:48:15.238" v="984" actId="1076"/>
          <ac:spMkLst>
            <pc:docMk/>
            <pc:sldMk cId="1735288933" sldId="269"/>
            <ac:spMk id="94" creationId="{06A0AE62-E661-EBC1-E5E3-C4572E54F16C}"/>
          </ac:spMkLst>
        </pc:spChg>
        <pc:spChg chg="mod">
          <ac:chgData name="Marcio Monteiro" userId="aef6e9f59deaac01" providerId="LiveId" clId="{6A8DAF11-0170-4933-B00C-B22EC133431A}" dt="2026-02-25T03:47:55.056" v="978"/>
          <ac:spMkLst>
            <pc:docMk/>
            <pc:sldMk cId="1735288933" sldId="269"/>
            <ac:spMk id="96" creationId="{8482EF7C-D362-6781-4F51-91160C78B918}"/>
          </ac:spMkLst>
        </pc:spChg>
        <pc:spChg chg="mod">
          <ac:chgData name="Marcio Monteiro" userId="aef6e9f59deaac01" providerId="LiveId" clId="{6A8DAF11-0170-4933-B00C-B22EC133431A}" dt="2026-02-25T03:47:55.056" v="978"/>
          <ac:spMkLst>
            <pc:docMk/>
            <pc:sldMk cId="1735288933" sldId="269"/>
            <ac:spMk id="97" creationId="{EE387E63-E1EB-E67D-348B-27FD308A51B7}"/>
          </ac:spMkLst>
        </pc:spChg>
        <pc:spChg chg="add mod">
          <ac:chgData name="Marcio Monteiro" userId="aef6e9f59deaac01" providerId="LiveId" clId="{6A8DAF11-0170-4933-B00C-B22EC133431A}" dt="2026-02-25T03:48:15.238" v="984" actId="1076"/>
          <ac:spMkLst>
            <pc:docMk/>
            <pc:sldMk cId="1735288933" sldId="269"/>
            <ac:spMk id="98" creationId="{19865510-477C-8B9F-C684-786F8102EC50}"/>
          </ac:spMkLst>
        </pc:spChg>
        <pc:spChg chg="mod">
          <ac:chgData name="Marcio Monteiro" userId="aef6e9f59deaac01" providerId="LiveId" clId="{6A8DAF11-0170-4933-B00C-B22EC133431A}" dt="2026-02-25T03:48:18.274" v="986" actId="1076"/>
          <ac:spMkLst>
            <pc:docMk/>
            <pc:sldMk cId="1735288933" sldId="269"/>
            <ac:spMk id="99" creationId="{0687C632-CCED-156D-E3E4-882CAA868EF5}"/>
          </ac:spMkLst>
        </pc:spChg>
        <pc:spChg chg="add mod">
          <ac:chgData name="Marcio Monteiro" userId="aef6e9f59deaac01" providerId="LiveId" clId="{6A8DAF11-0170-4933-B00C-B22EC133431A}" dt="2026-02-25T03:48:19.838" v="987" actId="20577"/>
          <ac:spMkLst>
            <pc:docMk/>
            <pc:sldMk cId="1735288933" sldId="269"/>
            <ac:spMk id="100" creationId="{659844BE-8A45-97EF-82D9-F35F3AD39D65}"/>
          </ac:spMkLst>
        </pc:spChg>
        <pc:spChg chg="add mod">
          <ac:chgData name="Marcio Monteiro" userId="aef6e9f59deaac01" providerId="LiveId" clId="{6A8DAF11-0170-4933-B00C-B22EC133431A}" dt="2026-02-25T03:51:15.274" v="1072" actId="1076"/>
          <ac:spMkLst>
            <pc:docMk/>
            <pc:sldMk cId="1735288933" sldId="269"/>
            <ac:spMk id="101" creationId="{084C0560-2EED-100B-B734-E7B5EE90B22C}"/>
          </ac:spMkLst>
        </pc:spChg>
        <pc:spChg chg="mod">
          <ac:chgData name="Marcio Monteiro" userId="aef6e9f59deaac01" providerId="LiveId" clId="{6A8DAF11-0170-4933-B00C-B22EC133431A}" dt="2026-02-25T03:48:15.723" v="985"/>
          <ac:spMkLst>
            <pc:docMk/>
            <pc:sldMk cId="1735288933" sldId="269"/>
            <ac:spMk id="103" creationId="{78FD9C5A-9E2B-34A3-05DD-30537F8B45D2}"/>
          </ac:spMkLst>
        </pc:spChg>
        <pc:spChg chg="mod">
          <ac:chgData name="Marcio Monteiro" userId="aef6e9f59deaac01" providerId="LiveId" clId="{6A8DAF11-0170-4933-B00C-B22EC133431A}" dt="2026-02-25T03:48:15.723" v="985"/>
          <ac:spMkLst>
            <pc:docMk/>
            <pc:sldMk cId="1735288933" sldId="269"/>
            <ac:spMk id="106" creationId="{85CC193C-6D0C-FF2C-7AEE-A54C2F31175C}"/>
          </ac:spMkLst>
        </pc:spChg>
        <pc:spChg chg="mod">
          <ac:chgData name="Marcio Monteiro" userId="aef6e9f59deaac01" providerId="LiveId" clId="{6A8DAF11-0170-4933-B00C-B22EC133431A}" dt="2026-02-25T03:48:15.723" v="985"/>
          <ac:spMkLst>
            <pc:docMk/>
            <pc:sldMk cId="1735288933" sldId="269"/>
            <ac:spMk id="109" creationId="{986CD41F-004B-9D84-B539-1FC867A53274}"/>
          </ac:spMkLst>
        </pc:spChg>
        <pc:spChg chg="mod">
          <ac:chgData name="Marcio Monteiro" userId="aef6e9f59deaac01" providerId="LiveId" clId="{6A8DAF11-0170-4933-B00C-B22EC133431A}" dt="2026-02-25T03:48:15.723" v="985"/>
          <ac:spMkLst>
            <pc:docMk/>
            <pc:sldMk cId="1735288933" sldId="269"/>
            <ac:spMk id="110" creationId="{2E20EA14-EFA6-F88F-D982-3B1086D7FD6E}"/>
          </ac:spMkLst>
        </pc:spChg>
        <pc:spChg chg="add mod">
          <ac:chgData name="Marcio Monteiro" userId="aef6e9f59deaac01" providerId="LiveId" clId="{6A8DAF11-0170-4933-B00C-B22EC133431A}" dt="2026-02-25T03:48:18.274" v="986" actId="1076"/>
          <ac:spMkLst>
            <pc:docMk/>
            <pc:sldMk cId="1735288933" sldId="269"/>
            <ac:spMk id="111" creationId="{A3B4AE9B-862E-E406-5881-A36F9038FC75}"/>
          </ac:spMkLst>
        </pc:spChg>
        <pc:spChg chg="mod">
          <ac:chgData name="Marcio Monteiro" userId="aef6e9f59deaac01" providerId="LiveId" clId="{6A8DAF11-0170-4933-B00C-B22EC133431A}" dt="2026-02-25T03:48:15.723" v="985"/>
          <ac:spMkLst>
            <pc:docMk/>
            <pc:sldMk cId="1735288933" sldId="269"/>
            <ac:spMk id="113" creationId="{67F47AEC-BDE8-78A1-9EC0-ED381F2BE464}"/>
          </ac:spMkLst>
        </pc:spChg>
        <pc:spChg chg="mod">
          <ac:chgData name="Marcio Monteiro" userId="aef6e9f59deaac01" providerId="LiveId" clId="{6A8DAF11-0170-4933-B00C-B22EC133431A}" dt="2026-02-25T03:48:15.723" v="985"/>
          <ac:spMkLst>
            <pc:docMk/>
            <pc:sldMk cId="1735288933" sldId="269"/>
            <ac:spMk id="114" creationId="{8956B709-DBC0-619C-D467-7649907071EC}"/>
          </ac:spMkLst>
        </pc:spChg>
        <pc:spChg chg="add mod">
          <ac:chgData name="Marcio Monteiro" userId="aef6e9f59deaac01" providerId="LiveId" clId="{6A8DAF11-0170-4933-B00C-B22EC133431A}" dt="2026-02-25T03:48:18.274" v="986" actId="1076"/>
          <ac:spMkLst>
            <pc:docMk/>
            <pc:sldMk cId="1735288933" sldId="269"/>
            <ac:spMk id="115" creationId="{85EF6344-9C75-B0CC-6A58-564572F34D9D}"/>
          </ac:spMkLst>
        </pc:spChg>
        <pc:spChg chg="add mod ord">
          <ac:chgData name="Marcio Monteiro" userId="aef6e9f59deaac01" providerId="LiveId" clId="{6A8DAF11-0170-4933-B00C-B22EC133431A}" dt="2026-02-25T03:48:44.362" v="991" actId="167"/>
          <ac:spMkLst>
            <pc:docMk/>
            <pc:sldMk cId="1735288933" sldId="269"/>
            <ac:spMk id="116" creationId="{52301983-EB6C-BF79-86F9-970D6DE541D6}"/>
          </ac:spMkLst>
        </pc:spChg>
        <pc:spChg chg="add mod">
          <ac:chgData name="Marcio Monteiro" userId="aef6e9f59deaac01" providerId="LiveId" clId="{6A8DAF11-0170-4933-B00C-B22EC133431A}" dt="2026-02-25T03:51:02.271" v="1071" actId="2711"/>
          <ac:spMkLst>
            <pc:docMk/>
            <pc:sldMk cId="1735288933" sldId="269"/>
            <ac:spMk id="117" creationId="{063FE4FD-C29F-1DC1-4C79-B2575171B96C}"/>
          </ac:spMkLst>
        </pc:spChg>
        <pc:grpChg chg="del mod">
          <ac:chgData name="Marcio Monteiro" userId="aef6e9f59deaac01" providerId="LiveId" clId="{6A8DAF11-0170-4933-B00C-B22EC133431A}" dt="2026-02-25T03:45:34.416" v="947" actId="478"/>
          <ac:grpSpMkLst>
            <pc:docMk/>
            <pc:sldMk cId="1735288933" sldId="269"/>
            <ac:grpSpMk id="7" creationId="{591BCAF4-1A14-A3A8-9417-301466E03A97}"/>
          </ac:grpSpMkLst>
        </pc:grpChg>
        <pc:grpChg chg="del mod">
          <ac:chgData name="Marcio Monteiro" userId="aef6e9f59deaac01" providerId="LiveId" clId="{6A8DAF11-0170-4933-B00C-B22EC133431A}" dt="2026-02-25T03:45:34.416" v="947" actId="478"/>
          <ac:grpSpMkLst>
            <pc:docMk/>
            <pc:sldMk cId="1735288933" sldId="269"/>
            <ac:grpSpMk id="10" creationId="{EBD964F6-209C-76F1-F59E-D2D7DA6DF363}"/>
          </ac:grpSpMkLst>
        </pc:grpChg>
        <pc:grpChg chg="del mod">
          <ac:chgData name="Marcio Monteiro" userId="aef6e9f59deaac01" providerId="LiveId" clId="{6A8DAF11-0170-4933-B00C-B22EC133431A}" dt="2026-02-25T03:45:34.416" v="947" actId="478"/>
          <ac:grpSpMkLst>
            <pc:docMk/>
            <pc:sldMk cId="1735288933" sldId="269"/>
            <ac:grpSpMk id="13" creationId="{7C49393D-2352-D9AC-53FC-417CD378C7CC}"/>
          </ac:grpSpMkLst>
        </pc:grpChg>
        <pc:grpChg chg="del mod">
          <ac:chgData name="Marcio Monteiro" userId="aef6e9f59deaac01" providerId="LiveId" clId="{6A8DAF11-0170-4933-B00C-B22EC133431A}" dt="2026-02-25T03:45:34.416" v="947" actId="478"/>
          <ac:grpSpMkLst>
            <pc:docMk/>
            <pc:sldMk cId="1735288933" sldId="269"/>
            <ac:grpSpMk id="17" creationId="{9B85E4C1-7DF1-B6C8-2F7A-55673860BA90}"/>
          </ac:grpSpMkLst>
        </pc:grpChg>
        <pc:grpChg chg="del mod">
          <ac:chgData name="Marcio Monteiro" userId="aef6e9f59deaac01" providerId="LiveId" clId="{6A8DAF11-0170-4933-B00C-B22EC133431A}" dt="2026-02-25T03:45:33.202" v="946" actId="478"/>
          <ac:grpSpMkLst>
            <pc:docMk/>
            <pc:sldMk cId="1735288933" sldId="269"/>
            <ac:grpSpMk id="24" creationId="{753EECB0-3C0E-1099-CF16-47D84243FEC9}"/>
          </ac:grpSpMkLst>
        </pc:grpChg>
        <pc:grpChg chg="del mod">
          <ac:chgData name="Marcio Monteiro" userId="aef6e9f59deaac01" providerId="LiveId" clId="{6A8DAF11-0170-4933-B00C-B22EC133431A}" dt="2026-02-25T03:45:33.202" v="946" actId="478"/>
          <ac:grpSpMkLst>
            <pc:docMk/>
            <pc:sldMk cId="1735288933" sldId="269"/>
            <ac:grpSpMk id="27" creationId="{F0A92546-A07F-E548-D35F-277F306B8E80}"/>
          </ac:grpSpMkLst>
        </pc:grpChg>
        <pc:grpChg chg="del mod">
          <ac:chgData name="Marcio Monteiro" userId="aef6e9f59deaac01" providerId="LiveId" clId="{6A8DAF11-0170-4933-B00C-B22EC133431A}" dt="2026-02-25T03:45:33.202" v="946" actId="478"/>
          <ac:grpSpMkLst>
            <pc:docMk/>
            <pc:sldMk cId="1735288933" sldId="269"/>
            <ac:grpSpMk id="30" creationId="{83AA8151-8AC2-7958-340F-80BBB7A26394}"/>
          </ac:grpSpMkLst>
        </pc:grpChg>
        <pc:grpChg chg="del mod">
          <ac:chgData name="Marcio Monteiro" userId="aef6e9f59deaac01" providerId="LiveId" clId="{6A8DAF11-0170-4933-B00C-B22EC133431A}" dt="2026-02-25T03:45:33.202" v="946" actId="478"/>
          <ac:grpSpMkLst>
            <pc:docMk/>
            <pc:sldMk cId="1735288933" sldId="269"/>
            <ac:grpSpMk id="34" creationId="{3172A344-2274-1729-C178-C50F8B3A883D}"/>
          </ac:grpSpMkLst>
        </pc:grpChg>
        <pc:grpChg chg="add mod">
          <ac:chgData name="Marcio Monteiro" userId="aef6e9f59deaac01" providerId="LiveId" clId="{6A8DAF11-0170-4933-B00C-B22EC133431A}" dt="2026-02-25T03:46:43.938" v="962" actId="1076"/>
          <ac:grpSpMkLst>
            <pc:docMk/>
            <pc:sldMk cId="1735288933" sldId="269"/>
            <ac:grpSpMk id="39" creationId="{1CA94854-3285-2558-49F2-72A63F15E488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42" creationId="{4225D059-7835-BB1F-EE2A-0153F8A0CEFE}"/>
          </ac:grpSpMkLst>
        </pc:grpChg>
        <pc:grpChg chg="add mod">
          <ac:chgData name="Marcio Monteiro" userId="aef6e9f59deaac01" providerId="LiveId" clId="{6A8DAF11-0170-4933-B00C-B22EC133431A}" dt="2026-02-25T03:46:36.957" v="958" actId="1076"/>
          <ac:grpSpMkLst>
            <pc:docMk/>
            <pc:sldMk cId="1735288933" sldId="269"/>
            <ac:grpSpMk id="45" creationId="{647119FE-F40C-3B12-829B-22EDE0BBC551}"/>
          </ac:grpSpMkLst>
        </pc:grpChg>
        <pc:grpChg chg="add mod">
          <ac:chgData name="Marcio Monteiro" userId="aef6e9f59deaac01" providerId="LiveId" clId="{6A8DAF11-0170-4933-B00C-B22EC133431A}" dt="2026-02-25T03:46:36.957" v="958" actId="1076"/>
          <ac:grpSpMkLst>
            <pc:docMk/>
            <pc:sldMk cId="1735288933" sldId="269"/>
            <ac:grpSpMk id="48" creationId="{485ADE7B-0A6A-4434-73BA-895145CF82B7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51" creationId="{67103119-8C99-7339-C339-19060EF9B01B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54" creationId="{FC945397-3DAF-B8F2-EDEF-9CFA3E77F030}"/>
          </ac:grpSpMkLst>
        </pc:grpChg>
        <pc:grpChg chg="add mod">
          <ac:chgData name="Marcio Monteiro" userId="aef6e9f59deaac01" providerId="LiveId" clId="{6A8DAF11-0170-4933-B00C-B22EC133431A}" dt="2026-02-25T03:46:48.551" v="965" actId="1076"/>
          <ac:grpSpMkLst>
            <pc:docMk/>
            <pc:sldMk cId="1735288933" sldId="269"/>
            <ac:grpSpMk id="57" creationId="{E35E964C-455C-381D-81ED-24BCA4AA7E3B}"/>
          </ac:grpSpMkLst>
        </pc:grpChg>
        <pc:grpChg chg="mod">
          <ac:chgData name="Marcio Monteiro" userId="aef6e9f59deaac01" providerId="LiveId" clId="{6A8DAF11-0170-4933-B00C-B22EC133431A}" dt="2026-02-25T03:47:09.640" v="970" actId="1076"/>
          <ac:grpSpMkLst>
            <pc:docMk/>
            <pc:sldMk cId="1735288933" sldId="269"/>
            <ac:grpSpMk id="60" creationId="{253F1756-FDC4-2289-8B75-F5865B1A4BF7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63" creationId="{31061897-CDB6-19E7-700D-C0ABEF9BB947}"/>
          </ac:grpSpMkLst>
        </pc:grpChg>
        <pc:grpChg chg="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66" creationId="{FC792FBB-6FCD-6518-3EB1-0BD557A8D50A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69" creationId="{87C12D3D-2A05-EE9D-CC1B-44B3975B3641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72" creationId="{A7E68D36-FABB-9227-2AE6-92DC539DE494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75" creationId="{CFF78717-1D6F-636B-86EA-8D8036849346}"/>
          </ac:grpSpMkLst>
        </pc:grpChg>
        <pc:grpChg chg="add mod">
          <ac:chgData name="Marcio Monteiro" userId="aef6e9f59deaac01" providerId="LiveId" clId="{6A8DAF11-0170-4933-B00C-B22EC133431A}" dt="2026-02-25T03:47:39.552" v="977" actId="164"/>
          <ac:grpSpMkLst>
            <pc:docMk/>
            <pc:sldMk cId="1735288933" sldId="269"/>
            <ac:grpSpMk id="78" creationId="{BFE8B89B-CEAB-DB64-0854-12AD34CBE8B6}"/>
          </ac:grpSpMkLst>
        </pc:grpChg>
        <pc:grpChg chg="mod">
          <ac:chgData name="Marcio Monteiro" userId="aef6e9f59deaac01" providerId="LiveId" clId="{6A8DAF11-0170-4933-B00C-B22EC133431A}" dt="2026-02-25T03:48:51.981" v="993" actId="1076"/>
          <ac:grpSpMkLst>
            <pc:docMk/>
            <pc:sldMk cId="1735288933" sldId="269"/>
            <ac:grpSpMk id="81" creationId="{EB603EF1-9561-BA45-33D1-BE6C7CF19946}"/>
          </ac:grpSpMkLst>
        </pc:grpChg>
        <pc:grpChg chg="mod">
          <ac:chgData name="Marcio Monteiro" userId="aef6e9f59deaac01" providerId="LiveId" clId="{6A8DAF11-0170-4933-B00C-B22EC133431A}" dt="2026-02-25T03:48:15.238" v="984" actId="1076"/>
          <ac:grpSpMkLst>
            <pc:docMk/>
            <pc:sldMk cId="1735288933" sldId="269"/>
            <ac:grpSpMk id="85" creationId="{BE166C59-0188-1657-12BD-C067E13B383A}"/>
          </ac:grpSpMkLst>
        </pc:grpChg>
        <pc:grpChg chg="mod">
          <ac:chgData name="Marcio Monteiro" userId="aef6e9f59deaac01" providerId="LiveId" clId="{6A8DAF11-0170-4933-B00C-B22EC133431A}" dt="2026-02-25T03:48:15.238" v="984" actId="1076"/>
          <ac:grpSpMkLst>
            <pc:docMk/>
            <pc:sldMk cId="1735288933" sldId="269"/>
            <ac:grpSpMk id="88" creationId="{B64CD13B-AB21-42CF-8BD9-87DC376E6455}"/>
          </ac:grpSpMkLst>
        </pc:grpChg>
        <pc:grpChg chg="mod">
          <ac:chgData name="Marcio Monteiro" userId="aef6e9f59deaac01" providerId="LiveId" clId="{6A8DAF11-0170-4933-B00C-B22EC133431A}" dt="2026-02-25T03:48:15.238" v="984" actId="1076"/>
          <ac:grpSpMkLst>
            <pc:docMk/>
            <pc:sldMk cId="1735288933" sldId="269"/>
            <ac:grpSpMk id="91" creationId="{E5F2E161-0B05-8641-621A-2351830070E4}"/>
          </ac:grpSpMkLst>
        </pc:grpChg>
        <pc:grpChg chg="mod">
          <ac:chgData name="Marcio Monteiro" userId="aef6e9f59deaac01" providerId="LiveId" clId="{6A8DAF11-0170-4933-B00C-B22EC133431A}" dt="2026-02-25T03:48:15.238" v="984" actId="1076"/>
          <ac:grpSpMkLst>
            <pc:docMk/>
            <pc:sldMk cId="1735288933" sldId="269"/>
            <ac:grpSpMk id="95" creationId="{BEC7B46B-3D16-9272-7FFD-02CCCF23CE79}"/>
          </ac:grpSpMkLst>
        </pc:grpChg>
        <pc:grpChg chg="mod">
          <ac:chgData name="Marcio Monteiro" userId="aef6e9f59deaac01" providerId="LiveId" clId="{6A8DAF11-0170-4933-B00C-B22EC133431A}" dt="2026-02-25T03:48:18.274" v="986" actId="1076"/>
          <ac:grpSpMkLst>
            <pc:docMk/>
            <pc:sldMk cId="1735288933" sldId="269"/>
            <ac:grpSpMk id="102" creationId="{70F3B2C8-A779-05FE-DE39-23B0F6A9A2C8}"/>
          </ac:grpSpMkLst>
        </pc:grpChg>
        <pc:grpChg chg="mod">
          <ac:chgData name="Marcio Monteiro" userId="aef6e9f59deaac01" providerId="LiveId" clId="{6A8DAF11-0170-4933-B00C-B22EC133431A}" dt="2026-02-25T03:48:18.274" v="986" actId="1076"/>
          <ac:grpSpMkLst>
            <pc:docMk/>
            <pc:sldMk cId="1735288933" sldId="269"/>
            <ac:grpSpMk id="105" creationId="{726134E0-8922-7AE7-44EA-0D82436CF3E5}"/>
          </ac:grpSpMkLst>
        </pc:grpChg>
        <pc:grpChg chg="mod">
          <ac:chgData name="Marcio Monteiro" userId="aef6e9f59deaac01" providerId="LiveId" clId="{6A8DAF11-0170-4933-B00C-B22EC133431A}" dt="2026-02-25T03:48:18.274" v="986" actId="1076"/>
          <ac:grpSpMkLst>
            <pc:docMk/>
            <pc:sldMk cId="1735288933" sldId="269"/>
            <ac:grpSpMk id="108" creationId="{84DEDAC8-C471-E313-143E-95FD13FA0D4D}"/>
          </ac:grpSpMkLst>
        </pc:grpChg>
        <pc:grpChg chg="mod">
          <ac:chgData name="Marcio Monteiro" userId="aef6e9f59deaac01" providerId="LiveId" clId="{6A8DAF11-0170-4933-B00C-B22EC133431A}" dt="2026-02-25T03:48:18.274" v="986" actId="1076"/>
          <ac:grpSpMkLst>
            <pc:docMk/>
            <pc:sldMk cId="1735288933" sldId="269"/>
            <ac:grpSpMk id="112" creationId="{4C913E8E-17F0-B4BB-3A54-AC79D97ED7B0}"/>
          </ac:grpSpMkLst>
        </pc:grpChg>
      </pc:sldChg>
      <pc:sldChg chg="addSp modSp new mod modTransition setBg addAnim delAnim modAnim">
        <pc:chgData name="Marcio Monteiro" userId="aef6e9f59deaac01" providerId="LiveId" clId="{6A8DAF11-0170-4933-B00C-B22EC133431A}" dt="2026-02-25T04:04:47.105" v="1249"/>
        <pc:sldMkLst>
          <pc:docMk/>
          <pc:sldMk cId="1348945349" sldId="270"/>
        </pc:sldMkLst>
        <pc:spChg chg="add mod">
          <ac:chgData name="Marcio Monteiro" userId="aef6e9f59deaac01" providerId="LiveId" clId="{6A8DAF11-0170-4933-B00C-B22EC133431A}" dt="2026-02-25T03:53:56.579" v="1106" actId="122"/>
          <ac:spMkLst>
            <pc:docMk/>
            <pc:sldMk cId="1348945349" sldId="270"/>
            <ac:spMk id="2" creationId="{F030D1BE-8103-62FA-FAA6-0B9EFC1D5B1C}"/>
          </ac:spMkLst>
        </pc:spChg>
        <pc:spChg chg="mod">
          <ac:chgData name="Marcio Monteiro" userId="aef6e9f59deaac01" providerId="LiveId" clId="{6A8DAF11-0170-4933-B00C-B22EC133431A}" dt="2026-02-25T03:52:48.500" v="1084"/>
          <ac:spMkLst>
            <pc:docMk/>
            <pc:sldMk cId="1348945349" sldId="270"/>
            <ac:spMk id="4" creationId="{1D87D34C-127B-0F7B-C511-BF73C3616C93}"/>
          </ac:spMkLst>
        </pc:spChg>
        <pc:spChg chg="mod">
          <ac:chgData name="Marcio Monteiro" userId="aef6e9f59deaac01" providerId="LiveId" clId="{6A8DAF11-0170-4933-B00C-B22EC133431A}" dt="2026-02-25T03:52:48.500" v="1084"/>
          <ac:spMkLst>
            <pc:docMk/>
            <pc:sldMk cId="1348945349" sldId="270"/>
            <ac:spMk id="5" creationId="{C22E9102-0C4E-A3C5-1BA3-1C211235D9EE}"/>
          </ac:spMkLst>
        </pc:spChg>
        <pc:spChg chg="mod">
          <ac:chgData name="Marcio Monteiro" userId="aef6e9f59deaac01" providerId="LiveId" clId="{6A8DAF11-0170-4933-B00C-B22EC133431A}" dt="2026-02-25T03:52:48.500" v="1084"/>
          <ac:spMkLst>
            <pc:docMk/>
            <pc:sldMk cId="1348945349" sldId="270"/>
            <ac:spMk id="7" creationId="{4AA6067E-3235-79FF-3225-41D917104DDF}"/>
          </ac:spMkLst>
        </pc:spChg>
        <pc:spChg chg="mod">
          <ac:chgData name="Marcio Monteiro" userId="aef6e9f59deaac01" providerId="LiveId" clId="{6A8DAF11-0170-4933-B00C-B22EC133431A}" dt="2026-02-25T03:52:48.500" v="1084"/>
          <ac:spMkLst>
            <pc:docMk/>
            <pc:sldMk cId="1348945349" sldId="270"/>
            <ac:spMk id="8" creationId="{4599BA6A-0D81-37F2-D4EE-3A577F36F899}"/>
          </ac:spMkLst>
        </pc:spChg>
        <pc:spChg chg="mod">
          <ac:chgData name="Marcio Monteiro" userId="aef6e9f59deaac01" providerId="LiveId" clId="{6A8DAF11-0170-4933-B00C-B22EC133431A}" dt="2026-02-25T03:53:03.549" v="1089"/>
          <ac:spMkLst>
            <pc:docMk/>
            <pc:sldMk cId="1348945349" sldId="270"/>
            <ac:spMk id="10" creationId="{5C51E9DD-0E10-3E6F-C5B5-4BF2EAC772C0}"/>
          </ac:spMkLst>
        </pc:spChg>
        <pc:spChg chg="mod">
          <ac:chgData name="Marcio Monteiro" userId="aef6e9f59deaac01" providerId="LiveId" clId="{6A8DAF11-0170-4933-B00C-B22EC133431A}" dt="2026-02-25T03:53:03.549" v="1089"/>
          <ac:spMkLst>
            <pc:docMk/>
            <pc:sldMk cId="1348945349" sldId="270"/>
            <ac:spMk id="11" creationId="{31DF8A26-765D-6658-D7E6-751E48345EC2}"/>
          </ac:spMkLst>
        </pc:spChg>
        <pc:spChg chg="mod">
          <ac:chgData name="Marcio Monteiro" userId="aef6e9f59deaac01" providerId="LiveId" clId="{6A8DAF11-0170-4933-B00C-B22EC133431A}" dt="2026-02-25T03:53:10.787" v="1093"/>
          <ac:spMkLst>
            <pc:docMk/>
            <pc:sldMk cId="1348945349" sldId="270"/>
            <ac:spMk id="13" creationId="{C70F87ED-D529-6B5C-7DF7-5B75A2CFEB4E}"/>
          </ac:spMkLst>
        </pc:spChg>
        <pc:spChg chg="mod">
          <ac:chgData name="Marcio Monteiro" userId="aef6e9f59deaac01" providerId="LiveId" clId="{6A8DAF11-0170-4933-B00C-B22EC133431A}" dt="2026-02-25T03:53:10.787" v="1093"/>
          <ac:spMkLst>
            <pc:docMk/>
            <pc:sldMk cId="1348945349" sldId="270"/>
            <ac:spMk id="14" creationId="{9CDEF68E-681D-8C94-99FB-A23F78510209}"/>
          </ac:spMkLst>
        </pc:spChg>
        <pc:spChg chg="mod">
          <ac:chgData name="Marcio Monteiro" userId="aef6e9f59deaac01" providerId="LiveId" clId="{6A8DAF11-0170-4933-B00C-B22EC133431A}" dt="2026-02-25T03:53:10.787" v="1093"/>
          <ac:spMkLst>
            <pc:docMk/>
            <pc:sldMk cId="1348945349" sldId="270"/>
            <ac:spMk id="16" creationId="{4943A129-BEFD-3ED4-4315-A42F92116329}"/>
          </ac:spMkLst>
        </pc:spChg>
        <pc:spChg chg="mod">
          <ac:chgData name="Marcio Monteiro" userId="aef6e9f59deaac01" providerId="LiveId" clId="{6A8DAF11-0170-4933-B00C-B22EC133431A}" dt="2026-02-25T03:53:10.787" v="1093"/>
          <ac:spMkLst>
            <pc:docMk/>
            <pc:sldMk cId="1348945349" sldId="270"/>
            <ac:spMk id="17" creationId="{7016A325-0DD5-5ECC-915D-10813BCCF947}"/>
          </ac:spMkLst>
        </pc:spChg>
        <pc:spChg chg="mod">
          <ac:chgData name="Marcio Monteiro" userId="aef6e9f59deaac01" providerId="LiveId" clId="{6A8DAF11-0170-4933-B00C-B22EC133431A}" dt="2026-02-25T03:53:27.043" v="1099"/>
          <ac:spMkLst>
            <pc:docMk/>
            <pc:sldMk cId="1348945349" sldId="270"/>
            <ac:spMk id="19" creationId="{68F92EF6-32F7-AFA9-3569-C1EDF29EA735}"/>
          </ac:spMkLst>
        </pc:spChg>
        <pc:spChg chg="mod">
          <ac:chgData name="Marcio Monteiro" userId="aef6e9f59deaac01" providerId="LiveId" clId="{6A8DAF11-0170-4933-B00C-B22EC133431A}" dt="2026-02-25T03:53:27.043" v="1099"/>
          <ac:spMkLst>
            <pc:docMk/>
            <pc:sldMk cId="1348945349" sldId="270"/>
            <ac:spMk id="20" creationId="{81372171-87A2-C991-B6F2-3A02F34B9E2E}"/>
          </ac:spMkLst>
        </pc:spChg>
        <pc:grpChg chg="add mod">
          <ac:chgData name="Marcio Monteiro" userId="aef6e9f59deaac01" providerId="LiveId" clId="{6A8DAF11-0170-4933-B00C-B22EC133431A}" dt="2026-02-25T03:53:03.207" v="1088" actId="1076"/>
          <ac:grpSpMkLst>
            <pc:docMk/>
            <pc:sldMk cId="1348945349" sldId="270"/>
            <ac:grpSpMk id="3" creationId="{890BD5FA-7C25-B513-763A-2EC59DBD7524}"/>
          </ac:grpSpMkLst>
        </pc:grpChg>
        <pc:grpChg chg="add mod">
          <ac:chgData name="Marcio Monteiro" userId="aef6e9f59deaac01" providerId="LiveId" clId="{6A8DAF11-0170-4933-B00C-B22EC133431A}" dt="2026-02-25T03:52:59.969" v="1087" actId="1076"/>
          <ac:grpSpMkLst>
            <pc:docMk/>
            <pc:sldMk cId="1348945349" sldId="270"/>
            <ac:grpSpMk id="6" creationId="{537F0999-1D27-76A1-84AE-5DE3A254629D}"/>
          </ac:grpSpMkLst>
        </pc:grpChg>
        <pc:grpChg chg="add mod">
          <ac:chgData name="Marcio Monteiro" userId="aef6e9f59deaac01" providerId="LiveId" clId="{6A8DAF11-0170-4933-B00C-B22EC133431A}" dt="2026-02-25T03:53:08.436" v="1092" actId="1076"/>
          <ac:grpSpMkLst>
            <pc:docMk/>
            <pc:sldMk cId="1348945349" sldId="270"/>
            <ac:grpSpMk id="9" creationId="{69DFF28B-83DD-C2E8-1A48-99ACF62D9197}"/>
          </ac:grpSpMkLst>
        </pc:grpChg>
        <pc:grpChg chg="add mod">
          <ac:chgData name="Marcio Monteiro" userId="aef6e9f59deaac01" providerId="LiveId" clId="{6A8DAF11-0170-4933-B00C-B22EC133431A}" dt="2026-02-25T03:53:18.250" v="1095" actId="688"/>
          <ac:grpSpMkLst>
            <pc:docMk/>
            <pc:sldMk cId="1348945349" sldId="270"/>
            <ac:grpSpMk id="12" creationId="{B7D44FA8-8B0C-0CFF-CE00-566C24B89E88}"/>
          </ac:grpSpMkLst>
        </pc:grpChg>
        <pc:grpChg chg="add mod">
          <ac:chgData name="Marcio Monteiro" userId="aef6e9f59deaac01" providerId="LiveId" clId="{6A8DAF11-0170-4933-B00C-B22EC133431A}" dt="2026-02-25T03:53:23.143" v="1098" actId="1076"/>
          <ac:grpSpMkLst>
            <pc:docMk/>
            <pc:sldMk cId="1348945349" sldId="270"/>
            <ac:grpSpMk id="15" creationId="{E3E96B92-E37F-DE29-9A1E-B923989C16A6}"/>
          </ac:grpSpMkLst>
        </pc:grpChg>
        <pc:grpChg chg="add mod">
          <ac:chgData name="Marcio Monteiro" userId="aef6e9f59deaac01" providerId="LiveId" clId="{6A8DAF11-0170-4933-B00C-B22EC133431A}" dt="2026-02-25T03:53:33.785" v="1103" actId="1076"/>
          <ac:grpSpMkLst>
            <pc:docMk/>
            <pc:sldMk cId="1348945349" sldId="270"/>
            <ac:grpSpMk id="18" creationId="{228420FE-AB9D-15C9-268D-906FEE3F3329}"/>
          </ac:grpSpMkLst>
        </pc:grpChg>
      </pc:sldChg>
      <pc:sldChg chg="modSp add mod setBg">
        <pc:chgData name="Marcio Monteiro" userId="aef6e9f59deaac01" providerId="LiveId" clId="{6A8DAF11-0170-4933-B00C-B22EC133431A}" dt="2026-02-25T04:06:24.514" v="1255" actId="13926"/>
        <pc:sldMkLst>
          <pc:docMk/>
          <pc:sldMk cId="3531152011" sldId="271"/>
        </pc:sldMkLst>
        <pc:spChg chg="mod">
          <ac:chgData name="Marcio Monteiro" userId="aef6e9f59deaac01" providerId="LiveId" clId="{6A8DAF11-0170-4933-B00C-B22EC133431A}" dt="2026-02-25T04:06:11.974" v="1253" actId="207"/>
          <ac:spMkLst>
            <pc:docMk/>
            <pc:sldMk cId="3531152011" sldId="271"/>
            <ac:spMk id="6" creationId="{5EF4C22F-93DF-804F-3720-EC46BD673DF1}"/>
          </ac:spMkLst>
        </pc:spChg>
        <pc:spChg chg="mod">
          <ac:chgData name="Marcio Monteiro" userId="aef6e9f59deaac01" providerId="LiveId" clId="{6A8DAF11-0170-4933-B00C-B22EC133431A}" dt="2026-02-25T04:06:24.514" v="1255" actId="13926"/>
          <ac:spMkLst>
            <pc:docMk/>
            <pc:sldMk cId="3531152011" sldId="271"/>
            <ac:spMk id="7" creationId="{D1767471-D6AC-6538-255D-523681C43D5F}"/>
          </ac:spMkLst>
        </pc:spChg>
      </pc:sldChg>
      <pc:sldChg chg="modSp add mod replId setBg">
        <pc:chgData name="Marcio Monteiro" userId="aef6e9f59deaac01" providerId="LiveId" clId="{6A8DAF11-0170-4933-B00C-B22EC133431A}" dt="2026-02-25T04:06:49.665" v="1259" actId="207"/>
        <pc:sldMkLst>
          <pc:docMk/>
          <pc:sldMk cId="4113352904" sldId="272"/>
        </pc:sldMkLst>
        <pc:spChg chg="mod">
          <ac:chgData name="Marcio Monteiro" userId="aef6e9f59deaac01" providerId="LiveId" clId="{6A8DAF11-0170-4933-B00C-B22EC133431A}" dt="2026-02-25T04:06:40.215" v="1257" actId="207"/>
          <ac:spMkLst>
            <pc:docMk/>
            <pc:sldMk cId="4113352904" sldId="272"/>
            <ac:spMk id="5" creationId="{9A0CC15C-B2FC-9655-8B71-A90B1D5BEC94}"/>
          </ac:spMkLst>
        </pc:spChg>
        <pc:spChg chg="mod">
          <ac:chgData name="Marcio Monteiro" userId="aef6e9f59deaac01" providerId="LiveId" clId="{6A8DAF11-0170-4933-B00C-B22EC133431A}" dt="2026-02-25T04:06:49.665" v="1259" actId="207"/>
          <ac:spMkLst>
            <pc:docMk/>
            <pc:sldMk cId="4113352904" sldId="272"/>
            <ac:spMk id="6" creationId="{F1E630F2-C899-F924-04ED-FAE2937B2EF7}"/>
          </ac:spMkLst>
        </pc:spChg>
        <pc:spChg chg="mod">
          <ac:chgData name="Marcio Monteiro" userId="aef6e9f59deaac01" providerId="LiveId" clId="{6A8DAF11-0170-4933-B00C-B22EC133431A}" dt="2026-02-25T04:06:49.665" v="1259" actId="207"/>
          <ac:spMkLst>
            <pc:docMk/>
            <pc:sldMk cId="4113352904" sldId="272"/>
            <ac:spMk id="7" creationId="{76DA9352-F4CA-9FE3-EE92-E2ACFF0C3C61}"/>
          </ac:spMkLst>
        </pc:spChg>
        <pc:spChg chg="mod">
          <ac:chgData name="Marcio Monteiro" userId="aef6e9f59deaac01" providerId="LiveId" clId="{6A8DAF11-0170-4933-B00C-B22EC133431A}" dt="2026-02-25T04:06:49.665" v="1259" actId="207"/>
          <ac:spMkLst>
            <pc:docMk/>
            <pc:sldMk cId="4113352904" sldId="272"/>
            <ac:spMk id="8" creationId="{05D10062-D87D-8C63-EA18-3320657C99C2}"/>
          </ac:spMkLst>
        </pc:spChg>
        <pc:spChg chg="mod">
          <ac:chgData name="Marcio Monteiro" userId="aef6e9f59deaac01" providerId="LiveId" clId="{6A8DAF11-0170-4933-B00C-B22EC133431A}" dt="2026-02-25T04:06:49.665" v="1259" actId="207"/>
          <ac:spMkLst>
            <pc:docMk/>
            <pc:sldMk cId="4113352904" sldId="272"/>
            <ac:spMk id="9" creationId="{F122C52D-9D2F-0C2B-C990-58EC41261BCB}"/>
          </ac:spMkLst>
        </pc:spChg>
        <pc:spChg chg="mod">
          <ac:chgData name="Marcio Monteiro" userId="aef6e9f59deaac01" providerId="LiveId" clId="{6A8DAF11-0170-4933-B00C-B22EC133431A}" dt="2026-02-25T04:06:49.665" v="1259" actId="207"/>
          <ac:spMkLst>
            <pc:docMk/>
            <pc:sldMk cId="4113352904" sldId="272"/>
            <ac:spMk id="10" creationId="{63CBF2A6-3F61-BCF6-D7A3-CD64F618AEEA}"/>
          </ac:spMkLst>
        </pc:spChg>
        <pc:spChg chg="mod">
          <ac:chgData name="Marcio Monteiro" userId="aef6e9f59deaac01" providerId="LiveId" clId="{6A8DAF11-0170-4933-B00C-B22EC133431A}" dt="2026-02-25T04:06:49.665" v="1259" actId="207"/>
          <ac:spMkLst>
            <pc:docMk/>
            <pc:sldMk cId="4113352904" sldId="272"/>
            <ac:spMk id="11" creationId="{09E224E2-0C19-A42A-AEDA-65E847EFC5DE}"/>
          </ac:spMkLst>
        </pc:spChg>
      </pc:sldChg>
      <pc:sldChg chg="modSp add replId setBg">
        <pc:chgData name="Marcio Monteiro" userId="aef6e9f59deaac01" providerId="LiveId" clId="{6A8DAF11-0170-4933-B00C-B22EC133431A}" dt="2026-02-25T04:07:10.849" v="1261" actId="207"/>
        <pc:sldMkLst>
          <pc:docMk/>
          <pc:sldMk cId="3248940062" sldId="273"/>
        </pc:sldMkLst>
        <pc:spChg chg="mod">
          <ac:chgData name="Marcio Monteiro" userId="aef6e9f59deaac01" providerId="LiveId" clId="{6A8DAF11-0170-4933-B00C-B22EC133431A}" dt="2026-02-25T04:07:10.849" v="1261" actId="207"/>
          <ac:spMkLst>
            <pc:docMk/>
            <pc:sldMk cId="3248940062" sldId="273"/>
            <ac:spMk id="8" creationId="{29F2B25E-20A5-2DC7-6093-9A6B1FD95D7B}"/>
          </ac:spMkLst>
        </pc:spChg>
      </pc:sldChg>
      <pc:sldChg chg="modSp add replId setBg">
        <pc:chgData name="Marcio Monteiro" userId="aef6e9f59deaac01" providerId="LiveId" clId="{6A8DAF11-0170-4933-B00C-B22EC133431A}" dt="2026-02-25T04:07:25.145" v="1264" actId="207"/>
        <pc:sldMkLst>
          <pc:docMk/>
          <pc:sldMk cId="931299445" sldId="274"/>
        </pc:sldMkLst>
        <pc:spChg chg="mod">
          <ac:chgData name="Marcio Monteiro" userId="aef6e9f59deaac01" providerId="LiveId" clId="{6A8DAF11-0170-4933-B00C-B22EC133431A}" dt="2026-02-25T04:07:22.545" v="1263" actId="207"/>
          <ac:spMkLst>
            <pc:docMk/>
            <pc:sldMk cId="931299445" sldId="274"/>
            <ac:spMk id="3" creationId="{F6E6EF91-F4A1-A716-2E5E-99F4BEBC0A61}"/>
          </ac:spMkLst>
        </pc:spChg>
        <pc:spChg chg="mod">
          <ac:chgData name="Marcio Monteiro" userId="aef6e9f59deaac01" providerId="LiveId" clId="{6A8DAF11-0170-4933-B00C-B22EC133431A}" dt="2026-02-25T04:07:25.145" v="1264" actId="207"/>
          <ac:spMkLst>
            <pc:docMk/>
            <pc:sldMk cId="931299445" sldId="274"/>
            <ac:spMk id="4" creationId="{35145219-7FAB-DEC3-8978-9AD9BA784439}"/>
          </ac:spMkLst>
        </pc:spChg>
        <pc:spChg chg="mod">
          <ac:chgData name="Marcio Monteiro" userId="aef6e9f59deaac01" providerId="LiveId" clId="{6A8DAF11-0170-4933-B00C-B22EC133431A}" dt="2026-02-25T04:07:22.545" v="1263" actId="207"/>
          <ac:spMkLst>
            <pc:docMk/>
            <pc:sldMk cId="931299445" sldId="274"/>
            <ac:spMk id="5" creationId="{5E566782-C781-EAE5-50BE-ABDDA7C6710E}"/>
          </ac:spMkLst>
        </pc:spChg>
      </pc:sldChg>
      <pc:sldChg chg="modSp add replId setBg">
        <pc:chgData name="Marcio Monteiro" userId="aef6e9f59deaac01" providerId="LiveId" clId="{6A8DAF11-0170-4933-B00C-B22EC133431A}" dt="2026-02-25T04:07:48.382" v="1267" actId="207"/>
        <pc:sldMkLst>
          <pc:docMk/>
          <pc:sldMk cId="1946223259" sldId="275"/>
        </pc:sldMkLst>
        <pc:spChg chg="mod">
          <ac:chgData name="Marcio Monteiro" userId="aef6e9f59deaac01" providerId="LiveId" clId="{6A8DAF11-0170-4933-B00C-B22EC133431A}" dt="2026-02-25T04:07:45.182" v="1266" actId="207"/>
          <ac:spMkLst>
            <pc:docMk/>
            <pc:sldMk cId="1946223259" sldId="275"/>
            <ac:spMk id="2" creationId="{073ABB27-F9E8-9549-C9EA-C74D097D493B}"/>
          </ac:spMkLst>
        </pc:spChg>
        <pc:spChg chg="mod">
          <ac:chgData name="Marcio Monteiro" userId="aef6e9f59deaac01" providerId="LiveId" clId="{6A8DAF11-0170-4933-B00C-B22EC133431A}" dt="2026-02-25T04:07:48.382" v="1267" actId="207"/>
          <ac:spMkLst>
            <pc:docMk/>
            <pc:sldMk cId="1946223259" sldId="275"/>
            <ac:spMk id="3" creationId="{C0113B4C-C1A3-13F9-CDF6-FB77FF3316FA}"/>
          </ac:spMkLst>
        </pc:spChg>
        <pc:spChg chg="mod">
          <ac:chgData name="Marcio Monteiro" userId="aef6e9f59deaac01" providerId="LiveId" clId="{6A8DAF11-0170-4933-B00C-B22EC133431A}" dt="2026-02-25T04:07:45.182" v="1266" actId="207"/>
          <ac:spMkLst>
            <pc:docMk/>
            <pc:sldMk cId="1946223259" sldId="275"/>
            <ac:spMk id="4" creationId="{4F1E4592-2884-7490-75D2-72114D7C3D66}"/>
          </ac:spMkLst>
        </pc:spChg>
      </pc:sldChg>
      <pc:sldChg chg="modSp add mod replId setBg">
        <pc:chgData name="Marcio Monteiro" userId="aef6e9f59deaac01" providerId="LiveId" clId="{6A8DAF11-0170-4933-B00C-B22EC133431A}" dt="2026-02-25T04:08:43.947" v="1278" actId="207"/>
        <pc:sldMkLst>
          <pc:docMk/>
          <pc:sldMk cId="413700194" sldId="276"/>
        </pc:sldMkLst>
        <pc:spChg chg="mod">
          <ac:chgData name="Marcio Monteiro" userId="aef6e9f59deaac01" providerId="LiveId" clId="{6A8DAF11-0170-4933-B00C-B22EC133431A}" dt="2026-02-25T04:07:56.384" v="1269" actId="207"/>
          <ac:spMkLst>
            <pc:docMk/>
            <pc:sldMk cId="413700194" sldId="276"/>
            <ac:spMk id="2" creationId="{6BA0F362-567D-54A4-32CA-820529F848C4}"/>
          </ac:spMkLst>
        </pc:spChg>
        <pc:spChg chg="mod">
          <ac:chgData name="Marcio Monteiro" userId="aef6e9f59deaac01" providerId="LiveId" clId="{6A8DAF11-0170-4933-B00C-B22EC133431A}" dt="2026-02-25T04:08:41.543" v="1277" actId="207"/>
          <ac:spMkLst>
            <pc:docMk/>
            <pc:sldMk cId="413700194" sldId="276"/>
            <ac:spMk id="3" creationId="{8E9712AC-B6C7-899C-5797-EC6ACB1DCEB7}"/>
          </ac:spMkLst>
        </pc:spChg>
        <pc:spChg chg="mod">
          <ac:chgData name="Marcio Monteiro" userId="aef6e9f59deaac01" providerId="LiveId" clId="{6A8DAF11-0170-4933-B00C-B22EC133431A}" dt="2026-02-25T04:08:43.947" v="1278" actId="207"/>
          <ac:spMkLst>
            <pc:docMk/>
            <pc:sldMk cId="413700194" sldId="276"/>
            <ac:spMk id="4" creationId="{EBAF5F7C-8DFA-2A26-AC89-9D6133002AE3}"/>
          </ac:spMkLst>
        </pc:spChg>
        <pc:spChg chg="mod">
          <ac:chgData name="Marcio Monteiro" userId="aef6e9f59deaac01" providerId="LiveId" clId="{6A8DAF11-0170-4933-B00C-B22EC133431A}" dt="2026-02-25T04:08:08.131" v="1271" actId="207"/>
          <ac:spMkLst>
            <pc:docMk/>
            <pc:sldMk cId="413700194" sldId="276"/>
            <ac:spMk id="5" creationId="{6EF2D480-D179-5FA6-4944-1AB6EFCCF0DC}"/>
          </ac:spMkLst>
        </pc:spChg>
        <pc:spChg chg="mod">
          <ac:chgData name="Marcio Monteiro" userId="aef6e9f59deaac01" providerId="LiveId" clId="{6A8DAF11-0170-4933-B00C-B22EC133431A}" dt="2026-02-25T04:08:09.875" v="1272" actId="207"/>
          <ac:spMkLst>
            <pc:docMk/>
            <pc:sldMk cId="413700194" sldId="276"/>
            <ac:spMk id="6" creationId="{92561189-791A-4732-0CFE-9D2F18CE63E8}"/>
          </ac:spMkLst>
        </pc:spChg>
        <pc:spChg chg="mod">
          <ac:chgData name="Marcio Monteiro" userId="aef6e9f59deaac01" providerId="LiveId" clId="{6A8DAF11-0170-4933-B00C-B22EC133431A}" dt="2026-02-25T04:08:11.592" v="1273" actId="207"/>
          <ac:spMkLst>
            <pc:docMk/>
            <pc:sldMk cId="413700194" sldId="276"/>
            <ac:spMk id="7" creationId="{7E44A68E-55B6-ED09-47A6-13C57C147A95}"/>
          </ac:spMkLst>
        </pc:spChg>
        <pc:spChg chg="mod">
          <ac:chgData name="Marcio Monteiro" userId="aef6e9f59deaac01" providerId="LiveId" clId="{6A8DAF11-0170-4933-B00C-B22EC133431A}" dt="2026-02-25T04:07:59.771" v="1270" actId="207"/>
          <ac:spMkLst>
            <pc:docMk/>
            <pc:sldMk cId="413700194" sldId="276"/>
            <ac:spMk id="8" creationId="{039CE43F-8E37-E005-AF75-FD96BAA0F079}"/>
          </ac:spMkLst>
        </pc:spChg>
        <pc:spChg chg="mod">
          <ac:chgData name="Marcio Monteiro" userId="aef6e9f59deaac01" providerId="LiveId" clId="{6A8DAF11-0170-4933-B00C-B22EC133431A}" dt="2026-02-25T04:08:17.580" v="1274" actId="207"/>
          <ac:spMkLst>
            <pc:docMk/>
            <pc:sldMk cId="413700194" sldId="276"/>
            <ac:spMk id="9" creationId="{83842247-A14F-12F9-7DF4-82938592E9DF}"/>
          </ac:spMkLst>
        </pc:spChg>
        <pc:spChg chg="mod">
          <ac:chgData name="Marcio Monteiro" userId="aef6e9f59deaac01" providerId="LiveId" clId="{6A8DAF11-0170-4933-B00C-B22EC133431A}" dt="2026-02-25T04:07:59.771" v="1270" actId="207"/>
          <ac:spMkLst>
            <pc:docMk/>
            <pc:sldMk cId="413700194" sldId="276"/>
            <ac:spMk id="10" creationId="{261A1D16-18C0-0698-77A3-157468CAE942}"/>
          </ac:spMkLst>
        </pc:spChg>
        <pc:spChg chg="mod">
          <ac:chgData name="Marcio Monteiro" userId="aef6e9f59deaac01" providerId="LiveId" clId="{6A8DAF11-0170-4933-B00C-B22EC133431A}" dt="2026-02-25T04:07:59.771" v="1270" actId="207"/>
          <ac:spMkLst>
            <pc:docMk/>
            <pc:sldMk cId="413700194" sldId="276"/>
            <ac:spMk id="11" creationId="{5759762A-F297-8374-C62C-194BB926A257}"/>
          </ac:spMkLst>
        </pc:spChg>
        <pc:spChg chg="mod">
          <ac:chgData name="Marcio Monteiro" userId="aef6e9f59deaac01" providerId="LiveId" clId="{6A8DAF11-0170-4933-B00C-B22EC133431A}" dt="2026-02-25T04:08:17.580" v="1274" actId="207"/>
          <ac:spMkLst>
            <pc:docMk/>
            <pc:sldMk cId="413700194" sldId="276"/>
            <ac:spMk id="12" creationId="{7DABA47A-C09C-0C39-6A17-F01531EDC5AF}"/>
          </ac:spMkLst>
        </pc:spChg>
        <pc:spChg chg="mod">
          <ac:chgData name="Marcio Monteiro" userId="aef6e9f59deaac01" providerId="LiveId" clId="{6A8DAF11-0170-4933-B00C-B22EC133431A}" dt="2026-02-25T04:08:17.580" v="1274" actId="207"/>
          <ac:spMkLst>
            <pc:docMk/>
            <pc:sldMk cId="413700194" sldId="276"/>
            <ac:spMk id="13" creationId="{1A6FC96F-5C55-486E-5F88-A9FC2FAC90A7}"/>
          </ac:spMkLst>
        </pc:spChg>
      </pc:sldChg>
      <pc:sldChg chg="modSp add mod replId setBg">
        <pc:chgData name="Marcio Monteiro" userId="aef6e9f59deaac01" providerId="LiveId" clId="{6A8DAF11-0170-4933-B00C-B22EC133431A}" dt="2026-02-25T04:09:20.867" v="1284" actId="207"/>
        <pc:sldMkLst>
          <pc:docMk/>
          <pc:sldMk cId="2973092216" sldId="277"/>
        </pc:sldMkLst>
        <pc:spChg chg="mod">
          <ac:chgData name="Marcio Monteiro" userId="aef6e9f59deaac01" providerId="LiveId" clId="{6A8DAF11-0170-4933-B00C-B22EC133431A}" dt="2026-02-25T04:09:05.268" v="1280" actId="207"/>
          <ac:spMkLst>
            <pc:docMk/>
            <pc:sldMk cId="2973092216" sldId="277"/>
            <ac:spMk id="4" creationId="{17DE9E45-AAC8-D821-61A0-F1A3A3248553}"/>
          </ac:spMkLst>
        </pc:spChg>
        <pc:spChg chg="mod">
          <ac:chgData name="Marcio Monteiro" userId="aef6e9f59deaac01" providerId="LiveId" clId="{6A8DAF11-0170-4933-B00C-B22EC133431A}" dt="2026-02-25T04:09:08.434" v="1281" actId="207"/>
          <ac:spMkLst>
            <pc:docMk/>
            <pc:sldMk cId="2973092216" sldId="277"/>
            <ac:spMk id="5" creationId="{6A507D29-5707-38A4-4FEC-11BBF9A7E57F}"/>
          </ac:spMkLst>
        </pc:spChg>
        <pc:spChg chg="mod">
          <ac:chgData name="Marcio Monteiro" userId="aef6e9f59deaac01" providerId="LiveId" clId="{6A8DAF11-0170-4933-B00C-B22EC133431A}" dt="2026-02-25T04:09:15.299" v="1282" actId="207"/>
          <ac:spMkLst>
            <pc:docMk/>
            <pc:sldMk cId="2973092216" sldId="277"/>
            <ac:spMk id="7" creationId="{3562B7AC-C5EF-FB3D-7DA0-941F901B8304}"/>
          </ac:spMkLst>
        </pc:spChg>
        <pc:spChg chg="mod">
          <ac:chgData name="Marcio Monteiro" userId="aef6e9f59deaac01" providerId="LiveId" clId="{6A8DAF11-0170-4933-B00C-B22EC133431A}" dt="2026-02-25T04:09:18.006" v="1283" actId="207"/>
          <ac:spMkLst>
            <pc:docMk/>
            <pc:sldMk cId="2973092216" sldId="277"/>
            <ac:spMk id="8" creationId="{83E3A820-88B1-83C3-5074-22C51971006D}"/>
          </ac:spMkLst>
        </pc:spChg>
        <pc:spChg chg="mod">
          <ac:chgData name="Marcio Monteiro" userId="aef6e9f59deaac01" providerId="LiveId" clId="{6A8DAF11-0170-4933-B00C-B22EC133431A}" dt="2026-02-25T04:09:20.867" v="1284" actId="207"/>
          <ac:spMkLst>
            <pc:docMk/>
            <pc:sldMk cId="2973092216" sldId="277"/>
            <ac:spMk id="9" creationId="{7532424D-0E27-F99E-9705-7354BDBA6BFC}"/>
          </ac:spMkLst>
        </pc:spChg>
      </pc:sldChg>
      <pc:sldChg chg="modSp add replId setBg">
        <pc:chgData name="Marcio Monteiro" userId="aef6e9f59deaac01" providerId="LiveId" clId="{6A8DAF11-0170-4933-B00C-B22EC133431A}" dt="2026-02-25T04:09:31.215" v="1287" actId="207"/>
        <pc:sldMkLst>
          <pc:docMk/>
          <pc:sldMk cId="2169262190" sldId="278"/>
        </pc:sldMkLst>
        <pc:spChg chg="mod">
          <ac:chgData name="Marcio Monteiro" userId="aef6e9f59deaac01" providerId="LiveId" clId="{6A8DAF11-0170-4933-B00C-B22EC133431A}" dt="2026-02-25T04:09:27.918" v="1286" actId="207"/>
          <ac:spMkLst>
            <pc:docMk/>
            <pc:sldMk cId="2169262190" sldId="278"/>
            <ac:spMk id="23" creationId="{B1EAA8E7-E84F-55EB-D9A5-294C2F6B4EC7}"/>
          </ac:spMkLst>
        </pc:spChg>
        <pc:spChg chg="mod">
          <ac:chgData name="Marcio Monteiro" userId="aef6e9f59deaac01" providerId="LiveId" clId="{6A8DAF11-0170-4933-B00C-B22EC133431A}" dt="2026-02-25T04:09:31.215" v="1287" actId="207"/>
          <ac:spMkLst>
            <pc:docMk/>
            <pc:sldMk cId="2169262190" sldId="278"/>
            <ac:spMk id="24" creationId="{91E883C8-AC4D-5951-B5E5-FB193B0A2515}"/>
          </ac:spMkLst>
        </pc:spChg>
      </pc:sldChg>
      <pc:sldChg chg="modSp add replId setBg">
        <pc:chgData name="Marcio Monteiro" userId="aef6e9f59deaac01" providerId="LiveId" clId="{6A8DAF11-0170-4933-B00C-B22EC133431A}" dt="2026-02-25T04:10:14.054" v="1293" actId="1367"/>
        <pc:sldMkLst>
          <pc:docMk/>
          <pc:sldMk cId="3737469717" sldId="279"/>
        </pc:sldMkLst>
        <pc:spChg chg="mod">
          <ac:chgData name="Marcio Monteiro" userId="aef6e9f59deaac01" providerId="LiveId" clId="{6A8DAF11-0170-4933-B00C-B22EC133431A}" dt="2026-02-25T04:10:02.095" v="1291" actId="207"/>
          <ac:spMkLst>
            <pc:docMk/>
            <pc:sldMk cId="3737469717" sldId="279"/>
            <ac:spMk id="2" creationId="{7CEDD726-ED3C-5CA7-A241-FE30D9304928}"/>
          </ac:spMkLst>
        </pc:spChg>
        <pc:spChg chg="mod">
          <ac:chgData name="Marcio Monteiro" userId="aef6e9f59deaac01" providerId="LiveId" clId="{6A8DAF11-0170-4933-B00C-B22EC133431A}" dt="2026-02-25T04:10:05.104" v="1292" actId="207"/>
          <ac:spMkLst>
            <pc:docMk/>
            <pc:sldMk cId="3737469717" sldId="279"/>
            <ac:spMk id="3" creationId="{A52682E6-BA56-1B63-5CD4-9712208A24EF}"/>
          </ac:spMkLst>
        </pc:spChg>
        <pc:spChg chg="mod">
          <ac:chgData name="Marcio Monteiro" userId="aef6e9f59deaac01" providerId="LiveId" clId="{6A8DAF11-0170-4933-B00C-B22EC133431A}" dt="2026-02-25T04:10:02.095" v="1291" actId="207"/>
          <ac:spMkLst>
            <pc:docMk/>
            <pc:sldMk cId="3737469717" sldId="279"/>
            <ac:spMk id="4" creationId="{A88662B4-55BA-0BA0-39A6-3EFBAA4702EB}"/>
          </ac:spMkLst>
        </pc:spChg>
        <pc:spChg chg="mod">
          <ac:chgData name="Marcio Monteiro" userId="aef6e9f59deaac01" providerId="LiveId" clId="{6A8DAF11-0170-4933-B00C-B22EC133431A}" dt="2026-02-25T04:09:56.082" v="1289" actId="207"/>
          <ac:spMkLst>
            <pc:docMk/>
            <pc:sldMk cId="3737469717" sldId="279"/>
            <ac:spMk id="14" creationId="{91143EE1-4EDD-40FA-21E2-D25DE0C2FDDD}"/>
          </ac:spMkLst>
        </pc:spChg>
        <pc:spChg chg="mod">
          <ac:chgData name="Marcio Monteiro" userId="aef6e9f59deaac01" providerId="LiveId" clId="{6A8DAF11-0170-4933-B00C-B22EC133431A}" dt="2026-02-25T04:09:59.723" v="1290" actId="207"/>
          <ac:spMkLst>
            <pc:docMk/>
            <pc:sldMk cId="3737469717" sldId="279"/>
            <ac:spMk id="15" creationId="{9076798C-9187-7ED1-AEEA-1FC1536A7864}"/>
          </ac:spMkLst>
        </pc:spChg>
        <pc:spChg chg="mod">
          <ac:chgData name="Marcio Monteiro" userId="aef6e9f59deaac01" providerId="LiveId" clId="{6A8DAF11-0170-4933-B00C-B22EC133431A}" dt="2026-02-25T04:09:56.082" v="1289" actId="207"/>
          <ac:spMkLst>
            <pc:docMk/>
            <pc:sldMk cId="3737469717" sldId="279"/>
            <ac:spMk id="16" creationId="{37340AAE-F6C1-2FB2-1041-35883675D4D0}"/>
          </ac:spMkLst>
        </pc:spChg>
        <pc:spChg chg="mod">
          <ac:chgData name="Marcio Monteiro" userId="aef6e9f59deaac01" providerId="LiveId" clId="{6A8DAF11-0170-4933-B00C-B22EC133431A}" dt="2026-02-25T04:09:59.723" v="1290" actId="207"/>
          <ac:spMkLst>
            <pc:docMk/>
            <pc:sldMk cId="3737469717" sldId="279"/>
            <ac:spMk id="17" creationId="{D192A607-4350-60F6-3640-E3BC02AF337D}"/>
          </ac:spMkLst>
        </pc:spChg>
        <pc:spChg chg="mod">
          <ac:chgData name="Marcio Monteiro" userId="aef6e9f59deaac01" providerId="LiveId" clId="{6A8DAF11-0170-4933-B00C-B22EC133431A}" dt="2026-02-25T04:09:56.082" v="1289" actId="207"/>
          <ac:spMkLst>
            <pc:docMk/>
            <pc:sldMk cId="3737469717" sldId="279"/>
            <ac:spMk id="18" creationId="{DEE4975E-2409-A8A8-963D-F9978FECA6E7}"/>
          </ac:spMkLst>
        </pc:spChg>
        <pc:spChg chg="mod">
          <ac:chgData name="Marcio Monteiro" userId="aef6e9f59deaac01" providerId="LiveId" clId="{6A8DAF11-0170-4933-B00C-B22EC133431A}" dt="2026-02-25T04:09:59.723" v="1290" actId="207"/>
          <ac:spMkLst>
            <pc:docMk/>
            <pc:sldMk cId="3737469717" sldId="279"/>
            <ac:spMk id="19" creationId="{8D164180-AD0C-B779-ECE7-00C2E18E6AB0}"/>
          </ac:spMkLst>
        </pc:spChg>
        <pc:picChg chg="mod">
          <ac:chgData name="Marcio Monteiro" userId="aef6e9f59deaac01" providerId="LiveId" clId="{6A8DAF11-0170-4933-B00C-B22EC133431A}" dt="2026-02-25T04:10:14.054" v="1293" actId="1367"/>
          <ac:picMkLst>
            <pc:docMk/>
            <pc:sldMk cId="3737469717" sldId="279"/>
            <ac:picMk id="36" creationId="{8AD5529D-B247-B05C-37DE-E87C7C91AD08}"/>
          </ac:picMkLst>
        </pc:picChg>
      </pc:sldChg>
      <pc:sldChg chg="modSp add mod replId setBg">
        <pc:chgData name="Marcio Monteiro" userId="aef6e9f59deaac01" providerId="LiveId" clId="{6A8DAF11-0170-4933-B00C-B22EC133431A}" dt="2026-02-25T04:11:10.421" v="1302" actId="207"/>
        <pc:sldMkLst>
          <pc:docMk/>
          <pc:sldMk cId="400058568" sldId="280"/>
        </pc:sldMkLst>
        <pc:spChg chg="mod">
          <ac:chgData name="Marcio Monteiro" userId="aef6e9f59deaac01" providerId="LiveId" clId="{6A8DAF11-0170-4933-B00C-B22EC133431A}" dt="2026-02-25T04:10:48.060" v="1298" actId="207"/>
          <ac:spMkLst>
            <pc:docMk/>
            <pc:sldMk cId="400058568" sldId="280"/>
            <ac:spMk id="2" creationId="{DBAF944C-34A4-91BA-8D1C-193E2048C0E0}"/>
          </ac:spMkLst>
        </pc:spChg>
        <pc:spChg chg="mod">
          <ac:chgData name="Marcio Monteiro" userId="aef6e9f59deaac01" providerId="LiveId" clId="{6A8DAF11-0170-4933-B00C-B22EC133431A}" dt="2026-02-25T04:10:41.395" v="1296" actId="207"/>
          <ac:spMkLst>
            <pc:docMk/>
            <pc:sldMk cId="400058568" sldId="280"/>
            <ac:spMk id="3" creationId="{DE879F5A-B18C-9C27-E052-D8A5ACAF825E}"/>
          </ac:spMkLst>
        </pc:spChg>
        <pc:spChg chg="mod">
          <ac:chgData name="Marcio Monteiro" userId="aef6e9f59deaac01" providerId="LiveId" clId="{6A8DAF11-0170-4933-B00C-B22EC133431A}" dt="2026-02-25T04:11:05.235" v="1301" actId="208"/>
          <ac:spMkLst>
            <pc:docMk/>
            <pc:sldMk cId="400058568" sldId="280"/>
            <ac:spMk id="9" creationId="{B31C4AB1-E408-EB17-5485-6B33FE47AD48}"/>
          </ac:spMkLst>
        </pc:spChg>
        <pc:spChg chg="mod">
          <ac:chgData name="Marcio Monteiro" userId="aef6e9f59deaac01" providerId="LiveId" clId="{6A8DAF11-0170-4933-B00C-B22EC133431A}" dt="2026-02-25T04:11:10.421" v="1302" actId="207"/>
          <ac:spMkLst>
            <pc:docMk/>
            <pc:sldMk cId="400058568" sldId="280"/>
            <ac:spMk id="10" creationId="{74F4225C-565C-0154-9216-1010798FC393}"/>
          </ac:spMkLst>
        </pc:spChg>
        <pc:spChg chg="mod">
          <ac:chgData name="Marcio Monteiro" userId="aef6e9f59deaac01" providerId="LiveId" clId="{6A8DAF11-0170-4933-B00C-B22EC133431A}" dt="2026-02-25T04:10:53.877" v="1299" actId="207"/>
          <ac:spMkLst>
            <pc:docMk/>
            <pc:sldMk cId="400058568" sldId="280"/>
            <ac:spMk id="15" creationId="{DD2279D3-312B-FF92-19CD-04A7A6C5B043}"/>
          </ac:spMkLst>
        </pc:spChg>
        <pc:spChg chg="mod">
          <ac:chgData name="Marcio Monteiro" userId="aef6e9f59deaac01" providerId="LiveId" clId="{6A8DAF11-0170-4933-B00C-B22EC133431A}" dt="2026-02-25T04:10:53.877" v="1299" actId="207"/>
          <ac:spMkLst>
            <pc:docMk/>
            <pc:sldMk cId="400058568" sldId="280"/>
            <ac:spMk id="16" creationId="{103284DA-FC0D-7D65-4F40-E60AA13D6721}"/>
          </ac:spMkLst>
        </pc:spChg>
        <pc:spChg chg="mod">
          <ac:chgData name="Marcio Monteiro" userId="aef6e9f59deaac01" providerId="LiveId" clId="{6A8DAF11-0170-4933-B00C-B22EC133431A}" dt="2026-02-25T04:10:43.873" v="1297" actId="207"/>
          <ac:spMkLst>
            <pc:docMk/>
            <pc:sldMk cId="400058568" sldId="280"/>
            <ac:spMk id="18" creationId="{7BD1B81F-6D8F-4008-66D1-DCF26F764CF4}"/>
          </ac:spMkLst>
        </pc:spChg>
        <pc:spChg chg="mod">
          <ac:chgData name="Marcio Monteiro" userId="aef6e9f59deaac01" providerId="LiveId" clId="{6A8DAF11-0170-4933-B00C-B22EC133431A}" dt="2026-02-25T04:10:48.060" v="1298" actId="207"/>
          <ac:spMkLst>
            <pc:docMk/>
            <pc:sldMk cId="400058568" sldId="280"/>
            <ac:spMk id="19" creationId="{4D1612E4-5210-0018-F971-24A49DE945FD}"/>
          </ac:spMkLst>
        </pc:spChg>
        <pc:spChg chg="mod">
          <ac:chgData name="Marcio Monteiro" userId="aef6e9f59deaac01" providerId="LiveId" clId="{6A8DAF11-0170-4933-B00C-B22EC133431A}" dt="2026-02-25T04:10:43.873" v="1297" actId="207"/>
          <ac:spMkLst>
            <pc:docMk/>
            <pc:sldMk cId="400058568" sldId="280"/>
            <ac:spMk id="20" creationId="{FBD8C3A5-A00B-66C2-883C-748636A8A35A}"/>
          </ac:spMkLst>
        </pc:spChg>
        <pc:spChg chg="mod">
          <ac:chgData name="Marcio Monteiro" userId="aef6e9f59deaac01" providerId="LiveId" clId="{6A8DAF11-0170-4933-B00C-B22EC133431A}" dt="2026-02-25T04:10:48.060" v="1298" actId="207"/>
          <ac:spMkLst>
            <pc:docMk/>
            <pc:sldMk cId="400058568" sldId="280"/>
            <ac:spMk id="21" creationId="{59D34FE1-06E7-1E81-2C16-9595D79F8D03}"/>
          </ac:spMkLst>
        </pc:spChg>
        <pc:spChg chg="mod">
          <ac:chgData name="Marcio Monteiro" userId="aef6e9f59deaac01" providerId="LiveId" clId="{6A8DAF11-0170-4933-B00C-B22EC133431A}" dt="2026-02-25T04:10:36.699" v="1295" actId="207"/>
          <ac:spMkLst>
            <pc:docMk/>
            <pc:sldMk cId="400058568" sldId="280"/>
            <ac:spMk id="24" creationId="{75D9F9B0-59FD-1BE0-E326-3526DAE01C4C}"/>
          </ac:spMkLst>
        </pc:spChg>
        <pc:cxnChg chg="mod">
          <ac:chgData name="Marcio Monteiro" userId="aef6e9f59deaac01" providerId="LiveId" clId="{6A8DAF11-0170-4933-B00C-B22EC133431A}" dt="2026-02-25T04:11:01.306" v="1300" actId="208"/>
          <ac:cxnSpMkLst>
            <pc:docMk/>
            <pc:sldMk cId="400058568" sldId="280"/>
            <ac:cxnSpMk id="5" creationId="{2675F99B-E35F-F320-F997-6A3E15F00F0A}"/>
          </ac:cxnSpMkLst>
        </pc:cxnChg>
        <pc:cxnChg chg="mod">
          <ac:chgData name="Marcio Monteiro" userId="aef6e9f59deaac01" providerId="LiveId" clId="{6A8DAF11-0170-4933-B00C-B22EC133431A}" dt="2026-02-25T04:11:01.306" v="1300" actId="208"/>
          <ac:cxnSpMkLst>
            <pc:docMk/>
            <pc:sldMk cId="400058568" sldId="280"/>
            <ac:cxnSpMk id="6" creationId="{851CEC72-C34F-CD1D-A104-34A85827608A}"/>
          </ac:cxnSpMkLst>
        </pc:cxnChg>
        <pc:cxnChg chg="mod">
          <ac:chgData name="Marcio Monteiro" userId="aef6e9f59deaac01" providerId="LiveId" clId="{6A8DAF11-0170-4933-B00C-B22EC133431A}" dt="2026-02-25T04:11:01.306" v="1300" actId="208"/>
          <ac:cxnSpMkLst>
            <pc:docMk/>
            <pc:sldMk cId="400058568" sldId="280"/>
            <ac:cxnSpMk id="12" creationId="{3EC7B660-3552-4285-1A16-600FB26B5843}"/>
          </ac:cxnSpMkLst>
        </pc:cxnChg>
      </pc:sldChg>
      <pc:sldChg chg="modSp add replId setBg">
        <pc:chgData name="Marcio Monteiro" userId="aef6e9f59deaac01" providerId="LiveId" clId="{6A8DAF11-0170-4933-B00C-B22EC133431A}" dt="2026-02-25T04:11:27.245" v="1305" actId="207"/>
        <pc:sldMkLst>
          <pc:docMk/>
          <pc:sldMk cId="1155470605" sldId="281"/>
        </pc:sldMkLst>
        <pc:spChg chg="mod">
          <ac:chgData name="Marcio Monteiro" userId="aef6e9f59deaac01" providerId="LiveId" clId="{6A8DAF11-0170-4933-B00C-B22EC133431A}" dt="2026-02-25T04:11:21.959" v="1304" actId="207"/>
          <ac:spMkLst>
            <pc:docMk/>
            <pc:sldMk cId="1155470605" sldId="281"/>
            <ac:spMk id="5" creationId="{31BB3322-19E3-95CF-6AC4-256AA1825D0C}"/>
          </ac:spMkLst>
        </pc:spChg>
        <pc:spChg chg="mod">
          <ac:chgData name="Marcio Monteiro" userId="aef6e9f59deaac01" providerId="LiveId" clId="{6A8DAF11-0170-4933-B00C-B22EC133431A}" dt="2026-02-25T04:11:27.245" v="1305" actId="207"/>
          <ac:spMkLst>
            <pc:docMk/>
            <pc:sldMk cId="1155470605" sldId="281"/>
            <ac:spMk id="6" creationId="{90C55C7F-127C-EB64-E52C-F78FDE28986C}"/>
          </ac:spMkLst>
        </pc:spChg>
      </pc:sldChg>
      <pc:sldChg chg="modSp add replId setBg">
        <pc:chgData name="Marcio Monteiro" userId="aef6e9f59deaac01" providerId="LiveId" clId="{6A8DAF11-0170-4933-B00C-B22EC133431A}" dt="2026-02-25T04:12:03.506" v="1309" actId="207"/>
        <pc:sldMkLst>
          <pc:docMk/>
          <pc:sldMk cId="3584006850" sldId="282"/>
        </pc:sldMkLst>
        <pc:spChg chg="mod">
          <ac:chgData name="Marcio Monteiro" userId="aef6e9f59deaac01" providerId="LiveId" clId="{6A8DAF11-0170-4933-B00C-B22EC133431A}" dt="2026-02-25T04:11:57.329" v="1307" actId="207"/>
          <ac:spMkLst>
            <pc:docMk/>
            <pc:sldMk cId="3584006850" sldId="282"/>
            <ac:spMk id="10" creationId="{94113DB2-3CD1-E5ED-58F7-0FE501DED0C5}"/>
          </ac:spMkLst>
        </pc:spChg>
        <pc:spChg chg="mod">
          <ac:chgData name="Marcio Monteiro" userId="aef6e9f59deaac01" providerId="LiveId" clId="{6A8DAF11-0170-4933-B00C-B22EC133431A}" dt="2026-02-25T04:12:03.506" v="1309" actId="207"/>
          <ac:spMkLst>
            <pc:docMk/>
            <pc:sldMk cId="3584006850" sldId="282"/>
            <ac:spMk id="11" creationId="{69092CB3-0BD8-8DB2-EBE5-8B35EEB37230}"/>
          </ac:spMkLst>
        </pc:spChg>
        <pc:spChg chg="mod">
          <ac:chgData name="Marcio Monteiro" userId="aef6e9f59deaac01" providerId="LiveId" clId="{6A8DAF11-0170-4933-B00C-B22EC133431A}" dt="2026-02-25T04:12:00.650" v="1308" actId="207"/>
          <ac:spMkLst>
            <pc:docMk/>
            <pc:sldMk cId="3584006850" sldId="282"/>
            <ac:spMk id="12" creationId="{08A85DA2-CAFF-1082-0587-DBCF623D44B6}"/>
          </ac:spMkLst>
        </pc:spChg>
      </pc:sldChg>
      <pc:sldChg chg="modSp add mod replId setBg">
        <pc:chgData name="Marcio Monteiro" userId="aef6e9f59deaac01" providerId="LiveId" clId="{6A8DAF11-0170-4933-B00C-B22EC133431A}" dt="2026-02-25T04:12:25.122" v="1315" actId="207"/>
        <pc:sldMkLst>
          <pc:docMk/>
          <pc:sldMk cId="208401379" sldId="283"/>
        </pc:sldMkLst>
        <pc:spChg chg="mod">
          <ac:chgData name="Marcio Monteiro" userId="aef6e9f59deaac01" providerId="LiveId" clId="{6A8DAF11-0170-4933-B00C-B22EC133431A}" dt="2026-02-25T04:12:13.620" v="1312" actId="207"/>
          <ac:spMkLst>
            <pc:docMk/>
            <pc:sldMk cId="208401379" sldId="283"/>
            <ac:spMk id="47" creationId="{78921143-D741-30FA-6217-D722D900E359}"/>
          </ac:spMkLst>
        </pc:spChg>
        <pc:spChg chg="mod">
          <ac:chgData name="Marcio Monteiro" userId="aef6e9f59deaac01" providerId="LiveId" clId="{6A8DAF11-0170-4933-B00C-B22EC133431A}" dt="2026-02-25T04:12:25.122" v="1315" actId="207"/>
          <ac:spMkLst>
            <pc:docMk/>
            <pc:sldMk cId="208401379" sldId="283"/>
            <ac:spMk id="48" creationId="{3D708D7C-C18A-7AC5-2983-97E598E87397}"/>
          </ac:spMkLst>
        </pc:spChg>
        <pc:spChg chg="mod">
          <ac:chgData name="Marcio Monteiro" userId="aef6e9f59deaac01" providerId="LiveId" clId="{6A8DAF11-0170-4933-B00C-B22EC133431A}" dt="2026-02-25T04:12:20.960" v="1314" actId="207"/>
          <ac:spMkLst>
            <pc:docMk/>
            <pc:sldMk cId="208401379" sldId="283"/>
            <ac:spMk id="49" creationId="{B24F60AA-1C35-36DD-4A72-8E99A448BA30}"/>
          </ac:spMkLst>
        </pc:spChg>
        <pc:spChg chg="mod">
          <ac:chgData name="Marcio Monteiro" userId="aef6e9f59deaac01" providerId="LiveId" clId="{6A8DAF11-0170-4933-B00C-B22EC133431A}" dt="2026-02-25T04:12:20.960" v="1314" actId="207"/>
          <ac:spMkLst>
            <pc:docMk/>
            <pc:sldMk cId="208401379" sldId="283"/>
            <ac:spMk id="50" creationId="{C1BDE4DC-167F-1704-964B-A8D25D10CB1F}"/>
          </ac:spMkLst>
        </pc:spChg>
        <pc:spChg chg="mod">
          <ac:chgData name="Marcio Monteiro" userId="aef6e9f59deaac01" providerId="LiveId" clId="{6A8DAF11-0170-4933-B00C-B22EC133431A}" dt="2026-02-25T04:12:25.122" v="1315" actId="207"/>
          <ac:spMkLst>
            <pc:docMk/>
            <pc:sldMk cId="208401379" sldId="283"/>
            <ac:spMk id="51" creationId="{9DF816FC-7969-3899-8B5B-59C4969C3462}"/>
          </ac:spMkLst>
        </pc:spChg>
        <pc:spChg chg="mod">
          <ac:chgData name="Marcio Monteiro" userId="aef6e9f59deaac01" providerId="LiveId" clId="{6A8DAF11-0170-4933-B00C-B22EC133431A}" dt="2026-02-25T04:12:20.960" v="1314" actId="207"/>
          <ac:spMkLst>
            <pc:docMk/>
            <pc:sldMk cId="208401379" sldId="283"/>
            <ac:spMk id="52" creationId="{41378EA6-D410-2F2C-F4B8-04F6A34CC1E8}"/>
          </ac:spMkLst>
        </pc:spChg>
        <pc:spChg chg="mod">
          <ac:chgData name="Marcio Monteiro" userId="aef6e9f59deaac01" providerId="LiveId" clId="{6A8DAF11-0170-4933-B00C-B22EC133431A}" dt="2026-02-25T04:12:25.122" v="1315" actId="207"/>
          <ac:spMkLst>
            <pc:docMk/>
            <pc:sldMk cId="208401379" sldId="283"/>
            <ac:spMk id="53" creationId="{8393A20D-ADA2-DF07-8462-B608E20E79A2}"/>
          </ac:spMkLst>
        </pc:spChg>
      </pc:sldChg>
      <pc:sldChg chg="modSp add mod replId setBg">
        <pc:chgData name="Marcio Monteiro" userId="aef6e9f59deaac01" providerId="LiveId" clId="{6A8DAF11-0170-4933-B00C-B22EC133431A}" dt="2026-02-25T04:13:02.411" v="1324" actId="207"/>
        <pc:sldMkLst>
          <pc:docMk/>
          <pc:sldMk cId="3061202876" sldId="284"/>
        </pc:sldMkLst>
        <pc:spChg chg="mod">
          <ac:chgData name="Marcio Monteiro" userId="aef6e9f59deaac01" providerId="LiveId" clId="{6A8DAF11-0170-4933-B00C-B22EC133431A}" dt="2026-02-25T04:12:42.537" v="1319" actId="208"/>
          <ac:spMkLst>
            <pc:docMk/>
            <pc:sldMk cId="3061202876" sldId="284"/>
            <ac:spMk id="38" creationId="{C2185E47-7E63-3331-3B3A-913B0843B5BF}"/>
          </ac:spMkLst>
        </pc:spChg>
        <pc:spChg chg="mod">
          <ac:chgData name="Marcio Monteiro" userId="aef6e9f59deaac01" providerId="LiveId" clId="{6A8DAF11-0170-4933-B00C-B22EC133431A}" dt="2026-02-25T04:12:52.655" v="1321" actId="207"/>
          <ac:spMkLst>
            <pc:docMk/>
            <pc:sldMk cId="3061202876" sldId="284"/>
            <ac:spMk id="82" creationId="{A37446FE-D38B-D52B-F487-26B1B807FC66}"/>
          </ac:spMkLst>
        </pc:spChg>
        <pc:spChg chg="mod">
          <ac:chgData name="Marcio Monteiro" userId="aef6e9f59deaac01" providerId="LiveId" clId="{6A8DAF11-0170-4933-B00C-B22EC133431A}" dt="2026-02-25T04:12:59.039" v="1323" actId="207"/>
          <ac:spMkLst>
            <pc:docMk/>
            <pc:sldMk cId="3061202876" sldId="284"/>
            <ac:spMk id="83" creationId="{251DFCFF-2F03-32F2-8CAA-BFC325620F09}"/>
          </ac:spMkLst>
        </pc:spChg>
        <pc:spChg chg="mod">
          <ac:chgData name="Marcio Monteiro" userId="aef6e9f59deaac01" providerId="LiveId" clId="{6A8DAF11-0170-4933-B00C-B22EC133431A}" dt="2026-02-25T04:13:02.411" v="1324" actId="207"/>
          <ac:spMkLst>
            <pc:docMk/>
            <pc:sldMk cId="3061202876" sldId="284"/>
            <ac:spMk id="84" creationId="{DCDBECB1-6DB8-46A0-21DE-D4A17814EBB9}"/>
          </ac:spMkLst>
        </pc:spChg>
        <pc:spChg chg="mod">
          <ac:chgData name="Marcio Monteiro" userId="aef6e9f59deaac01" providerId="LiveId" clId="{6A8DAF11-0170-4933-B00C-B22EC133431A}" dt="2026-02-25T04:12:54.948" v="1322" actId="207"/>
          <ac:spMkLst>
            <pc:docMk/>
            <pc:sldMk cId="3061202876" sldId="284"/>
            <ac:spMk id="99" creationId="{1732BED2-231F-D1D0-03ED-AC57D77B4368}"/>
          </ac:spMkLst>
        </pc:spChg>
        <pc:spChg chg="mod">
          <ac:chgData name="Marcio Monteiro" userId="aef6e9f59deaac01" providerId="LiveId" clId="{6A8DAF11-0170-4933-B00C-B22EC133431A}" dt="2026-02-25T04:12:59.039" v="1323" actId="207"/>
          <ac:spMkLst>
            <pc:docMk/>
            <pc:sldMk cId="3061202876" sldId="284"/>
            <ac:spMk id="100" creationId="{B8B8573C-04BE-7051-7FFB-D0E0E04D4043}"/>
          </ac:spMkLst>
        </pc:spChg>
        <pc:spChg chg="mod">
          <ac:chgData name="Marcio Monteiro" userId="aef6e9f59deaac01" providerId="LiveId" clId="{6A8DAF11-0170-4933-B00C-B22EC133431A}" dt="2026-02-25T04:13:02.411" v="1324" actId="207"/>
          <ac:spMkLst>
            <pc:docMk/>
            <pc:sldMk cId="3061202876" sldId="284"/>
            <ac:spMk id="101" creationId="{DD8CF555-3BF6-97F2-5B0C-AD201B525988}"/>
          </ac:spMkLst>
        </pc:spChg>
        <pc:spChg chg="mod">
          <ac:chgData name="Marcio Monteiro" userId="aef6e9f59deaac01" providerId="LiveId" clId="{6A8DAF11-0170-4933-B00C-B22EC133431A}" dt="2026-02-25T04:12:30.931" v="1316" actId="207"/>
          <ac:spMkLst>
            <pc:docMk/>
            <pc:sldMk cId="3061202876" sldId="284"/>
            <ac:spMk id="116" creationId="{7655584B-BE23-7410-B4E9-E0AE6D1F403F}"/>
          </ac:spMkLst>
        </pc:spChg>
        <pc:spChg chg="mod">
          <ac:chgData name="Marcio Monteiro" userId="aef6e9f59deaac01" providerId="LiveId" clId="{6A8DAF11-0170-4933-B00C-B22EC133431A}" dt="2026-02-25T04:12:33.430" v="1317" actId="207"/>
          <ac:spMkLst>
            <pc:docMk/>
            <pc:sldMk cId="3061202876" sldId="284"/>
            <ac:spMk id="117" creationId="{4F69B2F9-61DB-AEBF-C5E6-131CDE2FFF33}"/>
          </ac:spMkLst>
        </pc:spChg>
      </pc:sldChg>
      <pc:sldChg chg="modSp add replId setBg">
        <pc:chgData name="Marcio Monteiro" userId="aef6e9f59deaac01" providerId="LiveId" clId="{6A8DAF11-0170-4933-B00C-B22EC133431A}" dt="2026-02-25T04:13:18.106" v="1327" actId="13926"/>
        <pc:sldMkLst>
          <pc:docMk/>
          <pc:sldMk cId="858090499" sldId="285"/>
        </pc:sldMkLst>
        <pc:spChg chg="mod">
          <ac:chgData name="Marcio Monteiro" userId="aef6e9f59deaac01" providerId="LiveId" clId="{6A8DAF11-0170-4933-B00C-B22EC133431A}" dt="2026-02-25T04:13:18.106" v="1327" actId="13926"/>
          <ac:spMkLst>
            <pc:docMk/>
            <pc:sldMk cId="858090499" sldId="285"/>
            <ac:spMk id="2" creationId="{2165862B-4E40-F6EF-06FC-2E81637026FB}"/>
          </ac:spMkLst>
        </pc:spChg>
      </pc:sldChg>
      <pc:sldChg chg="add">
        <pc:chgData name="Marcio Monteiro" userId="aef6e9f59deaac01" providerId="LiveId" clId="{6A8DAF11-0170-4933-B00C-B22EC133431A}" dt="2026-02-25T04:05:55.543" v="1251"/>
        <pc:sldMkLst>
          <pc:docMk/>
          <pc:sldMk cId="1257262896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29F7C-F1FA-D22D-DF1B-6A4D8240E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03EC34-FAF9-F755-99AE-2653FD6B1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4723B4-AEDB-A1DB-5DAB-2FC482D49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F8B211-BE8D-574B-C28D-96C2D2749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629168-7738-CEA4-E099-3EA20FFA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66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D03EA-1371-1D9B-DFAF-5036DAB3B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CEF85C-738F-C61E-1E05-2DABD0242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CE724A-987D-482E-20E1-CD6A0C29B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6AA19B-0FCE-9BE3-A434-BA4FB8DB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9DF784-0751-6AC8-F237-A884D6BB4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36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EC65AD3-D08E-9F56-83FC-B32E1E59B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104307D-0B41-ED19-8B75-E5B13C43A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ADCCAD-6925-FCE1-5FC6-1495509E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A5ACC8-0DE6-1235-6A07-33F09A34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41A7044-B122-04B3-367E-8E001A53B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572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DA5BE-4AF8-813F-3C95-565AE2C81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500ACC-D3C8-DFB3-4B18-95A68C304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C76602-BD78-203C-4389-0F153B80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8CFD09-0BB1-C228-6647-ADCF0847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D10FCC-8DE5-90E3-DD6C-95624DFEE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1264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90B884-DDBD-0A48-37E6-E35924F2B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A087B4-FC78-4E48-09ED-E1BADBE6A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6DC177-76DA-4BDE-8583-2AACFAA54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B4AE70-910F-6709-A0D3-B27E3DD1A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E46B8D-B076-0B54-5A92-5BC0A7DE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05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3EE3E-FAE1-36C0-5407-62A9D0D5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CC3416D-FEC4-5311-7303-AFFAAB7B1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25D50-47BD-677F-0198-39014536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10979A-6E3A-AA35-45D1-C3DD50AA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01E949-E6F7-8C4A-9FAE-E2A72303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62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77E870-076E-3111-AF2F-DB9E52276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013981-A571-E982-703D-5C933D6E1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E415790-357E-2954-A6DA-A563DEB84A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BE008B-4BBC-2041-F266-9933AE35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C87098-C97B-E2C9-39AA-6E08194E0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FC9C4ED-E0F6-334C-88D4-431FC6EAF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799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D53BE-FD23-6990-6C12-A0C11C3F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10015F-D5DD-394F-0CBD-00AE953E8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39D8BE-8A2E-B5D8-7924-72FCABE46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70947E5-5AED-EEB3-4BA0-3AAD237D4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DC8DB70-19D7-6B38-E193-505D978C9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36A0F6-7B8C-B425-3473-E3EF19DFF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FB520E-DB03-94E3-5177-89EF11C5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F6A515-6921-A195-8DEE-3B9624A21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034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D7AF2C-A836-71DC-D7B3-5074C5717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4F7A739-ADBE-CFAC-1138-CD81729C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58C3503-EE37-FC80-2721-A949E0CA7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243AA4-C1FF-F103-1A4F-5955707E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608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0D3AB44-31C4-AA9B-BEBF-161BDDC0D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E920F0-1F89-9A84-2406-C9DA8E955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76A6BA5-850E-B5A6-3EAD-A5A74F1DE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7257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9202B3-6B63-C321-A8F4-FB93FCB4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359135-7262-84AB-E8CA-8CD67228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1C75DC-DCCE-951C-202A-091EC407A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DDBAB3-D651-9BBD-944B-707194028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2FCABF-6630-67A2-1DE5-9ECF7FDD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BFE950-1965-D11F-B027-ECE3B79A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38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17264B-71D6-EBC8-9FE3-546421A80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A6A4E8-5B67-0DB4-756B-099EE059E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A5FC9B-97CF-6915-3E84-677088CA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660F1C-608C-4B77-171B-536C90FBB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E50D5E-4A5E-FC66-D615-076119457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763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94129-1C64-E396-5F8C-51B5B73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B109382-1902-4AD9-C207-A95A22817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566F5BC-3DE9-3487-D1C3-B1B32518B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34B0BA-ED4D-0EFC-F779-3D1F6F01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9513F7-C177-8C6C-B6CD-279A0F31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B72856-4161-B5BC-00A0-1FC50D67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02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E3E50-6115-8612-FA24-1115AFE9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F6E32F0-CE29-41C3-1346-0E5DF6F65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50FCF1-0E41-D281-5AEF-475DA58C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E82DA3-8B88-1EF1-3B11-9F1F870AE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DB5C81-8E6A-0ABD-9FF6-7A12FC0F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939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890979-D397-9AD2-D2CE-A5695359E1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D4EF76-80B2-B85F-9FEA-A557CB752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9BE375-CB22-45FA-EDCE-A0483A92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67E3E4-765C-AF9C-6AD2-07678B990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9317CE-3E99-543A-16ED-5A71D491E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711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0AA98F-D9B1-D1B1-5A20-5B3ACC089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8DA0D5-F923-F1C4-17B9-936025AF6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CD2DB4-0332-CAB6-17BB-50858657B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8A9F4B-2C23-9AFC-6F64-1BDF42CAB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91942C-9C1B-8FA6-EA12-B2B160E0C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95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8D3396-9802-FBA3-5F3E-2AD86F0C0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3F79C2-C26D-6C58-3552-AB4CA36288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31A1249-BFC1-187E-8D56-B0C96DC91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E88BF4-7215-A248-C21C-12823B538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A73413E-E43B-079D-E361-324502494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5D16C7D-853A-A5D2-5BB1-C335C4413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327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DD2C7B-0090-D210-D425-2EEF1B450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F92B38-C0EC-9B89-BE1E-0ADD7FBA5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3666824-3505-3CC2-0611-BD4CFDB6B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BC1CED-FC43-34C5-6E1F-FD1A09D06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33FF978-60D5-830C-58C6-249848F28D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DA70C94-4752-5856-C865-1B79F7DDD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87419B6-95CE-8588-4782-41BA324F5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DB0AFA0-88C8-9317-0F68-01C658C88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098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1ECBE9-811E-A460-E914-CF41BB47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FAECEB-8C19-F9AD-E796-1330CE669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9F69DF0-C7DF-4B7B-D7AD-A71A4FAC0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9E2CD95-054D-A095-DF5B-F438B33B9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425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F3BEF48-40F2-5BF4-0343-F2D30CB7A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39C964-E37A-92E6-4571-1CD91A9C4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A6998D-C96C-DB15-0089-45AFAE3B7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75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3E1B4-1CC4-E27D-EF73-96645EADC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441D94-FA37-CB85-9EB3-306B3CF91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2C0194-4B97-C1CD-C8E7-8B0CD45DC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BDD756-9982-9DEA-6DAF-4BF935309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59B9F1-9584-79BE-3D82-4464C9E2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A5BCAAB-3C8F-74CF-77A9-A03C15B63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607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2C2B51-FE49-AD65-B794-EF9106C3D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B5762CE-63DF-CD80-7EDB-682848C99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F33F9B2-8B57-493A-243E-6FC8D2CA0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C1A71B9-1D7E-1237-37F9-233D4F0BE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CE167E-00B2-9A03-C07B-AFD638A29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5D29B5-89B4-1BDB-B729-44FAC4972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82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AA10B78-2625-5B48-D0DA-7ACA63196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D38A0CD-E10F-F6FE-CA53-C5FA5A65F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8AC45B-F170-C841-6510-714C78438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7B1D3E-81D7-40B9-81C2-55181F773129}" type="datetimeFigureOut">
              <a:rPr lang="pt-BR" smtClean="0"/>
              <a:t>24/02/2026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51D375-DD8C-9C16-D647-6F3EFF79CF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10B652-FB83-9119-F256-0A0789DBA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93F779-81F1-4B6A-B760-F02046152B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43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9FB308-B2D7-2AB8-0A29-4397BA6C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E28346-63B8-DF10-8BF3-54BFBB45C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8E8FAE-6185-A899-890F-144BC9A6A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8A54ED-170C-4EF8-BCEC-D587A7D3FEE8}" type="datetimeFigureOut">
              <a:rPr lang="pt-BR" smtClean="0"/>
              <a:t>25/02/2026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2833C1-9C02-CD5D-247D-575A53611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9A735A-5343-F42E-A6F9-020B951C9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362655-C1B0-47CD-B19F-40616B4883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623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C675B56-361B-FE08-CC58-EF5163255E17}"/>
              </a:ext>
            </a:extLst>
          </p:cNvPr>
          <p:cNvSpPr txBox="1"/>
          <p:nvPr/>
        </p:nvSpPr>
        <p:spPr>
          <a:xfrm>
            <a:off x="424415" y="2146300"/>
            <a:ext cx="55575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353535"/>
                </a:solidFill>
                <a:latin typeface="Impact" panose="020B0806030902050204" pitchFamily="34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8D69D1-76C4-2667-C60F-F03BA816EC35}"/>
              </a:ext>
            </a:extLst>
          </p:cNvPr>
          <p:cNvSpPr txBox="1"/>
          <p:nvPr/>
        </p:nvSpPr>
        <p:spPr>
          <a:xfrm>
            <a:off x="424415" y="3530599"/>
            <a:ext cx="5524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solidFill>
                  <a:srgbClr val="FFFFFF"/>
                </a:solidFill>
                <a:highlight>
                  <a:srgbClr val="284B63"/>
                </a:highlight>
                <a:latin typeface="Avenir Next LT Pro" panose="020B0504020202020204" pitchFamily="34" charset="0"/>
              </a:rPr>
              <a:t>cinética dos gases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B571273-5BE1-B76C-DDA6-E326F0D90D20}"/>
              </a:ext>
            </a:extLst>
          </p:cNvPr>
          <p:cNvGrpSpPr/>
          <p:nvPr/>
        </p:nvGrpSpPr>
        <p:grpSpPr>
          <a:xfrm rot="1746336">
            <a:off x="6645165" y="1543802"/>
            <a:ext cx="1254236" cy="317500"/>
            <a:chOff x="7508764" y="1128427"/>
            <a:chExt cx="1254236" cy="3175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7B9045AF-3ED6-5885-37AE-C78A71DDB38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44933224-06F0-19B2-8973-C3E506B2F64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3396EDF8-A3A0-6AC1-0303-B1DED884575B}"/>
              </a:ext>
            </a:extLst>
          </p:cNvPr>
          <p:cNvGrpSpPr/>
          <p:nvPr/>
        </p:nvGrpSpPr>
        <p:grpSpPr>
          <a:xfrm rot="6720469">
            <a:off x="8651765" y="1346639"/>
            <a:ext cx="1254236" cy="317500"/>
            <a:chOff x="7508764" y="1128427"/>
            <a:chExt cx="1254236" cy="31750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990C6927-1C52-168E-D73A-331DC9EEBB3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EDF6C623-B666-616E-27A4-2C4EE813BBF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4EC9FF0-8975-4D2A-1925-FDAC16C326FE}"/>
              </a:ext>
            </a:extLst>
          </p:cNvPr>
          <p:cNvGrpSpPr/>
          <p:nvPr/>
        </p:nvGrpSpPr>
        <p:grpSpPr>
          <a:xfrm rot="13199245">
            <a:off x="10568713" y="1014057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33C0F72B-09F4-EC8D-20FA-449016611BF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8F370FDB-8D0B-A372-0A5E-5B980E7F487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1BAF52D-C459-DBCB-4A9A-9C72F2A72383}"/>
              </a:ext>
            </a:extLst>
          </p:cNvPr>
          <p:cNvGrpSpPr/>
          <p:nvPr/>
        </p:nvGrpSpPr>
        <p:grpSpPr>
          <a:xfrm rot="15867672">
            <a:off x="5719362" y="4441709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1426A3FC-1D85-9DCF-AA72-BE141E70921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E4647C0E-1216-E817-4A95-2002396A4F6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9C0B862-3E25-3452-484E-85EE711CB672}"/>
              </a:ext>
            </a:extLst>
          </p:cNvPr>
          <p:cNvGrpSpPr/>
          <p:nvPr/>
        </p:nvGrpSpPr>
        <p:grpSpPr>
          <a:xfrm rot="20841805">
            <a:off x="6451864" y="3079752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7361167C-CEB2-362D-F11A-62D1EE2F8AA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C7D475C-F899-41BD-D6EA-F29C8FA062C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A501FB7-4EF4-0FEC-D531-212C2BC5B2CE}"/>
              </a:ext>
            </a:extLst>
          </p:cNvPr>
          <p:cNvGrpSpPr/>
          <p:nvPr/>
        </p:nvGrpSpPr>
        <p:grpSpPr>
          <a:xfrm rot="5720581">
            <a:off x="7029603" y="5557576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A7C2FBD6-DA5F-729D-430D-3776CF83526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2173A1C3-C3BE-BA83-BD75-3249819BCD1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Elipse 25">
            <a:extLst>
              <a:ext uri="{FF2B5EF4-FFF2-40B4-BE49-F238E27FC236}">
                <a16:creationId xmlns:a16="http://schemas.microsoft.com/office/drawing/2014/main" id="{FE18462F-0806-EB2F-60BA-051FE3E8741E}"/>
              </a:ext>
            </a:extLst>
          </p:cNvPr>
          <p:cNvSpPr/>
          <p:nvPr/>
        </p:nvSpPr>
        <p:spPr>
          <a:xfrm rot="15867672">
            <a:off x="8252237" y="2329791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EF202E18-096E-A57E-D534-91D0D8DA6A85}"/>
              </a:ext>
            </a:extLst>
          </p:cNvPr>
          <p:cNvSpPr/>
          <p:nvPr/>
        </p:nvSpPr>
        <p:spPr>
          <a:xfrm rot="15867672">
            <a:off x="10817366" y="5809345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87E9AC47-FCD0-5BAC-6F67-E504A648B6DF}"/>
              </a:ext>
            </a:extLst>
          </p:cNvPr>
          <p:cNvSpPr/>
          <p:nvPr/>
        </p:nvSpPr>
        <p:spPr>
          <a:xfrm rot="15867672">
            <a:off x="12033249" y="3557209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5CD600F6-2EE2-FEFA-E3FE-4D970C74EE9D}"/>
              </a:ext>
            </a:extLst>
          </p:cNvPr>
          <p:cNvGrpSpPr/>
          <p:nvPr/>
        </p:nvGrpSpPr>
        <p:grpSpPr>
          <a:xfrm rot="1113143">
            <a:off x="7659000" y="4387410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E462C4C3-22EA-100B-3995-2CAFAE09DFA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D2742452-AB63-82BE-4455-8C2FECD6DE9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E14935E-0400-DA56-9ECC-6F7B384158E7}"/>
              </a:ext>
            </a:extLst>
          </p:cNvPr>
          <p:cNvGrpSpPr/>
          <p:nvPr/>
        </p:nvGrpSpPr>
        <p:grpSpPr>
          <a:xfrm rot="8400905">
            <a:off x="8519398" y="3241752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09AD6351-1FD8-3973-A53C-92BA63698DD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783DF491-95D2-03C7-FFED-0518C6A4176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913BD605-820B-CA25-A045-F057C218EC58}"/>
              </a:ext>
            </a:extLst>
          </p:cNvPr>
          <p:cNvGrpSpPr/>
          <p:nvPr/>
        </p:nvGrpSpPr>
        <p:grpSpPr>
          <a:xfrm rot="12566052">
            <a:off x="8969241" y="5503277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18198F2E-3E6E-32EB-D407-265E964BA1F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49F1FEC2-DA5D-80E2-3129-EE2945208E4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5A2F8866-D4D2-18D7-9236-6281D824A131}"/>
              </a:ext>
            </a:extLst>
          </p:cNvPr>
          <p:cNvGrpSpPr/>
          <p:nvPr/>
        </p:nvGrpSpPr>
        <p:grpSpPr>
          <a:xfrm rot="14135495">
            <a:off x="9855564" y="2292631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DA70EB02-2E9B-3CBC-E9F6-A51A43C8D8A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9E12FFEA-54BE-D94D-A30D-D1FA86EAEC7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E8B3E6CF-8CBF-7810-C75A-7BC144C929DF}"/>
              </a:ext>
            </a:extLst>
          </p:cNvPr>
          <p:cNvGrpSpPr/>
          <p:nvPr/>
        </p:nvGrpSpPr>
        <p:grpSpPr>
          <a:xfrm rot="20614271">
            <a:off x="11772512" y="1960049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F6071404-0112-28C7-AE46-EBC53A9BA50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0FFE52C8-D1F4-492B-E089-4FD6D3793E4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AC4D6CED-5FBF-3823-E6C1-81E52BD14775}"/>
              </a:ext>
            </a:extLst>
          </p:cNvPr>
          <p:cNvGrpSpPr/>
          <p:nvPr/>
        </p:nvGrpSpPr>
        <p:grpSpPr>
          <a:xfrm rot="15815931">
            <a:off x="9723197" y="4187744"/>
            <a:ext cx="1254236" cy="317500"/>
            <a:chOff x="7508764" y="1128427"/>
            <a:chExt cx="1254236" cy="317500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EDC0589E-C2D5-E2A8-E312-AA0C277892A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9C0470A7-ED77-BF97-244C-9A061312EA8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86F481B6-A643-F69F-F8E2-5D563650BD6D}"/>
              </a:ext>
            </a:extLst>
          </p:cNvPr>
          <p:cNvGrpSpPr/>
          <p:nvPr/>
        </p:nvGrpSpPr>
        <p:grpSpPr>
          <a:xfrm>
            <a:off x="424415" y="6241407"/>
            <a:ext cx="2992098" cy="401142"/>
            <a:chOff x="7508764" y="1128427"/>
            <a:chExt cx="2368217" cy="317500"/>
          </a:xfrm>
        </p:grpSpPr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DD8C2001-B80B-ACF2-A4C0-0607DFED976B}"/>
                </a:ext>
              </a:extLst>
            </p:cNvPr>
            <p:cNvSpPr/>
            <p:nvPr/>
          </p:nvSpPr>
          <p:spPr>
            <a:xfrm>
              <a:off x="7667513" y="1178290"/>
              <a:ext cx="2209468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42000">
                  <a:srgbClr val="3C6E71">
                    <a:alpha val="46000"/>
                  </a:srgbClr>
                </a:gs>
                <a:gs pos="100000">
                  <a:srgbClr val="3C6E71">
                    <a:alpha val="34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4EB9A67A-23F9-46FE-5F22-86B93EF3E28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9C1A9A3-C24A-7F72-9E2E-6791EF2819C2}"/>
              </a:ext>
            </a:extLst>
          </p:cNvPr>
          <p:cNvSpPr txBox="1"/>
          <p:nvPr/>
        </p:nvSpPr>
        <p:spPr>
          <a:xfrm>
            <a:off x="774513" y="6257312"/>
            <a:ext cx="269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venir Next LT Pro" panose="020B0504020202020204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882294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8711E289-9AFD-D6E6-23DB-F88D295612DC}"/>
              </a:ext>
            </a:extLst>
          </p:cNvPr>
          <p:cNvSpPr/>
          <p:nvPr/>
        </p:nvSpPr>
        <p:spPr>
          <a:xfrm>
            <a:off x="0" y="0"/>
            <a:ext cx="4952988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A226E71-0A97-9BEA-D56D-14A337A5071D}"/>
              </a:ext>
            </a:extLst>
          </p:cNvPr>
          <p:cNvSpPr txBox="1"/>
          <p:nvPr/>
        </p:nvSpPr>
        <p:spPr>
          <a:xfrm>
            <a:off x="682286" y="3193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A39FD09-49ED-7902-CE52-7423CBC36669}"/>
              </a:ext>
            </a:extLst>
          </p:cNvPr>
          <p:cNvSpPr txBox="1"/>
          <p:nvPr/>
        </p:nvSpPr>
        <p:spPr>
          <a:xfrm>
            <a:off x="636889" y="15055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D3E7AE02-148B-DFA9-1DB3-54E253BACB4D}"/>
              </a:ext>
            </a:extLst>
          </p:cNvPr>
          <p:cNvCxnSpPr/>
          <p:nvPr/>
        </p:nvCxnSpPr>
        <p:spPr>
          <a:xfrm flipV="1">
            <a:off x="6106535" y="1282700"/>
            <a:ext cx="0" cy="4622800"/>
          </a:xfrm>
          <a:prstGeom prst="straightConnector1">
            <a:avLst/>
          </a:prstGeom>
          <a:ln w="57150">
            <a:solidFill>
              <a:srgbClr val="35353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A3262997-5DDA-908F-723E-873723C75AAB}"/>
              </a:ext>
            </a:extLst>
          </p:cNvPr>
          <p:cNvCxnSpPr>
            <a:cxnSpLocks/>
          </p:cNvCxnSpPr>
          <p:nvPr/>
        </p:nvCxnSpPr>
        <p:spPr>
          <a:xfrm>
            <a:off x="6093835" y="5880100"/>
            <a:ext cx="5715000" cy="12700"/>
          </a:xfrm>
          <a:prstGeom prst="straightConnector1">
            <a:avLst/>
          </a:prstGeom>
          <a:ln w="57150">
            <a:solidFill>
              <a:srgbClr val="353535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AEE2B51D-BF87-CE32-7534-2A4EDC9977E3}"/>
              </a:ext>
            </a:extLst>
          </p:cNvPr>
          <p:cNvSpPr/>
          <p:nvPr/>
        </p:nvSpPr>
        <p:spPr>
          <a:xfrm>
            <a:off x="6093835" y="2271935"/>
            <a:ext cx="4826000" cy="3557365"/>
          </a:xfrm>
          <a:custGeom>
            <a:avLst/>
            <a:gdLst>
              <a:gd name="csX0" fmla="*/ 0 w 4826000"/>
              <a:gd name="csY0" fmla="*/ 3557365 h 3557365"/>
              <a:gd name="csX1" fmla="*/ 1003300 w 4826000"/>
              <a:gd name="csY1" fmla="*/ 2922365 h 3557365"/>
              <a:gd name="csX2" fmla="*/ 2247900 w 4826000"/>
              <a:gd name="csY2" fmla="*/ 1365 h 3557365"/>
              <a:gd name="csX3" fmla="*/ 3479800 w 4826000"/>
              <a:gd name="csY3" fmla="*/ 2554065 h 3557365"/>
              <a:gd name="csX4" fmla="*/ 4826000 w 4826000"/>
              <a:gd name="csY4" fmla="*/ 3531965 h 35573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26000" h="3557365">
                <a:moveTo>
                  <a:pt x="0" y="3557365"/>
                </a:moveTo>
                <a:cubicBezTo>
                  <a:pt x="314325" y="3536198"/>
                  <a:pt x="628650" y="3515032"/>
                  <a:pt x="1003300" y="2922365"/>
                </a:cubicBezTo>
                <a:cubicBezTo>
                  <a:pt x="1377950" y="2329698"/>
                  <a:pt x="1835150" y="62748"/>
                  <a:pt x="2247900" y="1365"/>
                </a:cubicBezTo>
                <a:cubicBezTo>
                  <a:pt x="2660650" y="-60018"/>
                  <a:pt x="3050117" y="1965632"/>
                  <a:pt x="3479800" y="2554065"/>
                </a:cubicBezTo>
                <a:cubicBezTo>
                  <a:pt x="3909483" y="3142498"/>
                  <a:pt x="4569883" y="3409198"/>
                  <a:pt x="4826000" y="3531965"/>
                </a:cubicBezTo>
              </a:path>
            </a:pathLst>
          </a:custGeom>
          <a:noFill/>
          <a:ln w="57150">
            <a:solidFill>
              <a:srgbClr val="3C6E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3FCE940-BC75-AC6B-7EA0-9510F6ACCCE8}"/>
              </a:ext>
            </a:extLst>
          </p:cNvPr>
          <p:cNvSpPr/>
          <p:nvPr/>
        </p:nvSpPr>
        <p:spPr>
          <a:xfrm>
            <a:off x="8100435" y="1917700"/>
            <a:ext cx="495299" cy="3949700"/>
          </a:xfrm>
          <a:prstGeom prst="rect">
            <a:avLst/>
          </a:prstGeom>
          <a:solidFill>
            <a:srgbClr val="284B63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45093C0-5CAD-73C2-A3FE-AE19065A16AF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8348085" y="1917700"/>
            <a:ext cx="0" cy="3949700"/>
          </a:xfrm>
          <a:prstGeom prst="line">
            <a:avLst/>
          </a:prstGeom>
          <a:ln>
            <a:solidFill>
              <a:srgbClr val="353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36BB77E-DA4E-FAB3-392F-FD109CDF5E90}"/>
              </a:ext>
            </a:extLst>
          </p:cNvPr>
          <p:cNvSpPr txBox="1"/>
          <p:nvPr/>
        </p:nvSpPr>
        <p:spPr>
          <a:xfrm rot="16200000">
            <a:off x="4255150" y="3490268"/>
            <a:ext cx="3071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53535"/>
                </a:solidFill>
                <a:latin typeface="Avenir Next LT Pro" panose="020B0504020202020204" pitchFamily="34" charset="0"/>
              </a:rPr>
              <a:t>Nº de moléculas (n)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13DAEE-AC34-0ADD-4EFE-1BD39FC1B8D8}"/>
              </a:ext>
            </a:extLst>
          </p:cNvPr>
          <p:cNvSpPr txBox="1"/>
          <p:nvPr/>
        </p:nvSpPr>
        <p:spPr>
          <a:xfrm>
            <a:off x="7921470" y="5952702"/>
            <a:ext cx="2875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53535"/>
                </a:solidFill>
                <a:latin typeface="Avenir Next LT Pro" panose="020B0504020202020204" pitchFamily="34" charset="0"/>
              </a:rPr>
              <a:t>Velocidade (ms</a:t>
            </a:r>
            <a:r>
              <a:rPr lang="pt-BR" sz="2400" b="1" baseline="30000" dirty="0">
                <a:solidFill>
                  <a:srgbClr val="353535"/>
                </a:solidFill>
                <a:latin typeface="Avenir Next LT Pro" panose="020B0504020202020204" pitchFamily="34" charset="0"/>
              </a:rPr>
              <a:t>-1</a:t>
            </a:r>
            <a:r>
              <a:rPr lang="pt-BR" sz="2400" b="1" dirty="0">
                <a:solidFill>
                  <a:srgbClr val="353535"/>
                </a:solidFill>
                <a:latin typeface="Avenir Next LT Pro" panose="020B0504020202020204" pitchFamily="34" charset="0"/>
              </a:rPr>
              <a:t>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2BA7ED4-8FF7-3CB3-284D-82F21D217F78}"/>
              </a:ext>
            </a:extLst>
          </p:cNvPr>
          <p:cNvSpPr txBox="1"/>
          <p:nvPr/>
        </p:nvSpPr>
        <p:spPr>
          <a:xfrm>
            <a:off x="1262001" y="2799563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9850A72-B702-B571-2769-C1649EB59637}"/>
              </a:ext>
            </a:extLst>
          </p:cNvPr>
          <p:cNvSpPr txBox="1"/>
          <p:nvPr/>
        </p:nvSpPr>
        <p:spPr>
          <a:xfrm>
            <a:off x="1262001" y="3338458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64D97B9-5C10-64C3-26F0-9C5B54DFE7F0}"/>
              </a:ext>
            </a:extLst>
          </p:cNvPr>
          <p:cNvSpPr txBox="1"/>
          <p:nvPr/>
        </p:nvSpPr>
        <p:spPr>
          <a:xfrm>
            <a:off x="1323568" y="4767826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5C00506-992E-434A-D60C-1EC7D20DE3A5}"/>
              </a:ext>
            </a:extLst>
          </p:cNvPr>
          <p:cNvSpPr txBox="1"/>
          <p:nvPr/>
        </p:nvSpPr>
        <p:spPr>
          <a:xfrm>
            <a:off x="1323568" y="5306721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pic>
        <p:nvPicPr>
          <p:cNvPr id="22" name="Imagem 21" descr="Forma&#10;&#10;O conteúdo gerado por IA pode estar incorreto.">
            <a:extLst>
              <a:ext uri="{FF2B5EF4-FFF2-40B4-BE49-F238E27FC236}">
                <a16:creationId xmlns:a16="http://schemas.microsoft.com/office/drawing/2014/main" id="{584DEA14-EDC6-AF86-D62F-1F0BA57E8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2757774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Forma&#10;&#10;O conteúdo gerado por IA pode estar incorreto.">
            <a:extLst>
              <a:ext uri="{FF2B5EF4-FFF2-40B4-BE49-F238E27FC236}">
                <a16:creationId xmlns:a16="http://schemas.microsoft.com/office/drawing/2014/main" id="{4477931F-B157-6648-B175-92B749E011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4708350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7998F556-B1D8-9626-824A-3B5790C84397}"/>
              </a:ext>
            </a:extLst>
          </p:cNvPr>
          <p:cNvGrpSpPr/>
          <p:nvPr/>
        </p:nvGrpSpPr>
        <p:grpSpPr>
          <a:xfrm rot="20841805">
            <a:off x="11181717" y="-107924"/>
            <a:ext cx="1254236" cy="317500"/>
            <a:chOff x="7508764" y="1128427"/>
            <a:chExt cx="1254236" cy="317500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D19914A7-932F-9F32-A551-FDCE002EDC6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C1951F6B-2747-D2B8-FED8-051B03DCBDF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39F1E1DB-2A0E-85A1-9816-F674EA298B76}"/>
              </a:ext>
            </a:extLst>
          </p:cNvPr>
          <p:cNvGrpSpPr/>
          <p:nvPr/>
        </p:nvGrpSpPr>
        <p:grpSpPr>
          <a:xfrm rot="5720581">
            <a:off x="11534523" y="2246120"/>
            <a:ext cx="1254236" cy="317500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781FB694-9CDD-5646-5D1C-355CB5E8F9D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70B5150A-E03D-AF60-8F67-9246E5795C1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D4880574-21CB-A841-74CF-F5BDC6644C8D}"/>
              </a:ext>
            </a:extLst>
          </p:cNvPr>
          <p:cNvSpPr/>
          <p:nvPr/>
        </p:nvSpPr>
        <p:spPr>
          <a:xfrm rot="15867672">
            <a:off x="10761084" y="69661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7942F93-0BC3-4AC7-F421-A41AEF6A7AB9}"/>
              </a:ext>
            </a:extLst>
          </p:cNvPr>
          <p:cNvGrpSpPr/>
          <p:nvPr/>
        </p:nvGrpSpPr>
        <p:grpSpPr>
          <a:xfrm rot="1113143">
            <a:off x="7720966" y="76107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E0D413F1-DA50-DB1A-CB12-3554BCA42CF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C6B7ED72-F3C4-B1D2-2F54-5C06D43B5B7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44E28221-1A6B-8A24-C79D-0D5D0401CB3F}"/>
              </a:ext>
            </a:extLst>
          </p:cNvPr>
          <p:cNvGrpSpPr/>
          <p:nvPr/>
        </p:nvGrpSpPr>
        <p:grpSpPr>
          <a:xfrm rot="8400905">
            <a:off x="11307211" y="1042118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DC81A3D5-6DCC-748F-5C08-A75D0A6ACD2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4D173160-5C80-7AD2-A777-64138711260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E6669721-D2EE-DE7F-A278-73100F3A4A74}"/>
              </a:ext>
            </a:extLst>
          </p:cNvPr>
          <p:cNvGrpSpPr/>
          <p:nvPr/>
        </p:nvGrpSpPr>
        <p:grpSpPr>
          <a:xfrm rot="12566052">
            <a:off x="9495599" y="1094429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2E650249-265A-A54A-5F47-B0B8BE94283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A3DBB734-322F-6FAC-3F34-D1C3122EE84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EA967F30-5B5E-1FDA-A0B1-24F842B5000A}"/>
              </a:ext>
            </a:extLst>
          </p:cNvPr>
          <p:cNvGrpSpPr/>
          <p:nvPr/>
        </p:nvGrpSpPr>
        <p:grpSpPr>
          <a:xfrm rot="15815931">
            <a:off x="8845952" y="-320431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8AF740BD-44A8-688C-267C-E9DC11C2A4F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7DF3E120-6D7D-B76E-AD6B-B3D8AFEE625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64527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0" grpId="0" animBg="1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9B027EF-5991-3BB3-37B4-B65A16421959}"/>
              </a:ext>
            </a:extLst>
          </p:cNvPr>
          <p:cNvGrpSpPr/>
          <p:nvPr/>
        </p:nvGrpSpPr>
        <p:grpSpPr>
          <a:xfrm rot="1746336">
            <a:off x="2054854" y="1600757"/>
            <a:ext cx="1254236" cy="317500"/>
            <a:chOff x="7508764" y="1128427"/>
            <a:chExt cx="1254236" cy="3175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54266447-FDB8-4B27-FC04-EC5160C22CF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F3BDC221-4945-AEE7-00A1-70088BB8CCE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48FAEBD-F332-1F45-8C73-5A0DAAE42009}"/>
              </a:ext>
            </a:extLst>
          </p:cNvPr>
          <p:cNvGrpSpPr/>
          <p:nvPr/>
        </p:nvGrpSpPr>
        <p:grpSpPr>
          <a:xfrm rot="6720469">
            <a:off x="4061454" y="1403594"/>
            <a:ext cx="1254236" cy="317500"/>
            <a:chOff x="7508764" y="1128427"/>
            <a:chExt cx="1254236" cy="31750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CB6B560A-9E14-02BD-BEA9-09573366FA6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06A2CFE5-655D-873D-63D9-09140ED2A7B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2938A19D-A6D2-B286-A591-D9BDEE6CD97E}"/>
              </a:ext>
            </a:extLst>
          </p:cNvPr>
          <p:cNvGrpSpPr/>
          <p:nvPr/>
        </p:nvGrpSpPr>
        <p:grpSpPr>
          <a:xfrm rot="13199245">
            <a:off x="-504610" y="1624840"/>
            <a:ext cx="1254236" cy="317500"/>
            <a:chOff x="7508764" y="1128427"/>
            <a:chExt cx="1254236" cy="3175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36BD4E34-C594-09C9-3CB2-CBAE3854F4C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205BA5F8-33DF-C9A9-3761-8D43598DD75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EA65284-3A12-2D8E-83AC-7E6645EEBA1E}"/>
              </a:ext>
            </a:extLst>
          </p:cNvPr>
          <p:cNvGrpSpPr/>
          <p:nvPr/>
        </p:nvGrpSpPr>
        <p:grpSpPr>
          <a:xfrm rot="15867672">
            <a:off x="1129051" y="4498664"/>
            <a:ext cx="1254236" cy="317500"/>
            <a:chOff x="7508764" y="1128427"/>
            <a:chExt cx="1254236" cy="317500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1793E957-9893-7E4F-8E73-2BE50168442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59635DC-5129-915A-C002-747DD8F0BA0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3A8B000-9288-0BCC-93EA-8F827F576D9F}"/>
              </a:ext>
            </a:extLst>
          </p:cNvPr>
          <p:cNvGrpSpPr/>
          <p:nvPr/>
        </p:nvGrpSpPr>
        <p:grpSpPr>
          <a:xfrm rot="20841805">
            <a:off x="1861553" y="3136707"/>
            <a:ext cx="1254236" cy="317500"/>
            <a:chOff x="7508764" y="1128427"/>
            <a:chExt cx="1254236" cy="317500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08A42440-339C-2561-987F-E4C6E452385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B2EB9A78-2D62-5EAD-81B5-DDE6117BC00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DB57F807-A872-4711-7248-66C5E26E5B2B}"/>
              </a:ext>
            </a:extLst>
          </p:cNvPr>
          <p:cNvGrpSpPr/>
          <p:nvPr/>
        </p:nvGrpSpPr>
        <p:grpSpPr>
          <a:xfrm rot="5720581">
            <a:off x="2439292" y="5614531"/>
            <a:ext cx="1254236" cy="317500"/>
            <a:chOff x="7508764" y="1128427"/>
            <a:chExt cx="1254236" cy="317500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45E5C25C-5315-F16A-50CF-55A64E12993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D6EE13D6-BEBB-CA41-3132-07EC815F315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0" name="Elipse 29">
            <a:extLst>
              <a:ext uri="{FF2B5EF4-FFF2-40B4-BE49-F238E27FC236}">
                <a16:creationId xmlns:a16="http://schemas.microsoft.com/office/drawing/2014/main" id="{A401192D-6FCB-FC78-8187-B681270C9771}"/>
              </a:ext>
            </a:extLst>
          </p:cNvPr>
          <p:cNvSpPr/>
          <p:nvPr/>
        </p:nvSpPr>
        <p:spPr>
          <a:xfrm rot="15867672">
            <a:off x="3661926" y="2386746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0ED6DDC7-C31B-76F4-0824-6BC94E6C43D1}"/>
              </a:ext>
            </a:extLst>
          </p:cNvPr>
          <p:cNvSpPr/>
          <p:nvPr/>
        </p:nvSpPr>
        <p:spPr>
          <a:xfrm rot="15867672">
            <a:off x="6227055" y="586630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004E00C3-3D3F-7A9B-A6C3-CB0E1D3546A4}"/>
              </a:ext>
            </a:extLst>
          </p:cNvPr>
          <p:cNvSpPr/>
          <p:nvPr/>
        </p:nvSpPr>
        <p:spPr>
          <a:xfrm rot="15867672">
            <a:off x="3929518" y="30486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E52C57E9-7992-EB16-2B9C-A5B16B9FC23C}"/>
              </a:ext>
            </a:extLst>
          </p:cNvPr>
          <p:cNvGrpSpPr/>
          <p:nvPr/>
        </p:nvGrpSpPr>
        <p:grpSpPr>
          <a:xfrm rot="1113143">
            <a:off x="3068689" y="4444365"/>
            <a:ext cx="1254236" cy="317500"/>
            <a:chOff x="7508764" y="1128427"/>
            <a:chExt cx="1254236" cy="317500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3681C16E-1A3D-733C-980A-C25CFA6C343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E9DD9AC3-4AD8-E805-3D8F-BCD69023C7A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85B30AA4-4067-E0C4-29F7-345C420F00E7}"/>
              </a:ext>
            </a:extLst>
          </p:cNvPr>
          <p:cNvGrpSpPr/>
          <p:nvPr/>
        </p:nvGrpSpPr>
        <p:grpSpPr>
          <a:xfrm rot="8400905">
            <a:off x="3929087" y="3298707"/>
            <a:ext cx="1254236" cy="317500"/>
            <a:chOff x="7508764" y="1128427"/>
            <a:chExt cx="1254236" cy="317500"/>
          </a:xfrm>
        </p:grpSpPr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02293F55-86AC-C8EA-59C5-3DB189741F4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1CC5E39-0FB4-6163-9B0C-92838AE8F7C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107E7032-2B2E-7719-3842-73F8008F34DA}"/>
              </a:ext>
            </a:extLst>
          </p:cNvPr>
          <p:cNvGrpSpPr/>
          <p:nvPr/>
        </p:nvGrpSpPr>
        <p:grpSpPr>
          <a:xfrm rot="12566052">
            <a:off x="4378930" y="5560232"/>
            <a:ext cx="1254236" cy="317500"/>
            <a:chOff x="7508764" y="1128427"/>
            <a:chExt cx="1254236" cy="317500"/>
          </a:xfrm>
        </p:grpSpPr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860BDA51-D0F1-D87C-4E68-B3E613E1D57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F7E85220-6571-F759-2FE9-24A065184C3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3D961B7-F66A-AAFD-DD1F-EA562FFC5C84}"/>
              </a:ext>
            </a:extLst>
          </p:cNvPr>
          <p:cNvGrpSpPr/>
          <p:nvPr/>
        </p:nvGrpSpPr>
        <p:grpSpPr>
          <a:xfrm rot="14135495">
            <a:off x="5265253" y="2349586"/>
            <a:ext cx="1254236" cy="317500"/>
            <a:chOff x="7508764" y="1128427"/>
            <a:chExt cx="1254236" cy="317500"/>
          </a:xfrm>
        </p:grpSpPr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4D53BF13-7F5A-9E37-2BD3-614C1569741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BB9099B0-F572-2E1F-2CAF-AF6EF349DDE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773CE724-1490-AAE9-833B-106CFD9E09D1}"/>
              </a:ext>
            </a:extLst>
          </p:cNvPr>
          <p:cNvGrpSpPr/>
          <p:nvPr/>
        </p:nvGrpSpPr>
        <p:grpSpPr>
          <a:xfrm rot="20614271">
            <a:off x="1062799" y="507547"/>
            <a:ext cx="1254236" cy="317500"/>
            <a:chOff x="7508764" y="1128427"/>
            <a:chExt cx="1254236" cy="317500"/>
          </a:xfrm>
        </p:grpSpPr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8765F9E1-45D6-3180-EE29-505E31E7D9A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2CA3D7C0-DF26-E285-D119-084ADD43395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7EAA61BF-6277-EFA2-CFD9-351A631AF4A0}"/>
              </a:ext>
            </a:extLst>
          </p:cNvPr>
          <p:cNvGrpSpPr/>
          <p:nvPr/>
        </p:nvGrpSpPr>
        <p:grpSpPr>
          <a:xfrm rot="15815931">
            <a:off x="5132886" y="4244699"/>
            <a:ext cx="1254236" cy="317500"/>
            <a:chOff x="7508764" y="1128427"/>
            <a:chExt cx="1254236" cy="317500"/>
          </a:xfrm>
        </p:grpSpPr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82564AC3-A79A-5628-0A50-98ABEAC6525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4EE78400-E31C-A978-5217-57B61C623B5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0F8ECD2-E827-8E43-2834-347F9399D624}"/>
              </a:ext>
            </a:extLst>
          </p:cNvPr>
          <p:cNvGrpSpPr/>
          <p:nvPr/>
        </p:nvGrpSpPr>
        <p:grpSpPr>
          <a:xfrm>
            <a:off x="-1688626" y="465915"/>
            <a:ext cx="11501340" cy="6277330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BB7A18A7-F81C-5A50-74EA-70B8F7324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7" r="8507"/>
            <a:stretch/>
          </p:blipFill>
          <p:spPr>
            <a:xfrm>
              <a:off x="5853687" y="697395"/>
              <a:ext cx="7905858" cy="46990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07B29DE8-0060-B236-6B24-FFE96E0FF3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52F362-75A8-5A61-8D34-8A0B9B55965D}"/>
              </a:ext>
            </a:extLst>
          </p:cNvPr>
          <p:cNvSpPr txBox="1"/>
          <p:nvPr/>
        </p:nvSpPr>
        <p:spPr>
          <a:xfrm>
            <a:off x="8389372" y="29028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5F0D1B2-D81E-32C2-2F16-3111E44B27CC}"/>
              </a:ext>
            </a:extLst>
          </p:cNvPr>
          <p:cNvSpPr txBox="1"/>
          <p:nvPr/>
        </p:nvSpPr>
        <p:spPr>
          <a:xfrm>
            <a:off x="8343975" y="1476490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pic>
        <p:nvPicPr>
          <p:cNvPr id="7" name="Imagem 6" descr="Forma&#10;&#10;O conteúdo gerado por IA pode estar incorreto.">
            <a:extLst>
              <a:ext uri="{FF2B5EF4-FFF2-40B4-BE49-F238E27FC236}">
                <a16:creationId xmlns:a16="http://schemas.microsoft.com/office/drawing/2014/main" id="{C8AF7823-8D90-DE69-B7E0-6DE4E2143D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7967906" y="2760115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Forma&#10;&#10;O conteúdo gerado por IA pode estar incorreto.">
            <a:extLst>
              <a:ext uri="{FF2B5EF4-FFF2-40B4-BE49-F238E27FC236}">
                <a16:creationId xmlns:a16="http://schemas.microsoft.com/office/drawing/2014/main" id="{8242E910-A8C2-A06B-EA51-21FC0B3A111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8415896" y="4273515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BB4F10C-40BD-DEA3-FE04-70E9905E06B9}"/>
              </a:ext>
            </a:extLst>
          </p:cNvPr>
          <p:cNvSpPr/>
          <p:nvPr/>
        </p:nvSpPr>
        <p:spPr>
          <a:xfrm>
            <a:off x="8863886" y="2823833"/>
            <a:ext cx="6656228" cy="71758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01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8F470E5-9FEB-45E6-42E0-2879843DFC75}"/>
              </a:ext>
            </a:extLst>
          </p:cNvPr>
          <p:cNvSpPr/>
          <p:nvPr/>
        </p:nvSpPr>
        <p:spPr>
          <a:xfrm>
            <a:off x="9361308" y="4337233"/>
            <a:ext cx="7953312" cy="71758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02</a:t>
            </a:r>
          </a:p>
        </p:txBody>
      </p:sp>
    </p:spTree>
    <p:extLst>
      <p:ext uri="{BB962C8B-B14F-4D97-AF65-F5344CB8AC3E}">
        <p14:creationId xmlns:p14="http://schemas.microsoft.com/office/powerpoint/2010/main" val="3764614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no interior, mesa, panelas, xícara&#10;&#10;O conteúdo gerado por IA pode estar incorreto.">
            <a:extLst>
              <a:ext uri="{FF2B5EF4-FFF2-40B4-BE49-F238E27FC236}">
                <a16:creationId xmlns:a16="http://schemas.microsoft.com/office/drawing/2014/main" id="{7E845B0B-7A97-756C-D26B-AA7C571B4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1206500"/>
            <a:ext cx="6172200" cy="41148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Fogo PNGs para download gratuito">
            <a:extLst>
              <a:ext uri="{FF2B5EF4-FFF2-40B4-BE49-F238E27FC236}">
                <a16:creationId xmlns:a16="http://schemas.microsoft.com/office/drawing/2014/main" id="{AC289680-F650-A149-FC21-E03B63A12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429000"/>
            <a:ext cx="3236913" cy="269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66F34E02-8EF0-AA62-6D08-5EB36A09D09D}"/>
              </a:ext>
            </a:extLst>
          </p:cNvPr>
          <p:cNvSpPr/>
          <p:nvPr/>
        </p:nvSpPr>
        <p:spPr>
          <a:xfrm rot="15867672">
            <a:off x="2242152" y="382267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F8B183D-4CF8-C911-1D5A-FACD0940CC95}"/>
              </a:ext>
            </a:extLst>
          </p:cNvPr>
          <p:cNvSpPr/>
          <p:nvPr/>
        </p:nvSpPr>
        <p:spPr>
          <a:xfrm rot="15867672">
            <a:off x="3353811" y="365046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6B24733F-8B7F-93A6-0B46-02F3770E8D4C}"/>
              </a:ext>
            </a:extLst>
          </p:cNvPr>
          <p:cNvSpPr/>
          <p:nvPr/>
        </p:nvSpPr>
        <p:spPr>
          <a:xfrm rot="15867672">
            <a:off x="2242153" y="382267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2CFBF27-BC2A-F012-65D6-25AA0F1D078B}"/>
              </a:ext>
            </a:extLst>
          </p:cNvPr>
          <p:cNvSpPr/>
          <p:nvPr/>
        </p:nvSpPr>
        <p:spPr>
          <a:xfrm rot="15867672">
            <a:off x="3353812" y="365046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6F06460-9953-659B-DC98-4F9C18E21D2E}"/>
              </a:ext>
            </a:extLst>
          </p:cNvPr>
          <p:cNvSpPr txBox="1"/>
          <p:nvPr/>
        </p:nvSpPr>
        <p:spPr>
          <a:xfrm>
            <a:off x="7895885" y="29788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5D287B5-91EA-82EF-2A0F-28B0C1C5701C}"/>
              </a:ext>
            </a:extLst>
          </p:cNvPr>
          <p:cNvSpPr txBox="1"/>
          <p:nvPr/>
        </p:nvSpPr>
        <p:spPr>
          <a:xfrm>
            <a:off x="7850488" y="1484085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B6BDD6-B03F-CF5F-43AD-230A4BA4E3D6}"/>
              </a:ext>
            </a:extLst>
          </p:cNvPr>
          <p:cNvSpPr txBox="1"/>
          <p:nvPr/>
        </p:nvSpPr>
        <p:spPr>
          <a:xfrm>
            <a:off x="5029200" y="2899700"/>
            <a:ext cx="65052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4AA7CC6-C1A9-AE72-0D08-3E9CBA634E09}"/>
              </a:ext>
            </a:extLst>
          </p:cNvPr>
          <p:cNvGrpSpPr/>
          <p:nvPr/>
        </p:nvGrpSpPr>
        <p:grpSpPr>
          <a:xfrm rot="20841805">
            <a:off x="4402082" y="794874"/>
            <a:ext cx="1254236" cy="317500"/>
            <a:chOff x="7508764" y="1128427"/>
            <a:chExt cx="1254236" cy="317500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7AFDB3A1-3A2D-7C56-73D3-F6F2CC0A831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B99C0233-5CBF-FA42-5BF8-465BA183664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9CA9675-89FA-08DE-94EE-8B33915DAC46}"/>
              </a:ext>
            </a:extLst>
          </p:cNvPr>
          <p:cNvGrpSpPr/>
          <p:nvPr/>
        </p:nvGrpSpPr>
        <p:grpSpPr>
          <a:xfrm rot="3859742">
            <a:off x="3282445" y="6751060"/>
            <a:ext cx="1254236" cy="317500"/>
            <a:chOff x="7508764" y="1128427"/>
            <a:chExt cx="1254236" cy="317500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452BA61-92E2-5FE5-0E78-7252C6BAF8F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C5B1E8E1-F7EB-50B2-E8D6-B4AE723859C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Elipse 18">
            <a:extLst>
              <a:ext uri="{FF2B5EF4-FFF2-40B4-BE49-F238E27FC236}">
                <a16:creationId xmlns:a16="http://schemas.microsoft.com/office/drawing/2014/main" id="{C062B9D3-7618-23A5-9363-35831CEA1D38}"/>
              </a:ext>
            </a:extLst>
          </p:cNvPr>
          <p:cNvSpPr/>
          <p:nvPr/>
        </p:nvSpPr>
        <p:spPr>
          <a:xfrm rot="15867672">
            <a:off x="386186" y="596127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BE44FEF-BBD2-B120-D174-1EBD55C5A076}"/>
              </a:ext>
            </a:extLst>
          </p:cNvPr>
          <p:cNvGrpSpPr/>
          <p:nvPr/>
        </p:nvGrpSpPr>
        <p:grpSpPr>
          <a:xfrm rot="1113143">
            <a:off x="17919" y="861416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3A70F725-4FF7-4A67-A047-D07101155D3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8EE2B01-8977-7C33-0A16-4AB7A570B0C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5E65D937-FA97-54DD-F8CA-64388A0F6016}"/>
              </a:ext>
            </a:extLst>
          </p:cNvPr>
          <p:cNvGrpSpPr/>
          <p:nvPr/>
        </p:nvGrpSpPr>
        <p:grpSpPr>
          <a:xfrm rot="8400905">
            <a:off x="527047" y="6663718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2FAB7C3C-DED1-F54D-101B-CDBB5E8E424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A99CD111-1221-1395-6CA0-9A404B23445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FEAFC59-68B8-A65B-AE4F-2DCC13F0DD82}"/>
              </a:ext>
            </a:extLst>
          </p:cNvPr>
          <p:cNvGrpSpPr/>
          <p:nvPr/>
        </p:nvGrpSpPr>
        <p:grpSpPr>
          <a:xfrm rot="12566052">
            <a:off x="2053350" y="3216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0B7E060C-8101-95A1-DFD4-B4F85C12BC1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362B75E1-D6D6-DAC9-1AA0-31AF95AEEEE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CEEFD094-99C2-0C82-18DE-3C9927A7448F}"/>
              </a:ext>
            </a:extLst>
          </p:cNvPr>
          <p:cNvGrpSpPr/>
          <p:nvPr/>
        </p:nvGrpSpPr>
        <p:grpSpPr>
          <a:xfrm rot="15815931">
            <a:off x="560215" y="-98913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338C1247-0239-9329-6C41-7962018460D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6C85518-2ECB-04F2-F92A-BA09B5CCA0B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93203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625 L 0.00325 0.00648 C 0.00768 0.01388 0.01211 0.02152 0.01627 0.02939 C 0.0194 0.03495 0.022 0.04143 0.02513 0.04699 C 0.03086 0.0574 0.03698 0.06736 0.04284 0.07754 C 0.04479 0.08078 0.04674 0.08425 0.04857 0.08773 C 0.05104 0.09189 0.05364 0.09606 0.05586 0.10069 C 0.05742 0.1037 0.05898 0.10694 0.06054 0.10995 C 0.06263 0.11365 0.06497 0.11689 0.06679 0.12106 C 0.06745 0.12245 0.0681 0.12407 0.06888 0.12569 C 0.07005 0.12777 0.07174 0.12939 0.07252 0.13217 C 0.07291 0.13333 0.07318 0.13472 0.07357 0.13587 C 0.07487 0.13912 0.07513 0.13796 0.07669 0.1405 C 0.07708 0.1412 0.07903 0.14351 0.07825 0.14328 C 0.07643 0.14236 0.07487 0.13981 0.07304 0.13865 C 0.07109 0.13726 0.06927 0.13587 0.06732 0.13495 C 0.04544 0.12245 0.07161 0.1375 0.05482 0.12939 C 0.05338 0.1287 0.05208 0.12731 0.05065 0.12662 C 0.04622 0.12407 0.0414 0.12291 0.03711 0.11921 C 0.03502 0.11736 0.03294 0.1155 0.03086 0.11365 C 0.02877 0.11157 0.02682 0.10902 0.02461 0.10717 C 0.02265 0.10532 0.02044 0.10416 0.01836 0.10254 C 0.0164 0.10092 0.01458 0.09861 0.01263 0.09699 C 0.01054 0.09513 0.00338 0.08912 0.00065 0.08773 C -0.00078 0.0868 -0.00248 0.08657 -0.00404 0.08587 C -0.00873 0.08356 -0.01328 0.08055 -0.0181 0.07847 C -0.03959 0.06898 -0.01276 0.08101 -0.03529 0.07013 C -0.03802 0.06875 -0.04076 0.06759 -0.04362 0.06643 L -0.05873 0.05902 C -0.06146 0.05763 -0.06432 0.05671 -0.06706 0.05532 L -0.07227 0.05254 C -0.07383 0.05162 -0.07526 0.05046 -0.07696 0.04976 C -0.07839 0.04907 -0.08008 0.04907 -0.08164 0.04884 L -0.08581 0.04791 C -0.08698 0.04722 -0.09037 0.04537 -0.09206 0.04513 C -0.09557 0.04467 -0.09935 0.04444 -0.10287 0.04421 C -0.09414 0.03449 -0.10039 0.04027 -0.08321 0.03217 C -0.0806 0.03078 -0.078 0.02939 -0.07539 0.02847 C -0.07227 0.02708 -0.06901 0.02638 -0.06602 0.02476 C -0.06289 0.02314 -0.0599 0.02152 -0.05716 0.01921 C -0.05482 0.01712 -0.05326 0.01319 -0.05091 0.0118 C -0.03854 0.00393 -0.03281 0.0037 -0.02175 -0.00116 C -0.01459 -0.0044 -0.00742 -0.00788 -0.00039 -0.01135 C 0.00273 -0.01297 0.00586 -0.01459 0.00898 -0.01598 C 0.01198 -0.01737 0.01497 -0.01829 0.01784 -0.01968 C 0.03502 -0.02825 0.0164 -0.02061 0.03346 -0.02801 C 0.04127 -0.03149 0.03984 -0.02987 0.047 -0.03357 C 0.05169 -0.03588 0.05638 -0.03889 0.06107 -0.04098 L 0.07409 -0.04653 C 0.07565 -0.04723 0.07708 -0.04769 0.07877 -0.04838 C 0.0806 -0.04931 0.08229 -0.05024 0.08398 -0.05116 C 0.08541 -0.05186 0.08659 -0.05232 0.08815 -0.05301 C 0.08932 -0.05371 0.09062 -0.0544 0.09179 -0.05487 C 0.09323 -0.05556 0.09453 -0.05602 0.09596 -0.05672 L 0.09804 -0.05764 C 0.08385 -0.06227 0.10273 -0.05579 0.07617 -0.06783 C 0.06601 -0.07246 0.05586 -0.07801 0.04544 -0.08079 C 0.00117 -0.09283 0.04153 -0.08056 -0.00143 -0.09746 C -0.00456 -0.09862 -0.00768 -0.09954 -0.01081 -0.10116 C -0.0138 -0.10278 -0.01667 -0.1051 -0.01966 -0.10672 C -0.03216 -0.1132 -0.02917 -0.11065 -0.03789 -0.11413 C -0.03919 -0.11459 -0.04063 -0.11551 -0.04206 -0.11598 C -0.04597 -0.11713 -0.05443 -0.1176 -0.05716 -0.11783 C -0.05964 -0.12014 -0.06003 -0.12084 -0.06341 -0.12153 L -0.07175 -0.12338 C -0.0724 -0.12315 -0.07357 -0.12362 -0.07383 -0.12246 C -0.07409 -0.1213 -0.07318 -0.11991 -0.07279 -0.11875 C -0.07097 -0.11413 -0.06888 -0.1095 -0.06706 -0.10487 C -0.05508 -0.07431 -0.06628 -0.10232 -0.05508 -0.07061 C -0.05078 -0.0588 -0.04623 -0.04723 -0.04206 -0.03542 C -0.03972 -0.02894 -0.0375 -0.02246 -0.03529 -0.01598 C -0.03281 -0.0095 -0.03034 -0.00301 -0.028 0.00347 C -0.02565 0.00949 -0.02344 0.01574 -0.02123 0.02199 C -0.01875 0.0287 -0.01628 0.03541 -0.01393 0.04236 C -0.01185 0.04814 -0.00977 0.05416 -0.00768 0.05995 C -0.00599 0.06458 -0.00417 0.06921 -0.00248 0.07384 C 0.00117 0.08356 0.00247 0.0875 0.00586 0.09699 C 0.00781 0.10208 0.01002 0.10717 0.01159 0.11273 C 0.0181 0.13472 0.0151 0.12592 0.01992 0.13958 C 0.02148 0.1493 0.02044 0.14398 0.02357 0.15532 L 0.02461 0.15902 C 0.02565 0.16967 0.02448 0.15925 0.02617 0.17106 C 0.02643 0.17245 0.02643 0.17407 0.02669 0.17569 C 0.02721 0.17847 0.02799 0.18125 0.02877 0.18402 C 0.02903 0.18587 0.0289 0.18773 0.02929 0.18958 C 0.02995 0.19282 0.03268 0.20185 0.0319 0.19884 C 0.03164 0.19722 0.03112 0.19583 0.03086 0.19421 C 0.02956 0.18564 0.02943 0.17777 0.02825 0.16921 C 0.02734 0.16203 0.02617 0.15486 0.02513 0.14791 C 0.025 0.14166 0.02409 0.11365 0.02409 0.10902 C 0.02409 0.04166 0.02409 -0.0257 0.02461 -0.09283 C 0.02461 -0.09653 0.02539 -0.10024 0.02565 -0.10394 C 0.02838 -0.13658 0.02383 -0.08588 0.02721 -0.11875 C 0.02747 -0.1213 0.02747 -0.12385 0.02773 -0.12616 C 0.02812 -0.12963 0.02929 -0.13658 0.02982 -0.14005 C 0.03008 -0.14584 0.03008 -0.15186 0.03034 -0.15764 C 0.03047 -0.15903 0.03151 -0.16204 0.03086 -0.16135 C 0.02604 -0.15533 0.01992 -0.1382 0.01679 -0.13172 C -0.01341 -0.0669 0.022 -0.14792 -0.00508 -0.08264 C -0.00755 -0.07663 -0.01029 -0.07107 -0.01289 -0.06505 C -0.0155 -0.0588 -0.01784 -0.05186 -0.02071 -0.04561 C -0.02344 -0.03982 -0.02656 -0.03473 -0.02956 -0.02894 C -0.03164 -0.02477 -0.03373 -0.02038 -0.03581 -0.01598 C -0.04297 4.81481E-6 -0.04414 0.00625 -0.05352 0.02291 C -0.05534 0.02615 -0.05742 0.02939 -0.05925 0.0331 C -0.06094 0.0368 -0.06198 0.04143 -0.06393 0.04513 C -0.06524 0.04745 -0.06706 0.04861 -0.06862 0.05069 C -0.07123 0.05439 -0.07396 0.05833 -0.07643 0.06273 C -0.0793 0.06782 -0.08164 0.07222 -0.08529 0.07662 C -0.08633 0.07777 -0.08737 0.07893 -0.08841 0.08032 C -0.10117 0.09629 -0.08125 0.07152 -0.09206 0.08587 C -0.09284 0.0868 -0.09375 0.08773 -0.09466 0.08865 C -0.09492 0.08958 -0.09531 0.0905 -0.09571 0.09143 C -0.09883 0.10138 -0.09492 0.09375 -0.08581 0.08958 C -0.0819 0.08773 -0.07813 0.08657 -0.07435 0.08495 C -0.0638 0.08032 -0.05339 0.07615 -0.0431 0.07106 C -0.0349 0.06689 -0.02682 0.0625 -0.01862 0.05902 C -0.00182 0.05185 0.02929 0.03912 0.04492 0.03125 C 0.07396 0.01643 0.03073 0.03796 0.07708 0.01736 L 0.08138 0.0155 C 0.08294 0.01481 0.0845 0.01435 0.08607 0.01365 C 0.08737 0.01296 0.08854 0.01226 0.08971 0.0118 C 0.09075 0.01134 0.09179 0.01134 0.09284 0.01087 C 0.09388 0.01041 0.09492 0.00925 0.09596 0.00902 C 0.09909 0.00833 0.10221 0.00833 0.10534 0.0081 C 0.1095 0.00625 0.11002 0.00671 0.10013 0.00162 C 0.09609 -0.00047 0.09206 -0.00116 0.08815 -0.00301 C 0.07669 -0.00857 0.06523 -0.01482 0.05377 -0.02061 C 0.05 -0.02246 0.04609 -0.02431 0.04232 -0.02616 L 0.02982 -0.03264 C 0.02552 -0.03496 0.02096 -0.03612 0.01679 -0.03913 C 0.01198 -0.0426 0.00716 -0.0463 0.00221 -0.04931 C -0.00638 -0.0544 -0.01563 -0.05625 -0.02383 -0.0632 L -0.04154 -0.07801 C -0.04362 -0.07987 -0.04557 -0.08195 -0.04779 -0.08357 C -0.04935 -0.08473 -0.05091 -0.08588 -0.05248 -0.08727 C -0.05378 -0.08866 -0.05482 -0.09051 -0.05612 -0.0919 C -0.05951 -0.09561 -0.05977 -0.09445 -0.06393 -0.09746 C -0.06498 -0.09815 -0.06589 -0.09954 -0.06706 -0.10024 C -0.06784 -0.1007 -0.06875 -0.1007 -0.06966 -0.10116 C -0.07227 -0.10255 -0.0724 -0.10394 -0.07539 -0.10487 C -0.07682 -0.10533 -0.07852 -0.10556 -0.08008 -0.10579 C -0.08724 -0.10903 -0.08386 -0.10834 -0.07956 -0.10209 C -0.07709 -0.09862 -0.07513 -0.09445 -0.07279 -0.09098 C -0.06693 -0.08218 -0.06068 -0.07431 -0.05508 -0.06505 C -0.0474 -0.05255 -0.04271 -0.04422 -0.03373 -0.03264 C -0.0293 -0.02709 -0.02513 -0.02107 -0.02071 -0.01598 C -0.00768 -0.00139 -0.02149 -0.01667 -0.01029 -0.00487 C 0.00755 0.01388 -0.01498 -0.01019 -0.00404 0.00347 C -0.003 0.00462 -0.00182 0.00509 -0.00091 0.00625 C -0.00013 0.00694 0.00052 0.0081 0.00117 0.00902 C 0.00286 0.01111 0.00286 0.01087 0.00482 0.01273 C 0.00547 0.00972 0.00351 0.00717 0.00325 0.00625 Z " pathEditMode="relative" rAng="0" ptsTypes="AAAAAAAAAAAAAAAAAAAAAAAAAAAAAAAAAAAAAAAAAAAAAAAAAAAAAAAAAAAAAAAAAAAAAAAAAAAAAAAAAAAAAAAAAAAAAAAAAAAAAAAAA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5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139 L -3.95833E-6 -0.00116 L -0.02291 -0.00047 C -0.0677 4.81481E-6 -0.11341 0.01504 -0.15729 -0.00047 C -0.15 -0.00325 -0.16132 0.00092 -0.15 -0.00417 C -0.14309 -0.00764 -0.13606 -0.00973 -0.12916 -0.01343 C -0.12526 -0.01575 -0.12122 -0.01806 -0.11718 -0.01991 C -0.10976 -0.02362 -0.10234 -0.02686 -0.09479 -0.0301 C -0.09101 -0.03195 -0.08724 -0.03426 -0.08333 -0.03565 C -0.07916 -0.03727 -0.075 -0.03866 -0.07083 -0.04028 C -0.0638 -0.04352 -0.05677 -0.04769 -0.04948 -0.05047 C -0.04635 -0.05186 -0.04323 -0.05278 -0.0401 -0.05417 C -0.03619 -0.05625 -0.03216 -0.0588 -0.02812 -0.06065 C -0.01679 -0.06621 -0.0052 -0.07107 0.00625 -0.07639 C 0.00938 -0.07801 0.0125 -0.0794 0.01563 -0.08102 C 0.01771 -0.08241 0.01967 -0.0838 0.02188 -0.08473 C 0.02513 -0.08658 0.02657 -0.08658 0.02969 -0.0875 C 0.03047 -0.08797 0.03138 -0.0882 0.0323 -0.08843 C 0.03308 -0.08913 0.03399 -0.08982 0.0349 -0.09028 C 0.03711 -0.0919 0.03568 -0.09075 0.03855 -0.09213 C 0.03959 -0.09283 0.0405 -0.09352 0.04167 -0.09399 C 0.04258 -0.09445 0.04375 -0.09468 0.0448 -0.09491 C 0.04558 -0.09538 0.04649 -0.09561 0.0474 -0.09584 C 0.0461 -0.0963 0.04493 -0.0963 0.04375 -0.09676 C 0.03868 -0.09908 0.0336 -0.10186 0.02865 -0.10417 C 0.02566 -0.10579 0.02266 -0.10764 0.0198 -0.1088 L 0.00365 -0.11621 C 0.00079 -0.1176 -0.00195 -0.11852 -0.00468 -0.11991 C -0.0082 -0.12176 -0.01171 -0.12385 -0.0151 -0.12547 C -0.02174 -0.12871 -0.02838 -0.13195 -0.03489 -0.13473 C -0.03854 -0.13658 -0.04231 -0.13774 -0.04583 -0.13936 C -0.04948 -0.14121 -0.05312 -0.14329 -0.05677 -0.14491 C -0.05976 -0.1463 -0.06276 -0.14723 -0.06562 -0.14862 C -0.06966 -0.1507 -0.07356 -0.15371 -0.0776 -0.1551 C -0.08138 -0.15672 -0.08294 -0.15718 -0.08645 -0.1588 C -0.09205 -0.16158 -0.08815 -0.16019 -0.09375 -0.16158 C -0.10026 -0.16667 -0.09453 -0.16274 -0.10208 -0.16621 C -0.10325 -0.1669 -0.10416 -0.1676 -0.1052 -0.16806 C -0.1069 -0.16899 -0.10989 -0.16968 -0.11145 -0.16991 C -0.11367 -0.172 -0.11575 -0.17408 -0.11823 -0.17454 L -0.12187 -0.17547 C -0.1125 -0.16088 -0.12408 -0.1794 -0.11145 -0.15695 C -0.10742 -0.14977 -0.10312 -0.14306 -0.09895 -0.13565 C -0.097 -0.13218 -0.0901 -0.11829 -0.08802 -0.11436 C -0.08333 -0.10556 -0.07825 -0.09723 -0.07343 -0.08843 C -0.07096 -0.08403 -0.06875 -0.07894 -0.06614 -0.07454 C -0.06328 -0.06968 -0.06028 -0.06505 -0.05729 -0.05973 C -0.05013 -0.047 -0.04375 -0.03264 -0.03593 -0.02084 C -0.01028 0.01782 -0.03737 -0.02431 -0.01927 0.00694 C -0.01562 0.01319 -0.01158 0.01875 -0.00781 0.02546 C -0.00573 0.02916 -0.0039 0.0331 -0.00156 0.03657 C -0.00039 0.03842 0.00092 0.04004 0.00209 0.04212 C 0.00469 0.04652 0.00704 0.05162 0.0099 0.05601 C 0.01146 0.05833 0.01302 0.06087 0.01459 0.06342 C 0.01901 0.0706 0.01537 0.06504 0.01927 0.07268 C 0.02149 0.07708 0.02149 0.07685 0.02396 0.08009 C 0.02409 0.08101 0.02409 0.08194 0.02448 0.08287 C 0.02487 0.08356 0.02552 0.08379 0.02605 0.08472 C 0.02748 0.0868 0.02761 0.0875 0.02865 0.09027 C 0.02579 0.0905 0.02305 0.09097 0.02032 0.0912 L -0.02604 0.09305 C -0.06198 0.09259 -0.09804 0.09513 -0.13385 0.09212 C -0.1358 0.09189 -0.13203 0.08611 -0.13073 0.08379 C -0.12773 0.07777 -0.12448 0.07199 -0.12083 0.06712 C -0.09505 0.03217 -0.10182 0.04629 -0.08698 0.02453 C -0.08437 0.0206 -0.08164 0.01689 -0.07916 0.0125 C -0.07356 0.00162 -0.0694 -0.01158 -0.06302 -0.02084 C -0.05755 -0.02917 -0.05208 -0.03774 -0.04635 -0.04584 C -0.04375 -0.04977 -0.04075 -0.05301 -0.03802 -0.05695 C -0.01562 -0.09075 -0.02487 -0.07663 -0.01041 -0.09862 C -0.00781 -0.10278 -0.00546 -0.10741 -0.0026 -0.11065 C 0.00222 -0.11667 0.00743 -0.12153 0.01198 -0.12825 C 0.01316 -0.1301 0.01446 -0.13195 0.01563 -0.1338 C 0.01719 -0.13658 0.01836 -0.14005 0.02032 -0.14213 L 0.02344 -0.14584 L 0.025 -0.14769 C 0.02513 -0.14862 0.02513 -0.15 0.02552 -0.15047 C 0.02618 -0.15186 0.02852 -0.15186 0.02813 -0.15325 C 0.02748 -0.15533 0.02566 -0.15417 0.02448 -0.15417 C 0.01927 -0.15487 0.01407 -0.15487 0.00886 -0.1551 C 0.00235 -0.15788 -0.00429 -0.1595 -0.01041 -0.16343 C -0.01289 -0.16505 -0.01523 -0.1669 -0.0177 -0.16806 C -0.02031 -0.16945 -0.02304 -0.16968 -0.02552 -0.17084 C -0.02877 -0.17246 -0.03177 -0.175 -0.03489 -0.17639 C -0.0375 -0.17778 -0.04023 -0.17825 -0.0427 -0.17917 C -0.04544 -0.18033 -0.04804 -0.18172 -0.05052 -0.18288 C -0.05234 -0.1838 -0.05403 -0.18496 -0.05573 -0.18565 C -0.05781 -0.18658 -0.06002 -0.18681 -0.06198 -0.1875 C -0.06992 -0.19075 -0.06549 -0.18982 -0.07239 -0.19306 C -0.07591 -0.19491 -0.07747 -0.19514 -0.08073 -0.19584 C -0.08177 -0.19653 -0.08281 -0.19723 -0.08385 -0.19769 C -0.08515 -0.19838 -0.08632 -0.19885 -0.0875 -0.19954 C -0.08828 -0.20024 -0.08893 -0.20116 -0.08958 -0.20139 C -0.09101 -0.20232 -0.09375 -0.20325 -0.09375 -0.20301 C -0.09362 -0.19746 -0.09401 -0.19144 -0.09323 -0.18565 C -0.09205 -0.17454 -0.08515 -0.14422 -0.08333 -0.13473 C -0.08164 -0.12547 -0.08033 -0.11575 -0.07864 -0.10602 C -0.07513 -0.08635 -0.07148 -0.06667 -0.0677 -0.04676 C -0.06601 -0.0375 -0.06471 -0.02801 -0.0625 -0.01899 C -0.05872 -0.00301 -0.05494 0.01296 -0.05104 0.02916 C -0.04934 0.03611 -0.04778 0.04328 -0.04583 0.05046 C -0.04296 0.06111 -0.03932 0.07152 -0.03698 0.08287 C -0.02981 0.11898 -0.0388 0.07361 -0.03229 0.10787 C -0.03177 0.11111 -0.03086 0.11458 -0.0302 0.11805 C -0.02981 0.12013 -0.02968 0.12222 -0.02916 0.12453 C -0.02877 0.12662 -0.02825 0.1287 -0.0276 0.13101 C -0.02695 0.13333 -0.02604 0.13564 -0.02552 0.13842 C -0.02434 0.14583 -0.025 0.14259 -0.02395 0.14768 C -0.02421 0.14513 -0.02474 0.14259 -0.02448 0.14027 C -0.02421 0.13449 -0.02382 0.1287 -0.02239 0.12361 C -0.01406 0.09282 -0.00924 0.09027 0.00573 0.06712 C 0.0086 0.0625 0.01237 0.05902 0.01459 0.05324 C 0.03112 0.00763 0.01133 0.05879 0.02917 0.02083 C 0.03256 0.01342 0.03607 0.00601 0.03855 -0.00232 C 0.0405 -0.00973 0.03933 -0.00649 0.04219 -0.0125 C 0.04232 -0.01389 0.04232 -0.01528 0.04271 -0.01621 C 0.04467 -0.02338 0.04414 -0.02014 0.04636 -0.02454 C 0.04675 -0.02547 0.04688 -0.02663 0.0474 -0.02732 C 0.04818 -0.02917 0.04909 -0.03033 0.05 -0.03195 C 0.05039 -0.03311 0.05248 -0.03913 0.05261 -0.03936 C 0.05144 -0.04769 0.05274 -0.04283 0.04427 -0.04584 C 0.0224 -0.05371 0.05521 -0.04167 0.02344 -0.0551 C 0.0198 -0.05672 0.01602 -0.05741 0.0125 -0.0588 C 0.00847 -0.06065 0.00456 -0.06297 0.00052 -0.06436 C -0.00573 -0.06667 -0.01302 -0.06806 -0.01927 -0.06806 L -0.10781 -0.06899 L -0.15677 -0.06806 C -0.1582 -0.06806 -0.15442 -0.06575 -0.15312 -0.06436 C -0.15052 -0.06158 -0.14804 -0.05788 -0.14531 -0.0551 C -0.13684 -0.04653 -0.14036 -0.05024 -0.12552 -0.0338 C -0.1095 -0.01621 -0.11119 -0.01551 -0.08593 -0.00047 C -0.07461 0.00625 -0.05377 0.01898 -0.04375 0.02268 C -0.0108 0.03472 -0.05195 0.01898 -0.01875 0.03379 C -0.01471 0.03541 -0.01041 0.03634 -0.00625 0.03842 C -0.00299 0.03981 0.00026 0.04236 0.00365 0.04398 C 0.00691 0.04537 0.01016 0.04606 0.01355 0.04768 C 0.01628 0.04884 0.01901 0.05069 0.02188 0.05231 C 0.02735 0.05509 0.02696 0.05462 0.03177 0.05601 C 0.03256 0.05648 0.03737 0.06018 0.03802 0.05972 C 0.03881 0.05879 0.03789 0.05625 0.0375 0.05509 C 0.03685 0.053 0.03568 0.05185 0.0349 0.05046 C 0.0306 0.04212 0.03282 0.04537 0.02813 0.0375 C 0.02683 0.03541 0.02566 0.03379 0.02448 0.03194 C 0.02331 0.03009 0.0224 0.028 0.02136 0.02638 C 0.02045 0.025 0.01954 0.02384 0.01875 0.02268 C 0.01693 0.0199 0.01654 0.01805 0.01459 0.0162 C 0.01368 0.01527 0.01276 0.01504 0.01198 0.01435 C 0.01042 0.01273 0.00925 0.00995 0.00782 0.00879 C 0.00704 0.0081 0.00625 0.00763 0.00573 0.00694 C 0.00469 0.00578 0.00404 0.00416 0.00313 0.00324 C 0.00261 0.00254 0.00196 0.00277 0.00157 0.00231 C -0.00104 -0.00024 -0.00091 -0.00024 -3.95833E-6 -0.00139 Z " pathEditMode="relative" rAng="0" ptsTypes="AAAAAAAAAAAAAAAAAAAAAAAAAAAAAAAAAAAAAAAAAAAAAAAAAAAAAAAAAAAAAAAAAAAAAAAAAAAAAAAAAAAAAAAAAAAAAAAAAAAAAAAA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34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625 L 0.00325 0.00648 C 0.00768 0.01388 0.01211 0.02152 0.01627 0.02939 C 0.0194 0.03495 0.022 0.04143 0.02513 0.04699 C 0.03086 0.0574 0.03698 0.06736 0.04284 0.07754 C 0.04479 0.08078 0.04674 0.08425 0.04857 0.08773 C 0.05104 0.09189 0.05364 0.09606 0.05586 0.10069 C 0.05742 0.1037 0.05898 0.10694 0.06054 0.10995 C 0.06263 0.11365 0.06497 0.11689 0.06679 0.12106 C 0.06745 0.12245 0.0681 0.12407 0.06888 0.12569 C 0.07005 0.12777 0.07174 0.12939 0.07252 0.13217 C 0.07291 0.13333 0.07318 0.13472 0.07357 0.13587 C 0.07487 0.13912 0.07513 0.13796 0.07669 0.1405 C 0.07708 0.1412 0.07903 0.14351 0.07825 0.14328 C 0.07643 0.14236 0.07487 0.13981 0.07304 0.13865 C 0.07109 0.13726 0.06927 0.13587 0.06732 0.13495 C 0.04544 0.12245 0.07161 0.1375 0.05482 0.12939 C 0.05338 0.1287 0.05208 0.12731 0.05065 0.12662 C 0.04622 0.12407 0.0414 0.12291 0.03711 0.11921 C 0.03502 0.11736 0.03294 0.1155 0.03086 0.11365 C 0.02877 0.11157 0.02682 0.10902 0.02461 0.10717 C 0.02265 0.10532 0.02044 0.10416 0.01836 0.10254 C 0.0164 0.10092 0.01458 0.09861 0.01263 0.09699 C 0.01054 0.09513 0.00338 0.08912 0.00065 0.08773 C -0.00078 0.0868 -0.00248 0.08657 -0.00404 0.08587 C -0.00873 0.08356 -0.01328 0.08055 -0.0181 0.07847 C -0.03959 0.06898 -0.01276 0.08101 -0.03529 0.07013 C -0.03802 0.06875 -0.04076 0.06759 -0.04362 0.06643 L -0.05873 0.05902 C -0.06146 0.05763 -0.06432 0.05671 -0.06706 0.05532 L -0.07227 0.05254 C -0.07383 0.05162 -0.07526 0.05046 -0.07696 0.04976 C -0.07839 0.04907 -0.08008 0.04907 -0.08164 0.04884 L -0.08581 0.04791 C -0.08698 0.04722 -0.09037 0.04537 -0.09206 0.04513 C -0.09557 0.04467 -0.09935 0.04444 -0.10287 0.04421 C -0.09414 0.03449 -0.10039 0.04027 -0.08321 0.03217 C -0.0806 0.03078 -0.078 0.02939 -0.07539 0.02847 C -0.07227 0.02708 -0.06901 0.02638 -0.06602 0.02476 C -0.06289 0.02314 -0.0599 0.02152 -0.05716 0.01921 C -0.05482 0.01712 -0.05326 0.01319 -0.05091 0.0118 C -0.03854 0.00393 -0.03281 0.0037 -0.02175 -0.00116 C -0.01459 -0.0044 -0.00742 -0.00788 -0.00039 -0.01135 C 0.00273 -0.01297 0.00586 -0.01459 0.00898 -0.01598 C 0.01198 -0.01737 0.01497 -0.01829 0.01784 -0.01968 C 0.03502 -0.02825 0.0164 -0.02061 0.03346 -0.02801 C 0.04127 -0.03149 0.03984 -0.02987 0.047 -0.03357 C 0.05169 -0.03588 0.05638 -0.03889 0.06107 -0.04098 L 0.07409 -0.04653 C 0.07565 -0.04723 0.07708 -0.04769 0.07877 -0.04838 C 0.0806 -0.04931 0.08229 -0.05024 0.08398 -0.05116 C 0.08541 -0.05186 0.08659 -0.05232 0.08815 -0.05301 C 0.08932 -0.05371 0.09062 -0.0544 0.09179 -0.05487 C 0.09323 -0.05556 0.09453 -0.05602 0.09596 -0.05672 L 0.09804 -0.05764 C 0.08385 -0.06227 0.10273 -0.05579 0.07617 -0.06783 C 0.06601 -0.07246 0.05586 -0.07801 0.04544 -0.08079 C 0.00117 -0.09283 0.04153 -0.08056 -0.00143 -0.09746 C -0.00456 -0.09862 -0.00768 -0.09954 -0.01081 -0.10116 C -0.0138 -0.10278 -0.01667 -0.1051 -0.01966 -0.10672 C -0.03216 -0.1132 -0.02917 -0.11065 -0.03789 -0.11413 C -0.03919 -0.11459 -0.04063 -0.11551 -0.04206 -0.11598 C -0.04597 -0.11713 -0.05443 -0.1176 -0.05716 -0.11783 C -0.05964 -0.12014 -0.06003 -0.12084 -0.06341 -0.12153 L -0.07175 -0.12338 C -0.0724 -0.12315 -0.07357 -0.12362 -0.07383 -0.12246 C -0.07409 -0.1213 -0.07318 -0.11991 -0.07279 -0.11875 C -0.07097 -0.11413 -0.06888 -0.1095 -0.06706 -0.10487 C -0.05508 -0.07431 -0.06628 -0.10232 -0.05508 -0.07061 C -0.05078 -0.0588 -0.04623 -0.04723 -0.04206 -0.03542 C -0.03972 -0.02894 -0.0375 -0.02246 -0.03529 -0.01598 C -0.03281 -0.0095 -0.03034 -0.00301 -0.028 0.00347 C -0.02565 0.00949 -0.02344 0.01574 -0.02123 0.02199 C -0.01875 0.0287 -0.01628 0.03541 -0.01393 0.04236 C -0.01185 0.04814 -0.00977 0.05416 -0.00768 0.05995 C -0.00599 0.06458 -0.00417 0.06921 -0.00248 0.07384 C 0.00117 0.08356 0.00247 0.0875 0.00586 0.09699 C 0.00781 0.10208 0.01002 0.10717 0.01159 0.11273 C 0.0181 0.13472 0.0151 0.12592 0.01992 0.13958 C 0.02148 0.1493 0.02044 0.14398 0.02357 0.15532 L 0.02461 0.15902 C 0.02565 0.16967 0.02448 0.15925 0.02617 0.17106 C 0.02643 0.17245 0.02643 0.17407 0.02669 0.17569 C 0.02721 0.17847 0.02799 0.18125 0.02877 0.18402 C 0.02903 0.18587 0.0289 0.18773 0.02929 0.18958 C 0.02995 0.19282 0.03268 0.20185 0.0319 0.19884 C 0.03164 0.19722 0.03112 0.19583 0.03086 0.19421 C 0.02956 0.18564 0.02943 0.17777 0.02825 0.16921 C 0.02734 0.16203 0.02617 0.15486 0.02513 0.14791 C 0.025 0.14166 0.02409 0.11365 0.02409 0.10902 C 0.02409 0.04166 0.02409 -0.0257 0.02461 -0.09283 C 0.02461 -0.09653 0.02539 -0.10024 0.02565 -0.10394 C 0.02838 -0.13658 0.02383 -0.08588 0.02721 -0.11875 C 0.02747 -0.1213 0.02747 -0.12385 0.02773 -0.12616 C 0.02812 -0.12963 0.02929 -0.13658 0.02982 -0.14005 C 0.03008 -0.14584 0.03008 -0.15186 0.03034 -0.15764 C 0.03047 -0.15903 0.03151 -0.16204 0.03086 -0.16135 C 0.02604 -0.15533 0.01992 -0.1382 0.01679 -0.13172 C -0.01341 -0.0669 0.022 -0.14792 -0.00508 -0.08264 C -0.00755 -0.07663 -0.01029 -0.07107 -0.01289 -0.06505 C -0.0155 -0.0588 -0.01784 -0.05186 -0.02071 -0.04561 C -0.02344 -0.03982 -0.02656 -0.03473 -0.02956 -0.02894 C -0.03164 -0.02477 -0.03373 -0.02038 -0.03581 -0.01598 C -0.04297 4.81481E-6 -0.04414 0.00625 -0.05352 0.02291 C -0.05534 0.02615 -0.05742 0.02939 -0.05925 0.0331 C -0.06094 0.0368 -0.06198 0.04143 -0.06393 0.04513 C -0.06524 0.04745 -0.06706 0.04861 -0.06862 0.05069 C -0.07123 0.05439 -0.07396 0.05833 -0.07643 0.06273 C -0.0793 0.06782 -0.08164 0.07222 -0.08529 0.07662 C -0.08633 0.07777 -0.08737 0.07893 -0.08841 0.08032 C -0.10117 0.09629 -0.08125 0.07152 -0.09206 0.08587 C -0.09284 0.0868 -0.09375 0.08773 -0.09466 0.08865 C -0.09492 0.08958 -0.09531 0.0905 -0.09571 0.09143 C -0.09883 0.10138 -0.09492 0.09375 -0.08581 0.08958 C -0.0819 0.08773 -0.07813 0.08657 -0.07435 0.08495 C -0.0638 0.08032 -0.05339 0.07615 -0.0431 0.07106 C -0.0349 0.06689 -0.02682 0.0625 -0.01862 0.05902 C -0.00182 0.05185 0.02929 0.03912 0.04492 0.03125 C 0.07396 0.01643 0.03073 0.03796 0.07708 0.01736 L 0.08138 0.0155 C 0.08294 0.01481 0.0845 0.01435 0.08607 0.01365 C 0.08737 0.01296 0.08854 0.01226 0.08971 0.0118 C 0.09075 0.01134 0.09179 0.01134 0.09284 0.01087 C 0.09388 0.01041 0.09492 0.00925 0.09596 0.00902 C 0.09909 0.00833 0.10221 0.00833 0.10534 0.0081 C 0.1095 0.00625 0.11002 0.00671 0.10013 0.00162 C 0.09609 -0.00047 0.09206 -0.00116 0.08815 -0.00301 C 0.07669 -0.00857 0.06523 -0.01482 0.05377 -0.02061 C 0.05 -0.02246 0.04609 -0.02431 0.04232 -0.02616 L 0.02982 -0.03264 C 0.02552 -0.03496 0.02096 -0.03612 0.01679 -0.03913 C 0.01198 -0.0426 0.00716 -0.0463 0.00221 -0.04931 C -0.00638 -0.0544 -0.01563 -0.05625 -0.02383 -0.0632 L -0.04154 -0.07801 C -0.04362 -0.07987 -0.04557 -0.08195 -0.04779 -0.08357 C -0.04935 -0.08473 -0.05091 -0.08588 -0.05248 -0.08727 C -0.05378 -0.08866 -0.05482 -0.09051 -0.05612 -0.0919 C -0.05951 -0.09561 -0.05977 -0.09445 -0.06393 -0.09746 C -0.06498 -0.09815 -0.06589 -0.09954 -0.06706 -0.10024 C -0.06784 -0.1007 -0.06875 -0.1007 -0.06966 -0.10116 C -0.07227 -0.10255 -0.0724 -0.10394 -0.07539 -0.10487 C -0.07682 -0.10533 -0.07852 -0.10556 -0.08008 -0.10579 C -0.08724 -0.10903 -0.08386 -0.10834 -0.07956 -0.10209 C -0.07709 -0.09862 -0.07513 -0.09445 -0.07279 -0.09098 C -0.06693 -0.08218 -0.06068 -0.07431 -0.05508 -0.06505 C -0.0474 -0.05255 -0.04271 -0.04422 -0.03373 -0.03264 C -0.0293 -0.02709 -0.02513 -0.02107 -0.02071 -0.01598 C -0.00768 -0.00139 -0.02149 -0.01667 -0.01029 -0.00487 C 0.00755 0.01388 -0.01498 -0.01019 -0.00404 0.00347 C -0.003 0.00462 -0.00182 0.00509 -0.00091 0.00625 C -0.00013 0.00694 0.00052 0.0081 0.00117 0.00902 C 0.00286 0.01111 0.00286 0.01087 0.00482 0.01273 C 0.00547 0.00972 0.00351 0.00717 0.00325 0.00625 Z " pathEditMode="relative" rAng="0" ptsTypes="AAAAAAAAAAAAAAAAAAAAAAAAAAAAAAAAAAAAAAAAAAAAAAAAAAAAAAAAAAAAAAAAAAAAAAAAAAAAAAAAAAAAAAAAAAAAAAAAAAAAAAAAAAAAAAAAAAAAAAAAAAAAAAAAAAAAAAAAAAAAAAAAAAAAAAAAA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5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139 L -3.95833E-6 -0.00116 L -0.02291 -0.00047 C -0.0677 4.81481E-6 -0.11341 0.01504 -0.15729 -0.00047 C -0.15 -0.00325 -0.16132 0.00092 -0.15 -0.00417 C -0.14309 -0.00764 -0.13606 -0.00973 -0.12916 -0.01343 C -0.12526 -0.01575 -0.12122 -0.01806 -0.11718 -0.01991 C -0.10976 -0.02362 -0.10234 -0.02686 -0.09479 -0.0301 C -0.09101 -0.03195 -0.08724 -0.03426 -0.08333 -0.03565 C -0.07916 -0.03727 -0.075 -0.03866 -0.07083 -0.04028 C -0.0638 -0.04352 -0.05677 -0.04769 -0.04948 -0.05047 C -0.04635 -0.05186 -0.04323 -0.05278 -0.0401 -0.05417 C -0.03619 -0.05625 -0.03216 -0.0588 -0.02812 -0.06065 C -0.01679 -0.06621 -0.0052 -0.07107 0.00625 -0.07639 C 0.00938 -0.07801 0.0125 -0.0794 0.01563 -0.08102 C 0.01771 -0.08241 0.01967 -0.0838 0.02188 -0.08473 C 0.02513 -0.08658 0.02657 -0.08658 0.02969 -0.0875 C 0.03047 -0.08797 0.03138 -0.0882 0.0323 -0.08843 C 0.03308 -0.08913 0.03399 -0.08982 0.0349 -0.09028 C 0.03711 -0.0919 0.03568 -0.09075 0.03855 -0.09213 C 0.03959 -0.09283 0.0405 -0.09352 0.04167 -0.09399 C 0.04258 -0.09445 0.04375 -0.09468 0.0448 -0.09491 C 0.04558 -0.09538 0.04649 -0.09561 0.0474 -0.09584 C 0.0461 -0.0963 0.04493 -0.0963 0.04375 -0.09676 C 0.03868 -0.09908 0.0336 -0.10186 0.02865 -0.10417 C 0.02566 -0.10579 0.02266 -0.10764 0.0198 -0.1088 L 0.00365 -0.11621 C 0.00079 -0.1176 -0.00195 -0.11852 -0.00468 -0.11991 C -0.0082 -0.12176 -0.01171 -0.12385 -0.0151 -0.12547 C -0.02174 -0.12871 -0.02838 -0.13195 -0.03489 -0.13473 C -0.03854 -0.13658 -0.04231 -0.13774 -0.04583 -0.13936 C -0.04948 -0.14121 -0.05312 -0.14329 -0.05677 -0.14491 C -0.05976 -0.1463 -0.06276 -0.14723 -0.06562 -0.14862 C -0.06966 -0.1507 -0.07356 -0.15371 -0.0776 -0.1551 C -0.08138 -0.15672 -0.08294 -0.15718 -0.08645 -0.1588 C -0.09205 -0.16158 -0.08815 -0.16019 -0.09375 -0.16158 C -0.10026 -0.16667 -0.09453 -0.16274 -0.10208 -0.16621 C -0.10325 -0.1669 -0.10416 -0.1676 -0.1052 -0.16806 C -0.1069 -0.16899 -0.10989 -0.16968 -0.11145 -0.16991 C -0.11367 -0.172 -0.11575 -0.17408 -0.11823 -0.17454 L -0.12187 -0.17547 C -0.1125 -0.16088 -0.12408 -0.1794 -0.11145 -0.15695 C -0.10742 -0.14977 -0.10312 -0.14306 -0.09895 -0.13565 C -0.097 -0.13218 -0.0901 -0.11829 -0.08802 -0.11436 C -0.08333 -0.10556 -0.07825 -0.09723 -0.07343 -0.08843 C -0.07096 -0.08403 -0.06875 -0.07894 -0.06614 -0.07454 C -0.06328 -0.06968 -0.06028 -0.06505 -0.05729 -0.05973 C -0.05013 -0.047 -0.04375 -0.03264 -0.03593 -0.02084 C -0.01028 0.01782 -0.03737 -0.02431 -0.01927 0.00694 C -0.01562 0.01319 -0.01158 0.01875 -0.00781 0.02546 C -0.00573 0.02916 -0.0039 0.0331 -0.00156 0.03657 C -0.00039 0.03842 0.00092 0.04004 0.00209 0.04212 C 0.00469 0.04652 0.00704 0.05162 0.0099 0.05601 C 0.01146 0.05833 0.01302 0.06087 0.01459 0.06342 C 0.01901 0.0706 0.01537 0.06504 0.01927 0.07268 C 0.02149 0.07708 0.02149 0.07685 0.02396 0.08009 C 0.02409 0.08101 0.02409 0.08194 0.02448 0.08287 C 0.02487 0.08356 0.02552 0.08379 0.02605 0.08472 C 0.02748 0.0868 0.02761 0.0875 0.02865 0.09027 C 0.02579 0.0905 0.02305 0.09097 0.02032 0.0912 L -0.02604 0.09305 C -0.06198 0.09259 -0.09804 0.09513 -0.13385 0.09212 C -0.1358 0.09189 -0.13203 0.08611 -0.13073 0.08379 C -0.12773 0.07777 -0.12448 0.07199 -0.12083 0.06712 C -0.09505 0.03217 -0.10182 0.04629 -0.08698 0.02453 C -0.08437 0.0206 -0.08164 0.01689 -0.07916 0.0125 C -0.07356 0.00162 -0.0694 -0.01158 -0.06302 -0.02084 C -0.05755 -0.02917 -0.05208 -0.03774 -0.04635 -0.04584 C -0.04375 -0.04977 -0.04075 -0.05301 -0.03802 -0.05695 C -0.01562 -0.09075 -0.02487 -0.07663 -0.01041 -0.09862 C -0.00781 -0.10278 -0.00546 -0.10741 -0.0026 -0.11065 C 0.00222 -0.11667 0.00743 -0.12153 0.01198 -0.12825 C 0.01316 -0.1301 0.01446 -0.13195 0.01563 -0.1338 C 0.01719 -0.13658 0.01836 -0.14005 0.02032 -0.14213 L 0.02344 -0.14584 L 0.025 -0.14769 C 0.02513 -0.14862 0.02513 -0.15 0.02552 -0.15047 C 0.02618 -0.15186 0.02852 -0.15186 0.02813 -0.15325 C 0.02748 -0.15533 0.02566 -0.15417 0.02448 -0.15417 C 0.01927 -0.15487 0.01407 -0.15487 0.00886 -0.1551 C 0.00235 -0.15788 -0.00429 -0.1595 -0.01041 -0.16343 C -0.01289 -0.16505 -0.01523 -0.1669 -0.0177 -0.16806 C -0.02031 -0.16945 -0.02304 -0.16968 -0.02552 -0.17084 C -0.02877 -0.17246 -0.03177 -0.175 -0.03489 -0.17639 C -0.0375 -0.17778 -0.04023 -0.17825 -0.0427 -0.17917 C -0.04544 -0.18033 -0.04804 -0.18172 -0.05052 -0.18288 C -0.05234 -0.1838 -0.05403 -0.18496 -0.05573 -0.18565 C -0.05781 -0.18658 -0.06002 -0.18681 -0.06198 -0.1875 C -0.06992 -0.19075 -0.06549 -0.18982 -0.07239 -0.19306 C -0.07591 -0.19491 -0.07747 -0.19514 -0.08073 -0.19584 C -0.08177 -0.19653 -0.08281 -0.19723 -0.08385 -0.19769 C -0.08515 -0.19838 -0.08632 -0.19885 -0.0875 -0.19954 C -0.08828 -0.20024 -0.08893 -0.20116 -0.08958 -0.20139 C -0.09101 -0.20232 -0.09375 -0.20325 -0.09375 -0.20301 C -0.09362 -0.19746 -0.09401 -0.19144 -0.09323 -0.18565 C -0.09205 -0.17454 -0.08515 -0.14422 -0.08333 -0.13473 C -0.08164 -0.12547 -0.08033 -0.11575 -0.07864 -0.10602 C -0.07513 -0.08635 -0.07148 -0.06667 -0.0677 -0.04676 C -0.06601 -0.0375 -0.06471 -0.02801 -0.0625 -0.01899 C -0.05872 -0.00301 -0.05494 0.01296 -0.05104 0.02916 C -0.04934 0.03611 -0.04778 0.04328 -0.04583 0.05046 C -0.04296 0.06111 -0.03932 0.07152 -0.03698 0.08287 C -0.02981 0.11898 -0.0388 0.07361 -0.03229 0.10787 C -0.03177 0.11111 -0.03086 0.11458 -0.0302 0.11805 C -0.02981 0.12013 -0.02968 0.12222 -0.02916 0.12453 C -0.02877 0.12662 -0.02825 0.1287 -0.0276 0.13101 C -0.02695 0.13333 -0.02604 0.13564 -0.02552 0.13842 C -0.02434 0.14583 -0.025 0.14259 -0.02395 0.14768 C -0.02421 0.14513 -0.02474 0.14259 -0.02448 0.14027 C -0.02421 0.13449 -0.02382 0.1287 -0.02239 0.12361 C -0.01406 0.09282 -0.00924 0.09027 0.00573 0.06712 C 0.0086 0.0625 0.01237 0.05902 0.01459 0.05324 C 0.03112 0.00763 0.01133 0.05879 0.02917 0.02083 C 0.03256 0.01342 0.03607 0.00601 0.03855 -0.00232 C 0.0405 -0.00973 0.03933 -0.00649 0.04219 -0.0125 C 0.04232 -0.01389 0.04232 -0.01528 0.04271 -0.01621 C 0.04467 -0.02338 0.04414 -0.02014 0.04636 -0.02454 C 0.04675 -0.02547 0.04688 -0.02663 0.0474 -0.02732 C 0.04818 -0.02917 0.04909 -0.03033 0.05 -0.03195 C 0.05039 -0.03311 0.05248 -0.03913 0.05261 -0.03936 C 0.05144 -0.04769 0.05274 -0.04283 0.04427 -0.04584 C 0.0224 -0.05371 0.05521 -0.04167 0.02344 -0.0551 C 0.0198 -0.05672 0.01602 -0.05741 0.0125 -0.0588 C 0.00847 -0.06065 0.00456 -0.06297 0.00052 -0.06436 C -0.00573 -0.06667 -0.01302 -0.06806 -0.01927 -0.06806 L -0.10781 -0.06899 L -0.15677 -0.06806 C -0.1582 -0.06806 -0.15442 -0.06575 -0.15312 -0.06436 C -0.15052 -0.06158 -0.14804 -0.05788 -0.14531 -0.0551 C -0.13684 -0.04653 -0.14036 -0.05024 -0.12552 -0.0338 C -0.1095 -0.01621 -0.11119 -0.01551 -0.08593 -0.00047 C -0.07461 0.00625 -0.05377 0.01898 -0.04375 0.02268 C -0.0108 0.03472 -0.05195 0.01898 -0.01875 0.03379 C -0.01471 0.03541 -0.01041 0.03634 -0.00625 0.03842 C -0.00299 0.03981 0.00026 0.04236 0.00365 0.04398 C 0.00691 0.04537 0.01016 0.04606 0.01355 0.04768 C 0.01628 0.04884 0.01901 0.05069 0.02188 0.05231 C 0.02735 0.05509 0.02696 0.05462 0.03177 0.05601 C 0.03256 0.05648 0.03737 0.06018 0.03802 0.05972 C 0.03881 0.05879 0.03789 0.05625 0.0375 0.05509 C 0.03685 0.053 0.03568 0.05185 0.0349 0.05046 C 0.0306 0.04212 0.03282 0.04537 0.02813 0.0375 C 0.02683 0.03541 0.02566 0.03379 0.02448 0.03194 C 0.02331 0.03009 0.0224 0.028 0.02136 0.02638 C 0.02045 0.025 0.01954 0.02384 0.01875 0.02268 C 0.01693 0.0199 0.01654 0.01805 0.01459 0.0162 C 0.01368 0.01527 0.01276 0.01504 0.01198 0.01435 C 0.01042 0.01273 0.00925 0.00995 0.00782 0.00879 C 0.00704 0.0081 0.00625 0.00763 0.00573 0.00694 C 0.00469 0.00578 0.00404 0.00416 0.00313 0.00324 C 0.00261 0.00254 0.00196 0.00277 0.00157 0.00231 C -0.00104 -0.00024 -0.00091 -0.00024 -3.95833E-6 -0.00139 Z " pathEditMode="relative" rAng="0" ptsTypes="AAAAAAAAAAAAAAAAAAAAAAAAAAAAAAAAAAAAAAAAAAAAAAAAAAAAAAAAAAAAAAAAAAAAAAAAAAAAAAAAAAAAAAAAAAAAAAAAAAAAAAAAAAAAAAAAAAAAAAAAAAAAAAAAAAAAAAAAAAAAAAAAAAAAAAAA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34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4284063C-FF7C-3D53-B88D-50E2F9DE5388}"/>
              </a:ext>
            </a:extLst>
          </p:cNvPr>
          <p:cNvGrpSpPr/>
          <p:nvPr/>
        </p:nvGrpSpPr>
        <p:grpSpPr>
          <a:xfrm rot="1746336">
            <a:off x="7076798" y="1759949"/>
            <a:ext cx="1254236" cy="317500"/>
            <a:chOff x="7508764" y="1128427"/>
            <a:chExt cx="1254236" cy="3175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E5278AD-5ADE-F969-9358-65057FD9292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F3D845C9-9298-6667-72C4-8026B82F49B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197A9C9-55CF-FFEF-8B40-AAF7415DDE44}"/>
              </a:ext>
            </a:extLst>
          </p:cNvPr>
          <p:cNvGrpSpPr/>
          <p:nvPr/>
        </p:nvGrpSpPr>
        <p:grpSpPr>
          <a:xfrm rot="6720469">
            <a:off x="9083398" y="1562786"/>
            <a:ext cx="1254236" cy="317500"/>
            <a:chOff x="7508764" y="1128427"/>
            <a:chExt cx="1254236" cy="3175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2CF585F-070A-3107-78CE-4CD005913E9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EBC20911-C322-20D3-DCAC-6E8F474F63D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DEE71E8-5026-5527-ABC1-60ED3A0935F7}"/>
              </a:ext>
            </a:extLst>
          </p:cNvPr>
          <p:cNvGrpSpPr/>
          <p:nvPr/>
        </p:nvGrpSpPr>
        <p:grpSpPr>
          <a:xfrm rot="13199245">
            <a:off x="5388334" y="2056754"/>
            <a:ext cx="1254236" cy="317500"/>
            <a:chOff x="7508764" y="1128427"/>
            <a:chExt cx="1254236" cy="31750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D805993-48D8-8706-0EC7-9FBEC3A0B60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8F43A25E-FBCA-BB4C-E01B-F460E1F9B64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688FCB8B-8CC7-E596-5729-6D2C52221704}"/>
              </a:ext>
            </a:extLst>
          </p:cNvPr>
          <p:cNvGrpSpPr/>
          <p:nvPr/>
        </p:nvGrpSpPr>
        <p:grpSpPr>
          <a:xfrm rot="15867672">
            <a:off x="6150995" y="4657856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3444FB9-4B54-1DD1-1CB2-FDBC222CA95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0043A805-C7E9-AB44-9C53-E00E7FC9DE5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B889E51-9968-54AD-1072-FAF0D7ACBF93}"/>
              </a:ext>
            </a:extLst>
          </p:cNvPr>
          <p:cNvGrpSpPr/>
          <p:nvPr/>
        </p:nvGrpSpPr>
        <p:grpSpPr>
          <a:xfrm rot="20841805">
            <a:off x="6883497" y="3295899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8E07787E-8D11-B6C4-B687-23FC40EF57E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E47F561F-6B0A-3BC5-8CC0-529F687B244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F66E2EA-FDBA-B7A7-48AC-364F45BD3C58}"/>
              </a:ext>
            </a:extLst>
          </p:cNvPr>
          <p:cNvGrpSpPr/>
          <p:nvPr/>
        </p:nvGrpSpPr>
        <p:grpSpPr>
          <a:xfrm rot="5720581">
            <a:off x="7461236" y="5773723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472291D-F035-2ADC-A562-5B29B4CA0C3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87829E44-55F1-3B00-D2B4-96680CFA7A0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80ADDE28-6F93-5583-2749-C037BD97DD8A}"/>
              </a:ext>
            </a:extLst>
          </p:cNvPr>
          <p:cNvSpPr/>
          <p:nvPr/>
        </p:nvSpPr>
        <p:spPr>
          <a:xfrm rot="15867672">
            <a:off x="8683870" y="254593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A2F086C2-336C-0F7D-23A0-D609BBBF3C69}"/>
              </a:ext>
            </a:extLst>
          </p:cNvPr>
          <p:cNvSpPr/>
          <p:nvPr/>
        </p:nvSpPr>
        <p:spPr>
          <a:xfrm rot="15867672">
            <a:off x="11248999" y="6025492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8557A1DA-57FF-D93D-1E9B-082EBE12C1A8}"/>
              </a:ext>
            </a:extLst>
          </p:cNvPr>
          <p:cNvSpPr/>
          <p:nvPr/>
        </p:nvSpPr>
        <p:spPr>
          <a:xfrm rot="15867672">
            <a:off x="8951462" y="464059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8EF1EFCF-FD65-75BA-8552-A1E7F96C966C}"/>
              </a:ext>
            </a:extLst>
          </p:cNvPr>
          <p:cNvGrpSpPr/>
          <p:nvPr/>
        </p:nvGrpSpPr>
        <p:grpSpPr>
          <a:xfrm rot="1113143">
            <a:off x="8090633" y="4603557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76A89F66-B50B-A676-CF86-B14FCC097F4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7CE93426-C0EE-84E6-DEB9-A539EE8F572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EF213F3E-0E2B-BD04-60C4-327B7563F0F4}"/>
              </a:ext>
            </a:extLst>
          </p:cNvPr>
          <p:cNvGrpSpPr/>
          <p:nvPr/>
        </p:nvGrpSpPr>
        <p:grpSpPr>
          <a:xfrm rot="8400905">
            <a:off x="8951031" y="3457899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8F77F5F4-7792-336F-24D5-B1FAB1AADEB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0F0A46C4-EBFA-0FAA-C3C6-85B1ABFBDC7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1B8FCC0-ACBA-63F2-0E4E-2A5CD9A47A68}"/>
              </a:ext>
            </a:extLst>
          </p:cNvPr>
          <p:cNvGrpSpPr/>
          <p:nvPr/>
        </p:nvGrpSpPr>
        <p:grpSpPr>
          <a:xfrm rot="12566052">
            <a:off x="9400874" y="5719424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BFA9AA7D-5800-FA99-AFD7-AFEFBACEE51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F5F8DFEF-A4B1-811B-67B0-303E11656FC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8C7B72D4-71D2-7D95-97C4-CDDD8B09A8BE}"/>
              </a:ext>
            </a:extLst>
          </p:cNvPr>
          <p:cNvGrpSpPr/>
          <p:nvPr/>
        </p:nvGrpSpPr>
        <p:grpSpPr>
          <a:xfrm rot="14135495">
            <a:off x="10287197" y="2508778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AC68B240-F061-4510-55AD-5F8866A1ACA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04804607-ACCD-21AF-5240-CB31514E99E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E8981854-67A3-C6F6-F081-1009943EE3A9}"/>
              </a:ext>
            </a:extLst>
          </p:cNvPr>
          <p:cNvGrpSpPr/>
          <p:nvPr/>
        </p:nvGrpSpPr>
        <p:grpSpPr>
          <a:xfrm rot="20614271">
            <a:off x="6084743" y="666739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2C9290C0-D1E8-455D-0769-1FA6467CCF5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3A3E6654-293B-DA02-9B82-12ECD6609AE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956C822-E217-D553-8ED3-4A1DB28F67E0}"/>
              </a:ext>
            </a:extLst>
          </p:cNvPr>
          <p:cNvGrpSpPr/>
          <p:nvPr/>
        </p:nvGrpSpPr>
        <p:grpSpPr>
          <a:xfrm rot="15815931">
            <a:off x="10154830" y="4403891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A6E53421-CE1A-3B8C-A202-37D740C8A34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1CCB2B80-BBE5-8843-D0A9-F505C1EE2D1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E5EB1345-E762-7E1B-C7B7-A8993C35A755}"/>
              </a:ext>
            </a:extLst>
          </p:cNvPr>
          <p:cNvGrpSpPr/>
          <p:nvPr/>
        </p:nvGrpSpPr>
        <p:grpSpPr>
          <a:xfrm>
            <a:off x="7740082" y="46395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4FDB9BA0-602C-D054-2C7F-19AB4B782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05" r="25505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46" name="Mockup">
              <a:extLst>
                <a:ext uri="{FF2B5EF4-FFF2-40B4-BE49-F238E27FC236}">
                  <a16:creationId xmlns:a16="http://schemas.microsoft.com/office/drawing/2014/main" id="{25F0CFB7-86E5-B12C-373C-F7BC3EB30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47" name="Retângulo 46">
            <a:extLst>
              <a:ext uri="{FF2B5EF4-FFF2-40B4-BE49-F238E27FC236}">
                <a16:creationId xmlns:a16="http://schemas.microsoft.com/office/drawing/2014/main" id="{D9346C56-C1E2-96CA-F2D7-74FA4A1DD14E}"/>
              </a:ext>
            </a:extLst>
          </p:cNvPr>
          <p:cNvSpPr/>
          <p:nvPr/>
        </p:nvSpPr>
        <p:spPr>
          <a:xfrm>
            <a:off x="0" y="0"/>
            <a:ext cx="4952988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F3195A30-2D01-6F8C-1B60-24EAA57B7D2F}"/>
              </a:ext>
            </a:extLst>
          </p:cNvPr>
          <p:cNvSpPr txBox="1"/>
          <p:nvPr/>
        </p:nvSpPr>
        <p:spPr>
          <a:xfrm>
            <a:off x="682286" y="3193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80B4168D-1B29-C4F3-F8EA-120B1C07A677}"/>
              </a:ext>
            </a:extLst>
          </p:cNvPr>
          <p:cNvSpPr txBox="1"/>
          <p:nvPr/>
        </p:nvSpPr>
        <p:spPr>
          <a:xfrm>
            <a:off x="636889" y="15055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0C84F149-6BDD-ECE5-10FB-7F4F70CD01BD}"/>
              </a:ext>
            </a:extLst>
          </p:cNvPr>
          <p:cNvSpPr txBox="1"/>
          <p:nvPr/>
        </p:nvSpPr>
        <p:spPr>
          <a:xfrm>
            <a:off x="1262001" y="2799563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D30BB993-3480-1D21-93A3-0BE14208E8DE}"/>
              </a:ext>
            </a:extLst>
          </p:cNvPr>
          <p:cNvSpPr txBox="1"/>
          <p:nvPr/>
        </p:nvSpPr>
        <p:spPr>
          <a:xfrm>
            <a:off x="1262001" y="3338458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93F4763F-80D5-630E-9828-4F5A15BB2D75}"/>
              </a:ext>
            </a:extLst>
          </p:cNvPr>
          <p:cNvSpPr txBox="1"/>
          <p:nvPr/>
        </p:nvSpPr>
        <p:spPr>
          <a:xfrm>
            <a:off x="1323568" y="4767826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2EAE18BF-E1B1-6F7D-F98A-FF4319EE0B38}"/>
              </a:ext>
            </a:extLst>
          </p:cNvPr>
          <p:cNvSpPr txBox="1"/>
          <p:nvPr/>
        </p:nvSpPr>
        <p:spPr>
          <a:xfrm>
            <a:off x="1323568" y="5306721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pic>
        <p:nvPicPr>
          <p:cNvPr id="54" name="Imagem 53" descr="Forma&#10;&#10;O conteúdo gerado por IA pode estar incorreto.">
            <a:extLst>
              <a:ext uri="{FF2B5EF4-FFF2-40B4-BE49-F238E27FC236}">
                <a16:creationId xmlns:a16="http://schemas.microsoft.com/office/drawing/2014/main" id="{04D44E9F-47F7-53E4-75CB-31C43A467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2757774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5" name="Imagem 54" descr="Forma&#10;&#10;O conteúdo gerado por IA pode estar incorreto.">
            <a:extLst>
              <a:ext uri="{FF2B5EF4-FFF2-40B4-BE49-F238E27FC236}">
                <a16:creationId xmlns:a16="http://schemas.microsoft.com/office/drawing/2014/main" id="{76C04476-91D3-A97F-068A-D58045EFAE0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4708350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558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tângulo 115">
            <a:extLst>
              <a:ext uri="{FF2B5EF4-FFF2-40B4-BE49-F238E27FC236}">
                <a16:creationId xmlns:a16="http://schemas.microsoft.com/office/drawing/2014/main" id="{52301983-EB6C-BF79-86F9-970D6DE541D6}"/>
              </a:ext>
            </a:extLst>
          </p:cNvPr>
          <p:cNvSpPr/>
          <p:nvPr/>
        </p:nvSpPr>
        <p:spPr>
          <a:xfrm>
            <a:off x="5331596" y="0"/>
            <a:ext cx="6860404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1" name="Agrupar 80">
            <a:extLst>
              <a:ext uri="{FF2B5EF4-FFF2-40B4-BE49-F238E27FC236}">
                <a16:creationId xmlns:a16="http://schemas.microsoft.com/office/drawing/2014/main" id="{EB603EF1-9561-BA45-33D1-BE6C7CF19946}"/>
              </a:ext>
            </a:extLst>
          </p:cNvPr>
          <p:cNvGrpSpPr/>
          <p:nvPr/>
        </p:nvGrpSpPr>
        <p:grpSpPr>
          <a:xfrm>
            <a:off x="6802369" y="2908801"/>
            <a:ext cx="3918857" cy="3614057"/>
            <a:chOff x="7416800" y="2772228"/>
            <a:chExt cx="3918857" cy="3614057"/>
          </a:xfrm>
        </p:grpSpPr>
        <p:sp>
          <p:nvSpPr>
            <p:cNvPr id="38" name="Cubo 37">
              <a:extLst>
                <a:ext uri="{FF2B5EF4-FFF2-40B4-BE49-F238E27FC236}">
                  <a16:creationId xmlns:a16="http://schemas.microsoft.com/office/drawing/2014/main" id="{F1BE3A39-B38D-A041-6571-89B5DAA8A9D8}"/>
                </a:ext>
              </a:extLst>
            </p:cNvPr>
            <p:cNvSpPr/>
            <p:nvPr/>
          </p:nvSpPr>
          <p:spPr>
            <a:xfrm>
              <a:off x="7416800" y="2772228"/>
              <a:ext cx="3918857" cy="3614057"/>
            </a:xfrm>
            <a:prstGeom prst="cube">
              <a:avLst/>
            </a:prstGeom>
            <a:noFill/>
            <a:ln w="38100">
              <a:solidFill>
                <a:srgbClr val="284B6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1CA94854-3285-2558-49F2-72A63F15E488}"/>
                </a:ext>
              </a:extLst>
            </p:cNvPr>
            <p:cNvGrpSpPr/>
            <p:nvPr/>
          </p:nvGrpSpPr>
          <p:grpSpPr>
            <a:xfrm rot="13199245">
              <a:off x="8644320" y="4051830"/>
              <a:ext cx="687338" cy="173994"/>
              <a:chOff x="7508764" y="1128427"/>
              <a:chExt cx="1254236" cy="317500"/>
            </a:xfrm>
          </p:grpSpPr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6EAA4C4B-3598-BC95-1CC3-C7D0F18875F9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A4F12AB1-2C11-E22B-F897-48E4AEB9778E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4225D059-7835-BB1F-EE2A-0153F8A0CEFE}"/>
                </a:ext>
              </a:extLst>
            </p:cNvPr>
            <p:cNvGrpSpPr/>
            <p:nvPr/>
          </p:nvGrpSpPr>
          <p:grpSpPr>
            <a:xfrm rot="20614271">
              <a:off x="9389908" y="4752298"/>
              <a:ext cx="687337" cy="173994"/>
              <a:chOff x="7508764" y="1128427"/>
              <a:chExt cx="1254236" cy="317500"/>
            </a:xfrm>
          </p:grpSpPr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4C4DAC30-DFFE-F082-1004-23682ACF5232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47D3A55F-B2A8-EEE3-F3C4-35EA6CD9F1F9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647119FE-F40C-3B12-829B-22EDE0BBC551}"/>
                </a:ext>
              </a:extLst>
            </p:cNvPr>
            <p:cNvGrpSpPr/>
            <p:nvPr/>
          </p:nvGrpSpPr>
          <p:grpSpPr>
            <a:xfrm rot="18454438">
              <a:off x="7543362" y="5349282"/>
              <a:ext cx="687338" cy="173994"/>
              <a:chOff x="7508764" y="1128427"/>
              <a:chExt cx="1254236" cy="317500"/>
            </a:xfrm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40220681-91BA-E14E-C218-F655CD5729D2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3E223204-0C9F-0B28-1545-5FDEC6975175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8" name="Agrupar 47">
              <a:extLst>
                <a:ext uri="{FF2B5EF4-FFF2-40B4-BE49-F238E27FC236}">
                  <a16:creationId xmlns:a16="http://schemas.microsoft.com/office/drawing/2014/main" id="{485ADE7B-0A6A-4434-73BA-895145CF82B7}"/>
                </a:ext>
              </a:extLst>
            </p:cNvPr>
            <p:cNvGrpSpPr/>
            <p:nvPr/>
          </p:nvGrpSpPr>
          <p:grpSpPr>
            <a:xfrm rot="4269464">
              <a:off x="8357515" y="5854819"/>
              <a:ext cx="687337" cy="173994"/>
              <a:chOff x="7508764" y="1128427"/>
              <a:chExt cx="1254236" cy="317500"/>
            </a:xfrm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0D6E915D-092F-22B8-5FB0-B34AD05ECEAF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C050D9E0-040C-FD81-EAEE-067E3DA8C742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67103119-8C99-7339-C339-19060EF9B01B}"/>
                </a:ext>
              </a:extLst>
            </p:cNvPr>
            <p:cNvGrpSpPr/>
            <p:nvPr/>
          </p:nvGrpSpPr>
          <p:grpSpPr>
            <a:xfrm rot="20927816">
              <a:off x="7618868" y="4429590"/>
              <a:ext cx="687338" cy="173994"/>
              <a:chOff x="7508764" y="1128427"/>
              <a:chExt cx="1254236" cy="317500"/>
            </a:xfrm>
          </p:grpSpPr>
          <p:sp>
            <p:nvSpPr>
              <p:cNvPr id="52" name="Retângulo 51">
                <a:extLst>
                  <a:ext uri="{FF2B5EF4-FFF2-40B4-BE49-F238E27FC236}">
                    <a16:creationId xmlns:a16="http://schemas.microsoft.com/office/drawing/2014/main" id="{8DA53AE3-AD6C-62BC-9C2D-48B1117189A7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7D8F0659-1792-609F-26D3-BDA199CAAF1F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4" name="Agrupar 53">
              <a:extLst>
                <a:ext uri="{FF2B5EF4-FFF2-40B4-BE49-F238E27FC236}">
                  <a16:creationId xmlns:a16="http://schemas.microsoft.com/office/drawing/2014/main" id="{FC945397-3DAF-B8F2-EDEF-9CFA3E77F030}"/>
                </a:ext>
              </a:extLst>
            </p:cNvPr>
            <p:cNvGrpSpPr/>
            <p:nvPr/>
          </p:nvGrpSpPr>
          <p:grpSpPr>
            <a:xfrm rot="6742842">
              <a:off x="8433021" y="4935127"/>
              <a:ext cx="687337" cy="173994"/>
              <a:chOff x="7508764" y="1128427"/>
              <a:chExt cx="1254236" cy="317500"/>
            </a:xfrm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55DEC998-A937-BA25-B231-D4EEC5D57160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3D5E5FF7-44F2-3EBF-A673-BA5A3285BE1A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7" name="Agrupar 56">
              <a:extLst>
                <a:ext uri="{FF2B5EF4-FFF2-40B4-BE49-F238E27FC236}">
                  <a16:creationId xmlns:a16="http://schemas.microsoft.com/office/drawing/2014/main" id="{E35E964C-455C-381D-81ED-24BCA4AA7E3B}"/>
                </a:ext>
              </a:extLst>
            </p:cNvPr>
            <p:cNvGrpSpPr/>
            <p:nvPr/>
          </p:nvGrpSpPr>
          <p:grpSpPr>
            <a:xfrm rot="13224094">
              <a:off x="9281638" y="5616115"/>
              <a:ext cx="687337" cy="173994"/>
              <a:chOff x="7508764" y="1128427"/>
              <a:chExt cx="1254236" cy="317500"/>
            </a:xfrm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A1F76D04-0C3C-2D65-5B60-937D0FF5EF89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7C099C50-D730-43A6-788F-5C5599A1131B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0" name="Agrupar 59">
              <a:extLst>
                <a:ext uri="{FF2B5EF4-FFF2-40B4-BE49-F238E27FC236}">
                  <a16:creationId xmlns:a16="http://schemas.microsoft.com/office/drawing/2014/main" id="{253F1756-FDC4-2289-8B75-F5865B1A4BF7}"/>
                </a:ext>
              </a:extLst>
            </p:cNvPr>
            <p:cNvGrpSpPr/>
            <p:nvPr/>
          </p:nvGrpSpPr>
          <p:grpSpPr>
            <a:xfrm rot="14001828">
              <a:off x="9101283" y="3044923"/>
              <a:ext cx="687338" cy="173994"/>
              <a:chOff x="7508764" y="1128427"/>
              <a:chExt cx="1254236" cy="317500"/>
            </a:xfrm>
          </p:grpSpPr>
          <p:sp>
            <p:nvSpPr>
              <p:cNvPr id="61" name="Retângulo 60">
                <a:extLst>
                  <a:ext uri="{FF2B5EF4-FFF2-40B4-BE49-F238E27FC236}">
                    <a16:creationId xmlns:a16="http://schemas.microsoft.com/office/drawing/2014/main" id="{83E05984-1152-95F3-B50D-B860A3620F6F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CFF17722-763F-6F0B-EEE3-18653C041552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3" name="Agrupar 62">
              <a:extLst>
                <a:ext uri="{FF2B5EF4-FFF2-40B4-BE49-F238E27FC236}">
                  <a16:creationId xmlns:a16="http://schemas.microsoft.com/office/drawing/2014/main" id="{31061897-CDB6-19E7-700D-C0ABEF9BB947}"/>
                </a:ext>
              </a:extLst>
            </p:cNvPr>
            <p:cNvGrpSpPr/>
            <p:nvPr/>
          </p:nvGrpSpPr>
          <p:grpSpPr>
            <a:xfrm rot="1857628">
              <a:off x="10197778" y="3380564"/>
              <a:ext cx="687337" cy="173994"/>
              <a:chOff x="7508764" y="1128427"/>
              <a:chExt cx="1254236" cy="317500"/>
            </a:xfrm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F0D68C0D-A8B3-88DA-A22C-3323BA4F1A4F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A1FDC791-E628-E984-AB3E-5044A8F3EACC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6" name="Agrupar 65">
              <a:extLst>
                <a:ext uri="{FF2B5EF4-FFF2-40B4-BE49-F238E27FC236}">
                  <a16:creationId xmlns:a16="http://schemas.microsoft.com/office/drawing/2014/main" id="{FC792FBB-6FCD-6518-3EB1-0BD557A8D50A}"/>
                </a:ext>
              </a:extLst>
            </p:cNvPr>
            <p:cNvGrpSpPr/>
            <p:nvPr/>
          </p:nvGrpSpPr>
          <p:grpSpPr>
            <a:xfrm rot="2171173">
              <a:off x="8297673" y="3284822"/>
              <a:ext cx="687338" cy="173994"/>
              <a:chOff x="7508764" y="1128427"/>
              <a:chExt cx="1254236" cy="317500"/>
            </a:xfrm>
          </p:grpSpPr>
          <p:sp>
            <p:nvSpPr>
              <p:cNvPr id="67" name="Retângulo 66">
                <a:extLst>
                  <a:ext uri="{FF2B5EF4-FFF2-40B4-BE49-F238E27FC236}">
                    <a16:creationId xmlns:a16="http://schemas.microsoft.com/office/drawing/2014/main" id="{F83F7E7D-1703-193B-CB91-F20FBA05D2F5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86FE1DF4-F807-17BE-28EA-E7CE3471890F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87C12D3D-2A05-EE9D-CC1B-44B3975B3641}"/>
                </a:ext>
              </a:extLst>
            </p:cNvPr>
            <p:cNvGrpSpPr/>
            <p:nvPr/>
          </p:nvGrpSpPr>
          <p:grpSpPr>
            <a:xfrm rot="9586199">
              <a:off x="9111826" y="3790359"/>
              <a:ext cx="687337" cy="173994"/>
              <a:chOff x="7508764" y="1128427"/>
              <a:chExt cx="1254236" cy="317500"/>
            </a:xfrm>
          </p:grpSpPr>
          <p:sp>
            <p:nvSpPr>
              <p:cNvPr id="70" name="Retângulo 69">
                <a:extLst>
                  <a:ext uri="{FF2B5EF4-FFF2-40B4-BE49-F238E27FC236}">
                    <a16:creationId xmlns:a16="http://schemas.microsoft.com/office/drawing/2014/main" id="{10AEDFE0-287E-F92D-F1F4-8FE5C524F5C3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DB4F1DE0-D77C-D4D5-5C18-15E12CCE9881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2" name="Agrupar 71">
              <a:extLst>
                <a:ext uri="{FF2B5EF4-FFF2-40B4-BE49-F238E27FC236}">
                  <a16:creationId xmlns:a16="http://schemas.microsoft.com/office/drawing/2014/main" id="{A7E68D36-FABB-9227-2AE6-92DC539DE494}"/>
                </a:ext>
              </a:extLst>
            </p:cNvPr>
            <p:cNvGrpSpPr/>
            <p:nvPr/>
          </p:nvGrpSpPr>
          <p:grpSpPr>
            <a:xfrm rot="11465505">
              <a:off x="10579253" y="4574461"/>
              <a:ext cx="687337" cy="173994"/>
              <a:chOff x="7508764" y="1128427"/>
              <a:chExt cx="1254236" cy="317500"/>
            </a:xfrm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1E670395-BBD8-C949-898B-71CE918C6884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C50E476B-739B-17D6-4D70-63256E305F1A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5" name="Agrupar 74">
              <a:extLst>
                <a:ext uri="{FF2B5EF4-FFF2-40B4-BE49-F238E27FC236}">
                  <a16:creationId xmlns:a16="http://schemas.microsoft.com/office/drawing/2014/main" id="{CFF78717-1D6F-636B-86EA-8D8036849346}"/>
                </a:ext>
              </a:extLst>
            </p:cNvPr>
            <p:cNvGrpSpPr/>
            <p:nvPr/>
          </p:nvGrpSpPr>
          <p:grpSpPr>
            <a:xfrm rot="4075328">
              <a:off x="10440315" y="5325192"/>
              <a:ext cx="687337" cy="173994"/>
              <a:chOff x="7508764" y="1128427"/>
              <a:chExt cx="1254236" cy="317500"/>
            </a:xfrm>
          </p:grpSpPr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F3373275-B620-8763-A67A-E45227E68FEE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2738D6E1-DA70-D91A-BE34-30A5D6992E88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8" name="Agrupar 77">
              <a:extLst>
                <a:ext uri="{FF2B5EF4-FFF2-40B4-BE49-F238E27FC236}">
                  <a16:creationId xmlns:a16="http://schemas.microsoft.com/office/drawing/2014/main" id="{BFE8B89B-CEAB-DB64-0854-12AD34CBE8B6}"/>
                </a:ext>
              </a:extLst>
            </p:cNvPr>
            <p:cNvGrpSpPr/>
            <p:nvPr/>
          </p:nvGrpSpPr>
          <p:grpSpPr>
            <a:xfrm rot="437433">
              <a:off x="10536548" y="4039845"/>
              <a:ext cx="687337" cy="173994"/>
              <a:chOff x="7508764" y="1128427"/>
              <a:chExt cx="1254236" cy="317500"/>
            </a:xfrm>
          </p:grpSpPr>
          <p:sp>
            <p:nvSpPr>
              <p:cNvPr id="79" name="Retângulo 78">
                <a:extLst>
                  <a:ext uri="{FF2B5EF4-FFF2-40B4-BE49-F238E27FC236}">
                    <a16:creationId xmlns:a16="http://schemas.microsoft.com/office/drawing/2014/main" id="{B101B1E2-4329-5E36-3C1C-BAE91F55C80C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BDBEC5C7-F1EC-931E-DFE7-E3D3714C0119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82" name="Retângulo: Cantos Arredondados 81">
            <a:extLst>
              <a:ext uri="{FF2B5EF4-FFF2-40B4-BE49-F238E27FC236}">
                <a16:creationId xmlns:a16="http://schemas.microsoft.com/office/drawing/2014/main" id="{9248A997-F841-5CBA-0034-1B94C3F6B85D}"/>
              </a:ext>
            </a:extLst>
          </p:cNvPr>
          <p:cNvSpPr/>
          <p:nvPr/>
        </p:nvSpPr>
        <p:spPr>
          <a:xfrm>
            <a:off x="606657" y="386098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E2000960-9D37-ECD2-7DAD-549D8F8D8C48}"/>
              </a:ext>
            </a:extLst>
          </p:cNvPr>
          <p:cNvSpPr txBox="1"/>
          <p:nvPr/>
        </p:nvSpPr>
        <p:spPr>
          <a:xfrm>
            <a:off x="1237600" y="594184"/>
            <a:ext cx="2446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284B63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9B8B1FB9-7604-5CF9-D8A2-A5C30169124C}"/>
              </a:ext>
            </a:extLst>
          </p:cNvPr>
          <p:cNvSpPr txBox="1"/>
          <p:nvPr/>
        </p:nvSpPr>
        <p:spPr>
          <a:xfrm>
            <a:off x="569519" y="1235290"/>
            <a:ext cx="3593137" cy="1277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85" name="Agrupar 84">
            <a:extLst>
              <a:ext uri="{FF2B5EF4-FFF2-40B4-BE49-F238E27FC236}">
                <a16:creationId xmlns:a16="http://schemas.microsoft.com/office/drawing/2014/main" id="{BE166C59-0188-1657-12BD-C067E13B383A}"/>
              </a:ext>
            </a:extLst>
          </p:cNvPr>
          <p:cNvGrpSpPr/>
          <p:nvPr/>
        </p:nvGrpSpPr>
        <p:grpSpPr>
          <a:xfrm rot="1746336">
            <a:off x="1296234" y="2642490"/>
            <a:ext cx="687337" cy="173994"/>
            <a:chOff x="7508764" y="1128427"/>
            <a:chExt cx="1254236" cy="317500"/>
          </a:xfrm>
        </p:grpSpPr>
        <p:sp>
          <p:nvSpPr>
            <p:cNvPr id="86" name="Retângulo 85">
              <a:extLst>
                <a:ext uri="{FF2B5EF4-FFF2-40B4-BE49-F238E27FC236}">
                  <a16:creationId xmlns:a16="http://schemas.microsoft.com/office/drawing/2014/main" id="{C1D1AA1C-DBC5-3321-A74A-3106D65A43C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Elipse 86">
              <a:extLst>
                <a:ext uri="{FF2B5EF4-FFF2-40B4-BE49-F238E27FC236}">
                  <a16:creationId xmlns:a16="http://schemas.microsoft.com/office/drawing/2014/main" id="{3CAC608E-C920-1344-243D-45AEF0BCA39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B64CD13B-AB21-42CF-8BD9-87DC376E6455}"/>
              </a:ext>
            </a:extLst>
          </p:cNvPr>
          <p:cNvGrpSpPr/>
          <p:nvPr/>
        </p:nvGrpSpPr>
        <p:grpSpPr>
          <a:xfrm rot="13199245">
            <a:off x="262986" y="2322073"/>
            <a:ext cx="687338" cy="173994"/>
            <a:chOff x="7508764" y="1128427"/>
            <a:chExt cx="1254236" cy="317500"/>
          </a:xfrm>
        </p:grpSpPr>
        <p:sp>
          <p:nvSpPr>
            <p:cNvPr id="89" name="Retângulo 88">
              <a:extLst>
                <a:ext uri="{FF2B5EF4-FFF2-40B4-BE49-F238E27FC236}">
                  <a16:creationId xmlns:a16="http://schemas.microsoft.com/office/drawing/2014/main" id="{980F2D5C-B701-BBC4-A3D7-B928F31C369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Elipse 89">
              <a:extLst>
                <a:ext uri="{FF2B5EF4-FFF2-40B4-BE49-F238E27FC236}">
                  <a16:creationId xmlns:a16="http://schemas.microsoft.com/office/drawing/2014/main" id="{ADB4EC74-6BFE-E8A2-7B05-2609D35C168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1" name="Agrupar 90">
            <a:extLst>
              <a:ext uri="{FF2B5EF4-FFF2-40B4-BE49-F238E27FC236}">
                <a16:creationId xmlns:a16="http://schemas.microsoft.com/office/drawing/2014/main" id="{E5F2E161-0B05-8641-621A-2351830070E4}"/>
              </a:ext>
            </a:extLst>
          </p:cNvPr>
          <p:cNvGrpSpPr/>
          <p:nvPr/>
        </p:nvGrpSpPr>
        <p:grpSpPr>
          <a:xfrm rot="9800706">
            <a:off x="372250" y="385134"/>
            <a:ext cx="687337" cy="173994"/>
            <a:chOff x="7508764" y="1128427"/>
            <a:chExt cx="1254236" cy="317500"/>
          </a:xfrm>
        </p:grpSpPr>
        <p:sp>
          <p:nvSpPr>
            <p:cNvPr id="92" name="Retângulo 91">
              <a:extLst>
                <a:ext uri="{FF2B5EF4-FFF2-40B4-BE49-F238E27FC236}">
                  <a16:creationId xmlns:a16="http://schemas.microsoft.com/office/drawing/2014/main" id="{E1474ED2-CE1E-20C7-89E7-C4D89386E40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Elipse 92">
              <a:extLst>
                <a:ext uri="{FF2B5EF4-FFF2-40B4-BE49-F238E27FC236}">
                  <a16:creationId xmlns:a16="http://schemas.microsoft.com/office/drawing/2014/main" id="{9C59F4B5-9C4F-BA00-A487-861FB645AE7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4" name="Elipse 93">
            <a:extLst>
              <a:ext uri="{FF2B5EF4-FFF2-40B4-BE49-F238E27FC236}">
                <a16:creationId xmlns:a16="http://schemas.microsoft.com/office/drawing/2014/main" id="{06A0AE62-E661-EBC1-E5E3-C4572E54F16C}"/>
              </a:ext>
            </a:extLst>
          </p:cNvPr>
          <p:cNvSpPr/>
          <p:nvPr/>
        </p:nvSpPr>
        <p:spPr>
          <a:xfrm rot="15867672">
            <a:off x="3755206" y="232637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5" name="Agrupar 94">
            <a:extLst>
              <a:ext uri="{FF2B5EF4-FFF2-40B4-BE49-F238E27FC236}">
                <a16:creationId xmlns:a16="http://schemas.microsoft.com/office/drawing/2014/main" id="{BEC7B46B-3D16-9272-7FFD-02CCCF23CE79}"/>
              </a:ext>
            </a:extLst>
          </p:cNvPr>
          <p:cNvGrpSpPr/>
          <p:nvPr/>
        </p:nvGrpSpPr>
        <p:grpSpPr>
          <a:xfrm rot="20614271">
            <a:off x="3636678" y="471391"/>
            <a:ext cx="687337" cy="173994"/>
            <a:chOff x="7508764" y="1128427"/>
            <a:chExt cx="1254236" cy="317500"/>
          </a:xfrm>
        </p:grpSpPr>
        <p:sp>
          <p:nvSpPr>
            <p:cNvPr id="96" name="Retângulo 95">
              <a:extLst>
                <a:ext uri="{FF2B5EF4-FFF2-40B4-BE49-F238E27FC236}">
                  <a16:creationId xmlns:a16="http://schemas.microsoft.com/office/drawing/2014/main" id="{8482EF7C-D362-6781-4F51-91160C78B91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EE387E63-E1EB-E67D-348B-27FD308A51B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8" name="Elipse 97">
            <a:extLst>
              <a:ext uri="{FF2B5EF4-FFF2-40B4-BE49-F238E27FC236}">
                <a16:creationId xmlns:a16="http://schemas.microsoft.com/office/drawing/2014/main" id="{19865510-477C-8B9F-C684-786F8102EC50}"/>
              </a:ext>
            </a:extLst>
          </p:cNvPr>
          <p:cNvSpPr/>
          <p:nvPr/>
        </p:nvSpPr>
        <p:spPr>
          <a:xfrm rot="15867672">
            <a:off x="2585113" y="41410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9" name="Retângulo: Cantos Arredondados 98">
            <a:extLst>
              <a:ext uri="{FF2B5EF4-FFF2-40B4-BE49-F238E27FC236}">
                <a16:creationId xmlns:a16="http://schemas.microsoft.com/office/drawing/2014/main" id="{0687C632-CCED-156D-E3E4-882CAA868EF5}"/>
              </a:ext>
            </a:extLst>
          </p:cNvPr>
          <p:cNvSpPr/>
          <p:nvPr/>
        </p:nvSpPr>
        <p:spPr>
          <a:xfrm>
            <a:off x="624217" y="3676888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659844BE-8A45-97EF-82D9-F35F3AD39D65}"/>
              </a:ext>
            </a:extLst>
          </p:cNvPr>
          <p:cNvSpPr txBox="1"/>
          <p:nvPr/>
        </p:nvSpPr>
        <p:spPr>
          <a:xfrm>
            <a:off x="1255160" y="3884974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284B63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084C0560-2EED-100B-B734-E7B5EE90B22C}"/>
              </a:ext>
            </a:extLst>
          </p:cNvPr>
          <p:cNvSpPr txBox="1"/>
          <p:nvPr/>
        </p:nvSpPr>
        <p:spPr>
          <a:xfrm>
            <a:off x="569520" y="4538991"/>
            <a:ext cx="3593137" cy="1277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102" name="Agrupar 101">
            <a:extLst>
              <a:ext uri="{FF2B5EF4-FFF2-40B4-BE49-F238E27FC236}">
                <a16:creationId xmlns:a16="http://schemas.microsoft.com/office/drawing/2014/main" id="{70F3B2C8-A779-05FE-DE39-23B0F6A9A2C8}"/>
              </a:ext>
            </a:extLst>
          </p:cNvPr>
          <p:cNvGrpSpPr/>
          <p:nvPr/>
        </p:nvGrpSpPr>
        <p:grpSpPr>
          <a:xfrm rot="1746336">
            <a:off x="1313794" y="5933280"/>
            <a:ext cx="687337" cy="173994"/>
            <a:chOff x="7508764" y="1128427"/>
            <a:chExt cx="1254236" cy="317500"/>
          </a:xfrm>
        </p:grpSpPr>
        <p:sp>
          <p:nvSpPr>
            <p:cNvPr id="103" name="Retângulo 102">
              <a:extLst>
                <a:ext uri="{FF2B5EF4-FFF2-40B4-BE49-F238E27FC236}">
                  <a16:creationId xmlns:a16="http://schemas.microsoft.com/office/drawing/2014/main" id="{78FD9C5A-9E2B-34A3-05DD-30537F8B45D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4" name="Elipse 103">
              <a:extLst>
                <a:ext uri="{FF2B5EF4-FFF2-40B4-BE49-F238E27FC236}">
                  <a16:creationId xmlns:a16="http://schemas.microsoft.com/office/drawing/2014/main" id="{5676B4CB-05F4-E988-23C3-C585873A8EC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5" name="Agrupar 104">
            <a:extLst>
              <a:ext uri="{FF2B5EF4-FFF2-40B4-BE49-F238E27FC236}">
                <a16:creationId xmlns:a16="http://schemas.microsoft.com/office/drawing/2014/main" id="{726134E0-8922-7AE7-44EA-0D82436CF3E5}"/>
              </a:ext>
            </a:extLst>
          </p:cNvPr>
          <p:cNvGrpSpPr/>
          <p:nvPr/>
        </p:nvGrpSpPr>
        <p:grpSpPr>
          <a:xfrm rot="13199245">
            <a:off x="280546" y="5612863"/>
            <a:ext cx="687338" cy="173994"/>
            <a:chOff x="7508764" y="1128427"/>
            <a:chExt cx="1254236" cy="317500"/>
          </a:xfrm>
        </p:grpSpPr>
        <p:sp>
          <p:nvSpPr>
            <p:cNvPr id="106" name="Retângulo 105">
              <a:extLst>
                <a:ext uri="{FF2B5EF4-FFF2-40B4-BE49-F238E27FC236}">
                  <a16:creationId xmlns:a16="http://schemas.microsoft.com/office/drawing/2014/main" id="{85CC193C-6D0C-FF2C-7AEE-A54C2F31175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Elipse 106">
              <a:extLst>
                <a:ext uri="{FF2B5EF4-FFF2-40B4-BE49-F238E27FC236}">
                  <a16:creationId xmlns:a16="http://schemas.microsoft.com/office/drawing/2014/main" id="{83256A11-4F10-71E0-9D3B-5C4C6DEEF96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84DEDAC8-C471-E313-143E-95FD13FA0D4D}"/>
              </a:ext>
            </a:extLst>
          </p:cNvPr>
          <p:cNvGrpSpPr/>
          <p:nvPr/>
        </p:nvGrpSpPr>
        <p:grpSpPr>
          <a:xfrm rot="9800706">
            <a:off x="389810" y="3675924"/>
            <a:ext cx="687337" cy="173994"/>
            <a:chOff x="7508764" y="1128427"/>
            <a:chExt cx="1254236" cy="317500"/>
          </a:xfrm>
        </p:grpSpPr>
        <p:sp>
          <p:nvSpPr>
            <p:cNvPr id="109" name="Retângulo 108">
              <a:extLst>
                <a:ext uri="{FF2B5EF4-FFF2-40B4-BE49-F238E27FC236}">
                  <a16:creationId xmlns:a16="http://schemas.microsoft.com/office/drawing/2014/main" id="{986CD41F-004B-9D84-B539-1FC867A5327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Elipse 109">
              <a:extLst>
                <a:ext uri="{FF2B5EF4-FFF2-40B4-BE49-F238E27FC236}">
                  <a16:creationId xmlns:a16="http://schemas.microsoft.com/office/drawing/2014/main" id="{2E20EA14-EFA6-F88F-D982-3B1086D7FD6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1" name="Elipse 110">
            <a:extLst>
              <a:ext uri="{FF2B5EF4-FFF2-40B4-BE49-F238E27FC236}">
                <a16:creationId xmlns:a16="http://schemas.microsoft.com/office/drawing/2014/main" id="{A3B4AE9B-862E-E406-5881-A36F9038FC75}"/>
              </a:ext>
            </a:extLst>
          </p:cNvPr>
          <p:cNvSpPr/>
          <p:nvPr/>
        </p:nvSpPr>
        <p:spPr>
          <a:xfrm rot="15867672">
            <a:off x="3772766" y="561716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4C913E8E-17F0-B4BB-3A54-AC79D97ED7B0}"/>
              </a:ext>
            </a:extLst>
          </p:cNvPr>
          <p:cNvGrpSpPr/>
          <p:nvPr/>
        </p:nvGrpSpPr>
        <p:grpSpPr>
          <a:xfrm rot="20614271">
            <a:off x="3654238" y="3762181"/>
            <a:ext cx="687337" cy="173994"/>
            <a:chOff x="7508764" y="1128427"/>
            <a:chExt cx="1254236" cy="317500"/>
          </a:xfrm>
        </p:grpSpPr>
        <p:sp>
          <p:nvSpPr>
            <p:cNvPr id="113" name="Retângulo 112">
              <a:extLst>
                <a:ext uri="{FF2B5EF4-FFF2-40B4-BE49-F238E27FC236}">
                  <a16:creationId xmlns:a16="http://schemas.microsoft.com/office/drawing/2014/main" id="{67F47AEC-BDE8-78A1-9EC0-ED381F2BE46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4" name="Elipse 113">
              <a:extLst>
                <a:ext uri="{FF2B5EF4-FFF2-40B4-BE49-F238E27FC236}">
                  <a16:creationId xmlns:a16="http://schemas.microsoft.com/office/drawing/2014/main" id="{8956B709-DBC0-619C-D467-7649907071E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5" name="Elipse 114">
            <a:extLst>
              <a:ext uri="{FF2B5EF4-FFF2-40B4-BE49-F238E27FC236}">
                <a16:creationId xmlns:a16="http://schemas.microsoft.com/office/drawing/2014/main" id="{85EF6344-9C75-B0CC-6A58-564572F34D9D}"/>
              </a:ext>
            </a:extLst>
          </p:cNvPr>
          <p:cNvSpPr/>
          <p:nvPr/>
        </p:nvSpPr>
        <p:spPr>
          <a:xfrm rot="15867672">
            <a:off x="2602673" y="370489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063FE4FD-C29F-1DC1-4C79-B2575171B96C}"/>
              </a:ext>
            </a:extLst>
          </p:cNvPr>
          <p:cNvSpPr txBox="1"/>
          <p:nvPr/>
        </p:nvSpPr>
        <p:spPr>
          <a:xfrm>
            <a:off x="5757957" y="471537"/>
            <a:ext cx="6127185" cy="2065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40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284B63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000" dirty="0">
                <a:solidFill>
                  <a:srgbClr val="284B63"/>
                </a:solidFill>
                <a:latin typeface="Avenir Next LT Pro" panose="020B05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5288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100" grpId="0"/>
      <p:bldP spid="101" grpId="0"/>
      <p:bldP spid="1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30D1BE-8103-62FA-FAA6-0B9EFC1D5B1C}"/>
              </a:ext>
            </a:extLst>
          </p:cNvPr>
          <p:cNvSpPr txBox="1"/>
          <p:nvPr/>
        </p:nvSpPr>
        <p:spPr>
          <a:xfrm>
            <a:off x="2008175" y="2098181"/>
            <a:ext cx="80898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Use uma frase </a:t>
            </a:r>
            <a:r>
              <a:rPr lang="pt-BR" sz="4800" b="1" dirty="0">
                <a:solidFill>
                  <a:srgbClr val="FFFFFF"/>
                </a:solidFill>
                <a:highlight>
                  <a:srgbClr val="353535"/>
                </a:highlight>
                <a:latin typeface="Avenir Next LT Pro" panose="020B0504020202020204" pitchFamily="34" charset="0"/>
              </a:rPr>
              <a:t>impactante</a:t>
            </a:r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 para encerrar sua apresentação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890BD5FA-7C25-B513-763A-2EC59DBD7524}"/>
              </a:ext>
            </a:extLst>
          </p:cNvPr>
          <p:cNvGrpSpPr/>
          <p:nvPr/>
        </p:nvGrpSpPr>
        <p:grpSpPr>
          <a:xfrm rot="13199245">
            <a:off x="944066" y="1372927"/>
            <a:ext cx="1254236" cy="317500"/>
            <a:chOff x="7508764" y="1128427"/>
            <a:chExt cx="1254236" cy="317500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D87D34C-127B-0F7B-C511-BF73C3616C9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C22E9102-0C4E-A3C5-1BA3-1C211235D9E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37F0999-1D27-76A1-84AE-5DE3A254629D}"/>
              </a:ext>
            </a:extLst>
          </p:cNvPr>
          <p:cNvGrpSpPr/>
          <p:nvPr/>
        </p:nvGrpSpPr>
        <p:grpSpPr>
          <a:xfrm rot="20614271">
            <a:off x="2617642" y="864656"/>
            <a:ext cx="1254236" cy="317500"/>
            <a:chOff x="7508764" y="1128427"/>
            <a:chExt cx="1254236" cy="3175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4AA6067E-3235-79FF-3225-41D917104DD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4599BA6A-0D81-37F2-D4EE-3A577F36F89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69DFF28B-83DD-C2E8-1A48-99ACF62D9197}"/>
              </a:ext>
            </a:extLst>
          </p:cNvPr>
          <p:cNvGrpSpPr/>
          <p:nvPr/>
        </p:nvGrpSpPr>
        <p:grpSpPr>
          <a:xfrm rot="3908039">
            <a:off x="1379481" y="3232248"/>
            <a:ext cx="1254236" cy="317500"/>
            <a:chOff x="7508764" y="1128427"/>
            <a:chExt cx="1254236" cy="31750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5C51E9DD-0E10-3E6F-C5B5-4BF2EAC772C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31DF8A26-765D-6658-D7E6-751E48345EC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7D44FA8-8B0C-0CFF-CE00-566C24B89E88}"/>
              </a:ext>
            </a:extLst>
          </p:cNvPr>
          <p:cNvGrpSpPr/>
          <p:nvPr/>
        </p:nvGrpSpPr>
        <p:grpSpPr>
          <a:xfrm rot="9090564">
            <a:off x="2365564" y="4535782"/>
            <a:ext cx="1254236" cy="317500"/>
            <a:chOff x="7508764" y="1128427"/>
            <a:chExt cx="1254236" cy="3175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C70F87ED-D529-6B5C-7DF7-5B75A2CFEB4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9CDEF68E-681D-8C94-99FB-A23F7851020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3E96B92-E37F-DE29-9A1E-B923989C16A6}"/>
              </a:ext>
            </a:extLst>
          </p:cNvPr>
          <p:cNvGrpSpPr/>
          <p:nvPr/>
        </p:nvGrpSpPr>
        <p:grpSpPr>
          <a:xfrm rot="12199088">
            <a:off x="4124603" y="4960961"/>
            <a:ext cx="1254236" cy="317500"/>
            <a:chOff x="7508764" y="1128427"/>
            <a:chExt cx="1254236" cy="31750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4943A129-BEFD-3ED4-4315-A42F9211632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7016A325-0DD5-5ECC-915D-10813BCCF94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228420FE-AB9D-15C9-268D-906FEE3F3329}"/>
              </a:ext>
            </a:extLst>
          </p:cNvPr>
          <p:cNvGrpSpPr/>
          <p:nvPr/>
        </p:nvGrpSpPr>
        <p:grpSpPr>
          <a:xfrm rot="7467817">
            <a:off x="696771" y="5246352"/>
            <a:ext cx="1254236" cy="317500"/>
            <a:chOff x="7508764" y="1128427"/>
            <a:chExt cx="1254236" cy="3175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68F92EF6-32F7-AFA9-3569-C1EDF29EA73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81372171-87A2-C991-B6F2-3A02F34B9E2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348945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522A9-199B-3633-0273-D6A79EFBC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5EF4C22F-93DF-804F-3720-EC46BD673DF1}"/>
              </a:ext>
            </a:extLst>
          </p:cNvPr>
          <p:cNvSpPr txBox="1"/>
          <p:nvPr/>
        </p:nvSpPr>
        <p:spPr>
          <a:xfrm>
            <a:off x="424415" y="2146300"/>
            <a:ext cx="55575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67471-D6AC-6538-255D-523681C43D5F}"/>
              </a:ext>
            </a:extLst>
          </p:cNvPr>
          <p:cNvSpPr txBox="1"/>
          <p:nvPr/>
        </p:nvSpPr>
        <p:spPr>
          <a:xfrm>
            <a:off x="424415" y="3530599"/>
            <a:ext cx="55242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000" dirty="0">
                <a:solidFill>
                  <a:srgbClr val="353535"/>
                </a:solidFill>
                <a:highlight>
                  <a:srgbClr val="D9D9D9"/>
                </a:highlight>
                <a:latin typeface="Avenir Next LT Pro" panose="020B0504020202020204" pitchFamily="34" charset="0"/>
              </a:rPr>
              <a:t>cinética dos gases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AAEE63B-2CDB-2FC3-EE36-95F55BC45573}"/>
              </a:ext>
            </a:extLst>
          </p:cNvPr>
          <p:cNvGrpSpPr/>
          <p:nvPr/>
        </p:nvGrpSpPr>
        <p:grpSpPr>
          <a:xfrm rot="1746336">
            <a:off x="6645165" y="1543802"/>
            <a:ext cx="1254236" cy="317500"/>
            <a:chOff x="7508764" y="1128427"/>
            <a:chExt cx="1254236" cy="3175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9032EB9-6E1E-F489-2309-114EF9695EF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AA6F0619-E342-2CC9-40CB-6C601AA58A8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631CF2E-F3FD-0B81-2540-999F81714F58}"/>
              </a:ext>
            </a:extLst>
          </p:cNvPr>
          <p:cNvGrpSpPr/>
          <p:nvPr/>
        </p:nvGrpSpPr>
        <p:grpSpPr>
          <a:xfrm rot="6720469">
            <a:off x="8651765" y="1346639"/>
            <a:ext cx="1254236" cy="317500"/>
            <a:chOff x="7508764" y="1128427"/>
            <a:chExt cx="1254236" cy="31750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F52A8902-8A67-8D29-2E39-675F89C5CE6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2401AFB8-F120-E294-0A8B-D8DDB13932C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326801E-4759-1084-36EC-9F050BE74D9D}"/>
              </a:ext>
            </a:extLst>
          </p:cNvPr>
          <p:cNvGrpSpPr/>
          <p:nvPr/>
        </p:nvGrpSpPr>
        <p:grpSpPr>
          <a:xfrm rot="13199245">
            <a:off x="10568713" y="1014057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7AD0E587-E7EA-FE09-B53F-8C7A1E912A8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FEA64F26-0750-885F-6D73-9F003AC9051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EDAEDC1-8CDF-DB82-A1C7-A945583AA3F5}"/>
              </a:ext>
            </a:extLst>
          </p:cNvPr>
          <p:cNvGrpSpPr/>
          <p:nvPr/>
        </p:nvGrpSpPr>
        <p:grpSpPr>
          <a:xfrm rot="15867672">
            <a:off x="5719362" y="4441709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CEC3AA22-45E9-1359-44A5-A2E8AE0F0C4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78E17AA9-6251-E34B-876A-DF02B5FC737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726BDF8-BAC3-5E6B-B324-9B624A4BEFDC}"/>
              </a:ext>
            </a:extLst>
          </p:cNvPr>
          <p:cNvGrpSpPr/>
          <p:nvPr/>
        </p:nvGrpSpPr>
        <p:grpSpPr>
          <a:xfrm rot="20841805">
            <a:off x="6451864" y="3079752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FE5E5C9B-4970-C124-568B-A6AD6F39406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6932BE0D-0D58-E2E5-0B80-1AFE25BD837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E0375F1-1A11-C9F6-1A86-3CBBF2CB2DBD}"/>
              </a:ext>
            </a:extLst>
          </p:cNvPr>
          <p:cNvGrpSpPr/>
          <p:nvPr/>
        </p:nvGrpSpPr>
        <p:grpSpPr>
          <a:xfrm rot="5720581">
            <a:off x="7029603" y="5557576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991726D6-784A-DAC4-0693-C29B7053360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63C5D3B3-24EC-33B3-B92F-0D1321006AA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6" name="Elipse 25">
            <a:extLst>
              <a:ext uri="{FF2B5EF4-FFF2-40B4-BE49-F238E27FC236}">
                <a16:creationId xmlns:a16="http://schemas.microsoft.com/office/drawing/2014/main" id="{9945ED14-EE03-AAAB-1D6F-E03F729F894F}"/>
              </a:ext>
            </a:extLst>
          </p:cNvPr>
          <p:cNvSpPr/>
          <p:nvPr/>
        </p:nvSpPr>
        <p:spPr>
          <a:xfrm rot="15867672">
            <a:off x="8252237" y="2329791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81AA05D-F99C-D238-3FEC-F41246CDBD2F}"/>
              </a:ext>
            </a:extLst>
          </p:cNvPr>
          <p:cNvSpPr/>
          <p:nvPr/>
        </p:nvSpPr>
        <p:spPr>
          <a:xfrm rot="15867672">
            <a:off x="10817366" y="5809345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78C6922A-6834-1E6C-F97F-AECB8C2986E1}"/>
              </a:ext>
            </a:extLst>
          </p:cNvPr>
          <p:cNvSpPr/>
          <p:nvPr/>
        </p:nvSpPr>
        <p:spPr>
          <a:xfrm rot="15867672">
            <a:off x="12033249" y="3557209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314D42B7-7BB2-A564-941B-32D9C221DE80}"/>
              </a:ext>
            </a:extLst>
          </p:cNvPr>
          <p:cNvGrpSpPr/>
          <p:nvPr/>
        </p:nvGrpSpPr>
        <p:grpSpPr>
          <a:xfrm rot="1113143">
            <a:off x="7659000" y="4387410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54AF275C-C6B0-C3FA-EF88-03C3BA08711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03FCE3BB-4732-04F8-7905-A18C59BE70A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3CD306E-25C1-8FE1-6E6C-177576772500}"/>
              </a:ext>
            </a:extLst>
          </p:cNvPr>
          <p:cNvGrpSpPr/>
          <p:nvPr/>
        </p:nvGrpSpPr>
        <p:grpSpPr>
          <a:xfrm rot="8400905">
            <a:off x="8519398" y="3241752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122B7C86-9377-67B7-AF1E-DC06305D62F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1D1041A3-EB15-E80F-A7BF-0F7167B8F81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BD370D5A-035C-D8DB-5D4F-959ECF02997B}"/>
              </a:ext>
            </a:extLst>
          </p:cNvPr>
          <p:cNvGrpSpPr/>
          <p:nvPr/>
        </p:nvGrpSpPr>
        <p:grpSpPr>
          <a:xfrm rot="12566052">
            <a:off x="8969241" y="5503277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8E1343CF-7FF3-E5FE-D82B-11D5C0D10DB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04F69202-16C9-0E94-8D31-3E1F1D95570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6B8553E-7580-507B-96A5-F0ECD702DB0B}"/>
              </a:ext>
            </a:extLst>
          </p:cNvPr>
          <p:cNvGrpSpPr/>
          <p:nvPr/>
        </p:nvGrpSpPr>
        <p:grpSpPr>
          <a:xfrm rot="14135495">
            <a:off x="9855564" y="2292631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8AD17C1F-BCD2-A2F2-4E3B-208EACBF2B9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884DE267-A345-964B-9867-835D34CD679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91EFC97E-D894-39C6-457D-1C51406DFFDA}"/>
              </a:ext>
            </a:extLst>
          </p:cNvPr>
          <p:cNvGrpSpPr/>
          <p:nvPr/>
        </p:nvGrpSpPr>
        <p:grpSpPr>
          <a:xfrm rot="20614271">
            <a:off x="11772512" y="1960049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5C998845-F556-E530-8CAF-7842F2B3BE2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BA7074F5-CD98-8488-F612-FAF54723A31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6B26205D-092C-B893-CCE6-52FF5FAE16AC}"/>
              </a:ext>
            </a:extLst>
          </p:cNvPr>
          <p:cNvGrpSpPr/>
          <p:nvPr/>
        </p:nvGrpSpPr>
        <p:grpSpPr>
          <a:xfrm rot="15815931">
            <a:off x="9723197" y="4187744"/>
            <a:ext cx="1254236" cy="317500"/>
            <a:chOff x="7508764" y="1128427"/>
            <a:chExt cx="1254236" cy="317500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9B8D7405-A0B7-F96D-A6D1-64CD09497C3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2F8121D8-5E9F-9257-223F-D7DC2BD0931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F851883A-BD50-C387-4177-311978CA414D}"/>
              </a:ext>
            </a:extLst>
          </p:cNvPr>
          <p:cNvGrpSpPr/>
          <p:nvPr/>
        </p:nvGrpSpPr>
        <p:grpSpPr>
          <a:xfrm>
            <a:off x="424415" y="6241407"/>
            <a:ext cx="2992098" cy="401142"/>
            <a:chOff x="7508764" y="1128427"/>
            <a:chExt cx="2368217" cy="317500"/>
          </a:xfrm>
        </p:grpSpPr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591AB5B4-5984-3385-0BFD-9372EDB51979}"/>
                </a:ext>
              </a:extLst>
            </p:cNvPr>
            <p:cNvSpPr/>
            <p:nvPr/>
          </p:nvSpPr>
          <p:spPr>
            <a:xfrm>
              <a:off x="7667513" y="1178290"/>
              <a:ext cx="2209468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42000">
                  <a:srgbClr val="3C6E71">
                    <a:alpha val="46000"/>
                  </a:srgbClr>
                </a:gs>
                <a:gs pos="100000">
                  <a:srgbClr val="3C6E71">
                    <a:alpha val="34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E6533B11-D8F0-3395-C6B1-453166AE632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ABF0F21-5F49-729E-DC07-9FC1DE5D9CB9}"/>
              </a:ext>
            </a:extLst>
          </p:cNvPr>
          <p:cNvSpPr txBox="1"/>
          <p:nvPr/>
        </p:nvSpPr>
        <p:spPr>
          <a:xfrm>
            <a:off x="774513" y="6257312"/>
            <a:ext cx="269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venir Next LT Pro" panose="020B0504020202020204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353115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7D2E17-5125-5C21-6BDC-4D0C8C5CC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DCA9677-9514-4A64-2018-52B66F061928}"/>
              </a:ext>
            </a:extLst>
          </p:cNvPr>
          <p:cNvGrpSpPr/>
          <p:nvPr/>
        </p:nvGrpSpPr>
        <p:grpSpPr>
          <a:xfrm rot="15867672">
            <a:off x="997126" y="5922165"/>
            <a:ext cx="1254236" cy="317500"/>
            <a:chOff x="7508764" y="1128427"/>
            <a:chExt cx="1254236" cy="3175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55C71D3C-6B7D-ADEA-F132-770FE2E3CA0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7CC6A14D-5B8D-0893-3DEC-FB2B4015B36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552C0FB-3A18-933F-6167-5A6DED93ADE8}"/>
              </a:ext>
            </a:extLst>
          </p:cNvPr>
          <p:cNvGrpSpPr/>
          <p:nvPr/>
        </p:nvGrpSpPr>
        <p:grpSpPr>
          <a:xfrm rot="20841805">
            <a:off x="1729628" y="4560208"/>
            <a:ext cx="1254236" cy="317500"/>
            <a:chOff x="7508764" y="1128427"/>
            <a:chExt cx="1254236" cy="31750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A598CC16-2FD0-8674-7467-B020A16627C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C1C6F5F0-8786-8CE2-735A-F7D6D5CB30E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F216F75-5500-6276-278D-2CFD52360107}"/>
              </a:ext>
            </a:extLst>
          </p:cNvPr>
          <p:cNvGrpSpPr/>
          <p:nvPr/>
        </p:nvGrpSpPr>
        <p:grpSpPr>
          <a:xfrm rot="5720581">
            <a:off x="2307367" y="7038032"/>
            <a:ext cx="1254236" cy="317500"/>
            <a:chOff x="7508764" y="1128427"/>
            <a:chExt cx="1254236" cy="3175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0C3A0009-4123-2A01-C868-B18DB98B43E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0F271CAE-823C-7678-FAB5-A4F9094DD77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Elipse 20">
            <a:extLst>
              <a:ext uri="{FF2B5EF4-FFF2-40B4-BE49-F238E27FC236}">
                <a16:creationId xmlns:a16="http://schemas.microsoft.com/office/drawing/2014/main" id="{735702B1-56DE-6759-E1AA-3BA3F0BF1EC9}"/>
              </a:ext>
            </a:extLst>
          </p:cNvPr>
          <p:cNvSpPr/>
          <p:nvPr/>
        </p:nvSpPr>
        <p:spPr>
          <a:xfrm rot="15867672">
            <a:off x="3530001" y="381024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1E44DF8-F585-DC1C-FD66-6AE8013FC17E}"/>
              </a:ext>
            </a:extLst>
          </p:cNvPr>
          <p:cNvSpPr/>
          <p:nvPr/>
        </p:nvSpPr>
        <p:spPr>
          <a:xfrm rot="15867672">
            <a:off x="6095130" y="7289801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09F11212-DF04-3AA5-8660-2805CB7282D1}"/>
              </a:ext>
            </a:extLst>
          </p:cNvPr>
          <p:cNvGrpSpPr/>
          <p:nvPr/>
        </p:nvGrpSpPr>
        <p:grpSpPr>
          <a:xfrm rot="1113143">
            <a:off x="2936764" y="5867866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1BB8BA59-E98C-3E11-2FE7-78E01FEE46A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A237D741-6815-934B-EDFF-15D3969AA8A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308F0E2-845F-B8A1-7B0A-9775F01C4CD9}"/>
              </a:ext>
            </a:extLst>
          </p:cNvPr>
          <p:cNvGrpSpPr/>
          <p:nvPr/>
        </p:nvGrpSpPr>
        <p:grpSpPr>
          <a:xfrm rot="8400905">
            <a:off x="3797162" y="4722208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4111D6AE-8D90-538E-FFB1-F9FB32C2AF6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1AB8A883-3960-1598-F0E4-96D6AFFB308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C000987-D9AF-C6A1-978A-557016275B33}"/>
              </a:ext>
            </a:extLst>
          </p:cNvPr>
          <p:cNvGrpSpPr/>
          <p:nvPr/>
        </p:nvGrpSpPr>
        <p:grpSpPr>
          <a:xfrm rot="12566052">
            <a:off x="4247005" y="6983733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67DE27BA-7302-D258-A727-C69ED005CA4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94346902-43DE-5747-F8E9-4440753952E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9CA18AD7-4495-559F-B75C-C98C8491C3D3}"/>
              </a:ext>
            </a:extLst>
          </p:cNvPr>
          <p:cNvGrpSpPr/>
          <p:nvPr/>
        </p:nvGrpSpPr>
        <p:grpSpPr>
          <a:xfrm rot="15815931">
            <a:off x="5000961" y="5668200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2AE05032-50A7-6257-AE94-A050E6CEE78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3EA6D7BC-ABF0-7D84-11B3-FA598BE7427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1E630F2-C899-F924-04ED-FAE2937B2EF7}"/>
              </a:ext>
            </a:extLst>
          </p:cNvPr>
          <p:cNvSpPr/>
          <p:nvPr/>
        </p:nvSpPr>
        <p:spPr>
          <a:xfrm>
            <a:off x="-2046513" y="566057"/>
            <a:ext cx="9768114" cy="812800"/>
          </a:xfrm>
          <a:prstGeom prst="roundRect">
            <a:avLst>
              <a:gd name="adj" fmla="val 50000"/>
            </a:avLst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dirty="0">
                <a:solidFill>
                  <a:srgbClr val="FFFFFF"/>
                </a:solidFill>
                <a:latin typeface="Avenir Next LT Pro" panose="020B0504020202020204" pitchFamily="34" charset="0"/>
              </a:rPr>
              <a:t>Assunto 01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6DA9352-F4CA-9FE3-EE92-E2ACFF0C3C61}"/>
              </a:ext>
            </a:extLst>
          </p:cNvPr>
          <p:cNvSpPr/>
          <p:nvPr/>
        </p:nvSpPr>
        <p:spPr>
          <a:xfrm>
            <a:off x="-2220686" y="1696358"/>
            <a:ext cx="9220329" cy="812800"/>
          </a:xfrm>
          <a:prstGeom prst="roundRect">
            <a:avLst>
              <a:gd name="adj" fmla="val 50000"/>
            </a:avLst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dirty="0">
                <a:solidFill>
                  <a:srgbClr val="FFFFFF"/>
                </a:solidFill>
                <a:latin typeface="Avenir Next LT Pro" panose="020B0504020202020204" pitchFamily="34" charset="0"/>
              </a:rPr>
              <a:t>Assunto 02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05D10062-D87D-8C63-EA18-3320657C99C2}"/>
              </a:ext>
            </a:extLst>
          </p:cNvPr>
          <p:cNvSpPr/>
          <p:nvPr/>
        </p:nvSpPr>
        <p:spPr>
          <a:xfrm>
            <a:off x="-2365829" y="2833917"/>
            <a:ext cx="8643515" cy="812800"/>
          </a:xfrm>
          <a:prstGeom prst="roundRect">
            <a:avLst>
              <a:gd name="adj" fmla="val 50000"/>
            </a:avLst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dirty="0">
                <a:solidFill>
                  <a:srgbClr val="FFFFFF"/>
                </a:solidFill>
                <a:latin typeface="Avenir Next LT Pro" panose="020B0504020202020204" pitchFamily="34" charset="0"/>
              </a:rPr>
              <a:t>Assunto 03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122C52D-9D2F-0C2B-C990-58EC41261BCB}"/>
              </a:ext>
            </a:extLst>
          </p:cNvPr>
          <p:cNvSpPr/>
          <p:nvPr/>
        </p:nvSpPr>
        <p:spPr>
          <a:xfrm>
            <a:off x="6412072" y="2826659"/>
            <a:ext cx="6656228" cy="812800"/>
          </a:xfrm>
          <a:prstGeom prst="roundRect">
            <a:avLst>
              <a:gd name="adj" fmla="val 50000"/>
            </a:avLst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srgbClr val="FFFFFF"/>
                </a:solidFill>
                <a:latin typeface="Avenir Next LT Pro" panose="020B0504020202020204" pitchFamily="34" charset="0"/>
              </a:rPr>
              <a:t>Assunto 04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3CBF2A6-3F61-BCF6-D7A3-CD64F618AEEA}"/>
              </a:ext>
            </a:extLst>
          </p:cNvPr>
          <p:cNvSpPr/>
          <p:nvPr/>
        </p:nvSpPr>
        <p:spPr>
          <a:xfrm>
            <a:off x="5733659" y="3956960"/>
            <a:ext cx="7953312" cy="812800"/>
          </a:xfrm>
          <a:prstGeom prst="roundRect">
            <a:avLst>
              <a:gd name="adj" fmla="val 50000"/>
            </a:avLst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srgbClr val="FFFFFF"/>
                </a:solidFill>
                <a:latin typeface="Avenir Next LT Pro" panose="020B0504020202020204" pitchFamily="34" charset="0"/>
              </a:rPr>
              <a:t>Assunto 05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9E224E2-0C19-A42A-AEDA-65E847EFC5DE}"/>
              </a:ext>
            </a:extLst>
          </p:cNvPr>
          <p:cNvSpPr/>
          <p:nvPr/>
        </p:nvSpPr>
        <p:spPr>
          <a:xfrm>
            <a:off x="5026216" y="5087259"/>
            <a:ext cx="8384984" cy="812800"/>
          </a:xfrm>
          <a:prstGeom prst="roundRect">
            <a:avLst>
              <a:gd name="adj" fmla="val 50000"/>
            </a:avLst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srgbClr val="FFFFFF"/>
                </a:solidFill>
                <a:latin typeface="Avenir Next LT Pro" panose="020B0504020202020204" pitchFamily="34" charset="0"/>
              </a:rPr>
              <a:t>Assunto 06</a:t>
            </a:r>
          </a:p>
        </p:txBody>
      </p:sp>
      <p:pic>
        <p:nvPicPr>
          <p:cNvPr id="3" name="Imagem 2" descr="Forma&#10;&#10;O conteúdo gerado por IA pode estar incorreto.">
            <a:extLst>
              <a:ext uri="{FF2B5EF4-FFF2-40B4-BE49-F238E27FC236}">
                <a16:creationId xmlns:a16="http://schemas.microsoft.com/office/drawing/2014/main" id="{2C51211A-44E4-1042-21D2-7CCA1A64D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-1130300" y="0"/>
            <a:ext cx="39370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Forma&#10;&#10;O conteúdo gerado por IA pode estar incorreto.">
            <a:extLst>
              <a:ext uri="{FF2B5EF4-FFF2-40B4-BE49-F238E27FC236}">
                <a16:creationId xmlns:a16="http://schemas.microsoft.com/office/drawing/2014/main" id="{9EBD1F15-DC11-9F60-1A95-DC85696BA0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2" r="26956"/>
          <a:stretch>
            <a:fillRect/>
          </a:stretch>
        </p:blipFill>
        <p:spPr>
          <a:xfrm flipH="1">
            <a:off x="9125986" y="1696358"/>
            <a:ext cx="40767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A0CC15C-B2FC-9655-8B71-A90B1D5BEC94}"/>
              </a:ext>
            </a:extLst>
          </p:cNvPr>
          <p:cNvSpPr txBox="1"/>
          <p:nvPr/>
        </p:nvSpPr>
        <p:spPr>
          <a:xfrm>
            <a:off x="8276643" y="30298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353535"/>
                </a:solidFill>
                <a:latin typeface="Impact" panose="020B080603090205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411335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11111E-6 L 1.38778E-17 0.03634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38778E-17 1.11111E-6 L 1.38778E-17 0.0363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875D5-1761-DE4D-7E77-BAE3B17C6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5D8B7D36-DB2E-FBEE-4E84-B4123F163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-1130300" y="-10660553"/>
            <a:ext cx="39370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Forma&#10;&#10;O conteúdo gerado por IA pode estar incorreto.">
            <a:extLst>
              <a:ext uri="{FF2B5EF4-FFF2-40B4-BE49-F238E27FC236}">
                <a16:creationId xmlns:a16="http://schemas.microsoft.com/office/drawing/2014/main" id="{092D2E12-ADE3-EBA6-4442-9C20EE982D7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2" r="26956"/>
          <a:stretch>
            <a:fillRect/>
          </a:stretch>
        </p:blipFill>
        <p:spPr>
          <a:xfrm flipH="1">
            <a:off x="9125986" y="-8964195"/>
            <a:ext cx="40767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044521A-A7DD-19E7-9113-BB004EE433DB}"/>
              </a:ext>
            </a:extLst>
          </p:cNvPr>
          <p:cNvSpPr/>
          <p:nvPr/>
        </p:nvSpPr>
        <p:spPr>
          <a:xfrm>
            <a:off x="3436258" y="489856"/>
            <a:ext cx="9960428" cy="6088743"/>
          </a:xfrm>
          <a:prstGeom prst="rect">
            <a:avLst/>
          </a:prstGeom>
          <a:gradFill flip="none" rotWithShape="1">
            <a:gsLst>
              <a:gs pos="0">
                <a:srgbClr val="3C6E71"/>
              </a:gs>
              <a:gs pos="52000">
                <a:srgbClr val="3C6E71">
                  <a:alpha val="46000"/>
                </a:srgbClr>
              </a:gs>
              <a:gs pos="100000">
                <a:srgbClr val="3C6E71">
                  <a:alpha val="1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Balão colorido no ar&#10;&#10;O conteúdo gerado por IA pode estar incorreto.">
            <a:extLst>
              <a:ext uri="{FF2B5EF4-FFF2-40B4-BE49-F238E27FC236}">
                <a16:creationId xmlns:a16="http://schemas.microsoft.com/office/drawing/2014/main" id="{A4D2F2C7-588D-352A-FCE3-48B231C1D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4" y="319314"/>
            <a:ext cx="6429828" cy="6429828"/>
          </a:xfrm>
          <a:prstGeom prst="ellipse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8392F83-1F50-C073-150C-ED6D33543D1F}"/>
              </a:ext>
            </a:extLst>
          </p:cNvPr>
          <p:cNvSpPr txBox="1"/>
          <p:nvPr/>
        </p:nvSpPr>
        <p:spPr>
          <a:xfrm>
            <a:off x="7649143" y="224279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F2B25E-20A5-2DC7-6093-9A6B1FD95D7B}"/>
              </a:ext>
            </a:extLst>
          </p:cNvPr>
          <p:cNvSpPr txBox="1"/>
          <p:nvPr/>
        </p:nvSpPr>
        <p:spPr>
          <a:xfrm>
            <a:off x="7603746" y="3429000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2489400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0C299-199A-7789-8D52-F8AC5D422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916D388E-2CBB-8DD4-8503-F52E9213A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332832" y="305743"/>
            <a:ext cx="39370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6E6EF91-F4A1-A716-2E5E-99F4BEBC0A61}"/>
              </a:ext>
            </a:extLst>
          </p:cNvPr>
          <p:cNvSpPr txBox="1"/>
          <p:nvPr/>
        </p:nvSpPr>
        <p:spPr>
          <a:xfrm>
            <a:off x="8389372" y="29028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5145219-7FAB-DEC3-8978-9AD9BA784439}"/>
              </a:ext>
            </a:extLst>
          </p:cNvPr>
          <p:cNvSpPr txBox="1"/>
          <p:nvPr/>
        </p:nvSpPr>
        <p:spPr>
          <a:xfrm>
            <a:off x="8343975" y="1476490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566782-C781-EAE5-50BE-ABDDA7C6710E}"/>
              </a:ext>
            </a:extLst>
          </p:cNvPr>
          <p:cNvSpPr txBox="1"/>
          <p:nvPr/>
        </p:nvSpPr>
        <p:spPr>
          <a:xfrm>
            <a:off x="5276543" y="3163749"/>
            <a:ext cx="65826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sp>
        <p:nvSpPr>
          <p:cNvPr id="6" name="Triângulo isósceles 5">
            <a:extLst>
              <a:ext uri="{FF2B5EF4-FFF2-40B4-BE49-F238E27FC236}">
                <a16:creationId xmlns:a16="http://schemas.microsoft.com/office/drawing/2014/main" id="{47B46A6F-47AE-D174-028C-8790E20D5248}"/>
              </a:ext>
            </a:extLst>
          </p:cNvPr>
          <p:cNvSpPr/>
          <p:nvPr/>
        </p:nvSpPr>
        <p:spPr>
          <a:xfrm rot="14424297">
            <a:off x="2613598" y="1060486"/>
            <a:ext cx="2162628" cy="3048000"/>
          </a:xfrm>
          <a:prstGeom prst="triangle">
            <a:avLst/>
          </a:prstGeom>
          <a:solidFill>
            <a:srgbClr val="3C6E7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E323439-BE2B-D9F4-5AAC-EBCFEBBACF65}"/>
              </a:ext>
            </a:extLst>
          </p:cNvPr>
          <p:cNvSpPr/>
          <p:nvPr/>
        </p:nvSpPr>
        <p:spPr>
          <a:xfrm>
            <a:off x="4010803" y="305743"/>
            <a:ext cx="2627086" cy="2627086"/>
          </a:xfrm>
          <a:prstGeom prst="ellipse">
            <a:avLst/>
          </a:prstGeom>
          <a:solidFill>
            <a:srgbClr val="FFFFFF"/>
          </a:solidFill>
          <a:ln>
            <a:solidFill>
              <a:srgbClr val="35353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CD329FD-1748-88B4-EE20-4C288D796FC1}"/>
              </a:ext>
            </a:extLst>
          </p:cNvPr>
          <p:cNvSpPr/>
          <p:nvPr/>
        </p:nvSpPr>
        <p:spPr>
          <a:xfrm rot="15867672">
            <a:off x="4395271" y="148611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18BB9FE-B20C-4DA3-1C68-469D8226C75A}"/>
              </a:ext>
            </a:extLst>
          </p:cNvPr>
          <p:cNvSpPr/>
          <p:nvPr/>
        </p:nvSpPr>
        <p:spPr>
          <a:xfrm rot="15867672">
            <a:off x="5090132" y="579445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4407CEA-BC56-35CF-009D-13A00DC2A8F6}"/>
              </a:ext>
            </a:extLst>
          </p:cNvPr>
          <p:cNvSpPr/>
          <p:nvPr/>
        </p:nvSpPr>
        <p:spPr>
          <a:xfrm rot="15867672">
            <a:off x="4861262" y="2179816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802755D-1B55-694B-4DAD-45385A8BEF4D}"/>
              </a:ext>
            </a:extLst>
          </p:cNvPr>
          <p:cNvSpPr/>
          <p:nvPr/>
        </p:nvSpPr>
        <p:spPr>
          <a:xfrm rot="15867672">
            <a:off x="5871110" y="171498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A7EE3245-2209-54A0-4402-361519E1CB1F}"/>
              </a:ext>
            </a:extLst>
          </p:cNvPr>
          <p:cNvSpPr/>
          <p:nvPr/>
        </p:nvSpPr>
        <p:spPr>
          <a:xfrm rot="15867672">
            <a:off x="5219538" y="1414757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6AD54CE-3A41-36BF-3F4C-2B3C42CF131C}"/>
              </a:ext>
            </a:extLst>
          </p:cNvPr>
          <p:cNvSpPr/>
          <p:nvPr/>
        </p:nvSpPr>
        <p:spPr>
          <a:xfrm rot="15867672">
            <a:off x="5733123" y="2408686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64339239-A1F7-B867-D7B0-3C5E515D59C0}"/>
              </a:ext>
            </a:extLst>
          </p:cNvPr>
          <p:cNvGrpSpPr/>
          <p:nvPr/>
        </p:nvGrpSpPr>
        <p:grpSpPr>
          <a:xfrm rot="15867672">
            <a:off x="6499881" y="480763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9A354BC-61C2-CCBF-0C8A-EE935397EFF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B520B559-0D36-48B0-7F60-2EE6AF078D7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46E33DC-8886-4354-E3F8-65E8453B267B}"/>
              </a:ext>
            </a:extLst>
          </p:cNvPr>
          <p:cNvGrpSpPr/>
          <p:nvPr/>
        </p:nvGrpSpPr>
        <p:grpSpPr>
          <a:xfrm rot="20841805">
            <a:off x="4587708" y="4325835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778A56D8-FB19-C8A5-23A9-D20D24E3E82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21E95A71-452D-86F4-7F47-179B39A58EF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814431C-89C5-E45F-F334-EC3284FC1025}"/>
              </a:ext>
            </a:extLst>
          </p:cNvPr>
          <p:cNvGrpSpPr/>
          <p:nvPr/>
        </p:nvGrpSpPr>
        <p:grpSpPr>
          <a:xfrm rot="5720581">
            <a:off x="2466723" y="6559205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DF8236B-4BC1-8332-C022-2669BAEA161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351E8CB-2502-238C-9F2F-A157C9A99A0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0224A8C5-A243-AF01-3708-3A0695915702}"/>
              </a:ext>
            </a:extLst>
          </p:cNvPr>
          <p:cNvSpPr/>
          <p:nvPr/>
        </p:nvSpPr>
        <p:spPr>
          <a:xfrm rot="15867672">
            <a:off x="3492836" y="487781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942A2685-F8B4-7D0C-CF12-E5BCDB16B9DF}"/>
              </a:ext>
            </a:extLst>
          </p:cNvPr>
          <p:cNvSpPr/>
          <p:nvPr/>
        </p:nvSpPr>
        <p:spPr>
          <a:xfrm rot="15867672">
            <a:off x="203929" y="441159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B1F477A-FD09-BFBA-CDCA-0BF8A3F5EF0E}"/>
              </a:ext>
            </a:extLst>
          </p:cNvPr>
          <p:cNvGrpSpPr/>
          <p:nvPr/>
        </p:nvGrpSpPr>
        <p:grpSpPr>
          <a:xfrm rot="1113143">
            <a:off x="5741416" y="6172280"/>
            <a:ext cx="1254236" cy="317500"/>
            <a:chOff x="7508764" y="1128427"/>
            <a:chExt cx="1254236" cy="317500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2677EF7C-E140-22FF-B580-70CC380BE57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220D147-117A-8140-2AF5-CF7CB2E72F1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824B651-2D2A-4E1C-93B9-C3E6DFA428D0}"/>
              </a:ext>
            </a:extLst>
          </p:cNvPr>
          <p:cNvGrpSpPr/>
          <p:nvPr/>
        </p:nvGrpSpPr>
        <p:grpSpPr>
          <a:xfrm rot="8400905">
            <a:off x="3756435" y="5685871"/>
            <a:ext cx="1254236" cy="317500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F66C556A-9B3C-6A90-7CD3-3E1C33BA02F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8C9BDFD9-BBD6-5357-692F-B0368BD2538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600F6EAD-6722-1D4E-1C8F-00D9446074B6}"/>
              </a:ext>
            </a:extLst>
          </p:cNvPr>
          <p:cNvGrpSpPr/>
          <p:nvPr/>
        </p:nvGrpSpPr>
        <p:grpSpPr>
          <a:xfrm rot="12566052">
            <a:off x="264642" y="5862501"/>
            <a:ext cx="1254236" cy="317500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89587BEC-9877-60B3-5EB6-AF5E49656D3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411F832-7F59-AE0E-EA36-42208E6A003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5CA4BF2E-BA03-CA33-D41C-988EC6501572}"/>
              </a:ext>
            </a:extLst>
          </p:cNvPr>
          <p:cNvGrpSpPr/>
          <p:nvPr/>
        </p:nvGrpSpPr>
        <p:grpSpPr>
          <a:xfrm rot="15815931">
            <a:off x="-221848" y="3992654"/>
            <a:ext cx="1254236" cy="317500"/>
            <a:chOff x="7508764" y="1128427"/>
            <a:chExt cx="1254236" cy="317500"/>
          </a:xfrm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F2FA0E74-801C-B247-0A92-13B24906A3A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FD69DCC4-7A17-C4A9-E164-73C0D035024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93129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-2.08333E-6 0.03635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00069 L 0.00117 -0.00069 C 0.00495 -0.00439 0.00859 -0.00879 0.01263 -0.0118 C 0.03242 -0.02708 0.0332 -0.02384 0.0543 -0.03588 C 0.07474 -0.04768 0.078 -0.05046 0.09649 -0.06643 C 0.09974 -0.06944 0.10313 -0.07245 0.10638 -0.07569 C 0.11016 -0.07963 0.11367 -0.08472 0.11784 -0.08773 C 0.12018 -0.08958 0.12279 -0.09097 0.12513 -0.09328 C 0.12852 -0.09699 0.12695 -0.09583 0.13138 -0.09791 C 0.14219 -0.103 0.12982 -0.09722 0.13867 -0.10069 C 0.1401 -0.10115 0.14141 -0.10277 0.14284 -0.10347 C 0.14427 -0.10416 0.14596 -0.10463 0.14753 -0.10532 C 0.14857 -0.10578 0.15065 -0.10717 0.15065 -0.10717 C 0.15143 -0.10625 0.15274 -0.10601 0.15326 -0.10439 C 0.15352 -0.103 0.15247 -0.10185 0.15221 -0.10069 C 0.15026 -0.09236 0.15182 -0.09814 0.15065 -0.08958 C 0.15026 -0.08773 0.14974 -0.08588 0.14961 -0.08402 C 0.14883 -0.07824 0.14896 -0.07222 0.14805 -0.06643 C 0.14609 -0.05509 0.14583 -0.05463 0.14492 -0.04421 C 0.14245 -0.01944 0.14531 -0.04606 0.14284 -0.01643 C 0.14232 -0.01157 0.14167 -0.00648 0.14128 -0.00162 C 0.14076 0.00394 0.14089 0.00973 0.14024 0.01505 C 0.13451 0.05695 0.13607 0.04144 0.13034 0.06875 C 0.12839 0.07732 0.12682 0.08612 0.12513 0.09468 C 0.12435 0.09815 0.12409 0.10186 0.12305 0.10487 C 0.12096 0.11065 0.11888 0.11667 0.1168 0.12246 C 0.11576 0.12524 0.11432 0.12778 0.11367 0.13079 C 0.11289 0.1338 0.11237 0.13704 0.11159 0.14005 C 0.11016 0.14491 0.10833 0.14931 0.1069 0.15394 C 0.10612 0.15602 0.10547 0.15834 0.10482 0.16042 C 0.1043 0.16204 0.10326 0.16505 0.10326 0.16505 C 0.103 0.1669 0.10326 0.16899 0.10274 0.17061 C 0.10195 0.17292 0.10065 0.17431 0.09961 0.17616 C 0.09635 0.18172 0.09805 0.17987 0.09492 0.18264 C 0.09466 0.18357 0.09466 0.18473 0.0944 0.18542 C 0.09193 0.18982 0.08997 0.17917 0.08971 0.17801 C 0.08802 0.17338 0.08659 0.16875 0.08503 0.16412 C 0.06745 0.11575 0.08164 0.15787 0.07149 0.12524 C 0.0694 0.11875 0.06667 0.11274 0.06524 0.10579 C 0.06185 0.09005 0.06367 0.09746 0.05951 0.08357 C 0.0582 0.07524 0.05768 0.06644 0.05586 0.05857 C 0.04961 0.03218 0.05612 0.06112 0.05169 0.0382 C 0.05104 0.03496 0.05013 0.03218 0.04961 0.02894 C 0.04909 0.02593 0.04896 0.02269 0.04857 0.01968 C 0.04805 0.01667 0.04649 0.00718 0.04596 0.00487 C 0.04518 0.00162 0.04414 -0.00115 0.04336 -0.00439 C 0.04271 -0.00671 0.04232 -0.00949 0.0418 -0.0118 C 0.03919 -0.02129 0.03919 -0.01851 0.03711 -0.02754 C 0.0319 -0.0493 0.03607 -0.03564 0.0319 -0.04884 C 0.03099 -0.06064 0.03203 -0.05208 0.0293 -0.06365 C 0.02865 -0.06597 0.02826 -0.06851 0.02774 -0.07106 C 0.02721 -0.07314 0.02656 -0.07523 0.02617 -0.07754 C 0.02214 -0.09629 0.02682 -0.07662 0.02305 -0.09236 C 0.02279 -0.0949 0.02292 -0.09745 0.02253 -0.09976 C 0.02018 -0.11342 0.01992 -0.11111 0.01784 -0.12106 C 0.01732 -0.12291 0.01706 -0.12476 0.0168 -0.12662 C 0.01641 -0.12824 0.01602 -0.12963 0.01576 -0.13125 C 0.0155 -0.1324 0.0155 -0.13379 0.01524 -0.13495 C 0.01484 -0.13634 0.01419 -0.1375 0.01367 -0.13865 C 0.01172 -0.14884 0.01471 -0.13333 0.01211 -0.14421 C 0.01159 -0.14606 0.01146 -0.14791 0.01107 -0.14976 C 0.01068 -0.15092 0.00938 -0.15416 0.01003 -0.15347 C 0.0125 -0.15023 0.01771 -0.13842 0.01992 -0.13495 C 0.0237 -0.1287 0.02734 -0.12199 0.0319 -0.11736 C 0.04466 -0.1037 0.03945 -0.10949 0.05742 -0.08865 C 0.07956 -0.06273 0.05026 -0.09629 0.07357 -0.07013 C 0.07891 -0.06412 0.08399 -0.05787 0.08971 -0.05254 C 0.09336 -0.04907 0.09701 -0.04606 0.10065 -0.04236 C 0.10677 -0.03588 0.11276 -0.0287 0.11888 -0.02199 C 0.12135 -0.01921 0.12409 -0.01643 0.12669 -0.01365 C 0.12787 -0.01226 0.13802 -0.00115 0.13971 0.00024 C 0.14128 0.00139 0.14284 0.00255 0.1444 0.00394 C 0.14544 0.0051 0.14635 0.00649 0.14753 0.00764 C 0.14844 0.0088 0.14961 0.0095 0.15065 0.01042 C 0.15182 0.01158 0.153 0.01297 0.1543 0.01412 C 0.15521 0.01505 0.15638 0.01575 0.15742 0.0169 C 0.15833 0.01806 0.15899 0.01945 0.16003 0.02061 C 0.16198 0.02292 0.16276 0.02315 0.16471 0.02431 C 0.16537 0.02524 0.16602 0.02639 0.1668 0.02709 C 0.16771 0.02801 0.16888 0.02778 0.16992 0.02894 C 0.17044 0.02963 0.17083 0.03033 0.17149 0.03079 C 0.17214 0.03149 0.17435 0.03241 0.17513 0.03264 C 0.1681 0.03287 0.1612 0.03287 0.1543 0.03357 C 0.15039 0.0338 0.14662 0.03496 0.14284 0.03542 C 0.13815 0.03588 0.13346 0.03612 0.12878 0.03635 L 0.06732 0.0345 C 0.05703 0.03403 0.04675 0.03264 0.03659 0.03172 L 0.01315 0.02987 C 0.00872 0.02871 0.00443 0.02709 0.00013 0.02616 C -0.00143 0.02593 -0.00312 0.0257 -0.00456 0.02524 C -0.00638 0.02477 -0.00807 0.02385 -0.00976 0.02338 C -0.01263 0.02292 -0.01536 0.02292 -0.0181 0.02246 L -0.03685 0.01968 C -0.02604 0.01737 -0.04049 0.02107 -0.02747 0.01505 C -0.02604 0.01436 -0.02435 0.01436 -0.02279 0.01412 C -0.01953 0.01181 -0.02018 0.01204 -0.01601 0.01042 C -0.01419 0.00973 -0.01224 0.0095 -0.01029 0.00857 C -0.00924 0.00811 -0.00833 0.00718 -0.00716 0.00672 C -0.00638 0.00625 -0.00547 0.00625 -0.00456 0.00579 C -0.00351 0.00533 -0.0026 0.0044 -0.00143 0.00394 C -0.00026 0.00348 0.00091 0.00325 0.00221 0.00301 L 0.00117 -0.00069 Z " pathEditMode="relative" ptsTypes="AAAAAAAAAAAAAAAAAAAAAAAAAAAAAAAAAAAAAAAAAAAAAAAAAAAAAAAAAA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1.48148E-6 L 0.00313 1.48148E-6 L 0.02865 0.02963 C 0.03307 0.03472 0.03763 0.03935 0.04219 0.04444 C 0.04636 0.0493 0.05039 0.0544 0.05469 0.05926 C 0.05899 0.06435 0.06328 0.06921 0.06771 0.07407 C 0.07162 0.0787 0.07565 0.08333 0.07969 0.08796 C 0.08307 0.09236 0.08646 0.09722 0.09011 0.10092 C 0.0918 0.10278 0.09349 0.10463 0.09531 0.10648 C 0.09636 0.10764 0.09727 0.10903 0.09844 0.11018 C 0.09909 0.11088 0.09974 0.11134 0.10052 0.11204 C 0.10117 0.11296 0.10182 0.11412 0.10261 0.11481 C 0.10378 0.11597 0.10625 0.11713 0.10781 0.11759 C 0.1086 0.11852 0.10938 0.11967 0.11042 0.12037 C 0.11107 0.12106 0.11172 0.12083 0.1125 0.12129 C 0.11393 0.12245 0.11485 0.12361 0.11615 0.125 C 0.11524 0.12569 0.11432 0.12639 0.11354 0.12685 C 0.11263 0.12731 0.11172 0.12754 0.11094 0.12778 C 0.10873 0.1287 0.10664 0.12963 0.10469 0.13055 C 0.08164 0.14143 0.10873 0.12963 0.08594 0.13796 C 0.07539 0.1419 0.07474 0.14467 0.06198 0.14722 L 0.05261 0.14907 C 0.04883 0.15 0.04531 0.15139 0.04167 0.15185 C 0.03815 0.15254 0.03464 0.15254 0.03125 0.15278 C 0.02643 0.15347 0.02175 0.15393 0.01719 0.15463 C 0.01289 0.15532 0.00886 0.15671 0.00469 0.15741 C 0.0013 0.1581 -0.00195 0.15833 -0.00521 0.15926 C -0.02669 0.16597 -0.02357 0.16829 -0.04531 0.17222 C -0.0487 0.17292 -0.05195 0.17384 -0.05521 0.17407 C -0.06015 0.17477 -0.06497 0.17477 -0.06979 0.175 L -0.08021 0.17592 C -0.08359 0.17708 -0.08815 0.17893 -0.09114 0.17778 C -0.09219 0.17754 -0.09193 0.17477 -0.09219 0.17315 C -0.09114 0.17129 -0.09023 0.16921 -0.08906 0.16759 C -0.08372 0.15995 -0.0681 0.14467 -0.06614 0.14259 C -0.05547 0.13171 -0.05807 0.13495 -0.04687 0.12407 C -0.04258 0.11991 -0.03385 0.11065 -0.02916 0.10741 C -0.00989 0.09467 -0.02344 0.11157 0.00156 0.08796 C 0.00417 0.08565 0.00677 0.08333 0.00938 0.08055 C 0.01445 0.07523 0.01888 0.06782 0.02448 0.06389 C 0.03724 0.05532 0.02539 0.06412 0.0375 0.05278 C 0.03932 0.05116 0.04128 0.05 0.04323 0.04815 C 0.07057 0.02292 0.03034 0.05833 0.05521 0.03704 C 0.05834 0.03449 0.0612 0.03032 0.06459 0.0287 C 0.07735 0.02245 0.07227 0.02569 0.08021 0.02037 C 0.08203 0.01782 0.08347 0.01528 0.08594 0.01389 C 0.08724 0.01319 0.08867 0.01342 0.09011 0.01296 C 0.08959 0.0162 0.08945 0.01967 0.08854 0.02222 C 0.07956 0.04745 0.06485 0.06782 0.05156 0.08333 C 0.04336 0.09305 0.0349 0.10185 0.02709 0.11204 C 0.0237 0.11643 0.02044 0.12106 0.01719 0.125 C 0.01341 0.12963 0.00938 0.13356 0.00573 0.13796 C 0.00248 0.1419 -0.00052 0.14629 -0.00364 0.15 C -0.00651 0.15347 -0.00976 0.15602 -0.0125 0.15926 C -0.01523 0.1625 -0.01771 0.1662 -0.02031 0.16944 C -0.02617 0.17639 -0.03216 0.1831 -0.03802 0.18981 C -0.04818 0.20162 -0.04036 0.19305 -0.04948 0.20278 C -0.0513 0.20463 -0.05312 0.20625 -0.05469 0.20833 C -0.06745 0.22523 -0.04739 0.19907 -0.06614 0.22129 C -0.06771 0.22315 -0.06953 0.22569 -0.07135 0.22685 C -0.07213 0.22731 -0.07278 0.22754 -0.07344 0.22778 C -0.07396 0.22847 -0.07461 0.22893 -0.075 0.22963 C -0.07578 0.23055 -0.07643 0.23171 -0.07708 0.23241 C -0.07812 0.23333 -0.07916 0.23379 -0.08021 0.23426 C -0.04831 0.24004 -0.07422 0.23565 0.00625 0.23333 C 0.01068 0.23333 0.01524 0.23287 0.01979 0.23241 C 0.03412 0.23148 0.0405 0.23055 0.05729 0.22963 C 0.06693 0.22917 0.07669 0.22917 0.08646 0.2287 C 0.08906 0.22592 0.09479 0.22569 0.09427 0.22037 C 0.09349 0.21389 0.08776 0.21319 0.08438 0.21018 C 0.07969 0.20648 0.07487 0.20393 0.07031 0.2 C 0.05677 0.18866 0.04037 0.16967 0.02917 0.15555 C 0.02214 0.14699 0.01498 0.13889 0.00834 0.12963 C 0.00599 0.12662 0.00391 0.12338 0.00156 0.12037 C -0.00052 0.11805 -0.00273 0.11643 -0.00469 0.11389 C -0.00872 0.10926 -0.01224 0.1037 -0.01614 0.09907 L -0.02969 0.08333 C -0.03646 0.07546 -0.03294 0.07917 -0.03802 0.07315 C -0.03945 0.07176 -0.04088 0.07014 -0.04219 0.06852 C -0.0431 0.06759 -0.04401 0.06667 -0.04479 0.06574 C -0.04583 0.06481 -0.047 0.06412 -0.04791 0.06296 C -0.04896 0.06204 -0.04961 0.06042 -0.05052 0.05926 C -0.05534 0.0537 -0.05351 0.05717 -0.05885 0.05185 C -0.06002 0.05092 -0.06107 0.04954 -0.06198 0.04815 C -0.06367 0.04606 -0.06484 0.04305 -0.06666 0.04167 C -0.07005 0.03935 -0.06849 0.04028 -0.07135 0.03889 C -0.07187 0.03842 -0.07239 0.0375 -0.07291 0.03704 C -0.07383 0.03657 -0.07474 0.03657 -0.07552 0.03611 C -0.07617 0.03588 -0.07656 0.03565 -0.07708 0.03518 C -0.07591 0.03495 -0.07474 0.03472 -0.07344 0.03426 C -0.06927 0.03356 -0.06471 0.03287 -0.06041 0.03241 L -0.04791 0.03148 L -0.01666 0.03055 C -0.01133 0.02963 -0.00599 0.02847 -0.00052 0.02778 C 0.01693 0.02616 0.0375 0.02569 0.05521 0.025 L 0.07552 0.02407 C 0.07656 0.02384 0.07748 0.02338 0.07865 0.02315 C 0.0836 0.02222 0.08985 0.02176 0.09479 0.02129 C 0.07943 0.01759 0.0961 0.02268 0.07396 0.01018 C 0.06914 0.00764 0.06419 0.00625 0.05938 0.0037 C 0.05182 1.48148E-6 0.04453 -0.00486 0.03698 -0.00833 C 0.03216 -0.01042 0.02344 -0.01366 0.01875 -0.01759 C 0.01198 -0.02269 0.00886 -0.02685 0.00313 -0.03241 C 0.00169 -0.03357 0.00026 -0.03449 -0.00104 -0.03611 C -0.00234 -0.03727 -0.00338 -0.03935 -0.00469 -0.04074 C -0.00677 -0.04259 -0.00885 -0.04375 -0.01094 -0.04537 C -0.01237 -0.0463 -0.01367 -0.04746 -0.0151 -0.04815 C -0.01849 -0.04931 -0.01693 -0.04861 -0.01979 -0.04977 C -0.01784 -0.04676 -0.0164 -0.04514 -0.01458 -0.04167 C -0.01393 -0.04005 -0.01328 -0.03843 -0.0125 -0.03704 C -0.0112 -0.03426 -0.00963 -0.03218 -0.00833 -0.02963 C -0.00768 -0.02801 -0.00703 -0.02639 -0.00625 -0.025 C -0.0056 -0.02315 -0.00508 -0.02083 -0.00416 -0.01945 C -0.00338 -0.01783 -0.00208 -0.01713 -0.00104 -0.01574 C -0.00013 -0.01412 0.00065 -0.01204 0.00156 -0.01019 C 0.00209 -0.0088 0.00248 -0.00764 0.00313 -0.00648 C 0.00365 -0.00509 0.00456 -0.00417 0.00521 -0.00278 C 0.0056 -0.00162 0.00573 1.48148E-6 0.00625 0.00092 C 0.00677 0.00231 0.0086 0.00301 0.00834 0.00463 C 0.00807 0.00602 0.00521 0.00347 0.00313 1.48148E-6 Z " pathEditMode="relative" ptsTypes="AAAAAAAAAAAAAAAAAAAAAAAAAAAAAAAAAAAAAAAAAAAAAAAAAAAAAAAAAAAAAAAAAAAAAAAAAAAAAAAAAAAAAAAAAAAAAAAAAAAAAAAAAAAAAAAAAAAAAA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625 L 0.00325 0.00625 C 0.00768 0.01389 0.01211 0.02153 0.01627 0.0294 C 0.0194 0.03495 0.022 0.04143 0.02513 0.04699 C 0.03086 0.05741 0.03698 0.06736 0.04284 0.07754 C 0.04479 0.08078 0.04674 0.08426 0.04857 0.08773 C 0.05104 0.0919 0.05364 0.09606 0.05586 0.10069 C 0.05742 0.1037 0.05898 0.10694 0.06055 0.10995 C 0.06263 0.11366 0.06497 0.1169 0.0668 0.12106 C 0.06745 0.12245 0.0681 0.12407 0.06888 0.12569 C 0.07005 0.12778 0.07174 0.1294 0.07252 0.13217 C 0.07292 0.13333 0.07318 0.13472 0.07357 0.13588 C 0.07487 0.13912 0.07513 0.13796 0.07669 0.14051 C 0.07721 0.1412 0.07904 0.14352 0.07825 0.14328 C 0.07643 0.14236 0.07487 0.13981 0.07305 0.13866 C 0.07109 0.13727 0.06927 0.13588 0.06732 0.13495 C 0.04544 0.12245 0.07161 0.1375 0.05482 0.1294 C 0.05338 0.1287 0.05208 0.12731 0.05065 0.12662 C 0.04622 0.12407 0.04141 0.12291 0.03711 0.11921 C 0.03502 0.11736 0.03294 0.11551 0.03086 0.11366 C 0.02877 0.11157 0.02682 0.10903 0.02461 0.10717 C 0.02266 0.10532 0.02044 0.10416 0.01836 0.10254 C 0.01641 0.10092 0.01458 0.09861 0.01263 0.09699 C 0.01055 0.09514 0.00338 0.08912 0.00065 0.08773 C -0.00078 0.0868 -0.00248 0.08657 -0.00404 0.08588 C -0.00873 0.08356 -0.01328 0.08055 -0.0181 0.07847 C -0.03958 0.06898 -0.01276 0.08102 -0.03529 0.07014 C -0.03802 0.06875 -0.04076 0.06759 -0.04362 0.06643 L -0.05873 0.05903 C -0.06146 0.05764 -0.06432 0.05671 -0.06706 0.05532 L -0.07227 0.05254 C -0.07383 0.05162 -0.07526 0.05046 -0.07695 0.04977 C -0.07839 0.04907 -0.08008 0.04907 -0.08164 0.04884 L -0.08581 0.04791 C -0.08698 0.04722 -0.09037 0.04537 -0.09206 0.04514 C -0.09557 0.04467 -0.09935 0.04444 -0.10287 0.04421 C -0.09414 0.03449 -0.10039 0.04028 -0.0832 0.03217 C -0.0806 0.03078 -0.078 0.0294 -0.07539 0.02847 C -0.07227 0.02708 -0.06901 0.02639 -0.06602 0.02477 C -0.06289 0.02315 -0.0599 0.02153 -0.05716 0.01921 C -0.05482 0.01713 -0.05326 0.01319 -0.05091 0.0118 C -0.03854 0.00393 -0.03281 0.0037 -0.02175 -0.00116 C -0.01458 -0.0044 -0.00742 -0.00787 -0.00039 -0.01134 C 0.00273 -0.01297 0.00586 -0.01459 0.00898 -0.01597 C 0.01198 -0.01736 0.01497 -0.01829 0.01784 -0.01968 C 0.03502 -0.02824 0.01641 -0.0206 0.03346 -0.02801 C 0.04127 -0.03148 0.03984 -0.02986 0.047 -0.03357 C 0.05169 -0.03588 0.05638 -0.03889 0.06107 -0.04097 L 0.07409 -0.04653 C 0.07565 -0.04722 0.07721 -0.04769 0.07877 -0.04838 C 0.0806 -0.04931 0.08229 -0.05023 0.08398 -0.05116 C 0.08542 -0.05185 0.08672 -0.05232 0.08815 -0.05301 C 0.08932 -0.05371 0.09062 -0.0544 0.0918 -0.05486 C 0.09323 -0.05556 0.09453 -0.05602 0.09596 -0.05672 L 0.09805 -0.05764 C 0.08385 -0.06227 0.10273 -0.05579 0.07617 -0.06783 C 0.06601 -0.07246 0.05586 -0.07801 0.04544 -0.08079 C 0.00117 -0.09283 0.04154 -0.08056 -0.00143 -0.09746 C -0.00456 -0.09861 -0.00768 -0.09954 -0.01081 -0.10116 C -0.0138 -0.10278 -0.01667 -0.10509 -0.01966 -0.10672 C -0.03216 -0.1132 -0.02917 -0.11065 -0.03789 -0.11412 C -0.03919 -0.11459 -0.04063 -0.11551 -0.04206 -0.11597 C -0.04596 -0.11713 -0.05443 -0.11759 -0.05716 -0.11783 C -0.05964 -0.12014 -0.06003 -0.12084 -0.06341 -0.12153 L -0.07175 -0.12338 C -0.0724 -0.12315 -0.07357 -0.12361 -0.07383 -0.12246 C -0.07409 -0.1213 -0.07318 -0.11991 -0.07279 -0.11875 C -0.07096 -0.11412 -0.06888 -0.10949 -0.06706 -0.10486 C -0.05508 -0.07431 -0.06628 -0.10232 -0.05508 -0.0706 C -0.05078 -0.0588 -0.04623 -0.04722 -0.04206 -0.03542 C -0.03971 -0.02894 -0.0375 -0.02246 -0.03529 -0.01597 C -0.03281 -0.00949 -0.03034 -0.00301 -0.028 0.00347 C -0.02565 0.00949 -0.02344 0.01574 -0.02123 0.02199 C -0.01875 0.0287 -0.01628 0.03541 -0.01393 0.04236 C -0.01185 0.04815 -0.00977 0.05416 -0.00768 0.05995 C -0.00599 0.06458 -0.00417 0.06921 -0.00248 0.07384 C 0.00117 0.08356 0.00247 0.0875 0.00586 0.09699 C 0.00781 0.10208 0.01002 0.10717 0.01159 0.11273 C 0.0181 0.13472 0.0151 0.12592 0.01992 0.13958 C 0.02148 0.1493 0.02044 0.14398 0.02357 0.15532 L 0.02461 0.15903 C 0.02565 0.16967 0.02448 0.15926 0.02617 0.17106 C 0.02643 0.17245 0.02643 0.17407 0.02669 0.17569 C 0.02721 0.17847 0.02799 0.18125 0.02877 0.18403 C 0.02904 0.18588 0.02891 0.18773 0.0293 0.18958 C 0.02995 0.19282 0.03268 0.20185 0.0319 0.19884 C 0.03164 0.19722 0.03112 0.19583 0.03086 0.19421 C 0.02956 0.18565 0.02943 0.17778 0.02825 0.16921 C 0.02734 0.16203 0.02617 0.15486 0.02513 0.14791 C 0.025 0.14166 0.02409 0.11366 0.02409 0.10903 C 0.02409 0.04166 0.02409 -0.0257 0.02461 -0.09283 C 0.02461 -0.09653 0.02539 -0.10023 0.02565 -0.10394 C 0.02838 -0.13658 0.02383 -0.08588 0.02721 -0.11875 C 0.02747 -0.1213 0.02747 -0.12384 0.02773 -0.12616 C 0.02812 -0.12963 0.0293 -0.13658 0.02982 -0.14005 C 0.03008 -0.14584 0.03008 -0.15185 0.03034 -0.15764 C 0.03047 -0.15903 0.03151 -0.16204 0.03086 -0.16134 C 0.02604 -0.15533 0.01992 -0.1382 0.0168 -0.13172 C -0.01341 -0.0669 0.022 -0.14792 -0.00508 -0.08264 C -0.00755 -0.07662 -0.01029 -0.07107 -0.01289 -0.06505 C -0.0155 -0.0588 -0.01784 -0.05185 -0.0207 -0.0456 C -0.02344 -0.03982 -0.02656 -0.03472 -0.02956 -0.02894 C -0.03164 -0.02477 -0.03373 -0.02037 -0.03581 -0.01597 C -0.04297 2.22222E-6 -0.04414 0.00625 -0.05352 0.02291 C -0.05534 0.02616 -0.05742 0.0294 -0.05925 0.0331 C -0.06094 0.0368 -0.06198 0.04143 -0.06393 0.04514 C -0.06524 0.04745 -0.06706 0.04861 -0.06862 0.05069 C -0.07123 0.0544 -0.07396 0.05833 -0.07643 0.06273 C -0.0793 0.06782 -0.08164 0.07222 -0.08529 0.07662 C -0.08633 0.07778 -0.08737 0.07893 -0.08841 0.08032 C -0.10117 0.09629 -0.08125 0.07153 -0.09206 0.08588 C -0.09284 0.0868 -0.09375 0.08773 -0.09466 0.08866 C -0.09492 0.08958 -0.09531 0.09051 -0.0957 0.09143 C -0.09883 0.10139 -0.09492 0.09375 -0.08581 0.08958 C -0.0819 0.08773 -0.07813 0.08657 -0.07435 0.08495 C -0.0638 0.08032 -0.05339 0.07616 -0.0431 0.07106 C -0.0349 0.0669 -0.02682 0.0625 -0.01862 0.05903 C -0.00182 0.05185 0.0293 0.03912 0.04492 0.03125 C 0.07396 0.01643 0.03073 0.03796 0.07721 0.01736 L 0.08138 0.01551 C 0.08294 0.01481 0.0845 0.01435 0.08607 0.01366 C 0.08737 0.01296 0.08854 0.01227 0.08971 0.0118 C 0.09075 0.01134 0.0918 0.01134 0.09284 0.01088 C 0.09388 0.01041 0.09492 0.00926 0.09596 0.00903 C 0.09909 0.00833 0.10221 0.00833 0.10534 0.0081 C 0.1095 0.00625 0.11002 0.00671 0.10013 0.00162 C 0.09622 -0.00047 0.09206 -0.00116 0.08815 -0.00301 C 0.07669 -0.00857 0.06523 -0.01482 0.05377 -0.0206 C 0.05 -0.02246 0.04609 -0.02431 0.04232 -0.02616 L 0.02982 -0.03264 C 0.02552 -0.03496 0.02096 -0.03611 0.0168 -0.03912 C 0.01198 -0.04259 0.00716 -0.0463 0.00221 -0.04931 C -0.00638 -0.0544 -0.01563 -0.05625 -0.02383 -0.0632 L -0.04154 -0.07801 C -0.04362 -0.07986 -0.04557 -0.08195 -0.04779 -0.08357 C -0.04935 -0.08472 -0.05091 -0.08588 -0.05248 -0.08727 C -0.05378 -0.08866 -0.05482 -0.09051 -0.05612 -0.0919 C -0.05951 -0.0956 -0.05977 -0.09445 -0.06393 -0.09746 C -0.06498 -0.09815 -0.06589 -0.09954 -0.06706 -0.10023 C -0.06784 -0.1007 -0.06875 -0.1007 -0.06966 -0.10116 C -0.07227 -0.10255 -0.0724 -0.10394 -0.07539 -0.10486 C -0.07682 -0.10533 -0.07852 -0.10556 -0.08008 -0.10579 C -0.08724 -0.10903 -0.08386 -0.10834 -0.07956 -0.10209 C -0.07708 -0.09861 -0.07513 -0.09445 -0.07279 -0.09097 C -0.06693 -0.08218 -0.06068 -0.07431 -0.05508 -0.06505 C -0.0474 -0.05255 -0.04271 -0.04422 -0.03373 -0.03264 C -0.0293 -0.02709 -0.02513 -0.02107 -0.0207 -0.01597 C -0.00768 -0.00139 -0.02149 -0.01667 -0.01029 -0.00486 C 0.00755 0.01389 -0.01498 -0.01019 -0.00404 0.00347 C -0.003 0.00463 -0.00182 0.00509 -0.00091 0.00625 C -0.00013 0.00694 0.00052 0.0081 0.00117 0.00903 C 0.00286 0.01111 0.00286 0.01088 0.00482 0.01273 C 0.00547 0.00972 0.00351 0.00717 0.00325 0.00625 Z " pathEditMode="relative" ptsTypes="AAAAAAAAAAAAAAAAAAAAAAAAAAAAAAAAAAAAAAAAAAAAAAAAAAAAAAAAAAAAAAAAAAAAAAAAAAAAAAAAAAAAAAAAAAAAAAAAAAAAAAAAAAAAAAAAAAAAAAAAAAAAAAAAAAAAAAAAAAAAAAAAAAAAAAAAA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139 L -4.16667E-6 -0.00139 L -0.02291 -0.00047 C -0.0677 2.22222E-6 -0.11341 0.01504 -0.15729 -0.00047 C -0.15 -0.00324 -0.16132 0.00092 -0.15 -0.00417 C -0.14309 -0.00764 -0.13606 -0.00972 -0.12916 -0.01343 C -0.12526 -0.01574 -0.12122 -0.01806 -0.11718 -0.01991 C -0.10976 -0.02361 -0.10234 -0.02685 -0.09479 -0.03009 C -0.09101 -0.03195 -0.08724 -0.03426 -0.08333 -0.03565 C -0.07916 -0.03727 -0.075 -0.03866 -0.07083 -0.04028 C -0.0638 -0.04352 -0.05677 -0.04769 -0.04947 -0.05047 C -0.04635 -0.05185 -0.04322 -0.05278 -0.0401 -0.05417 C -0.03619 -0.05625 -0.03216 -0.0588 -0.02812 -0.06065 C -0.01679 -0.06621 -0.0052 -0.07107 0.00625 -0.07639 C 0.00938 -0.07801 0.0125 -0.0794 0.01563 -0.08102 C 0.01771 -0.08241 0.01967 -0.0838 0.02188 -0.08472 C 0.02513 -0.08658 0.02657 -0.08658 0.02969 -0.0875 C 0.03047 -0.08797 0.03138 -0.0882 0.0323 -0.08843 C 0.03308 -0.08912 0.03399 -0.08982 0.0349 -0.09028 C 0.03711 -0.0919 0.03568 -0.09074 0.03855 -0.09213 C 0.03959 -0.09283 0.0405 -0.09352 0.04167 -0.09398 C 0.04258 -0.09445 0.04375 -0.09468 0.0448 -0.09491 C 0.04558 -0.09537 0.04649 -0.0956 0.0474 -0.09584 C 0.0461 -0.0963 0.04493 -0.0963 0.04375 -0.09676 C 0.03868 -0.09908 0.0336 -0.10185 0.02865 -0.10417 C 0.02566 -0.10579 0.02266 -0.10764 0.0198 -0.1088 L 0.00365 -0.11621 C 0.00079 -0.11759 -0.00195 -0.11852 -0.00468 -0.11991 C -0.0082 -0.12176 -0.01171 -0.12384 -0.0151 -0.12547 C -0.02174 -0.12871 -0.02838 -0.13195 -0.03489 -0.13472 C -0.03854 -0.13658 -0.04231 -0.13773 -0.04583 -0.13935 C -0.04947 -0.14121 -0.05312 -0.14329 -0.05677 -0.14491 C -0.05976 -0.1463 -0.06276 -0.14722 -0.06562 -0.14861 C -0.06966 -0.1507 -0.07356 -0.15371 -0.0776 -0.15509 C -0.08138 -0.15672 -0.08294 -0.15718 -0.08645 -0.1588 C -0.09205 -0.16158 -0.08815 -0.16019 -0.09375 -0.16158 C -0.10026 -0.16667 -0.09453 -0.16273 -0.10208 -0.16621 C -0.10325 -0.1669 -0.10416 -0.16759 -0.1052 -0.16806 C -0.1069 -0.16898 -0.10989 -0.16968 -0.11145 -0.16991 C -0.11367 -0.17199 -0.11575 -0.17408 -0.11822 -0.17454 L -0.12187 -0.17547 C -0.1125 -0.16088 -0.12408 -0.1794 -0.11145 -0.15695 C -0.10742 -0.14977 -0.10312 -0.14306 -0.09895 -0.13565 C -0.097 -0.13218 -0.0901 -0.11829 -0.08802 -0.11435 C -0.08333 -0.10556 -0.07825 -0.09722 -0.07343 -0.08843 C -0.07096 -0.08403 -0.06875 -0.07894 -0.06614 -0.07454 C -0.06328 -0.06968 -0.06028 -0.06505 -0.05729 -0.05972 C -0.05013 -0.04699 -0.04375 -0.03264 -0.03593 -0.02084 C -0.01028 0.01782 -0.03737 -0.02431 -0.01927 0.00694 C -0.01562 0.01319 -0.01158 0.01875 -0.00781 0.02546 C -0.00572 0.02916 -0.0039 0.0331 -0.00156 0.03657 C -0.00039 0.03842 0.00092 0.04004 0.00209 0.04213 C 0.00469 0.04653 0.00704 0.05162 0.0099 0.05602 C 0.01146 0.05833 0.01303 0.06088 0.01459 0.06342 C 0.01901 0.0706 0.01537 0.06504 0.01928 0.07268 C 0.02149 0.07708 0.02149 0.07685 0.02396 0.08009 C 0.02409 0.08102 0.02409 0.08194 0.02448 0.08287 C 0.02487 0.08356 0.02553 0.08379 0.02605 0.08472 C 0.02748 0.0868 0.02761 0.0875 0.02865 0.09028 C 0.02579 0.09051 0.02305 0.09097 0.02032 0.0912 L -0.02604 0.09305 C -0.06197 0.09259 -0.09804 0.09514 -0.13385 0.09213 C -0.1358 0.0919 -0.13203 0.08611 -0.13072 0.08379 C -0.12773 0.07778 -0.12447 0.07199 -0.12083 0.06713 C -0.09505 0.03217 -0.10182 0.04629 -0.08697 0.02453 C -0.08437 0.0206 -0.08164 0.0169 -0.07916 0.0125 C -0.07356 0.00162 -0.0694 -0.01158 -0.06302 -0.02084 C -0.05755 -0.02917 -0.05208 -0.03773 -0.04635 -0.04584 C -0.04375 -0.04977 -0.04075 -0.05301 -0.03802 -0.05695 C -0.01562 -0.09074 -0.02487 -0.07662 -0.01041 -0.09861 C -0.00781 -0.10278 -0.00546 -0.10741 -0.0026 -0.11065 C 0.00222 -0.11667 0.00743 -0.12153 0.01198 -0.12824 C 0.01316 -0.13009 0.01446 -0.13195 0.01563 -0.1338 C 0.01719 -0.13658 0.01836 -0.14005 0.02032 -0.14213 L 0.02344 -0.14584 L 0.025 -0.14769 C 0.02513 -0.14861 0.02513 -0.15 0.02553 -0.15047 C 0.02618 -0.15185 0.02852 -0.15185 0.02813 -0.15324 C 0.02748 -0.15533 0.02566 -0.15417 0.02448 -0.15417 C 0.01928 -0.15486 0.01407 -0.15486 0.00886 -0.15509 C 0.00235 -0.15787 -0.00429 -0.15949 -0.01041 -0.16343 C -0.01289 -0.16505 -0.01523 -0.1669 -0.0177 -0.16806 C -0.02031 -0.16945 -0.02304 -0.16968 -0.02552 -0.17084 C -0.02877 -0.17246 -0.03177 -0.175 -0.03489 -0.17639 C -0.0375 -0.17778 -0.04023 -0.17824 -0.0427 -0.17917 C -0.04544 -0.18033 -0.04804 -0.18172 -0.05052 -0.18287 C -0.05234 -0.1838 -0.05403 -0.18496 -0.05572 -0.18565 C -0.05781 -0.18658 -0.06002 -0.18681 -0.06197 -0.1875 C -0.06992 -0.19074 -0.06549 -0.18982 -0.07239 -0.19306 C -0.07591 -0.19491 -0.07747 -0.19514 -0.08072 -0.19584 C -0.08177 -0.19653 -0.08281 -0.19722 -0.08385 -0.19769 C -0.08515 -0.19838 -0.08632 -0.19884 -0.0875 -0.19954 C -0.08828 -0.20023 -0.08893 -0.20116 -0.08958 -0.20139 C -0.09101 -0.20232 -0.09375 -0.20324 -0.09375 -0.20324 C -0.09362 -0.19746 -0.09401 -0.19144 -0.09322 -0.18565 C -0.09205 -0.17454 -0.08515 -0.14422 -0.08333 -0.13472 C -0.08164 -0.12547 -0.08033 -0.11574 -0.07864 -0.10602 C -0.07513 -0.08634 -0.07148 -0.06667 -0.0677 -0.04676 C -0.06601 -0.0375 -0.06471 -0.02801 -0.0625 -0.01898 C -0.05872 -0.00301 -0.05494 0.01296 -0.05104 0.02916 C -0.04934 0.03611 -0.04778 0.04328 -0.04583 0.05046 C -0.04296 0.06111 -0.03932 0.07153 -0.03697 0.08287 C -0.02981 0.11898 -0.0388 0.07361 -0.03229 0.10787 C -0.03177 0.11111 -0.03086 0.11458 -0.0302 0.11805 C -0.02981 0.12014 -0.02968 0.12222 -0.02916 0.12453 C -0.02877 0.12662 -0.02825 0.1287 -0.0276 0.13102 C -0.02695 0.13333 -0.02604 0.13565 -0.02552 0.13842 C -0.02434 0.14583 -0.025 0.14259 -0.02395 0.14768 C -0.02421 0.14514 -0.02474 0.14259 -0.02447 0.14028 C -0.02421 0.13449 -0.02382 0.1287 -0.02239 0.12361 C -0.01406 0.09282 -0.00924 0.09028 0.00573 0.06713 C 0.0086 0.0625 0.01237 0.05903 0.01459 0.05324 C 0.03112 0.00764 0.01133 0.05879 0.02917 0.02083 C 0.03256 0.01342 0.03607 0.00602 0.03855 -0.00232 C 0.0405 -0.00972 0.03933 -0.00648 0.04219 -0.0125 C 0.04232 -0.01389 0.04232 -0.01528 0.04271 -0.01621 C 0.04467 -0.02338 0.04414 -0.02014 0.04636 -0.02454 C 0.04675 -0.02547 0.04688 -0.02662 0.0474 -0.02732 C 0.04818 -0.02917 0.04909 -0.03033 0.05 -0.03195 C 0.05039 -0.0331 0.05248 -0.03912 0.05261 -0.03935 C 0.05144 -0.04769 0.05274 -0.04283 0.04428 -0.04584 C 0.0224 -0.05371 0.05521 -0.04167 0.02344 -0.05509 C 0.0198 -0.05672 0.01602 -0.05741 0.0125 -0.0588 C 0.00847 -0.06065 0.00456 -0.06297 0.00053 -0.06435 C -0.00572 -0.06667 -0.01302 -0.06806 -0.01927 -0.06806 L -0.10781 -0.06898 L -0.15677 -0.06806 C -0.1582 -0.06806 -0.15442 -0.06574 -0.15312 -0.06435 C -0.15052 -0.06158 -0.14804 -0.05787 -0.14531 -0.05509 C -0.13684 -0.04653 -0.14036 -0.05023 -0.12552 -0.0338 C -0.1095 -0.01621 -0.11119 -0.01551 -0.08593 -0.00047 C -0.07461 0.00625 -0.05377 0.01898 -0.04375 0.02268 C -0.0108 0.03472 -0.05195 0.01898 -0.01875 0.03379 C -0.01471 0.03541 -0.01041 0.03634 -0.00625 0.03842 C -0.00299 0.03981 0.00026 0.04236 0.00365 0.04398 C 0.00691 0.04537 0.01016 0.04606 0.01355 0.04768 C 0.01628 0.04884 0.01901 0.05069 0.02188 0.05231 C 0.02735 0.05509 0.02696 0.05463 0.03178 0.05602 C 0.03256 0.05648 0.03737 0.06018 0.03803 0.05972 C 0.03881 0.05879 0.03789 0.05625 0.0375 0.05509 C 0.03685 0.05301 0.03568 0.05185 0.0349 0.05046 C 0.0306 0.04213 0.03282 0.04537 0.02813 0.0375 C 0.02683 0.03541 0.02566 0.03379 0.02448 0.03194 C 0.02331 0.03009 0.0224 0.02801 0.02136 0.02639 C 0.02045 0.025 0.01954 0.02384 0.01875 0.02268 C 0.01693 0.01991 0.01654 0.01805 0.01459 0.0162 C 0.01368 0.01528 0.01276 0.01504 0.01198 0.01435 C 0.01042 0.01273 0.00925 0.00995 0.00782 0.00879 C 0.00704 0.0081 0.00625 0.00764 0.00573 0.00694 C 0.00469 0.00578 0.00404 0.00416 0.00313 0.00324 C 0.00261 0.00254 0.00196 0.00278 0.00157 0.00231 C -0.00104 -0.00023 -0.00091 -0.00023 -4.16667E-6 -0.00139 Z " pathEditMode="relative" ptsTypes="AAAAAAAAAAAAAAAAAAAAAAAAAAAAAAAAAAAAAAAAAAAAAAAAAAAAAAAAAAAAAAAAAAAAAAAAAAAAAAAAAAAAAAAAAAAAAAAAAAAAAAA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4.81481E-6 L -0.00013 4.81481E-6 C 0.00364 0.00347 0.00338 0.003 0.00664 0.00648 C 0.00716 0.00717 0.00768 0.00763 0.0082 0.00833 C 0.01419 0.01666 0.01106 0.01481 0.01549 0.01666 C 0.01588 0.01759 0.0181 0.02199 0.01914 0.02129 C 0.01966 0.02106 0.01875 0.01944 0.01862 0.01851 C 0.01823 0.01712 0.01783 0.0155 0.01757 0.01388 C 0.01627 -0.0007 0.01796 0.01643 0.01549 4.81481E-6 C 0.01497 -0.00301 0.01484 -0.00625 0.01445 -0.00926 C 0.0138 -0.0132 0.01289 -0.01713 0.01237 -0.0213 C 0.01119 -0.0294 0.01041 -0.03797 0.00924 -0.0463 C 0.00742 -0.05741 0.00533 -0.06829 0.00403 -0.07963 C -0.00209 -0.12778 0.00664 -0.05926 -0.00118 -0.1176 C -0.00235 -0.1257 -0.00313 -0.13426 -0.0043 -0.1426 C -0.00664 -0.15857 -0.00925 -0.17454 -0.01159 -0.19075 C -0.01289 -0.19908 -0.01407 -0.20741 -0.01524 -0.21575 C -0.01615 -0.22176 -0.01732 -0.22778 -0.01784 -0.23426 C -0.01836 -0.24028 -0.01875 -0.24653 -0.0194 -0.25278 C -0.01993 -0.25672 -0.02097 -0.26065 -0.02149 -0.26482 C -0.02214 -0.26875 -0.02266 -0.27269 -0.02305 -0.27686 C -0.02344 -0.27987 -0.0237 -0.28288 -0.02409 -0.28612 C -0.02448 -0.2882 -0.02487 -0.29028 -0.02513 -0.2926 C -0.02539 -0.29422 -0.02552 -0.2963 -0.02565 -0.29815 C -0.02592 -0.29954 -0.02605 -0.30116 -0.02618 -0.30278 C -0.02644 -0.30394 -0.02657 -0.3051 -0.0267 -0.30649 C -0.02709 -0.30764 -0.02748 -0.3088 -0.02774 -0.31019 C -0.028 -0.3125 -0.02735 -0.31575 -0.02826 -0.31737 C -0.02891 -0.31852 -0.02969 -0.31551 -0.03034 -0.31482 C -0.0323 -0.31274 -0.03425 -0.31112 -0.03607 -0.30926 C -0.04271 -0.30209 -0.04948 -0.29538 -0.05586 -0.28797 C -0.0625 -0.28033 -0.06537 -0.27663 -0.07253 -0.27038 C -0.07605 -0.26713 -0.07969 -0.26528 -0.08295 -0.26204 C -0.08894 -0.25602 -0.0944 -0.24885 -0.10013 -0.2426 C -0.10261 -0.23982 -0.10521 -0.23797 -0.10743 -0.23519 C -0.10938 -0.23264 -0.1112 -0.22987 -0.11315 -0.22778 C -0.11472 -0.22616 -0.11641 -0.22524 -0.11784 -0.22408 C -0.11914 -0.22292 -0.12032 -0.2213 -0.12149 -0.22038 C -0.12305 -0.21899 -0.12774 -0.21575 -0.12982 -0.21482 C -0.13073 -0.21436 -0.13164 -0.21413 -0.13243 -0.21389 C -0.1336 -0.2132 -0.13451 -0.2125 -0.13555 -0.21204 C -0.13698 -0.21135 -0.13972 -0.21019 -0.13972 -0.21019 C -0.13815 -0.2088 -0.13672 -0.20741 -0.13503 -0.20649 C -0.11954 -0.19769 -0.13555 -0.2088 -0.12357 -0.20093 C -0.12045 -0.19885 -0.11745 -0.19584 -0.1142 -0.19445 C -0.11237 -0.19352 -0.11042 -0.1926 -0.10847 -0.19167 C -0.10573 -0.18982 -0.103 -0.1875 -0.10013 -0.18612 C -0.09753 -0.1845 -0.09467 -0.1838 -0.0918 -0.18241 C -0.0892 -0.18102 -0.08672 -0.17894 -0.08399 -0.17778 C -0.08047 -0.17593 -0.0767 -0.17477 -0.07305 -0.17315 C -0.04961 -0.16135 -0.07735 -0.17338 -0.05482 -0.16297 C -0.04727 -0.15926 -0.03959 -0.15625 -0.0319 -0.15278 C -0.02826 -0.15093 -0.02474 -0.14862 -0.02097 -0.14723 C -0.01654 -0.14538 -0.01198 -0.14375 -0.00743 -0.14167 C -0.00365 -0.13982 0.00013 -0.13704 0.00403 -0.13519 C 0.01367 -0.13033 0.02343 -0.12593 0.0332 -0.1213 C 0.0375 -0.11922 0.04192 -0.11737 0.04622 -0.11482 C 0.04882 -0.1132 0.0513 -0.11135 0.05403 -0.11019 C 0.05586 -0.10926 0.05781 -0.10903 0.05976 -0.10834 C 0.0608 -0.10788 0.06171 -0.10695 0.06289 -0.10649 C 0.06354 -0.10602 0.06419 -0.10579 0.06497 -0.10556 L 0.03528 -0.10371 C 0.03073 -0.10325 0.02617 -0.10232 0.02174 -0.10186 L 0.00507 -0.1 L -0.02513 -0.09815 C -0.07279 -0.0963 -0.04219 -0.09723 -0.1168 -0.0963 C -0.12539 -0.09468 -0.13425 -0.0963 -0.14232 -0.09167 C -0.14467 -0.09028 -0.13815 -0.0875 -0.13607 -0.08519 C -0.13073 -0.07917 -0.12539 -0.07269 -0.11993 -0.06667 C -0.11693 -0.0632 -0.11368 -0.05996 -0.11055 -0.05649 L -0.0918 -0.03426 C -0.08894 -0.03079 -0.08594 -0.02755 -0.08295 -0.02408 L -0.07357 -0.01297 C -0.07123 -0.01019 -0.06862 -0.00764 -0.06628 -0.00463 C -0.06394 -0.00116 -0.06159 0.00231 -0.05899 0.00555 C -0.05456 0.01134 -0.05 0.01666 -0.04545 0.02222 C -0.03815 0.03125 -0.04532 0.02268 -0.03868 0.03055 L -0.03555 0.03425 C -0.03451 0.03564 -0.03334 0.03634 -0.03243 0.03796 C -0.03008 0.04351 -0.03151 0.04212 -0.02878 0.04351 C -0.02774 0.04606 -0.0267 0.04907 -0.02513 0.05092 C -0.02474 0.05162 -0.02409 0.05162 -0.02357 0.05185 C -0.02331 0.05324 -0.02253 0.05694 -0.02253 0.05555 C -0.02292 0.05185 -0.02396 0.04837 -0.02409 0.04444 C -0.02435 0.04143 -0.02383 0.03842 -0.02357 0.03518 C -0.02331 0.03009 -0.02331 0.02453 -0.02253 0.01944 C -0.01914 -0.00394 -0.01719 -0.0125 -0.01107 -0.03149 C -0.00365 -0.05463 -0.00326 -0.05186 0.00351 -0.07686 C 0.00586 -0.08588 0.00781 -0.09538 0.01028 -0.10463 C 0.01263 -0.11343 0.01562 -0.12176 0.0181 -0.13056 C 0.01992 -0.13704 0.02122 -0.14422 0.0233 -0.15093 C 0.02643 -0.16112 0.0302 -0.17061 0.03372 -0.18056 L 0.04101 -0.20186 C 0.04179 -0.20417 0.04283 -0.20649 0.04362 -0.20926 C 0.04544 -0.21621 0.0444 -0.21297 0.04674 -0.21852 C 0.04791 -0.225 0.04635 -0.2169 0.0483 -0.225 C 0.04843 -0.2257 0.04935 -0.22755 0.04882 -0.22778 C 0.04648 -0.22801 0.04427 -0.22639 0.04205 -0.22593 C 0.03919 -0.22431 0.03645 -0.22246 0.03372 -0.2213 C 0.02252 -0.21621 0.01132 -0.21274 0.00039 -0.20741 C -0.02487 -0.19468 -0.01368 -0.19977 -0.04701 -0.18612 C -0.05248 -0.1838 -0.05782 -0.18102 -0.06315 -0.17963 C -0.06771 -0.17825 -0.07227 -0.17732 -0.0767 -0.17593 C -0.08386 -0.17338 -0.09271 -0.16829 -0.10013 -0.1676 C -0.11042 -0.16644 -0.12071 -0.16621 -0.13086 -0.16575 L -0.14545 -0.16482 C -0.14115 -0.1595 -0.13685 -0.15417 -0.13243 -0.14908 C -0.12058 -0.13496 -0.12045 -0.13588 -0.10795 -0.1213 C -0.09401 -0.10463 -0.09831 -0.10857 -0.08451 -0.0926 C -0.07344 -0.07963 -0.07292 -0.07987 -0.06263 -0.06852 C -0.0573 -0.06227 -0.05196 -0.05602 -0.04649 -0.05 C -0.04375 -0.04676 -0.04089 -0.04399 -0.03815 -0.04075 L -0.02722 -0.02778 C -0.02565 -0.02593 -0.02422 -0.02362 -0.02253 -0.02223 C -0.02123 -0.02084 -0.0198 -0.01991 -0.01836 -0.01852 C -0.01641 -0.01644 -0.01446 -0.01436 -0.01263 -0.01204 C -0.01198 -0.01112 -0.01133 -0.00996 -0.01055 -0.00926 C -0.0099 -0.00857 -0.00912 -0.00811 -0.00847 -0.00741 C -0.00795 -0.00649 -0.00756 -0.00533 -0.0069 -0.00463 C -0.00612 -0.00371 -0.00521 -0.00348 -0.0043 -0.00278 C -0.00365 -0.00209 -0.003 -0.00163 -0.00222 -0.00093 C -0.00026 0.00115 -0.00052 4.81481E-6 -0.00013 4.81481E-6 Z " pathEditMode="relative" ptsTypes="AAAAAAAAAAAAAAAAAAAAAAAAAAAAAAAAAAAAAAAAAAAAAAAAAAAAAAAAAAAAAAAAAAAAAAAAA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116 L -0.00052 0.00116 C -0.00416 0.01296 -0.00677 0.02246 -0.01146 0.03357 C -0.01276 0.03634 -0.01393 0.03912 -0.0151 0.0419 C -0.01614 0.04375 -0.01732 0.04537 -0.01823 0.04746 C -0.01888 0.04884 -0.0194 0.05046 -0.01979 0.05209 C -0.02018 0.05324 -0.02031 0.05463 -0.02083 0.05579 C -0.02122 0.05648 -0.02187 0.05625 -0.02239 0.05671 C -0.02291 0.05764 -0.02344 0.05857 -0.02396 0.05949 C -0.02448 0.05996 -0.02513 0.05996 -0.02552 0.06042 C -0.02617 0.06088 -0.02656 0.06158 -0.02708 0.06227 C -0.02656 0.05162 -0.02617 0.04121 -0.02552 0.03079 C -0.025 0.02107 -0.02383 0.01158 -0.02344 0.00209 C -0.02305 -0.01227 -0.0237 -0.02639 -0.02291 -0.04051 C -0.022 -0.05972 -0.01953 -0.0787 -0.01823 -0.09791 C -0.01758 -0.10879 -0.01732 -0.11967 -0.01614 -0.13032 C -0.00885 -0.20347 -0.01588 -0.10856 -0.00989 -0.1794 C -0.00937 -0.18611 -0.00768 -0.21713 -0.00729 -0.22569 C -0.0069 -0.2375 -0.00703 -0.24537 -0.00573 -0.25717 C -0.0056 -0.25879 -0.00508 -0.26018 -0.00469 -0.2618 C -0.0043 -0.26435 -0.00403 -0.26666 -0.00364 -0.26921 C -0.00273 -0.28518 -0.0043 -0.27592 0.00261 -0.26366 C 0.01211 -0.24676 0.02214 -0.23055 0.03229 -0.21458 C 0.03672 -0.20741 0.04154 -0.20092 0.04636 -0.19421 C 0.04987 -0.18889 0.05352 -0.18356 0.05729 -0.17847 C 0.05768 -0.17801 0.08151 -0.14676 0.08438 -0.14329 C 0.09271 -0.13287 0.09492 -0.13102 0.10365 -0.12106 C 0.10625 -0.11805 0.10886 -0.11504 0.11146 -0.1118 C 0.11328 -0.10949 0.11498 -0.10625 0.11719 -0.1044 C 0.12643 -0.09606 0.11354 -0.1081 0.12344 -0.09699 C 0.12422 -0.09606 0.12513 -0.09583 0.12604 -0.09514 C 0.12709 -0.09444 0.12813 -0.09352 0.12917 -0.09236 C 0.12995 -0.09143 0.13216 -0.08842 0.13125 -0.08866 C 0.12591 -0.08981 0.12084 -0.09305 0.11563 -0.09514 L 0.07813 -0.10995 L 0.04948 -0.11921 C 0.04557 -0.1206 0.04167 -0.12083 0.03802 -0.12291 C 0.0138 -0.13657 0.03932 -0.12291 0.01459 -0.13403 C 0.0069 -0.1375 -0.00065 -0.14213 -0.00833 -0.14514 C -0.01146 -0.14653 -0.01471 -0.14745 -0.01771 -0.14884 C -0.02096 -0.15046 -0.02396 -0.15278 -0.02708 -0.1544 C -0.02956 -0.15555 -0.03203 -0.15602 -0.03437 -0.15717 C -0.0362 -0.1581 -0.03789 -0.15995 -0.03958 -0.16088 C -0.04193 -0.16204 -0.04414 -0.1625 -0.04635 -0.16366 C -0.04687 -0.16389 -0.0526 -0.16805 -0.05364 -0.16829 C -0.05573 -0.16898 -0.05781 -0.16898 -0.05989 -0.16921 C -0.0638 -0.17199 -0.0612 -0.17037 -0.0651 -0.17199 C -0.06588 -0.17222 -0.06653 -0.17268 -0.06719 -0.17291 C -0.06784 -0.17315 -0.06927 -0.1743 -0.06875 -0.17384 C -0.06758 -0.17291 -0.06627 -0.17222 -0.0651 -0.17106 C -0.05195 -0.15717 -0.06237 -0.16574 -0.04687 -0.14791 C -0.03633 -0.13588 -0.02526 -0.12477 -0.01458 -0.11273 C -0.01185 -0.10949 0.01315 -0.07893 0.01563 -0.07662 C 0.05209 -0.04259 0.03659 -0.05648 0.06198 -0.03403 L 0.07761 -0.02014 C 0.08893 -0.01018 0.08828 -0.01088 0.09792 -0.00162 C 0.09948 -0.00023 0.10117 0.00093 0.10261 0.00301 C 0.10326 0.00394 0.10391 0.00486 0.10469 0.00579 C 0.10547 0.00648 0.10638 0.00671 0.10729 0.00764 C 0.10794 0.00834 0.1086 0.00949 0.10938 0.01042 C 0.1112 0.01204 0.11237 0.01181 0.11406 0.01412 C 0.11459 0.01482 0.11615 0.01597 0.11563 0.0169 C 0.11472 0.01783 0.11341 0.01644 0.1125 0.01597 C 0.10404 0.01181 0.09584 0.00718 0.0875 0.00301 C 0.08086 -0.00023 0.07422 -0.00324 0.06771 -0.00625 C 0.02982 -0.02407 0.06953 -0.00532 0.03334 -0.02291 L 0.01771 -0.03032 C 0.01367 -0.03217 0.00964 -0.03356 0.00573 -0.03588 C -0.00794 -0.04398 -0.01732 -0.05023 -0.03021 -0.05625 C -0.03385 -0.0581 -0.03763 -0.05926 -0.04114 -0.06088 C -0.04388 -0.06204 -0.04635 -0.06342 -0.04896 -0.06458 C -0.0526 -0.0662 -0.05638 -0.06713 -0.05989 -0.06921 C -0.06094 -0.06991 -0.06198 -0.0706 -0.06302 -0.07106 L -0.06927 -0.07384 C -0.07005 -0.0743 -0.0707 -0.07454 -0.07135 -0.07477 L -0.07291 -0.07569 C -0.06523 -0.06204 -0.07721 -0.08356 -0.06666 -0.06273 C -0.06367 -0.05671 -0.06055 -0.05092 -0.05729 -0.04514 C -0.05586 -0.04236 -0.05416 -0.03958 -0.0526 -0.0368 C -0.05156 -0.03495 -0.05026 -0.03356 -0.04948 -0.03125 C -0.04896 -0.0294 -0.04857 -0.02754 -0.04791 -0.02569 C -0.04518 -0.01782 -0.04492 -0.01898 -0.04166 -0.0118 C -0.03971 -0.00741 -0.03815 -0.00231 -0.03594 0.00209 C -0.03489 0.00417 -0.03385 0.00625 -0.03281 0.00857 C -0.0319 0.01065 -0.03125 0.01296 -0.03021 0.01505 C -0.02916 0.01736 -0.02773 0.01921 -0.02656 0.02153 C -0.02383 0.02685 -0.02122 0.03287 -0.01823 0.0382 L -0.00989 0.05301 C -0.00859 0.05533 -0.00729 0.0581 -0.00573 0.06042 C -0.00456 0.06227 -0.00325 0.06389 -0.00208 0.06597 C -0.00065 0.06875 0.00039 0.07222 0.00209 0.07523 C 0.00261 0.07616 0.00313 0.07685 0.00365 0.07801 C 0.00469 0.08009 0.00599 0.0838 0.00677 0.08634 C 0.0069 0.08704 0.00703 0.0882 0.00729 0.08889 C 0.00794 0.08357 0.00807 0.07755 0.00938 0.07246 C 0.01146 0.06366 0.01393 0.05509 0.01719 0.04746 C 0.03581 0.00209 0.04037 -0.00879 0.06042 -0.03866 C 0.0694 -0.05231 0.08086 -0.0618 0.08802 -0.07847 C 0.09063 -0.08472 0.09258 -0.09166 0.09584 -0.09699 C 0.10104 -0.10579 0.10729 -0.1125 0.11302 -0.12014 C 0.11537 -0.12361 0.11771 -0.12731 0.12031 -0.13032 C 0.12917 -0.14074 0.12722 -0.13611 0.13177 -0.14606 C 0.13229 -0.14722 0.13281 -0.14861 0.13334 -0.14977 C 0.12722 -0.15254 0.13724 -0.14838 0.12396 -0.15162 C 0.12149 -0.15231 0.11901 -0.1537 0.11667 -0.1544 C 0.10104 -0.15903 0.11563 -0.15278 0.09844 -0.15995 C 0.09414 -0.1618 0.09011 -0.16389 0.08594 -0.16551 C 0.08242 -0.1669 0.07891 -0.16759 0.07552 -0.16921 C 0.06667 -0.17315 0.0582 -0.17847 0.04948 -0.18217 C 0.04063 -0.18588 0.03151 -0.18842 0.02292 -0.19329 C 0.01901 -0.19537 0.01524 -0.19791 0.01146 -0.19977 C 0.00781 -0.20162 0.00404 -0.20278 0.00052 -0.2044 C -0.00534 -0.20717 -0.01107 -0.20995 -0.01666 -0.21273 C -0.01992 -0.21435 -0.02291 -0.2162 -0.02604 -0.21736 C -0.0276 -0.21805 -0.0293 -0.21852 -0.03073 -0.21921 C -0.03216 -0.21991 -0.03359 -0.22129 -0.03489 -0.22199 C -0.03594 -0.22245 -0.03711 -0.22268 -0.03802 -0.22291 C -0.0388 -0.22315 -0.03945 -0.22361 -0.0401 -0.22384 C -0.04297 -0.22477 -0.04297 -0.22454 -0.04531 -0.22569 C -0.04648 -0.22639 -0.04739 -0.22685 -0.04844 -0.22754 C -0.04713 -0.21736 -0.04922 -0.23055 -0.04219 -0.2118 C -0.03698 -0.19768 -0.03177 -0.18333 -0.02708 -0.16829 C -0.02448 -0.15995 -0.02213 -0.15139 -0.01927 -0.14329 C -0.0164 -0.13472 -0.01276 -0.12708 -0.00989 -0.11829 C -0.00508 -0.10347 -0.00143 -0.0875 0.00365 -0.07291 L 0.01667 -0.03495 L 0.02917 0.00023 C 0.03125 0.00602 0.03307 0.01204 0.03542 0.01783 C 0.0405 0.03102 0.0457 0.04398 0.05052 0.05764 C 0.05104 0.05903 0.05143 0.06065 0.05209 0.06227 C 0.05261 0.06343 0.05313 0.06459 0.05365 0.06597 C 0.05625 0.07361 0.05339 0.06597 0.05521 0.07246 C 0.05781 0.08171 0.05443 0.06736 0.05729 0.07894 C 0.05768 0.08079 0.05794 0.08334 0.05834 0.08542 C 0.05847 0.04884 0.0582 0.0125 0.05886 -0.02384 C 0.05886 -0.03148 0.06016 -0.03866 0.06042 -0.04606 C 0.06081 -0.06041 0.06068 -0.07454 0.06094 -0.08866 C 0.06094 -0.09699 0.0612 -0.10532 0.06146 -0.11366 C 0.0625 -0.24051 0.06198 -0.18958 0.06302 -0.26643 C 0.06276 -0.27014 0.06341 -0.2743 0.0625 -0.27754 C 0.06198 -0.2794 0.06185 -0.27384 0.06146 -0.27199 C 0.05443 -0.24745 0.06563 -0.29352 0.05677 -0.25717 C 0.0556 -0.25254 0.05482 -0.24768 0.05365 -0.24329 C 0.0487 -0.22523 0.04909 -0.23356 0.04427 -0.2118 C 0.04115 -0.19791 0.03945 -0.18287 0.03594 -0.16921 C 0.03438 -0.16342 0.03229 -0.15787 0.03125 -0.15162 C 0.02878 -0.1375 0.02878 -0.12176 0.02552 -0.1081 C 0.02422 -0.10324 0.02279 -0.09838 0.02188 -0.09329 C 0.0207 -0.08796 0.02005 -0.08217 0.01927 -0.07662 C 0.01771 -0.06713 0.0181 -0.06967 0.01667 -0.06273 C 0.01641 -0.05972 0.01654 -0.05648 0.01615 -0.05347 C 0.01563 -0.05046 0.01276 -0.04282 0.01198 -0.03958 C 0.01133 -0.0375 0.01094 -0.03541 0.01042 -0.0331 C 0.00964 -0.03055 0.0082 -0.02546 0.00729 -0.02291 C 0.00586 -0.01991 0.00404 -0.01736 0.00313 -0.01366 C 0.00274 -0.0125 0.00248 -0.01111 0.00209 -0.00995 C 0.00143 -0.0081 0.00052 -0.00648 -1.66667E-6 -0.0044 C -0.00039 -0.00324 -0.00078 -0.00208 -0.00104 -0.00069 C -0.00143 0.00023 -0.00065 0.0007 -0.00052 0.00116 Z " pathEditMode="relative" ptsTypes="AAAAAAAAAAAAAAAAAAAAAAAAAAAAAAAAAAAAAAAAAAAAAAAAAAAAAAAAAAAAAAAAAAAAAAAAAAAAAAAAAAAAAAAAAAAAAAAAAAAAAAAAAAAAAA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BE1BF6A-4D2D-F1F6-45CB-814CAA14EF7F}"/>
              </a:ext>
            </a:extLst>
          </p:cNvPr>
          <p:cNvGrpSpPr/>
          <p:nvPr/>
        </p:nvGrpSpPr>
        <p:grpSpPr>
          <a:xfrm rot="15867672">
            <a:off x="997126" y="5922165"/>
            <a:ext cx="1254236" cy="317500"/>
            <a:chOff x="7508764" y="1128427"/>
            <a:chExt cx="1254236" cy="3175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D6EE1108-27AA-4419-A4BF-5C06A64519F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9331E5C-B02B-3D0D-BF6E-A38EBF3F67C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70053BF-B975-78C6-D30F-ADFD93EFBBB3}"/>
              </a:ext>
            </a:extLst>
          </p:cNvPr>
          <p:cNvGrpSpPr/>
          <p:nvPr/>
        </p:nvGrpSpPr>
        <p:grpSpPr>
          <a:xfrm rot="20841805">
            <a:off x="1729628" y="4560208"/>
            <a:ext cx="1254236" cy="317500"/>
            <a:chOff x="7508764" y="1128427"/>
            <a:chExt cx="1254236" cy="31750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BF8907C5-0BB2-6B81-DD22-3D48636179A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D3DA3731-AEBB-EB52-9CE4-2B275B0BAF2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75A2488-7915-FB9E-1BAA-3930C47D0B11}"/>
              </a:ext>
            </a:extLst>
          </p:cNvPr>
          <p:cNvGrpSpPr/>
          <p:nvPr/>
        </p:nvGrpSpPr>
        <p:grpSpPr>
          <a:xfrm rot="5720581">
            <a:off x="2307367" y="7038032"/>
            <a:ext cx="1254236" cy="317500"/>
            <a:chOff x="7508764" y="1128427"/>
            <a:chExt cx="1254236" cy="3175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512402D3-2468-039C-6B43-558D0CD9605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55847730-85EE-F31F-C8A8-55764D7D684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Elipse 20">
            <a:extLst>
              <a:ext uri="{FF2B5EF4-FFF2-40B4-BE49-F238E27FC236}">
                <a16:creationId xmlns:a16="http://schemas.microsoft.com/office/drawing/2014/main" id="{ED752CFA-6A31-AFB8-7639-7A4A02A51716}"/>
              </a:ext>
            </a:extLst>
          </p:cNvPr>
          <p:cNvSpPr/>
          <p:nvPr/>
        </p:nvSpPr>
        <p:spPr>
          <a:xfrm rot="15867672">
            <a:off x="3530001" y="381024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0C30C972-2078-BE46-9FE6-B429219C60FC}"/>
              </a:ext>
            </a:extLst>
          </p:cNvPr>
          <p:cNvSpPr/>
          <p:nvPr/>
        </p:nvSpPr>
        <p:spPr>
          <a:xfrm rot="15867672">
            <a:off x="6095130" y="7289801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06225607-8173-091C-A619-4DB291CCE2C6}"/>
              </a:ext>
            </a:extLst>
          </p:cNvPr>
          <p:cNvGrpSpPr/>
          <p:nvPr/>
        </p:nvGrpSpPr>
        <p:grpSpPr>
          <a:xfrm rot="1113143">
            <a:off x="2936764" y="5867866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BD957C88-8751-C6E9-2AA9-C3761579508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50563306-AC0B-83C3-2CA5-E663D209B74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936799BF-B38C-5418-A988-0666BE6AFC94}"/>
              </a:ext>
            </a:extLst>
          </p:cNvPr>
          <p:cNvGrpSpPr/>
          <p:nvPr/>
        </p:nvGrpSpPr>
        <p:grpSpPr>
          <a:xfrm rot="8400905">
            <a:off x="3797162" y="4722208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88357CF6-14DC-8291-F3A0-477A1B06D3C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CF4A50FA-5546-B7DB-6D58-11A54ACB0F4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F271A3BF-C205-B66B-2862-5BB84C8F423E}"/>
              </a:ext>
            </a:extLst>
          </p:cNvPr>
          <p:cNvGrpSpPr/>
          <p:nvPr/>
        </p:nvGrpSpPr>
        <p:grpSpPr>
          <a:xfrm rot="12566052">
            <a:off x="4247005" y="6983733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46DF611C-A054-C0B6-2E0C-CB57263D219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CEACB3C8-44EB-6F4E-1ABC-507C79D17FA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A09F7131-99D9-8817-0459-8DF595C34F99}"/>
              </a:ext>
            </a:extLst>
          </p:cNvPr>
          <p:cNvGrpSpPr/>
          <p:nvPr/>
        </p:nvGrpSpPr>
        <p:grpSpPr>
          <a:xfrm rot="15815931">
            <a:off x="5000961" y="5668200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99C88C3B-6111-7A88-CBBD-100D17C0AE8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82C91234-E814-C8D9-E5CD-B94DFB5B2AD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2FF6125-F24E-D6EE-6217-AE0C935D24B6}"/>
              </a:ext>
            </a:extLst>
          </p:cNvPr>
          <p:cNvSpPr/>
          <p:nvPr/>
        </p:nvSpPr>
        <p:spPr>
          <a:xfrm>
            <a:off x="-2046513" y="566057"/>
            <a:ext cx="9768114" cy="812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01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98F68CB-8362-E805-EC0F-D94102E31B2B}"/>
              </a:ext>
            </a:extLst>
          </p:cNvPr>
          <p:cNvSpPr/>
          <p:nvPr/>
        </p:nvSpPr>
        <p:spPr>
          <a:xfrm>
            <a:off x="-2220686" y="1696358"/>
            <a:ext cx="9220329" cy="812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02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D6366A0-BCF7-60DE-4B85-D908245D8663}"/>
              </a:ext>
            </a:extLst>
          </p:cNvPr>
          <p:cNvSpPr/>
          <p:nvPr/>
        </p:nvSpPr>
        <p:spPr>
          <a:xfrm>
            <a:off x="-2365829" y="2833917"/>
            <a:ext cx="8643515" cy="812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6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03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6A27D77-7F84-B57F-EA1A-231790D09668}"/>
              </a:ext>
            </a:extLst>
          </p:cNvPr>
          <p:cNvSpPr/>
          <p:nvPr/>
        </p:nvSpPr>
        <p:spPr>
          <a:xfrm>
            <a:off x="6412072" y="2826659"/>
            <a:ext cx="6656228" cy="812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04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0EDB6D1-8502-1395-6CE7-70BEB595B240}"/>
              </a:ext>
            </a:extLst>
          </p:cNvPr>
          <p:cNvSpPr/>
          <p:nvPr/>
        </p:nvSpPr>
        <p:spPr>
          <a:xfrm>
            <a:off x="5733659" y="3956960"/>
            <a:ext cx="7953312" cy="812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05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9F0E9AD1-BCA6-7524-6FF1-CAEB9060EB47}"/>
              </a:ext>
            </a:extLst>
          </p:cNvPr>
          <p:cNvSpPr/>
          <p:nvPr/>
        </p:nvSpPr>
        <p:spPr>
          <a:xfrm>
            <a:off x="5026216" y="5087259"/>
            <a:ext cx="8384984" cy="812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06</a:t>
            </a:r>
          </a:p>
        </p:txBody>
      </p:sp>
      <p:pic>
        <p:nvPicPr>
          <p:cNvPr id="3" name="Imagem 2" descr="Forma&#10;&#10;O conteúdo gerado por IA pode estar incorreto.">
            <a:extLst>
              <a:ext uri="{FF2B5EF4-FFF2-40B4-BE49-F238E27FC236}">
                <a16:creationId xmlns:a16="http://schemas.microsoft.com/office/drawing/2014/main" id="{4CECBBF1-37FC-9DAD-BE63-ABD9145275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-1130300" y="0"/>
            <a:ext cx="39370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Forma&#10;&#10;O conteúdo gerado por IA pode estar incorreto.">
            <a:extLst>
              <a:ext uri="{FF2B5EF4-FFF2-40B4-BE49-F238E27FC236}">
                <a16:creationId xmlns:a16="http://schemas.microsoft.com/office/drawing/2014/main" id="{0243F06F-8F20-EE9C-4BDE-40822BFAAF3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2" r="26956"/>
          <a:stretch>
            <a:fillRect/>
          </a:stretch>
        </p:blipFill>
        <p:spPr>
          <a:xfrm flipH="1">
            <a:off x="9125986" y="1696358"/>
            <a:ext cx="40767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D110C21-7EFF-8B21-733F-70D826E0DC11}"/>
              </a:ext>
            </a:extLst>
          </p:cNvPr>
          <p:cNvSpPr txBox="1"/>
          <p:nvPr/>
        </p:nvSpPr>
        <p:spPr>
          <a:xfrm>
            <a:off x="8276643" y="30298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413029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11111E-6 L 1.38778E-17 0.03634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38778E-17 1.11111E-6 L 1.38778E-17 0.0363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33AE9B-92FA-879F-510A-AEFF51781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73ABB27-F9E8-9549-C9EA-C74D097D493B}"/>
              </a:ext>
            </a:extLst>
          </p:cNvPr>
          <p:cNvSpPr txBox="1"/>
          <p:nvPr/>
        </p:nvSpPr>
        <p:spPr>
          <a:xfrm>
            <a:off x="682286" y="3193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0113B4C-C1A3-13F9-CDF6-FB77FF3316FA}"/>
              </a:ext>
            </a:extLst>
          </p:cNvPr>
          <p:cNvSpPr txBox="1"/>
          <p:nvPr/>
        </p:nvSpPr>
        <p:spPr>
          <a:xfrm>
            <a:off x="636889" y="15055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F1E4592-2884-7490-75D2-72114D7C3D66}"/>
              </a:ext>
            </a:extLst>
          </p:cNvPr>
          <p:cNvSpPr txBox="1"/>
          <p:nvPr/>
        </p:nvSpPr>
        <p:spPr>
          <a:xfrm>
            <a:off x="594389" y="3011177"/>
            <a:ext cx="65913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E47C6C60-9835-9A44-6AA2-91D1C2EEE4E4}"/>
              </a:ext>
            </a:extLst>
          </p:cNvPr>
          <p:cNvGrpSpPr/>
          <p:nvPr/>
        </p:nvGrpSpPr>
        <p:grpSpPr>
          <a:xfrm rot="1746336">
            <a:off x="7820821" y="1730224"/>
            <a:ext cx="1254236" cy="317500"/>
            <a:chOff x="7508764" y="1128427"/>
            <a:chExt cx="1254236" cy="3175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54CAF78-1873-F7BF-F5F4-6FD1A26A650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F115AC4-F54C-313D-B43A-56263D0C9A0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850325A-655A-7C78-BD55-7514C41DD332}"/>
              </a:ext>
            </a:extLst>
          </p:cNvPr>
          <p:cNvGrpSpPr/>
          <p:nvPr/>
        </p:nvGrpSpPr>
        <p:grpSpPr>
          <a:xfrm rot="6720469">
            <a:off x="9827421" y="1533061"/>
            <a:ext cx="1254236" cy="317500"/>
            <a:chOff x="7508764" y="1128427"/>
            <a:chExt cx="1254236" cy="3175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8C75D1F5-5392-61A4-E0B4-D61B594651F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8C166864-25D9-80B8-5C88-F971F246E72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8B5521A-75F2-23A1-C6C8-71310D086677}"/>
              </a:ext>
            </a:extLst>
          </p:cNvPr>
          <p:cNvGrpSpPr/>
          <p:nvPr/>
        </p:nvGrpSpPr>
        <p:grpSpPr>
          <a:xfrm rot="13199245">
            <a:off x="5261357" y="1754307"/>
            <a:ext cx="1254236" cy="317500"/>
            <a:chOff x="7508764" y="1128427"/>
            <a:chExt cx="1254236" cy="31750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11C3CB62-5344-A7F4-9F88-6620A657E31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E67FFD05-9DE1-FC34-C959-7B7C58FEC4B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AF7A7779-5540-C805-CFE9-D3A6AF06E3BC}"/>
              </a:ext>
            </a:extLst>
          </p:cNvPr>
          <p:cNvGrpSpPr/>
          <p:nvPr/>
        </p:nvGrpSpPr>
        <p:grpSpPr>
          <a:xfrm rot="15867672">
            <a:off x="6895018" y="4628131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8659CC17-7C1D-7D33-0D38-7303146183E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5C8DC6B7-8D60-4DD1-E23F-FD4AD856A51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350A22B-6201-9B26-E3EA-E156788ADA40}"/>
              </a:ext>
            </a:extLst>
          </p:cNvPr>
          <p:cNvGrpSpPr/>
          <p:nvPr/>
        </p:nvGrpSpPr>
        <p:grpSpPr>
          <a:xfrm rot="20841805">
            <a:off x="7627520" y="3266174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67B0C1D-A016-C430-F26E-7DD3AD17D6D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3C888E2A-8D62-30FA-4469-B04A7C236FF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C6A6422-96D2-12F1-EDF9-17FC3B24C8E1}"/>
              </a:ext>
            </a:extLst>
          </p:cNvPr>
          <p:cNvGrpSpPr/>
          <p:nvPr/>
        </p:nvGrpSpPr>
        <p:grpSpPr>
          <a:xfrm rot="5720581">
            <a:off x="8205259" y="5743998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F9739D0F-B666-B9EC-F28D-D0948A8BCE1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75E7527C-C9D9-B0B3-432F-772FFD0CD04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935B800C-F6AE-04F5-04C1-7E7687643EC2}"/>
              </a:ext>
            </a:extLst>
          </p:cNvPr>
          <p:cNvSpPr/>
          <p:nvPr/>
        </p:nvSpPr>
        <p:spPr>
          <a:xfrm rot="15867672">
            <a:off x="9427893" y="2516213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5ABDE01-E548-8DE0-2AC4-BFF937BF67FE}"/>
              </a:ext>
            </a:extLst>
          </p:cNvPr>
          <p:cNvSpPr/>
          <p:nvPr/>
        </p:nvSpPr>
        <p:spPr>
          <a:xfrm rot="15867672">
            <a:off x="11993022" y="599576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7F20187-673B-CA1F-B21F-D1E140A4B678}"/>
              </a:ext>
            </a:extLst>
          </p:cNvPr>
          <p:cNvSpPr/>
          <p:nvPr/>
        </p:nvSpPr>
        <p:spPr>
          <a:xfrm rot="15867672">
            <a:off x="9695485" y="434334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24617C33-33AE-C848-CCC1-73D62AAE302F}"/>
              </a:ext>
            </a:extLst>
          </p:cNvPr>
          <p:cNvGrpSpPr/>
          <p:nvPr/>
        </p:nvGrpSpPr>
        <p:grpSpPr>
          <a:xfrm rot="1113143">
            <a:off x="8834656" y="4573832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8BE813DA-47CB-5D16-DEA9-C946255E234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63C5B262-DE13-2BD5-896A-72EBDC31F75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1E90FE8C-8A05-68E0-40DC-A2FAD6635C9B}"/>
              </a:ext>
            </a:extLst>
          </p:cNvPr>
          <p:cNvGrpSpPr/>
          <p:nvPr/>
        </p:nvGrpSpPr>
        <p:grpSpPr>
          <a:xfrm rot="8400905">
            <a:off x="9695054" y="3428174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2DC61901-7D94-02DA-BFC2-09148154EA1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6C7D12C9-6C98-468F-1C59-38625B0B432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194D089-FD5C-388C-6970-A41BBEF44519}"/>
              </a:ext>
            </a:extLst>
          </p:cNvPr>
          <p:cNvGrpSpPr/>
          <p:nvPr/>
        </p:nvGrpSpPr>
        <p:grpSpPr>
          <a:xfrm rot="12566052">
            <a:off x="10144897" y="5689699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53245ABA-E6D1-397E-569E-BA1981BE18A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E5D59813-5FA4-EA4C-8695-C9375FC7703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569838EE-2FC8-86D7-7F1D-7CEBDB824EAD}"/>
              </a:ext>
            </a:extLst>
          </p:cNvPr>
          <p:cNvGrpSpPr/>
          <p:nvPr/>
        </p:nvGrpSpPr>
        <p:grpSpPr>
          <a:xfrm rot="14135495">
            <a:off x="11031220" y="2479053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23415602-8840-7AF0-1A8E-57CF5738FFF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6EB70180-721A-A5BB-2464-93A8003124F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43BDEDBA-A5BB-455D-0522-46052B4DAF04}"/>
              </a:ext>
            </a:extLst>
          </p:cNvPr>
          <p:cNvGrpSpPr/>
          <p:nvPr/>
        </p:nvGrpSpPr>
        <p:grpSpPr>
          <a:xfrm rot="20614271">
            <a:off x="6828766" y="637014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5B4B5FDC-9DD4-C598-48C0-9CD3C589466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F02EFBFC-5704-F549-8C43-15876F3C28D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AB00C487-684A-1321-2E06-652C85841078}"/>
              </a:ext>
            </a:extLst>
          </p:cNvPr>
          <p:cNvGrpSpPr/>
          <p:nvPr/>
        </p:nvGrpSpPr>
        <p:grpSpPr>
          <a:xfrm rot="15815931">
            <a:off x="10898853" y="4374166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92CD0513-17AC-914B-AA3E-E81C270EAA9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D4D49B9D-6A84-9A81-92BA-BF1B9A7A64A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4622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FE9CFE-1B17-05C1-7B75-7D8DA6401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BA0F362-567D-54A4-32CA-820529F848C4}"/>
              </a:ext>
            </a:extLst>
          </p:cNvPr>
          <p:cNvSpPr/>
          <p:nvPr/>
        </p:nvSpPr>
        <p:spPr>
          <a:xfrm>
            <a:off x="0" y="2692400"/>
            <a:ext cx="12192000" cy="4165600"/>
          </a:xfrm>
          <a:prstGeom prst="rect">
            <a:avLst/>
          </a:prstGeom>
          <a:solidFill>
            <a:srgbClr val="284B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E9712AC-B6C7-899C-5797-EC6ACB1DCEB7}"/>
              </a:ext>
            </a:extLst>
          </p:cNvPr>
          <p:cNvSpPr txBox="1"/>
          <p:nvPr/>
        </p:nvSpPr>
        <p:spPr>
          <a:xfrm>
            <a:off x="4514057" y="225310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BAF5F7C-8DFA-2A26-AC89-9D6133002AE3}"/>
              </a:ext>
            </a:extLst>
          </p:cNvPr>
          <p:cNvSpPr txBox="1"/>
          <p:nvPr/>
        </p:nvSpPr>
        <p:spPr>
          <a:xfrm>
            <a:off x="4468660" y="1411514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EF2D480-D179-5FA6-4944-1AB6EFCCF0DC}"/>
              </a:ext>
            </a:extLst>
          </p:cNvPr>
          <p:cNvSpPr/>
          <p:nvPr/>
        </p:nvSpPr>
        <p:spPr>
          <a:xfrm>
            <a:off x="381000" y="3628571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2561189-791A-4732-0CFE-9D2F18CE63E8}"/>
              </a:ext>
            </a:extLst>
          </p:cNvPr>
          <p:cNvSpPr/>
          <p:nvPr/>
        </p:nvSpPr>
        <p:spPr>
          <a:xfrm>
            <a:off x="4318000" y="3628571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E44A68E-55B6-ED09-47A6-13C57C147A95}"/>
              </a:ext>
            </a:extLst>
          </p:cNvPr>
          <p:cNvSpPr/>
          <p:nvPr/>
        </p:nvSpPr>
        <p:spPr>
          <a:xfrm>
            <a:off x="8255000" y="3628571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9CE43F-8E37-E005-AF75-FD96BAA0F079}"/>
              </a:ext>
            </a:extLst>
          </p:cNvPr>
          <p:cNvSpPr txBox="1"/>
          <p:nvPr/>
        </p:nvSpPr>
        <p:spPr>
          <a:xfrm>
            <a:off x="935748" y="2920685"/>
            <a:ext cx="2446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9D9D9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3842247-A14F-12F9-7DF4-82938592E9DF}"/>
              </a:ext>
            </a:extLst>
          </p:cNvPr>
          <p:cNvSpPr txBox="1"/>
          <p:nvPr/>
        </p:nvSpPr>
        <p:spPr>
          <a:xfrm>
            <a:off x="343863" y="4137025"/>
            <a:ext cx="3593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61A1D16-18C0-0698-77A3-157468CAE942}"/>
              </a:ext>
            </a:extLst>
          </p:cNvPr>
          <p:cNvSpPr txBox="1"/>
          <p:nvPr/>
        </p:nvSpPr>
        <p:spPr>
          <a:xfrm>
            <a:off x="4841490" y="2920685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9D9D9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759762A-F297-8374-C62C-194BB926A257}"/>
              </a:ext>
            </a:extLst>
          </p:cNvPr>
          <p:cNvSpPr txBox="1"/>
          <p:nvPr/>
        </p:nvSpPr>
        <p:spPr>
          <a:xfrm>
            <a:off x="8747232" y="2920685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9D9D9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DABA47A-C09C-0C39-6A17-F01531EDC5AF}"/>
              </a:ext>
            </a:extLst>
          </p:cNvPr>
          <p:cNvSpPr txBox="1"/>
          <p:nvPr/>
        </p:nvSpPr>
        <p:spPr>
          <a:xfrm>
            <a:off x="4280863" y="4137025"/>
            <a:ext cx="3593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A6FC96F-5C55-486E-5F88-A9FC2FAC90A7}"/>
              </a:ext>
            </a:extLst>
          </p:cNvPr>
          <p:cNvSpPr txBox="1"/>
          <p:nvPr/>
        </p:nvSpPr>
        <p:spPr>
          <a:xfrm>
            <a:off x="8217863" y="4137025"/>
            <a:ext cx="3593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7F2D2BF-474F-A1A2-CB99-2971570E03F0}"/>
              </a:ext>
            </a:extLst>
          </p:cNvPr>
          <p:cNvGrpSpPr/>
          <p:nvPr/>
        </p:nvGrpSpPr>
        <p:grpSpPr>
          <a:xfrm rot="1746336">
            <a:off x="1070577" y="5884963"/>
            <a:ext cx="687337" cy="173994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C42771E2-2B45-FF3F-AA88-AF07368C7F8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62C30257-7E4B-6374-8564-C9AC31F6A71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30AFB8B-807B-FE1B-0753-42711352AE72}"/>
              </a:ext>
            </a:extLst>
          </p:cNvPr>
          <p:cNvGrpSpPr/>
          <p:nvPr/>
        </p:nvGrpSpPr>
        <p:grpSpPr>
          <a:xfrm rot="13199245">
            <a:off x="37329" y="5564546"/>
            <a:ext cx="687338" cy="173994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916EBF44-7CED-B8B4-3474-114787BB2EC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BA741ECF-B15B-EEAB-4E06-22EA232D2BE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B3E5792-4742-5422-E988-207C94B2AB68}"/>
              </a:ext>
            </a:extLst>
          </p:cNvPr>
          <p:cNvGrpSpPr/>
          <p:nvPr/>
        </p:nvGrpSpPr>
        <p:grpSpPr>
          <a:xfrm rot="9800706">
            <a:off x="631182" y="3784538"/>
            <a:ext cx="687337" cy="173994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865374E7-E461-1BC9-6C7A-DFF7C69C03E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8095CCBA-E16F-66A1-DAEC-0784D1D0E65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D20F2793-97FF-52CE-9346-2AC566587AA9}"/>
              </a:ext>
            </a:extLst>
          </p:cNvPr>
          <p:cNvSpPr/>
          <p:nvPr/>
        </p:nvSpPr>
        <p:spPr>
          <a:xfrm rot="15867672">
            <a:off x="3529549" y="5568843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CAAB6A68-D6A5-BBE4-ABEB-BCDE86620D13}"/>
              </a:ext>
            </a:extLst>
          </p:cNvPr>
          <p:cNvGrpSpPr/>
          <p:nvPr/>
        </p:nvGrpSpPr>
        <p:grpSpPr>
          <a:xfrm rot="20614271">
            <a:off x="3411021" y="3713864"/>
            <a:ext cx="687337" cy="173994"/>
            <a:chOff x="7508764" y="1128427"/>
            <a:chExt cx="1254236" cy="317500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B1573D8E-57A5-BD18-5E1C-CDB11C0A6FC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04369C2-55C9-629D-4142-3ED2DA38B21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7" name="Elipse 26">
            <a:extLst>
              <a:ext uri="{FF2B5EF4-FFF2-40B4-BE49-F238E27FC236}">
                <a16:creationId xmlns:a16="http://schemas.microsoft.com/office/drawing/2014/main" id="{D991683D-FD62-68DC-FBEB-B24A441FD03C}"/>
              </a:ext>
            </a:extLst>
          </p:cNvPr>
          <p:cNvSpPr/>
          <p:nvPr/>
        </p:nvSpPr>
        <p:spPr>
          <a:xfrm rot="15867672">
            <a:off x="2180655" y="3809452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D643F94-3A54-0261-AAC3-1760B5BE8912}"/>
              </a:ext>
            </a:extLst>
          </p:cNvPr>
          <p:cNvGrpSpPr/>
          <p:nvPr/>
        </p:nvGrpSpPr>
        <p:grpSpPr>
          <a:xfrm rot="1746336">
            <a:off x="11336517" y="3987304"/>
            <a:ext cx="687337" cy="173994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56BC7356-CDE3-15EB-C4C8-FB5B9A32065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B83796BE-DF4B-4011-0AE4-D75E54F110F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E575C994-4D0A-2523-38E3-1B033182619B}"/>
              </a:ext>
            </a:extLst>
          </p:cNvPr>
          <p:cNvGrpSpPr/>
          <p:nvPr/>
        </p:nvGrpSpPr>
        <p:grpSpPr>
          <a:xfrm rot="13199245">
            <a:off x="8817560" y="5840637"/>
            <a:ext cx="687338" cy="173994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55A931B3-D4D4-C9AC-EFAE-144C3399AC8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2F226810-2715-CC86-9703-CABD3E8A67D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37DC2778-6A15-3F9B-8BE8-651444286390}"/>
              </a:ext>
            </a:extLst>
          </p:cNvPr>
          <p:cNvGrpSpPr/>
          <p:nvPr/>
        </p:nvGrpSpPr>
        <p:grpSpPr>
          <a:xfrm rot="9800706">
            <a:off x="10944680" y="5744763"/>
            <a:ext cx="687337" cy="173994"/>
            <a:chOff x="7508764" y="1128427"/>
            <a:chExt cx="1254236" cy="317500"/>
          </a:xfrm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663CED7B-C79A-AECF-1D85-BDD24D58460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4EB33F4F-7B09-57B9-3F33-E8166838532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3435C96-0CB9-53D9-C057-BEA7B336A39D}"/>
              </a:ext>
            </a:extLst>
          </p:cNvPr>
          <p:cNvGrpSpPr/>
          <p:nvPr/>
        </p:nvGrpSpPr>
        <p:grpSpPr>
          <a:xfrm rot="20614271">
            <a:off x="8660195" y="3750746"/>
            <a:ext cx="687337" cy="173994"/>
            <a:chOff x="7508764" y="1128427"/>
            <a:chExt cx="1254236" cy="317500"/>
          </a:xfrm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7DD991A6-5F1A-5900-CD56-E38D2B5E127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14F86E1D-E3CC-644D-4D4D-748B86B7732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0" name="Elipse 39">
            <a:extLst>
              <a:ext uri="{FF2B5EF4-FFF2-40B4-BE49-F238E27FC236}">
                <a16:creationId xmlns:a16="http://schemas.microsoft.com/office/drawing/2014/main" id="{5909131E-BC26-7771-EE7F-88672D0E0FBC}"/>
              </a:ext>
            </a:extLst>
          </p:cNvPr>
          <p:cNvSpPr/>
          <p:nvPr/>
        </p:nvSpPr>
        <p:spPr>
          <a:xfrm rot="15867672">
            <a:off x="10151347" y="3794774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8A05AF9E-A995-E338-967F-1DC5881AA5B5}"/>
              </a:ext>
            </a:extLst>
          </p:cNvPr>
          <p:cNvGrpSpPr/>
          <p:nvPr/>
        </p:nvGrpSpPr>
        <p:grpSpPr>
          <a:xfrm rot="1746336">
            <a:off x="7337939" y="6111679"/>
            <a:ext cx="687337" cy="173994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09D860B0-971C-23DE-9B7C-0502AF774D7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8F77DCFE-6BD1-0B02-31DB-3C952F18EDD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739AE28A-75AE-3A9F-29EE-DECA2BD5EDF4}"/>
              </a:ext>
            </a:extLst>
          </p:cNvPr>
          <p:cNvGrpSpPr/>
          <p:nvPr/>
        </p:nvGrpSpPr>
        <p:grpSpPr>
          <a:xfrm rot="13199245">
            <a:off x="5199779" y="6105157"/>
            <a:ext cx="687338" cy="173994"/>
            <a:chOff x="7508764" y="1128427"/>
            <a:chExt cx="1254236" cy="317500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45F5421C-9701-A6D4-5737-4563D783B17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30C33662-5645-BE2A-61FD-B2E35AF206D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F67F81A8-EB89-3645-C86A-9F04FB5FF86E}"/>
              </a:ext>
            </a:extLst>
          </p:cNvPr>
          <p:cNvGrpSpPr/>
          <p:nvPr/>
        </p:nvGrpSpPr>
        <p:grpSpPr>
          <a:xfrm rot="9800706">
            <a:off x="6087947" y="6476619"/>
            <a:ext cx="687337" cy="173994"/>
            <a:chOff x="7508764" y="1128427"/>
            <a:chExt cx="1254236" cy="317500"/>
          </a:xfrm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FFDBD00A-7914-6A10-25F9-C980E501A46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BBD426F3-92DC-84AC-63AC-364709B1EAC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019AA7C0-53E0-9053-360D-DF0B9E01EFAE}"/>
              </a:ext>
            </a:extLst>
          </p:cNvPr>
          <p:cNvGrpSpPr/>
          <p:nvPr/>
        </p:nvGrpSpPr>
        <p:grpSpPr>
          <a:xfrm rot="20614271">
            <a:off x="4380335" y="6390315"/>
            <a:ext cx="687337" cy="173994"/>
            <a:chOff x="7508764" y="1128427"/>
            <a:chExt cx="1254236" cy="317500"/>
          </a:xfrm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F7F59275-6C3C-63C3-6522-8138C5DA002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12972853-1310-802F-511F-089C82FF6E8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3" name="Elipse 52">
            <a:extLst>
              <a:ext uri="{FF2B5EF4-FFF2-40B4-BE49-F238E27FC236}">
                <a16:creationId xmlns:a16="http://schemas.microsoft.com/office/drawing/2014/main" id="{5C0D87A7-13F0-C1D5-F270-E0AF523AC2F7}"/>
              </a:ext>
            </a:extLst>
          </p:cNvPr>
          <p:cNvSpPr/>
          <p:nvPr/>
        </p:nvSpPr>
        <p:spPr>
          <a:xfrm rot="15867672">
            <a:off x="7850733" y="2913184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0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4CADF-DBC8-EAA3-2588-FDEB2909E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65784679-436E-237D-FC7E-4DD02AC0FAA1}"/>
              </a:ext>
            </a:extLst>
          </p:cNvPr>
          <p:cNvGrpSpPr/>
          <p:nvPr/>
        </p:nvGrpSpPr>
        <p:grpSpPr>
          <a:xfrm>
            <a:off x="355600" y="393700"/>
            <a:ext cx="11239500" cy="5600700"/>
            <a:chOff x="355600" y="393700"/>
            <a:chExt cx="11239500" cy="5600700"/>
          </a:xfrm>
        </p:grpSpPr>
        <p:sp>
          <p:nvSpPr>
            <p:cNvPr id="4" name="Balão de Fala: Retângulo com Cantos Arredondados 3">
              <a:extLst>
                <a:ext uri="{FF2B5EF4-FFF2-40B4-BE49-F238E27FC236}">
                  <a16:creationId xmlns:a16="http://schemas.microsoft.com/office/drawing/2014/main" id="{17DE9E45-AAC8-D821-61A0-F1A3A3248553}"/>
                </a:ext>
              </a:extLst>
            </p:cNvPr>
            <p:cNvSpPr/>
            <p:nvPr/>
          </p:nvSpPr>
          <p:spPr>
            <a:xfrm>
              <a:off x="457200" y="533400"/>
              <a:ext cx="11137900" cy="5461000"/>
            </a:xfrm>
            <a:prstGeom prst="wedgeRoundRectCallout">
              <a:avLst>
                <a:gd name="adj1" fmla="val 38460"/>
                <a:gd name="adj2" fmla="val 61802"/>
                <a:gd name="adj3" fmla="val 16667"/>
              </a:avLst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Balão de Fala: Retângulo com Cantos Arredondados 4">
              <a:extLst>
                <a:ext uri="{FF2B5EF4-FFF2-40B4-BE49-F238E27FC236}">
                  <a16:creationId xmlns:a16="http://schemas.microsoft.com/office/drawing/2014/main" id="{6A507D29-5707-38A4-4FEC-11BBF9A7E57F}"/>
                </a:ext>
              </a:extLst>
            </p:cNvPr>
            <p:cNvSpPr/>
            <p:nvPr/>
          </p:nvSpPr>
          <p:spPr>
            <a:xfrm>
              <a:off x="355600" y="393700"/>
              <a:ext cx="11137900" cy="5461000"/>
            </a:xfrm>
            <a:prstGeom prst="wedgeRoundRectCallout">
              <a:avLst>
                <a:gd name="adj1" fmla="val 38460"/>
                <a:gd name="adj2" fmla="val 61802"/>
                <a:gd name="adj3" fmla="val 16667"/>
              </a:avLst>
            </a:prstGeom>
            <a:solidFill>
              <a:srgbClr val="284B63"/>
            </a:solidFill>
            <a:ln w="38100">
              <a:solidFill>
                <a:srgbClr val="3535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62B7AC-C5EF-FB3D-7DA0-941F901B8304}"/>
              </a:ext>
            </a:extLst>
          </p:cNvPr>
          <p:cNvSpPr txBox="1"/>
          <p:nvPr/>
        </p:nvSpPr>
        <p:spPr>
          <a:xfrm>
            <a:off x="743897" y="6495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3E3A820-88B1-83C3-5074-22C51971006D}"/>
              </a:ext>
            </a:extLst>
          </p:cNvPr>
          <p:cNvSpPr txBox="1"/>
          <p:nvPr/>
        </p:nvSpPr>
        <p:spPr>
          <a:xfrm>
            <a:off x="698500" y="18357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532424D-0E27-F99E-9705-7354BDBA6BFC}"/>
              </a:ext>
            </a:extLst>
          </p:cNvPr>
          <p:cNvSpPr txBox="1"/>
          <p:nvPr/>
        </p:nvSpPr>
        <p:spPr>
          <a:xfrm>
            <a:off x="4259115" y="2335248"/>
            <a:ext cx="66902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36C742CE-D0D0-953F-BEE9-D09B01C5553F}"/>
              </a:ext>
            </a:extLst>
          </p:cNvPr>
          <p:cNvSpPr/>
          <p:nvPr/>
        </p:nvSpPr>
        <p:spPr>
          <a:xfrm rot="15867672">
            <a:off x="8984285" y="664096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49856C3-7D35-66BC-426A-E3B60E79F2E5}"/>
              </a:ext>
            </a:extLst>
          </p:cNvPr>
          <p:cNvSpPr/>
          <p:nvPr/>
        </p:nvSpPr>
        <p:spPr>
          <a:xfrm rot="15867672">
            <a:off x="9880596" y="1419312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1F0706B6-8EFF-64C9-D182-5C9E8F4BD919}"/>
              </a:ext>
            </a:extLst>
          </p:cNvPr>
          <p:cNvSpPr/>
          <p:nvPr/>
        </p:nvSpPr>
        <p:spPr>
          <a:xfrm rot="15867672">
            <a:off x="10725359" y="222807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92471EF-8717-5524-C600-543739F19638}"/>
              </a:ext>
            </a:extLst>
          </p:cNvPr>
          <p:cNvSpPr/>
          <p:nvPr/>
        </p:nvSpPr>
        <p:spPr>
          <a:xfrm rot="15867672">
            <a:off x="11687986" y="68086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1B9A741-F4A1-0CCF-FAFE-2A7A71990A21}"/>
              </a:ext>
            </a:extLst>
          </p:cNvPr>
          <p:cNvSpPr/>
          <p:nvPr/>
        </p:nvSpPr>
        <p:spPr>
          <a:xfrm rot="15867672">
            <a:off x="8136724" y="25493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7CD8ED1-4A21-ECC3-F632-E823F3CBBB95}"/>
              </a:ext>
            </a:extLst>
          </p:cNvPr>
          <p:cNvSpPr/>
          <p:nvPr/>
        </p:nvSpPr>
        <p:spPr>
          <a:xfrm rot="15867672">
            <a:off x="1798773" y="4149223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7B0444D-D220-EEE5-E699-46351902F4BB}"/>
              </a:ext>
            </a:extLst>
          </p:cNvPr>
          <p:cNvSpPr/>
          <p:nvPr/>
        </p:nvSpPr>
        <p:spPr>
          <a:xfrm rot="15867672">
            <a:off x="471781" y="460727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A98C1A97-C667-E74E-F94A-9C8200E4E1DB}"/>
              </a:ext>
            </a:extLst>
          </p:cNvPr>
          <p:cNvSpPr/>
          <p:nvPr/>
        </p:nvSpPr>
        <p:spPr>
          <a:xfrm rot="15867672">
            <a:off x="937410" y="6062387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6497C9B-8486-FC25-84A9-A2E501B63D39}"/>
              </a:ext>
            </a:extLst>
          </p:cNvPr>
          <p:cNvSpPr/>
          <p:nvPr/>
        </p:nvSpPr>
        <p:spPr>
          <a:xfrm rot="15867672">
            <a:off x="1630831" y="541913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80A5B17-DC00-0AAE-C0F8-2AED1EB15BFE}"/>
              </a:ext>
            </a:extLst>
          </p:cNvPr>
          <p:cNvSpPr/>
          <p:nvPr/>
        </p:nvSpPr>
        <p:spPr>
          <a:xfrm rot="15867672">
            <a:off x="3136542" y="5449945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A704BEA-03F5-BCBC-0D1B-2F1F0063591C}"/>
              </a:ext>
            </a:extLst>
          </p:cNvPr>
          <p:cNvSpPr/>
          <p:nvPr/>
        </p:nvSpPr>
        <p:spPr>
          <a:xfrm rot="15867672">
            <a:off x="5688680" y="6548916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7B020D47-65A9-9C7F-6BEF-6457BF834438}"/>
              </a:ext>
            </a:extLst>
          </p:cNvPr>
          <p:cNvSpPr/>
          <p:nvPr/>
        </p:nvSpPr>
        <p:spPr>
          <a:xfrm rot="15867672">
            <a:off x="6537096" y="619204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691DE28E-57C5-FD61-C2F2-F1451959DD28}"/>
              </a:ext>
            </a:extLst>
          </p:cNvPr>
          <p:cNvSpPr/>
          <p:nvPr/>
        </p:nvSpPr>
        <p:spPr>
          <a:xfrm rot="15867672">
            <a:off x="10620917" y="617377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309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A2BEA-2047-F929-D7E5-5A61B1062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D13833A-793D-E291-058E-8FDCBAECC096}"/>
              </a:ext>
            </a:extLst>
          </p:cNvPr>
          <p:cNvGrpSpPr/>
          <p:nvPr/>
        </p:nvGrpSpPr>
        <p:grpSpPr>
          <a:xfrm>
            <a:off x="513644" y="1658881"/>
            <a:ext cx="12834618" cy="4499964"/>
            <a:chOff x="513644" y="1658881"/>
            <a:chExt cx="12834618" cy="4499964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3729820C-02A5-5EB1-3CD8-7698C93E698C}"/>
                </a:ext>
              </a:extLst>
            </p:cNvPr>
            <p:cNvSpPr/>
            <p:nvPr/>
          </p:nvSpPr>
          <p:spPr>
            <a:xfrm rot="20614271">
              <a:off x="1689040" y="1658881"/>
              <a:ext cx="11659222" cy="2452917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4B703D6-504A-49FB-BD14-7339C933B625}"/>
                </a:ext>
              </a:extLst>
            </p:cNvPr>
            <p:cNvSpPr/>
            <p:nvPr/>
          </p:nvSpPr>
          <p:spPr>
            <a:xfrm rot="20614271">
              <a:off x="513644" y="2779703"/>
              <a:ext cx="3379142" cy="3379142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ACB3CF1B-84FB-7084-E74C-F9B21B162029}"/>
              </a:ext>
            </a:extLst>
          </p:cNvPr>
          <p:cNvGrpSpPr/>
          <p:nvPr/>
        </p:nvGrpSpPr>
        <p:grpSpPr>
          <a:xfrm>
            <a:off x="8299214" y="2782388"/>
            <a:ext cx="12606863" cy="5810718"/>
            <a:chOff x="8299214" y="2782388"/>
            <a:chExt cx="12606863" cy="5810718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F2604164-6F42-9362-F36E-84DDEE30BDB9}"/>
                </a:ext>
              </a:extLst>
            </p:cNvPr>
            <p:cNvSpPr/>
            <p:nvPr/>
          </p:nvSpPr>
          <p:spPr>
            <a:xfrm rot="1746336">
              <a:off x="9246855" y="6140189"/>
              <a:ext cx="11659222" cy="2452917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8857098-EEF8-B416-0DE4-E01519EB2DEF}"/>
                </a:ext>
              </a:extLst>
            </p:cNvPr>
            <p:cNvSpPr/>
            <p:nvPr/>
          </p:nvSpPr>
          <p:spPr>
            <a:xfrm rot="1746336">
              <a:off x="8299214" y="2782388"/>
              <a:ext cx="3379142" cy="3379142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26FA72F-F910-284B-154F-9569B965447B}"/>
              </a:ext>
            </a:extLst>
          </p:cNvPr>
          <p:cNvGrpSpPr/>
          <p:nvPr/>
        </p:nvGrpSpPr>
        <p:grpSpPr>
          <a:xfrm>
            <a:off x="-4208059" y="-459861"/>
            <a:ext cx="11993630" cy="6599727"/>
            <a:chOff x="-4208059" y="-459861"/>
            <a:chExt cx="11993630" cy="6599727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DEA0D0B-1713-A021-1712-AA08DE8FBC4E}"/>
                </a:ext>
              </a:extLst>
            </p:cNvPr>
            <p:cNvSpPr/>
            <p:nvPr/>
          </p:nvSpPr>
          <p:spPr>
            <a:xfrm rot="13199245">
              <a:off x="-4208059" y="-459861"/>
              <a:ext cx="11659222" cy="2452917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6C5F7C79-139D-D0F3-523D-CA77E4592D51}"/>
                </a:ext>
              </a:extLst>
            </p:cNvPr>
            <p:cNvSpPr/>
            <p:nvPr/>
          </p:nvSpPr>
          <p:spPr>
            <a:xfrm rot="13199245">
              <a:off x="4406429" y="2760724"/>
              <a:ext cx="3379142" cy="3379142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F9A93DE-B8AA-FD9C-FA3F-CFB25CC79A93}"/>
              </a:ext>
            </a:extLst>
          </p:cNvPr>
          <p:cNvSpPr txBox="1"/>
          <p:nvPr/>
        </p:nvSpPr>
        <p:spPr>
          <a:xfrm>
            <a:off x="917179" y="3425346"/>
            <a:ext cx="2446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53535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6F4C159-5BD7-101F-5BF6-2D52E50765D2}"/>
              </a:ext>
            </a:extLst>
          </p:cNvPr>
          <p:cNvSpPr txBox="1"/>
          <p:nvPr/>
        </p:nvSpPr>
        <p:spPr>
          <a:xfrm>
            <a:off x="762263" y="4087378"/>
            <a:ext cx="2784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7C7922D-EE98-C32B-E179-FD2EBC14F8D7}"/>
              </a:ext>
            </a:extLst>
          </p:cNvPr>
          <p:cNvSpPr txBox="1"/>
          <p:nvPr/>
        </p:nvSpPr>
        <p:spPr>
          <a:xfrm>
            <a:off x="4899212" y="3425346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53535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1827ED4-85DD-21E3-1AF6-AD1139A286EE}"/>
              </a:ext>
            </a:extLst>
          </p:cNvPr>
          <p:cNvSpPr txBox="1"/>
          <p:nvPr/>
        </p:nvSpPr>
        <p:spPr>
          <a:xfrm>
            <a:off x="4737261" y="4133232"/>
            <a:ext cx="2784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1757723-4FF6-A669-87F0-03E1B6B35E1D}"/>
              </a:ext>
            </a:extLst>
          </p:cNvPr>
          <p:cNvSpPr txBox="1"/>
          <p:nvPr/>
        </p:nvSpPr>
        <p:spPr>
          <a:xfrm>
            <a:off x="8774454" y="3359633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53535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3E3E1BB-A48E-D7FD-C000-017BDB1FBB9B}"/>
              </a:ext>
            </a:extLst>
          </p:cNvPr>
          <p:cNvSpPr txBox="1"/>
          <p:nvPr/>
        </p:nvSpPr>
        <p:spPr>
          <a:xfrm>
            <a:off x="8612503" y="4067519"/>
            <a:ext cx="2784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1EAA8E7-E84F-55EB-D9A5-294C2F6B4EC7}"/>
              </a:ext>
            </a:extLst>
          </p:cNvPr>
          <p:cNvSpPr txBox="1"/>
          <p:nvPr/>
        </p:nvSpPr>
        <p:spPr>
          <a:xfrm>
            <a:off x="4441160" y="18410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1E883C8-AC4D-5951-B5E5-FB193B0A2515}"/>
              </a:ext>
            </a:extLst>
          </p:cNvPr>
          <p:cNvSpPr txBox="1"/>
          <p:nvPr/>
        </p:nvSpPr>
        <p:spPr>
          <a:xfrm>
            <a:off x="4395763" y="1370305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8D8320A4-23C7-CAE2-AE3D-668B53A62911}"/>
              </a:ext>
            </a:extLst>
          </p:cNvPr>
          <p:cNvGrpSpPr/>
          <p:nvPr/>
        </p:nvGrpSpPr>
        <p:grpSpPr>
          <a:xfrm rot="1746336">
            <a:off x="11602806" y="3449113"/>
            <a:ext cx="687337" cy="173994"/>
            <a:chOff x="7508764" y="1128427"/>
            <a:chExt cx="1254236" cy="317500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AED3CC4A-FEFE-802D-90DC-172E8FB3258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234F24D5-E9CD-7CB7-6293-6D203A80646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ED8F5C7A-B755-F794-0CD4-A686BEF3C0C1}"/>
              </a:ext>
            </a:extLst>
          </p:cNvPr>
          <p:cNvGrpSpPr/>
          <p:nvPr/>
        </p:nvGrpSpPr>
        <p:grpSpPr>
          <a:xfrm rot="13199245">
            <a:off x="7530109" y="5688202"/>
            <a:ext cx="687338" cy="173994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A7158F71-58DE-1CFA-979E-A354B1A6496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61BD7D19-83A3-F649-1310-76CC2779670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C998F45-83DB-4BB7-429B-8B25EAAE8387}"/>
              </a:ext>
            </a:extLst>
          </p:cNvPr>
          <p:cNvGrpSpPr/>
          <p:nvPr/>
        </p:nvGrpSpPr>
        <p:grpSpPr>
          <a:xfrm rot="9800706">
            <a:off x="7879307" y="6382106"/>
            <a:ext cx="687337" cy="173994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5E70EBD7-6CC9-A3F6-9F3E-E1FDE5095EA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7CB9AA47-D08F-17CC-433C-CCF06E0749A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E8FB977C-F405-B471-3AA8-F9438536A22D}"/>
              </a:ext>
            </a:extLst>
          </p:cNvPr>
          <p:cNvGrpSpPr/>
          <p:nvPr/>
        </p:nvGrpSpPr>
        <p:grpSpPr>
          <a:xfrm rot="20614271">
            <a:off x="9114540" y="498957"/>
            <a:ext cx="687337" cy="173994"/>
            <a:chOff x="7508764" y="1128427"/>
            <a:chExt cx="1254236" cy="317500"/>
          </a:xfrm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09DD3E20-C8BE-CBC2-0EEC-76E6238DFA5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AAE7C6DB-ADCA-7CA8-46EB-87905557C59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573F800-5089-E73C-E353-616786366B7C}"/>
              </a:ext>
            </a:extLst>
          </p:cNvPr>
          <p:cNvGrpSpPr/>
          <p:nvPr/>
        </p:nvGrpSpPr>
        <p:grpSpPr>
          <a:xfrm rot="1746336">
            <a:off x="285191" y="2394531"/>
            <a:ext cx="687337" cy="173994"/>
            <a:chOff x="7508764" y="1128427"/>
            <a:chExt cx="1254236" cy="317500"/>
          </a:xfrm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9D1A3DCF-F69E-A772-4A05-9EBEECA8C7B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58BA6F5B-0451-1833-8924-657280B4476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BED677AF-D1F4-0311-B7A3-5A7DF58BC33D}"/>
              </a:ext>
            </a:extLst>
          </p:cNvPr>
          <p:cNvGrpSpPr/>
          <p:nvPr/>
        </p:nvGrpSpPr>
        <p:grpSpPr>
          <a:xfrm rot="13199245">
            <a:off x="-16704" y="5915905"/>
            <a:ext cx="687338" cy="173994"/>
            <a:chOff x="7508764" y="1128427"/>
            <a:chExt cx="1254236" cy="317500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BD62E0B5-E15D-11B9-0139-406F5588AEC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FEB34815-5C08-8E8C-9EB9-15BD4ED3142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438BB2A5-28EF-7427-8CBD-9E25E02E5DC0}"/>
              </a:ext>
            </a:extLst>
          </p:cNvPr>
          <p:cNvGrpSpPr/>
          <p:nvPr/>
        </p:nvGrpSpPr>
        <p:grpSpPr>
          <a:xfrm rot="9800706">
            <a:off x="-293254" y="1830735"/>
            <a:ext cx="687337" cy="173994"/>
            <a:chOff x="7508764" y="1128427"/>
            <a:chExt cx="1254236" cy="317500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0F6FF8F1-5B77-DAF5-494B-3819834FC53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B39C099D-0324-B85A-4858-2590DA6DE9D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9B42AFD0-C5DA-40C8-49FA-D4DC8F7A734C}"/>
              </a:ext>
            </a:extLst>
          </p:cNvPr>
          <p:cNvGrpSpPr/>
          <p:nvPr/>
        </p:nvGrpSpPr>
        <p:grpSpPr>
          <a:xfrm rot="20614271">
            <a:off x="797449" y="6421442"/>
            <a:ext cx="687337" cy="173994"/>
            <a:chOff x="7508764" y="1128427"/>
            <a:chExt cx="1254236" cy="317500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B961F91F-8230-4116-F2C3-F8D8754F1C1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951EE941-3BE1-CD17-9A65-5EE036001D9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16926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3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6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353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AB9740-4FBE-1825-0630-BFAE2FC11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CEDD726-ED3C-5CA7-A241-FE30D9304928}"/>
              </a:ext>
            </a:extLst>
          </p:cNvPr>
          <p:cNvSpPr txBox="1"/>
          <p:nvPr/>
        </p:nvSpPr>
        <p:spPr>
          <a:xfrm>
            <a:off x="8274997" y="3701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2682E6-BA56-1B63-5CD4-9712208A24EF}"/>
              </a:ext>
            </a:extLst>
          </p:cNvPr>
          <p:cNvSpPr txBox="1"/>
          <p:nvPr/>
        </p:nvSpPr>
        <p:spPr>
          <a:xfrm>
            <a:off x="8229600" y="15563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8662B4-55BA-0BA0-39A6-3EFBAA4702EB}"/>
              </a:ext>
            </a:extLst>
          </p:cNvPr>
          <p:cNvSpPr txBox="1"/>
          <p:nvPr/>
        </p:nvSpPr>
        <p:spPr>
          <a:xfrm>
            <a:off x="5127363" y="3163749"/>
            <a:ext cx="67318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FFFFFF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1143EE1-4EDD-40FA-21E2-D25DE0C2FDDD}"/>
              </a:ext>
            </a:extLst>
          </p:cNvPr>
          <p:cNvSpPr txBox="1"/>
          <p:nvPr/>
        </p:nvSpPr>
        <p:spPr>
          <a:xfrm>
            <a:off x="1518605" y="641034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76798C-9187-7ED1-AEEA-1FC1536A7864}"/>
              </a:ext>
            </a:extLst>
          </p:cNvPr>
          <p:cNvSpPr txBox="1"/>
          <p:nvPr/>
        </p:nvSpPr>
        <p:spPr>
          <a:xfrm>
            <a:off x="1518605" y="1179929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7340AAE-F6C1-2FB2-1041-35883675D4D0}"/>
              </a:ext>
            </a:extLst>
          </p:cNvPr>
          <p:cNvSpPr txBox="1"/>
          <p:nvPr/>
        </p:nvSpPr>
        <p:spPr>
          <a:xfrm>
            <a:off x="1580171" y="2700604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192A607-4350-60F6-3640-E3BC02AF337D}"/>
              </a:ext>
            </a:extLst>
          </p:cNvPr>
          <p:cNvSpPr txBox="1"/>
          <p:nvPr/>
        </p:nvSpPr>
        <p:spPr>
          <a:xfrm>
            <a:off x="1580171" y="3239499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EE4975E-2409-A8A8-963D-F9978FECA6E7}"/>
              </a:ext>
            </a:extLst>
          </p:cNvPr>
          <p:cNvSpPr txBox="1"/>
          <p:nvPr/>
        </p:nvSpPr>
        <p:spPr>
          <a:xfrm>
            <a:off x="1641737" y="4760174"/>
            <a:ext cx="2055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D164180-AD0C-B779-ECE7-00C2E18E6AB0}"/>
              </a:ext>
            </a:extLst>
          </p:cNvPr>
          <p:cNvSpPr txBox="1"/>
          <p:nvPr/>
        </p:nvSpPr>
        <p:spPr>
          <a:xfrm>
            <a:off x="1641737" y="5299069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33B6FA5-B298-410D-5B30-9CC3694AEB9A}"/>
              </a:ext>
            </a:extLst>
          </p:cNvPr>
          <p:cNvGrpSpPr/>
          <p:nvPr/>
        </p:nvGrpSpPr>
        <p:grpSpPr>
          <a:xfrm rot="1746336">
            <a:off x="5335861" y="1864076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8AA2BCE3-6BAF-A794-262F-B45DA6FB97B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51B9179-7CC8-C1EE-8E8E-00FBA20A81C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FB14327F-9DEE-CED7-D5F9-E644225D3EAF}"/>
              </a:ext>
            </a:extLst>
          </p:cNvPr>
          <p:cNvGrpSpPr/>
          <p:nvPr/>
        </p:nvGrpSpPr>
        <p:grpSpPr>
          <a:xfrm rot="6720469">
            <a:off x="6690192" y="2364088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E59D3261-D014-5C29-F104-BD4970B6E38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B63CF160-DC65-5331-7FA0-8E018FF429D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418BFFE-BB66-46B9-18C8-5BA7B754E783}"/>
              </a:ext>
            </a:extLst>
          </p:cNvPr>
          <p:cNvGrpSpPr/>
          <p:nvPr/>
        </p:nvGrpSpPr>
        <p:grpSpPr>
          <a:xfrm rot="13199245">
            <a:off x="4753357" y="401411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9905B74B-30AC-0EC1-B089-10D463B712A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5D1994A0-B9FE-0E85-331E-9AA57664CBE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9" name="Elipse 28">
            <a:extLst>
              <a:ext uri="{FF2B5EF4-FFF2-40B4-BE49-F238E27FC236}">
                <a16:creationId xmlns:a16="http://schemas.microsoft.com/office/drawing/2014/main" id="{4220A8FC-018F-3DBB-2DD7-A478C6EA964F}"/>
              </a:ext>
            </a:extLst>
          </p:cNvPr>
          <p:cNvSpPr/>
          <p:nvPr/>
        </p:nvSpPr>
        <p:spPr>
          <a:xfrm rot="15867672">
            <a:off x="6639379" y="926041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96FCF1AE-6D66-2359-6F74-A27C97B80894}"/>
              </a:ext>
            </a:extLst>
          </p:cNvPr>
          <p:cNvSpPr/>
          <p:nvPr/>
        </p:nvSpPr>
        <p:spPr>
          <a:xfrm rot="15867672">
            <a:off x="5658716" y="614095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DD3D2F4E-F27B-7B36-F167-4A128758D560}"/>
              </a:ext>
            </a:extLst>
          </p:cNvPr>
          <p:cNvGrpSpPr/>
          <p:nvPr/>
        </p:nvGrpSpPr>
        <p:grpSpPr>
          <a:xfrm rot="20614271">
            <a:off x="6075380" y="-66421"/>
            <a:ext cx="1254236" cy="317500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1566987-25B6-5E35-D47D-22E8A1B6888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8591162F-1E1B-45EB-A440-8218C67758C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4" name="Imagem 33" descr="Forma&#10;&#10;O conteúdo gerado por IA pode estar incorreto.">
            <a:extLst>
              <a:ext uri="{FF2B5EF4-FFF2-40B4-BE49-F238E27FC236}">
                <a16:creationId xmlns:a16="http://schemas.microsoft.com/office/drawing/2014/main" id="{FE111800-65D6-A53F-E5D5-26987343C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681423" y="599245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Forma&#10;&#10;O conteúdo gerado por IA pode estar incorreto.">
            <a:extLst>
              <a:ext uri="{FF2B5EF4-FFF2-40B4-BE49-F238E27FC236}">
                <a16:creationId xmlns:a16="http://schemas.microsoft.com/office/drawing/2014/main" id="{9462ECB6-CDB7-33CC-A118-C2C73284706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681422" y="2641128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 descr="Forma&#10;&#10;O conteúdo gerado por IA pode estar incorreto.">
            <a:extLst>
              <a:ext uri="{FF2B5EF4-FFF2-40B4-BE49-F238E27FC236}">
                <a16:creationId xmlns:a16="http://schemas.microsoft.com/office/drawing/2014/main" id="{8AD5529D-B247-B05C-37DE-E87C7C91AD08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681422" y="4853757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7469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ECB494-56DD-0F40-BFBB-3CE4A3F9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75D9F9B0-59FD-1BE0-E326-3526DAE01C4C}"/>
              </a:ext>
            </a:extLst>
          </p:cNvPr>
          <p:cNvSpPr/>
          <p:nvPr/>
        </p:nvSpPr>
        <p:spPr>
          <a:xfrm>
            <a:off x="0" y="0"/>
            <a:ext cx="4952988" cy="6858000"/>
          </a:xfrm>
          <a:prstGeom prst="rect">
            <a:avLst/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BAF944C-34A4-91BA-8D1C-193E2048C0E0}"/>
              </a:ext>
            </a:extLst>
          </p:cNvPr>
          <p:cNvSpPr txBox="1"/>
          <p:nvPr/>
        </p:nvSpPr>
        <p:spPr>
          <a:xfrm>
            <a:off x="682286" y="3193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879F5A-B18C-9C27-E052-D8A5ACAF825E}"/>
              </a:ext>
            </a:extLst>
          </p:cNvPr>
          <p:cNvSpPr txBox="1"/>
          <p:nvPr/>
        </p:nvSpPr>
        <p:spPr>
          <a:xfrm>
            <a:off x="636889" y="15055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2675F99B-E35F-F320-F997-6A3E15F00F0A}"/>
              </a:ext>
            </a:extLst>
          </p:cNvPr>
          <p:cNvCxnSpPr/>
          <p:nvPr/>
        </p:nvCxnSpPr>
        <p:spPr>
          <a:xfrm flipV="1">
            <a:off x="6106535" y="1282700"/>
            <a:ext cx="0" cy="4622800"/>
          </a:xfrm>
          <a:prstGeom prst="straightConnector1">
            <a:avLst/>
          </a:prstGeom>
          <a:ln w="57150">
            <a:solidFill>
              <a:srgbClr val="FFFF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851CEC72-C34F-CD1D-A104-34A85827608A}"/>
              </a:ext>
            </a:extLst>
          </p:cNvPr>
          <p:cNvCxnSpPr>
            <a:cxnSpLocks/>
          </p:cNvCxnSpPr>
          <p:nvPr/>
        </p:nvCxnSpPr>
        <p:spPr>
          <a:xfrm>
            <a:off x="6093835" y="5880100"/>
            <a:ext cx="5715000" cy="12700"/>
          </a:xfrm>
          <a:prstGeom prst="straightConnector1">
            <a:avLst/>
          </a:prstGeom>
          <a:ln w="57150">
            <a:solidFill>
              <a:srgbClr val="FFFF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B31C4AB1-E408-EB17-5485-6B33FE47AD48}"/>
              </a:ext>
            </a:extLst>
          </p:cNvPr>
          <p:cNvSpPr/>
          <p:nvPr/>
        </p:nvSpPr>
        <p:spPr>
          <a:xfrm>
            <a:off x="6093835" y="2271935"/>
            <a:ext cx="4826000" cy="3557365"/>
          </a:xfrm>
          <a:custGeom>
            <a:avLst/>
            <a:gdLst>
              <a:gd name="csX0" fmla="*/ 0 w 4826000"/>
              <a:gd name="csY0" fmla="*/ 3557365 h 3557365"/>
              <a:gd name="csX1" fmla="*/ 1003300 w 4826000"/>
              <a:gd name="csY1" fmla="*/ 2922365 h 3557365"/>
              <a:gd name="csX2" fmla="*/ 2247900 w 4826000"/>
              <a:gd name="csY2" fmla="*/ 1365 h 3557365"/>
              <a:gd name="csX3" fmla="*/ 3479800 w 4826000"/>
              <a:gd name="csY3" fmla="*/ 2554065 h 3557365"/>
              <a:gd name="csX4" fmla="*/ 4826000 w 4826000"/>
              <a:gd name="csY4" fmla="*/ 3531965 h 35573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826000" h="3557365">
                <a:moveTo>
                  <a:pt x="0" y="3557365"/>
                </a:moveTo>
                <a:cubicBezTo>
                  <a:pt x="314325" y="3536198"/>
                  <a:pt x="628650" y="3515032"/>
                  <a:pt x="1003300" y="2922365"/>
                </a:cubicBezTo>
                <a:cubicBezTo>
                  <a:pt x="1377950" y="2329698"/>
                  <a:pt x="1835150" y="62748"/>
                  <a:pt x="2247900" y="1365"/>
                </a:cubicBezTo>
                <a:cubicBezTo>
                  <a:pt x="2660650" y="-60018"/>
                  <a:pt x="3050117" y="1965632"/>
                  <a:pt x="3479800" y="2554065"/>
                </a:cubicBezTo>
                <a:cubicBezTo>
                  <a:pt x="3909483" y="3142498"/>
                  <a:pt x="4569883" y="3409198"/>
                  <a:pt x="4826000" y="3531965"/>
                </a:cubicBezTo>
              </a:path>
            </a:pathLst>
          </a:custGeom>
          <a:noFill/>
          <a:ln w="57150"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4F4225C-565C-0154-9216-1010798FC393}"/>
              </a:ext>
            </a:extLst>
          </p:cNvPr>
          <p:cNvSpPr/>
          <p:nvPr/>
        </p:nvSpPr>
        <p:spPr>
          <a:xfrm>
            <a:off x="8100435" y="1917700"/>
            <a:ext cx="495299" cy="3949700"/>
          </a:xfrm>
          <a:prstGeom prst="rect">
            <a:avLst/>
          </a:prstGeom>
          <a:solidFill>
            <a:srgbClr val="353535">
              <a:alpha val="3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3EC7B660-3552-4285-1A16-600FB26B5843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8348085" y="1917700"/>
            <a:ext cx="0" cy="394970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D2279D3-312B-FF92-19CD-04A7A6C5B043}"/>
              </a:ext>
            </a:extLst>
          </p:cNvPr>
          <p:cNvSpPr txBox="1"/>
          <p:nvPr/>
        </p:nvSpPr>
        <p:spPr>
          <a:xfrm rot="16200000">
            <a:off x="4255150" y="3490268"/>
            <a:ext cx="3071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Nº de moléculas (n)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03284DA-FC0D-7D65-4F40-E60AA13D6721}"/>
              </a:ext>
            </a:extLst>
          </p:cNvPr>
          <p:cNvSpPr txBox="1"/>
          <p:nvPr/>
        </p:nvSpPr>
        <p:spPr>
          <a:xfrm>
            <a:off x="7921470" y="5952702"/>
            <a:ext cx="2875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Velocidade (ms</a:t>
            </a:r>
            <a:r>
              <a:rPr lang="pt-BR" sz="2400" b="1" baseline="30000" dirty="0">
                <a:solidFill>
                  <a:srgbClr val="FFFFFF"/>
                </a:solidFill>
                <a:latin typeface="Avenir Next LT Pro" panose="020B0504020202020204" pitchFamily="34" charset="0"/>
              </a:rPr>
              <a:t>-1</a:t>
            </a:r>
            <a:r>
              <a:rPr lang="pt-BR" sz="24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BD1B81F-6D8F-4008-66D1-DCF26F764CF4}"/>
              </a:ext>
            </a:extLst>
          </p:cNvPr>
          <p:cNvSpPr txBox="1"/>
          <p:nvPr/>
        </p:nvSpPr>
        <p:spPr>
          <a:xfrm>
            <a:off x="1262001" y="2799563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D1612E4-5210-0018-F971-24A49DE945FD}"/>
              </a:ext>
            </a:extLst>
          </p:cNvPr>
          <p:cNvSpPr txBox="1"/>
          <p:nvPr/>
        </p:nvSpPr>
        <p:spPr>
          <a:xfrm>
            <a:off x="1262001" y="3338458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BD8C3A5-A00B-66C2-883C-748636A8A35A}"/>
              </a:ext>
            </a:extLst>
          </p:cNvPr>
          <p:cNvSpPr txBox="1"/>
          <p:nvPr/>
        </p:nvSpPr>
        <p:spPr>
          <a:xfrm>
            <a:off x="1323568" y="4767826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9D34FE1-06E7-1E81-2C16-9595D79F8D03}"/>
              </a:ext>
            </a:extLst>
          </p:cNvPr>
          <p:cNvSpPr txBox="1"/>
          <p:nvPr/>
        </p:nvSpPr>
        <p:spPr>
          <a:xfrm>
            <a:off x="1323568" y="5306721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pic>
        <p:nvPicPr>
          <p:cNvPr id="22" name="Imagem 21" descr="Forma&#10;&#10;O conteúdo gerado por IA pode estar incorreto.">
            <a:extLst>
              <a:ext uri="{FF2B5EF4-FFF2-40B4-BE49-F238E27FC236}">
                <a16:creationId xmlns:a16="http://schemas.microsoft.com/office/drawing/2014/main" id="{922AA86D-78E2-CB07-072B-FF066340B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2757774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Forma&#10;&#10;O conteúdo gerado por IA pode estar incorreto.">
            <a:extLst>
              <a:ext uri="{FF2B5EF4-FFF2-40B4-BE49-F238E27FC236}">
                <a16:creationId xmlns:a16="http://schemas.microsoft.com/office/drawing/2014/main" id="{D1B01AE9-EAB2-B3A7-D19A-8AE85BB2D1B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4708350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B0601B6-2770-97AA-21DE-6B7A5C45A93C}"/>
              </a:ext>
            </a:extLst>
          </p:cNvPr>
          <p:cNvGrpSpPr/>
          <p:nvPr/>
        </p:nvGrpSpPr>
        <p:grpSpPr>
          <a:xfrm rot="20841805">
            <a:off x="11181717" y="-107924"/>
            <a:ext cx="1254236" cy="317500"/>
            <a:chOff x="7508764" y="1128427"/>
            <a:chExt cx="1254236" cy="317500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51F7FD54-2F86-1AF9-A22C-6E77D473843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2F4A6B58-1435-473F-1227-7897F13DE0D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B2A7C10D-E107-C511-88E1-63F89770C274}"/>
              </a:ext>
            </a:extLst>
          </p:cNvPr>
          <p:cNvGrpSpPr/>
          <p:nvPr/>
        </p:nvGrpSpPr>
        <p:grpSpPr>
          <a:xfrm rot="5720581">
            <a:off x="11534523" y="2246120"/>
            <a:ext cx="1254236" cy="317500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6708E388-AEB8-6579-3208-8F740011E63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CA8BD9B5-3A27-7409-63FA-03402BD11C7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1" name="Elipse 30">
            <a:extLst>
              <a:ext uri="{FF2B5EF4-FFF2-40B4-BE49-F238E27FC236}">
                <a16:creationId xmlns:a16="http://schemas.microsoft.com/office/drawing/2014/main" id="{795F6D4E-8872-AEFC-40C0-FC265AA79609}"/>
              </a:ext>
            </a:extLst>
          </p:cNvPr>
          <p:cNvSpPr/>
          <p:nvPr/>
        </p:nvSpPr>
        <p:spPr>
          <a:xfrm rot="15867672">
            <a:off x="10761084" y="69661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6A9450DE-A4E6-015B-7159-0E83CEB55847}"/>
              </a:ext>
            </a:extLst>
          </p:cNvPr>
          <p:cNvGrpSpPr/>
          <p:nvPr/>
        </p:nvGrpSpPr>
        <p:grpSpPr>
          <a:xfrm rot="1113143">
            <a:off x="7720966" y="76107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B6EA5B4A-984F-6A9D-68F1-16382405164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AB7F425A-2106-EEC6-84DE-518B87C5DC1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8BD34C68-375F-2004-B47A-629B6DCEC141}"/>
              </a:ext>
            </a:extLst>
          </p:cNvPr>
          <p:cNvGrpSpPr/>
          <p:nvPr/>
        </p:nvGrpSpPr>
        <p:grpSpPr>
          <a:xfrm rot="8400905">
            <a:off x="11307211" y="1042118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2ED7141D-1CB1-E7B9-E053-72C0F027338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C1A7F660-5A04-D106-562D-4EFA56877A5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DDF4C627-2B24-C1E1-6C31-7377B6D00989}"/>
              </a:ext>
            </a:extLst>
          </p:cNvPr>
          <p:cNvGrpSpPr/>
          <p:nvPr/>
        </p:nvGrpSpPr>
        <p:grpSpPr>
          <a:xfrm rot="12566052">
            <a:off x="9495599" y="1094429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B4C5B1B5-8F63-089A-B58A-7A069B9A16B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B6FE950A-18A0-822D-6D7A-A47B7395720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9CE8BFD-07BA-B5A9-4D7A-981A765639C0}"/>
              </a:ext>
            </a:extLst>
          </p:cNvPr>
          <p:cNvGrpSpPr/>
          <p:nvPr/>
        </p:nvGrpSpPr>
        <p:grpSpPr>
          <a:xfrm rot="15815931">
            <a:off x="8845952" y="-320431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F36E1736-CED1-9289-D8FA-7A5D4AE794B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D2DBCB37-D796-997C-04AB-672CFA34813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00058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0" grpId="0" animBg="1"/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E6C8B0-8805-548E-6B39-0E6C5150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>
            <a:extLst>
              <a:ext uri="{FF2B5EF4-FFF2-40B4-BE49-F238E27FC236}">
                <a16:creationId xmlns:a16="http://schemas.microsoft.com/office/drawing/2014/main" id="{5DB5B3A8-3F56-2368-67E9-D8F87E362682}"/>
              </a:ext>
            </a:extLst>
          </p:cNvPr>
          <p:cNvGrpSpPr/>
          <p:nvPr/>
        </p:nvGrpSpPr>
        <p:grpSpPr>
          <a:xfrm rot="1746336">
            <a:off x="2054854" y="1600757"/>
            <a:ext cx="1254236" cy="317500"/>
            <a:chOff x="7508764" y="1128427"/>
            <a:chExt cx="1254236" cy="3175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FA50FE4F-FF18-0C77-8A84-F6588711880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36559C1-D3C1-B4D3-0B74-4584A2378E3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398D6988-3979-DC5C-7F92-1E57249A2F16}"/>
              </a:ext>
            </a:extLst>
          </p:cNvPr>
          <p:cNvGrpSpPr/>
          <p:nvPr/>
        </p:nvGrpSpPr>
        <p:grpSpPr>
          <a:xfrm rot="6720469">
            <a:off x="4061454" y="1403594"/>
            <a:ext cx="1254236" cy="317500"/>
            <a:chOff x="7508764" y="1128427"/>
            <a:chExt cx="1254236" cy="31750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00591F3E-3288-41C3-BF33-3D27EDA152D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B2BAEA75-0025-2621-0A53-723917DBEB3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5CBB6BE-D935-94C7-BFD4-0B1C60AF4010}"/>
              </a:ext>
            </a:extLst>
          </p:cNvPr>
          <p:cNvGrpSpPr/>
          <p:nvPr/>
        </p:nvGrpSpPr>
        <p:grpSpPr>
          <a:xfrm rot="13199245">
            <a:off x="-504610" y="1624840"/>
            <a:ext cx="1254236" cy="317500"/>
            <a:chOff x="7508764" y="1128427"/>
            <a:chExt cx="1254236" cy="3175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867DCFB2-09C1-E74B-29E2-F9637E8A102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97BCACAC-B09D-509D-1B62-A5EB5E56B1B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8683B46-D27B-1423-BCEB-F5F1602E976A}"/>
              </a:ext>
            </a:extLst>
          </p:cNvPr>
          <p:cNvGrpSpPr/>
          <p:nvPr/>
        </p:nvGrpSpPr>
        <p:grpSpPr>
          <a:xfrm rot="15867672">
            <a:off x="1129051" y="4498664"/>
            <a:ext cx="1254236" cy="317500"/>
            <a:chOff x="7508764" y="1128427"/>
            <a:chExt cx="1254236" cy="317500"/>
          </a:xfrm>
        </p:grpSpPr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483E089A-AE44-0957-5CFD-11674B8DDCA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DC5E9235-E0FE-04BA-0193-4A76E9503D4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27BA7E55-62BE-F72B-BA66-BEE7831D1E11}"/>
              </a:ext>
            </a:extLst>
          </p:cNvPr>
          <p:cNvGrpSpPr/>
          <p:nvPr/>
        </p:nvGrpSpPr>
        <p:grpSpPr>
          <a:xfrm rot="20841805">
            <a:off x="1861553" y="3136707"/>
            <a:ext cx="1254236" cy="317500"/>
            <a:chOff x="7508764" y="1128427"/>
            <a:chExt cx="1254236" cy="317500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F312E471-181D-B719-DAA3-0FB3B2FCD47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062418B7-B816-2448-BD09-EB1916B8D9E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83F5756-EB74-8ED7-0AAE-30EF16F027A1}"/>
              </a:ext>
            </a:extLst>
          </p:cNvPr>
          <p:cNvGrpSpPr/>
          <p:nvPr/>
        </p:nvGrpSpPr>
        <p:grpSpPr>
          <a:xfrm rot="5720581">
            <a:off x="2439292" y="5614531"/>
            <a:ext cx="1254236" cy="317500"/>
            <a:chOff x="7508764" y="1128427"/>
            <a:chExt cx="1254236" cy="317500"/>
          </a:xfrm>
        </p:grpSpPr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F18793BB-146B-633E-9F3D-F28E857EEC8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6CDAF93B-D522-4840-96DD-E34EF90E63E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0" name="Elipse 29">
            <a:extLst>
              <a:ext uri="{FF2B5EF4-FFF2-40B4-BE49-F238E27FC236}">
                <a16:creationId xmlns:a16="http://schemas.microsoft.com/office/drawing/2014/main" id="{8B647C89-EDE7-CC9F-572F-AD1EFD31BC82}"/>
              </a:ext>
            </a:extLst>
          </p:cNvPr>
          <p:cNvSpPr/>
          <p:nvPr/>
        </p:nvSpPr>
        <p:spPr>
          <a:xfrm rot="15867672">
            <a:off x="3661926" y="2386746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40CE6642-C1C2-FA67-AA4D-5E6B782BF5A7}"/>
              </a:ext>
            </a:extLst>
          </p:cNvPr>
          <p:cNvSpPr/>
          <p:nvPr/>
        </p:nvSpPr>
        <p:spPr>
          <a:xfrm rot="15867672">
            <a:off x="6227055" y="586630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F79CF76F-C6C0-6FF5-AFD4-1CF2E964D2D6}"/>
              </a:ext>
            </a:extLst>
          </p:cNvPr>
          <p:cNvSpPr/>
          <p:nvPr/>
        </p:nvSpPr>
        <p:spPr>
          <a:xfrm rot="15867672">
            <a:off x="3929518" y="30486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63930DE8-99ED-84FE-9629-AC856ECFC59F}"/>
              </a:ext>
            </a:extLst>
          </p:cNvPr>
          <p:cNvGrpSpPr/>
          <p:nvPr/>
        </p:nvGrpSpPr>
        <p:grpSpPr>
          <a:xfrm rot="1113143">
            <a:off x="3068689" y="4444365"/>
            <a:ext cx="1254236" cy="317500"/>
            <a:chOff x="7508764" y="1128427"/>
            <a:chExt cx="1254236" cy="317500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08C6DE94-F067-0BE2-B7F2-94B93CD3994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AF5766C4-B40C-75CE-1C7C-9BB4A499E55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4C5CE2CB-7925-1790-8298-44F7BA609844}"/>
              </a:ext>
            </a:extLst>
          </p:cNvPr>
          <p:cNvGrpSpPr/>
          <p:nvPr/>
        </p:nvGrpSpPr>
        <p:grpSpPr>
          <a:xfrm rot="8400905">
            <a:off x="3929087" y="3298707"/>
            <a:ext cx="1254236" cy="317500"/>
            <a:chOff x="7508764" y="1128427"/>
            <a:chExt cx="1254236" cy="317500"/>
          </a:xfrm>
        </p:grpSpPr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1D66FD19-1766-3C17-702D-9FED0EE469D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039FE52C-55A3-5017-7C7C-947353A7D60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9B2FD45B-F950-244B-676D-21DC740D1BE9}"/>
              </a:ext>
            </a:extLst>
          </p:cNvPr>
          <p:cNvGrpSpPr/>
          <p:nvPr/>
        </p:nvGrpSpPr>
        <p:grpSpPr>
          <a:xfrm rot="12566052">
            <a:off x="4378930" y="5560232"/>
            <a:ext cx="1254236" cy="317500"/>
            <a:chOff x="7508764" y="1128427"/>
            <a:chExt cx="1254236" cy="317500"/>
          </a:xfrm>
        </p:grpSpPr>
        <p:sp>
          <p:nvSpPr>
            <p:cNvPr id="40" name="Retângulo 39">
              <a:extLst>
                <a:ext uri="{FF2B5EF4-FFF2-40B4-BE49-F238E27FC236}">
                  <a16:creationId xmlns:a16="http://schemas.microsoft.com/office/drawing/2014/main" id="{61059513-AE2F-234C-F6A8-CE6696C4B7A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4A1D65D7-9944-2D79-607A-5CDEB669E54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1676ADA-BB29-A573-57F5-BC7592B2C459}"/>
              </a:ext>
            </a:extLst>
          </p:cNvPr>
          <p:cNvGrpSpPr/>
          <p:nvPr/>
        </p:nvGrpSpPr>
        <p:grpSpPr>
          <a:xfrm rot="14135495">
            <a:off x="5265253" y="2349586"/>
            <a:ext cx="1254236" cy="317500"/>
            <a:chOff x="7508764" y="1128427"/>
            <a:chExt cx="1254236" cy="317500"/>
          </a:xfrm>
        </p:grpSpPr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E53DA5F3-8ACA-D604-A3E3-2F2E0938B96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D9803515-9034-B581-96E2-32462AAC264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3A59458F-60DA-7EB2-1456-B6C98256C98F}"/>
              </a:ext>
            </a:extLst>
          </p:cNvPr>
          <p:cNvGrpSpPr/>
          <p:nvPr/>
        </p:nvGrpSpPr>
        <p:grpSpPr>
          <a:xfrm rot="20614271">
            <a:off x="1062799" y="507547"/>
            <a:ext cx="1254236" cy="317500"/>
            <a:chOff x="7508764" y="1128427"/>
            <a:chExt cx="1254236" cy="317500"/>
          </a:xfrm>
        </p:grpSpPr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248D3A9A-80AF-B1D6-9ECE-2A9BEF43DDA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82B3684E-2ED2-9C08-33FB-506030325D9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417598D6-89E7-EA8A-D71F-08747F54D9FF}"/>
              </a:ext>
            </a:extLst>
          </p:cNvPr>
          <p:cNvGrpSpPr/>
          <p:nvPr/>
        </p:nvGrpSpPr>
        <p:grpSpPr>
          <a:xfrm rot="15815931">
            <a:off x="5132886" y="4244699"/>
            <a:ext cx="1254236" cy="317500"/>
            <a:chOff x="7508764" y="1128427"/>
            <a:chExt cx="1254236" cy="317500"/>
          </a:xfrm>
        </p:grpSpPr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59032CD3-FFE8-DBD1-432E-45FAD145DC0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7DB4A03C-C519-637C-A3DD-50044ED1A2D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404BDDC-1862-363E-485A-3C9291AA960C}"/>
              </a:ext>
            </a:extLst>
          </p:cNvPr>
          <p:cNvGrpSpPr/>
          <p:nvPr/>
        </p:nvGrpSpPr>
        <p:grpSpPr>
          <a:xfrm>
            <a:off x="-1688626" y="465915"/>
            <a:ext cx="11501340" cy="6277330"/>
            <a:chOff x="3466886" y="138897"/>
            <a:chExt cx="12828820" cy="7001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68950141-E08E-2581-5854-0FA3838F8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07" r="8507"/>
            <a:stretch/>
          </p:blipFill>
          <p:spPr>
            <a:xfrm>
              <a:off x="5853687" y="697395"/>
              <a:ext cx="7905858" cy="46990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F548C6A5-7F2E-1998-1453-A11375A68E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3466886" y="138897"/>
              <a:ext cx="12828820" cy="7001857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31BB3322-19E3-95CF-6AC4-256AA1825D0C}"/>
              </a:ext>
            </a:extLst>
          </p:cNvPr>
          <p:cNvSpPr txBox="1"/>
          <p:nvPr/>
        </p:nvSpPr>
        <p:spPr>
          <a:xfrm>
            <a:off x="8389372" y="29028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0C55C7F-127C-EB64-E52C-F78FDE28986C}"/>
              </a:ext>
            </a:extLst>
          </p:cNvPr>
          <p:cNvSpPr txBox="1"/>
          <p:nvPr/>
        </p:nvSpPr>
        <p:spPr>
          <a:xfrm>
            <a:off x="8343975" y="1476490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pic>
        <p:nvPicPr>
          <p:cNvPr id="7" name="Imagem 6" descr="Forma&#10;&#10;O conteúdo gerado por IA pode estar incorreto.">
            <a:extLst>
              <a:ext uri="{FF2B5EF4-FFF2-40B4-BE49-F238E27FC236}">
                <a16:creationId xmlns:a16="http://schemas.microsoft.com/office/drawing/2014/main" id="{9E0345FA-EE9A-BDBE-9069-7B4A95550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7967906" y="2760115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Forma&#10;&#10;O conteúdo gerado por IA pode estar incorreto.">
            <a:extLst>
              <a:ext uri="{FF2B5EF4-FFF2-40B4-BE49-F238E27FC236}">
                <a16:creationId xmlns:a16="http://schemas.microsoft.com/office/drawing/2014/main" id="{CD0D8423-E110-FB5A-35B1-0D5C3BC32D7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8415896" y="4273515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7EB9A33-4AB2-6FDE-13E0-3FFB50E5C4DC}"/>
              </a:ext>
            </a:extLst>
          </p:cNvPr>
          <p:cNvSpPr/>
          <p:nvPr/>
        </p:nvSpPr>
        <p:spPr>
          <a:xfrm>
            <a:off x="8863886" y="2823833"/>
            <a:ext cx="6656228" cy="71758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01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1568E5D7-F46C-F481-E745-FAA617D53D64}"/>
              </a:ext>
            </a:extLst>
          </p:cNvPr>
          <p:cNvSpPr/>
          <p:nvPr/>
        </p:nvSpPr>
        <p:spPr>
          <a:xfrm>
            <a:off x="9361308" y="4337233"/>
            <a:ext cx="7953312" cy="71758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353535"/>
                </a:solidFill>
                <a:latin typeface="Avenir Next LT Pro" panose="020B0504020202020204" pitchFamily="34" charset="0"/>
              </a:rPr>
              <a:t>Assunto 02</a:t>
            </a:r>
          </a:p>
        </p:txBody>
      </p:sp>
    </p:spTree>
    <p:extLst>
      <p:ext uri="{BB962C8B-B14F-4D97-AF65-F5344CB8AC3E}">
        <p14:creationId xmlns:p14="http://schemas.microsoft.com/office/powerpoint/2010/main" val="115547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154AF1-717B-6BDA-773C-656D3AD76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no interior, mesa, panelas, xícara&#10;&#10;O conteúdo gerado por IA pode estar incorreto.">
            <a:extLst>
              <a:ext uri="{FF2B5EF4-FFF2-40B4-BE49-F238E27FC236}">
                <a16:creationId xmlns:a16="http://schemas.microsoft.com/office/drawing/2014/main" id="{D24B1AF8-3C80-1386-3111-A2F49E481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1206500"/>
            <a:ext cx="6172200" cy="41148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Fogo PNGs para download gratuito">
            <a:extLst>
              <a:ext uri="{FF2B5EF4-FFF2-40B4-BE49-F238E27FC236}">
                <a16:creationId xmlns:a16="http://schemas.microsoft.com/office/drawing/2014/main" id="{9BBFF0C2-319A-AE59-9237-6D9488747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429000"/>
            <a:ext cx="3236913" cy="269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0C480553-70CE-E645-0908-BD3D0729872C}"/>
              </a:ext>
            </a:extLst>
          </p:cNvPr>
          <p:cNvSpPr/>
          <p:nvPr/>
        </p:nvSpPr>
        <p:spPr>
          <a:xfrm rot="15867672">
            <a:off x="2242152" y="382267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E5F27FB-8DAD-16DB-E2F6-6EABE88155E6}"/>
              </a:ext>
            </a:extLst>
          </p:cNvPr>
          <p:cNvSpPr/>
          <p:nvPr/>
        </p:nvSpPr>
        <p:spPr>
          <a:xfrm rot="15867672">
            <a:off x="3353811" y="365046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5AA0DF8-A63C-91BA-C5A4-99371C1838AB}"/>
              </a:ext>
            </a:extLst>
          </p:cNvPr>
          <p:cNvSpPr/>
          <p:nvPr/>
        </p:nvSpPr>
        <p:spPr>
          <a:xfrm rot="15867672">
            <a:off x="2242153" y="382267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A6202A4-90B3-E056-F642-F096E4F2B61F}"/>
              </a:ext>
            </a:extLst>
          </p:cNvPr>
          <p:cNvSpPr/>
          <p:nvPr/>
        </p:nvSpPr>
        <p:spPr>
          <a:xfrm rot="15867672">
            <a:off x="3353812" y="365046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4113DB2-3CD1-E5ED-58F7-0FE501DED0C5}"/>
              </a:ext>
            </a:extLst>
          </p:cNvPr>
          <p:cNvSpPr txBox="1"/>
          <p:nvPr/>
        </p:nvSpPr>
        <p:spPr>
          <a:xfrm>
            <a:off x="7895885" y="29788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9092CB3-0BD8-8DB2-EBE5-8B35EEB37230}"/>
              </a:ext>
            </a:extLst>
          </p:cNvPr>
          <p:cNvSpPr txBox="1"/>
          <p:nvPr/>
        </p:nvSpPr>
        <p:spPr>
          <a:xfrm>
            <a:off x="7850488" y="1484085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8A85DA2-CAFF-1082-0587-DBCF623D44B6}"/>
              </a:ext>
            </a:extLst>
          </p:cNvPr>
          <p:cNvSpPr txBox="1"/>
          <p:nvPr/>
        </p:nvSpPr>
        <p:spPr>
          <a:xfrm>
            <a:off x="5029200" y="2899700"/>
            <a:ext cx="65052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284B63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FAE9921-D60B-BB6C-0735-F22EA1E12FCF}"/>
              </a:ext>
            </a:extLst>
          </p:cNvPr>
          <p:cNvGrpSpPr/>
          <p:nvPr/>
        </p:nvGrpSpPr>
        <p:grpSpPr>
          <a:xfrm rot="20841805">
            <a:off x="4402082" y="794874"/>
            <a:ext cx="1254236" cy="317500"/>
            <a:chOff x="7508764" y="1128427"/>
            <a:chExt cx="1254236" cy="317500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0C42D302-55D4-3F6F-4605-40C54A6540A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E274B73B-7BEE-4960-FB45-13A4F838043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88FDCDE-DE3E-CB28-6673-E92C31CFB5F9}"/>
              </a:ext>
            </a:extLst>
          </p:cNvPr>
          <p:cNvGrpSpPr/>
          <p:nvPr/>
        </p:nvGrpSpPr>
        <p:grpSpPr>
          <a:xfrm rot="3859742">
            <a:off x="3282445" y="6751060"/>
            <a:ext cx="1254236" cy="317500"/>
            <a:chOff x="7508764" y="1128427"/>
            <a:chExt cx="1254236" cy="317500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3563623D-C187-5DE3-BDD3-96174384E18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AB9B8C1B-3539-C187-403F-86CD8C26DE8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Elipse 18">
            <a:extLst>
              <a:ext uri="{FF2B5EF4-FFF2-40B4-BE49-F238E27FC236}">
                <a16:creationId xmlns:a16="http://schemas.microsoft.com/office/drawing/2014/main" id="{E9B61738-B8D9-A76B-17A2-DE36717D7B73}"/>
              </a:ext>
            </a:extLst>
          </p:cNvPr>
          <p:cNvSpPr/>
          <p:nvPr/>
        </p:nvSpPr>
        <p:spPr>
          <a:xfrm rot="15867672">
            <a:off x="386186" y="596127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4CF4A689-963D-EDA0-7A98-02232F33A6B7}"/>
              </a:ext>
            </a:extLst>
          </p:cNvPr>
          <p:cNvGrpSpPr/>
          <p:nvPr/>
        </p:nvGrpSpPr>
        <p:grpSpPr>
          <a:xfrm rot="1113143">
            <a:off x="17919" y="861416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4BE66D4B-7654-D01A-F9A6-DFC7F7A5E8B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E271DBA-E3D5-AB7D-1F04-3CE8E4680E2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5B059812-B228-1914-795E-FE613596CD53}"/>
              </a:ext>
            </a:extLst>
          </p:cNvPr>
          <p:cNvGrpSpPr/>
          <p:nvPr/>
        </p:nvGrpSpPr>
        <p:grpSpPr>
          <a:xfrm rot="8400905">
            <a:off x="527047" y="6663718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2BD65DDA-8AEE-11CB-5EE7-9D88CFC418E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5A8D1A5B-DA61-5575-7462-F37594407D6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3D3A034-88B7-095B-D2B4-7E219762A3C6}"/>
              </a:ext>
            </a:extLst>
          </p:cNvPr>
          <p:cNvGrpSpPr/>
          <p:nvPr/>
        </p:nvGrpSpPr>
        <p:grpSpPr>
          <a:xfrm rot="12566052">
            <a:off x="2053350" y="3216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483F3B11-57C4-81BA-7521-AE43A86CBA4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767E00E5-606E-9004-090E-051748E9F69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1DE4795A-6359-71EF-DD36-1B38A107C056}"/>
              </a:ext>
            </a:extLst>
          </p:cNvPr>
          <p:cNvGrpSpPr/>
          <p:nvPr/>
        </p:nvGrpSpPr>
        <p:grpSpPr>
          <a:xfrm rot="15815931">
            <a:off x="560215" y="-98913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B40500B8-50FD-9AAD-A8D9-551E3783453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4E2ED570-1DAF-80C5-FC01-F5FBA775033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584006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625 L 0.00325 0.00648 C 0.00768 0.01388 0.01211 0.02152 0.01627 0.02939 C 0.0194 0.03495 0.022 0.04143 0.02513 0.04699 C 0.03086 0.0574 0.03698 0.06736 0.04284 0.07754 C 0.04479 0.08078 0.04674 0.08425 0.04857 0.08773 C 0.05104 0.09189 0.05364 0.09606 0.05586 0.10069 C 0.05742 0.1037 0.05898 0.10694 0.06054 0.10995 C 0.06263 0.11365 0.06497 0.11689 0.06679 0.12106 C 0.06745 0.12245 0.0681 0.12407 0.06888 0.12569 C 0.07005 0.12777 0.07174 0.12939 0.07252 0.13217 C 0.07291 0.13333 0.07318 0.13472 0.07357 0.13587 C 0.07487 0.13912 0.07513 0.13796 0.07669 0.1405 C 0.07708 0.1412 0.07903 0.14351 0.07825 0.14328 C 0.07643 0.14236 0.07487 0.13981 0.07304 0.13865 C 0.07109 0.13726 0.06927 0.13587 0.06732 0.13495 C 0.04544 0.12245 0.07161 0.1375 0.05482 0.12939 C 0.05338 0.1287 0.05208 0.12731 0.05065 0.12662 C 0.04622 0.12407 0.0414 0.12291 0.03711 0.11921 C 0.03502 0.11736 0.03294 0.1155 0.03086 0.11365 C 0.02877 0.11157 0.02682 0.10902 0.02461 0.10717 C 0.02265 0.10532 0.02044 0.10416 0.01836 0.10254 C 0.0164 0.10092 0.01458 0.09861 0.01263 0.09699 C 0.01054 0.09513 0.00338 0.08912 0.00065 0.08773 C -0.00078 0.0868 -0.00248 0.08657 -0.00404 0.08587 C -0.00873 0.08356 -0.01328 0.08055 -0.0181 0.07847 C -0.03959 0.06898 -0.01276 0.08101 -0.03529 0.07013 C -0.03802 0.06875 -0.04076 0.06759 -0.04362 0.06643 L -0.05873 0.05902 C -0.06146 0.05763 -0.06432 0.05671 -0.06706 0.05532 L -0.07227 0.05254 C -0.07383 0.05162 -0.07526 0.05046 -0.07696 0.04976 C -0.07839 0.04907 -0.08008 0.04907 -0.08164 0.04884 L -0.08581 0.04791 C -0.08698 0.04722 -0.09037 0.04537 -0.09206 0.04513 C -0.09557 0.04467 -0.09935 0.04444 -0.10287 0.04421 C -0.09414 0.03449 -0.10039 0.04027 -0.08321 0.03217 C -0.0806 0.03078 -0.078 0.02939 -0.07539 0.02847 C -0.07227 0.02708 -0.06901 0.02638 -0.06602 0.02476 C -0.06289 0.02314 -0.0599 0.02152 -0.05716 0.01921 C -0.05482 0.01712 -0.05326 0.01319 -0.05091 0.0118 C -0.03854 0.00393 -0.03281 0.0037 -0.02175 -0.00116 C -0.01459 -0.0044 -0.00742 -0.00788 -0.00039 -0.01135 C 0.00273 -0.01297 0.00586 -0.01459 0.00898 -0.01598 C 0.01198 -0.01737 0.01497 -0.01829 0.01784 -0.01968 C 0.03502 -0.02825 0.0164 -0.02061 0.03346 -0.02801 C 0.04127 -0.03149 0.03984 -0.02987 0.047 -0.03357 C 0.05169 -0.03588 0.05638 -0.03889 0.06107 -0.04098 L 0.07409 -0.04653 C 0.07565 -0.04723 0.07708 -0.04769 0.07877 -0.04838 C 0.0806 -0.04931 0.08229 -0.05024 0.08398 -0.05116 C 0.08541 -0.05186 0.08659 -0.05232 0.08815 -0.05301 C 0.08932 -0.05371 0.09062 -0.0544 0.09179 -0.05487 C 0.09323 -0.05556 0.09453 -0.05602 0.09596 -0.05672 L 0.09804 -0.05764 C 0.08385 -0.06227 0.10273 -0.05579 0.07617 -0.06783 C 0.06601 -0.07246 0.05586 -0.07801 0.04544 -0.08079 C 0.00117 -0.09283 0.04153 -0.08056 -0.00143 -0.09746 C -0.00456 -0.09862 -0.00768 -0.09954 -0.01081 -0.10116 C -0.0138 -0.10278 -0.01667 -0.1051 -0.01966 -0.10672 C -0.03216 -0.1132 -0.02917 -0.11065 -0.03789 -0.11413 C -0.03919 -0.11459 -0.04063 -0.11551 -0.04206 -0.11598 C -0.04597 -0.11713 -0.05443 -0.1176 -0.05716 -0.11783 C -0.05964 -0.12014 -0.06003 -0.12084 -0.06341 -0.12153 L -0.07175 -0.12338 C -0.0724 -0.12315 -0.07357 -0.12362 -0.07383 -0.12246 C -0.07409 -0.1213 -0.07318 -0.11991 -0.07279 -0.11875 C -0.07097 -0.11413 -0.06888 -0.1095 -0.06706 -0.10487 C -0.05508 -0.07431 -0.06628 -0.10232 -0.05508 -0.07061 C -0.05078 -0.0588 -0.04623 -0.04723 -0.04206 -0.03542 C -0.03972 -0.02894 -0.0375 -0.02246 -0.03529 -0.01598 C -0.03281 -0.0095 -0.03034 -0.00301 -0.028 0.00347 C -0.02565 0.00949 -0.02344 0.01574 -0.02123 0.02199 C -0.01875 0.0287 -0.01628 0.03541 -0.01393 0.04236 C -0.01185 0.04814 -0.00977 0.05416 -0.00768 0.05995 C -0.00599 0.06458 -0.00417 0.06921 -0.00248 0.07384 C 0.00117 0.08356 0.00247 0.0875 0.00586 0.09699 C 0.00781 0.10208 0.01002 0.10717 0.01159 0.11273 C 0.0181 0.13472 0.0151 0.12592 0.01992 0.13958 C 0.02148 0.1493 0.02044 0.14398 0.02357 0.15532 L 0.02461 0.15902 C 0.02565 0.16967 0.02448 0.15925 0.02617 0.17106 C 0.02643 0.17245 0.02643 0.17407 0.02669 0.17569 C 0.02721 0.17847 0.02799 0.18125 0.02877 0.18402 C 0.02903 0.18587 0.0289 0.18773 0.02929 0.18958 C 0.02995 0.19282 0.03268 0.20185 0.0319 0.19884 C 0.03164 0.19722 0.03112 0.19583 0.03086 0.19421 C 0.02956 0.18564 0.02943 0.17777 0.02825 0.16921 C 0.02734 0.16203 0.02617 0.15486 0.02513 0.14791 C 0.025 0.14166 0.02409 0.11365 0.02409 0.10902 C 0.02409 0.04166 0.02409 -0.0257 0.02461 -0.09283 C 0.02461 -0.09653 0.02539 -0.10024 0.02565 -0.10394 C 0.02838 -0.13658 0.02383 -0.08588 0.02721 -0.11875 C 0.02747 -0.1213 0.02747 -0.12385 0.02773 -0.12616 C 0.02812 -0.12963 0.02929 -0.13658 0.02982 -0.14005 C 0.03008 -0.14584 0.03008 -0.15186 0.03034 -0.15764 C 0.03047 -0.15903 0.03151 -0.16204 0.03086 -0.16135 C 0.02604 -0.15533 0.01992 -0.1382 0.01679 -0.13172 C -0.01341 -0.0669 0.022 -0.14792 -0.00508 -0.08264 C -0.00755 -0.07663 -0.01029 -0.07107 -0.01289 -0.06505 C -0.0155 -0.0588 -0.01784 -0.05186 -0.02071 -0.04561 C -0.02344 -0.03982 -0.02656 -0.03473 -0.02956 -0.02894 C -0.03164 -0.02477 -0.03373 -0.02038 -0.03581 -0.01598 C -0.04297 4.81481E-6 -0.04414 0.00625 -0.05352 0.02291 C -0.05534 0.02615 -0.05742 0.02939 -0.05925 0.0331 C -0.06094 0.0368 -0.06198 0.04143 -0.06393 0.04513 C -0.06524 0.04745 -0.06706 0.04861 -0.06862 0.05069 C -0.07123 0.05439 -0.07396 0.05833 -0.07643 0.06273 C -0.0793 0.06782 -0.08164 0.07222 -0.08529 0.07662 C -0.08633 0.07777 -0.08737 0.07893 -0.08841 0.08032 C -0.10117 0.09629 -0.08125 0.07152 -0.09206 0.08587 C -0.09284 0.0868 -0.09375 0.08773 -0.09466 0.08865 C -0.09492 0.08958 -0.09531 0.0905 -0.09571 0.09143 C -0.09883 0.10138 -0.09492 0.09375 -0.08581 0.08958 C -0.0819 0.08773 -0.07813 0.08657 -0.07435 0.08495 C -0.0638 0.08032 -0.05339 0.07615 -0.0431 0.07106 C -0.0349 0.06689 -0.02682 0.0625 -0.01862 0.05902 C -0.00182 0.05185 0.02929 0.03912 0.04492 0.03125 C 0.07396 0.01643 0.03073 0.03796 0.07708 0.01736 L 0.08138 0.0155 C 0.08294 0.01481 0.0845 0.01435 0.08607 0.01365 C 0.08737 0.01296 0.08854 0.01226 0.08971 0.0118 C 0.09075 0.01134 0.09179 0.01134 0.09284 0.01087 C 0.09388 0.01041 0.09492 0.00925 0.09596 0.00902 C 0.09909 0.00833 0.10221 0.00833 0.10534 0.0081 C 0.1095 0.00625 0.11002 0.00671 0.10013 0.00162 C 0.09609 -0.00047 0.09206 -0.00116 0.08815 -0.00301 C 0.07669 -0.00857 0.06523 -0.01482 0.05377 -0.02061 C 0.05 -0.02246 0.04609 -0.02431 0.04232 -0.02616 L 0.02982 -0.03264 C 0.02552 -0.03496 0.02096 -0.03612 0.01679 -0.03913 C 0.01198 -0.0426 0.00716 -0.0463 0.00221 -0.04931 C -0.00638 -0.0544 -0.01563 -0.05625 -0.02383 -0.0632 L -0.04154 -0.07801 C -0.04362 -0.07987 -0.04557 -0.08195 -0.04779 -0.08357 C -0.04935 -0.08473 -0.05091 -0.08588 -0.05248 -0.08727 C -0.05378 -0.08866 -0.05482 -0.09051 -0.05612 -0.0919 C -0.05951 -0.09561 -0.05977 -0.09445 -0.06393 -0.09746 C -0.06498 -0.09815 -0.06589 -0.09954 -0.06706 -0.10024 C -0.06784 -0.1007 -0.06875 -0.1007 -0.06966 -0.10116 C -0.07227 -0.10255 -0.0724 -0.10394 -0.07539 -0.10487 C -0.07682 -0.10533 -0.07852 -0.10556 -0.08008 -0.10579 C -0.08724 -0.10903 -0.08386 -0.10834 -0.07956 -0.10209 C -0.07709 -0.09862 -0.07513 -0.09445 -0.07279 -0.09098 C -0.06693 -0.08218 -0.06068 -0.07431 -0.05508 -0.06505 C -0.0474 -0.05255 -0.04271 -0.04422 -0.03373 -0.03264 C -0.0293 -0.02709 -0.02513 -0.02107 -0.02071 -0.01598 C -0.00768 -0.00139 -0.02149 -0.01667 -0.01029 -0.00487 C 0.00755 0.01388 -0.01498 -0.01019 -0.00404 0.00347 C -0.003 0.00462 -0.00182 0.00509 -0.00091 0.00625 C -0.00013 0.00694 0.00052 0.0081 0.00117 0.00902 C 0.00286 0.01111 0.00286 0.01087 0.00482 0.01273 C 0.00547 0.00972 0.00351 0.00717 0.00325 0.00625 Z " pathEditMode="relative" rAng="0" ptsTypes="AAAAAAAAAAAAAAAAAAAAAAAAAAAAAAAAAAAAAAAAAAAAAAAAAAAAAAAAAAAAAAAAAAAAAAAAAAAAAAAAAAAAAAAAAAAAAAAAAAAAAAAAA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5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139 L -3.95833E-6 -0.00116 L -0.02291 -0.00047 C -0.0677 4.81481E-6 -0.11341 0.01504 -0.15729 -0.00047 C -0.15 -0.00325 -0.16132 0.00092 -0.15 -0.00417 C -0.14309 -0.00764 -0.13606 -0.00973 -0.12916 -0.01343 C -0.12526 -0.01575 -0.12122 -0.01806 -0.11718 -0.01991 C -0.10976 -0.02362 -0.10234 -0.02686 -0.09479 -0.0301 C -0.09101 -0.03195 -0.08724 -0.03426 -0.08333 -0.03565 C -0.07916 -0.03727 -0.075 -0.03866 -0.07083 -0.04028 C -0.0638 -0.04352 -0.05677 -0.04769 -0.04948 -0.05047 C -0.04635 -0.05186 -0.04323 -0.05278 -0.0401 -0.05417 C -0.03619 -0.05625 -0.03216 -0.0588 -0.02812 -0.06065 C -0.01679 -0.06621 -0.0052 -0.07107 0.00625 -0.07639 C 0.00938 -0.07801 0.0125 -0.0794 0.01563 -0.08102 C 0.01771 -0.08241 0.01967 -0.0838 0.02188 -0.08473 C 0.02513 -0.08658 0.02657 -0.08658 0.02969 -0.0875 C 0.03047 -0.08797 0.03138 -0.0882 0.0323 -0.08843 C 0.03308 -0.08913 0.03399 -0.08982 0.0349 -0.09028 C 0.03711 -0.0919 0.03568 -0.09075 0.03855 -0.09213 C 0.03959 -0.09283 0.0405 -0.09352 0.04167 -0.09399 C 0.04258 -0.09445 0.04375 -0.09468 0.0448 -0.09491 C 0.04558 -0.09538 0.04649 -0.09561 0.0474 -0.09584 C 0.0461 -0.0963 0.04493 -0.0963 0.04375 -0.09676 C 0.03868 -0.09908 0.0336 -0.10186 0.02865 -0.10417 C 0.02566 -0.10579 0.02266 -0.10764 0.0198 -0.1088 L 0.00365 -0.11621 C 0.00079 -0.1176 -0.00195 -0.11852 -0.00468 -0.11991 C -0.0082 -0.12176 -0.01171 -0.12385 -0.0151 -0.12547 C -0.02174 -0.12871 -0.02838 -0.13195 -0.03489 -0.13473 C -0.03854 -0.13658 -0.04231 -0.13774 -0.04583 -0.13936 C -0.04948 -0.14121 -0.05312 -0.14329 -0.05677 -0.14491 C -0.05976 -0.1463 -0.06276 -0.14723 -0.06562 -0.14862 C -0.06966 -0.1507 -0.07356 -0.15371 -0.0776 -0.1551 C -0.08138 -0.15672 -0.08294 -0.15718 -0.08645 -0.1588 C -0.09205 -0.16158 -0.08815 -0.16019 -0.09375 -0.16158 C -0.10026 -0.16667 -0.09453 -0.16274 -0.10208 -0.16621 C -0.10325 -0.1669 -0.10416 -0.1676 -0.1052 -0.16806 C -0.1069 -0.16899 -0.10989 -0.16968 -0.11145 -0.16991 C -0.11367 -0.172 -0.11575 -0.17408 -0.11823 -0.17454 L -0.12187 -0.17547 C -0.1125 -0.16088 -0.12408 -0.1794 -0.11145 -0.15695 C -0.10742 -0.14977 -0.10312 -0.14306 -0.09895 -0.13565 C -0.097 -0.13218 -0.0901 -0.11829 -0.08802 -0.11436 C -0.08333 -0.10556 -0.07825 -0.09723 -0.07343 -0.08843 C -0.07096 -0.08403 -0.06875 -0.07894 -0.06614 -0.07454 C -0.06328 -0.06968 -0.06028 -0.06505 -0.05729 -0.05973 C -0.05013 -0.047 -0.04375 -0.03264 -0.03593 -0.02084 C -0.01028 0.01782 -0.03737 -0.02431 -0.01927 0.00694 C -0.01562 0.01319 -0.01158 0.01875 -0.00781 0.02546 C -0.00573 0.02916 -0.0039 0.0331 -0.00156 0.03657 C -0.00039 0.03842 0.00092 0.04004 0.00209 0.04212 C 0.00469 0.04652 0.00704 0.05162 0.0099 0.05601 C 0.01146 0.05833 0.01302 0.06087 0.01459 0.06342 C 0.01901 0.0706 0.01537 0.06504 0.01927 0.07268 C 0.02149 0.07708 0.02149 0.07685 0.02396 0.08009 C 0.02409 0.08101 0.02409 0.08194 0.02448 0.08287 C 0.02487 0.08356 0.02552 0.08379 0.02605 0.08472 C 0.02748 0.0868 0.02761 0.0875 0.02865 0.09027 C 0.02579 0.0905 0.02305 0.09097 0.02032 0.0912 L -0.02604 0.09305 C -0.06198 0.09259 -0.09804 0.09513 -0.13385 0.09212 C -0.1358 0.09189 -0.13203 0.08611 -0.13073 0.08379 C -0.12773 0.07777 -0.12448 0.07199 -0.12083 0.06712 C -0.09505 0.03217 -0.10182 0.04629 -0.08698 0.02453 C -0.08437 0.0206 -0.08164 0.01689 -0.07916 0.0125 C -0.07356 0.00162 -0.0694 -0.01158 -0.06302 -0.02084 C -0.05755 -0.02917 -0.05208 -0.03774 -0.04635 -0.04584 C -0.04375 -0.04977 -0.04075 -0.05301 -0.03802 -0.05695 C -0.01562 -0.09075 -0.02487 -0.07663 -0.01041 -0.09862 C -0.00781 -0.10278 -0.00546 -0.10741 -0.0026 -0.11065 C 0.00222 -0.11667 0.00743 -0.12153 0.01198 -0.12825 C 0.01316 -0.1301 0.01446 -0.13195 0.01563 -0.1338 C 0.01719 -0.13658 0.01836 -0.14005 0.02032 -0.14213 L 0.02344 -0.14584 L 0.025 -0.14769 C 0.02513 -0.14862 0.02513 -0.15 0.02552 -0.15047 C 0.02618 -0.15186 0.02852 -0.15186 0.02813 -0.15325 C 0.02748 -0.15533 0.02566 -0.15417 0.02448 -0.15417 C 0.01927 -0.15487 0.01407 -0.15487 0.00886 -0.1551 C 0.00235 -0.15788 -0.00429 -0.1595 -0.01041 -0.16343 C -0.01289 -0.16505 -0.01523 -0.1669 -0.0177 -0.16806 C -0.02031 -0.16945 -0.02304 -0.16968 -0.02552 -0.17084 C -0.02877 -0.17246 -0.03177 -0.175 -0.03489 -0.17639 C -0.0375 -0.17778 -0.04023 -0.17825 -0.0427 -0.17917 C -0.04544 -0.18033 -0.04804 -0.18172 -0.05052 -0.18288 C -0.05234 -0.1838 -0.05403 -0.18496 -0.05573 -0.18565 C -0.05781 -0.18658 -0.06002 -0.18681 -0.06198 -0.1875 C -0.06992 -0.19075 -0.06549 -0.18982 -0.07239 -0.19306 C -0.07591 -0.19491 -0.07747 -0.19514 -0.08073 -0.19584 C -0.08177 -0.19653 -0.08281 -0.19723 -0.08385 -0.19769 C -0.08515 -0.19838 -0.08632 -0.19885 -0.0875 -0.19954 C -0.08828 -0.20024 -0.08893 -0.20116 -0.08958 -0.20139 C -0.09101 -0.20232 -0.09375 -0.20325 -0.09375 -0.20301 C -0.09362 -0.19746 -0.09401 -0.19144 -0.09323 -0.18565 C -0.09205 -0.17454 -0.08515 -0.14422 -0.08333 -0.13473 C -0.08164 -0.12547 -0.08033 -0.11575 -0.07864 -0.10602 C -0.07513 -0.08635 -0.07148 -0.06667 -0.0677 -0.04676 C -0.06601 -0.0375 -0.06471 -0.02801 -0.0625 -0.01899 C -0.05872 -0.00301 -0.05494 0.01296 -0.05104 0.02916 C -0.04934 0.03611 -0.04778 0.04328 -0.04583 0.05046 C -0.04296 0.06111 -0.03932 0.07152 -0.03698 0.08287 C -0.02981 0.11898 -0.0388 0.07361 -0.03229 0.10787 C -0.03177 0.11111 -0.03086 0.11458 -0.0302 0.11805 C -0.02981 0.12013 -0.02968 0.12222 -0.02916 0.12453 C -0.02877 0.12662 -0.02825 0.1287 -0.0276 0.13101 C -0.02695 0.13333 -0.02604 0.13564 -0.02552 0.13842 C -0.02434 0.14583 -0.025 0.14259 -0.02395 0.14768 C -0.02421 0.14513 -0.02474 0.14259 -0.02448 0.14027 C -0.02421 0.13449 -0.02382 0.1287 -0.02239 0.12361 C -0.01406 0.09282 -0.00924 0.09027 0.00573 0.06712 C 0.0086 0.0625 0.01237 0.05902 0.01459 0.05324 C 0.03112 0.00763 0.01133 0.05879 0.02917 0.02083 C 0.03256 0.01342 0.03607 0.00601 0.03855 -0.00232 C 0.0405 -0.00973 0.03933 -0.00649 0.04219 -0.0125 C 0.04232 -0.01389 0.04232 -0.01528 0.04271 -0.01621 C 0.04467 -0.02338 0.04414 -0.02014 0.04636 -0.02454 C 0.04675 -0.02547 0.04688 -0.02663 0.0474 -0.02732 C 0.04818 -0.02917 0.04909 -0.03033 0.05 -0.03195 C 0.05039 -0.03311 0.05248 -0.03913 0.05261 -0.03936 C 0.05144 -0.04769 0.05274 -0.04283 0.04427 -0.04584 C 0.0224 -0.05371 0.05521 -0.04167 0.02344 -0.0551 C 0.0198 -0.05672 0.01602 -0.05741 0.0125 -0.0588 C 0.00847 -0.06065 0.00456 -0.06297 0.00052 -0.06436 C -0.00573 -0.06667 -0.01302 -0.06806 -0.01927 -0.06806 L -0.10781 -0.06899 L -0.15677 -0.06806 C -0.1582 -0.06806 -0.15442 -0.06575 -0.15312 -0.06436 C -0.15052 -0.06158 -0.14804 -0.05788 -0.14531 -0.0551 C -0.13684 -0.04653 -0.14036 -0.05024 -0.12552 -0.0338 C -0.1095 -0.01621 -0.11119 -0.01551 -0.08593 -0.00047 C -0.07461 0.00625 -0.05377 0.01898 -0.04375 0.02268 C -0.0108 0.03472 -0.05195 0.01898 -0.01875 0.03379 C -0.01471 0.03541 -0.01041 0.03634 -0.00625 0.03842 C -0.00299 0.03981 0.00026 0.04236 0.00365 0.04398 C 0.00691 0.04537 0.01016 0.04606 0.01355 0.04768 C 0.01628 0.04884 0.01901 0.05069 0.02188 0.05231 C 0.02735 0.05509 0.02696 0.05462 0.03177 0.05601 C 0.03256 0.05648 0.03737 0.06018 0.03802 0.05972 C 0.03881 0.05879 0.03789 0.05625 0.0375 0.05509 C 0.03685 0.053 0.03568 0.05185 0.0349 0.05046 C 0.0306 0.04212 0.03282 0.04537 0.02813 0.0375 C 0.02683 0.03541 0.02566 0.03379 0.02448 0.03194 C 0.02331 0.03009 0.0224 0.028 0.02136 0.02638 C 0.02045 0.025 0.01954 0.02384 0.01875 0.02268 C 0.01693 0.0199 0.01654 0.01805 0.01459 0.0162 C 0.01368 0.01527 0.01276 0.01504 0.01198 0.01435 C 0.01042 0.01273 0.00925 0.00995 0.00782 0.00879 C 0.00704 0.0081 0.00625 0.00763 0.00573 0.00694 C 0.00469 0.00578 0.00404 0.00416 0.00313 0.00324 C 0.00261 0.00254 0.00196 0.00277 0.00157 0.00231 C -0.00104 -0.00024 -0.00091 -0.00024 -3.95833E-6 -0.00139 Z " pathEditMode="relative" rAng="0" ptsTypes="AAAAAAAAAAAAAAAAAAAAAAAAAAAAAAAAAAAAAAAAAAAAAAAAAAAAAAAAAAAAAAAAAAAAAAAAAAAAAAAAAAAAAAAAAAAAAAAAAAAAAAAA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34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625 L 0.00325 0.00648 C 0.00768 0.01388 0.01211 0.02152 0.01627 0.02939 C 0.0194 0.03495 0.022 0.04143 0.02513 0.04699 C 0.03086 0.0574 0.03698 0.06736 0.04284 0.07754 C 0.04479 0.08078 0.04674 0.08425 0.04857 0.08773 C 0.05104 0.09189 0.05364 0.09606 0.05586 0.10069 C 0.05742 0.1037 0.05898 0.10694 0.06054 0.10995 C 0.06263 0.11365 0.06497 0.11689 0.06679 0.12106 C 0.06745 0.12245 0.0681 0.12407 0.06888 0.12569 C 0.07005 0.12777 0.07174 0.12939 0.07252 0.13217 C 0.07291 0.13333 0.07318 0.13472 0.07357 0.13587 C 0.07487 0.13912 0.07513 0.13796 0.07669 0.1405 C 0.07708 0.1412 0.07903 0.14351 0.07825 0.14328 C 0.07643 0.14236 0.07487 0.13981 0.07304 0.13865 C 0.07109 0.13726 0.06927 0.13587 0.06732 0.13495 C 0.04544 0.12245 0.07161 0.1375 0.05482 0.12939 C 0.05338 0.1287 0.05208 0.12731 0.05065 0.12662 C 0.04622 0.12407 0.0414 0.12291 0.03711 0.11921 C 0.03502 0.11736 0.03294 0.1155 0.03086 0.11365 C 0.02877 0.11157 0.02682 0.10902 0.02461 0.10717 C 0.02265 0.10532 0.02044 0.10416 0.01836 0.10254 C 0.0164 0.10092 0.01458 0.09861 0.01263 0.09699 C 0.01054 0.09513 0.00338 0.08912 0.00065 0.08773 C -0.00078 0.0868 -0.00248 0.08657 -0.00404 0.08587 C -0.00873 0.08356 -0.01328 0.08055 -0.0181 0.07847 C -0.03959 0.06898 -0.01276 0.08101 -0.03529 0.07013 C -0.03802 0.06875 -0.04076 0.06759 -0.04362 0.06643 L -0.05873 0.05902 C -0.06146 0.05763 -0.06432 0.05671 -0.06706 0.05532 L -0.07227 0.05254 C -0.07383 0.05162 -0.07526 0.05046 -0.07696 0.04976 C -0.07839 0.04907 -0.08008 0.04907 -0.08164 0.04884 L -0.08581 0.04791 C -0.08698 0.04722 -0.09037 0.04537 -0.09206 0.04513 C -0.09557 0.04467 -0.09935 0.04444 -0.10287 0.04421 C -0.09414 0.03449 -0.10039 0.04027 -0.08321 0.03217 C -0.0806 0.03078 -0.078 0.02939 -0.07539 0.02847 C -0.07227 0.02708 -0.06901 0.02638 -0.06602 0.02476 C -0.06289 0.02314 -0.0599 0.02152 -0.05716 0.01921 C -0.05482 0.01712 -0.05326 0.01319 -0.05091 0.0118 C -0.03854 0.00393 -0.03281 0.0037 -0.02175 -0.00116 C -0.01459 -0.0044 -0.00742 -0.00788 -0.00039 -0.01135 C 0.00273 -0.01297 0.00586 -0.01459 0.00898 -0.01598 C 0.01198 -0.01737 0.01497 -0.01829 0.01784 -0.01968 C 0.03502 -0.02825 0.0164 -0.02061 0.03346 -0.02801 C 0.04127 -0.03149 0.03984 -0.02987 0.047 -0.03357 C 0.05169 -0.03588 0.05638 -0.03889 0.06107 -0.04098 L 0.07409 -0.04653 C 0.07565 -0.04723 0.07708 -0.04769 0.07877 -0.04838 C 0.0806 -0.04931 0.08229 -0.05024 0.08398 -0.05116 C 0.08541 -0.05186 0.08659 -0.05232 0.08815 -0.05301 C 0.08932 -0.05371 0.09062 -0.0544 0.09179 -0.05487 C 0.09323 -0.05556 0.09453 -0.05602 0.09596 -0.05672 L 0.09804 -0.05764 C 0.08385 -0.06227 0.10273 -0.05579 0.07617 -0.06783 C 0.06601 -0.07246 0.05586 -0.07801 0.04544 -0.08079 C 0.00117 -0.09283 0.04153 -0.08056 -0.00143 -0.09746 C -0.00456 -0.09862 -0.00768 -0.09954 -0.01081 -0.10116 C -0.0138 -0.10278 -0.01667 -0.1051 -0.01966 -0.10672 C -0.03216 -0.1132 -0.02917 -0.11065 -0.03789 -0.11413 C -0.03919 -0.11459 -0.04063 -0.11551 -0.04206 -0.11598 C -0.04597 -0.11713 -0.05443 -0.1176 -0.05716 -0.11783 C -0.05964 -0.12014 -0.06003 -0.12084 -0.06341 -0.12153 L -0.07175 -0.12338 C -0.0724 -0.12315 -0.07357 -0.12362 -0.07383 -0.12246 C -0.07409 -0.1213 -0.07318 -0.11991 -0.07279 -0.11875 C -0.07097 -0.11413 -0.06888 -0.1095 -0.06706 -0.10487 C -0.05508 -0.07431 -0.06628 -0.10232 -0.05508 -0.07061 C -0.05078 -0.0588 -0.04623 -0.04723 -0.04206 -0.03542 C -0.03972 -0.02894 -0.0375 -0.02246 -0.03529 -0.01598 C -0.03281 -0.0095 -0.03034 -0.00301 -0.028 0.00347 C -0.02565 0.00949 -0.02344 0.01574 -0.02123 0.02199 C -0.01875 0.0287 -0.01628 0.03541 -0.01393 0.04236 C -0.01185 0.04814 -0.00977 0.05416 -0.00768 0.05995 C -0.00599 0.06458 -0.00417 0.06921 -0.00248 0.07384 C 0.00117 0.08356 0.00247 0.0875 0.00586 0.09699 C 0.00781 0.10208 0.01002 0.10717 0.01159 0.11273 C 0.0181 0.13472 0.0151 0.12592 0.01992 0.13958 C 0.02148 0.1493 0.02044 0.14398 0.02357 0.15532 L 0.02461 0.15902 C 0.02565 0.16967 0.02448 0.15925 0.02617 0.17106 C 0.02643 0.17245 0.02643 0.17407 0.02669 0.17569 C 0.02721 0.17847 0.02799 0.18125 0.02877 0.18402 C 0.02903 0.18587 0.0289 0.18773 0.02929 0.18958 C 0.02995 0.19282 0.03268 0.20185 0.0319 0.19884 C 0.03164 0.19722 0.03112 0.19583 0.03086 0.19421 C 0.02956 0.18564 0.02943 0.17777 0.02825 0.16921 C 0.02734 0.16203 0.02617 0.15486 0.02513 0.14791 C 0.025 0.14166 0.02409 0.11365 0.02409 0.10902 C 0.02409 0.04166 0.02409 -0.0257 0.02461 -0.09283 C 0.02461 -0.09653 0.02539 -0.10024 0.02565 -0.10394 C 0.02838 -0.13658 0.02383 -0.08588 0.02721 -0.11875 C 0.02747 -0.1213 0.02747 -0.12385 0.02773 -0.12616 C 0.02812 -0.12963 0.02929 -0.13658 0.02982 -0.14005 C 0.03008 -0.14584 0.03008 -0.15186 0.03034 -0.15764 C 0.03047 -0.15903 0.03151 -0.16204 0.03086 -0.16135 C 0.02604 -0.15533 0.01992 -0.1382 0.01679 -0.13172 C -0.01341 -0.0669 0.022 -0.14792 -0.00508 -0.08264 C -0.00755 -0.07663 -0.01029 -0.07107 -0.01289 -0.06505 C -0.0155 -0.0588 -0.01784 -0.05186 -0.02071 -0.04561 C -0.02344 -0.03982 -0.02656 -0.03473 -0.02956 -0.02894 C -0.03164 -0.02477 -0.03373 -0.02038 -0.03581 -0.01598 C -0.04297 4.81481E-6 -0.04414 0.00625 -0.05352 0.02291 C -0.05534 0.02615 -0.05742 0.02939 -0.05925 0.0331 C -0.06094 0.0368 -0.06198 0.04143 -0.06393 0.04513 C -0.06524 0.04745 -0.06706 0.04861 -0.06862 0.05069 C -0.07123 0.05439 -0.07396 0.05833 -0.07643 0.06273 C -0.0793 0.06782 -0.08164 0.07222 -0.08529 0.07662 C -0.08633 0.07777 -0.08737 0.07893 -0.08841 0.08032 C -0.10117 0.09629 -0.08125 0.07152 -0.09206 0.08587 C -0.09284 0.0868 -0.09375 0.08773 -0.09466 0.08865 C -0.09492 0.08958 -0.09531 0.0905 -0.09571 0.09143 C -0.09883 0.10138 -0.09492 0.09375 -0.08581 0.08958 C -0.0819 0.08773 -0.07813 0.08657 -0.07435 0.08495 C -0.0638 0.08032 -0.05339 0.07615 -0.0431 0.07106 C -0.0349 0.06689 -0.02682 0.0625 -0.01862 0.05902 C -0.00182 0.05185 0.02929 0.03912 0.04492 0.03125 C 0.07396 0.01643 0.03073 0.03796 0.07708 0.01736 L 0.08138 0.0155 C 0.08294 0.01481 0.0845 0.01435 0.08607 0.01365 C 0.08737 0.01296 0.08854 0.01226 0.08971 0.0118 C 0.09075 0.01134 0.09179 0.01134 0.09284 0.01087 C 0.09388 0.01041 0.09492 0.00925 0.09596 0.00902 C 0.09909 0.00833 0.10221 0.00833 0.10534 0.0081 C 0.1095 0.00625 0.11002 0.00671 0.10013 0.00162 C 0.09609 -0.00047 0.09206 -0.00116 0.08815 -0.00301 C 0.07669 -0.00857 0.06523 -0.01482 0.05377 -0.02061 C 0.05 -0.02246 0.04609 -0.02431 0.04232 -0.02616 L 0.02982 -0.03264 C 0.02552 -0.03496 0.02096 -0.03612 0.01679 -0.03913 C 0.01198 -0.0426 0.00716 -0.0463 0.00221 -0.04931 C -0.00638 -0.0544 -0.01563 -0.05625 -0.02383 -0.0632 L -0.04154 -0.07801 C -0.04362 -0.07987 -0.04557 -0.08195 -0.04779 -0.08357 C -0.04935 -0.08473 -0.05091 -0.08588 -0.05248 -0.08727 C -0.05378 -0.08866 -0.05482 -0.09051 -0.05612 -0.0919 C -0.05951 -0.09561 -0.05977 -0.09445 -0.06393 -0.09746 C -0.06498 -0.09815 -0.06589 -0.09954 -0.06706 -0.10024 C -0.06784 -0.1007 -0.06875 -0.1007 -0.06966 -0.10116 C -0.07227 -0.10255 -0.0724 -0.10394 -0.07539 -0.10487 C -0.07682 -0.10533 -0.07852 -0.10556 -0.08008 -0.10579 C -0.08724 -0.10903 -0.08386 -0.10834 -0.07956 -0.10209 C -0.07709 -0.09862 -0.07513 -0.09445 -0.07279 -0.09098 C -0.06693 -0.08218 -0.06068 -0.07431 -0.05508 -0.06505 C -0.0474 -0.05255 -0.04271 -0.04422 -0.03373 -0.03264 C -0.0293 -0.02709 -0.02513 -0.02107 -0.02071 -0.01598 C -0.00768 -0.00139 -0.02149 -0.01667 -0.01029 -0.00487 C 0.00755 0.01388 -0.01498 -0.01019 -0.00404 0.00347 C -0.003 0.00462 -0.00182 0.00509 -0.00091 0.00625 C -0.00013 0.00694 0.00052 0.0081 0.00117 0.00902 C 0.00286 0.01111 0.00286 0.01087 0.00482 0.01273 C 0.00547 0.00972 0.00351 0.00717 0.00325 0.00625 Z " pathEditMode="relative" rAng="0" ptsTypes="AAAAAAAAAAAAAAAAAAAAAAAAAAAAAAAAAAAAAAAAAAAAAAAAAAAAAAAAAAAAAAAAAAAAAAAAAAAAAAAAAAAAAAAAAAAAAAAAAAAAAAAAAAAAAAAAAAAAAAAAAAAAAAAAAAAAAAAAAAAAAAAAAAAAAAAAA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25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139 L -3.95833E-6 -0.00116 L -0.02291 -0.00047 C -0.0677 4.81481E-6 -0.11341 0.01504 -0.15729 -0.00047 C -0.15 -0.00325 -0.16132 0.00092 -0.15 -0.00417 C -0.14309 -0.00764 -0.13606 -0.00973 -0.12916 -0.01343 C -0.12526 -0.01575 -0.12122 -0.01806 -0.11718 -0.01991 C -0.10976 -0.02362 -0.10234 -0.02686 -0.09479 -0.0301 C -0.09101 -0.03195 -0.08724 -0.03426 -0.08333 -0.03565 C -0.07916 -0.03727 -0.075 -0.03866 -0.07083 -0.04028 C -0.0638 -0.04352 -0.05677 -0.04769 -0.04948 -0.05047 C -0.04635 -0.05186 -0.04323 -0.05278 -0.0401 -0.05417 C -0.03619 -0.05625 -0.03216 -0.0588 -0.02812 -0.06065 C -0.01679 -0.06621 -0.0052 -0.07107 0.00625 -0.07639 C 0.00938 -0.07801 0.0125 -0.0794 0.01563 -0.08102 C 0.01771 -0.08241 0.01967 -0.0838 0.02188 -0.08473 C 0.02513 -0.08658 0.02657 -0.08658 0.02969 -0.0875 C 0.03047 -0.08797 0.03138 -0.0882 0.0323 -0.08843 C 0.03308 -0.08913 0.03399 -0.08982 0.0349 -0.09028 C 0.03711 -0.0919 0.03568 -0.09075 0.03855 -0.09213 C 0.03959 -0.09283 0.0405 -0.09352 0.04167 -0.09399 C 0.04258 -0.09445 0.04375 -0.09468 0.0448 -0.09491 C 0.04558 -0.09538 0.04649 -0.09561 0.0474 -0.09584 C 0.0461 -0.0963 0.04493 -0.0963 0.04375 -0.09676 C 0.03868 -0.09908 0.0336 -0.10186 0.02865 -0.10417 C 0.02566 -0.10579 0.02266 -0.10764 0.0198 -0.1088 L 0.00365 -0.11621 C 0.00079 -0.1176 -0.00195 -0.11852 -0.00468 -0.11991 C -0.0082 -0.12176 -0.01171 -0.12385 -0.0151 -0.12547 C -0.02174 -0.12871 -0.02838 -0.13195 -0.03489 -0.13473 C -0.03854 -0.13658 -0.04231 -0.13774 -0.04583 -0.13936 C -0.04948 -0.14121 -0.05312 -0.14329 -0.05677 -0.14491 C -0.05976 -0.1463 -0.06276 -0.14723 -0.06562 -0.14862 C -0.06966 -0.1507 -0.07356 -0.15371 -0.0776 -0.1551 C -0.08138 -0.15672 -0.08294 -0.15718 -0.08645 -0.1588 C -0.09205 -0.16158 -0.08815 -0.16019 -0.09375 -0.16158 C -0.10026 -0.16667 -0.09453 -0.16274 -0.10208 -0.16621 C -0.10325 -0.1669 -0.10416 -0.1676 -0.1052 -0.16806 C -0.1069 -0.16899 -0.10989 -0.16968 -0.11145 -0.16991 C -0.11367 -0.172 -0.11575 -0.17408 -0.11823 -0.17454 L -0.12187 -0.17547 C -0.1125 -0.16088 -0.12408 -0.1794 -0.11145 -0.15695 C -0.10742 -0.14977 -0.10312 -0.14306 -0.09895 -0.13565 C -0.097 -0.13218 -0.0901 -0.11829 -0.08802 -0.11436 C -0.08333 -0.10556 -0.07825 -0.09723 -0.07343 -0.08843 C -0.07096 -0.08403 -0.06875 -0.07894 -0.06614 -0.07454 C -0.06328 -0.06968 -0.06028 -0.06505 -0.05729 -0.05973 C -0.05013 -0.047 -0.04375 -0.03264 -0.03593 -0.02084 C -0.01028 0.01782 -0.03737 -0.02431 -0.01927 0.00694 C -0.01562 0.01319 -0.01158 0.01875 -0.00781 0.02546 C -0.00573 0.02916 -0.0039 0.0331 -0.00156 0.03657 C -0.00039 0.03842 0.00092 0.04004 0.00209 0.04212 C 0.00469 0.04652 0.00704 0.05162 0.0099 0.05601 C 0.01146 0.05833 0.01302 0.06087 0.01459 0.06342 C 0.01901 0.0706 0.01537 0.06504 0.01927 0.07268 C 0.02149 0.07708 0.02149 0.07685 0.02396 0.08009 C 0.02409 0.08101 0.02409 0.08194 0.02448 0.08287 C 0.02487 0.08356 0.02552 0.08379 0.02605 0.08472 C 0.02748 0.0868 0.02761 0.0875 0.02865 0.09027 C 0.02579 0.0905 0.02305 0.09097 0.02032 0.0912 L -0.02604 0.09305 C -0.06198 0.09259 -0.09804 0.09513 -0.13385 0.09212 C -0.1358 0.09189 -0.13203 0.08611 -0.13073 0.08379 C -0.12773 0.07777 -0.12448 0.07199 -0.12083 0.06712 C -0.09505 0.03217 -0.10182 0.04629 -0.08698 0.02453 C -0.08437 0.0206 -0.08164 0.01689 -0.07916 0.0125 C -0.07356 0.00162 -0.0694 -0.01158 -0.06302 -0.02084 C -0.05755 -0.02917 -0.05208 -0.03774 -0.04635 -0.04584 C -0.04375 -0.04977 -0.04075 -0.05301 -0.03802 -0.05695 C -0.01562 -0.09075 -0.02487 -0.07663 -0.01041 -0.09862 C -0.00781 -0.10278 -0.00546 -0.10741 -0.0026 -0.11065 C 0.00222 -0.11667 0.00743 -0.12153 0.01198 -0.12825 C 0.01316 -0.1301 0.01446 -0.13195 0.01563 -0.1338 C 0.01719 -0.13658 0.01836 -0.14005 0.02032 -0.14213 L 0.02344 -0.14584 L 0.025 -0.14769 C 0.02513 -0.14862 0.02513 -0.15 0.02552 -0.15047 C 0.02618 -0.15186 0.02852 -0.15186 0.02813 -0.15325 C 0.02748 -0.15533 0.02566 -0.15417 0.02448 -0.15417 C 0.01927 -0.15487 0.01407 -0.15487 0.00886 -0.1551 C 0.00235 -0.15788 -0.00429 -0.1595 -0.01041 -0.16343 C -0.01289 -0.16505 -0.01523 -0.1669 -0.0177 -0.16806 C -0.02031 -0.16945 -0.02304 -0.16968 -0.02552 -0.17084 C -0.02877 -0.17246 -0.03177 -0.175 -0.03489 -0.17639 C -0.0375 -0.17778 -0.04023 -0.17825 -0.0427 -0.17917 C -0.04544 -0.18033 -0.04804 -0.18172 -0.05052 -0.18288 C -0.05234 -0.1838 -0.05403 -0.18496 -0.05573 -0.18565 C -0.05781 -0.18658 -0.06002 -0.18681 -0.06198 -0.1875 C -0.06992 -0.19075 -0.06549 -0.18982 -0.07239 -0.19306 C -0.07591 -0.19491 -0.07747 -0.19514 -0.08073 -0.19584 C -0.08177 -0.19653 -0.08281 -0.19723 -0.08385 -0.19769 C -0.08515 -0.19838 -0.08632 -0.19885 -0.0875 -0.19954 C -0.08828 -0.20024 -0.08893 -0.20116 -0.08958 -0.20139 C -0.09101 -0.20232 -0.09375 -0.20325 -0.09375 -0.20301 C -0.09362 -0.19746 -0.09401 -0.19144 -0.09323 -0.18565 C -0.09205 -0.17454 -0.08515 -0.14422 -0.08333 -0.13473 C -0.08164 -0.12547 -0.08033 -0.11575 -0.07864 -0.10602 C -0.07513 -0.08635 -0.07148 -0.06667 -0.0677 -0.04676 C -0.06601 -0.0375 -0.06471 -0.02801 -0.0625 -0.01899 C -0.05872 -0.00301 -0.05494 0.01296 -0.05104 0.02916 C -0.04934 0.03611 -0.04778 0.04328 -0.04583 0.05046 C -0.04296 0.06111 -0.03932 0.07152 -0.03698 0.08287 C -0.02981 0.11898 -0.0388 0.07361 -0.03229 0.10787 C -0.03177 0.11111 -0.03086 0.11458 -0.0302 0.11805 C -0.02981 0.12013 -0.02968 0.12222 -0.02916 0.12453 C -0.02877 0.12662 -0.02825 0.1287 -0.0276 0.13101 C -0.02695 0.13333 -0.02604 0.13564 -0.02552 0.13842 C -0.02434 0.14583 -0.025 0.14259 -0.02395 0.14768 C -0.02421 0.14513 -0.02474 0.14259 -0.02448 0.14027 C -0.02421 0.13449 -0.02382 0.1287 -0.02239 0.12361 C -0.01406 0.09282 -0.00924 0.09027 0.00573 0.06712 C 0.0086 0.0625 0.01237 0.05902 0.01459 0.05324 C 0.03112 0.00763 0.01133 0.05879 0.02917 0.02083 C 0.03256 0.01342 0.03607 0.00601 0.03855 -0.00232 C 0.0405 -0.00973 0.03933 -0.00649 0.04219 -0.0125 C 0.04232 -0.01389 0.04232 -0.01528 0.04271 -0.01621 C 0.04467 -0.02338 0.04414 -0.02014 0.04636 -0.02454 C 0.04675 -0.02547 0.04688 -0.02663 0.0474 -0.02732 C 0.04818 -0.02917 0.04909 -0.03033 0.05 -0.03195 C 0.05039 -0.03311 0.05248 -0.03913 0.05261 -0.03936 C 0.05144 -0.04769 0.05274 -0.04283 0.04427 -0.04584 C 0.0224 -0.05371 0.05521 -0.04167 0.02344 -0.0551 C 0.0198 -0.05672 0.01602 -0.05741 0.0125 -0.0588 C 0.00847 -0.06065 0.00456 -0.06297 0.00052 -0.06436 C -0.00573 -0.06667 -0.01302 -0.06806 -0.01927 -0.06806 L -0.10781 -0.06899 L -0.15677 -0.06806 C -0.1582 -0.06806 -0.15442 -0.06575 -0.15312 -0.06436 C -0.15052 -0.06158 -0.14804 -0.05788 -0.14531 -0.0551 C -0.13684 -0.04653 -0.14036 -0.05024 -0.12552 -0.0338 C -0.1095 -0.01621 -0.11119 -0.01551 -0.08593 -0.00047 C -0.07461 0.00625 -0.05377 0.01898 -0.04375 0.02268 C -0.0108 0.03472 -0.05195 0.01898 -0.01875 0.03379 C -0.01471 0.03541 -0.01041 0.03634 -0.00625 0.03842 C -0.00299 0.03981 0.00026 0.04236 0.00365 0.04398 C 0.00691 0.04537 0.01016 0.04606 0.01355 0.04768 C 0.01628 0.04884 0.01901 0.05069 0.02188 0.05231 C 0.02735 0.05509 0.02696 0.05462 0.03177 0.05601 C 0.03256 0.05648 0.03737 0.06018 0.03802 0.05972 C 0.03881 0.05879 0.03789 0.05625 0.0375 0.05509 C 0.03685 0.053 0.03568 0.05185 0.0349 0.05046 C 0.0306 0.04212 0.03282 0.04537 0.02813 0.0375 C 0.02683 0.03541 0.02566 0.03379 0.02448 0.03194 C 0.02331 0.03009 0.0224 0.028 0.02136 0.02638 C 0.02045 0.025 0.01954 0.02384 0.01875 0.02268 C 0.01693 0.0199 0.01654 0.01805 0.01459 0.0162 C 0.01368 0.01527 0.01276 0.01504 0.01198 0.01435 C 0.01042 0.01273 0.00925 0.00995 0.00782 0.00879 C 0.00704 0.0081 0.00625 0.00763 0.00573 0.00694 C 0.00469 0.00578 0.00404 0.00416 0.00313 0.00324 C 0.00261 0.00254 0.00196 0.00277 0.00157 0.00231 C -0.00104 -0.00024 -0.00091 -0.00024 -3.95833E-6 -0.00139 Z " pathEditMode="relative" rAng="0" ptsTypes="AAAAAAAAAAAAAAAAAAAAAAAAAAAAAAAAAAAAAAAAAAAAAAAAAAAAAAAAAAAAAAAAAAAAAAAAAAAAAAAAAAAAAAAAAAAAAAAAAAAAAAAAAAAAAAAAAAAAAAAAAAAAAAAAAAAAAAAAAAAAAAAAAAAAAAAA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34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88BF4-C256-0AE3-A392-6441BCAAD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D28AA2A3-604C-2C93-14A5-234FF24C50AD}"/>
              </a:ext>
            </a:extLst>
          </p:cNvPr>
          <p:cNvGrpSpPr/>
          <p:nvPr/>
        </p:nvGrpSpPr>
        <p:grpSpPr>
          <a:xfrm rot="1746336">
            <a:off x="7076798" y="1759949"/>
            <a:ext cx="1254236" cy="317500"/>
            <a:chOff x="7508764" y="1128427"/>
            <a:chExt cx="1254236" cy="3175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2831970-5668-AEAC-D9BF-15BF07C1CB8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CF016EEA-B618-155B-9274-9AAD0D30AB9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D193BA4-4CCA-F3AC-84CB-FF3A3985EE13}"/>
              </a:ext>
            </a:extLst>
          </p:cNvPr>
          <p:cNvGrpSpPr/>
          <p:nvPr/>
        </p:nvGrpSpPr>
        <p:grpSpPr>
          <a:xfrm rot="6720469">
            <a:off x="9083398" y="1562786"/>
            <a:ext cx="1254236" cy="317500"/>
            <a:chOff x="7508764" y="1128427"/>
            <a:chExt cx="1254236" cy="3175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D92BDCC-BF36-C4D0-F0C8-777E2C8162F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6DAC4E77-0CB1-1EFC-8DE2-5CE30F4D895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3731AC9-2E23-3039-9ABE-99921D533583}"/>
              </a:ext>
            </a:extLst>
          </p:cNvPr>
          <p:cNvGrpSpPr/>
          <p:nvPr/>
        </p:nvGrpSpPr>
        <p:grpSpPr>
          <a:xfrm rot="13199245">
            <a:off x="5388334" y="2056754"/>
            <a:ext cx="1254236" cy="317500"/>
            <a:chOff x="7508764" y="1128427"/>
            <a:chExt cx="1254236" cy="31750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364CC96F-1C25-D4C8-5D56-8A8352608DD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C303C976-2EFF-D95E-0FEF-A6F1DFE4B98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A459CC0B-85EB-8AB9-6A15-59FFA4D6F208}"/>
              </a:ext>
            </a:extLst>
          </p:cNvPr>
          <p:cNvGrpSpPr/>
          <p:nvPr/>
        </p:nvGrpSpPr>
        <p:grpSpPr>
          <a:xfrm rot="15867672">
            <a:off x="6150995" y="4657856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04678766-CCC7-7DE7-3906-16586D2B787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3D4F1A8A-70CD-0839-65AD-521DE569E27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633C8B9-AF45-CE1F-61FE-E7A258A5514B}"/>
              </a:ext>
            </a:extLst>
          </p:cNvPr>
          <p:cNvGrpSpPr/>
          <p:nvPr/>
        </p:nvGrpSpPr>
        <p:grpSpPr>
          <a:xfrm rot="20841805">
            <a:off x="6883497" y="3295899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94611C0E-408F-7A37-60A7-82E6FF5F69C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9C463291-BE0A-2C56-7563-DFFB7F0F014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79266678-2B6C-58D4-C2D1-8E5572418CBD}"/>
              </a:ext>
            </a:extLst>
          </p:cNvPr>
          <p:cNvGrpSpPr/>
          <p:nvPr/>
        </p:nvGrpSpPr>
        <p:grpSpPr>
          <a:xfrm rot="5720581">
            <a:off x="7461236" y="5773723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8B3140FB-499B-30E4-5BA3-68E4DE72AE3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E9EA45CF-2D36-5BDB-4BD8-C6BCBE5F494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700981C7-C603-048C-6DE4-9718DDB2DE0C}"/>
              </a:ext>
            </a:extLst>
          </p:cNvPr>
          <p:cNvSpPr/>
          <p:nvPr/>
        </p:nvSpPr>
        <p:spPr>
          <a:xfrm rot="15867672">
            <a:off x="8683870" y="254593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DAF9ACB5-CFD1-79DD-7999-FC968A4A1B02}"/>
              </a:ext>
            </a:extLst>
          </p:cNvPr>
          <p:cNvSpPr/>
          <p:nvPr/>
        </p:nvSpPr>
        <p:spPr>
          <a:xfrm rot="15867672">
            <a:off x="11248999" y="6025492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9E2ADF84-AFEB-3A8A-51B0-1E288396249F}"/>
              </a:ext>
            </a:extLst>
          </p:cNvPr>
          <p:cNvSpPr/>
          <p:nvPr/>
        </p:nvSpPr>
        <p:spPr>
          <a:xfrm rot="15867672">
            <a:off x="8951462" y="464059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65813346-15EE-1334-4217-3CDAB3ACF1C8}"/>
              </a:ext>
            </a:extLst>
          </p:cNvPr>
          <p:cNvGrpSpPr/>
          <p:nvPr/>
        </p:nvGrpSpPr>
        <p:grpSpPr>
          <a:xfrm rot="1113143">
            <a:off x="8090633" y="4603557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64B8FB60-5C81-4892-9D01-1208D6A8B14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E479FBD0-EBB1-A564-740F-B028290CCAB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85C81081-AF92-8171-5D3B-FE8597844181}"/>
              </a:ext>
            </a:extLst>
          </p:cNvPr>
          <p:cNvGrpSpPr/>
          <p:nvPr/>
        </p:nvGrpSpPr>
        <p:grpSpPr>
          <a:xfrm rot="8400905">
            <a:off x="8951031" y="3457899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0FB655CA-B6E8-6707-0DDF-D876D0B9354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1B820816-5071-DDD2-5A6A-9702D0CB21F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99AEB0B-2FCE-3BEB-AC7D-729539AC1441}"/>
              </a:ext>
            </a:extLst>
          </p:cNvPr>
          <p:cNvGrpSpPr/>
          <p:nvPr/>
        </p:nvGrpSpPr>
        <p:grpSpPr>
          <a:xfrm rot="12566052">
            <a:off x="9400874" y="5719424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03D4AC42-EC80-A8D1-889E-AA53487AD3E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D5AFAFC8-D63D-3C2D-2183-331C910E185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3B9AAB7A-65CE-0DAA-F8A0-9692B43F5013}"/>
              </a:ext>
            </a:extLst>
          </p:cNvPr>
          <p:cNvGrpSpPr/>
          <p:nvPr/>
        </p:nvGrpSpPr>
        <p:grpSpPr>
          <a:xfrm rot="14135495">
            <a:off x="10287197" y="2508778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D5BEC4E1-FBF5-1653-20E4-BB00B98762E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851484D1-1063-5E2C-95FB-652BA806C25A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8992D430-3E82-E958-BF34-0FD966C6E99D}"/>
              </a:ext>
            </a:extLst>
          </p:cNvPr>
          <p:cNvGrpSpPr/>
          <p:nvPr/>
        </p:nvGrpSpPr>
        <p:grpSpPr>
          <a:xfrm rot="20614271">
            <a:off x="6084743" y="666739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DBC5543C-74AF-F846-A6F9-B8F0B1F8BCF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9C8258BB-DD2B-54B5-3520-BF582BF342E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261FF546-24D3-FE9D-26A6-D2D6B0396827}"/>
              </a:ext>
            </a:extLst>
          </p:cNvPr>
          <p:cNvGrpSpPr/>
          <p:nvPr/>
        </p:nvGrpSpPr>
        <p:grpSpPr>
          <a:xfrm rot="15815931">
            <a:off x="10154830" y="4403891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BB4F5228-DEB3-E2D6-3A45-549E1468B27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48DCF40E-07D9-CBE0-4568-57E731B55FF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14D0DB5B-B87C-E2A4-A306-1C4082978F84}"/>
              </a:ext>
            </a:extLst>
          </p:cNvPr>
          <p:cNvGrpSpPr/>
          <p:nvPr/>
        </p:nvGrpSpPr>
        <p:grpSpPr>
          <a:xfrm>
            <a:off x="7740082" y="463958"/>
            <a:ext cx="3027425" cy="5959043"/>
            <a:chOff x="8760213" y="859339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456F1E30-2206-D058-CBDA-F7DCD4A36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05" r="25505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46" name="Mockup">
              <a:extLst>
                <a:ext uri="{FF2B5EF4-FFF2-40B4-BE49-F238E27FC236}">
                  <a16:creationId xmlns:a16="http://schemas.microsoft.com/office/drawing/2014/main" id="{EE906A4E-2FBB-E26B-467C-702A3AF39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47" name="Retângulo 46">
            <a:extLst>
              <a:ext uri="{FF2B5EF4-FFF2-40B4-BE49-F238E27FC236}">
                <a16:creationId xmlns:a16="http://schemas.microsoft.com/office/drawing/2014/main" id="{78921143-D741-30FA-6217-D722D900E359}"/>
              </a:ext>
            </a:extLst>
          </p:cNvPr>
          <p:cNvSpPr/>
          <p:nvPr/>
        </p:nvSpPr>
        <p:spPr>
          <a:xfrm>
            <a:off x="0" y="0"/>
            <a:ext cx="4952988" cy="6858000"/>
          </a:xfrm>
          <a:prstGeom prst="rect">
            <a:avLst/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3D708D7C-C18A-7AC5-2983-97E598E87397}"/>
              </a:ext>
            </a:extLst>
          </p:cNvPr>
          <p:cNvSpPr txBox="1"/>
          <p:nvPr/>
        </p:nvSpPr>
        <p:spPr>
          <a:xfrm>
            <a:off x="682286" y="3193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B24F60AA-1C35-36DD-4A72-8E99A448BA30}"/>
              </a:ext>
            </a:extLst>
          </p:cNvPr>
          <p:cNvSpPr txBox="1"/>
          <p:nvPr/>
        </p:nvSpPr>
        <p:spPr>
          <a:xfrm>
            <a:off x="636889" y="15055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C1BDE4DC-167F-1704-964B-A8D25D10CB1F}"/>
              </a:ext>
            </a:extLst>
          </p:cNvPr>
          <p:cNvSpPr txBox="1"/>
          <p:nvPr/>
        </p:nvSpPr>
        <p:spPr>
          <a:xfrm>
            <a:off x="1262001" y="2799563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DF816FC-7969-3899-8B5B-59C4969C3462}"/>
              </a:ext>
            </a:extLst>
          </p:cNvPr>
          <p:cNvSpPr txBox="1"/>
          <p:nvPr/>
        </p:nvSpPr>
        <p:spPr>
          <a:xfrm>
            <a:off x="1262001" y="3338458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41378EA6-D410-2F2C-F4B8-04F6A34CC1E8}"/>
              </a:ext>
            </a:extLst>
          </p:cNvPr>
          <p:cNvSpPr txBox="1"/>
          <p:nvPr/>
        </p:nvSpPr>
        <p:spPr>
          <a:xfrm>
            <a:off x="1323568" y="4767826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D9D9D9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393A20D-ADA2-DF07-8462-B608E20E79A2}"/>
              </a:ext>
            </a:extLst>
          </p:cNvPr>
          <p:cNvSpPr txBox="1"/>
          <p:nvPr/>
        </p:nvSpPr>
        <p:spPr>
          <a:xfrm>
            <a:off x="1323568" y="5306721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pic>
        <p:nvPicPr>
          <p:cNvPr id="54" name="Imagem 53" descr="Forma&#10;&#10;O conteúdo gerado por IA pode estar incorreto.">
            <a:extLst>
              <a:ext uri="{FF2B5EF4-FFF2-40B4-BE49-F238E27FC236}">
                <a16:creationId xmlns:a16="http://schemas.microsoft.com/office/drawing/2014/main" id="{8AE3F952-8057-BCBF-5851-4DB4C286E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2757774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5" name="Imagem 54" descr="Forma&#10;&#10;O conteúdo gerado por IA pode estar incorreto.">
            <a:extLst>
              <a:ext uri="{FF2B5EF4-FFF2-40B4-BE49-F238E27FC236}">
                <a16:creationId xmlns:a16="http://schemas.microsoft.com/office/drawing/2014/main" id="{80291DA9-DCF0-31DA-B252-696A022361F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424819" y="4708350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40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F8C363-28C9-8402-3264-F455A8C62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tângulo 115">
            <a:extLst>
              <a:ext uri="{FF2B5EF4-FFF2-40B4-BE49-F238E27FC236}">
                <a16:creationId xmlns:a16="http://schemas.microsoft.com/office/drawing/2014/main" id="{7655584B-BE23-7410-B4E9-E0AE6D1F403F}"/>
              </a:ext>
            </a:extLst>
          </p:cNvPr>
          <p:cNvSpPr/>
          <p:nvPr/>
        </p:nvSpPr>
        <p:spPr>
          <a:xfrm>
            <a:off x="5331596" y="0"/>
            <a:ext cx="6860404" cy="6858000"/>
          </a:xfrm>
          <a:prstGeom prst="rect">
            <a:avLst/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1" name="Agrupar 80">
            <a:extLst>
              <a:ext uri="{FF2B5EF4-FFF2-40B4-BE49-F238E27FC236}">
                <a16:creationId xmlns:a16="http://schemas.microsoft.com/office/drawing/2014/main" id="{21075FC4-A482-D451-EE5F-9678E0C7D1DE}"/>
              </a:ext>
            </a:extLst>
          </p:cNvPr>
          <p:cNvGrpSpPr/>
          <p:nvPr/>
        </p:nvGrpSpPr>
        <p:grpSpPr>
          <a:xfrm>
            <a:off x="6802369" y="2908801"/>
            <a:ext cx="3918857" cy="3614057"/>
            <a:chOff x="7416800" y="2772228"/>
            <a:chExt cx="3918857" cy="3614057"/>
          </a:xfrm>
        </p:grpSpPr>
        <p:sp>
          <p:nvSpPr>
            <p:cNvPr id="38" name="Cubo 37">
              <a:extLst>
                <a:ext uri="{FF2B5EF4-FFF2-40B4-BE49-F238E27FC236}">
                  <a16:creationId xmlns:a16="http://schemas.microsoft.com/office/drawing/2014/main" id="{C2185E47-7E63-3331-3B3A-913B0843B5BF}"/>
                </a:ext>
              </a:extLst>
            </p:cNvPr>
            <p:cNvSpPr/>
            <p:nvPr/>
          </p:nvSpPr>
          <p:spPr>
            <a:xfrm>
              <a:off x="7416800" y="2772228"/>
              <a:ext cx="3918857" cy="3614057"/>
            </a:xfrm>
            <a:prstGeom prst="cube">
              <a:avLst/>
            </a:prstGeom>
            <a:noFill/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00AA4750-5A88-DB13-C259-E54F15776959}"/>
                </a:ext>
              </a:extLst>
            </p:cNvPr>
            <p:cNvGrpSpPr/>
            <p:nvPr/>
          </p:nvGrpSpPr>
          <p:grpSpPr>
            <a:xfrm rot="13199245">
              <a:off x="8644320" y="4051830"/>
              <a:ext cx="687338" cy="173994"/>
              <a:chOff x="7508764" y="1128427"/>
              <a:chExt cx="1254236" cy="317500"/>
            </a:xfrm>
          </p:grpSpPr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0DBB68C9-D378-6F00-2B1D-A0B4BE929E3E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FD1CAE36-396B-F469-538E-36F5ED31F925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4F264D9F-0DEC-6E20-5B7A-C52E9A6D00A8}"/>
                </a:ext>
              </a:extLst>
            </p:cNvPr>
            <p:cNvGrpSpPr/>
            <p:nvPr/>
          </p:nvGrpSpPr>
          <p:grpSpPr>
            <a:xfrm rot="20614271">
              <a:off x="9389908" y="4752298"/>
              <a:ext cx="687337" cy="173994"/>
              <a:chOff x="7508764" y="1128427"/>
              <a:chExt cx="1254236" cy="317500"/>
            </a:xfrm>
          </p:grpSpPr>
          <p:sp>
            <p:nvSpPr>
              <p:cNvPr id="43" name="Retângulo 42">
                <a:extLst>
                  <a:ext uri="{FF2B5EF4-FFF2-40B4-BE49-F238E27FC236}">
                    <a16:creationId xmlns:a16="http://schemas.microsoft.com/office/drawing/2014/main" id="{F2CAF8CB-5C5C-2140-EB9C-7CB45DEFAF3A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4767FF04-3C7A-AFA9-CC0D-59466D1E81A0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1CD373E1-8189-97B8-3E3D-A19EBEF5BDA4}"/>
                </a:ext>
              </a:extLst>
            </p:cNvPr>
            <p:cNvGrpSpPr/>
            <p:nvPr/>
          </p:nvGrpSpPr>
          <p:grpSpPr>
            <a:xfrm rot="18454438">
              <a:off x="7543362" y="5349282"/>
              <a:ext cx="687338" cy="173994"/>
              <a:chOff x="7508764" y="1128427"/>
              <a:chExt cx="1254236" cy="317500"/>
            </a:xfrm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7E8A5686-79CA-C067-8E29-02700EDBA0CD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1CD517FC-4523-1DD1-F19F-CD1B3052520F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8" name="Agrupar 47">
              <a:extLst>
                <a:ext uri="{FF2B5EF4-FFF2-40B4-BE49-F238E27FC236}">
                  <a16:creationId xmlns:a16="http://schemas.microsoft.com/office/drawing/2014/main" id="{DD3E2B9C-DF75-1A36-8F23-397D92FAC755}"/>
                </a:ext>
              </a:extLst>
            </p:cNvPr>
            <p:cNvGrpSpPr/>
            <p:nvPr/>
          </p:nvGrpSpPr>
          <p:grpSpPr>
            <a:xfrm rot="4269464">
              <a:off x="8357515" y="5854819"/>
              <a:ext cx="687337" cy="173994"/>
              <a:chOff x="7508764" y="1128427"/>
              <a:chExt cx="1254236" cy="317500"/>
            </a:xfrm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D38624AC-F1C0-A15B-04F4-B802AC7A234C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C0A64ECE-52E2-D00C-C264-93E02F4652E2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7130C2EA-6C6E-F88B-E800-3C3C00A10016}"/>
                </a:ext>
              </a:extLst>
            </p:cNvPr>
            <p:cNvGrpSpPr/>
            <p:nvPr/>
          </p:nvGrpSpPr>
          <p:grpSpPr>
            <a:xfrm rot="20927816">
              <a:off x="7618868" y="4429590"/>
              <a:ext cx="687338" cy="173994"/>
              <a:chOff x="7508764" y="1128427"/>
              <a:chExt cx="1254236" cy="317500"/>
            </a:xfrm>
          </p:grpSpPr>
          <p:sp>
            <p:nvSpPr>
              <p:cNvPr id="52" name="Retângulo 51">
                <a:extLst>
                  <a:ext uri="{FF2B5EF4-FFF2-40B4-BE49-F238E27FC236}">
                    <a16:creationId xmlns:a16="http://schemas.microsoft.com/office/drawing/2014/main" id="{A5902484-83A0-4F30-1556-DBEDFBAD86A6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8EB37822-1D13-585C-003F-DCBD41A2BEA1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4" name="Agrupar 53">
              <a:extLst>
                <a:ext uri="{FF2B5EF4-FFF2-40B4-BE49-F238E27FC236}">
                  <a16:creationId xmlns:a16="http://schemas.microsoft.com/office/drawing/2014/main" id="{4B1B382C-F472-F254-15F9-D72CDFE780A9}"/>
                </a:ext>
              </a:extLst>
            </p:cNvPr>
            <p:cNvGrpSpPr/>
            <p:nvPr/>
          </p:nvGrpSpPr>
          <p:grpSpPr>
            <a:xfrm rot="6742842">
              <a:off x="8433021" y="4935127"/>
              <a:ext cx="687337" cy="173994"/>
              <a:chOff x="7508764" y="1128427"/>
              <a:chExt cx="1254236" cy="317500"/>
            </a:xfrm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9AEE21A9-61EF-41EC-C5C1-78F409393FC3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FA9F6788-8004-5CDA-A79E-E034B77658B9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7" name="Agrupar 56">
              <a:extLst>
                <a:ext uri="{FF2B5EF4-FFF2-40B4-BE49-F238E27FC236}">
                  <a16:creationId xmlns:a16="http://schemas.microsoft.com/office/drawing/2014/main" id="{54A82916-021B-30DD-CECE-047B3022A2B1}"/>
                </a:ext>
              </a:extLst>
            </p:cNvPr>
            <p:cNvGrpSpPr/>
            <p:nvPr/>
          </p:nvGrpSpPr>
          <p:grpSpPr>
            <a:xfrm rot="13224094">
              <a:off x="9281638" y="5616115"/>
              <a:ext cx="687337" cy="173994"/>
              <a:chOff x="7508764" y="1128427"/>
              <a:chExt cx="1254236" cy="317500"/>
            </a:xfrm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45119EF2-7005-8612-BF78-304C67815E26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E472494E-0300-D916-2633-909B085C1E06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0" name="Agrupar 59">
              <a:extLst>
                <a:ext uri="{FF2B5EF4-FFF2-40B4-BE49-F238E27FC236}">
                  <a16:creationId xmlns:a16="http://schemas.microsoft.com/office/drawing/2014/main" id="{92515CC5-93E4-1D60-41A3-7A8E25BDBE76}"/>
                </a:ext>
              </a:extLst>
            </p:cNvPr>
            <p:cNvGrpSpPr/>
            <p:nvPr/>
          </p:nvGrpSpPr>
          <p:grpSpPr>
            <a:xfrm rot="14001828">
              <a:off x="9101283" y="3044923"/>
              <a:ext cx="687338" cy="173994"/>
              <a:chOff x="7508764" y="1128427"/>
              <a:chExt cx="1254236" cy="317500"/>
            </a:xfrm>
          </p:grpSpPr>
          <p:sp>
            <p:nvSpPr>
              <p:cNvPr id="61" name="Retângulo 60">
                <a:extLst>
                  <a:ext uri="{FF2B5EF4-FFF2-40B4-BE49-F238E27FC236}">
                    <a16:creationId xmlns:a16="http://schemas.microsoft.com/office/drawing/2014/main" id="{900C21EA-2A03-5796-4A9E-C6A28335D54B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076C9D81-149A-217D-0635-C63C3B9E26E2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3" name="Agrupar 62">
              <a:extLst>
                <a:ext uri="{FF2B5EF4-FFF2-40B4-BE49-F238E27FC236}">
                  <a16:creationId xmlns:a16="http://schemas.microsoft.com/office/drawing/2014/main" id="{8F777DA5-E10C-4023-7AE3-83E444C4A447}"/>
                </a:ext>
              </a:extLst>
            </p:cNvPr>
            <p:cNvGrpSpPr/>
            <p:nvPr/>
          </p:nvGrpSpPr>
          <p:grpSpPr>
            <a:xfrm rot="1857628">
              <a:off x="10197778" y="3380564"/>
              <a:ext cx="687337" cy="173994"/>
              <a:chOff x="7508764" y="1128427"/>
              <a:chExt cx="1254236" cy="317500"/>
            </a:xfrm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031045FC-34D8-88E4-B279-E35DB6C44394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6A0CEBFB-ADD4-93B8-A5EF-57C2BDE55B11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6" name="Agrupar 65">
              <a:extLst>
                <a:ext uri="{FF2B5EF4-FFF2-40B4-BE49-F238E27FC236}">
                  <a16:creationId xmlns:a16="http://schemas.microsoft.com/office/drawing/2014/main" id="{2AD657A9-534F-E4C2-99EB-2462CCD78E55}"/>
                </a:ext>
              </a:extLst>
            </p:cNvPr>
            <p:cNvGrpSpPr/>
            <p:nvPr/>
          </p:nvGrpSpPr>
          <p:grpSpPr>
            <a:xfrm rot="2171173">
              <a:off x="8297673" y="3284822"/>
              <a:ext cx="687338" cy="173994"/>
              <a:chOff x="7508764" y="1128427"/>
              <a:chExt cx="1254236" cy="317500"/>
            </a:xfrm>
          </p:grpSpPr>
          <p:sp>
            <p:nvSpPr>
              <p:cNvPr id="67" name="Retângulo 66">
                <a:extLst>
                  <a:ext uri="{FF2B5EF4-FFF2-40B4-BE49-F238E27FC236}">
                    <a16:creationId xmlns:a16="http://schemas.microsoft.com/office/drawing/2014/main" id="{76410D07-2DD0-9E5C-5EB5-A0F699FEE7BC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6129736D-9E6C-1E57-9903-5A36AB5E077E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FED1F87E-61D9-8866-0933-9247EBBAB68D}"/>
                </a:ext>
              </a:extLst>
            </p:cNvPr>
            <p:cNvGrpSpPr/>
            <p:nvPr/>
          </p:nvGrpSpPr>
          <p:grpSpPr>
            <a:xfrm rot="9586199">
              <a:off x="9111826" y="3790359"/>
              <a:ext cx="687337" cy="173994"/>
              <a:chOff x="7508764" y="1128427"/>
              <a:chExt cx="1254236" cy="317500"/>
            </a:xfrm>
          </p:grpSpPr>
          <p:sp>
            <p:nvSpPr>
              <p:cNvPr id="70" name="Retângulo 69">
                <a:extLst>
                  <a:ext uri="{FF2B5EF4-FFF2-40B4-BE49-F238E27FC236}">
                    <a16:creationId xmlns:a16="http://schemas.microsoft.com/office/drawing/2014/main" id="{43590F44-4BA7-1145-B6E3-09BA46AD0176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80F9C076-AA48-1948-E32A-4EF5585ECE0C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2" name="Agrupar 71">
              <a:extLst>
                <a:ext uri="{FF2B5EF4-FFF2-40B4-BE49-F238E27FC236}">
                  <a16:creationId xmlns:a16="http://schemas.microsoft.com/office/drawing/2014/main" id="{BFF1DB82-1FAF-8414-71E5-4D46B74E2940}"/>
                </a:ext>
              </a:extLst>
            </p:cNvPr>
            <p:cNvGrpSpPr/>
            <p:nvPr/>
          </p:nvGrpSpPr>
          <p:grpSpPr>
            <a:xfrm rot="11465505">
              <a:off x="10579253" y="4574461"/>
              <a:ext cx="687337" cy="173994"/>
              <a:chOff x="7508764" y="1128427"/>
              <a:chExt cx="1254236" cy="317500"/>
            </a:xfrm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8B985427-B1AD-2503-CE3C-C828E965EBE7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4D8B362A-980C-02D7-5717-E347D9A9F951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5" name="Agrupar 74">
              <a:extLst>
                <a:ext uri="{FF2B5EF4-FFF2-40B4-BE49-F238E27FC236}">
                  <a16:creationId xmlns:a16="http://schemas.microsoft.com/office/drawing/2014/main" id="{A7EC3D0A-69F3-3D2D-9B99-4E1762788D8C}"/>
                </a:ext>
              </a:extLst>
            </p:cNvPr>
            <p:cNvGrpSpPr/>
            <p:nvPr/>
          </p:nvGrpSpPr>
          <p:grpSpPr>
            <a:xfrm rot="4075328">
              <a:off x="10440315" y="5325192"/>
              <a:ext cx="687337" cy="173994"/>
              <a:chOff x="7508764" y="1128427"/>
              <a:chExt cx="1254236" cy="317500"/>
            </a:xfrm>
          </p:grpSpPr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8DFB75D9-6801-C9EB-7AD5-9FF1FB138F5B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FA5F59CF-AC95-7DFE-AE4C-65132536BECC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8" name="Agrupar 77">
              <a:extLst>
                <a:ext uri="{FF2B5EF4-FFF2-40B4-BE49-F238E27FC236}">
                  <a16:creationId xmlns:a16="http://schemas.microsoft.com/office/drawing/2014/main" id="{3439EBDB-64AF-7A71-07C9-728DDFE76B49}"/>
                </a:ext>
              </a:extLst>
            </p:cNvPr>
            <p:cNvGrpSpPr/>
            <p:nvPr/>
          </p:nvGrpSpPr>
          <p:grpSpPr>
            <a:xfrm rot="437433">
              <a:off x="10536548" y="4039845"/>
              <a:ext cx="687337" cy="173994"/>
              <a:chOff x="7508764" y="1128427"/>
              <a:chExt cx="1254236" cy="317500"/>
            </a:xfrm>
          </p:grpSpPr>
          <p:sp>
            <p:nvSpPr>
              <p:cNvPr id="79" name="Retângulo 78">
                <a:extLst>
                  <a:ext uri="{FF2B5EF4-FFF2-40B4-BE49-F238E27FC236}">
                    <a16:creationId xmlns:a16="http://schemas.microsoft.com/office/drawing/2014/main" id="{2ADD38CC-D36D-C5B6-3B9C-A3E8BBB7F79C}"/>
                  </a:ext>
                </a:extLst>
              </p:cNvPr>
              <p:cNvSpPr/>
              <p:nvPr/>
            </p:nvSpPr>
            <p:spPr>
              <a:xfrm>
                <a:off x="7667514" y="1178290"/>
                <a:ext cx="1095486" cy="230473"/>
              </a:xfrm>
              <a:prstGeom prst="rect">
                <a:avLst/>
              </a:prstGeom>
              <a:gradFill flip="none" rotWithShape="1">
                <a:gsLst>
                  <a:gs pos="0">
                    <a:srgbClr val="3C6E71"/>
                  </a:gs>
                  <a:gs pos="52000">
                    <a:srgbClr val="3C6E71">
                      <a:alpha val="46000"/>
                    </a:srgbClr>
                  </a:gs>
                  <a:gs pos="100000">
                    <a:srgbClr val="3C6E71">
                      <a:alpha val="1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DD8E624D-7647-9D95-018E-3FC9A4378EB6}"/>
                  </a:ext>
                </a:extLst>
              </p:cNvPr>
              <p:cNvSpPr/>
              <p:nvPr/>
            </p:nvSpPr>
            <p:spPr>
              <a:xfrm>
                <a:off x="7508764" y="1128427"/>
                <a:ext cx="317500" cy="317500"/>
              </a:xfrm>
              <a:prstGeom prst="ellipse">
                <a:avLst/>
              </a:prstGeom>
              <a:solidFill>
                <a:srgbClr val="3C6E7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82" name="Retângulo: Cantos Arredondados 81">
            <a:extLst>
              <a:ext uri="{FF2B5EF4-FFF2-40B4-BE49-F238E27FC236}">
                <a16:creationId xmlns:a16="http://schemas.microsoft.com/office/drawing/2014/main" id="{A37446FE-D38B-D52B-F487-26B1B807FC66}"/>
              </a:ext>
            </a:extLst>
          </p:cNvPr>
          <p:cNvSpPr/>
          <p:nvPr/>
        </p:nvSpPr>
        <p:spPr>
          <a:xfrm>
            <a:off x="606657" y="386098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251DFCFF-2F03-32F2-8CAA-BFC325620F09}"/>
              </a:ext>
            </a:extLst>
          </p:cNvPr>
          <p:cNvSpPr txBox="1"/>
          <p:nvPr/>
        </p:nvSpPr>
        <p:spPr>
          <a:xfrm>
            <a:off x="1237600" y="594184"/>
            <a:ext cx="2446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9D9D9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DCDBECB1-6DB8-46A0-21DE-D4A17814EBB9}"/>
              </a:ext>
            </a:extLst>
          </p:cNvPr>
          <p:cNvSpPr txBox="1"/>
          <p:nvPr/>
        </p:nvSpPr>
        <p:spPr>
          <a:xfrm>
            <a:off x="569519" y="1235290"/>
            <a:ext cx="3593137" cy="1277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85" name="Agrupar 84">
            <a:extLst>
              <a:ext uri="{FF2B5EF4-FFF2-40B4-BE49-F238E27FC236}">
                <a16:creationId xmlns:a16="http://schemas.microsoft.com/office/drawing/2014/main" id="{8C74614D-A558-4CDC-4F93-056CB8B4AABC}"/>
              </a:ext>
            </a:extLst>
          </p:cNvPr>
          <p:cNvGrpSpPr/>
          <p:nvPr/>
        </p:nvGrpSpPr>
        <p:grpSpPr>
          <a:xfrm rot="1746336">
            <a:off x="1296234" y="2642490"/>
            <a:ext cx="687337" cy="173994"/>
            <a:chOff x="7508764" y="1128427"/>
            <a:chExt cx="1254236" cy="317500"/>
          </a:xfrm>
        </p:grpSpPr>
        <p:sp>
          <p:nvSpPr>
            <p:cNvPr id="86" name="Retângulo 85">
              <a:extLst>
                <a:ext uri="{FF2B5EF4-FFF2-40B4-BE49-F238E27FC236}">
                  <a16:creationId xmlns:a16="http://schemas.microsoft.com/office/drawing/2014/main" id="{DA300998-156B-6775-E2CC-76CD90C91855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Elipse 86">
              <a:extLst>
                <a:ext uri="{FF2B5EF4-FFF2-40B4-BE49-F238E27FC236}">
                  <a16:creationId xmlns:a16="http://schemas.microsoft.com/office/drawing/2014/main" id="{EC73FE64-CC33-6811-7B2F-C3631048BB4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406EC08F-FE7D-22DE-0C82-D9D8EA7CE9DF}"/>
              </a:ext>
            </a:extLst>
          </p:cNvPr>
          <p:cNvGrpSpPr/>
          <p:nvPr/>
        </p:nvGrpSpPr>
        <p:grpSpPr>
          <a:xfrm rot="13199245">
            <a:off x="262986" y="2322073"/>
            <a:ext cx="687338" cy="173994"/>
            <a:chOff x="7508764" y="1128427"/>
            <a:chExt cx="1254236" cy="317500"/>
          </a:xfrm>
        </p:grpSpPr>
        <p:sp>
          <p:nvSpPr>
            <p:cNvPr id="89" name="Retângulo 88">
              <a:extLst>
                <a:ext uri="{FF2B5EF4-FFF2-40B4-BE49-F238E27FC236}">
                  <a16:creationId xmlns:a16="http://schemas.microsoft.com/office/drawing/2014/main" id="{47687D1F-F662-DA44-0D04-7BA3A572587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Elipse 89">
              <a:extLst>
                <a:ext uri="{FF2B5EF4-FFF2-40B4-BE49-F238E27FC236}">
                  <a16:creationId xmlns:a16="http://schemas.microsoft.com/office/drawing/2014/main" id="{C3708D16-3F9C-24FE-D77D-F5342D84A66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1" name="Agrupar 90">
            <a:extLst>
              <a:ext uri="{FF2B5EF4-FFF2-40B4-BE49-F238E27FC236}">
                <a16:creationId xmlns:a16="http://schemas.microsoft.com/office/drawing/2014/main" id="{A7D5B5CB-44D0-483A-349B-12396BBA9506}"/>
              </a:ext>
            </a:extLst>
          </p:cNvPr>
          <p:cNvGrpSpPr/>
          <p:nvPr/>
        </p:nvGrpSpPr>
        <p:grpSpPr>
          <a:xfrm rot="9800706">
            <a:off x="372250" y="385134"/>
            <a:ext cx="687337" cy="173994"/>
            <a:chOff x="7508764" y="1128427"/>
            <a:chExt cx="1254236" cy="317500"/>
          </a:xfrm>
        </p:grpSpPr>
        <p:sp>
          <p:nvSpPr>
            <p:cNvPr id="92" name="Retângulo 91">
              <a:extLst>
                <a:ext uri="{FF2B5EF4-FFF2-40B4-BE49-F238E27FC236}">
                  <a16:creationId xmlns:a16="http://schemas.microsoft.com/office/drawing/2014/main" id="{41770BC5-F59E-7AB0-1865-5154DF70F04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Elipse 92">
              <a:extLst>
                <a:ext uri="{FF2B5EF4-FFF2-40B4-BE49-F238E27FC236}">
                  <a16:creationId xmlns:a16="http://schemas.microsoft.com/office/drawing/2014/main" id="{37BDA79F-7008-FCE4-1B40-4B0E7D075A4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4" name="Elipse 93">
            <a:extLst>
              <a:ext uri="{FF2B5EF4-FFF2-40B4-BE49-F238E27FC236}">
                <a16:creationId xmlns:a16="http://schemas.microsoft.com/office/drawing/2014/main" id="{ACDB18AA-CE6B-AF35-116E-CDA5764DC5A4}"/>
              </a:ext>
            </a:extLst>
          </p:cNvPr>
          <p:cNvSpPr/>
          <p:nvPr/>
        </p:nvSpPr>
        <p:spPr>
          <a:xfrm rot="15867672">
            <a:off x="3755206" y="232637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5" name="Agrupar 94">
            <a:extLst>
              <a:ext uri="{FF2B5EF4-FFF2-40B4-BE49-F238E27FC236}">
                <a16:creationId xmlns:a16="http://schemas.microsoft.com/office/drawing/2014/main" id="{000CDFC8-0761-03E5-54AB-7B6FCA79DF59}"/>
              </a:ext>
            </a:extLst>
          </p:cNvPr>
          <p:cNvGrpSpPr/>
          <p:nvPr/>
        </p:nvGrpSpPr>
        <p:grpSpPr>
          <a:xfrm rot="20614271">
            <a:off x="3636678" y="471391"/>
            <a:ext cx="687337" cy="173994"/>
            <a:chOff x="7508764" y="1128427"/>
            <a:chExt cx="1254236" cy="317500"/>
          </a:xfrm>
        </p:grpSpPr>
        <p:sp>
          <p:nvSpPr>
            <p:cNvPr id="96" name="Retângulo 95">
              <a:extLst>
                <a:ext uri="{FF2B5EF4-FFF2-40B4-BE49-F238E27FC236}">
                  <a16:creationId xmlns:a16="http://schemas.microsoft.com/office/drawing/2014/main" id="{2988B1A4-5C11-A717-F632-0BCA3EE228A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070D4561-6831-5C63-E111-E651E3D3A2D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8" name="Elipse 97">
            <a:extLst>
              <a:ext uri="{FF2B5EF4-FFF2-40B4-BE49-F238E27FC236}">
                <a16:creationId xmlns:a16="http://schemas.microsoft.com/office/drawing/2014/main" id="{095A4530-FE61-07F0-B451-26E8B22E3449}"/>
              </a:ext>
            </a:extLst>
          </p:cNvPr>
          <p:cNvSpPr/>
          <p:nvPr/>
        </p:nvSpPr>
        <p:spPr>
          <a:xfrm rot="15867672">
            <a:off x="2585113" y="41410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9" name="Retângulo: Cantos Arredondados 98">
            <a:extLst>
              <a:ext uri="{FF2B5EF4-FFF2-40B4-BE49-F238E27FC236}">
                <a16:creationId xmlns:a16="http://schemas.microsoft.com/office/drawing/2014/main" id="{1732BED2-231F-D1D0-03ED-AC57D77B4368}"/>
              </a:ext>
            </a:extLst>
          </p:cNvPr>
          <p:cNvSpPr/>
          <p:nvPr/>
        </p:nvSpPr>
        <p:spPr>
          <a:xfrm>
            <a:off x="624217" y="3676888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35353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B8B8573C-04BE-7051-7FFB-D0E0E04D4043}"/>
              </a:ext>
            </a:extLst>
          </p:cNvPr>
          <p:cNvSpPr txBox="1"/>
          <p:nvPr/>
        </p:nvSpPr>
        <p:spPr>
          <a:xfrm>
            <a:off x="1255160" y="3884974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D9D9D9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DD8CF555-3BF6-97F2-5B0C-AD201B525988}"/>
              </a:ext>
            </a:extLst>
          </p:cNvPr>
          <p:cNvSpPr txBox="1"/>
          <p:nvPr/>
        </p:nvSpPr>
        <p:spPr>
          <a:xfrm>
            <a:off x="569520" y="4538991"/>
            <a:ext cx="3593137" cy="1277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102" name="Agrupar 101">
            <a:extLst>
              <a:ext uri="{FF2B5EF4-FFF2-40B4-BE49-F238E27FC236}">
                <a16:creationId xmlns:a16="http://schemas.microsoft.com/office/drawing/2014/main" id="{D05F4925-7914-2587-C816-3EA6C084AF2E}"/>
              </a:ext>
            </a:extLst>
          </p:cNvPr>
          <p:cNvGrpSpPr/>
          <p:nvPr/>
        </p:nvGrpSpPr>
        <p:grpSpPr>
          <a:xfrm rot="1746336">
            <a:off x="1313794" y="5933280"/>
            <a:ext cx="687337" cy="173994"/>
            <a:chOff x="7508764" y="1128427"/>
            <a:chExt cx="1254236" cy="317500"/>
          </a:xfrm>
        </p:grpSpPr>
        <p:sp>
          <p:nvSpPr>
            <p:cNvPr id="103" name="Retângulo 102">
              <a:extLst>
                <a:ext uri="{FF2B5EF4-FFF2-40B4-BE49-F238E27FC236}">
                  <a16:creationId xmlns:a16="http://schemas.microsoft.com/office/drawing/2014/main" id="{5AF2202F-9BB2-DFBB-C660-FCEBFDF0C01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4" name="Elipse 103">
              <a:extLst>
                <a:ext uri="{FF2B5EF4-FFF2-40B4-BE49-F238E27FC236}">
                  <a16:creationId xmlns:a16="http://schemas.microsoft.com/office/drawing/2014/main" id="{78BAE834-BF97-3909-A402-54613424C85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5" name="Agrupar 104">
            <a:extLst>
              <a:ext uri="{FF2B5EF4-FFF2-40B4-BE49-F238E27FC236}">
                <a16:creationId xmlns:a16="http://schemas.microsoft.com/office/drawing/2014/main" id="{B1F23C61-B7D8-B81F-E820-17E70C0A0522}"/>
              </a:ext>
            </a:extLst>
          </p:cNvPr>
          <p:cNvGrpSpPr/>
          <p:nvPr/>
        </p:nvGrpSpPr>
        <p:grpSpPr>
          <a:xfrm rot="13199245">
            <a:off x="280546" y="5612863"/>
            <a:ext cx="687338" cy="173994"/>
            <a:chOff x="7508764" y="1128427"/>
            <a:chExt cx="1254236" cy="317500"/>
          </a:xfrm>
        </p:grpSpPr>
        <p:sp>
          <p:nvSpPr>
            <p:cNvPr id="106" name="Retângulo 105">
              <a:extLst>
                <a:ext uri="{FF2B5EF4-FFF2-40B4-BE49-F238E27FC236}">
                  <a16:creationId xmlns:a16="http://schemas.microsoft.com/office/drawing/2014/main" id="{AA1258AC-A119-2594-8537-3528C75C1BE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Elipse 106">
              <a:extLst>
                <a:ext uri="{FF2B5EF4-FFF2-40B4-BE49-F238E27FC236}">
                  <a16:creationId xmlns:a16="http://schemas.microsoft.com/office/drawing/2014/main" id="{12FE7A62-C503-FAE9-78F0-447374303AF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EEB19721-F1A6-32F8-BB9C-B8AC6CBDD456}"/>
              </a:ext>
            </a:extLst>
          </p:cNvPr>
          <p:cNvGrpSpPr/>
          <p:nvPr/>
        </p:nvGrpSpPr>
        <p:grpSpPr>
          <a:xfrm rot="9800706">
            <a:off x="389810" y="3675924"/>
            <a:ext cx="687337" cy="173994"/>
            <a:chOff x="7508764" y="1128427"/>
            <a:chExt cx="1254236" cy="317500"/>
          </a:xfrm>
        </p:grpSpPr>
        <p:sp>
          <p:nvSpPr>
            <p:cNvPr id="109" name="Retângulo 108">
              <a:extLst>
                <a:ext uri="{FF2B5EF4-FFF2-40B4-BE49-F238E27FC236}">
                  <a16:creationId xmlns:a16="http://schemas.microsoft.com/office/drawing/2014/main" id="{758D98EC-88B3-880C-46BA-3B154CAE02E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0" name="Elipse 109">
              <a:extLst>
                <a:ext uri="{FF2B5EF4-FFF2-40B4-BE49-F238E27FC236}">
                  <a16:creationId xmlns:a16="http://schemas.microsoft.com/office/drawing/2014/main" id="{4818308B-33A8-91D5-7A40-22C185A9769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1" name="Elipse 110">
            <a:extLst>
              <a:ext uri="{FF2B5EF4-FFF2-40B4-BE49-F238E27FC236}">
                <a16:creationId xmlns:a16="http://schemas.microsoft.com/office/drawing/2014/main" id="{E1CBB6E5-AA50-ED1A-1079-1EBF85602DAD}"/>
              </a:ext>
            </a:extLst>
          </p:cNvPr>
          <p:cNvSpPr/>
          <p:nvPr/>
        </p:nvSpPr>
        <p:spPr>
          <a:xfrm rot="15867672">
            <a:off x="3772766" y="561716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05573F27-96AA-1058-2164-1F9F0AEE08B4}"/>
              </a:ext>
            </a:extLst>
          </p:cNvPr>
          <p:cNvGrpSpPr/>
          <p:nvPr/>
        </p:nvGrpSpPr>
        <p:grpSpPr>
          <a:xfrm rot="20614271">
            <a:off x="3654238" y="3762181"/>
            <a:ext cx="687337" cy="173994"/>
            <a:chOff x="7508764" y="1128427"/>
            <a:chExt cx="1254236" cy="317500"/>
          </a:xfrm>
        </p:grpSpPr>
        <p:sp>
          <p:nvSpPr>
            <p:cNvPr id="113" name="Retângulo 112">
              <a:extLst>
                <a:ext uri="{FF2B5EF4-FFF2-40B4-BE49-F238E27FC236}">
                  <a16:creationId xmlns:a16="http://schemas.microsoft.com/office/drawing/2014/main" id="{8B85C3CD-BBA1-001C-06BC-656C7B637A0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4" name="Elipse 113">
              <a:extLst>
                <a:ext uri="{FF2B5EF4-FFF2-40B4-BE49-F238E27FC236}">
                  <a16:creationId xmlns:a16="http://schemas.microsoft.com/office/drawing/2014/main" id="{456CBC58-34FD-9A85-7ACD-9626B6A66B1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5" name="Elipse 114">
            <a:extLst>
              <a:ext uri="{FF2B5EF4-FFF2-40B4-BE49-F238E27FC236}">
                <a16:creationId xmlns:a16="http://schemas.microsoft.com/office/drawing/2014/main" id="{3F4248BB-4182-23AB-24C8-05B7A380FE30}"/>
              </a:ext>
            </a:extLst>
          </p:cNvPr>
          <p:cNvSpPr/>
          <p:nvPr/>
        </p:nvSpPr>
        <p:spPr>
          <a:xfrm rot="15867672">
            <a:off x="2602673" y="3704890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7" name="CaixaDeTexto 116">
            <a:extLst>
              <a:ext uri="{FF2B5EF4-FFF2-40B4-BE49-F238E27FC236}">
                <a16:creationId xmlns:a16="http://schemas.microsoft.com/office/drawing/2014/main" id="{4F69B2F9-61DB-AEBF-C5E6-131CDE2FFF33}"/>
              </a:ext>
            </a:extLst>
          </p:cNvPr>
          <p:cNvSpPr txBox="1"/>
          <p:nvPr/>
        </p:nvSpPr>
        <p:spPr>
          <a:xfrm>
            <a:off x="5757957" y="471537"/>
            <a:ext cx="6127185" cy="2065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40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FFFFFF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000" dirty="0">
                <a:solidFill>
                  <a:srgbClr val="FFFFFF"/>
                </a:solidFill>
                <a:latin typeface="Avenir Next LT Pro" panose="020B05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1202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100" grpId="0"/>
      <p:bldP spid="101" grpId="0"/>
      <p:bldP spid="1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D42CB4DB-7F21-41E6-67C2-779196245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-1130300" y="-10660553"/>
            <a:ext cx="39370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Forma&#10;&#10;O conteúdo gerado por IA pode estar incorreto.">
            <a:extLst>
              <a:ext uri="{FF2B5EF4-FFF2-40B4-BE49-F238E27FC236}">
                <a16:creationId xmlns:a16="http://schemas.microsoft.com/office/drawing/2014/main" id="{43B5ECFC-2798-FDFF-0A90-1A368746AE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2" r="26956"/>
          <a:stretch>
            <a:fillRect/>
          </a:stretch>
        </p:blipFill>
        <p:spPr>
          <a:xfrm flipH="1">
            <a:off x="9125986" y="-8964195"/>
            <a:ext cx="40767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027FCF2-18D2-9821-602D-301D63ADBC1A}"/>
              </a:ext>
            </a:extLst>
          </p:cNvPr>
          <p:cNvSpPr/>
          <p:nvPr/>
        </p:nvSpPr>
        <p:spPr>
          <a:xfrm>
            <a:off x="3436258" y="489856"/>
            <a:ext cx="9960428" cy="6088743"/>
          </a:xfrm>
          <a:prstGeom prst="rect">
            <a:avLst/>
          </a:prstGeom>
          <a:gradFill flip="none" rotWithShape="1">
            <a:gsLst>
              <a:gs pos="0">
                <a:srgbClr val="3C6E71"/>
              </a:gs>
              <a:gs pos="52000">
                <a:srgbClr val="3C6E71">
                  <a:alpha val="46000"/>
                </a:srgbClr>
              </a:gs>
              <a:gs pos="100000">
                <a:srgbClr val="3C6E71">
                  <a:alpha val="1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Balão colorido no ar&#10;&#10;O conteúdo gerado por IA pode estar incorreto.">
            <a:extLst>
              <a:ext uri="{FF2B5EF4-FFF2-40B4-BE49-F238E27FC236}">
                <a16:creationId xmlns:a16="http://schemas.microsoft.com/office/drawing/2014/main" id="{04D052D9-C2A5-4524-FF14-DB137FBF5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4" y="319314"/>
            <a:ext cx="6429828" cy="6429828"/>
          </a:xfrm>
          <a:prstGeom prst="ellipse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8AC9DBB-1520-0774-7DE3-3051C7DB42D3}"/>
              </a:ext>
            </a:extLst>
          </p:cNvPr>
          <p:cNvSpPr txBox="1"/>
          <p:nvPr/>
        </p:nvSpPr>
        <p:spPr>
          <a:xfrm>
            <a:off x="7649143" y="224279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E9DD09-B4D5-D135-52D8-E4CD0B3F082D}"/>
              </a:ext>
            </a:extLst>
          </p:cNvPr>
          <p:cNvSpPr txBox="1"/>
          <p:nvPr/>
        </p:nvSpPr>
        <p:spPr>
          <a:xfrm>
            <a:off x="7603746" y="3429000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926370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0ED5C-9EDA-5BB9-F8F0-637BFE72C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165862B-4E40-F6EF-06FC-2E81637026FB}"/>
              </a:ext>
            </a:extLst>
          </p:cNvPr>
          <p:cNvSpPr txBox="1"/>
          <p:nvPr/>
        </p:nvSpPr>
        <p:spPr>
          <a:xfrm>
            <a:off x="2008175" y="2098181"/>
            <a:ext cx="80898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solidFill>
                  <a:srgbClr val="353535"/>
                </a:solidFill>
                <a:latin typeface="Avenir Next LT Pro" panose="020B0504020202020204" pitchFamily="34" charset="0"/>
              </a:rPr>
              <a:t>Use uma frase </a:t>
            </a:r>
            <a:r>
              <a:rPr lang="pt-BR" sz="4800" b="1" dirty="0">
                <a:solidFill>
                  <a:srgbClr val="353535"/>
                </a:solidFill>
                <a:highlight>
                  <a:srgbClr val="3C6E71"/>
                </a:highlight>
                <a:latin typeface="Avenir Next LT Pro" panose="020B0504020202020204" pitchFamily="34" charset="0"/>
              </a:rPr>
              <a:t>impactante</a:t>
            </a:r>
            <a:r>
              <a:rPr lang="pt-BR" sz="4800" dirty="0">
                <a:solidFill>
                  <a:srgbClr val="353535"/>
                </a:solidFill>
                <a:latin typeface="Avenir Next LT Pro" panose="020B0504020202020204" pitchFamily="34" charset="0"/>
              </a:rPr>
              <a:t> para encerrar sua apresentação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3B89AC0-F441-093E-D19C-946FDA8D3DBD}"/>
              </a:ext>
            </a:extLst>
          </p:cNvPr>
          <p:cNvGrpSpPr/>
          <p:nvPr/>
        </p:nvGrpSpPr>
        <p:grpSpPr>
          <a:xfrm rot="13199245">
            <a:off x="944066" y="1372927"/>
            <a:ext cx="1254236" cy="317500"/>
            <a:chOff x="7508764" y="1128427"/>
            <a:chExt cx="1254236" cy="317500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BB00AEDA-DF44-12A6-8F7E-7609CBC69E3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13F84890-76A3-E664-0906-F26281B5E68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5304745-7EEC-2A89-457E-FDB2D14247C8}"/>
              </a:ext>
            </a:extLst>
          </p:cNvPr>
          <p:cNvGrpSpPr/>
          <p:nvPr/>
        </p:nvGrpSpPr>
        <p:grpSpPr>
          <a:xfrm rot="20614271">
            <a:off x="2617642" y="864656"/>
            <a:ext cx="1254236" cy="317500"/>
            <a:chOff x="7508764" y="1128427"/>
            <a:chExt cx="1254236" cy="31750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163B7DF8-14D5-9019-6E35-6A9AC7A0CD2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E848D61A-DFEE-658B-26F5-BA76B0B8003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70700465-2673-227C-FC01-7CD7261C1E56}"/>
              </a:ext>
            </a:extLst>
          </p:cNvPr>
          <p:cNvGrpSpPr/>
          <p:nvPr/>
        </p:nvGrpSpPr>
        <p:grpSpPr>
          <a:xfrm rot="3908039">
            <a:off x="1379481" y="3232248"/>
            <a:ext cx="1254236" cy="317500"/>
            <a:chOff x="7508764" y="1128427"/>
            <a:chExt cx="1254236" cy="31750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ED10ACC-1425-F151-ED36-2652E63CA18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B131D3D2-2DC7-66A5-1AFF-CED5EA0ED08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D1D2611-7CCC-A91E-B114-18CA4F894998}"/>
              </a:ext>
            </a:extLst>
          </p:cNvPr>
          <p:cNvGrpSpPr/>
          <p:nvPr/>
        </p:nvGrpSpPr>
        <p:grpSpPr>
          <a:xfrm rot="9090564">
            <a:off x="2365564" y="4535782"/>
            <a:ext cx="1254236" cy="317500"/>
            <a:chOff x="7508764" y="1128427"/>
            <a:chExt cx="1254236" cy="3175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48E70A81-5299-619F-374F-DF2BCBC9978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684EEEA1-DB90-D92A-603A-31BC6807EC9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31DAD1BE-A010-AA35-98BC-C8B7A0491720}"/>
              </a:ext>
            </a:extLst>
          </p:cNvPr>
          <p:cNvGrpSpPr/>
          <p:nvPr/>
        </p:nvGrpSpPr>
        <p:grpSpPr>
          <a:xfrm rot="12199088">
            <a:off x="4124603" y="4960961"/>
            <a:ext cx="1254236" cy="317500"/>
            <a:chOff x="7508764" y="1128427"/>
            <a:chExt cx="1254236" cy="31750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83A0E0F4-BCC5-BF1A-F52C-3C2008021B7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33CCDB1D-15C7-2227-43DA-BC519561FF0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674D46B-F252-4139-E9B2-BE786F3C500D}"/>
              </a:ext>
            </a:extLst>
          </p:cNvPr>
          <p:cNvGrpSpPr/>
          <p:nvPr/>
        </p:nvGrpSpPr>
        <p:grpSpPr>
          <a:xfrm rot="7467817">
            <a:off x="696771" y="5246352"/>
            <a:ext cx="1254236" cy="317500"/>
            <a:chOff x="7508764" y="1128427"/>
            <a:chExt cx="1254236" cy="317500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65E88433-8077-3A43-993E-B04C9E1C81D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CC0051D0-F5A2-BD17-6E02-16E3EDE038D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858090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O conteúdo gerado por IA pode estar incorreto.">
            <a:extLst>
              <a:ext uri="{FF2B5EF4-FFF2-40B4-BE49-F238E27FC236}">
                <a16:creationId xmlns:a16="http://schemas.microsoft.com/office/drawing/2014/main" id="{8DCC286B-73F5-CD65-5404-A0EDB07BC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332832" y="305743"/>
            <a:ext cx="3937000" cy="876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1B0D9A6-1EF7-A44F-A32F-805C48AE6F00}"/>
              </a:ext>
            </a:extLst>
          </p:cNvPr>
          <p:cNvSpPr txBox="1"/>
          <p:nvPr/>
        </p:nvSpPr>
        <p:spPr>
          <a:xfrm>
            <a:off x="8389372" y="29028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7B6B99F-4E3B-E44C-56C3-4E931A7CC1E2}"/>
              </a:ext>
            </a:extLst>
          </p:cNvPr>
          <p:cNvSpPr txBox="1"/>
          <p:nvPr/>
        </p:nvSpPr>
        <p:spPr>
          <a:xfrm>
            <a:off x="8343975" y="1476490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BEE95EF-19B4-5575-5407-13207093BC1A}"/>
              </a:ext>
            </a:extLst>
          </p:cNvPr>
          <p:cNvSpPr txBox="1"/>
          <p:nvPr/>
        </p:nvSpPr>
        <p:spPr>
          <a:xfrm>
            <a:off x="5276543" y="3163749"/>
            <a:ext cx="65826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284B63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sp>
        <p:nvSpPr>
          <p:cNvPr id="6" name="Triângulo isósceles 5">
            <a:extLst>
              <a:ext uri="{FF2B5EF4-FFF2-40B4-BE49-F238E27FC236}">
                <a16:creationId xmlns:a16="http://schemas.microsoft.com/office/drawing/2014/main" id="{C495A290-EF0A-7327-8C5A-CDC356DB3981}"/>
              </a:ext>
            </a:extLst>
          </p:cNvPr>
          <p:cNvSpPr/>
          <p:nvPr/>
        </p:nvSpPr>
        <p:spPr>
          <a:xfrm rot="14424297">
            <a:off x="2613598" y="1060486"/>
            <a:ext cx="2162628" cy="3048000"/>
          </a:xfrm>
          <a:prstGeom prst="triangle">
            <a:avLst/>
          </a:prstGeom>
          <a:solidFill>
            <a:srgbClr val="3C6E7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D01B14D-20F2-E96A-A495-863D40617B79}"/>
              </a:ext>
            </a:extLst>
          </p:cNvPr>
          <p:cNvSpPr/>
          <p:nvPr/>
        </p:nvSpPr>
        <p:spPr>
          <a:xfrm>
            <a:off x="4010803" y="305743"/>
            <a:ext cx="2627086" cy="2627086"/>
          </a:xfrm>
          <a:prstGeom prst="ellipse">
            <a:avLst/>
          </a:prstGeom>
          <a:solidFill>
            <a:srgbClr val="FFFFFF"/>
          </a:solidFill>
          <a:ln>
            <a:solidFill>
              <a:srgbClr val="35353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5D2632D-01D5-965F-3895-326E9BC24CDA}"/>
              </a:ext>
            </a:extLst>
          </p:cNvPr>
          <p:cNvSpPr/>
          <p:nvPr/>
        </p:nvSpPr>
        <p:spPr>
          <a:xfrm rot="15867672">
            <a:off x="4395271" y="148611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1DD8A19-65A2-F0CC-2AD5-362D6378E4BD}"/>
              </a:ext>
            </a:extLst>
          </p:cNvPr>
          <p:cNvSpPr/>
          <p:nvPr/>
        </p:nvSpPr>
        <p:spPr>
          <a:xfrm rot="15867672">
            <a:off x="5090132" y="579445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D2A81CC-18FF-0681-192C-2DD5023849F9}"/>
              </a:ext>
            </a:extLst>
          </p:cNvPr>
          <p:cNvSpPr/>
          <p:nvPr/>
        </p:nvSpPr>
        <p:spPr>
          <a:xfrm rot="15867672">
            <a:off x="4861262" y="2179816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668DFC9-5E59-912B-BFC2-E8E92A7F0DCB}"/>
              </a:ext>
            </a:extLst>
          </p:cNvPr>
          <p:cNvSpPr/>
          <p:nvPr/>
        </p:nvSpPr>
        <p:spPr>
          <a:xfrm rot="15867672">
            <a:off x="5871110" y="1714988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3938D2C4-5810-F743-02FF-7CAB3132D8D1}"/>
              </a:ext>
            </a:extLst>
          </p:cNvPr>
          <p:cNvSpPr/>
          <p:nvPr/>
        </p:nvSpPr>
        <p:spPr>
          <a:xfrm rot="15867672">
            <a:off x="5219538" y="1414757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6371E92-67E6-099F-F530-B5C100B65C68}"/>
              </a:ext>
            </a:extLst>
          </p:cNvPr>
          <p:cNvSpPr/>
          <p:nvPr/>
        </p:nvSpPr>
        <p:spPr>
          <a:xfrm rot="15867672">
            <a:off x="5733123" y="2408686"/>
            <a:ext cx="209616" cy="209616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A795DA8-1035-5D44-B6BD-BB8A845EDBBC}"/>
              </a:ext>
            </a:extLst>
          </p:cNvPr>
          <p:cNvGrpSpPr/>
          <p:nvPr/>
        </p:nvGrpSpPr>
        <p:grpSpPr>
          <a:xfrm rot="15867672">
            <a:off x="6499881" y="480763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72A8B505-AC0A-A5EB-A832-CB39B16F495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93E920EC-BBF3-608F-9A5D-FDB9823C510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AE3A611-55B1-9687-21F7-372D05E0A4C8}"/>
              </a:ext>
            </a:extLst>
          </p:cNvPr>
          <p:cNvGrpSpPr/>
          <p:nvPr/>
        </p:nvGrpSpPr>
        <p:grpSpPr>
          <a:xfrm rot="20841805">
            <a:off x="4587708" y="4325835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8CAE70A9-09C3-A75A-EB7F-2F824C417EF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E03CC833-DA2E-7A8D-9DB3-F8F5194CF9A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309CDE4-9C50-635C-C55B-D14C9D9DD203}"/>
              </a:ext>
            </a:extLst>
          </p:cNvPr>
          <p:cNvGrpSpPr/>
          <p:nvPr/>
        </p:nvGrpSpPr>
        <p:grpSpPr>
          <a:xfrm rot="5720581">
            <a:off x="2466723" y="6559205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3E83C7BF-1153-CC5A-A331-CD0843DDB83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7E76E892-6232-4D08-CE6B-337915BD025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91FE5952-D030-C3D3-0459-577F7F3BFE60}"/>
              </a:ext>
            </a:extLst>
          </p:cNvPr>
          <p:cNvSpPr/>
          <p:nvPr/>
        </p:nvSpPr>
        <p:spPr>
          <a:xfrm rot="15867672">
            <a:off x="3492836" y="487781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E5A588B1-3A4E-8763-D7EF-8F097213927D}"/>
              </a:ext>
            </a:extLst>
          </p:cNvPr>
          <p:cNvSpPr/>
          <p:nvPr/>
        </p:nvSpPr>
        <p:spPr>
          <a:xfrm rot="15867672">
            <a:off x="203929" y="441159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0C25760A-CB02-9B24-AABF-CA9ED19D3DD4}"/>
              </a:ext>
            </a:extLst>
          </p:cNvPr>
          <p:cNvGrpSpPr/>
          <p:nvPr/>
        </p:nvGrpSpPr>
        <p:grpSpPr>
          <a:xfrm rot="1113143">
            <a:off x="5741416" y="6172280"/>
            <a:ext cx="1254236" cy="317500"/>
            <a:chOff x="7508764" y="1128427"/>
            <a:chExt cx="1254236" cy="317500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A28C3B4F-980D-DDCF-A1AA-0F88E104DBA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008271A5-D586-9753-059B-8A63EA9A946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6E9648D6-424A-F508-9138-F8309FE710BB}"/>
              </a:ext>
            </a:extLst>
          </p:cNvPr>
          <p:cNvGrpSpPr/>
          <p:nvPr/>
        </p:nvGrpSpPr>
        <p:grpSpPr>
          <a:xfrm rot="8400905">
            <a:off x="3756435" y="5685871"/>
            <a:ext cx="1254236" cy="317500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218242E4-CCA5-8EE1-5780-AFF870A1186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CC93E6C0-113D-7FA6-BE65-E2CCB072733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0BC70E6B-79C9-A5FB-EB5A-DB58649D5304}"/>
              </a:ext>
            </a:extLst>
          </p:cNvPr>
          <p:cNvGrpSpPr/>
          <p:nvPr/>
        </p:nvGrpSpPr>
        <p:grpSpPr>
          <a:xfrm rot="12566052">
            <a:off x="264642" y="5862501"/>
            <a:ext cx="1254236" cy="317500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B83493CD-EAD6-7CB0-50F6-7C674980CD4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D7B177A5-C7A7-0EAD-8CE0-73A356B33403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9F73D14D-C3F3-9D73-005E-22CDC683B409}"/>
              </a:ext>
            </a:extLst>
          </p:cNvPr>
          <p:cNvGrpSpPr/>
          <p:nvPr/>
        </p:nvGrpSpPr>
        <p:grpSpPr>
          <a:xfrm rot="15815931">
            <a:off x="-221848" y="3992654"/>
            <a:ext cx="1254236" cy="317500"/>
            <a:chOff x="7508764" y="1128427"/>
            <a:chExt cx="1254236" cy="317500"/>
          </a:xfrm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C285B399-B54D-9F51-FB0F-D8374C19036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4EC27125-FD08-44DE-5EAC-170856EE5CC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49634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-2.08333E-6 0.03635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0" presetClass="path" presetSubtype="0" repeatCount="indefinite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00069 L 0.00117 -0.00069 C 0.00495 -0.00439 0.00859 -0.00879 0.01263 -0.0118 C 0.03242 -0.02708 0.0332 -0.02384 0.0543 -0.03588 C 0.07474 -0.04768 0.078 -0.05046 0.09649 -0.06643 C 0.09974 -0.06944 0.10313 -0.07245 0.10638 -0.07569 C 0.11016 -0.07963 0.11367 -0.08472 0.11784 -0.08773 C 0.12018 -0.08958 0.12279 -0.09097 0.12513 -0.09328 C 0.12852 -0.09699 0.12695 -0.09583 0.13138 -0.09791 C 0.14219 -0.103 0.12982 -0.09722 0.13867 -0.10069 C 0.1401 -0.10115 0.14141 -0.10277 0.14284 -0.10347 C 0.14427 -0.10416 0.14596 -0.10463 0.14753 -0.10532 C 0.14857 -0.10578 0.15065 -0.10717 0.15065 -0.10717 C 0.15143 -0.10625 0.15274 -0.10601 0.15326 -0.10439 C 0.15352 -0.103 0.15247 -0.10185 0.15221 -0.10069 C 0.15026 -0.09236 0.15182 -0.09814 0.15065 -0.08958 C 0.15026 -0.08773 0.14974 -0.08588 0.14961 -0.08402 C 0.14883 -0.07824 0.14896 -0.07222 0.14805 -0.06643 C 0.14609 -0.05509 0.14583 -0.05463 0.14492 -0.04421 C 0.14245 -0.01944 0.14531 -0.04606 0.14284 -0.01643 C 0.14232 -0.01157 0.14167 -0.00648 0.14128 -0.00162 C 0.14076 0.00394 0.14089 0.00973 0.14024 0.01505 C 0.13451 0.05695 0.13607 0.04144 0.13034 0.06875 C 0.12839 0.07732 0.12682 0.08612 0.12513 0.09468 C 0.12435 0.09815 0.12409 0.10186 0.12305 0.10487 C 0.12096 0.11065 0.11888 0.11667 0.1168 0.12246 C 0.11576 0.12524 0.11432 0.12778 0.11367 0.13079 C 0.11289 0.1338 0.11237 0.13704 0.11159 0.14005 C 0.11016 0.14491 0.10833 0.14931 0.1069 0.15394 C 0.10612 0.15602 0.10547 0.15834 0.10482 0.16042 C 0.1043 0.16204 0.10326 0.16505 0.10326 0.16505 C 0.103 0.1669 0.10326 0.16899 0.10274 0.17061 C 0.10195 0.17292 0.10065 0.17431 0.09961 0.17616 C 0.09635 0.18172 0.09805 0.17987 0.09492 0.18264 C 0.09466 0.18357 0.09466 0.18473 0.0944 0.18542 C 0.09193 0.18982 0.08997 0.17917 0.08971 0.17801 C 0.08802 0.17338 0.08659 0.16875 0.08503 0.16412 C 0.06745 0.11575 0.08164 0.15787 0.07149 0.12524 C 0.0694 0.11875 0.06667 0.11274 0.06524 0.10579 C 0.06185 0.09005 0.06367 0.09746 0.05951 0.08357 C 0.0582 0.07524 0.05768 0.06644 0.05586 0.05857 C 0.04961 0.03218 0.05612 0.06112 0.05169 0.0382 C 0.05104 0.03496 0.05013 0.03218 0.04961 0.02894 C 0.04909 0.02593 0.04896 0.02269 0.04857 0.01968 C 0.04805 0.01667 0.04649 0.00718 0.04596 0.00487 C 0.04518 0.00162 0.04414 -0.00115 0.04336 -0.00439 C 0.04271 -0.00671 0.04232 -0.00949 0.0418 -0.0118 C 0.03919 -0.02129 0.03919 -0.01851 0.03711 -0.02754 C 0.0319 -0.0493 0.03607 -0.03564 0.0319 -0.04884 C 0.03099 -0.06064 0.03203 -0.05208 0.0293 -0.06365 C 0.02865 -0.06597 0.02826 -0.06851 0.02774 -0.07106 C 0.02721 -0.07314 0.02656 -0.07523 0.02617 -0.07754 C 0.02214 -0.09629 0.02682 -0.07662 0.02305 -0.09236 C 0.02279 -0.0949 0.02292 -0.09745 0.02253 -0.09976 C 0.02018 -0.11342 0.01992 -0.11111 0.01784 -0.12106 C 0.01732 -0.12291 0.01706 -0.12476 0.0168 -0.12662 C 0.01641 -0.12824 0.01602 -0.12963 0.01576 -0.13125 C 0.0155 -0.1324 0.0155 -0.13379 0.01524 -0.13495 C 0.01484 -0.13634 0.01419 -0.1375 0.01367 -0.13865 C 0.01172 -0.14884 0.01471 -0.13333 0.01211 -0.14421 C 0.01159 -0.14606 0.01146 -0.14791 0.01107 -0.14976 C 0.01068 -0.15092 0.00938 -0.15416 0.01003 -0.15347 C 0.0125 -0.15023 0.01771 -0.13842 0.01992 -0.13495 C 0.0237 -0.1287 0.02734 -0.12199 0.0319 -0.11736 C 0.04466 -0.1037 0.03945 -0.10949 0.05742 -0.08865 C 0.07956 -0.06273 0.05026 -0.09629 0.07357 -0.07013 C 0.07891 -0.06412 0.08399 -0.05787 0.08971 -0.05254 C 0.09336 -0.04907 0.09701 -0.04606 0.10065 -0.04236 C 0.10677 -0.03588 0.11276 -0.0287 0.11888 -0.02199 C 0.12135 -0.01921 0.12409 -0.01643 0.12669 -0.01365 C 0.12787 -0.01226 0.13802 -0.00115 0.13971 0.00024 C 0.14128 0.00139 0.14284 0.00255 0.1444 0.00394 C 0.14544 0.0051 0.14635 0.00649 0.14753 0.00764 C 0.14844 0.0088 0.14961 0.0095 0.15065 0.01042 C 0.15182 0.01158 0.153 0.01297 0.1543 0.01412 C 0.15521 0.01505 0.15638 0.01575 0.15742 0.0169 C 0.15833 0.01806 0.15899 0.01945 0.16003 0.02061 C 0.16198 0.02292 0.16276 0.02315 0.16471 0.02431 C 0.16537 0.02524 0.16602 0.02639 0.1668 0.02709 C 0.16771 0.02801 0.16888 0.02778 0.16992 0.02894 C 0.17044 0.02963 0.17083 0.03033 0.17149 0.03079 C 0.17214 0.03149 0.17435 0.03241 0.17513 0.03264 C 0.1681 0.03287 0.1612 0.03287 0.1543 0.03357 C 0.15039 0.0338 0.14662 0.03496 0.14284 0.03542 C 0.13815 0.03588 0.13346 0.03612 0.12878 0.03635 L 0.06732 0.0345 C 0.05703 0.03403 0.04675 0.03264 0.03659 0.03172 L 0.01315 0.02987 C 0.00872 0.02871 0.00443 0.02709 0.00013 0.02616 C -0.00143 0.02593 -0.00312 0.0257 -0.00456 0.02524 C -0.00638 0.02477 -0.00807 0.02385 -0.00976 0.02338 C -0.01263 0.02292 -0.01536 0.02292 -0.0181 0.02246 L -0.03685 0.01968 C -0.02604 0.01737 -0.04049 0.02107 -0.02747 0.01505 C -0.02604 0.01436 -0.02435 0.01436 -0.02279 0.01412 C -0.01953 0.01181 -0.02018 0.01204 -0.01601 0.01042 C -0.01419 0.00973 -0.01224 0.0095 -0.01029 0.00857 C -0.00924 0.00811 -0.00833 0.00718 -0.00716 0.00672 C -0.00638 0.00625 -0.00547 0.00625 -0.00456 0.00579 C -0.00351 0.00533 -0.0026 0.0044 -0.00143 0.00394 C -0.00026 0.00348 0.00091 0.00325 0.00221 0.00301 L 0.00117 -0.00069 Z " pathEditMode="relative" ptsTypes="AAAAAAAAAAAAAAAAAAAAAAAAAAAAAAAAAAAAAAAAAAAAAAAAAAAAAAAAAA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1.48148E-6 L 0.00313 1.48148E-6 L 0.02865 0.02963 C 0.03307 0.03472 0.03763 0.03935 0.04219 0.04444 C 0.04636 0.0493 0.05039 0.0544 0.05469 0.05926 C 0.05899 0.06435 0.06328 0.06921 0.06771 0.07407 C 0.07162 0.0787 0.07565 0.08333 0.07969 0.08796 C 0.08307 0.09236 0.08646 0.09722 0.09011 0.10092 C 0.0918 0.10278 0.09349 0.10463 0.09531 0.10648 C 0.09636 0.10764 0.09727 0.10903 0.09844 0.11018 C 0.09909 0.11088 0.09974 0.11134 0.10052 0.11204 C 0.10117 0.11296 0.10182 0.11412 0.10261 0.11481 C 0.10378 0.11597 0.10625 0.11713 0.10781 0.11759 C 0.1086 0.11852 0.10938 0.11967 0.11042 0.12037 C 0.11107 0.12106 0.11172 0.12083 0.1125 0.12129 C 0.11393 0.12245 0.11485 0.12361 0.11615 0.125 C 0.11524 0.12569 0.11432 0.12639 0.11354 0.12685 C 0.11263 0.12731 0.11172 0.12754 0.11094 0.12778 C 0.10873 0.1287 0.10664 0.12963 0.10469 0.13055 C 0.08164 0.14143 0.10873 0.12963 0.08594 0.13796 C 0.07539 0.1419 0.07474 0.14467 0.06198 0.14722 L 0.05261 0.14907 C 0.04883 0.15 0.04531 0.15139 0.04167 0.15185 C 0.03815 0.15254 0.03464 0.15254 0.03125 0.15278 C 0.02643 0.15347 0.02175 0.15393 0.01719 0.15463 C 0.01289 0.15532 0.00886 0.15671 0.00469 0.15741 C 0.0013 0.1581 -0.00195 0.15833 -0.00521 0.15926 C -0.02669 0.16597 -0.02357 0.16829 -0.04531 0.17222 C -0.0487 0.17292 -0.05195 0.17384 -0.05521 0.17407 C -0.06015 0.17477 -0.06497 0.17477 -0.06979 0.175 L -0.08021 0.17592 C -0.08359 0.17708 -0.08815 0.17893 -0.09114 0.17778 C -0.09219 0.17754 -0.09193 0.17477 -0.09219 0.17315 C -0.09114 0.17129 -0.09023 0.16921 -0.08906 0.16759 C -0.08372 0.15995 -0.0681 0.14467 -0.06614 0.14259 C -0.05547 0.13171 -0.05807 0.13495 -0.04687 0.12407 C -0.04258 0.11991 -0.03385 0.11065 -0.02916 0.10741 C -0.00989 0.09467 -0.02344 0.11157 0.00156 0.08796 C 0.00417 0.08565 0.00677 0.08333 0.00938 0.08055 C 0.01445 0.07523 0.01888 0.06782 0.02448 0.06389 C 0.03724 0.05532 0.02539 0.06412 0.0375 0.05278 C 0.03932 0.05116 0.04128 0.05 0.04323 0.04815 C 0.07057 0.02292 0.03034 0.05833 0.05521 0.03704 C 0.05834 0.03449 0.0612 0.03032 0.06459 0.0287 C 0.07735 0.02245 0.07227 0.02569 0.08021 0.02037 C 0.08203 0.01782 0.08347 0.01528 0.08594 0.01389 C 0.08724 0.01319 0.08867 0.01342 0.09011 0.01296 C 0.08959 0.0162 0.08945 0.01967 0.08854 0.02222 C 0.07956 0.04745 0.06485 0.06782 0.05156 0.08333 C 0.04336 0.09305 0.0349 0.10185 0.02709 0.11204 C 0.0237 0.11643 0.02044 0.12106 0.01719 0.125 C 0.01341 0.12963 0.00938 0.13356 0.00573 0.13796 C 0.00248 0.1419 -0.00052 0.14629 -0.00364 0.15 C -0.00651 0.15347 -0.00976 0.15602 -0.0125 0.15926 C -0.01523 0.1625 -0.01771 0.1662 -0.02031 0.16944 C -0.02617 0.17639 -0.03216 0.1831 -0.03802 0.18981 C -0.04818 0.20162 -0.04036 0.19305 -0.04948 0.20278 C -0.0513 0.20463 -0.05312 0.20625 -0.05469 0.20833 C -0.06745 0.22523 -0.04739 0.19907 -0.06614 0.22129 C -0.06771 0.22315 -0.06953 0.22569 -0.07135 0.22685 C -0.07213 0.22731 -0.07278 0.22754 -0.07344 0.22778 C -0.07396 0.22847 -0.07461 0.22893 -0.075 0.22963 C -0.07578 0.23055 -0.07643 0.23171 -0.07708 0.23241 C -0.07812 0.23333 -0.07916 0.23379 -0.08021 0.23426 C -0.04831 0.24004 -0.07422 0.23565 0.00625 0.23333 C 0.01068 0.23333 0.01524 0.23287 0.01979 0.23241 C 0.03412 0.23148 0.0405 0.23055 0.05729 0.22963 C 0.06693 0.22917 0.07669 0.22917 0.08646 0.2287 C 0.08906 0.22592 0.09479 0.22569 0.09427 0.22037 C 0.09349 0.21389 0.08776 0.21319 0.08438 0.21018 C 0.07969 0.20648 0.07487 0.20393 0.07031 0.2 C 0.05677 0.18866 0.04037 0.16967 0.02917 0.15555 C 0.02214 0.14699 0.01498 0.13889 0.00834 0.12963 C 0.00599 0.12662 0.00391 0.12338 0.00156 0.12037 C -0.00052 0.11805 -0.00273 0.11643 -0.00469 0.11389 C -0.00872 0.10926 -0.01224 0.1037 -0.01614 0.09907 L -0.02969 0.08333 C -0.03646 0.07546 -0.03294 0.07917 -0.03802 0.07315 C -0.03945 0.07176 -0.04088 0.07014 -0.04219 0.06852 C -0.0431 0.06759 -0.04401 0.06667 -0.04479 0.06574 C -0.04583 0.06481 -0.047 0.06412 -0.04791 0.06296 C -0.04896 0.06204 -0.04961 0.06042 -0.05052 0.05926 C -0.05534 0.0537 -0.05351 0.05717 -0.05885 0.05185 C -0.06002 0.05092 -0.06107 0.04954 -0.06198 0.04815 C -0.06367 0.04606 -0.06484 0.04305 -0.06666 0.04167 C -0.07005 0.03935 -0.06849 0.04028 -0.07135 0.03889 C -0.07187 0.03842 -0.07239 0.0375 -0.07291 0.03704 C -0.07383 0.03657 -0.07474 0.03657 -0.07552 0.03611 C -0.07617 0.03588 -0.07656 0.03565 -0.07708 0.03518 C -0.07591 0.03495 -0.07474 0.03472 -0.07344 0.03426 C -0.06927 0.03356 -0.06471 0.03287 -0.06041 0.03241 L -0.04791 0.03148 L -0.01666 0.03055 C -0.01133 0.02963 -0.00599 0.02847 -0.00052 0.02778 C 0.01693 0.02616 0.0375 0.02569 0.05521 0.025 L 0.07552 0.02407 C 0.07656 0.02384 0.07748 0.02338 0.07865 0.02315 C 0.0836 0.02222 0.08985 0.02176 0.09479 0.02129 C 0.07943 0.01759 0.0961 0.02268 0.07396 0.01018 C 0.06914 0.00764 0.06419 0.00625 0.05938 0.0037 C 0.05182 1.48148E-6 0.04453 -0.00486 0.03698 -0.00833 C 0.03216 -0.01042 0.02344 -0.01366 0.01875 -0.01759 C 0.01198 -0.02269 0.00886 -0.02685 0.00313 -0.03241 C 0.00169 -0.03357 0.00026 -0.03449 -0.00104 -0.03611 C -0.00234 -0.03727 -0.00338 -0.03935 -0.00469 -0.04074 C -0.00677 -0.04259 -0.00885 -0.04375 -0.01094 -0.04537 C -0.01237 -0.0463 -0.01367 -0.04746 -0.0151 -0.04815 C -0.01849 -0.04931 -0.01693 -0.04861 -0.01979 -0.04977 C -0.01784 -0.04676 -0.0164 -0.04514 -0.01458 -0.04167 C -0.01393 -0.04005 -0.01328 -0.03843 -0.0125 -0.03704 C -0.0112 -0.03426 -0.00963 -0.03218 -0.00833 -0.02963 C -0.00768 -0.02801 -0.00703 -0.02639 -0.00625 -0.025 C -0.0056 -0.02315 -0.00508 -0.02083 -0.00416 -0.01945 C -0.00338 -0.01783 -0.00208 -0.01713 -0.00104 -0.01574 C -0.00013 -0.01412 0.00065 -0.01204 0.00156 -0.01019 C 0.00209 -0.0088 0.00248 -0.00764 0.00313 -0.00648 C 0.00365 -0.00509 0.00456 -0.00417 0.00521 -0.00278 C 0.0056 -0.00162 0.00573 1.48148E-6 0.00625 0.00092 C 0.00677 0.00231 0.0086 0.00301 0.00834 0.00463 C 0.00807 0.00602 0.00521 0.00347 0.00313 1.48148E-6 Z " pathEditMode="relative" ptsTypes="AAAAAAAAAAAAAAAAAAAAAAAAAAAAAAAAAAAAAAAAAAAAAAAAAAAAAAAAAAAAAAAAAAAAAAAAAAAAAAAAAAAAAAAAAAAAAAAAAAAAAAAAAAAAAAAAAAAAAAAA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0.00625 L 0.00325 0.00625 C 0.00768 0.01389 0.01211 0.02153 0.01627 0.0294 C 0.0194 0.03495 0.022 0.04143 0.02513 0.04699 C 0.03086 0.05741 0.03698 0.06736 0.04284 0.07754 C 0.04479 0.08078 0.04674 0.08426 0.04857 0.08773 C 0.05104 0.0919 0.05364 0.09606 0.05586 0.10069 C 0.05742 0.1037 0.05898 0.10694 0.06055 0.10995 C 0.06263 0.11366 0.06497 0.1169 0.0668 0.12106 C 0.06745 0.12245 0.0681 0.12407 0.06888 0.12569 C 0.07005 0.12778 0.07174 0.1294 0.07252 0.13217 C 0.07292 0.13333 0.07318 0.13472 0.07357 0.13588 C 0.07487 0.13912 0.07513 0.13796 0.07669 0.14051 C 0.07721 0.1412 0.07904 0.14352 0.07825 0.14328 C 0.07643 0.14236 0.07487 0.13981 0.07305 0.13866 C 0.07109 0.13727 0.06927 0.13588 0.06732 0.13495 C 0.04544 0.12245 0.07161 0.1375 0.05482 0.1294 C 0.05338 0.1287 0.05208 0.12731 0.05065 0.12662 C 0.04622 0.12407 0.04141 0.12291 0.03711 0.11921 C 0.03502 0.11736 0.03294 0.11551 0.03086 0.11366 C 0.02877 0.11157 0.02682 0.10903 0.02461 0.10717 C 0.02266 0.10532 0.02044 0.10416 0.01836 0.10254 C 0.01641 0.10092 0.01458 0.09861 0.01263 0.09699 C 0.01055 0.09514 0.00338 0.08912 0.00065 0.08773 C -0.00078 0.0868 -0.00248 0.08657 -0.00404 0.08588 C -0.00873 0.08356 -0.01328 0.08055 -0.0181 0.07847 C -0.03958 0.06898 -0.01276 0.08102 -0.03529 0.07014 C -0.03802 0.06875 -0.04076 0.06759 -0.04362 0.06643 L -0.05873 0.05903 C -0.06146 0.05764 -0.06432 0.05671 -0.06706 0.05532 L -0.07227 0.05254 C -0.07383 0.05162 -0.07526 0.05046 -0.07695 0.04977 C -0.07839 0.04907 -0.08008 0.04907 -0.08164 0.04884 L -0.08581 0.04791 C -0.08698 0.04722 -0.09037 0.04537 -0.09206 0.04514 C -0.09557 0.04467 -0.09935 0.04444 -0.10287 0.04421 C -0.09414 0.03449 -0.10039 0.04028 -0.0832 0.03217 C -0.0806 0.03078 -0.078 0.0294 -0.07539 0.02847 C -0.07227 0.02708 -0.06901 0.02639 -0.06602 0.02477 C -0.06289 0.02315 -0.0599 0.02153 -0.05716 0.01921 C -0.05482 0.01713 -0.05326 0.01319 -0.05091 0.0118 C -0.03854 0.00393 -0.03281 0.0037 -0.02175 -0.00116 C -0.01458 -0.0044 -0.00742 -0.00787 -0.00039 -0.01134 C 0.00273 -0.01297 0.00586 -0.01459 0.00898 -0.01597 C 0.01198 -0.01736 0.01497 -0.01829 0.01784 -0.01968 C 0.03502 -0.02824 0.01641 -0.0206 0.03346 -0.02801 C 0.04127 -0.03148 0.03984 -0.02986 0.047 -0.03357 C 0.05169 -0.03588 0.05638 -0.03889 0.06107 -0.04097 L 0.07409 -0.04653 C 0.07565 -0.04722 0.07721 -0.04769 0.07877 -0.04838 C 0.0806 -0.04931 0.08229 -0.05023 0.08398 -0.05116 C 0.08542 -0.05185 0.08672 -0.05232 0.08815 -0.05301 C 0.08932 -0.05371 0.09062 -0.0544 0.0918 -0.05486 C 0.09323 -0.05556 0.09453 -0.05602 0.09596 -0.05672 L 0.09805 -0.05764 C 0.08385 -0.06227 0.10273 -0.05579 0.07617 -0.06783 C 0.06601 -0.07246 0.05586 -0.07801 0.04544 -0.08079 C 0.00117 -0.09283 0.04154 -0.08056 -0.00143 -0.09746 C -0.00456 -0.09861 -0.00768 -0.09954 -0.01081 -0.10116 C -0.0138 -0.10278 -0.01667 -0.10509 -0.01966 -0.10672 C -0.03216 -0.1132 -0.02917 -0.11065 -0.03789 -0.11412 C -0.03919 -0.11459 -0.04063 -0.11551 -0.04206 -0.11597 C -0.04596 -0.11713 -0.05443 -0.11759 -0.05716 -0.11783 C -0.05964 -0.12014 -0.06003 -0.12084 -0.06341 -0.12153 L -0.07175 -0.12338 C -0.0724 -0.12315 -0.07357 -0.12361 -0.07383 -0.12246 C -0.07409 -0.1213 -0.07318 -0.11991 -0.07279 -0.11875 C -0.07096 -0.11412 -0.06888 -0.10949 -0.06706 -0.10486 C -0.05508 -0.07431 -0.06628 -0.10232 -0.05508 -0.0706 C -0.05078 -0.0588 -0.04623 -0.04722 -0.04206 -0.03542 C -0.03971 -0.02894 -0.0375 -0.02246 -0.03529 -0.01597 C -0.03281 -0.00949 -0.03034 -0.00301 -0.028 0.00347 C -0.02565 0.00949 -0.02344 0.01574 -0.02123 0.02199 C -0.01875 0.0287 -0.01628 0.03541 -0.01393 0.04236 C -0.01185 0.04815 -0.00977 0.05416 -0.00768 0.05995 C -0.00599 0.06458 -0.00417 0.06921 -0.00248 0.07384 C 0.00117 0.08356 0.00247 0.0875 0.00586 0.09699 C 0.00781 0.10208 0.01002 0.10717 0.01159 0.11273 C 0.0181 0.13472 0.0151 0.12592 0.01992 0.13958 C 0.02148 0.1493 0.02044 0.14398 0.02357 0.15532 L 0.02461 0.15903 C 0.02565 0.16967 0.02448 0.15926 0.02617 0.17106 C 0.02643 0.17245 0.02643 0.17407 0.02669 0.17569 C 0.02721 0.17847 0.02799 0.18125 0.02877 0.18403 C 0.02904 0.18588 0.02891 0.18773 0.0293 0.18958 C 0.02995 0.19282 0.03268 0.20185 0.0319 0.19884 C 0.03164 0.19722 0.03112 0.19583 0.03086 0.19421 C 0.02956 0.18565 0.02943 0.17778 0.02825 0.16921 C 0.02734 0.16203 0.02617 0.15486 0.02513 0.14791 C 0.025 0.14166 0.02409 0.11366 0.02409 0.10903 C 0.02409 0.04166 0.02409 -0.0257 0.02461 -0.09283 C 0.02461 -0.09653 0.02539 -0.10023 0.02565 -0.10394 C 0.02838 -0.13658 0.02383 -0.08588 0.02721 -0.11875 C 0.02747 -0.1213 0.02747 -0.12384 0.02773 -0.12616 C 0.02812 -0.12963 0.0293 -0.13658 0.02982 -0.14005 C 0.03008 -0.14584 0.03008 -0.15185 0.03034 -0.15764 C 0.03047 -0.15903 0.03151 -0.16204 0.03086 -0.16134 C 0.02604 -0.15533 0.01992 -0.1382 0.0168 -0.13172 C -0.01341 -0.0669 0.022 -0.14792 -0.00508 -0.08264 C -0.00755 -0.07662 -0.01029 -0.07107 -0.01289 -0.06505 C -0.0155 -0.0588 -0.01784 -0.05185 -0.0207 -0.0456 C -0.02344 -0.03982 -0.02656 -0.03472 -0.02956 -0.02894 C -0.03164 -0.02477 -0.03373 -0.02037 -0.03581 -0.01597 C -0.04297 2.22222E-6 -0.04414 0.00625 -0.05352 0.02291 C -0.05534 0.02616 -0.05742 0.0294 -0.05925 0.0331 C -0.06094 0.0368 -0.06198 0.04143 -0.06393 0.04514 C -0.06524 0.04745 -0.06706 0.04861 -0.06862 0.05069 C -0.07123 0.0544 -0.07396 0.05833 -0.07643 0.06273 C -0.0793 0.06782 -0.08164 0.07222 -0.08529 0.07662 C -0.08633 0.07778 -0.08737 0.07893 -0.08841 0.08032 C -0.10117 0.09629 -0.08125 0.07153 -0.09206 0.08588 C -0.09284 0.0868 -0.09375 0.08773 -0.09466 0.08866 C -0.09492 0.08958 -0.09531 0.09051 -0.0957 0.09143 C -0.09883 0.10139 -0.09492 0.09375 -0.08581 0.08958 C -0.0819 0.08773 -0.07813 0.08657 -0.07435 0.08495 C -0.0638 0.08032 -0.05339 0.07616 -0.0431 0.07106 C -0.0349 0.0669 -0.02682 0.0625 -0.01862 0.05903 C -0.00182 0.05185 0.0293 0.03912 0.04492 0.03125 C 0.07396 0.01643 0.03073 0.03796 0.07721 0.01736 L 0.08138 0.01551 C 0.08294 0.01481 0.0845 0.01435 0.08607 0.01366 C 0.08737 0.01296 0.08854 0.01227 0.08971 0.0118 C 0.09075 0.01134 0.0918 0.01134 0.09284 0.01088 C 0.09388 0.01041 0.09492 0.00926 0.09596 0.00903 C 0.09909 0.00833 0.10221 0.00833 0.10534 0.0081 C 0.1095 0.00625 0.11002 0.00671 0.10013 0.00162 C 0.09622 -0.00047 0.09206 -0.00116 0.08815 -0.00301 C 0.07669 -0.00857 0.06523 -0.01482 0.05377 -0.0206 C 0.05 -0.02246 0.04609 -0.02431 0.04232 -0.02616 L 0.02982 -0.03264 C 0.02552 -0.03496 0.02096 -0.03611 0.0168 -0.03912 C 0.01198 -0.04259 0.00716 -0.0463 0.00221 -0.04931 C -0.00638 -0.0544 -0.01563 -0.05625 -0.02383 -0.0632 L -0.04154 -0.07801 C -0.04362 -0.07986 -0.04557 -0.08195 -0.04779 -0.08357 C -0.04935 -0.08472 -0.05091 -0.08588 -0.05248 -0.08727 C -0.05378 -0.08866 -0.05482 -0.09051 -0.05612 -0.0919 C -0.05951 -0.0956 -0.05977 -0.09445 -0.06393 -0.09746 C -0.06498 -0.09815 -0.06589 -0.09954 -0.06706 -0.10023 C -0.06784 -0.1007 -0.06875 -0.1007 -0.06966 -0.10116 C -0.07227 -0.10255 -0.0724 -0.10394 -0.07539 -0.10486 C -0.07682 -0.10533 -0.07852 -0.10556 -0.08008 -0.10579 C -0.08724 -0.10903 -0.08386 -0.10834 -0.07956 -0.10209 C -0.07708 -0.09861 -0.07513 -0.09445 -0.07279 -0.09097 C -0.06693 -0.08218 -0.06068 -0.07431 -0.05508 -0.06505 C -0.0474 -0.05255 -0.04271 -0.04422 -0.03373 -0.03264 C -0.0293 -0.02709 -0.02513 -0.02107 -0.0207 -0.01597 C -0.00768 -0.00139 -0.02149 -0.01667 -0.01029 -0.00486 C 0.00755 0.01389 -0.01498 -0.01019 -0.00404 0.00347 C -0.003 0.00463 -0.00182 0.00509 -0.00091 0.00625 C -0.00013 0.00694 0.00052 0.0081 0.00117 0.00903 C 0.00286 0.01111 0.00286 0.01088 0.00482 0.01273 C 0.00547 0.00972 0.00351 0.00717 0.00325 0.00625 Z " pathEditMode="relative" ptsTypes="AAAAAAAAAAAAAAAAAAAAAAAAAAAAAAAAAAAAAAAAAAAAAAAAAAAAAAAAAAAAAAAAAAAAAAAAAAAAAAAAAAAAAAAAAAAAAAAAAAAAAAAAAAAAAAAAAAAAAAAAAAAAAAAAAAAAAAAAAAAAAAAAAAAAAAAAA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0139 L -4.16667E-6 -0.00139 L -0.02291 -0.00047 C -0.0677 2.22222E-6 -0.11341 0.01504 -0.15729 -0.00047 C -0.15 -0.00324 -0.16132 0.00092 -0.15 -0.00417 C -0.14309 -0.00764 -0.13606 -0.00972 -0.12916 -0.01343 C -0.12526 -0.01574 -0.12122 -0.01806 -0.11718 -0.01991 C -0.10976 -0.02361 -0.10234 -0.02685 -0.09479 -0.03009 C -0.09101 -0.03195 -0.08724 -0.03426 -0.08333 -0.03565 C -0.07916 -0.03727 -0.075 -0.03866 -0.07083 -0.04028 C -0.0638 -0.04352 -0.05677 -0.04769 -0.04947 -0.05047 C -0.04635 -0.05185 -0.04322 -0.05278 -0.0401 -0.05417 C -0.03619 -0.05625 -0.03216 -0.0588 -0.02812 -0.06065 C -0.01679 -0.06621 -0.0052 -0.07107 0.00625 -0.07639 C 0.00938 -0.07801 0.0125 -0.0794 0.01563 -0.08102 C 0.01771 -0.08241 0.01967 -0.0838 0.02188 -0.08472 C 0.02513 -0.08658 0.02657 -0.08658 0.02969 -0.0875 C 0.03047 -0.08797 0.03138 -0.0882 0.0323 -0.08843 C 0.03308 -0.08912 0.03399 -0.08982 0.0349 -0.09028 C 0.03711 -0.0919 0.03568 -0.09074 0.03855 -0.09213 C 0.03959 -0.09283 0.0405 -0.09352 0.04167 -0.09398 C 0.04258 -0.09445 0.04375 -0.09468 0.0448 -0.09491 C 0.04558 -0.09537 0.04649 -0.0956 0.0474 -0.09584 C 0.0461 -0.0963 0.04493 -0.0963 0.04375 -0.09676 C 0.03868 -0.09908 0.0336 -0.10185 0.02865 -0.10417 C 0.02566 -0.10579 0.02266 -0.10764 0.0198 -0.1088 L 0.00365 -0.11621 C 0.00079 -0.11759 -0.00195 -0.11852 -0.00468 -0.11991 C -0.0082 -0.12176 -0.01171 -0.12384 -0.0151 -0.12547 C -0.02174 -0.12871 -0.02838 -0.13195 -0.03489 -0.13472 C -0.03854 -0.13658 -0.04231 -0.13773 -0.04583 -0.13935 C -0.04947 -0.14121 -0.05312 -0.14329 -0.05677 -0.14491 C -0.05976 -0.1463 -0.06276 -0.14722 -0.06562 -0.14861 C -0.06966 -0.1507 -0.07356 -0.15371 -0.0776 -0.15509 C -0.08138 -0.15672 -0.08294 -0.15718 -0.08645 -0.1588 C -0.09205 -0.16158 -0.08815 -0.16019 -0.09375 -0.16158 C -0.10026 -0.16667 -0.09453 -0.16273 -0.10208 -0.16621 C -0.10325 -0.1669 -0.10416 -0.16759 -0.1052 -0.16806 C -0.1069 -0.16898 -0.10989 -0.16968 -0.11145 -0.16991 C -0.11367 -0.17199 -0.11575 -0.17408 -0.11822 -0.17454 L -0.12187 -0.17547 C -0.1125 -0.16088 -0.12408 -0.1794 -0.11145 -0.15695 C -0.10742 -0.14977 -0.10312 -0.14306 -0.09895 -0.13565 C -0.097 -0.13218 -0.0901 -0.11829 -0.08802 -0.11435 C -0.08333 -0.10556 -0.07825 -0.09722 -0.07343 -0.08843 C -0.07096 -0.08403 -0.06875 -0.07894 -0.06614 -0.07454 C -0.06328 -0.06968 -0.06028 -0.06505 -0.05729 -0.05972 C -0.05013 -0.04699 -0.04375 -0.03264 -0.03593 -0.02084 C -0.01028 0.01782 -0.03737 -0.02431 -0.01927 0.00694 C -0.01562 0.01319 -0.01158 0.01875 -0.00781 0.02546 C -0.00572 0.02916 -0.0039 0.0331 -0.00156 0.03657 C -0.00039 0.03842 0.00092 0.04004 0.00209 0.04213 C 0.00469 0.04653 0.00704 0.05162 0.0099 0.05602 C 0.01146 0.05833 0.01303 0.06088 0.01459 0.06342 C 0.01901 0.0706 0.01537 0.06504 0.01928 0.07268 C 0.02149 0.07708 0.02149 0.07685 0.02396 0.08009 C 0.02409 0.08102 0.02409 0.08194 0.02448 0.08287 C 0.02487 0.08356 0.02553 0.08379 0.02605 0.08472 C 0.02748 0.0868 0.02761 0.0875 0.02865 0.09028 C 0.02579 0.09051 0.02305 0.09097 0.02032 0.0912 L -0.02604 0.09305 C -0.06197 0.09259 -0.09804 0.09514 -0.13385 0.09213 C -0.1358 0.0919 -0.13203 0.08611 -0.13072 0.08379 C -0.12773 0.07778 -0.12447 0.07199 -0.12083 0.06713 C -0.09505 0.03217 -0.10182 0.04629 -0.08697 0.02453 C -0.08437 0.0206 -0.08164 0.0169 -0.07916 0.0125 C -0.07356 0.00162 -0.0694 -0.01158 -0.06302 -0.02084 C -0.05755 -0.02917 -0.05208 -0.03773 -0.04635 -0.04584 C -0.04375 -0.04977 -0.04075 -0.05301 -0.03802 -0.05695 C -0.01562 -0.09074 -0.02487 -0.07662 -0.01041 -0.09861 C -0.00781 -0.10278 -0.00546 -0.10741 -0.0026 -0.11065 C 0.00222 -0.11667 0.00743 -0.12153 0.01198 -0.12824 C 0.01316 -0.13009 0.01446 -0.13195 0.01563 -0.1338 C 0.01719 -0.13658 0.01836 -0.14005 0.02032 -0.14213 L 0.02344 -0.14584 L 0.025 -0.14769 C 0.02513 -0.14861 0.02513 -0.15 0.02553 -0.15047 C 0.02618 -0.15185 0.02852 -0.15185 0.02813 -0.15324 C 0.02748 -0.15533 0.02566 -0.15417 0.02448 -0.15417 C 0.01928 -0.15486 0.01407 -0.15486 0.00886 -0.15509 C 0.00235 -0.15787 -0.00429 -0.15949 -0.01041 -0.16343 C -0.01289 -0.16505 -0.01523 -0.1669 -0.0177 -0.16806 C -0.02031 -0.16945 -0.02304 -0.16968 -0.02552 -0.17084 C -0.02877 -0.17246 -0.03177 -0.175 -0.03489 -0.17639 C -0.0375 -0.17778 -0.04023 -0.17824 -0.0427 -0.17917 C -0.04544 -0.18033 -0.04804 -0.18172 -0.05052 -0.18287 C -0.05234 -0.1838 -0.05403 -0.18496 -0.05572 -0.18565 C -0.05781 -0.18658 -0.06002 -0.18681 -0.06197 -0.1875 C -0.06992 -0.19074 -0.06549 -0.18982 -0.07239 -0.19306 C -0.07591 -0.19491 -0.07747 -0.19514 -0.08072 -0.19584 C -0.08177 -0.19653 -0.08281 -0.19722 -0.08385 -0.19769 C -0.08515 -0.19838 -0.08632 -0.19884 -0.0875 -0.19954 C -0.08828 -0.20023 -0.08893 -0.20116 -0.08958 -0.20139 C -0.09101 -0.20232 -0.09375 -0.20324 -0.09375 -0.20324 C -0.09362 -0.19746 -0.09401 -0.19144 -0.09322 -0.18565 C -0.09205 -0.17454 -0.08515 -0.14422 -0.08333 -0.13472 C -0.08164 -0.12547 -0.08033 -0.11574 -0.07864 -0.10602 C -0.07513 -0.08634 -0.07148 -0.06667 -0.0677 -0.04676 C -0.06601 -0.0375 -0.06471 -0.02801 -0.0625 -0.01898 C -0.05872 -0.00301 -0.05494 0.01296 -0.05104 0.02916 C -0.04934 0.03611 -0.04778 0.04328 -0.04583 0.05046 C -0.04296 0.06111 -0.03932 0.07153 -0.03697 0.08287 C -0.02981 0.11898 -0.0388 0.07361 -0.03229 0.10787 C -0.03177 0.11111 -0.03086 0.11458 -0.0302 0.11805 C -0.02981 0.12014 -0.02968 0.12222 -0.02916 0.12453 C -0.02877 0.12662 -0.02825 0.1287 -0.0276 0.13102 C -0.02695 0.13333 -0.02604 0.13565 -0.02552 0.13842 C -0.02434 0.14583 -0.025 0.14259 -0.02395 0.14768 C -0.02421 0.14514 -0.02474 0.14259 -0.02447 0.14028 C -0.02421 0.13449 -0.02382 0.1287 -0.02239 0.12361 C -0.01406 0.09282 -0.00924 0.09028 0.00573 0.06713 C 0.0086 0.0625 0.01237 0.05903 0.01459 0.05324 C 0.03112 0.00764 0.01133 0.05879 0.02917 0.02083 C 0.03256 0.01342 0.03607 0.00602 0.03855 -0.00232 C 0.0405 -0.00972 0.03933 -0.00648 0.04219 -0.0125 C 0.04232 -0.01389 0.04232 -0.01528 0.04271 -0.01621 C 0.04467 -0.02338 0.04414 -0.02014 0.04636 -0.02454 C 0.04675 -0.02547 0.04688 -0.02662 0.0474 -0.02732 C 0.04818 -0.02917 0.04909 -0.03033 0.05 -0.03195 C 0.05039 -0.0331 0.05248 -0.03912 0.05261 -0.03935 C 0.05144 -0.04769 0.05274 -0.04283 0.04428 -0.04584 C 0.0224 -0.05371 0.05521 -0.04167 0.02344 -0.05509 C 0.0198 -0.05672 0.01602 -0.05741 0.0125 -0.0588 C 0.00847 -0.06065 0.00456 -0.06297 0.00053 -0.06435 C -0.00572 -0.06667 -0.01302 -0.06806 -0.01927 -0.06806 L -0.10781 -0.06898 L -0.15677 -0.06806 C -0.1582 -0.06806 -0.15442 -0.06574 -0.15312 -0.06435 C -0.15052 -0.06158 -0.14804 -0.05787 -0.14531 -0.05509 C -0.13684 -0.04653 -0.14036 -0.05023 -0.12552 -0.0338 C -0.1095 -0.01621 -0.11119 -0.01551 -0.08593 -0.00047 C -0.07461 0.00625 -0.05377 0.01898 -0.04375 0.02268 C -0.0108 0.03472 -0.05195 0.01898 -0.01875 0.03379 C -0.01471 0.03541 -0.01041 0.03634 -0.00625 0.03842 C -0.00299 0.03981 0.00026 0.04236 0.00365 0.04398 C 0.00691 0.04537 0.01016 0.04606 0.01355 0.04768 C 0.01628 0.04884 0.01901 0.05069 0.02188 0.05231 C 0.02735 0.05509 0.02696 0.05463 0.03178 0.05602 C 0.03256 0.05648 0.03737 0.06018 0.03803 0.05972 C 0.03881 0.05879 0.03789 0.05625 0.0375 0.05509 C 0.03685 0.05301 0.03568 0.05185 0.0349 0.05046 C 0.0306 0.04213 0.03282 0.04537 0.02813 0.0375 C 0.02683 0.03541 0.02566 0.03379 0.02448 0.03194 C 0.02331 0.03009 0.0224 0.02801 0.02136 0.02639 C 0.02045 0.025 0.01954 0.02384 0.01875 0.02268 C 0.01693 0.01991 0.01654 0.01805 0.01459 0.0162 C 0.01368 0.01528 0.01276 0.01504 0.01198 0.01435 C 0.01042 0.01273 0.00925 0.00995 0.00782 0.00879 C 0.00704 0.0081 0.00625 0.00764 0.00573 0.00694 C 0.00469 0.00578 0.00404 0.00416 0.00313 0.00324 C 0.00261 0.00254 0.00196 0.00278 0.00157 0.00231 C -0.00104 -0.00023 -0.00091 -0.00023 -4.16667E-6 -0.00139 Z " pathEditMode="relative" ptsTypes="AAAAAAAAAAAAAAAAAAAAAAAAAAAAAAAAAAAAAAAAAAAAAAAAAAAAAAAAAAAAAAAAAAAAAAAAAAAAAAAAAAAAAAAAAAAAAAAAAAAAAAA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4.81481E-6 L -0.00013 4.81481E-6 C 0.00364 0.00347 0.00338 0.003 0.00664 0.00648 C 0.00716 0.00717 0.00768 0.00763 0.0082 0.00833 C 0.01419 0.01666 0.01106 0.01481 0.01549 0.01666 C 0.01588 0.01759 0.0181 0.02199 0.01914 0.02129 C 0.01966 0.02106 0.01875 0.01944 0.01862 0.01851 C 0.01823 0.01712 0.01783 0.0155 0.01757 0.01388 C 0.01627 -0.0007 0.01796 0.01643 0.01549 4.81481E-6 C 0.01497 -0.00301 0.01484 -0.00625 0.01445 -0.00926 C 0.0138 -0.0132 0.01289 -0.01713 0.01237 -0.0213 C 0.01119 -0.0294 0.01041 -0.03797 0.00924 -0.0463 C 0.00742 -0.05741 0.00533 -0.06829 0.00403 -0.07963 C -0.00209 -0.12778 0.00664 -0.05926 -0.00118 -0.1176 C -0.00235 -0.1257 -0.00313 -0.13426 -0.0043 -0.1426 C -0.00664 -0.15857 -0.00925 -0.17454 -0.01159 -0.19075 C -0.01289 -0.19908 -0.01407 -0.20741 -0.01524 -0.21575 C -0.01615 -0.22176 -0.01732 -0.22778 -0.01784 -0.23426 C -0.01836 -0.24028 -0.01875 -0.24653 -0.0194 -0.25278 C -0.01993 -0.25672 -0.02097 -0.26065 -0.02149 -0.26482 C -0.02214 -0.26875 -0.02266 -0.27269 -0.02305 -0.27686 C -0.02344 -0.27987 -0.0237 -0.28288 -0.02409 -0.28612 C -0.02448 -0.2882 -0.02487 -0.29028 -0.02513 -0.2926 C -0.02539 -0.29422 -0.02552 -0.2963 -0.02565 -0.29815 C -0.02592 -0.29954 -0.02605 -0.30116 -0.02618 -0.30278 C -0.02644 -0.30394 -0.02657 -0.3051 -0.0267 -0.30649 C -0.02709 -0.30764 -0.02748 -0.3088 -0.02774 -0.31019 C -0.028 -0.3125 -0.02735 -0.31575 -0.02826 -0.31737 C -0.02891 -0.31852 -0.02969 -0.31551 -0.03034 -0.31482 C -0.0323 -0.31274 -0.03425 -0.31112 -0.03607 -0.30926 C -0.04271 -0.30209 -0.04948 -0.29538 -0.05586 -0.28797 C -0.0625 -0.28033 -0.06537 -0.27663 -0.07253 -0.27038 C -0.07605 -0.26713 -0.07969 -0.26528 -0.08295 -0.26204 C -0.08894 -0.25602 -0.0944 -0.24885 -0.10013 -0.2426 C -0.10261 -0.23982 -0.10521 -0.23797 -0.10743 -0.23519 C -0.10938 -0.23264 -0.1112 -0.22987 -0.11315 -0.22778 C -0.11472 -0.22616 -0.11641 -0.22524 -0.11784 -0.22408 C -0.11914 -0.22292 -0.12032 -0.2213 -0.12149 -0.22038 C -0.12305 -0.21899 -0.12774 -0.21575 -0.12982 -0.21482 C -0.13073 -0.21436 -0.13164 -0.21413 -0.13243 -0.21389 C -0.1336 -0.2132 -0.13451 -0.2125 -0.13555 -0.21204 C -0.13698 -0.21135 -0.13972 -0.21019 -0.13972 -0.21019 C -0.13815 -0.2088 -0.13672 -0.20741 -0.13503 -0.20649 C -0.11954 -0.19769 -0.13555 -0.2088 -0.12357 -0.20093 C -0.12045 -0.19885 -0.11745 -0.19584 -0.1142 -0.19445 C -0.11237 -0.19352 -0.11042 -0.1926 -0.10847 -0.19167 C -0.10573 -0.18982 -0.103 -0.1875 -0.10013 -0.18612 C -0.09753 -0.1845 -0.09467 -0.1838 -0.0918 -0.18241 C -0.0892 -0.18102 -0.08672 -0.17894 -0.08399 -0.17778 C -0.08047 -0.17593 -0.0767 -0.17477 -0.07305 -0.17315 C -0.04961 -0.16135 -0.07735 -0.17338 -0.05482 -0.16297 C -0.04727 -0.15926 -0.03959 -0.15625 -0.0319 -0.15278 C -0.02826 -0.15093 -0.02474 -0.14862 -0.02097 -0.14723 C -0.01654 -0.14538 -0.01198 -0.14375 -0.00743 -0.14167 C -0.00365 -0.13982 0.00013 -0.13704 0.00403 -0.13519 C 0.01367 -0.13033 0.02343 -0.12593 0.0332 -0.1213 C 0.0375 -0.11922 0.04192 -0.11737 0.04622 -0.11482 C 0.04882 -0.1132 0.0513 -0.11135 0.05403 -0.11019 C 0.05586 -0.10926 0.05781 -0.10903 0.05976 -0.10834 C 0.0608 -0.10788 0.06171 -0.10695 0.06289 -0.10649 C 0.06354 -0.10602 0.06419 -0.10579 0.06497 -0.10556 L 0.03528 -0.10371 C 0.03073 -0.10325 0.02617 -0.10232 0.02174 -0.10186 L 0.00507 -0.1 L -0.02513 -0.09815 C -0.07279 -0.0963 -0.04219 -0.09723 -0.1168 -0.0963 C -0.12539 -0.09468 -0.13425 -0.0963 -0.14232 -0.09167 C -0.14467 -0.09028 -0.13815 -0.0875 -0.13607 -0.08519 C -0.13073 -0.07917 -0.12539 -0.07269 -0.11993 -0.06667 C -0.11693 -0.0632 -0.11368 -0.05996 -0.11055 -0.05649 L -0.0918 -0.03426 C -0.08894 -0.03079 -0.08594 -0.02755 -0.08295 -0.02408 L -0.07357 -0.01297 C -0.07123 -0.01019 -0.06862 -0.00764 -0.06628 -0.00463 C -0.06394 -0.00116 -0.06159 0.00231 -0.05899 0.00555 C -0.05456 0.01134 -0.05 0.01666 -0.04545 0.02222 C -0.03815 0.03125 -0.04532 0.02268 -0.03868 0.03055 L -0.03555 0.03425 C -0.03451 0.03564 -0.03334 0.03634 -0.03243 0.03796 C -0.03008 0.04351 -0.03151 0.04212 -0.02878 0.04351 C -0.02774 0.04606 -0.0267 0.04907 -0.02513 0.05092 C -0.02474 0.05162 -0.02409 0.05162 -0.02357 0.05185 C -0.02331 0.05324 -0.02253 0.05694 -0.02253 0.05555 C -0.02292 0.05185 -0.02396 0.04837 -0.02409 0.04444 C -0.02435 0.04143 -0.02383 0.03842 -0.02357 0.03518 C -0.02331 0.03009 -0.02331 0.02453 -0.02253 0.01944 C -0.01914 -0.00394 -0.01719 -0.0125 -0.01107 -0.03149 C -0.00365 -0.05463 -0.00326 -0.05186 0.00351 -0.07686 C 0.00586 -0.08588 0.00781 -0.09538 0.01028 -0.10463 C 0.01263 -0.11343 0.01562 -0.12176 0.0181 -0.13056 C 0.01992 -0.13704 0.02122 -0.14422 0.0233 -0.15093 C 0.02643 -0.16112 0.0302 -0.17061 0.03372 -0.18056 L 0.04101 -0.20186 C 0.04179 -0.20417 0.04283 -0.20649 0.04362 -0.20926 C 0.04544 -0.21621 0.0444 -0.21297 0.04674 -0.21852 C 0.04791 -0.225 0.04635 -0.2169 0.0483 -0.225 C 0.04843 -0.2257 0.04935 -0.22755 0.04882 -0.22778 C 0.04648 -0.22801 0.04427 -0.22639 0.04205 -0.22593 C 0.03919 -0.22431 0.03645 -0.22246 0.03372 -0.2213 C 0.02252 -0.21621 0.01132 -0.21274 0.00039 -0.20741 C -0.02487 -0.19468 -0.01368 -0.19977 -0.04701 -0.18612 C -0.05248 -0.1838 -0.05782 -0.18102 -0.06315 -0.17963 C -0.06771 -0.17825 -0.07227 -0.17732 -0.0767 -0.17593 C -0.08386 -0.17338 -0.09271 -0.16829 -0.10013 -0.1676 C -0.11042 -0.16644 -0.12071 -0.16621 -0.13086 -0.16575 L -0.14545 -0.16482 C -0.14115 -0.1595 -0.13685 -0.15417 -0.13243 -0.14908 C -0.12058 -0.13496 -0.12045 -0.13588 -0.10795 -0.1213 C -0.09401 -0.10463 -0.09831 -0.10857 -0.08451 -0.0926 C -0.07344 -0.07963 -0.07292 -0.07987 -0.06263 -0.06852 C -0.0573 -0.06227 -0.05196 -0.05602 -0.04649 -0.05 C -0.04375 -0.04676 -0.04089 -0.04399 -0.03815 -0.04075 L -0.02722 -0.02778 C -0.02565 -0.02593 -0.02422 -0.02362 -0.02253 -0.02223 C -0.02123 -0.02084 -0.0198 -0.01991 -0.01836 -0.01852 C -0.01641 -0.01644 -0.01446 -0.01436 -0.01263 -0.01204 C -0.01198 -0.01112 -0.01133 -0.00996 -0.01055 -0.00926 C -0.0099 -0.00857 -0.00912 -0.00811 -0.00847 -0.00741 C -0.00795 -0.00649 -0.00756 -0.00533 -0.0069 -0.00463 C -0.00612 -0.00371 -0.00521 -0.00348 -0.0043 -0.00278 C -0.00365 -0.00209 -0.003 -0.00163 -0.00222 -0.00093 C -0.00026 0.00115 -0.00052 4.81481E-6 -0.00013 4.81481E-6 Z " pathEditMode="relative" ptsTypes="AAAAAAAAAAAAAAAAAAAAAAAAAAAAAAAAAAAAAAAAAAAAAAAAAAAAAAAAAAAAAAAAAAAAAAAAA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116 L -0.00052 0.00116 C -0.00416 0.01296 -0.00677 0.02246 -0.01146 0.03357 C -0.01276 0.03634 -0.01393 0.03912 -0.0151 0.0419 C -0.01614 0.04375 -0.01732 0.04537 -0.01823 0.04746 C -0.01888 0.04884 -0.0194 0.05046 -0.01979 0.05209 C -0.02018 0.05324 -0.02031 0.05463 -0.02083 0.05579 C -0.02122 0.05648 -0.02187 0.05625 -0.02239 0.05671 C -0.02291 0.05764 -0.02344 0.05857 -0.02396 0.05949 C -0.02448 0.05996 -0.02513 0.05996 -0.02552 0.06042 C -0.02617 0.06088 -0.02656 0.06158 -0.02708 0.06227 C -0.02656 0.05162 -0.02617 0.04121 -0.02552 0.03079 C -0.025 0.02107 -0.02383 0.01158 -0.02344 0.00209 C -0.02305 -0.01227 -0.0237 -0.02639 -0.02291 -0.04051 C -0.022 -0.05972 -0.01953 -0.0787 -0.01823 -0.09791 C -0.01758 -0.10879 -0.01732 -0.11967 -0.01614 -0.13032 C -0.00885 -0.20347 -0.01588 -0.10856 -0.00989 -0.1794 C -0.00937 -0.18611 -0.00768 -0.21713 -0.00729 -0.22569 C -0.0069 -0.2375 -0.00703 -0.24537 -0.00573 -0.25717 C -0.0056 -0.25879 -0.00508 -0.26018 -0.00469 -0.2618 C -0.0043 -0.26435 -0.00403 -0.26666 -0.00364 -0.26921 C -0.00273 -0.28518 -0.0043 -0.27592 0.00261 -0.26366 C 0.01211 -0.24676 0.02214 -0.23055 0.03229 -0.21458 C 0.03672 -0.20741 0.04154 -0.20092 0.04636 -0.19421 C 0.04987 -0.18889 0.05352 -0.18356 0.05729 -0.17847 C 0.05768 -0.17801 0.08151 -0.14676 0.08438 -0.14329 C 0.09271 -0.13287 0.09492 -0.13102 0.10365 -0.12106 C 0.10625 -0.11805 0.10886 -0.11504 0.11146 -0.1118 C 0.11328 -0.10949 0.11498 -0.10625 0.11719 -0.1044 C 0.12643 -0.09606 0.11354 -0.1081 0.12344 -0.09699 C 0.12422 -0.09606 0.12513 -0.09583 0.12604 -0.09514 C 0.12709 -0.09444 0.12813 -0.09352 0.12917 -0.09236 C 0.12995 -0.09143 0.13216 -0.08842 0.13125 -0.08866 C 0.12591 -0.08981 0.12084 -0.09305 0.11563 -0.09514 L 0.07813 -0.10995 L 0.04948 -0.11921 C 0.04557 -0.1206 0.04167 -0.12083 0.03802 -0.12291 C 0.0138 -0.13657 0.03932 -0.12291 0.01459 -0.13403 C 0.0069 -0.1375 -0.00065 -0.14213 -0.00833 -0.14514 C -0.01146 -0.14653 -0.01471 -0.14745 -0.01771 -0.14884 C -0.02096 -0.15046 -0.02396 -0.15278 -0.02708 -0.1544 C -0.02956 -0.15555 -0.03203 -0.15602 -0.03437 -0.15717 C -0.0362 -0.1581 -0.03789 -0.15995 -0.03958 -0.16088 C -0.04193 -0.16204 -0.04414 -0.1625 -0.04635 -0.16366 C -0.04687 -0.16389 -0.0526 -0.16805 -0.05364 -0.16829 C -0.05573 -0.16898 -0.05781 -0.16898 -0.05989 -0.16921 C -0.0638 -0.17199 -0.0612 -0.17037 -0.0651 -0.17199 C -0.06588 -0.17222 -0.06653 -0.17268 -0.06719 -0.17291 C -0.06784 -0.17315 -0.06927 -0.1743 -0.06875 -0.17384 C -0.06758 -0.17291 -0.06627 -0.17222 -0.0651 -0.17106 C -0.05195 -0.15717 -0.06237 -0.16574 -0.04687 -0.14791 C -0.03633 -0.13588 -0.02526 -0.12477 -0.01458 -0.11273 C -0.01185 -0.10949 0.01315 -0.07893 0.01563 -0.07662 C 0.05209 -0.04259 0.03659 -0.05648 0.06198 -0.03403 L 0.07761 -0.02014 C 0.08893 -0.01018 0.08828 -0.01088 0.09792 -0.00162 C 0.09948 -0.00023 0.10117 0.00093 0.10261 0.00301 C 0.10326 0.00394 0.10391 0.00486 0.10469 0.00579 C 0.10547 0.00648 0.10638 0.00671 0.10729 0.00764 C 0.10794 0.00834 0.1086 0.00949 0.10938 0.01042 C 0.1112 0.01204 0.11237 0.01181 0.11406 0.01412 C 0.11459 0.01482 0.11615 0.01597 0.11563 0.0169 C 0.11472 0.01783 0.11341 0.01644 0.1125 0.01597 C 0.10404 0.01181 0.09584 0.00718 0.0875 0.00301 C 0.08086 -0.00023 0.07422 -0.00324 0.06771 -0.00625 C 0.02982 -0.02407 0.06953 -0.00532 0.03334 -0.02291 L 0.01771 -0.03032 C 0.01367 -0.03217 0.00964 -0.03356 0.00573 -0.03588 C -0.00794 -0.04398 -0.01732 -0.05023 -0.03021 -0.05625 C -0.03385 -0.0581 -0.03763 -0.05926 -0.04114 -0.06088 C -0.04388 -0.06204 -0.04635 -0.06342 -0.04896 -0.06458 C -0.0526 -0.0662 -0.05638 -0.06713 -0.05989 -0.06921 C -0.06094 -0.06991 -0.06198 -0.0706 -0.06302 -0.07106 L -0.06927 -0.07384 C -0.07005 -0.0743 -0.0707 -0.07454 -0.07135 -0.07477 L -0.07291 -0.07569 C -0.06523 -0.06204 -0.07721 -0.08356 -0.06666 -0.06273 C -0.06367 -0.05671 -0.06055 -0.05092 -0.05729 -0.04514 C -0.05586 -0.04236 -0.05416 -0.03958 -0.0526 -0.0368 C -0.05156 -0.03495 -0.05026 -0.03356 -0.04948 -0.03125 C -0.04896 -0.0294 -0.04857 -0.02754 -0.04791 -0.02569 C -0.04518 -0.01782 -0.04492 -0.01898 -0.04166 -0.0118 C -0.03971 -0.00741 -0.03815 -0.00231 -0.03594 0.00209 C -0.03489 0.00417 -0.03385 0.00625 -0.03281 0.00857 C -0.0319 0.01065 -0.03125 0.01296 -0.03021 0.01505 C -0.02916 0.01736 -0.02773 0.01921 -0.02656 0.02153 C -0.02383 0.02685 -0.02122 0.03287 -0.01823 0.0382 L -0.00989 0.05301 C -0.00859 0.05533 -0.00729 0.0581 -0.00573 0.06042 C -0.00456 0.06227 -0.00325 0.06389 -0.00208 0.06597 C -0.00065 0.06875 0.00039 0.07222 0.00209 0.07523 C 0.00261 0.07616 0.00313 0.07685 0.00365 0.07801 C 0.00469 0.08009 0.00599 0.0838 0.00677 0.08634 C 0.0069 0.08704 0.00703 0.0882 0.00729 0.08889 C 0.00794 0.08357 0.00807 0.07755 0.00938 0.07246 C 0.01146 0.06366 0.01393 0.05509 0.01719 0.04746 C 0.03581 0.00209 0.04037 -0.00879 0.06042 -0.03866 C 0.0694 -0.05231 0.08086 -0.0618 0.08802 -0.07847 C 0.09063 -0.08472 0.09258 -0.09166 0.09584 -0.09699 C 0.10104 -0.10579 0.10729 -0.1125 0.11302 -0.12014 C 0.11537 -0.12361 0.11771 -0.12731 0.12031 -0.13032 C 0.12917 -0.14074 0.12722 -0.13611 0.13177 -0.14606 C 0.13229 -0.14722 0.13281 -0.14861 0.13334 -0.14977 C 0.12722 -0.15254 0.13724 -0.14838 0.12396 -0.15162 C 0.12149 -0.15231 0.11901 -0.1537 0.11667 -0.1544 C 0.10104 -0.15903 0.11563 -0.15278 0.09844 -0.15995 C 0.09414 -0.1618 0.09011 -0.16389 0.08594 -0.16551 C 0.08242 -0.1669 0.07891 -0.16759 0.07552 -0.16921 C 0.06667 -0.17315 0.0582 -0.17847 0.04948 -0.18217 C 0.04063 -0.18588 0.03151 -0.18842 0.02292 -0.19329 C 0.01901 -0.19537 0.01524 -0.19791 0.01146 -0.19977 C 0.00781 -0.20162 0.00404 -0.20278 0.00052 -0.2044 C -0.00534 -0.20717 -0.01107 -0.20995 -0.01666 -0.21273 C -0.01992 -0.21435 -0.02291 -0.2162 -0.02604 -0.21736 C -0.0276 -0.21805 -0.0293 -0.21852 -0.03073 -0.21921 C -0.03216 -0.21991 -0.03359 -0.22129 -0.03489 -0.22199 C -0.03594 -0.22245 -0.03711 -0.22268 -0.03802 -0.22291 C -0.0388 -0.22315 -0.03945 -0.22361 -0.0401 -0.22384 C -0.04297 -0.22477 -0.04297 -0.22454 -0.04531 -0.22569 C -0.04648 -0.22639 -0.04739 -0.22685 -0.04844 -0.22754 C -0.04713 -0.21736 -0.04922 -0.23055 -0.04219 -0.2118 C -0.03698 -0.19768 -0.03177 -0.18333 -0.02708 -0.16829 C -0.02448 -0.15995 -0.02213 -0.15139 -0.01927 -0.14329 C -0.0164 -0.13472 -0.01276 -0.12708 -0.00989 -0.11829 C -0.00508 -0.10347 -0.00143 -0.0875 0.00365 -0.07291 L 0.01667 -0.03495 L 0.02917 0.00023 C 0.03125 0.00602 0.03307 0.01204 0.03542 0.01783 C 0.0405 0.03102 0.0457 0.04398 0.05052 0.05764 C 0.05104 0.05903 0.05143 0.06065 0.05209 0.06227 C 0.05261 0.06343 0.05313 0.06459 0.05365 0.06597 C 0.05625 0.07361 0.05339 0.06597 0.05521 0.07246 C 0.05781 0.08171 0.05443 0.06736 0.05729 0.07894 C 0.05768 0.08079 0.05794 0.08334 0.05834 0.08542 C 0.05847 0.04884 0.0582 0.0125 0.05886 -0.02384 C 0.05886 -0.03148 0.06016 -0.03866 0.06042 -0.04606 C 0.06081 -0.06041 0.06068 -0.07454 0.06094 -0.08866 C 0.06094 -0.09699 0.0612 -0.10532 0.06146 -0.11366 C 0.0625 -0.24051 0.06198 -0.18958 0.06302 -0.26643 C 0.06276 -0.27014 0.06341 -0.2743 0.0625 -0.27754 C 0.06198 -0.2794 0.06185 -0.27384 0.06146 -0.27199 C 0.05443 -0.24745 0.06563 -0.29352 0.05677 -0.25717 C 0.0556 -0.25254 0.05482 -0.24768 0.05365 -0.24329 C 0.0487 -0.22523 0.04909 -0.23356 0.04427 -0.2118 C 0.04115 -0.19791 0.03945 -0.18287 0.03594 -0.16921 C 0.03438 -0.16342 0.03229 -0.15787 0.03125 -0.15162 C 0.02878 -0.1375 0.02878 -0.12176 0.02552 -0.1081 C 0.02422 -0.10324 0.02279 -0.09838 0.02188 -0.09329 C 0.0207 -0.08796 0.02005 -0.08217 0.01927 -0.07662 C 0.01771 -0.06713 0.0181 -0.06967 0.01667 -0.06273 C 0.01641 -0.05972 0.01654 -0.05648 0.01615 -0.05347 C 0.01563 -0.05046 0.01276 -0.04282 0.01198 -0.03958 C 0.01133 -0.0375 0.01094 -0.03541 0.01042 -0.0331 C 0.00964 -0.03055 0.0082 -0.02546 0.00729 -0.02291 C 0.00586 -0.01991 0.00404 -0.01736 0.00313 -0.01366 C 0.00274 -0.0125 0.00248 -0.01111 0.00209 -0.00995 C 0.00143 -0.0081 0.00052 -0.00648 -1.66667E-6 -0.0044 C -0.00039 -0.00324 -0.00078 -0.00208 -0.00104 -0.00069 C -0.00143 0.00023 -0.00065 0.0007 -0.00052 0.00116 Z " pathEditMode="relative" ptsTypes="AAAAAAAAAAAAAAAAAAAAAAAAAAAAAAAAAAAAAAAAAAAAAAAAAAAAAAAAAAAAAAAAAAAAAAAAAAAAAAAAAAAAAAAAAAAAAAAAAAAAAAAAAAAAAA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49278C7-B5A7-42C6-FCC4-797A1BC67510}"/>
              </a:ext>
            </a:extLst>
          </p:cNvPr>
          <p:cNvSpPr txBox="1"/>
          <p:nvPr/>
        </p:nvSpPr>
        <p:spPr>
          <a:xfrm>
            <a:off x="682286" y="3193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BF12EAD-67F5-4783-EE8F-27774709A613}"/>
              </a:ext>
            </a:extLst>
          </p:cNvPr>
          <p:cNvSpPr txBox="1"/>
          <p:nvPr/>
        </p:nvSpPr>
        <p:spPr>
          <a:xfrm>
            <a:off x="636889" y="15055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B93BDF-CFD3-F7E4-A02D-FF9C9077F4A1}"/>
              </a:ext>
            </a:extLst>
          </p:cNvPr>
          <p:cNvSpPr txBox="1"/>
          <p:nvPr/>
        </p:nvSpPr>
        <p:spPr>
          <a:xfrm>
            <a:off x="594389" y="3011177"/>
            <a:ext cx="65913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284B63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3DC0E31-8060-B388-987A-51DCE2E81248}"/>
              </a:ext>
            </a:extLst>
          </p:cNvPr>
          <p:cNvGrpSpPr/>
          <p:nvPr/>
        </p:nvGrpSpPr>
        <p:grpSpPr>
          <a:xfrm rot="1746336">
            <a:off x="7820821" y="1730224"/>
            <a:ext cx="1254236" cy="317500"/>
            <a:chOff x="7508764" y="1128427"/>
            <a:chExt cx="1254236" cy="3175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467EDCC-EA98-4C7A-1926-58DA8AC5954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2FB2EB52-90F0-6710-1743-D916A8FE21C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A64809A-BC08-BA38-D153-AA8B40E57B69}"/>
              </a:ext>
            </a:extLst>
          </p:cNvPr>
          <p:cNvGrpSpPr/>
          <p:nvPr/>
        </p:nvGrpSpPr>
        <p:grpSpPr>
          <a:xfrm rot="6720469">
            <a:off x="9827421" y="1533061"/>
            <a:ext cx="1254236" cy="317500"/>
            <a:chOff x="7508764" y="1128427"/>
            <a:chExt cx="1254236" cy="317500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5851B771-4463-70A3-F564-B30E8CF4676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E4CE0EAF-39CC-E43E-48F2-11F42AFCE43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D4EA33D-A810-B96C-DDFD-CE28981E843C}"/>
              </a:ext>
            </a:extLst>
          </p:cNvPr>
          <p:cNvGrpSpPr/>
          <p:nvPr/>
        </p:nvGrpSpPr>
        <p:grpSpPr>
          <a:xfrm rot="13199245">
            <a:off x="5261357" y="1754307"/>
            <a:ext cx="1254236" cy="317500"/>
            <a:chOff x="7508764" y="1128427"/>
            <a:chExt cx="1254236" cy="317500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8D7D8E09-0688-B2B3-DA32-61770B393B9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64DBACEE-A1BE-FC12-9462-729C7CA2D24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61B28CDC-865D-9EE8-3EA6-DD8D45D26371}"/>
              </a:ext>
            </a:extLst>
          </p:cNvPr>
          <p:cNvGrpSpPr/>
          <p:nvPr/>
        </p:nvGrpSpPr>
        <p:grpSpPr>
          <a:xfrm rot="15867672">
            <a:off x="6895018" y="4628131"/>
            <a:ext cx="1254236" cy="317500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344E2103-05B4-542C-02DA-BB965894B5B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C99B9BF0-D416-0DB3-71E4-2DF6E0E938DF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7307CA9-5E37-983A-383E-6C9205F8F4AD}"/>
              </a:ext>
            </a:extLst>
          </p:cNvPr>
          <p:cNvGrpSpPr/>
          <p:nvPr/>
        </p:nvGrpSpPr>
        <p:grpSpPr>
          <a:xfrm rot="20841805">
            <a:off x="7627520" y="3266174"/>
            <a:ext cx="1254236" cy="317500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2C88B028-6332-E91A-3CD1-A262F7BA264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5C5C9D3F-D7B0-96BB-37AC-ACD9E08952A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5DBE89B5-6DD0-141C-F705-116E27981AB7}"/>
              </a:ext>
            </a:extLst>
          </p:cNvPr>
          <p:cNvGrpSpPr/>
          <p:nvPr/>
        </p:nvGrpSpPr>
        <p:grpSpPr>
          <a:xfrm rot="5720581">
            <a:off x="8205259" y="5743998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5181E94D-DAB1-02A8-83A1-99D7AE72A07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7B63A972-A637-6D38-228C-260E2C8575D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75E24600-9118-FA04-37C7-F391E34C20BC}"/>
              </a:ext>
            </a:extLst>
          </p:cNvPr>
          <p:cNvSpPr/>
          <p:nvPr/>
        </p:nvSpPr>
        <p:spPr>
          <a:xfrm rot="15867672">
            <a:off x="9427893" y="2516213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E0887D83-8821-76FA-C252-A6332454CE7F}"/>
              </a:ext>
            </a:extLst>
          </p:cNvPr>
          <p:cNvSpPr/>
          <p:nvPr/>
        </p:nvSpPr>
        <p:spPr>
          <a:xfrm rot="15867672">
            <a:off x="11993022" y="599576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6EDAA8C-28E8-1124-1D61-BCEAC965D147}"/>
              </a:ext>
            </a:extLst>
          </p:cNvPr>
          <p:cNvSpPr/>
          <p:nvPr/>
        </p:nvSpPr>
        <p:spPr>
          <a:xfrm rot="15867672">
            <a:off x="9695485" y="434334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E28CC73-D0BC-5FF9-0E8E-F9FE9BC56126}"/>
              </a:ext>
            </a:extLst>
          </p:cNvPr>
          <p:cNvGrpSpPr/>
          <p:nvPr/>
        </p:nvGrpSpPr>
        <p:grpSpPr>
          <a:xfrm rot="1113143">
            <a:off x="8834656" y="4573832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DB73601A-DDD1-FFCF-846B-AA19D258C57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F25EED3B-1A3E-4982-294A-3A7530FEAA3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B8685FD-694B-EF1B-AC5C-F34253EA8341}"/>
              </a:ext>
            </a:extLst>
          </p:cNvPr>
          <p:cNvGrpSpPr/>
          <p:nvPr/>
        </p:nvGrpSpPr>
        <p:grpSpPr>
          <a:xfrm rot="8400905">
            <a:off x="9695054" y="3428174"/>
            <a:ext cx="1254236" cy="317500"/>
            <a:chOff x="7508764" y="1128427"/>
            <a:chExt cx="1254236" cy="317500"/>
          </a:xfrm>
        </p:grpSpPr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id="{F5389F58-B4CD-0B54-0C8B-C3E22CE02FB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DC5B2043-8216-C30C-9A0B-80ABC94B7F7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8784220-4038-C230-C21D-04D6615B1F8E}"/>
              </a:ext>
            </a:extLst>
          </p:cNvPr>
          <p:cNvGrpSpPr/>
          <p:nvPr/>
        </p:nvGrpSpPr>
        <p:grpSpPr>
          <a:xfrm rot="12566052">
            <a:off x="10144897" y="5689699"/>
            <a:ext cx="1254236" cy="317500"/>
            <a:chOff x="7508764" y="1128427"/>
            <a:chExt cx="1254236" cy="317500"/>
          </a:xfrm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716DA0D1-65F2-5A22-1D6C-3ED7FD5D750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CB9F0B6-0493-5191-DDE5-55A269D447F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A2D85903-52A6-2DBA-5A16-6BC391DD544B}"/>
              </a:ext>
            </a:extLst>
          </p:cNvPr>
          <p:cNvGrpSpPr/>
          <p:nvPr/>
        </p:nvGrpSpPr>
        <p:grpSpPr>
          <a:xfrm rot="14135495">
            <a:off x="11031220" y="2479053"/>
            <a:ext cx="1254236" cy="317500"/>
            <a:chOff x="7508764" y="1128427"/>
            <a:chExt cx="1254236" cy="317500"/>
          </a:xfrm>
        </p:grpSpPr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3B23881E-DD30-2FD3-758D-DF748AE6763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3535AB3F-1048-1F80-2ABA-0FAB88CA177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56C0F42F-9E20-300D-0C20-09DAE2A6F548}"/>
              </a:ext>
            </a:extLst>
          </p:cNvPr>
          <p:cNvGrpSpPr/>
          <p:nvPr/>
        </p:nvGrpSpPr>
        <p:grpSpPr>
          <a:xfrm rot="20614271">
            <a:off x="6828766" y="637014"/>
            <a:ext cx="1254236" cy="317500"/>
            <a:chOff x="7508764" y="1128427"/>
            <a:chExt cx="1254236" cy="317500"/>
          </a:xfrm>
        </p:grpSpPr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D818B435-6760-5BA4-1BFC-532CBE46049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8F761245-A312-A2D3-F201-B5E62AAA59C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8B9E40D6-BBEC-527F-3CFC-F91A17B31B47}"/>
              </a:ext>
            </a:extLst>
          </p:cNvPr>
          <p:cNvGrpSpPr/>
          <p:nvPr/>
        </p:nvGrpSpPr>
        <p:grpSpPr>
          <a:xfrm rot="15815931">
            <a:off x="10898853" y="4374166"/>
            <a:ext cx="1254236" cy="317500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3D3A9302-940C-1595-B44E-B7C6EC63FCF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92DCA7FB-04C5-CCFD-8986-54DE72C966B1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42077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7AB5203-8E2E-D847-2EAC-8161B96BF22D}"/>
              </a:ext>
            </a:extLst>
          </p:cNvPr>
          <p:cNvSpPr/>
          <p:nvPr/>
        </p:nvSpPr>
        <p:spPr>
          <a:xfrm>
            <a:off x="0" y="2692400"/>
            <a:ext cx="12192000" cy="4165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C34402-39DC-3C8C-F139-76FECC67A71D}"/>
              </a:ext>
            </a:extLst>
          </p:cNvPr>
          <p:cNvSpPr txBox="1"/>
          <p:nvPr/>
        </p:nvSpPr>
        <p:spPr>
          <a:xfrm>
            <a:off x="4514057" y="225310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FFFFFF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468577-F1B4-A82C-2C05-3066D886AD26}"/>
              </a:ext>
            </a:extLst>
          </p:cNvPr>
          <p:cNvSpPr txBox="1"/>
          <p:nvPr/>
        </p:nvSpPr>
        <p:spPr>
          <a:xfrm>
            <a:off x="4468660" y="1411514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D9D9D9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A89715E-7455-7E23-D06E-60A70448D995}"/>
              </a:ext>
            </a:extLst>
          </p:cNvPr>
          <p:cNvSpPr/>
          <p:nvPr/>
        </p:nvSpPr>
        <p:spPr>
          <a:xfrm>
            <a:off x="381000" y="3628571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84811E1-077D-FCA4-F781-B8F5B738A4A5}"/>
              </a:ext>
            </a:extLst>
          </p:cNvPr>
          <p:cNvSpPr/>
          <p:nvPr/>
        </p:nvSpPr>
        <p:spPr>
          <a:xfrm>
            <a:off x="4318000" y="3628571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EEB1C89-5FCD-1431-076A-45541237C18F}"/>
              </a:ext>
            </a:extLst>
          </p:cNvPr>
          <p:cNvSpPr/>
          <p:nvPr/>
        </p:nvSpPr>
        <p:spPr>
          <a:xfrm>
            <a:off x="8255000" y="3628571"/>
            <a:ext cx="3556000" cy="2496458"/>
          </a:xfrm>
          <a:prstGeom prst="roundRect">
            <a:avLst>
              <a:gd name="adj" fmla="val 6783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C1E4A2-65A0-FF56-CD48-9875282D7571}"/>
              </a:ext>
            </a:extLst>
          </p:cNvPr>
          <p:cNvSpPr txBox="1"/>
          <p:nvPr/>
        </p:nvSpPr>
        <p:spPr>
          <a:xfrm>
            <a:off x="935748" y="2920685"/>
            <a:ext cx="2446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284B63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9F99101-1074-5082-0B3F-0D6B8A438644}"/>
              </a:ext>
            </a:extLst>
          </p:cNvPr>
          <p:cNvSpPr txBox="1"/>
          <p:nvPr/>
        </p:nvSpPr>
        <p:spPr>
          <a:xfrm>
            <a:off x="343863" y="4137025"/>
            <a:ext cx="3593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16E7C0-E3DB-C275-50A5-D5FCF8C8BECF}"/>
              </a:ext>
            </a:extLst>
          </p:cNvPr>
          <p:cNvSpPr txBox="1"/>
          <p:nvPr/>
        </p:nvSpPr>
        <p:spPr>
          <a:xfrm>
            <a:off x="4841490" y="2920685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284B63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9EA3B5-0D99-5D9A-30ED-5BCF7F26F388}"/>
              </a:ext>
            </a:extLst>
          </p:cNvPr>
          <p:cNvSpPr txBox="1"/>
          <p:nvPr/>
        </p:nvSpPr>
        <p:spPr>
          <a:xfrm>
            <a:off x="8747232" y="2920685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284B63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6D61828-3B08-C2CE-67F7-D634BA734668}"/>
              </a:ext>
            </a:extLst>
          </p:cNvPr>
          <p:cNvSpPr txBox="1"/>
          <p:nvPr/>
        </p:nvSpPr>
        <p:spPr>
          <a:xfrm>
            <a:off x="4280863" y="4137025"/>
            <a:ext cx="3593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8B848B3-574C-D0A3-67E4-242317BB0898}"/>
              </a:ext>
            </a:extLst>
          </p:cNvPr>
          <p:cNvSpPr txBox="1"/>
          <p:nvPr/>
        </p:nvSpPr>
        <p:spPr>
          <a:xfrm>
            <a:off x="8217863" y="4137025"/>
            <a:ext cx="35931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B4C00C6-CA3E-6BB2-80E1-2B86D8C4A115}"/>
              </a:ext>
            </a:extLst>
          </p:cNvPr>
          <p:cNvGrpSpPr/>
          <p:nvPr/>
        </p:nvGrpSpPr>
        <p:grpSpPr>
          <a:xfrm rot="1746336">
            <a:off x="1070577" y="5884963"/>
            <a:ext cx="687337" cy="173994"/>
            <a:chOff x="7508764" y="1128427"/>
            <a:chExt cx="1254236" cy="31750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940E2AB-3F0A-C5AF-73AA-EF2A0FC5CA3B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B4BC3E50-5A5F-5391-5EAD-77C3CF46DB4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ADB0E4B-1DED-D0DC-6F0D-842B557A09BB}"/>
              </a:ext>
            </a:extLst>
          </p:cNvPr>
          <p:cNvGrpSpPr/>
          <p:nvPr/>
        </p:nvGrpSpPr>
        <p:grpSpPr>
          <a:xfrm rot="13199245">
            <a:off x="37329" y="5564546"/>
            <a:ext cx="687338" cy="173994"/>
            <a:chOff x="7508764" y="1128427"/>
            <a:chExt cx="1254236" cy="31750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769FED63-5177-588B-9E88-009CC66AAE4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4B9FDA57-C446-2B9A-2903-B378BDF5994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E33C4AC-2BEC-04A8-B09E-AD4534151E23}"/>
              </a:ext>
            </a:extLst>
          </p:cNvPr>
          <p:cNvGrpSpPr/>
          <p:nvPr/>
        </p:nvGrpSpPr>
        <p:grpSpPr>
          <a:xfrm rot="9800706">
            <a:off x="631182" y="3784538"/>
            <a:ext cx="687337" cy="173994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8735B4ED-7920-B0E6-4BD2-3699CFC7A87F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C1D9C41D-170B-CB9E-8A29-9E2EFAED57A2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Elipse 22">
            <a:extLst>
              <a:ext uri="{FF2B5EF4-FFF2-40B4-BE49-F238E27FC236}">
                <a16:creationId xmlns:a16="http://schemas.microsoft.com/office/drawing/2014/main" id="{AB942F13-E28E-41C0-1CBF-75205294F67E}"/>
              </a:ext>
            </a:extLst>
          </p:cNvPr>
          <p:cNvSpPr/>
          <p:nvPr/>
        </p:nvSpPr>
        <p:spPr>
          <a:xfrm rot="15867672">
            <a:off x="3529549" y="5568843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21C1157-13EE-3EA8-DF3D-4E199B9FF55B}"/>
              </a:ext>
            </a:extLst>
          </p:cNvPr>
          <p:cNvGrpSpPr/>
          <p:nvPr/>
        </p:nvGrpSpPr>
        <p:grpSpPr>
          <a:xfrm rot="20614271">
            <a:off x="3411021" y="3713864"/>
            <a:ext cx="687337" cy="173994"/>
            <a:chOff x="7508764" y="1128427"/>
            <a:chExt cx="1254236" cy="317500"/>
          </a:xfrm>
        </p:grpSpPr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09014E3F-A932-AFD1-744E-15479616869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73445D19-95E1-EDF9-6AA8-DBB9AE2DC24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7" name="Elipse 26">
            <a:extLst>
              <a:ext uri="{FF2B5EF4-FFF2-40B4-BE49-F238E27FC236}">
                <a16:creationId xmlns:a16="http://schemas.microsoft.com/office/drawing/2014/main" id="{314860B4-B411-D2AD-B384-D2E92928FEB2}"/>
              </a:ext>
            </a:extLst>
          </p:cNvPr>
          <p:cNvSpPr/>
          <p:nvPr/>
        </p:nvSpPr>
        <p:spPr>
          <a:xfrm rot="15867672">
            <a:off x="2180655" y="3809452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8D521CA4-6781-DDBB-1FE9-B65D63F92E45}"/>
              </a:ext>
            </a:extLst>
          </p:cNvPr>
          <p:cNvGrpSpPr/>
          <p:nvPr/>
        </p:nvGrpSpPr>
        <p:grpSpPr>
          <a:xfrm rot="1746336">
            <a:off x="11336517" y="3987304"/>
            <a:ext cx="687337" cy="173994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AF9DC627-63FD-5662-1F02-7BDA562A9D8E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DEEEA051-A818-4768-206E-2E4224B6F50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C817F48F-4710-1B4B-5CC3-808F97EBF168}"/>
              </a:ext>
            </a:extLst>
          </p:cNvPr>
          <p:cNvGrpSpPr/>
          <p:nvPr/>
        </p:nvGrpSpPr>
        <p:grpSpPr>
          <a:xfrm rot="13199245">
            <a:off x="8817560" y="5840637"/>
            <a:ext cx="687338" cy="173994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CC93F8CE-3C2B-30E2-13B8-EFBC1C5A0DA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3E7CC995-A2CF-BD25-A9E4-DD4A7D8B9C1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C115D4B-EEA4-D6FA-06C7-C4AE18A4F243}"/>
              </a:ext>
            </a:extLst>
          </p:cNvPr>
          <p:cNvGrpSpPr/>
          <p:nvPr/>
        </p:nvGrpSpPr>
        <p:grpSpPr>
          <a:xfrm rot="9800706">
            <a:off x="10944680" y="5744763"/>
            <a:ext cx="687337" cy="173994"/>
            <a:chOff x="7508764" y="1128427"/>
            <a:chExt cx="1254236" cy="317500"/>
          </a:xfrm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4127F2A1-70A4-9C94-97DE-E2C5A6107C6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86B893B4-6741-E45C-69B6-B95C89EB25DC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ABC49D8D-06B8-6F44-7729-66D90C0DD89A}"/>
              </a:ext>
            </a:extLst>
          </p:cNvPr>
          <p:cNvGrpSpPr/>
          <p:nvPr/>
        </p:nvGrpSpPr>
        <p:grpSpPr>
          <a:xfrm rot="20614271">
            <a:off x="8660195" y="3750746"/>
            <a:ext cx="687337" cy="173994"/>
            <a:chOff x="7508764" y="1128427"/>
            <a:chExt cx="1254236" cy="317500"/>
          </a:xfrm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8D12849A-9E04-18F9-E9AA-99DAEA32BCC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8BC826F3-52D9-8B4F-BEDD-BE8415CCE84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0" name="Elipse 39">
            <a:extLst>
              <a:ext uri="{FF2B5EF4-FFF2-40B4-BE49-F238E27FC236}">
                <a16:creationId xmlns:a16="http://schemas.microsoft.com/office/drawing/2014/main" id="{1FEACE58-A95E-BFCF-04CD-0262C520536B}"/>
              </a:ext>
            </a:extLst>
          </p:cNvPr>
          <p:cNvSpPr/>
          <p:nvPr/>
        </p:nvSpPr>
        <p:spPr>
          <a:xfrm rot="15867672">
            <a:off x="10151347" y="3794774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9C290381-C6D5-D699-CE40-087938A113F5}"/>
              </a:ext>
            </a:extLst>
          </p:cNvPr>
          <p:cNvGrpSpPr/>
          <p:nvPr/>
        </p:nvGrpSpPr>
        <p:grpSpPr>
          <a:xfrm rot="1746336">
            <a:off x="7337939" y="6111679"/>
            <a:ext cx="687337" cy="173994"/>
            <a:chOff x="7508764" y="1128427"/>
            <a:chExt cx="1254236" cy="317500"/>
          </a:xfrm>
        </p:grpSpPr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02AC7033-5E1F-A957-B529-BA8CA5881970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268BC92F-A22E-91B6-0534-6941B0DE198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510FCE7A-079E-7E97-61C7-410894D9D9FD}"/>
              </a:ext>
            </a:extLst>
          </p:cNvPr>
          <p:cNvGrpSpPr/>
          <p:nvPr/>
        </p:nvGrpSpPr>
        <p:grpSpPr>
          <a:xfrm rot="13199245">
            <a:off x="5199779" y="6105157"/>
            <a:ext cx="687338" cy="173994"/>
            <a:chOff x="7508764" y="1128427"/>
            <a:chExt cx="1254236" cy="317500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736DFA92-A68E-83FE-39D8-37E6A5837E06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3160924-37FF-ED07-3B53-47F1547A3CA8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D39BA6C6-430E-F160-8E0A-0923419F2C2F}"/>
              </a:ext>
            </a:extLst>
          </p:cNvPr>
          <p:cNvGrpSpPr/>
          <p:nvPr/>
        </p:nvGrpSpPr>
        <p:grpSpPr>
          <a:xfrm rot="9800706">
            <a:off x="6087947" y="6476619"/>
            <a:ext cx="687337" cy="173994"/>
            <a:chOff x="7508764" y="1128427"/>
            <a:chExt cx="1254236" cy="317500"/>
          </a:xfrm>
        </p:grpSpPr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DEF9920F-9A20-D8AD-D879-7524D31110B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4B27AABE-9C80-A806-1030-DC96B60F793D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3BAE8E06-336D-59EC-1D7C-AEC59596E987}"/>
              </a:ext>
            </a:extLst>
          </p:cNvPr>
          <p:cNvGrpSpPr/>
          <p:nvPr/>
        </p:nvGrpSpPr>
        <p:grpSpPr>
          <a:xfrm rot="20614271">
            <a:off x="4380335" y="6390315"/>
            <a:ext cx="687337" cy="173994"/>
            <a:chOff x="7508764" y="1128427"/>
            <a:chExt cx="1254236" cy="317500"/>
          </a:xfrm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6B6EEE3F-32CA-ABBC-1259-843C122D6AEC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859C34DC-C673-270C-E360-7F87233993BB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3" name="Elipse 52">
            <a:extLst>
              <a:ext uri="{FF2B5EF4-FFF2-40B4-BE49-F238E27FC236}">
                <a16:creationId xmlns:a16="http://schemas.microsoft.com/office/drawing/2014/main" id="{0CA4A944-7F4E-295C-CE85-898B3ADC719D}"/>
              </a:ext>
            </a:extLst>
          </p:cNvPr>
          <p:cNvSpPr/>
          <p:nvPr/>
        </p:nvSpPr>
        <p:spPr>
          <a:xfrm rot="15867672">
            <a:off x="7850733" y="2913184"/>
            <a:ext cx="173994" cy="173994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004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4B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679A386F-5F64-D315-BBA0-3931CD0C27E1}"/>
              </a:ext>
            </a:extLst>
          </p:cNvPr>
          <p:cNvGrpSpPr/>
          <p:nvPr/>
        </p:nvGrpSpPr>
        <p:grpSpPr>
          <a:xfrm>
            <a:off x="355600" y="393700"/>
            <a:ext cx="11239500" cy="5600700"/>
            <a:chOff x="355600" y="393700"/>
            <a:chExt cx="11239500" cy="5600700"/>
          </a:xfrm>
        </p:grpSpPr>
        <p:sp>
          <p:nvSpPr>
            <p:cNvPr id="4" name="Balão de Fala: Retângulo com Cantos Arredondados 3">
              <a:extLst>
                <a:ext uri="{FF2B5EF4-FFF2-40B4-BE49-F238E27FC236}">
                  <a16:creationId xmlns:a16="http://schemas.microsoft.com/office/drawing/2014/main" id="{3E7DCCE5-23C2-167F-E874-105C75C09CB9}"/>
                </a:ext>
              </a:extLst>
            </p:cNvPr>
            <p:cNvSpPr/>
            <p:nvPr/>
          </p:nvSpPr>
          <p:spPr>
            <a:xfrm>
              <a:off x="457200" y="533400"/>
              <a:ext cx="11137900" cy="5461000"/>
            </a:xfrm>
            <a:prstGeom prst="wedgeRoundRectCallout">
              <a:avLst>
                <a:gd name="adj1" fmla="val 38460"/>
                <a:gd name="adj2" fmla="val 61802"/>
                <a:gd name="adj3" fmla="val 16667"/>
              </a:avLst>
            </a:prstGeom>
            <a:solidFill>
              <a:srgbClr val="3C6E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Balão de Fala: Retângulo com Cantos Arredondados 4">
              <a:extLst>
                <a:ext uri="{FF2B5EF4-FFF2-40B4-BE49-F238E27FC236}">
                  <a16:creationId xmlns:a16="http://schemas.microsoft.com/office/drawing/2014/main" id="{09389E18-02EA-8AC2-197E-9281223ACE6F}"/>
                </a:ext>
              </a:extLst>
            </p:cNvPr>
            <p:cNvSpPr/>
            <p:nvPr/>
          </p:nvSpPr>
          <p:spPr>
            <a:xfrm>
              <a:off x="355600" y="393700"/>
              <a:ext cx="11137900" cy="5461000"/>
            </a:xfrm>
            <a:prstGeom prst="wedgeRoundRectCallout">
              <a:avLst>
                <a:gd name="adj1" fmla="val 38460"/>
                <a:gd name="adj2" fmla="val 61802"/>
                <a:gd name="adj3" fmla="val 16667"/>
              </a:avLst>
            </a:prstGeom>
            <a:solidFill>
              <a:srgbClr val="FFFFFF"/>
            </a:solidFill>
            <a:ln w="38100">
              <a:solidFill>
                <a:srgbClr val="35353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F8FAF45-28E1-06C1-26AF-6B2EC68A90A4}"/>
              </a:ext>
            </a:extLst>
          </p:cNvPr>
          <p:cNvSpPr txBox="1"/>
          <p:nvPr/>
        </p:nvSpPr>
        <p:spPr>
          <a:xfrm>
            <a:off x="743897" y="6495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3C6E71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CF360BD-953A-D98E-560A-1FADAE53A8A2}"/>
              </a:ext>
            </a:extLst>
          </p:cNvPr>
          <p:cNvSpPr txBox="1"/>
          <p:nvPr/>
        </p:nvSpPr>
        <p:spPr>
          <a:xfrm>
            <a:off x="698500" y="18357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94A05F0-312B-0248-8CC3-516D34BBD0FE}"/>
              </a:ext>
            </a:extLst>
          </p:cNvPr>
          <p:cNvSpPr txBox="1"/>
          <p:nvPr/>
        </p:nvSpPr>
        <p:spPr>
          <a:xfrm>
            <a:off x="4259115" y="2335248"/>
            <a:ext cx="66902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284B63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A833B83-C7E5-6277-5BCE-5A07293AD3B1}"/>
              </a:ext>
            </a:extLst>
          </p:cNvPr>
          <p:cNvSpPr/>
          <p:nvPr/>
        </p:nvSpPr>
        <p:spPr>
          <a:xfrm rot="15867672">
            <a:off x="8984285" y="664096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5C8416D-3907-F3A8-2719-E6E29BD0412D}"/>
              </a:ext>
            </a:extLst>
          </p:cNvPr>
          <p:cNvSpPr/>
          <p:nvPr/>
        </p:nvSpPr>
        <p:spPr>
          <a:xfrm rot="15867672">
            <a:off x="9880596" y="1419312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8E969BA9-5AEC-B33E-446A-FC6889563597}"/>
              </a:ext>
            </a:extLst>
          </p:cNvPr>
          <p:cNvSpPr/>
          <p:nvPr/>
        </p:nvSpPr>
        <p:spPr>
          <a:xfrm rot="15867672">
            <a:off x="10725359" y="222807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1A54943-22DD-8DFD-9FC7-CE2C28EAC802}"/>
              </a:ext>
            </a:extLst>
          </p:cNvPr>
          <p:cNvSpPr/>
          <p:nvPr/>
        </p:nvSpPr>
        <p:spPr>
          <a:xfrm rot="15867672">
            <a:off x="11687986" y="68086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BCDC41D8-CA94-F670-710B-F9356E965DE5}"/>
              </a:ext>
            </a:extLst>
          </p:cNvPr>
          <p:cNvSpPr/>
          <p:nvPr/>
        </p:nvSpPr>
        <p:spPr>
          <a:xfrm rot="15867672">
            <a:off x="8136724" y="25493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2DA0B9-1371-BFC9-0F0A-F4F3384FD2A8}"/>
              </a:ext>
            </a:extLst>
          </p:cNvPr>
          <p:cNvSpPr/>
          <p:nvPr/>
        </p:nvSpPr>
        <p:spPr>
          <a:xfrm rot="15867672">
            <a:off x="1798773" y="4149223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41A37F5-EAB9-B9C8-7FCA-0A4A0640FCFA}"/>
              </a:ext>
            </a:extLst>
          </p:cNvPr>
          <p:cNvSpPr/>
          <p:nvPr/>
        </p:nvSpPr>
        <p:spPr>
          <a:xfrm rot="15867672">
            <a:off x="471781" y="460727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E5AD5E77-3285-F436-44B0-F9103C508DF9}"/>
              </a:ext>
            </a:extLst>
          </p:cNvPr>
          <p:cNvSpPr/>
          <p:nvPr/>
        </p:nvSpPr>
        <p:spPr>
          <a:xfrm rot="15867672">
            <a:off x="937410" y="6062387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2CB9AF5A-4D23-4769-7152-46D100A6C0BE}"/>
              </a:ext>
            </a:extLst>
          </p:cNvPr>
          <p:cNvSpPr/>
          <p:nvPr/>
        </p:nvSpPr>
        <p:spPr>
          <a:xfrm rot="15867672">
            <a:off x="1630831" y="541913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3A86D64-7E9E-2C78-165F-3BBD891AD171}"/>
              </a:ext>
            </a:extLst>
          </p:cNvPr>
          <p:cNvSpPr/>
          <p:nvPr/>
        </p:nvSpPr>
        <p:spPr>
          <a:xfrm rot="15867672">
            <a:off x="3136542" y="5449945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ECF218E0-CC3B-0F88-6EFD-DBB6D919C25F}"/>
              </a:ext>
            </a:extLst>
          </p:cNvPr>
          <p:cNvSpPr/>
          <p:nvPr/>
        </p:nvSpPr>
        <p:spPr>
          <a:xfrm rot="15867672">
            <a:off x="5688680" y="6548916"/>
            <a:ext cx="423999" cy="423999"/>
          </a:xfrm>
          <a:prstGeom prst="ellipse">
            <a:avLst/>
          </a:prstGeom>
          <a:solidFill>
            <a:srgbClr val="35353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DC9D8D49-8381-3DE5-7397-74C16D02A92A}"/>
              </a:ext>
            </a:extLst>
          </p:cNvPr>
          <p:cNvSpPr/>
          <p:nvPr/>
        </p:nvSpPr>
        <p:spPr>
          <a:xfrm rot="15867672">
            <a:off x="6537096" y="6192040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DC34973F-4623-7799-EF60-CA566FEC88CE}"/>
              </a:ext>
            </a:extLst>
          </p:cNvPr>
          <p:cNvSpPr/>
          <p:nvPr/>
        </p:nvSpPr>
        <p:spPr>
          <a:xfrm rot="15867672">
            <a:off x="10620917" y="6173777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0721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8454233-0145-FE43-9779-64BD417389F9}"/>
              </a:ext>
            </a:extLst>
          </p:cNvPr>
          <p:cNvGrpSpPr/>
          <p:nvPr/>
        </p:nvGrpSpPr>
        <p:grpSpPr>
          <a:xfrm>
            <a:off x="513644" y="1658881"/>
            <a:ext cx="12834618" cy="4499964"/>
            <a:chOff x="513644" y="1658881"/>
            <a:chExt cx="12834618" cy="4499964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9F6ECEA9-6607-1BB6-B06C-DE38C489BD63}"/>
                </a:ext>
              </a:extLst>
            </p:cNvPr>
            <p:cNvSpPr/>
            <p:nvPr/>
          </p:nvSpPr>
          <p:spPr>
            <a:xfrm rot="20614271">
              <a:off x="1689040" y="1658881"/>
              <a:ext cx="11659222" cy="2452917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AFAB7F8A-F4A5-EF12-C84C-33DABBAFECDE}"/>
                </a:ext>
              </a:extLst>
            </p:cNvPr>
            <p:cNvSpPr/>
            <p:nvPr/>
          </p:nvSpPr>
          <p:spPr>
            <a:xfrm rot="20614271">
              <a:off x="513644" y="2779703"/>
              <a:ext cx="3379142" cy="3379142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EFE5932-7643-9A01-9503-2C3C917A646D}"/>
              </a:ext>
            </a:extLst>
          </p:cNvPr>
          <p:cNvGrpSpPr/>
          <p:nvPr/>
        </p:nvGrpSpPr>
        <p:grpSpPr>
          <a:xfrm>
            <a:off x="8299214" y="2782388"/>
            <a:ext cx="12606863" cy="5810718"/>
            <a:chOff x="8299214" y="2782388"/>
            <a:chExt cx="12606863" cy="5810718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29FA7FA1-D6AA-A147-6E32-4CD14151AB72}"/>
                </a:ext>
              </a:extLst>
            </p:cNvPr>
            <p:cNvSpPr/>
            <p:nvPr/>
          </p:nvSpPr>
          <p:spPr>
            <a:xfrm rot="1746336">
              <a:off x="9246855" y="6140189"/>
              <a:ext cx="11659222" cy="2452917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9DF90BA1-AEA6-0C89-9659-3EDB4AC784FE}"/>
                </a:ext>
              </a:extLst>
            </p:cNvPr>
            <p:cNvSpPr/>
            <p:nvPr/>
          </p:nvSpPr>
          <p:spPr>
            <a:xfrm rot="1746336">
              <a:off x="8299214" y="2782388"/>
              <a:ext cx="3379142" cy="3379142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48DE732A-F7F1-7D2E-EFCC-6A501CF55C6A}"/>
              </a:ext>
            </a:extLst>
          </p:cNvPr>
          <p:cNvGrpSpPr/>
          <p:nvPr/>
        </p:nvGrpSpPr>
        <p:grpSpPr>
          <a:xfrm>
            <a:off x="-4208059" y="-459861"/>
            <a:ext cx="11993630" cy="6599727"/>
            <a:chOff x="-4208059" y="-459861"/>
            <a:chExt cx="11993630" cy="6599727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018A9871-A2F9-83F8-85DD-7FC8E593700F}"/>
                </a:ext>
              </a:extLst>
            </p:cNvPr>
            <p:cNvSpPr/>
            <p:nvPr/>
          </p:nvSpPr>
          <p:spPr>
            <a:xfrm rot="13199245">
              <a:off x="-4208059" y="-459861"/>
              <a:ext cx="11659222" cy="2452917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9E55BFF-AE59-F439-E1FE-AB7C78DCA92E}"/>
                </a:ext>
              </a:extLst>
            </p:cNvPr>
            <p:cNvSpPr/>
            <p:nvPr/>
          </p:nvSpPr>
          <p:spPr>
            <a:xfrm rot="13199245">
              <a:off x="4406429" y="2760724"/>
              <a:ext cx="3379142" cy="3379142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71381F8-DACD-8514-450A-4462FB863282}"/>
              </a:ext>
            </a:extLst>
          </p:cNvPr>
          <p:cNvSpPr txBox="1"/>
          <p:nvPr/>
        </p:nvSpPr>
        <p:spPr>
          <a:xfrm>
            <a:off x="917179" y="3425346"/>
            <a:ext cx="24465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53535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BB05DEE-D044-36B9-DFFF-758F04DC344B}"/>
              </a:ext>
            </a:extLst>
          </p:cNvPr>
          <p:cNvSpPr txBox="1"/>
          <p:nvPr/>
        </p:nvSpPr>
        <p:spPr>
          <a:xfrm>
            <a:off x="762263" y="4087378"/>
            <a:ext cx="2784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833FE2A-EFBB-E315-D037-7E3B8742AC6B}"/>
              </a:ext>
            </a:extLst>
          </p:cNvPr>
          <p:cNvSpPr txBox="1"/>
          <p:nvPr/>
        </p:nvSpPr>
        <p:spPr>
          <a:xfrm>
            <a:off x="4899212" y="3425346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53535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2F6E741-E9D8-F7D0-B178-0587159FE690}"/>
              </a:ext>
            </a:extLst>
          </p:cNvPr>
          <p:cNvSpPr txBox="1"/>
          <p:nvPr/>
        </p:nvSpPr>
        <p:spPr>
          <a:xfrm>
            <a:off x="4737261" y="4133232"/>
            <a:ext cx="2784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9A3D58A-5694-95FE-1924-C407C8B8B151}"/>
              </a:ext>
            </a:extLst>
          </p:cNvPr>
          <p:cNvSpPr txBox="1"/>
          <p:nvPr/>
        </p:nvSpPr>
        <p:spPr>
          <a:xfrm>
            <a:off x="8774454" y="3359633"/>
            <a:ext cx="2509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53535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0DB902A-CC73-A3C6-962D-8A91E921C719}"/>
              </a:ext>
            </a:extLst>
          </p:cNvPr>
          <p:cNvSpPr txBox="1"/>
          <p:nvPr/>
        </p:nvSpPr>
        <p:spPr>
          <a:xfrm>
            <a:off x="8612503" y="4067519"/>
            <a:ext cx="27844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FFFF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CCD4EC0-5167-5F3F-FFB8-CC6626470B5F}"/>
              </a:ext>
            </a:extLst>
          </p:cNvPr>
          <p:cNvSpPr txBox="1"/>
          <p:nvPr/>
        </p:nvSpPr>
        <p:spPr>
          <a:xfrm>
            <a:off x="4441160" y="18410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84B63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D3BA3FF-D5FE-16DF-EBA7-7A10B1F10166}"/>
              </a:ext>
            </a:extLst>
          </p:cNvPr>
          <p:cNvSpPr txBox="1"/>
          <p:nvPr/>
        </p:nvSpPr>
        <p:spPr>
          <a:xfrm>
            <a:off x="4395763" y="1370305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DF37ED8-9E87-C3F7-A83F-29288F839845}"/>
              </a:ext>
            </a:extLst>
          </p:cNvPr>
          <p:cNvGrpSpPr/>
          <p:nvPr/>
        </p:nvGrpSpPr>
        <p:grpSpPr>
          <a:xfrm rot="1746336">
            <a:off x="11602806" y="3449113"/>
            <a:ext cx="687337" cy="173994"/>
            <a:chOff x="7508764" y="1128427"/>
            <a:chExt cx="1254236" cy="317500"/>
          </a:xfrm>
        </p:grpSpPr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44B098F2-71C4-1B83-9DFB-9D9F24787CC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BAFB5709-2FC2-C6C7-7EEA-F77799A2743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B8D14AF3-2E50-1502-16A3-74310089C0E5}"/>
              </a:ext>
            </a:extLst>
          </p:cNvPr>
          <p:cNvGrpSpPr/>
          <p:nvPr/>
        </p:nvGrpSpPr>
        <p:grpSpPr>
          <a:xfrm rot="13199245">
            <a:off x="7530109" y="5688202"/>
            <a:ext cx="687338" cy="173994"/>
            <a:chOff x="7508764" y="1128427"/>
            <a:chExt cx="1254236" cy="317500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47478B43-8DF6-5516-A53D-D14FC5026F3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5AD6615E-9964-D6F0-CF96-7019D01FD40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D4BA4400-439B-AD37-1FAD-5D15193C6D39}"/>
              </a:ext>
            </a:extLst>
          </p:cNvPr>
          <p:cNvGrpSpPr/>
          <p:nvPr/>
        </p:nvGrpSpPr>
        <p:grpSpPr>
          <a:xfrm rot="9800706">
            <a:off x="7879307" y="6382106"/>
            <a:ext cx="687337" cy="173994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4025DF9C-A869-11AF-3C57-189968BE2591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A5BF6D6-DC24-0EC1-EB69-A020302CE5D9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8769FFD-224F-B080-389E-7946E47D18FE}"/>
              </a:ext>
            </a:extLst>
          </p:cNvPr>
          <p:cNvGrpSpPr/>
          <p:nvPr/>
        </p:nvGrpSpPr>
        <p:grpSpPr>
          <a:xfrm rot="20614271">
            <a:off x="9114540" y="498957"/>
            <a:ext cx="687337" cy="173994"/>
            <a:chOff x="7508764" y="1128427"/>
            <a:chExt cx="1254236" cy="317500"/>
          </a:xfrm>
        </p:grpSpPr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6283D3A1-0FF8-6B8F-FD63-A91587B01A9A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0EF8B82F-2EA1-85B2-1229-4300ECE3E95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B127D5E-0AD0-36AD-6D0A-99952112CAE5}"/>
              </a:ext>
            </a:extLst>
          </p:cNvPr>
          <p:cNvGrpSpPr/>
          <p:nvPr/>
        </p:nvGrpSpPr>
        <p:grpSpPr>
          <a:xfrm rot="1746336">
            <a:off x="285191" y="2394531"/>
            <a:ext cx="687337" cy="173994"/>
            <a:chOff x="7508764" y="1128427"/>
            <a:chExt cx="1254236" cy="317500"/>
          </a:xfrm>
        </p:grpSpPr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1EE317F7-F6C1-FDB2-9262-909D570E791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77478380-F613-2713-4459-2D3A82F3C2F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5E6B723C-3EC0-8845-FA27-3322629568F6}"/>
              </a:ext>
            </a:extLst>
          </p:cNvPr>
          <p:cNvGrpSpPr/>
          <p:nvPr/>
        </p:nvGrpSpPr>
        <p:grpSpPr>
          <a:xfrm rot="13199245">
            <a:off x="-16704" y="5915905"/>
            <a:ext cx="687338" cy="173994"/>
            <a:chOff x="7508764" y="1128427"/>
            <a:chExt cx="1254236" cy="317500"/>
          </a:xfrm>
        </p:grpSpPr>
        <p:sp>
          <p:nvSpPr>
            <p:cNvPr id="41" name="Retângulo 40">
              <a:extLst>
                <a:ext uri="{FF2B5EF4-FFF2-40B4-BE49-F238E27FC236}">
                  <a16:creationId xmlns:a16="http://schemas.microsoft.com/office/drawing/2014/main" id="{DEA9A6F1-8D90-98D7-B253-DBD584A12F88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C7EF2858-3740-F30D-0610-A2A5193379EE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340E58E5-524A-7152-B228-8E213D36BADF}"/>
              </a:ext>
            </a:extLst>
          </p:cNvPr>
          <p:cNvGrpSpPr/>
          <p:nvPr/>
        </p:nvGrpSpPr>
        <p:grpSpPr>
          <a:xfrm rot="9800706">
            <a:off x="-293254" y="1830735"/>
            <a:ext cx="687337" cy="173994"/>
            <a:chOff x="7508764" y="1128427"/>
            <a:chExt cx="1254236" cy="317500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C4AC9075-4FEC-999D-3171-A72F77FDE892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7400CFFF-188B-AB3E-AEE5-3D95F918A506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8721B06C-DA41-5C68-55D4-E25EE9CFD5B5}"/>
              </a:ext>
            </a:extLst>
          </p:cNvPr>
          <p:cNvGrpSpPr/>
          <p:nvPr/>
        </p:nvGrpSpPr>
        <p:grpSpPr>
          <a:xfrm rot="20614271">
            <a:off x="797449" y="6421442"/>
            <a:ext cx="687337" cy="173994"/>
            <a:chOff x="7508764" y="1128427"/>
            <a:chExt cx="1254236" cy="317500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04D43338-CAFF-854E-FE5F-DB5EBDA7B987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812DED8D-3FDE-E66F-825C-C21F483A674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7527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3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6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9D90D94-439D-697D-C46A-99B2F121D3B5}"/>
              </a:ext>
            </a:extLst>
          </p:cNvPr>
          <p:cNvSpPr txBox="1"/>
          <p:nvPr/>
        </p:nvSpPr>
        <p:spPr>
          <a:xfrm>
            <a:off x="8274997" y="37011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3C6E71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85C763F-7B44-EF1B-4E18-CFF7422B3A25}"/>
              </a:ext>
            </a:extLst>
          </p:cNvPr>
          <p:cNvSpPr txBox="1"/>
          <p:nvPr/>
        </p:nvSpPr>
        <p:spPr>
          <a:xfrm>
            <a:off x="8229600" y="1556318"/>
            <a:ext cx="35605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353535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4F4FBEA-3697-6FA4-F52D-FCBE80E83A6B}"/>
              </a:ext>
            </a:extLst>
          </p:cNvPr>
          <p:cNvSpPr txBox="1"/>
          <p:nvPr/>
        </p:nvSpPr>
        <p:spPr>
          <a:xfrm>
            <a:off x="5127363" y="3163749"/>
            <a:ext cx="67318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  <a:r>
              <a:rPr lang="pt-BR" sz="4800" b="1" dirty="0">
                <a:solidFill>
                  <a:srgbClr val="284B63"/>
                </a:solidFill>
                <a:latin typeface="Avenir Next LT Pro" panose="020B0504020202020204" pitchFamily="34" charset="0"/>
              </a:rPr>
              <a:t>Destaque palavras importantes</a:t>
            </a:r>
            <a:r>
              <a:rPr lang="pt-BR" sz="4800" dirty="0">
                <a:solidFill>
                  <a:srgbClr val="284B63"/>
                </a:solidFill>
                <a:latin typeface="Avenir Next LT Pro" panose="020B0504020202020204" pitchFamily="34" charset="0"/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A8049DB-9BD7-6AFD-C476-6BD3CF9A78EF}"/>
              </a:ext>
            </a:extLst>
          </p:cNvPr>
          <p:cNvSpPr txBox="1"/>
          <p:nvPr/>
        </p:nvSpPr>
        <p:spPr>
          <a:xfrm>
            <a:off x="1518605" y="641034"/>
            <a:ext cx="1994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B4F9FDC-E3A9-E3F8-5A35-35D3D6729344}"/>
              </a:ext>
            </a:extLst>
          </p:cNvPr>
          <p:cNvSpPr txBox="1"/>
          <p:nvPr/>
        </p:nvSpPr>
        <p:spPr>
          <a:xfrm>
            <a:off x="1518605" y="1179929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F460319-702E-EB28-F24C-119B4BEE5F32}"/>
              </a:ext>
            </a:extLst>
          </p:cNvPr>
          <p:cNvSpPr txBox="1"/>
          <p:nvPr/>
        </p:nvSpPr>
        <p:spPr>
          <a:xfrm>
            <a:off x="1580171" y="2700604"/>
            <a:ext cx="2044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EC1C836-BC69-1CBA-2CB8-E8AF3F365AF9}"/>
              </a:ext>
            </a:extLst>
          </p:cNvPr>
          <p:cNvSpPr txBox="1"/>
          <p:nvPr/>
        </p:nvSpPr>
        <p:spPr>
          <a:xfrm>
            <a:off x="1580171" y="3239499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AF85B19-0826-0DFB-C96D-0726DC0B9DC8}"/>
              </a:ext>
            </a:extLst>
          </p:cNvPr>
          <p:cNvSpPr txBox="1"/>
          <p:nvPr/>
        </p:nvSpPr>
        <p:spPr>
          <a:xfrm>
            <a:off x="1641737" y="4760174"/>
            <a:ext cx="2055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84B63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D71CF2B-AD4B-242A-77C7-678ABED4DCB4}"/>
              </a:ext>
            </a:extLst>
          </p:cNvPr>
          <p:cNvSpPr txBox="1"/>
          <p:nvPr/>
        </p:nvSpPr>
        <p:spPr>
          <a:xfrm>
            <a:off x="1641737" y="5299069"/>
            <a:ext cx="3356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284B63"/>
                </a:solidFill>
                <a:latin typeface="Avenir Next LT Pro" panose="020B0504020202020204" pitchFamily="34" charset="0"/>
              </a:rPr>
              <a:t>Este é um espaço para um pequeno texto. 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C91DA1E-6D6F-339C-214A-48C3C0A6E514}"/>
              </a:ext>
            </a:extLst>
          </p:cNvPr>
          <p:cNvGrpSpPr/>
          <p:nvPr/>
        </p:nvGrpSpPr>
        <p:grpSpPr>
          <a:xfrm rot="1746336">
            <a:off x="5335861" y="1864076"/>
            <a:ext cx="1254236" cy="317500"/>
            <a:chOff x="7508764" y="1128427"/>
            <a:chExt cx="1254236" cy="3175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A1E509FE-EDF7-BB59-3FEB-109521244E5D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FE8A7A2F-8FEA-CCE6-5D06-11FE4EB487F0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1A2F7B0C-B98C-40EB-EB0A-76F3F4D4FEE9}"/>
              </a:ext>
            </a:extLst>
          </p:cNvPr>
          <p:cNvGrpSpPr/>
          <p:nvPr/>
        </p:nvGrpSpPr>
        <p:grpSpPr>
          <a:xfrm rot="6720469">
            <a:off x="6690192" y="2364088"/>
            <a:ext cx="1254236" cy="317500"/>
            <a:chOff x="7508764" y="1128427"/>
            <a:chExt cx="1254236" cy="317500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6337820E-0C07-5A12-0C85-EC3D75EF0B14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1BAAC69A-F2E1-DED3-3E9A-9D0623B199F7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04143F17-55D1-F0C9-8EA0-73FB1284E3E5}"/>
              </a:ext>
            </a:extLst>
          </p:cNvPr>
          <p:cNvGrpSpPr/>
          <p:nvPr/>
        </p:nvGrpSpPr>
        <p:grpSpPr>
          <a:xfrm rot="13199245">
            <a:off x="4753357" y="401411"/>
            <a:ext cx="1254236" cy="317500"/>
            <a:chOff x="7508764" y="1128427"/>
            <a:chExt cx="1254236" cy="31750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813A7EFD-96D7-7B65-102B-D0A9117DDED9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E8C4653B-CF37-B62B-C866-CE7F2AEA6204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9" name="Elipse 28">
            <a:extLst>
              <a:ext uri="{FF2B5EF4-FFF2-40B4-BE49-F238E27FC236}">
                <a16:creationId xmlns:a16="http://schemas.microsoft.com/office/drawing/2014/main" id="{0E7D27C3-C02E-4438-4BDF-B076015F26B6}"/>
              </a:ext>
            </a:extLst>
          </p:cNvPr>
          <p:cNvSpPr/>
          <p:nvPr/>
        </p:nvSpPr>
        <p:spPr>
          <a:xfrm rot="15867672">
            <a:off x="6639379" y="926041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220B4547-F9BE-B2DA-02FB-0D781B8AA11A}"/>
              </a:ext>
            </a:extLst>
          </p:cNvPr>
          <p:cNvSpPr/>
          <p:nvPr/>
        </p:nvSpPr>
        <p:spPr>
          <a:xfrm rot="15867672">
            <a:off x="5658716" y="6140958"/>
            <a:ext cx="317500" cy="317500"/>
          </a:xfrm>
          <a:prstGeom prst="ellipse">
            <a:avLst/>
          </a:prstGeom>
          <a:solidFill>
            <a:srgbClr val="3C6E7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786DD015-E354-00C1-0EB3-E65BD6FBDF2B}"/>
              </a:ext>
            </a:extLst>
          </p:cNvPr>
          <p:cNvGrpSpPr/>
          <p:nvPr/>
        </p:nvGrpSpPr>
        <p:grpSpPr>
          <a:xfrm rot="20614271">
            <a:off x="6075380" y="-66421"/>
            <a:ext cx="1254236" cy="317500"/>
            <a:chOff x="7508764" y="1128427"/>
            <a:chExt cx="1254236" cy="317500"/>
          </a:xfrm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8E92ADD-E902-65DC-CC0D-742897B5A563}"/>
                </a:ext>
              </a:extLst>
            </p:cNvPr>
            <p:cNvSpPr/>
            <p:nvPr/>
          </p:nvSpPr>
          <p:spPr>
            <a:xfrm>
              <a:off x="7667514" y="1178290"/>
              <a:ext cx="1095486" cy="230473"/>
            </a:xfrm>
            <a:prstGeom prst="rect">
              <a:avLst/>
            </a:prstGeom>
            <a:gradFill flip="none" rotWithShape="1">
              <a:gsLst>
                <a:gs pos="0">
                  <a:srgbClr val="3C6E71"/>
                </a:gs>
                <a:gs pos="52000">
                  <a:srgbClr val="3C6E71">
                    <a:alpha val="46000"/>
                  </a:srgbClr>
                </a:gs>
                <a:gs pos="100000">
                  <a:srgbClr val="3C6E71">
                    <a:alpha val="1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D087F2A8-0B27-97B9-E4E6-C994963719D5}"/>
                </a:ext>
              </a:extLst>
            </p:cNvPr>
            <p:cNvSpPr/>
            <p:nvPr/>
          </p:nvSpPr>
          <p:spPr>
            <a:xfrm>
              <a:off x="7508764" y="1128427"/>
              <a:ext cx="317500" cy="317500"/>
            </a:xfrm>
            <a:prstGeom prst="ellipse">
              <a:avLst/>
            </a:prstGeom>
            <a:solidFill>
              <a:srgbClr val="3C6E7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4" name="Imagem 33" descr="Forma&#10;&#10;O conteúdo gerado por IA pode estar incorreto.">
            <a:extLst>
              <a:ext uri="{FF2B5EF4-FFF2-40B4-BE49-F238E27FC236}">
                <a16:creationId xmlns:a16="http://schemas.microsoft.com/office/drawing/2014/main" id="{35452B5D-ACF1-619C-37ED-435E6353A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681423" y="599245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Forma&#10;&#10;O conteúdo gerado por IA pode estar incorreto.">
            <a:extLst>
              <a:ext uri="{FF2B5EF4-FFF2-40B4-BE49-F238E27FC236}">
                <a16:creationId xmlns:a16="http://schemas.microsoft.com/office/drawing/2014/main" id="{8FC26D33-B714-8A22-95D5-A5F43094782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681422" y="2641128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 descr="Forma&#10;&#10;O conteúdo gerado por IA pode estar incorreto.">
            <a:extLst>
              <a:ext uri="{FF2B5EF4-FFF2-40B4-BE49-F238E27FC236}">
                <a16:creationId xmlns:a16="http://schemas.microsoft.com/office/drawing/2014/main" id="{C039B119-E85A-5A10-E558-541DC176A0D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6" r="27826"/>
          <a:stretch>
            <a:fillRect/>
          </a:stretch>
        </p:blipFill>
        <p:spPr>
          <a:xfrm>
            <a:off x="681422" y="4853757"/>
            <a:ext cx="707943" cy="15757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2997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618</Words>
  <Application>Microsoft Office PowerPoint</Application>
  <PresentationFormat>Widescreen</PresentationFormat>
  <Paragraphs>148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Aptos Display</vt:lpstr>
      <vt:lpstr>Impact</vt:lpstr>
      <vt:lpstr>Arial</vt:lpstr>
      <vt:lpstr>Aptos</vt:lpstr>
      <vt:lpstr>Avenir Next LT Pro</vt:lpstr>
      <vt:lpstr>Bison Bold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2026-02-24T23:17:14Z</dcterms:created>
  <dcterms:modified xsi:type="dcterms:W3CDTF">2026-02-25T04:13:36Z</dcterms:modified>
</cp:coreProperties>
</file>