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74" r:id="rId1"/>
    <p:sldMasterId id="2147483688" r:id="rId2"/>
  </p:sldMasterIdLst>
  <p:notesMasterIdLst>
    <p:notesMasterId r:id="rId34"/>
  </p:notesMasterIdLst>
  <p:sldIdLst>
    <p:sldId id="256" r:id="rId3"/>
    <p:sldId id="365" r:id="rId4"/>
    <p:sldId id="291" r:id="rId5"/>
    <p:sldId id="366" r:id="rId6"/>
    <p:sldId id="367" r:id="rId7"/>
    <p:sldId id="368" r:id="rId8"/>
    <p:sldId id="369" r:id="rId9"/>
    <p:sldId id="375" r:id="rId10"/>
    <p:sldId id="376" r:id="rId11"/>
    <p:sldId id="381" r:id="rId12"/>
    <p:sldId id="384" r:id="rId13"/>
    <p:sldId id="385" r:id="rId14"/>
    <p:sldId id="386" r:id="rId15"/>
    <p:sldId id="396" r:id="rId16"/>
    <p:sldId id="388" r:id="rId17"/>
    <p:sldId id="397" r:id="rId18"/>
    <p:sldId id="398" r:id="rId19"/>
    <p:sldId id="399" r:id="rId20"/>
    <p:sldId id="400" r:id="rId21"/>
    <p:sldId id="401" r:id="rId22"/>
    <p:sldId id="402" r:id="rId23"/>
    <p:sldId id="403" r:id="rId24"/>
    <p:sldId id="404" r:id="rId25"/>
    <p:sldId id="405" r:id="rId26"/>
    <p:sldId id="406" r:id="rId27"/>
    <p:sldId id="407" r:id="rId28"/>
    <p:sldId id="408" r:id="rId29"/>
    <p:sldId id="409" r:id="rId30"/>
    <p:sldId id="410" r:id="rId31"/>
    <p:sldId id="411" r:id="rId32"/>
    <p:sldId id="287" r:id="rId33"/>
  </p:sldIdLst>
  <p:sldSz cx="9144000" cy="5143500" type="screen16x9"/>
  <p:notesSz cx="6858000" cy="9144000"/>
  <p:embeddedFontLst>
    <p:embeddedFont>
      <p:font typeface="Berlin Sans FB" panose="020E0602020502020306" pitchFamily="34" charset="0"/>
      <p:regular r:id="rId35"/>
      <p:bold r:id="rId36"/>
    </p:embeddedFont>
    <p:embeddedFont>
      <p:font typeface="Berlin Sans FB Demi" panose="020E0802020502020306" pitchFamily="34" charset="0"/>
      <p:bold r:id="rId37"/>
    </p:embeddedFont>
    <p:embeddedFont>
      <p:font typeface="Bison Bold" panose="00000400000000000000" pitchFamily="2" charset="0"/>
      <p:regular r:id="rId38"/>
    </p:embeddedFont>
    <p:embeddedFont>
      <p:font typeface="Futura BT" panose="020B0502020204020303" pitchFamily="34" charset="0"/>
      <p:regular r:id="rId39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E8"/>
    <a:srgbClr val="F8F9F8"/>
    <a:srgbClr val="150383"/>
    <a:srgbClr val="FFFFFF"/>
    <a:srgbClr val="007EA7"/>
    <a:srgbClr val="0017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34F2372-AB24-4EC2-8299-32A535E4F9AC}">
  <a:tblStyle styleId="{E34F2372-AB24-4EC2-8299-32A535E4F9A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7" autoAdjust="0"/>
    <p:restoredTop sz="86882" autoAdjust="0"/>
  </p:normalViewPr>
  <p:slideViewPr>
    <p:cSldViewPr snapToGrid="0">
      <p:cViewPr varScale="1">
        <p:scale>
          <a:sx n="119" d="100"/>
          <a:sy n="119" d="100"/>
        </p:scale>
        <p:origin x="25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5.fntdata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3.fntdata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2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1.fntdata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4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io Monteiro" userId="aef6e9f59deaac01" providerId="LiveId" clId="{6A8DAF11-0170-4933-B00C-B22EC133431A}"/>
    <pc:docChg chg="undo custSel modSld">
      <pc:chgData name="Marcio Monteiro" userId="aef6e9f59deaac01" providerId="LiveId" clId="{6A8DAF11-0170-4933-B00C-B22EC133431A}" dt="2026-07-21T03:51:02.772" v="61" actId="207"/>
      <pc:docMkLst>
        <pc:docMk/>
      </pc:docMkLst>
      <pc:sldChg chg="modSp mod">
        <pc:chgData name="Marcio Monteiro" userId="aef6e9f59deaac01" providerId="LiveId" clId="{6A8DAF11-0170-4933-B00C-B22EC133431A}" dt="2026-07-21T03:50:29.384" v="57" actId="12788"/>
        <pc:sldMkLst>
          <pc:docMk/>
          <pc:sldMk cId="0" sldId="256"/>
        </pc:sldMkLst>
        <pc:spChg chg="mod">
          <ac:chgData name="Marcio Monteiro" userId="aef6e9f59deaac01" providerId="LiveId" clId="{6A8DAF11-0170-4933-B00C-B22EC133431A}" dt="2026-07-21T03:50:29.384" v="57" actId="12788"/>
          <ac:spMkLst>
            <pc:docMk/>
            <pc:sldMk cId="0" sldId="256"/>
            <ac:spMk id="15" creationId="{B45043D5-6FCE-7221-8CBE-199EEE79A3A0}"/>
          </ac:spMkLst>
        </pc:spChg>
        <pc:spChg chg="mod">
          <ac:chgData name="Marcio Monteiro" userId="aef6e9f59deaac01" providerId="LiveId" clId="{6A8DAF11-0170-4933-B00C-B22EC133431A}" dt="2026-07-21T03:50:29.384" v="57" actId="12788"/>
          <ac:spMkLst>
            <pc:docMk/>
            <pc:sldMk cId="0" sldId="256"/>
            <ac:spMk id="16" creationId="{9691C9C6-F577-2CCF-E679-0B4969919298}"/>
          </ac:spMkLst>
        </pc:spChg>
        <pc:spChg chg="mod">
          <ac:chgData name="Marcio Monteiro" userId="aef6e9f59deaac01" providerId="LiveId" clId="{6A8DAF11-0170-4933-B00C-B22EC133431A}" dt="2026-07-21T03:50:29.384" v="57" actId="12788"/>
          <ac:spMkLst>
            <pc:docMk/>
            <pc:sldMk cId="0" sldId="256"/>
            <ac:spMk id="17" creationId="{5E263925-4022-6D4C-2EBE-AF273CF74308}"/>
          </ac:spMkLst>
        </pc:spChg>
      </pc:sldChg>
      <pc:sldChg chg="addSp delSp modSp mod">
        <pc:chgData name="Marcio Monteiro" userId="aef6e9f59deaac01" providerId="LiveId" clId="{6A8DAF11-0170-4933-B00C-B22EC133431A}" dt="2026-07-21T03:51:02.772" v="61" actId="207"/>
        <pc:sldMkLst>
          <pc:docMk/>
          <pc:sldMk cId="337785368" sldId="397"/>
        </pc:sldMkLst>
        <pc:spChg chg="add mod">
          <ac:chgData name="Marcio Monteiro" userId="aef6e9f59deaac01" providerId="LiveId" clId="{6A8DAF11-0170-4933-B00C-B22EC133431A}" dt="2026-07-21T03:51:02.772" v="61" actId="207"/>
          <ac:spMkLst>
            <pc:docMk/>
            <pc:sldMk cId="337785368" sldId="397"/>
            <ac:spMk id="3" creationId="{9D07BFD1-4521-E63E-2B18-E145FE9C76FD}"/>
          </ac:spMkLst>
        </pc:spChg>
        <pc:spChg chg="add mod">
          <ac:chgData name="Marcio Monteiro" userId="aef6e9f59deaac01" providerId="LiveId" clId="{6A8DAF11-0170-4933-B00C-B22EC133431A}" dt="2026-07-21T03:50:56.544" v="60" actId="207"/>
          <ac:spMkLst>
            <pc:docMk/>
            <pc:sldMk cId="337785368" sldId="397"/>
            <ac:spMk id="5" creationId="{1B13F96D-17DB-0323-548F-242B2CB1C016}"/>
          </ac:spMkLst>
        </pc:spChg>
        <pc:spChg chg="add mod">
          <ac:chgData name="Marcio Monteiro" userId="aef6e9f59deaac01" providerId="LiveId" clId="{6A8DAF11-0170-4933-B00C-B22EC133431A}" dt="2026-07-21T03:51:02.772" v="61" actId="207"/>
          <ac:spMkLst>
            <pc:docMk/>
            <pc:sldMk cId="337785368" sldId="397"/>
            <ac:spMk id="7" creationId="{085C671B-2621-08CC-709E-F7CA730D58B0}"/>
          </ac:spMkLst>
        </pc:spChg>
        <pc:spChg chg="del">
          <ac:chgData name="Marcio Monteiro" userId="aef6e9f59deaac01" providerId="LiveId" clId="{6A8DAF11-0170-4933-B00C-B22EC133431A}" dt="2026-07-21T03:50:51.851" v="58" actId="478"/>
          <ac:spMkLst>
            <pc:docMk/>
            <pc:sldMk cId="337785368" sldId="397"/>
            <ac:spMk id="15" creationId="{C91D814B-AB95-1858-CF7D-359797C47046}"/>
          </ac:spMkLst>
        </pc:spChg>
        <pc:spChg chg="del">
          <ac:chgData name="Marcio Monteiro" userId="aef6e9f59deaac01" providerId="LiveId" clId="{6A8DAF11-0170-4933-B00C-B22EC133431A}" dt="2026-07-21T03:50:51.851" v="58" actId="478"/>
          <ac:spMkLst>
            <pc:docMk/>
            <pc:sldMk cId="337785368" sldId="397"/>
            <ac:spMk id="16" creationId="{D9E99119-FE96-C637-CA09-11399E876E81}"/>
          </ac:spMkLst>
        </pc:spChg>
        <pc:spChg chg="del">
          <ac:chgData name="Marcio Monteiro" userId="aef6e9f59deaac01" providerId="LiveId" clId="{6A8DAF11-0170-4933-B00C-B22EC133431A}" dt="2026-07-21T03:50:51.851" v="58" actId="478"/>
          <ac:spMkLst>
            <pc:docMk/>
            <pc:sldMk cId="337785368" sldId="397"/>
            <ac:spMk id="17" creationId="{2090665D-F3E6-B016-7B80-3BBBB47B647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707c3e161e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707c3e161e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70b2335a71_0_3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0" name="Google Shape;550;g70b2335a71_0_3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52794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70b2335a71_0_3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0" name="Google Shape;550;g70b2335a71_0_3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1256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>
          <a:extLst>
            <a:ext uri="{FF2B5EF4-FFF2-40B4-BE49-F238E27FC236}">
              <a16:creationId xmlns:a16="http://schemas.microsoft.com/office/drawing/2014/main" id="{B36B2A4C-BF6A-1846-6219-1B129B8D29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707c3e161e_0_13:notes">
            <a:extLst>
              <a:ext uri="{FF2B5EF4-FFF2-40B4-BE49-F238E27FC236}">
                <a16:creationId xmlns:a16="http://schemas.microsoft.com/office/drawing/2014/main" id="{430F2009-4AB0-90F8-3345-C2A8B3D4594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707c3e161e_0_13:notes">
            <a:extLst>
              <a:ext uri="{FF2B5EF4-FFF2-40B4-BE49-F238E27FC236}">
                <a16:creationId xmlns:a16="http://schemas.microsoft.com/office/drawing/2014/main" id="{A421E693-2668-C9B1-447A-9183004DA41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654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8">
          <a:extLst>
            <a:ext uri="{FF2B5EF4-FFF2-40B4-BE49-F238E27FC236}">
              <a16:creationId xmlns:a16="http://schemas.microsoft.com/office/drawing/2014/main" id="{46E1051A-2959-E442-6B23-B50CF71E8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70b2335a71_0_379:notes">
            <a:extLst>
              <a:ext uri="{FF2B5EF4-FFF2-40B4-BE49-F238E27FC236}">
                <a16:creationId xmlns:a16="http://schemas.microsoft.com/office/drawing/2014/main" id="{96131EEE-D153-C3EE-ED62-547F32FE11F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0" name="Google Shape;550;g70b2335a71_0_379:notes">
            <a:extLst>
              <a:ext uri="{FF2B5EF4-FFF2-40B4-BE49-F238E27FC236}">
                <a16:creationId xmlns:a16="http://schemas.microsoft.com/office/drawing/2014/main" id="{AD16A478-3BBA-22F9-5DD3-1C12C198D81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00015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8">
          <a:extLst>
            <a:ext uri="{FF2B5EF4-FFF2-40B4-BE49-F238E27FC236}">
              <a16:creationId xmlns:a16="http://schemas.microsoft.com/office/drawing/2014/main" id="{EBE562A2-0F22-C085-2BF8-485198202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70b2335a71_0_379:notes">
            <a:extLst>
              <a:ext uri="{FF2B5EF4-FFF2-40B4-BE49-F238E27FC236}">
                <a16:creationId xmlns:a16="http://schemas.microsoft.com/office/drawing/2014/main" id="{2F667132-6DD5-7376-7876-1D5DD36016A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0" name="Google Shape;550;g70b2335a71_0_379:notes">
            <a:extLst>
              <a:ext uri="{FF2B5EF4-FFF2-40B4-BE49-F238E27FC236}">
                <a16:creationId xmlns:a16="http://schemas.microsoft.com/office/drawing/2014/main" id="{7FF97694-6622-0C45-9C24-7C70E2D64B8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58010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0143E7-1C64-776E-170B-616ADE5446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964BE24-E9B1-FA48-6192-0288004F8C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B7273E2-2B4E-03DC-55A9-0EF3DDB2D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01D95-BC94-4D03-99A3-545DBA2AA6A2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78EBAF5-271A-F4B5-AF9A-E51CFFB57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3801AC-F718-0F11-7123-F74F81515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7958C-067B-4CE6-A447-7F934444869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352159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6B529C-66C2-BA21-EBD9-079965326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A1272BC-F0AC-0B52-AF95-D401321D54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6FE5EC5-D882-B3C7-42C5-3AF434872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01D95-BC94-4D03-99A3-545DBA2AA6A2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35FA0D5-6658-AB93-1E28-464962416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6A56D19-CEED-5E26-7188-BAABE89FF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7958C-067B-4CE6-A447-7F934444869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40220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CC0D63-43F2-B192-8565-EC236EE8AE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5967A7E-7358-975B-879C-DD0BD65FF9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C4C8CF7-A48E-2822-29FC-DC67CE711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01D95-BC94-4D03-99A3-545DBA2AA6A2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9510C73-ED9D-7518-3C7A-45CE9D98D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33555F3-BCAC-8F8E-C822-8CE399DB0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7958C-067B-4CE6-A447-7F934444869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485503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4808100" y="2227200"/>
            <a:ext cx="36159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 flipH="1">
            <a:off x="5803800" y="3069000"/>
            <a:ext cx="2620200" cy="15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title" idx="2" hasCustomPrompt="1"/>
          </p:nvPr>
        </p:nvSpPr>
        <p:spPr>
          <a:xfrm>
            <a:off x="-77106" y="440775"/>
            <a:ext cx="3230100" cy="123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7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5331081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5A562F-1B02-2C4D-CBC0-2475554988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4BD0E0C-B58C-8AF6-B4F5-E19A0B7675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71363F4-982B-A7C1-4D09-8797C0F02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8404B-2875-4749-8AC8-7BD88D4B4A0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82A181F-A47B-46E2-6320-8DB3B8942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9F8E1F8-125F-9211-D7C1-8F80B00E9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F2C0-0653-431B-9F18-5E1939C7A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92517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B0CA4D-3459-DDCD-E0AC-B276F894A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5408254-1488-81D8-5C5D-8F4F3E0A1E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16086D1-CBE5-842C-1892-6C330898C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8404B-2875-4749-8AC8-7BD88D4B4A0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7CA715F-C27C-4E84-DAE8-E0F6E647F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3F75F2D-59D1-CD9F-9C7D-506D3E881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F2C0-0653-431B-9F18-5E1939C7A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21158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2083D9-B3E9-08C1-9A16-D19AA12F2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7194130-45BE-A650-899D-FC6E7F672B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230CFA1-E703-1ADC-D560-75A6C4F71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8404B-2875-4749-8AC8-7BD88D4B4A0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19636C1-8B36-DAA1-B46C-C0DDA6FDE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B258355-EEF2-7D23-74D2-6FE441832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F2C0-0653-431B-9F18-5E1939C7A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37843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D54ED2-10C8-AE52-EA55-57E1DECDE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D0B7A55-4D9E-6819-8644-87A209D4CD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4F2EE6C-8CFE-6D59-8512-159C3E9C42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40142E9-3F24-8721-814F-EE149BE6C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8404B-2875-4749-8AC8-7BD88D4B4A0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2ED28BD-5AB2-D6C8-9DF7-E08571090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62D0E34-2CFD-BF0B-3DD3-3941B0E98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F2C0-0653-431B-9F18-5E1939C7A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30832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A9F499-27B3-62D6-E030-27AD58225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5FEEAAF-7956-CE66-51B1-CEF1C2942A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87B20B0-A008-679E-0BAD-CE4C26B970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0BD1DC6A-4BE1-01F0-3FEC-332DEE4BE4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68BA0F6-EC7A-F41E-64C4-1BCE5967FB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122689D6-FD1F-544C-004A-95BEBB73E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8404B-2875-4749-8AC8-7BD88D4B4A0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1E7E4A29-5C24-7873-C83A-5F834A4E1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DBE0CF8E-C636-8E42-60F3-E00C78B80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F2C0-0653-431B-9F18-5E1939C7A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05673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E21E34-D56F-E470-7C06-9D5F87F12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EDF567E-3C68-CE3E-8F33-BC5E0C768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8404B-2875-4749-8AC8-7BD88D4B4A0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4122F3D-DEA1-B14A-E424-93472319E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87A3C68-EA61-6668-29AB-0696C77A4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F2C0-0653-431B-9F18-5E1939C7A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54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B74A5664-4ECE-5F59-E66B-64F3C1C2B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8404B-2875-4749-8AC8-7BD88D4B4A0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4B69405-0D76-3509-120D-08DEE1234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76570EE-A356-66F0-2625-1E8FF0A8F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F2C0-0653-431B-9F18-5E1939C7A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3002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B925FE-01E4-5831-B752-9897289DA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E7777D4-63E8-C057-375B-2FF239B376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E7197B8-6107-8369-57B0-4A5B6201E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01D95-BC94-4D03-99A3-545DBA2AA6A2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6A249B8-5E6D-3300-B434-5BC7D84E5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405C728-140F-8F7D-6A33-135ECF07C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7958C-067B-4CE6-A447-7F934444869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1935770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E43150-0503-310B-0321-E391C83B8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8537D95-79D1-64E4-2EA7-6A652171C8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F87F01B-594A-5257-B4FD-AE5EBB4333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3DDBCA1-06F7-0B0A-31A5-FE66CFC2E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8404B-2875-4749-8AC8-7BD88D4B4A0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85F6F64-422A-6BC3-70D2-78F800FD7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3CCC1F7-D9E7-679C-5996-A90BFCEC0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F2C0-0653-431B-9F18-5E1939C7A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95679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C74281-DC36-4CF8-B89D-09A6D2A9E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F56F9694-ADDA-5616-F91A-FF3C66A927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C6E4C29-7268-BB13-F2A0-6CB1973E33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B837C58-E39A-CB30-68B0-5DFD320AC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8404B-2875-4749-8AC8-7BD88D4B4A0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306033B-9EFB-3AC1-58A5-00F62C884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D7A6F14-8C21-8464-ECB0-B79802DC2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F2C0-0653-431B-9F18-5E1939C7A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87203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0DEC0F-55CB-C0F9-BE6B-126401330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7945532-35EF-0638-E3EE-D9BE0F4C2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73A42F4-034F-1126-48FA-75539BF9F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8404B-2875-4749-8AC8-7BD88D4B4A0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78FECCE-55BC-5C8B-B3E5-0AAC6FF53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41650DD-A622-183D-F149-E1E33A1D8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F2C0-0653-431B-9F18-5E1939C7A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81732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BE4321A-D23E-C960-78B9-28BFB65328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1EDE862-77CE-CCD3-D265-0F73639B7E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C21E0AA-7830-5297-86A5-6C2ADBF5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8404B-2875-4749-8AC8-7BD88D4B4A0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B86C067-9E5A-8AD6-F5D9-833E7EFFD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2CE5121-15F9-AA97-7A5D-FE0307319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F2C0-0653-431B-9F18-5E1939C7A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1524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341997-3D8A-4645-E151-E8DC8D031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0127FBC-7666-9C82-8BB9-5335590D69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6B37B34-7EDD-1167-3F55-2C8276FE9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01D95-BC94-4D03-99A3-545DBA2AA6A2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2320BF9-7411-984D-5D5E-A94F6BFB8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54BB6CC-1517-E76A-5648-D10ECAF43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7958C-067B-4CE6-A447-7F934444869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987469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A06DCA-0126-0B6F-7AF0-59BB450F6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6782FF9-13C5-8F78-775B-0F20EDD354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04CDA05-F255-3A7B-237F-7C564CDC0C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43EB9F5-623C-411F-531F-2010620EA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01D95-BC94-4D03-99A3-545DBA2AA6A2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3743061-DD75-9167-014E-665362FE2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C729B49-C920-6146-CD90-3E7D181EA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7958C-067B-4CE6-A447-7F934444869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531445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3CAB4A-21AF-B8FE-19C0-D825CBCFD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19B6C82-A60B-E184-E53E-E754E7520D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EDD7B3F-9349-1F99-C34B-A679F995FB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058DAC4F-A20E-438C-C0D0-FB088F89E9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04BF671-C33D-85FF-56BC-449556D44C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BFFCD820-9051-576F-6167-612D6F752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01D95-BC94-4D03-99A3-545DBA2AA6A2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C701C65-4F79-8599-18F3-E28A2AD3E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6E07A757-82AD-FC79-5E9A-10E33AD83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7958C-067B-4CE6-A447-7F934444869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5553573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F8B876-75A3-8C06-C300-70C1441E3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BAFC52BF-5159-372F-3EEB-5B14A39D7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01D95-BC94-4D03-99A3-545DBA2AA6A2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87BAA4C-6AAE-46DD-7A7A-F6F40A5F9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23C4C71-A168-B59A-DE52-35B509DA1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7958C-067B-4CE6-A447-7F934444869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655383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100B0295-7DEF-F337-999B-78C15925D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01D95-BC94-4D03-99A3-545DBA2AA6A2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FFE56C4-7926-4D21-246F-2616F39D2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B8983D2-3247-14FD-20C4-49937F168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7958C-067B-4CE6-A447-7F934444869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78426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D1E912-3657-D01F-2053-B067A5D90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0765FED-A2B2-EA22-F9B0-60D3B4CE20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88EC667-D31B-27EA-3540-F38BD5BB34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39E7A1F-5D66-8DEF-D03D-AEED654A4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01D95-BC94-4D03-99A3-545DBA2AA6A2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3E7CE5D-3889-95A2-DDBB-9284CE20F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C556F9E-70E2-6046-C9FF-202E30EE0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7958C-067B-4CE6-A447-7F934444869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2146920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799905-9DAD-AE7A-4A4A-1E578925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0C337C53-1111-300B-25CB-5627C78F74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079EA67-7C1D-E31E-60EB-3AE0AB845C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D5776FB-3CF8-4446-1C80-F259F531B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01D95-BC94-4D03-99A3-545DBA2AA6A2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F834FE8-3D0B-D4C2-9499-4A67D6940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1F3781F-0AEC-5692-60FC-51E1AD0EF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7958C-067B-4CE6-A447-7F934444869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812328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702BB5DA-CFB1-8109-1911-AFF39E895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3C91894-A8EE-2752-5455-3F22DD11AB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6EB925A-E518-3C0B-250F-49A870DA02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801D95-BC94-4D03-99A3-545DBA2AA6A2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15C34EB-15DE-F6A1-8B88-9E24DBA3B9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C5B1CCD-53F3-725B-306F-771E9263BF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C7958C-067B-4CE6-A447-7F934444869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7441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7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B4B953A-F389-4F15-67A6-4B62838C0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ADD9B34-D778-D08A-66B5-C380723CF8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1976CEF-D76F-D495-8FB9-809D3CCCD3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F8404B-2875-4749-8AC8-7BD88D4B4A0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1EC2A78-2CAC-E694-18CF-F5D356FDBF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7BF04AF-BEF1-7A2B-E676-AF13DB44E0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59F2C0-0653-431B-9F18-5E1939C7A23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3616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>
            <a:extLst>
              <a:ext uri="{FF2B5EF4-FFF2-40B4-BE49-F238E27FC236}">
                <a16:creationId xmlns:a16="http://schemas.microsoft.com/office/drawing/2014/main" id="{161A457D-AF7E-47E7-D8E8-AEE0D82F86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5600"/>
          <a:stretch>
            <a:fillRect/>
          </a:stretch>
        </p:blipFill>
        <p:spPr>
          <a:xfrm>
            <a:off x="-1" y="-1"/>
            <a:ext cx="9141290" cy="5143501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9EF2F85C-2895-0E3A-FA8F-15BD01CACC1D}"/>
              </a:ext>
            </a:extLst>
          </p:cNvPr>
          <p:cNvSpPr/>
          <p:nvPr/>
        </p:nvSpPr>
        <p:spPr>
          <a:xfrm>
            <a:off x="-1" y="0"/>
            <a:ext cx="9141291" cy="5143500"/>
          </a:xfrm>
          <a:prstGeom prst="rect">
            <a:avLst/>
          </a:prstGeom>
          <a:solidFill>
            <a:srgbClr val="00A8E8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Imagem 9" descr="Imagem em preto e branco&#10;&#10;Descrição gerada automaticamente com confiança média">
            <a:extLst>
              <a:ext uri="{FF2B5EF4-FFF2-40B4-BE49-F238E27FC236}">
                <a16:creationId xmlns:a16="http://schemas.microsoft.com/office/drawing/2014/main" id="{BF3238C6-884E-B96B-7FA9-AA899FA033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2600" y="-826268"/>
            <a:ext cx="6286500" cy="6286500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B45043D5-6FCE-7221-8CBE-199EEE79A3A0}"/>
              </a:ext>
            </a:extLst>
          </p:cNvPr>
          <p:cNvSpPr txBox="1"/>
          <p:nvPr/>
        </p:nvSpPr>
        <p:spPr>
          <a:xfrm>
            <a:off x="969572" y="2908024"/>
            <a:ext cx="390363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TEMPLATE+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9691C9C6-F577-2CCF-E679-0B4969919298}"/>
              </a:ext>
            </a:extLst>
          </p:cNvPr>
          <p:cNvSpPr txBox="1"/>
          <p:nvPr/>
        </p:nvSpPr>
        <p:spPr>
          <a:xfrm>
            <a:off x="1407192" y="3550785"/>
            <a:ext cx="30283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1503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T" panose="020B0502020204020303" pitchFamily="34" charset="0"/>
              </a:rPr>
              <a:t>vias tópica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5E263925-4022-6D4C-2EBE-AF273CF74308}"/>
              </a:ext>
            </a:extLst>
          </p:cNvPr>
          <p:cNvSpPr txBox="1"/>
          <p:nvPr/>
        </p:nvSpPr>
        <p:spPr>
          <a:xfrm>
            <a:off x="447249" y="4181968"/>
            <a:ext cx="4948278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5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T" panose="020B0502020204020303" pitchFamily="34" charset="0"/>
              </a:rPr>
              <a:t>ENTERAL E PARENTERAL</a:t>
            </a:r>
          </a:p>
        </p:txBody>
      </p:sp>
      <p:pic>
        <p:nvPicPr>
          <p:cNvPr id="20" name="Imagem 19" descr="Ícone&#10;&#10;Descrição gerada automaticamente">
            <a:extLst>
              <a:ext uri="{FF2B5EF4-FFF2-40B4-BE49-F238E27FC236}">
                <a16:creationId xmlns:a16="http://schemas.microsoft.com/office/drawing/2014/main" id="{6A95D39D-AF09-08AB-7F7C-1471E73CD2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359" y="264306"/>
            <a:ext cx="540000" cy="540000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21CBC020-2BBC-FF6A-36DD-09BCF09296D6}"/>
              </a:ext>
            </a:extLst>
          </p:cNvPr>
          <p:cNvSpPr txBox="1"/>
          <p:nvPr/>
        </p:nvSpPr>
        <p:spPr>
          <a:xfrm>
            <a:off x="861073" y="330590"/>
            <a:ext cx="2560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T" panose="020B0502020204020303" pitchFamily="34" charset="0"/>
              </a:rPr>
              <a:t>Nome do Apresentador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C0F2A85F-456A-F9B4-9C91-C91F08960FCD}"/>
              </a:ext>
            </a:extLst>
          </p:cNvPr>
          <p:cNvSpPr/>
          <p:nvPr/>
        </p:nvSpPr>
        <p:spPr>
          <a:xfrm>
            <a:off x="0" y="3067050"/>
            <a:ext cx="9144000" cy="20764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1879FC3-A00E-989C-AE40-B2276435D2D6}"/>
              </a:ext>
            </a:extLst>
          </p:cNvPr>
          <p:cNvSpPr txBox="1"/>
          <p:nvPr/>
        </p:nvSpPr>
        <p:spPr>
          <a:xfrm>
            <a:off x="178392" y="38637"/>
            <a:ext cx="24897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35FD96E-EF51-A6C0-7C43-DC47A2617F52}"/>
              </a:ext>
            </a:extLst>
          </p:cNvPr>
          <p:cNvSpPr txBox="1"/>
          <p:nvPr/>
        </p:nvSpPr>
        <p:spPr>
          <a:xfrm>
            <a:off x="178392" y="795508"/>
            <a:ext cx="22733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spc="1000" dirty="0">
                <a:solidFill>
                  <a:srgbClr val="1503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T" panose="020B0502020204020303" pitchFamily="34" charset="0"/>
              </a:rPr>
              <a:t>subtítulo</a:t>
            </a:r>
          </a:p>
        </p:txBody>
      </p:sp>
      <p:pic>
        <p:nvPicPr>
          <p:cNvPr id="5" name="Imagem 4" descr="Ícone&#10;&#10;Descrição gerada automaticamente">
            <a:extLst>
              <a:ext uri="{FF2B5EF4-FFF2-40B4-BE49-F238E27FC236}">
                <a16:creationId xmlns:a16="http://schemas.microsoft.com/office/drawing/2014/main" id="{3F13243A-6ED7-DAF2-C42A-A68D9B830A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8536" y="230302"/>
            <a:ext cx="540000" cy="540000"/>
          </a:xfrm>
          <a:prstGeom prst="rect">
            <a:avLst/>
          </a:prstGeom>
        </p:spPr>
      </p:pic>
      <p:grpSp>
        <p:nvGrpSpPr>
          <p:cNvPr id="33" name="Agrupar 32">
            <a:extLst>
              <a:ext uri="{FF2B5EF4-FFF2-40B4-BE49-F238E27FC236}">
                <a16:creationId xmlns:a16="http://schemas.microsoft.com/office/drawing/2014/main" id="{403E6D02-DC7C-C797-D501-8C19903C4589}"/>
              </a:ext>
            </a:extLst>
          </p:cNvPr>
          <p:cNvGrpSpPr/>
          <p:nvPr/>
        </p:nvGrpSpPr>
        <p:grpSpPr>
          <a:xfrm>
            <a:off x="318147" y="1274547"/>
            <a:ext cx="8369194" cy="873885"/>
            <a:chOff x="318147" y="1274547"/>
            <a:chExt cx="8369194" cy="873885"/>
          </a:xfrm>
        </p:grpSpPr>
        <p:sp>
          <p:nvSpPr>
            <p:cNvPr id="8" name="Retângulo: Cantos Arredondados 7">
              <a:extLst>
                <a:ext uri="{FF2B5EF4-FFF2-40B4-BE49-F238E27FC236}">
                  <a16:creationId xmlns:a16="http://schemas.microsoft.com/office/drawing/2014/main" id="{64019372-E2E9-A173-FCB9-BB03C2D66DD6}"/>
                </a:ext>
              </a:extLst>
            </p:cNvPr>
            <p:cNvSpPr/>
            <p:nvPr/>
          </p:nvSpPr>
          <p:spPr>
            <a:xfrm>
              <a:off x="318147" y="1274547"/>
              <a:ext cx="8369194" cy="873885"/>
            </a:xfrm>
            <a:prstGeom prst="roundRect">
              <a:avLst>
                <a:gd name="adj" fmla="val 48010"/>
              </a:avLst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8F7B80F6-7C4E-886D-2206-C4AB058F2C21}"/>
                </a:ext>
              </a:extLst>
            </p:cNvPr>
            <p:cNvSpPr txBox="1"/>
            <p:nvPr/>
          </p:nvSpPr>
          <p:spPr>
            <a:xfrm>
              <a:off x="1230644" y="1499892"/>
              <a:ext cx="7017892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2000" dirty="0">
                  <a:solidFill>
                    <a:srgbClr val="150383"/>
                  </a:solidFill>
                  <a:effectLst/>
                  <a:latin typeface="Futura BT" panose="020B0502020204020303" pitchFamily="34" charset="0"/>
                </a:rPr>
                <a:t>Pequeno texto descritivo sobre o assunto.</a:t>
              </a:r>
            </a:p>
          </p:txBody>
        </p:sp>
      </p:grp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7DDB12DA-AC46-6DF9-84AF-174D81EC05A8}"/>
              </a:ext>
            </a:extLst>
          </p:cNvPr>
          <p:cNvGrpSpPr/>
          <p:nvPr/>
        </p:nvGrpSpPr>
        <p:grpSpPr>
          <a:xfrm>
            <a:off x="318147" y="2249030"/>
            <a:ext cx="8369194" cy="873885"/>
            <a:chOff x="318147" y="2249030"/>
            <a:chExt cx="8369194" cy="873885"/>
          </a:xfrm>
        </p:grpSpPr>
        <p:sp>
          <p:nvSpPr>
            <p:cNvPr id="11" name="Retângulo: Cantos Arredondados 10">
              <a:extLst>
                <a:ext uri="{FF2B5EF4-FFF2-40B4-BE49-F238E27FC236}">
                  <a16:creationId xmlns:a16="http://schemas.microsoft.com/office/drawing/2014/main" id="{A0A61934-A15E-B8F6-C946-D0063E980964}"/>
                </a:ext>
              </a:extLst>
            </p:cNvPr>
            <p:cNvSpPr/>
            <p:nvPr/>
          </p:nvSpPr>
          <p:spPr>
            <a:xfrm>
              <a:off x="318147" y="2249030"/>
              <a:ext cx="8369194" cy="873885"/>
            </a:xfrm>
            <a:prstGeom prst="roundRect">
              <a:avLst>
                <a:gd name="adj" fmla="val 48010"/>
              </a:avLst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69BD78A2-0E7D-6BFB-7BFC-FB7387D499EA}"/>
                </a:ext>
              </a:extLst>
            </p:cNvPr>
            <p:cNvSpPr txBox="1"/>
            <p:nvPr/>
          </p:nvSpPr>
          <p:spPr>
            <a:xfrm>
              <a:off x="824610" y="2490420"/>
              <a:ext cx="7017892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pt-BR" sz="2000" dirty="0">
                  <a:solidFill>
                    <a:srgbClr val="150383"/>
                  </a:solidFill>
                  <a:effectLst/>
                  <a:latin typeface="Futura BT" panose="020B0502020204020303" pitchFamily="34" charset="0"/>
                </a:rPr>
                <a:t>Pequeno texto descritivo sobre o assunto.</a:t>
              </a:r>
            </a:p>
          </p:txBody>
        </p:sp>
      </p:grpSp>
      <p:grpSp>
        <p:nvGrpSpPr>
          <p:cNvPr id="31" name="Agrupar 30">
            <a:extLst>
              <a:ext uri="{FF2B5EF4-FFF2-40B4-BE49-F238E27FC236}">
                <a16:creationId xmlns:a16="http://schemas.microsoft.com/office/drawing/2014/main" id="{82BC65E2-6CB3-679F-A891-D00CE36E0850}"/>
              </a:ext>
            </a:extLst>
          </p:cNvPr>
          <p:cNvGrpSpPr/>
          <p:nvPr/>
        </p:nvGrpSpPr>
        <p:grpSpPr>
          <a:xfrm>
            <a:off x="318147" y="3223513"/>
            <a:ext cx="8369194" cy="873885"/>
            <a:chOff x="318147" y="3223513"/>
            <a:chExt cx="8369194" cy="873885"/>
          </a:xfrm>
        </p:grpSpPr>
        <p:sp>
          <p:nvSpPr>
            <p:cNvPr id="14" name="Retângulo: Cantos Arredondados 13">
              <a:extLst>
                <a:ext uri="{FF2B5EF4-FFF2-40B4-BE49-F238E27FC236}">
                  <a16:creationId xmlns:a16="http://schemas.microsoft.com/office/drawing/2014/main" id="{65BCD331-EA14-8B45-2820-0B95BDADAE9F}"/>
                </a:ext>
              </a:extLst>
            </p:cNvPr>
            <p:cNvSpPr/>
            <p:nvPr/>
          </p:nvSpPr>
          <p:spPr>
            <a:xfrm>
              <a:off x="318147" y="3223513"/>
              <a:ext cx="8369194" cy="873885"/>
            </a:xfrm>
            <a:prstGeom prst="roundRect">
              <a:avLst>
                <a:gd name="adj" fmla="val 48010"/>
              </a:avLst>
            </a:prstGeom>
            <a:solidFill>
              <a:srgbClr val="007EA7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9DEF969C-42AF-7D22-88F5-CE3C8C67E94E}"/>
                </a:ext>
              </a:extLst>
            </p:cNvPr>
            <p:cNvSpPr txBox="1"/>
            <p:nvPr/>
          </p:nvSpPr>
          <p:spPr>
            <a:xfrm>
              <a:off x="1176629" y="3446805"/>
              <a:ext cx="7017892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2000" dirty="0">
                  <a:solidFill>
                    <a:srgbClr val="FFFFFF"/>
                  </a:solidFill>
                  <a:effectLst/>
                  <a:latin typeface="Futura BT" panose="020B0502020204020303" pitchFamily="34" charset="0"/>
                </a:rPr>
                <a:t>Pequeno texto descritivo sobre o assunto.</a:t>
              </a:r>
            </a:p>
          </p:txBody>
        </p:sp>
      </p:grpSp>
      <p:grpSp>
        <p:nvGrpSpPr>
          <p:cNvPr id="30" name="Agrupar 29">
            <a:extLst>
              <a:ext uri="{FF2B5EF4-FFF2-40B4-BE49-F238E27FC236}">
                <a16:creationId xmlns:a16="http://schemas.microsoft.com/office/drawing/2014/main" id="{B97B7FFC-09C6-0935-DE75-C70A733BC3BA}"/>
              </a:ext>
            </a:extLst>
          </p:cNvPr>
          <p:cNvGrpSpPr/>
          <p:nvPr/>
        </p:nvGrpSpPr>
        <p:grpSpPr>
          <a:xfrm>
            <a:off x="318147" y="4197996"/>
            <a:ext cx="8369194" cy="873885"/>
            <a:chOff x="318147" y="4197996"/>
            <a:chExt cx="8369194" cy="873885"/>
          </a:xfrm>
        </p:grpSpPr>
        <p:sp>
          <p:nvSpPr>
            <p:cNvPr id="17" name="Retângulo: Cantos Arredondados 16">
              <a:extLst>
                <a:ext uri="{FF2B5EF4-FFF2-40B4-BE49-F238E27FC236}">
                  <a16:creationId xmlns:a16="http://schemas.microsoft.com/office/drawing/2014/main" id="{D6041FBA-6301-8356-0F2B-706C8BF7272A}"/>
                </a:ext>
              </a:extLst>
            </p:cNvPr>
            <p:cNvSpPr/>
            <p:nvPr/>
          </p:nvSpPr>
          <p:spPr>
            <a:xfrm>
              <a:off x="318147" y="4197996"/>
              <a:ext cx="8369194" cy="873885"/>
            </a:xfrm>
            <a:prstGeom prst="roundRect">
              <a:avLst>
                <a:gd name="adj" fmla="val 48010"/>
              </a:avLst>
            </a:prstGeom>
            <a:solidFill>
              <a:srgbClr val="007EA7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0BC09326-2867-63E7-7229-99859B499C81}"/>
                </a:ext>
              </a:extLst>
            </p:cNvPr>
            <p:cNvSpPr txBox="1"/>
            <p:nvPr/>
          </p:nvSpPr>
          <p:spPr>
            <a:xfrm>
              <a:off x="817749" y="4445180"/>
              <a:ext cx="7017892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pt-BR" sz="2000" dirty="0">
                  <a:solidFill>
                    <a:srgbClr val="FFFFFF"/>
                  </a:solidFill>
                  <a:effectLst/>
                  <a:latin typeface="Futura BT" panose="020B0502020204020303" pitchFamily="34" charset="0"/>
                </a:rPr>
                <a:t>Pequeno texto descritivo sobre o assunto.</a:t>
              </a:r>
            </a:p>
          </p:txBody>
        </p:sp>
      </p:grp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D54B21CF-30AB-33A9-F3B1-FE90BBB1036B}"/>
              </a:ext>
            </a:extLst>
          </p:cNvPr>
          <p:cNvGrpSpPr/>
          <p:nvPr/>
        </p:nvGrpSpPr>
        <p:grpSpPr>
          <a:xfrm>
            <a:off x="456659" y="1186062"/>
            <a:ext cx="720000" cy="923330"/>
            <a:chOff x="456659" y="1186062"/>
            <a:chExt cx="720000" cy="923330"/>
          </a:xfrm>
        </p:grpSpPr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91F5FD5F-4347-B028-CAC4-C71996695361}"/>
                </a:ext>
              </a:extLst>
            </p:cNvPr>
            <p:cNvGrpSpPr/>
            <p:nvPr/>
          </p:nvGrpSpPr>
          <p:grpSpPr>
            <a:xfrm>
              <a:off x="456659" y="1339947"/>
              <a:ext cx="720000" cy="720000"/>
              <a:chOff x="456659" y="1339947"/>
              <a:chExt cx="720000" cy="720000"/>
            </a:xfrm>
          </p:grpSpPr>
          <p:sp>
            <p:nvSpPr>
              <p:cNvPr id="9" name="Elipse 8">
                <a:extLst>
                  <a:ext uri="{FF2B5EF4-FFF2-40B4-BE49-F238E27FC236}">
                    <a16:creationId xmlns:a16="http://schemas.microsoft.com/office/drawing/2014/main" id="{631EBF6E-A62B-33AB-895B-0A7D1F7F1DDD}"/>
                  </a:ext>
                </a:extLst>
              </p:cNvPr>
              <p:cNvSpPr/>
              <p:nvPr/>
            </p:nvSpPr>
            <p:spPr>
              <a:xfrm>
                <a:off x="456659" y="1339947"/>
                <a:ext cx="720000" cy="7200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" name="Elipse 9">
                <a:extLst>
                  <a:ext uri="{FF2B5EF4-FFF2-40B4-BE49-F238E27FC236}">
                    <a16:creationId xmlns:a16="http://schemas.microsoft.com/office/drawing/2014/main" id="{75A479F0-63BC-6843-2A4F-F1CA2B983533}"/>
                  </a:ext>
                </a:extLst>
              </p:cNvPr>
              <p:cNvSpPr/>
              <p:nvPr/>
            </p:nvSpPr>
            <p:spPr>
              <a:xfrm>
                <a:off x="510644" y="1405208"/>
                <a:ext cx="612000" cy="612000"/>
              </a:xfrm>
              <a:prstGeom prst="ellipse">
                <a:avLst/>
              </a:prstGeom>
              <a:solidFill>
                <a:srgbClr val="007EA7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id="{F2253EE1-AECA-005B-9A5E-E1CF093D61EF}"/>
                </a:ext>
              </a:extLst>
            </p:cNvPr>
            <p:cNvSpPr txBox="1"/>
            <p:nvPr/>
          </p:nvSpPr>
          <p:spPr>
            <a:xfrm>
              <a:off x="642046" y="1186062"/>
              <a:ext cx="37863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5400" dirty="0">
                  <a:solidFill>
                    <a:srgbClr val="FFFFFF"/>
                  </a:solidFill>
                  <a:latin typeface="Berlin Sans FB" panose="020E0602020502020306" pitchFamily="34" charset="0"/>
                </a:rPr>
                <a:t>1</a:t>
              </a:r>
            </a:p>
          </p:txBody>
        </p:sp>
      </p:grpSp>
      <p:grpSp>
        <p:nvGrpSpPr>
          <p:cNvPr id="35" name="Agrupar 34">
            <a:extLst>
              <a:ext uri="{FF2B5EF4-FFF2-40B4-BE49-F238E27FC236}">
                <a16:creationId xmlns:a16="http://schemas.microsoft.com/office/drawing/2014/main" id="{71FA2EED-B3D9-0A90-72FF-84FABF955EB5}"/>
              </a:ext>
            </a:extLst>
          </p:cNvPr>
          <p:cNvGrpSpPr/>
          <p:nvPr/>
        </p:nvGrpSpPr>
        <p:grpSpPr>
          <a:xfrm>
            <a:off x="7835671" y="2159074"/>
            <a:ext cx="720000" cy="923330"/>
            <a:chOff x="7835671" y="2159074"/>
            <a:chExt cx="720000" cy="923330"/>
          </a:xfrm>
        </p:grpSpPr>
        <p:grpSp>
          <p:nvGrpSpPr>
            <p:cNvPr id="7" name="Agrupar 6">
              <a:extLst>
                <a:ext uri="{FF2B5EF4-FFF2-40B4-BE49-F238E27FC236}">
                  <a16:creationId xmlns:a16="http://schemas.microsoft.com/office/drawing/2014/main" id="{DC216103-9E4D-BA69-31EA-C44AE7B78847}"/>
                </a:ext>
              </a:extLst>
            </p:cNvPr>
            <p:cNvGrpSpPr/>
            <p:nvPr/>
          </p:nvGrpSpPr>
          <p:grpSpPr>
            <a:xfrm>
              <a:off x="7835671" y="2313304"/>
              <a:ext cx="720000" cy="720000"/>
              <a:chOff x="7835671" y="2313304"/>
              <a:chExt cx="720000" cy="720000"/>
            </a:xfrm>
          </p:grpSpPr>
          <p:sp>
            <p:nvSpPr>
              <p:cNvPr id="12" name="Elipse 11">
                <a:extLst>
                  <a:ext uri="{FF2B5EF4-FFF2-40B4-BE49-F238E27FC236}">
                    <a16:creationId xmlns:a16="http://schemas.microsoft.com/office/drawing/2014/main" id="{A6BE7556-ACF2-4CFD-A0EC-BE08B746D572}"/>
                  </a:ext>
                </a:extLst>
              </p:cNvPr>
              <p:cNvSpPr/>
              <p:nvPr/>
            </p:nvSpPr>
            <p:spPr>
              <a:xfrm>
                <a:off x="7835671" y="2313304"/>
                <a:ext cx="720000" cy="7200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" name="Elipse 12">
                <a:extLst>
                  <a:ext uri="{FF2B5EF4-FFF2-40B4-BE49-F238E27FC236}">
                    <a16:creationId xmlns:a16="http://schemas.microsoft.com/office/drawing/2014/main" id="{6DEF0777-2008-6B71-FBE2-2A6B88E5B525}"/>
                  </a:ext>
                </a:extLst>
              </p:cNvPr>
              <p:cNvSpPr/>
              <p:nvPr/>
            </p:nvSpPr>
            <p:spPr>
              <a:xfrm>
                <a:off x="7889656" y="2378565"/>
                <a:ext cx="612000" cy="612000"/>
              </a:xfrm>
              <a:prstGeom prst="ellipse">
                <a:avLst/>
              </a:prstGeom>
              <a:solidFill>
                <a:srgbClr val="007EA7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4CB8DD9E-A5CD-681E-2CD8-E94C50469F65}"/>
                </a:ext>
              </a:extLst>
            </p:cNvPr>
            <p:cNvSpPr txBox="1"/>
            <p:nvPr/>
          </p:nvSpPr>
          <p:spPr>
            <a:xfrm>
              <a:off x="7934808" y="2159074"/>
              <a:ext cx="51969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5400" dirty="0">
                  <a:solidFill>
                    <a:srgbClr val="FFFFFF"/>
                  </a:solidFill>
                  <a:latin typeface="Berlin Sans FB" panose="020E0602020502020306" pitchFamily="34" charset="0"/>
                </a:rPr>
                <a:t>2</a:t>
              </a:r>
            </a:p>
          </p:txBody>
        </p:sp>
      </p:grpSp>
      <p:grpSp>
        <p:nvGrpSpPr>
          <p:cNvPr id="36" name="Agrupar 35">
            <a:extLst>
              <a:ext uri="{FF2B5EF4-FFF2-40B4-BE49-F238E27FC236}">
                <a16:creationId xmlns:a16="http://schemas.microsoft.com/office/drawing/2014/main" id="{7F773D01-6446-FB1B-2296-7344E0AD4851}"/>
              </a:ext>
            </a:extLst>
          </p:cNvPr>
          <p:cNvGrpSpPr/>
          <p:nvPr/>
        </p:nvGrpSpPr>
        <p:grpSpPr>
          <a:xfrm>
            <a:off x="456659" y="3151894"/>
            <a:ext cx="720000" cy="923330"/>
            <a:chOff x="456659" y="3151894"/>
            <a:chExt cx="720000" cy="923330"/>
          </a:xfrm>
        </p:grpSpPr>
        <p:grpSp>
          <p:nvGrpSpPr>
            <p:cNvPr id="20" name="Agrupar 19">
              <a:extLst>
                <a:ext uri="{FF2B5EF4-FFF2-40B4-BE49-F238E27FC236}">
                  <a16:creationId xmlns:a16="http://schemas.microsoft.com/office/drawing/2014/main" id="{AB75621E-EE5F-7194-F4FB-FCAF36F16CE2}"/>
                </a:ext>
              </a:extLst>
            </p:cNvPr>
            <p:cNvGrpSpPr/>
            <p:nvPr/>
          </p:nvGrpSpPr>
          <p:grpSpPr>
            <a:xfrm>
              <a:off x="456659" y="3288913"/>
              <a:ext cx="720000" cy="720000"/>
              <a:chOff x="456659" y="3288913"/>
              <a:chExt cx="720000" cy="720000"/>
            </a:xfrm>
          </p:grpSpPr>
          <p:sp>
            <p:nvSpPr>
              <p:cNvPr id="15" name="Elipse 14">
                <a:extLst>
                  <a:ext uri="{FF2B5EF4-FFF2-40B4-BE49-F238E27FC236}">
                    <a16:creationId xmlns:a16="http://schemas.microsoft.com/office/drawing/2014/main" id="{4C26333D-17BA-EA3C-83C7-E834304E4600}"/>
                  </a:ext>
                </a:extLst>
              </p:cNvPr>
              <p:cNvSpPr/>
              <p:nvPr/>
            </p:nvSpPr>
            <p:spPr>
              <a:xfrm>
                <a:off x="456659" y="3288913"/>
                <a:ext cx="720000" cy="720000"/>
              </a:xfrm>
              <a:prstGeom prst="ellipse">
                <a:avLst/>
              </a:prstGeom>
              <a:solidFill>
                <a:srgbClr val="007EA7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" name="Elipse 15">
                <a:extLst>
                  <a:ext uri="{FF2B5EF4-FFF2-40B4-BE49-F238E27FC236}">
                    <a16:creationId xmlns:a16="http://schemas.microsoft.com/office/drawing/2014/main" id="{44AE4A75-4068-3CEA-C142-289C72A85142}"/>
                  </a:ext>
                </a:extLst>
              </p:cNvPr>
              <p:cNvSpPr/>
              <p:nvPr/>
            </p:nvSpPr>
            <p:spPr>
              <a:xfrm>
                <a:off x="510644" y="3354174"/>
                <a:ext cx="612000" cy="6120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27" name="CaixaDeTexto 26">
              <a:extLst>
                <a:ext uri="{FF2B5EF4-FFF2-40B4-BE49-F238E27FC236}">
                  <a16:creationId xmlns:a16="http://schemas.microsoft.com/office/drawing/2014/main" id="{FCF94DE3-DD52-A8B2-E1BE-B81491058C99}"/>
                </a:ext>
              </a:extLst>
            </p:cNvPr>
            <p:cNvSpPr txBox="1"/>
            <p:nvPr/>
          </p:nvSpPr>
          <p:spPr>
            <a:xfrm>
              <a:off x="571433" y="3151894"/>
              <a:ext cx="51969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5400" dirty="0">
                  <a:solidFill>
                    <a:srgbClr val="007EA7"/>
                  </a:solidFill>
                  <a:latin typeface="Berlin Sans FB" panose="020E0602020502020306" pitchFamily="34" charset="0"/>
                </a:rPr>
                <a:t>3</a:t>
              </a:r>
            </a:p>
          </p:txBody>
        </p:sp>
      </p:grp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22B20A14-70AB-4FCE-821D-79411DAC4CA6}"/>
              </a:ext>
            </a:extLst>
          </p:cNvPr>
          <p:cNvGrpSpPr/>
          <p:nvPr/>
        </p:nvGrpSpPr>
        <p:grpSpPr>
          <a:xfrm>
            <a:off x="7835671" y="4116455"/>
            <a:ext cx="720000" cy="923330"/>
            <a:chOff x="7835671" y="4116455"/>
            <a:chExt cx="720000" cy="923330"/>
          </a:xfrm>
        </p:grpSpPr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6C22AFFA-E2A0-FF93-2234-33493E465055}"/>
                </a:ext>
              </a:extLst>
            </p:cNvPr>
            <p:cNvSpPr/>
            <p:nvPr/>
          </p:nvSpPr>
          <p:spPr>
            <a:xfrm>
              <a:off x="7835671" y="4262270"/>
              <a:ext cx="720000" cy="720000"/>
            </a:xfrm>
            <a:prstGeom prst="ellipse">
              <a:avLst/>
            </a:prstGeom>
            <a:solidFill>
              <a:srgbClr val="007EA7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63A5DE26-225C-E81E-28CD-CFB5CC6CD7D6}"/>
                </a:ext>
              </a:extLst>
            </p:cNvPr>
            <p:cNvSpPr/>
            <p:nvPr/>
          </p:nvSpPr>
          <p:spPr>
            <a:xfrm>
              <a:off x="7889656" y="4327531"/>
              <a:ext cx="612000" cy="6120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CaixaDeTexto 27">
              <a:extLst>
                <a:ext uri="{FF2B5EF4-FFF2-40B4-BE49-F238E27FC236}">
                  <a16:creationId xmlns:a16="http://schemas.microsoft.com/office/drawing/2014/main" id="{9C81BC93-5F83-F8AC-F3E9-45297BCD7FC5}"/>
                </a:ext>
              </a:extLst>
            </p:cNvPr>
            <p:cNvSpPr txBox="1"/>
            <p:nvPr/>
          </p:nvSpPr>
          <p:spPr>
            <a:xfrm>
              <a:off x="7925857" y="4116455"/>
              <a:ext cx="530915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5400" dirty="0">
                  <a:solidFill>
                    <a:srgbClr val="007EA7"/>
                  </a:solidFill>
                  <a:latin typeface="Berlin Sans FB" panose="020E0602020502020306" pitchFamily="34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8750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0B18CD36-FE5D-13C1-C34D-BEF0AF74609F}"/>
              </a:ext>
            </a:extLst>
          </p:cNvPr>
          <p:cNvSpPr/>
          <p:nvPr/>
        </p:nvSpPr>
        <p:spPr>
          <a:xfrm>
            <a:off x="0" y="3067050"/>
            <a:ext cx="9144000" cy="20764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2C71960-E401-A378-7AB7-15473ECE6730}"/>
              </a:ext>
            </a:extLst>
          </p:cNvPr>
          <p:cNvSpPr txBox="1"/>
          <p:nvPr/>
        </p:nvSpPr>
        <p:spPr>
          <a:xfrm>
            <a:off x="6431820" y="108942"/>
            <a:ext cx="24897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TÍTULO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2350E174-9DE9-E233-43CE-F8FBC8ABE60E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8379013" y="2328805"/>
            <a:ext cx="542591" cy="542591"/>
          </a:xfrm>
          <a:prstGeom prst="rect">
            <a:avLst/>
          </a:prstGeom>
        </p:spPr>
      </p:pic>
      <p:pic>
        <p:nvPicPr>
          <p:cNvPr id="10" name="Imagem 9" descr="Ícone&#10;&#10;Descrição gerada automaticamente">
            <a:extLst>
              <a:ext uri="{FF2B5EF4-FFF2-40B4-BE49-F238E27FC236}">
                <a16:creationId xmlns:a16="http://schemas.microsoft.com/office/drawing/2014/main" id="{D7A15D9B-E425-0EE3-75C1-DE39FCE17E5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381604" y="4249941"/>
            <a:ext cx="540000" cy="540000"/>
          </a:xfrm>
          <a:prstGeom prst="rect">
            <a:avLst/>
          </a:prstGeom>
        </p:spPr>
      </p:pic>
      <p:pic>
        <p:nvPicPr>
          <p:cNvPr id="12" name="Imagem 11" descr="Ícone&#10;&#10;Descrição gerada automaticamente">
            <a:extLst>
              <a:ext uri="{FF2B5EF4-FFF2-40B4-BE49-F238E27FC236}">
                <a16:creationId xmlns:a16="http://schemas.microsoft.com/office/drawing/2014/main" id="{F3F2C2AF-D5B7-BE5C-C03F-B259AAB4AF9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381604" y="3290669"/>
            <a:ext cx="540000" cy="540000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86889305-D5F3-588B-74D2-40AE7435B8EF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8379013" y="1366941"/>
            <a:ext cx="542591" cy="542591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4725759E-F294-D577-8BF3-C4E40B7A094A}"/>
              </a:ext>
            </a:extLst>
          </p:cNvPr>
          <p:cNvSpPr txBox="1"/>
          <p:nvPr/>
        </p:nvSpPr>
        <p:spPr>
          <a:xfrm>
            <a:off x="4698630" y="1296604"/>
            <a:ext cx="3677792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2400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descritivo sobre o assunto.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F701E29E-369C-0C1E-C3BA-6D29B8DDC0D6}"/>
              </a:ext>
            </a:extLst>
          </p:cNvPr>
          <p:cNvSpPr txBox="1"/>
          <p:nvPr/>
        </p:nvSpPr>
        <p:spPr>
          <a:xfrm>
            <a:off x="4793629" y="3232008"/>
            <a:ext cx="3596145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2400" dirty="0">
                <a:solidFill>
                  <a:srgbClr val="007EA7"/>
                </a:solidFill>
                <a:latin typeface="Futura BT" panose="020B0502020204020303" pitchFamily="34" charset="0"/>
              </a:rPr>
              <a:t>Pequeno texto descritivo sobre o assunto.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8A5AA881-9109-EC41-697F-C74032FFFF7B}"/>
              </a:ext>
            </a:extLst>
          </p:cNvPr>
          <p:cNvSpPr txBox="1"/>
          <p:nvPr/>
        </p:nvSpPr>
        <p:spPr>
          <a:xfrm>
            <a:off x="4698630" y="2230118"/>
            <a:ext cx="3677792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2400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descritivo sobre o assunto.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C4D6B61F-3A73-D049-B46C-2313F1D1FD66}"/>
              </a:ext>
            </a:extLst>
          </p:cNvPr>
          <p:cNvSpPr txBox="1"/>
          <p:nvPr/>
        </p:nvSpPr>
        <p:spPr>
          <a:xfrm>
            <a:off x="4793629" y="4160906"/>
            <a:ext cx="3582793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2400" dirty="0">
                <a:solidFill>
                  <a:srgbClr val="007EA7"/>
                </a:solidFill>
                <a:latin typeface="Futura BT" panose="020B0502020204020303" pitchFamily="34" charset="0"/>
              </a:rPr>
              <a:t>Pequeno texto descritivo sobre o assunto.</a:t>
            </a:r>
          </a:p>
        </p:txBody>
      </p: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F089786E-0A94-1540-55C7-C12E726AC5A3}"/>
              </a:ext>
            </a:extLst>
          </p:cNvPr>
          <p:cNvGrpSpPr/>
          <p:nvPr/>
        </p:nvGrpSpPr>
        <p:grpSpPr>
          <a:xfrm>
            <a:off x="-335388" y="-323851"/>
            <a:ext cx="5073351" cy="6858000"/>
            <a:chOff x="-335388" y="-323851"/>
            <a:chExt cx="5073351" cy="6858000"/>
          </a:xfrm>
        </p:grpSpPr>
        <p:grpSp>
          <p:nvGrpSpPr>
            <p:cNvPr id="22" name="Agrupar 21">
              <a:extLst>
                <a:ext uri="{FF2B5EF4-FFF2-40B4-BE49-F238E27FC236}">
                  <a16:creationId xmlns:a16="http://schemas.microsoft.com/office/drawing/2014/main" id="{8C884A8B-E963-00E1-C9B9-5EADD860F604}"/>
                </a:ext>
              </a:extLst>
            </p:cNvPr>
            <p:cNvGrpSpPr/>
            <p:nvPr/>
          </p:nvGrpSpPr>
          <p:grpSpPr>
            <a:xfrm rot="349464">
              <a:off x="-335388" y="-323851"/>
              <a:ext cx="5073351" cy="6858000"/>
              <a:chOff x="-125838" y="-361951"/>
              <a:chExt cx="5073351" cy="6858000"/>
            </a:xfrm>
          </p:grpSpPr>
          <p:pic>
            <p:nvPicPr>
              <p:cNvPr id="4" name="Imagem 3" descr="Placa de computador&#10;&#10;Descrição gerada automaticamente com confiança média">
                <a:extLst>
                  <a:ext uri="{FF2B5EF4-FFF2-40B4-BE49-F238E27FC236}">
                    <a16:creationId xmlns:a16="http://schemas.microsoft.com/office/drawing/2014/main" id="{363B45E0-3B91-8E0E-5835-6717227FF0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21270044">
                <a:off x="-125838" y="-361951"/>
                <a:ext cx="5073351" cy="6858000"/>
              </a:xfrm>
              <a:prstGeom prst="rect">
                <a:avLst/>
              </a:prstGeom>
            </p:spPr>
          </p:pic>
          <p:sp>
            <p:nvSpPr>
              <p:cNvPr id="21" name="CaixaDeTexto 20">
                <a:extLst>
                  <a:ext uri="{FF2B5EF4-FFF2-40B4-BE49-F238E27FC236}">
                    <a16:creationId xmlns:a16="http://schemas.microsoft.com/office/drawing/2014/main" id="{1E62FF51-E7E7-8C0F-272F-9AF689091D0B}"/>
                  </a:ext>
                </a:extLst>
              </p:cNvPr>
              <p:cNvSpPr txBox="1"/>
              <p:nvPr/>
            </p:nvSpPr>
            <p:spPr>
              <a:xfrm rot="21232340">
                <a:off x="563895" y="1756388"/>
                <a:ext cx="3831465" cy="28623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14300" indent="0">
                  <a:buNone/>
                </a:pPr>
                <a:r>
                  <a:rPr lang="pt-BR" sz="2000" dirty="0">
                    <a:solidFill>
                      <a:srgbClr val="00171F"/>
                    </a:solidFill>
                    <a:effectLst/>
                    <a:latin typeface="Futura BT" panose="020B0502020204020303" pitchFamily="34" charset="0"/>
                  </a:rPr>
                  <a:t>Em pacientes com estenose esofágica devem ser passadas com cuidado, sob radioscopia</a:t>
                </a:r>
                <a:br>
                  <a:rPr lang="pt-BR" sz="2000" dirty="0">
                    <a:solidFill>
                      <a:srgbClr val="00171F"/>
                    </a:solidFill>
                    <a:effectLst/>
                    <a:latin typeface="Futura BT" panose="020B0502020204020303" pitchFamily="34" charset="0"/>
                  </a:rPr>
                </a:br>
                <a:r>
                  <a:rPr lang="pt-BR" sz="2000" dirty="0">
                    <a:solidFill>
                      <a:srgbClr val="00171F"/>
                    </a:solidFill>
                    <a:effectLst/>
                    <a:latin typeface="Futura BT" panose="020B0502020204020303" pitchFamily="34" charset="0"/>
                  </a:rPr>
                  <a:t>devido ao risco de perfuração esofágica e em pacientes com fratura de crânio basilar ou</a:t>
                </a:r>
                <a:br>
                  <a:rPr lang="pt-BR" sz="2000" dirty="0">
                    <a:solidFill>
                      <a:srgbClr val="00171F"/>
                    </a:solidFill>
                    <a:effectLst/>
                    <a:latin typeface="Futura BT" panose="020B0502020204020303" pitchFamily="34" charset="0"/>
                  </a:rPr>
                </a:br>
                <a:r>
                  <a:rPr lang="pt-BR" sz="2000" dirty="0">
                    <a:solidFill>
                      <a:srgbClr val="00171F"/>
                    </a:solidFill>
                    <a:effectLst/>
                    <a:latin typeface="Futura BT" panose="020B0502020204020303" pitchFamily="34" charset="0"/>
                  </a:rPr>
                  <a:t>fratura facial devido ao potencial de inserção intracraniana.</a:t>
                </a:r>
              </a:p>
            </p:txBody>
          </p:sp>
        </p:grp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31CB69B4-36E7-16B7-81AE-A0F09659971C}"/>
                </a:ext>
              </a:extLst>
            </p:cNvPr>
            <p:cNvSpPr txBox="1"/>
            <p:nvPr/>
          </p:nvSpPr>
          <p:spPr>
            <a:xfrm>
              <a:off x="360879" y="1196786"/>
              <a:ext cx="368081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600" dirty="0">
                  <a:solidFill>
                    <a:srgbClr val="00171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 Demi" panose="020E0802020502020306" pitchFamily="34" charset="0"/>
                </a:rPr>
                <a:t>Contraindicações</a:t>
              </a:r>
            </a:p>
          </p:txBody>
        </p:sp>
      </p:grp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6792A8CB-8E64-5C1F-B4FB-4C9D4780C92E}"/>
              </a:ext>
            </a:extLst>
          </p:cNvPr>
          <p:cNvGrpSpPr/>
          <p:nvPr/>
        </p:nvGrpSpPr>
        <p:grpSpPr>
          <a:xfrm>
            <a:off x="296130" y="724449"/>
            <a:ext cx="3870670" cy="5132439"/>
            <a:chOff x="-4936377" y="697668"/>
            <a:chExt cx="3870670" cy="5132439"/>
          </a:xfrm>
        </p:grpSpPr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id="{7BAAA452-586A-C54D-6112-45D0F6EC04AA}"/>
                </a:ext>
              </a:extLst>
            </p:cNvPr>
            <p:cNvSpPr/>
            <p:nvPr/>
          </p:nvSpPr>
          <p:spPr>
            <a:xfrm>
              <a:off x="-4936377" y="697668"/>
              <a:ext cx="3846563" cy="513243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id="{D842751C-D4EB-EFD9-1FC8-E2A301D8D331}"/>
                </a:ext>
              </a:extLst>
            </p:cNvPr>
            <p:cNvSpPr txBox="1"/>
            <p:nvPr/>
          </p:nvSpPr>
          <p:spPr>
            <a:xfrm>
              <a:off x="-4821847" y="1162670"/>
              <a:ext cx="136608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600" dirty="0">
                  <a:solidFill>
                    <a:srgbClr val="00171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 Demi" panose="020E0802020502020306" pitchFamily="34" charset="0"/>
                </a:rPr>
                <a:t>Título</a:t>
              </a:r>
            </a:p>
          </p:txBody>
        </p:sp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9CD57642-DF40-21A7-5340-A4F114DF5330}"/>
                </a:ext>
              </a:extLst>
            </p:cNvPr>
            <p:cNvSpPr txBox="1"/>
            <p:nvPr/>
          </p:nvSpPr>
          <p:spPr>
            <a:xfrm>
              <a:off x="-4897172" y="1786490"/>
              <a:ext cx="3831465" cy="16312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pt-BR"/>
              </a:defPPr>
              <a:lvl1pPr marL="114300" indent="0">
                <a:buNone/>
                <a:defRPr sz="2000">
                  <a:solidFill>
                    <a:srgbClr val="00171F"/>
                  </a:solidFill>
                  <a:effectLst/>
                  <a:latin typeface="Futura BT" panose="020B0502020204020303" pitchFamily="34" charset="0"/>
                </a:defRPr>
              </a:lvl1pPr>
            </a:lstStyle>
            <a:p>
              <a:r>
                <a:rPr lang="pt-BR" dirty="0"/>
                <a:t>Mais informações textuais de caráter clínico. Aproveite o espaço para inserir informações relacionadas à área.</a:t>
              </a:r>
            </a:p>
          </p:txBody>
        </p:sp>
      </p:grpSp>
      <p:pic>
        <p:nvPicPr>
          <p:cNvPr id="20" name="Imagem 19" descr="Placa de computador&#10;&#10;Descrição gerada automaticamente com confiança média">
            <a:extLst>
              <a:ext uri="{FF2B5EF4-FFF2-40B4-BE49-F238E27FC236}">
                <a16:creationId xmlns:a16="http://schemas.microsoft.com/office/drawing/2014/main" id="{69B39AB7-EA55-2904-AC9B-3C53F8C55F6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266" b="21689" l="9991" r="89979">
                        <a14:foregroundMark x1="43176" y1="18698" x2="32828" y2="20040"/>
                        <a14:foregroundMark x1="29676" y1="21689" x2="45138" y2="21139"/>
                        <a14:foregroundMark x1="51293" y1="7149" x2="50550" y2="9701"/>
                      </a14:backgroundRemoval>
                    </a14:imgEffect>
                  </a14:imgLayer>
                </a14:imgProps>
              </a:ext>
            </a:extLst>
          </a:blip>
          <a:srcRect b="77222"/>
          <a:stretch/>
        </p:blipFill>
        <p:spPr>
          <a:xfrm>
            <a:off x="-315970" y="-328184"/>
            <a:ext cx="5073351" cy="1562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426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16" grpId="0"/>
      <p:bldP spid="1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9873D705-8401-9055-65B8-5FD834862D3D}"/>
              </a:ext>
            </a:extLst>
          </p:cNvPr>
          <p:cNvSpPr/>
          <p:nvPr/>
        </p:nvSpPr>
        <p:spPr>
          <a:xfrm>
            <a:off x="0" y="2571750"/>
            <a:ext cx="9144000" cy="25717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 descr="Uma imagem contendo laranja&#10;&#10;Descrição gerada automaticamente">
            <a:extLst>
              <a:ext uri="{FF2B5EF4-FFF2-40B4-BE49-F238E27FC236}">
                <a16:creationId xmlns:a16="http://schemas.microsoft.com/office/drawing/2014/main" id="{EEE19064-2DCC-A7D6-18C6-AAA39BB2A4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134072">
            <a:off x="-37442" y="104456"/>
            <a:ext cx="2411124" cy="2411124"/>
          </a:xfrm>
          <a:prstGeom prst="rect">
            <a:avLst/>
          </a:prstGeom>
          <a:effectLst>
            <a:outerShdw blurRad="279400" dist="38100" sx="105000" sy="105000" algn="l" rotWithShape="0">
              <a:prstClr val="black">
                <a:alpha val="40000"/>
              </a:prstClr>
            </a:outerShdw>
          </a:effectLst>
        </p:spPr>
      </p:pic>
      <p:pic>
        <p:nvPicPr>
          <p:cNvPr id="4" name="Imagem 3" descr="Uma imagem contendo Forma&#10;&#10;Descrição gerada automaticamente">
            <a:extLst>
              <a:ext uri="{FF2B5EF4-FFF2-40B4-BE49-F238E27FC236}">
                <a16:creationId xmlns:a16="http://schemas.microsoft.com/office/drawing/2014/main" id="{B5321C0E-B80E-07D7-15F5-2B89418266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77377">
            <a:off x="6087160" y="2495869"/>
            <a:ext cx="2631361" cy="2546531"/>
          </a:xfrm>
          <a:prstGeom prst="rect">
            <a:avLst/>
          </a:prstGeom>
          <a:effectLst>
            <a:outerShdw blurRad="279400" dist="38100" sx="105000" sy="105000" algn="l" rotWithShape="0">
              <a:prstClr val="black">
                <a:alpha val="40000"/>
              </a:prstClr>
            </a:outerShdw>
          </a:effectLst>
        </p:spPr>
      </p:pic>
      <p:grpSp>
        <p:nvGrpSpPr>
          <p:cNvPr id="21" name="Agrupar 20">
            <a:extLst>
              <a:ext uri="{FF2B5EF4-FFF2-40B4-BE49-F238E27FC236}">
                <a16:creationId xmlns:a16="http://schemas.microsoft.com/office/drawing/2014/main" id="{F7DEE4CC-8F2A-BE36-BD28-675CC397F25B}"/>
              </a:ext>
            </a:extLst>
          </p:cNvPr>
          <p:cNvGrpSpPr/>
          <p:nvPr/>
        </p:nvGrpSpPr>
        <p:grpSpPr>
          <a:xfrm>
            <a:off x="2362847" y="255838"/>
            <a:ext cx="8369194" cy="635717"/>
            <a:chOff x="2362847" y="255838"/>
            <a:chExt cx="8369194" cy="635717"/>
          </a:xfrm>
        </p:grpSpPr>
        <p:sp>
          <p:nvSpPr>
            <p:cNvPr id="7" name="Retângulo: Cantos Arredondados 6">
              <a:extLst>
                <a:ext uri="{FF2B5EF4-FFF2-40B4-BE49-F238E27FC236}">
                  <a16:creationId xmlns:a16="http://schemas.microsoft.com/office/drawing/2014/main" id="{5CCB7DFD-BF23-698F-6CF9-3C6581CCABCD}"/>
                </a:ext>
              </a:extLst>
            </p:cNvPr>
            <p:cNvSpPr/>
            <p:nvPr/>
          </p:nvSpPr>
          <p:spPr>
            <a:xfrm>
              <a:off x="2362847" y="255838"/>
              <a:ext cx="8369194" cy="635717"/>
            </a:xfrm>
            <a:prstGeom prst="roundRect">
              <a:avLst>
                <a:gd name="adj" fmla="val 48010"/>
              </a:avLst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8B7110C4-5CBB-2DAA-122D-6066970C16DC}"/>
                </a:ext>
              </a:extLst>
            </p:cNvPr>
            <p:cNvSpPr txBox="1"/>
            <p:nvPr/>
          </p:nvSpPr>
          <p:spPr>
            <a:xfrm>
              <a:off x="2503582" y="466910"/>
              <a:ext cx="6460327" cy="3139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pt-BR" dirty="0">
                  <a:solidFill>
                    <a:srgbClr val="150383"/>
                  </a:solidFill>
                  <a:effectLst/>
                  <a:latin typeface="Futura BT" panose="020B0502020204020303" pitchFamily="34" charset="0"/>
                </a:rPr>
                <a:t>Pequeno texto descritivo sobre o assunto.</a:t>
              </a:r>
            </a:p>
          </p:txBody>
        </p:sp>
      </p:grp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3BAD168C-7D21-88B6-384A-46745A05C476}"/>
              </a:ext>
            </a:extLst>
          </p:cNvPr>
          <p:cNvGrpSpPr/>
          <p:nvPr/>
        </p:nvGrpSpPr>
        <p:grpSpPr>
          <a:xfrm>
            <a:off x="2362847" y="971206"/>
            <a:ext cx="8369194" cy="635717"/>
            <a:chOff x="2362847" y="971206"/>
            <a:chExt cx="8369194" cy="635717"/>
          </a:xfrm>
        </p:grpSpPr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3432CC33-A5A6-6F6C-B0F0-7F06B07556A6}"/>
                </a:ext>
              </a:extLst>
            </p:cNvPr>
            <p:cNvSpPr/>
            <p:nvPr/>
          </p:nvSpPr>
          <p:spPr>
            <a:xfrm>
              <a:off x="2362847" y="971206"/>
              <a:ext cx="8369194" cy="635717"/>
            </a:xfrm>
            <a:prstGeom prst="roundRect">
              <a:avLst>
                <a:gd name="adj" fmla="val 48010"/>
              </a:avLst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EC8DF49E-348A-F647-0CE9-22F8175DD862}"/>
                </a:ext>
              </a:extLst>
            </p:cNvPr>
            <p:cNvSpPr txBox="1"/>
            <p:nvPr/>
          </p:nvSpPr>
          <p:spPr>
            <a:xfrm>
              <a:off x="2503582" y="1134516"/>
              <a:ext cx="6640418" cy="3139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pt-BR" dirty="0">
                  <a:solidFill>
                    <a:srgbClr val="150383"/>
                  </a:solidFill>
                  <a:effectLst/>
                  <a:latin typeface="Futura BT" panose="020B0502020204020303" pitchFamily="34" charset="0"/>
                </a:rPr>
                <a:t>Pequeno texto descritivo sobre o assunto.</a:t>
              </a:r>
            </a:p>
          </p:txBody>
        </p:sp>
      </p:grp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EC603BE6-19D0-9FF3-01FB-C7D8E069AB99}"/>
              </a:ext>
            </a:extLst>
          </p:cNvPr>
          <p:cNvGrpSpPr/>
          <p:nvPr/>
        </p:nvGrpSpPr>
        <p:grpSpPr>
          <a:xfrm>
            <a:off x="2362847" y="1686574"/>
            <a:ext cx="8369194" cy="635717"/>
            <a:chOff x="2362847" y="1686574"/>
            <a:chExt cx="8369194" cy="635717"/>
          </a:xfrm>
        </p:grpSpPr>
        <p:sp>
          <p:nvSpPr>
            <p:cNvPr id="11" name="Retângulo: Cantos Arredondados 10">
              <a:extLst>
                <a:ext uri="{FF2B5EF4-FFF2-40B4-BE49-F238E27FC236}">
                  <a16:creationId xmlns:a16="http://schemas.microsoft.com/office/drawing/2014/main" id="{419522A8-F5CD-F8CE-C029-E804CA607206}"/>
                </a:ext>
              </a:extLst>
            </p:cNvPr>
            <p:cNvSpPr/>
            <p:nvPr/>
          </p:nvSpPr>
          <p:spPr>
            <a:xfrm>
              <a:off x="2362847" y="1686574"/>
              <a:ext cx="8369194" cy="635717"/>
            </a:xfrm>
            <a:prstGeom prst="roundRect">
              <a:avLst>
                <a:gd name="adj" fmla="val 48010"/>
              </a:avLst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45BD1F20-3C64-2913-0AE2-3C83139EA8B4}"/>
                </a:ext>
              </a:extLst>
            </p:cNvPr>
            <p:cNvSpPr txBox="1"/>
            <p:nvPr/>
          </p:nvSpPr>
          <p:spPr>
            <a:xfrm>
              <a:off x="2503582" y="1847681"/>
              <a:ext cx="6640418" cy="3139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pt-BR" dirty="0">
                  <a:solidFill>
                    <a:srgbClr val="150383"/>
                  </a:solidFill>
                  <a:effectLst/>
                  <a:latin typeface="Futura BT" panose="020B0502020204020303" pitchFamily="34" charset="0"/>
                </a:rPr>
                <a:t>Pequeno texto descritivo sobre o assunto.</a:t>
              </a:r>
            </a:p>
          </p:txBody>
        </p:sp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BEEE0339-C192-3E8D-2B53-012DE1985645}"/>
              </a:ext>
            </a:extLst>
          </p:cNvPr>
          <p:cNvGrpSpPr/>
          <p:nvPr/>
        </p:nvGrpSpPr>
        <p:grpSpPr>
          <a:xfrm>
            <a:off x="-2129324" y="2852803"/>
            <a:ext cx="8369194" cy="635717"/>
            <a:chOff x="-2129324" y="2852803"/>
            <a:chExt cx="8369194" cy="635717"/>
          </a:xfrm>
        </p:grpSpPr>
        <p:sp>
          <p:nvSpPr>
            <p:cNvPr id="13" name="Retângulo: Cantos Arredondados 12">
              <a:extLst>
                <a:ext uri="{FF2B5EF4-FFF2-40B4-BE49-F238E27FC236}">
                  <a16:creationId xmlns:a16="http://schemas.microsoft.com/office/drawing/2014/main" id="{760B5807-5009-8C89-6629-6E7263D9B8B5}"/>
                </a:ext>
              </a:extLst>
            </p:cNvPr>
            <p:cNvSpPr/>
            <p:nvPr/>
          </p:nvSpPr>
          <p:spPr>
            <a:xfrm>
              <a:off x="-2129324" y="2852803"/>
              <a:ext cx="8369194" cy="635717"/>
            </a:xfrm>
            <a:prstGeom prst="roundRect">
              <a:avLst>
                <a:gd name="adj" fmla="val 48010"/>
              </a:avLst>
            </a:prstGeom>
            <a:solidFill>
              <a:srgbClr val="007EA7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FBEB1B3D-7E62-FE64-4D76-687D641D4526}"/>
                </a:ext>
              </a:extLst>
            </p:cNvPr>
            <p:cNvSpPr txBox="1"/>
            <p:nvPr/>
          </p:nvSpPr>
          <p:spPr>
            <a:xfrm>
              <a:off x="-363444" y="3044533"/>
              <a:ext cx="6460327" cy="3139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pt-BR" dirty="0">
                  <a:solidFill>
                    <a:srgbClr val="FFFFFF"/>
                  </a:solidFill>
                  <a:effectLst/>
                  <a:latin typeface="Futura BT" panose="020B0502020204020303" pitchFamily="34" charset="0"/>
                </a:rPr>
                <a:t>Pequeno texto descritivo sobre o assunto.</a:t>
              </a:r>
            </a:p>
          </p:txBody>
        </p:sp>
      </p:grp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78DD4EEE-79B0-6A87-6EA8-4B68805BB0B9}"/>
              </a:ext>
            </a:extLst>
          </p:cNvPr>
          <p:cNvGrpSpPr/>
          <p:nvPr/>
        </p:nvGrpSpPr>
        <p:grpSpPr>
          <a:xfrm>
            <a:off x="-2129324" y="3587062"/>
            <a:ext cx="8369194" cy="1146301"/>
            <a:chOff x="-2129324" y="3587062"/>
            <a:chExt cx="8369194" cy="1146301"/>
          </a:xfrm>
        </p:grpSpPr>
        <p:sp>
          <p:nvSpPr>
            <p:cNvPr id="17" name="Retângulo: Cantos Arredondados 16">
              <a:extLst>
                <a:ext uri="{FF2B5EF4-FFF2-40B4-BE49-F238E27FC236}">
                  <a16:creationId xmlns:a16="http://schemas.microsoft.com/office/drawing/2014/main" id="{7B10ED25-16A5-7775-699E-FAF32EE135EC}"/>
                </a:ext>
              </a:extLst>
            </p:cNvPr>
            <p:cNvSpPr/>
            <p:nvPr/>
          </p:nvSpPr>
          <p:spPr>
            <a:xfrm>
              <a:off x="-2129324" y="3587062"/>
              <a:ext cx="8369194" cy="1146301"/>
            </a:xfrm>
            <a:prstGeom prst="roundRect">
              <a:avLst>
                <a:gd name="adj" fmla="val 48010"/>
              </a:avLst>
            </a:prstGeom>
            <a:solidFill>
              <a:srgbClr val="007EA7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32AFA5E4-122E-C632-B535-01B6E5CD7FF2}"/>
                </a:ext>
              </a:extLst>
            </p:cNvPr>
            <p:cNvSpPr txBox="1"/>
            <p:nvPr/>
          </p:nvSpPr>
          <p:spPr>
            <a:xfrm>
              <a:off x="-363444" y="4015328"/>
              <a:ext cx="6460327" cy="3139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pt-BR" dirty="0">
                  <a:solidFill>
                    <a:srgbClr val="FFFFFF"/>
                  </a:solidFill>
                  <a:effectLst/>
                  <a:latin typeface="Futura BT" panose="020B0502020204020303" pitchFamily="34" charset="0"/>
                </a:rPr>
                <a:t>Pequeno texto descritivo sobre o assunto.</a:t>
              </a:r>
            </a:p>
          </p:txBody>
        </p:sp>
      </p:grp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2B794475-9CFD-672C-5EB7-95CD35D545C2}"/>
              </a:ext>
            </a:extLst>
          </p:cNvPr>
          <p:cNvSpPr txBox="1"/>
          <p:nvPr/>
        </p:nvSpPr>
        <p:spPr>
          <a:xfrm>
            <a:off x="180091" y="79782"/>
            <a:ext cx="6960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rgbClr val="FFFFFF"/>
                </a:solidFill>
                <a:latin typeface="Berlin Sans FB" panose="020E0602020502020306" pitchFamily="34" charset="0"/>
              </a:rPr>
              <a:t>SNG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D435FF48-A47D-6363-3493-7D634BD4FE2A}"/>
              </a:ext>
            </a:extLst>
          </p:cNvPr>
          <p:cNvSpPr txBox="1"/>
          <p:nvPr/>
        </p:nvSpPr>
        <p:spPr>
          <a:xfrm>
            <a:off x="8383905" y="4686864"/>
            <a:ext cx="6559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rgbClr val="007EA7"/>
                </a:solidFill>
                <a:latin typeface="Berlin Sans FB" panose="020E0602020502020306" pitchFamily="34" charset="0"/>
              </a:rPr>
              <a:t>SNE</a:t>
            </a:r>
          </a:p>
        </p:txBody>
      </p:sp>
    </p:spTree>
    <p:extLst>
      <p:ext uri="{BB962C8B-B14F-4D97-AF65-F5344CB8AC3E}">
        <p14:creationId xmlns:p14="http://schemas.microsoft.com/office/powerpoint/2010/main" val="130750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CD8776AA-523A-DC55-C28B-ABF8BF85FD67}"/>
              </a:ext>
            </a:extLst>
          </p:cNvPr>
          <p:cNvSpPr/>
          <p:nvPr/>
        </p:nvSpPr>
        <p:spPr>
          <a:xfrm>
            <a:off x="0" y="3067050"/>
            <a:ext cx="9144000" cy="20764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7AC447A-DFA1-9D19-D87A-E0D5A35EF489}"/>
              </a:ext>
            </a:extLst>
          </p:cNvPr>
          <p:cNvSpPr txBox="1"/>
          <p:nvPr/>
        </p:nvSpPr>
        <p:spPr>
          <a:xfrm>
            <a:off x="157789" y="32097"/>
            <a:ext cx="24897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3921E08-132C-F500-4C7B-FAF84841142D}"/>
              </a:ext>
            </a:extLst>
          </p:cNvPr>
          <p:cNvSpPr txBox="1"/>
          <p:nvPr/>
        </p:nvSpPr>
        <p:spPr>
          <a:xfrm>
            <a:off x="157789" y="705967"/>
            <a:ext cx="16385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spc="450" dirty="0">
                <a:solidFill>
                  <a:srgbClr val="1503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T" panose="020B0502020204020303" pitchFamily="34" charset="0"/>
              </a:rPr>
              <a:t>subtítulo</a:t>
            </a: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D40D7294-1449-3D88-4CB0-9B1DC6488A3A}"/>
              </a:ext>
            </a:extLst>
          </p:cNvPr>
          <p:cNvGrpSpPr/>
          <p:nvPr/>
        </p:nvGrpSpPr>
        <p:grpSpPr>
          <a:xfrm rot="197431">
            <a:off x="6576866" y="2086871"/>
            <a:ext cx="2704564" cy="2410227"/>
            <a:chOff x="5640946" y="656823"/>
            <a:chExt cx="2704564" cy="241022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087A4204-44F1-14F7-48C5-DF43D106678F}"/>
                </a:ext>
              </a:extLst>
            </p:cNvPr>
            <p:cNvSpPr/>
            <p:nvPr/>
          </p:nvSpPr>
          <p:spPr>
            <a:xfrm>
              <a:off x="5640946" y="656823"/>
              <a:ext cx="2704564" cy="241022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5" name="Picture 2" descr="Gastrostomia: Meu pai vai precisar usar sonda e agora? - Cia Cuidadores">
              <a:extLst>
                <a:ext uri="{FF2B5EF4-FFF2-40B4-BE49-F238E27FC236}">
                  <a16:creationId xmlns:a16="http://schemas.microsoft.com/office/drawing/2014/main" id="{78DCB235-48AD-1167-7A7E-C49C4210BA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5289" y="783854"/>
              <a:ext cx="2483189" cy="17878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Imagem 8" descr="Ícone&#10;&#10;Descrição gerada automaticamente">
            <a:extLst>
              <a:ext uri="{FF2B5EF4-FFF2-40B4-BE49-F238E27FC236}">
                <a16:creationId xmlns:a16="http://schemas.microsoft.com/office/drawing/2014/main" id="{4A08AE5A-E7D4-861B-E53C-EA90E7A3A3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6211" y="165739"/>
            <a:ext cx="540000" cy="540000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B5C13508-DDE5-13E5-A4DA-F64651F255B0}"/>
              </a:ext>
            </a:extLst>
          </p:cNvPr>
          <p:cNvSpPr txBox="1"/>
          <p:nvPr/>
        </p:nvSpPr>
        <p:spPr>
          <a:xfrm>
            <a:off x="915381" y="1073395"/>
            <a:ext cx="75189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indent="0" algn="ctr">
              <a:buNone/>
            </a:pPr>
            <a:r>
              <a:rPr lang="pt-BR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descritivo. Evite muito texto e </a:t>
            </a:r>
            <a:r>
              <a:rPr lang="pt-BR" b="1" dirty="0">
                <a:solidFill>
                  <a:srgbClr val="150383"/>
                </a:solidFill>
                <a:latin typeface="Futura BT" panose="020B0502020204020303" pitchFamily="34" charset="0"/>
              </a:rPr>
              <a:t>destaque palavras importantes</a:t>
            </a:r>
            <a:r>
              <a:rPr lang="pt-BR" dirty="0">
                <a:solidFill>
                  <a:srgbClr val="FFFFFF"/>
                </a:solidFill>
                <a:latin typeface="Futura BT" panose="020B0502020204020303" pitchFamily="34" charset="0"/>
              </a:rPr>
              <a:t>.</a:t>
            </a:r>
          </a:p>
        </p:txBody>
      </p: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5CBB520F-717E-C1C2-C386-D631B188CCC5}"/>
              </a:ext>
            </a:extLst>
          </p:cNvPr>
          <p:cNvGrpSpPr/>
          <p:nvPr/>
        </p:nvGrpSpPr>
        <p:grpSpPr>
          <a:xfrm>
            <a:off x="204374" y="2204695"/>
            <a:ext cx="2016000" cy="2700000"/>
            <a:chOff x="204374" y="2117611"/>
            <a:chExt cx="2016000" cy="2700000"/>
          </a:xfrm>
        </p:grpSpPr>
        <p:sp>
          <p:nvSpPr>
            <p:cNvPr id="10" name="Retângulo: Cantos Arredondados 9">
              <a:extLst>
                <a:ext uri="{FF2B5EF4-FFF2-40B4-BE49-F238E27FC236}">
                  <a16:creationId xmlns:a16="http://schemas.microsoft.com/office/drawing/2014/main" id="{09960AD7-2C9F-03E9-AA5C-C7752F56DF42}"/>
                </a:ext>
              </a:extLst>
            </p:cNvPr>
            <p:cNvSpPr/>
            <p:nvPr/>
          </p:nvSpPr>
          <p:spPr>
            <a:xfrm>
              <a:off x="204374" y="2117611"/>
              <a:ext cx="2016000" cy="2700000"/>
            </a:xfrm>
            <a:prstGeom prst="roundRect">
              <a:avLst>
                <a:gd name="adj" fmla="val 8270"/>
              </a:avLst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 dirty="0">
                <a:solidFill>
                  <a:srgbClr val="150383"/>
                </a:solidFill>
                <a:latin typeface="Futura BT" panose="020B0502020204020303" pitchFamily="34" charset="0"/>
              </a:endParaRPr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807EDB06-AC9B-03B3-67B2-30554A2FBFD0}"/>
                </a:ext>
              </a:extLst>
            </p:cNvPr>
            <p:cNvSpPr txBox="1"/>
            <p:nvPr/>
          </p:nvSpPr>
          <p:spPr>
            <a:xfrm>
              <a:off x="432401" y="2236791"/>
              <a:ext cx="12602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>
                  <a:solidFill>
                    <a:srgbClr val="150383"/>
                  </a:solidFill>
                  <a:latin typeface="Berlin Sans FB Demi" panose="020E0802020502020306" pitchFamily="34" charset="0"/>
                </a:rPr>
                <a:t>Assunto 01</a:t>
              </a:r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D8D16689-EA9C-5481-8CCF-5CA00EFA5B27}"/>
                </a:ext>
              </a:extLst>
            </p:cNvPr>
            <p:cNvSpPr txBox="1"/>
            <p:nvPr/>
          </p:nvSpPr>
          <p:spPr>
            <a:xfrm>
              <a:off x="204374" y="2710179"/>
              <a:ext cx="1905282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14300" indent="0" algn="ctr">
                <a:buNone/>
              </a:pPr>
              <a:r>
                <a:rPr lang="pt-BR" sz="1600" dirty="0">
                  <a:solidFill>
                    <a:srgbClr val="00171F"/>
                  </a:solidFill>
                  <a:latin typeface="Futura BT" panose="020B0502020204020303" pitchFamily="34" charset="0"/>
                </a:rPr>
                <a:t>Pequeno texto descritivo. Evite muito texto e </a:t>
              </a:r>
              <a:r>
                <a:rPr lang="pt-BR" sz="1600" b="1" dirty="0">
                  <a:solidFill>
                    <a:srgbClr val="150383"/>
                  </a:solidFill>
                  <a:latin typeface="Futura BT" panose="020B0502020204020303" pitchFamily="34" charset="0"/>
                </a:rPr>
                <a:t>destaque palavras importantes</a:t>
              </a:r>
              <a:r>
                <a:rPr lang="pt-BR" sz="1600" dirty="0">
                  <a:solidFill>
                    <a:srgbClr val="00171F"/>
                  </a:solidFill>
                  <a:latin typeface="Futura BT" panose="020B0502020204020303" pitchFamily="34" charset="0"/>
                </a:rPr>
                <a:t>.</a:t>
              </a:r>
            </a:p>
          </p:txBody>
        </p:sp>
      </p:grp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0E1AFA57-BC25-2956-95D0-EC82F7D13F27}"/>
              </a:ext>
            </a:extLst>
          </p:cNvPr>
          <p:cNvGrpSpPr/>
          <p:nvPr/>
        </p:nvGrpSpPr>
        <p:grpSpPr>
          <a:xfrm>
            <a:off x="2288623" y="2204694"/>
            <a:ext cx="2016000" cy="2700000"/>
            <a:chOff x="2288623" y="2117610"/>
            <a:chExt cx="2016000" cy="2700000"/>
          </a:xfrm>
        </p:grpSpPr>
        <p:sp>
          <p:nvSpPr>
            <p:cNvPr id="11" name="Retângulo: Cantos Arredondados 10">
              <a:extLst>
                <a:ext uri="{FF2B5EF4-FFF2-40B4-BE49-F238E27FC236}">
                  <a16:creationId xmlns:a16="http://schemas.microsoft.com/office/drawing/2014/main" id="{041915D4-E04D-52F1-B37C-A61242D09F60}"/>
                </a:ext>
              </a:extLst>
            </p:cNvPr>
            <p:cNvSpPr/>
            <p:nvPr/>
          </p:nvSpPr>
          <p:spPr>
            <a:xfrm>
              <a:off x="2288623" y="2117610"/>
              <a:ext cx="2016000" cy="2700000"/>
            </a:xfrm>
            <a:prstGeom prst="roundRect">
              <a:avLst>
                <a:gd name="adj" fmla="val 8270"/>
              </a:avLst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 dirty="0">
                <a:solidFill>
                  <a:srgbClr val="150383"/>
                </a:solidFill>
                <a:latin typeface="Futura BT" panose="020B0502020204020303" pitchFamily="34" charset="0"/>
              </a:endParaRPr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66913F0F-DEAA-EF6E-CA44-7EE8A9276D33}"/>
                </a:ext>
              </a:extLst>
            </p:cNvPr>
            <p:cNvSpPr txBox="1"/>
            <p:nvPr/>
          </p:nvSpPr>
          <p:spPr>
            <a:xfrm>
              <a:off x="2637280" y="2161889"/>
              <a:ext cx="130516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dirty="0">
                  <a:solidFill>
                    <a:srgbClr val="150383"/>
                  </a:solidFill>
                  <a:latin typeface="Berlin Sans FB Demi" panose="020E0802020502020306" pitchFamily="34" charset="0"/>
                </a:rPr>
                <a:t>Assunto 02</a:t>
              </a:r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0F4FDFCD-153D-CF44-0FF2-93CF5D0CEF3D}"/>
                </a:ext>
              </a:extLst>
            </p:cNvPr>
            <p:cNvSpPr txBox="1"/>
            <p:nvPr/>
          </p:nvSpPr>
          <p:spPr>
            <a:xfrm>
              <a:off x="2314030" y="2688454"/>
              <a:ext cx="1827073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14300" indent="0" algn="ctr">
                <a:buNone/>
              </a:pPr>
              <a:r>
                <a:rPr lang="pt-BR" sz="1600" dirty="0">
                  <a:solidFill>
                    <a:srgbClr val="00171F"/>
                  </a:solidFill>
                  <a:latin typeface="Futura BT" panose="020B0502020204020303" pitchFamily="34" charset="0"/>
                </a:rPr>
                <a:t>Pequeno texto descritivo. Evite muito texto e </a:t>
              </a:r>
              <a:r>
                <a:rPr lang="pt-BR" sz="1600" b="1" dirty="0">
                  <a:solidFill>
                    <a:srgbClr val="150383"/>
                  </a:solidFill>
                  <a:latin typeface="Futura BT" panose="020B0502020204020303" pitchFamily="34" charset="0"/>
                </a:rPr>
                <a:t>destaque palavras importantes</a:t>
              </a:r>
              <a:r>
                <a:rPr lang="pt-BR" sz="1600" dirty="0">
                  <a:solidFill>
                    <a:srgbClr val="00171F"/>
                  </a:solidFill>
                  <a:latin typeface="Futura BT" panose="020B0502020204020303" pitchFamily="34" charset="0"/>
                </a:rPr>
                <a:t>.</a:t>
              </a:r>
            </a:p>
          </p:txBody>
        </p:sp>
      </p:grp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A3469B63-C95C-BB59-CD34-541EC54B334F}"/>
              </a:ext>
            </a:extLst>
          </p:cNvPr>
          <p:cNvGrpSpPr/>
          <p:nvPr/>
        </p:nvGrpSpPr>
        <p:grpSpPr>
          <a:xfrm>
            <a:off x="4372872" y="2201540"/>
            <a:ext cx="2016000" cy="2700000"/>
            <a:chOff x="4372872" y="2114456"/>
            <a:chExt cx="2016000" cy="2700000"/>
          </a:xfrm>
        </p:grpSpPr>
        <p:sp>
          <p:nvSpPr>
            <p:cNvPr id="14" name="Retângulo: Cantos Arredondados 13">
              <a:extLst>
                <a:ext uri="{FF2B5EF4-FFF2-40B4-BE49-F238E27FC236}">
                  <a16:creationId xmlns:a16="http://schemas.microsoft.com/office/drawing/2014/main" id="{E9A6171C-2A31-B615-B99D-2F125864E03D}"/>
                </a:ext>
              </a:extLst>
            </p:cNvPr>
            <p:cNvSpPr/>
            <p:nvPr/>
          </p:nvSpPr>
          <p:spPr>
            <a:xfrm>
              <a:off x="4372872" y="2114456"/>
              <a:ext cx="2016000" cy="2700000"/>
            </a:xfrm>
            <a:prstGeom prst="roundRect">
              <a:avLst>
                <a:gd name="adj" fmla="val 8270"/>
              </a:avLst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 dirty="0">
                <a:solidFill>
                  <a:srgbClr val="150383"/>
                </a:solidFill>
                <a:latin typeface="Futura BT" panose="020B0502020204020303" pitchFamily="34" charset="0"/>
              </a:endParaRPr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A97516C6-4265-CB72-1D47-DE37896617F0}"/>
                </a:ext>
              </a:extLst>
            </p:cNvPr>
            <p:cNvSpPr txBox="1"/>
            <p:nvPr/>
          </p:nvSpPr>
          <p:spPr>
            <a:xfrm>
              <a:off x="4737473" y="2161889"/>
              <a:ext cx="12987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dirty="0">
                  <a:solidFill>
                    <a:srgbClr val="150383"/>
                  </a:solidFill>
                  <a:latin typeface="Berlin Sans FB Demi" panose="020E0802020502020306" pitchFamily="34" charset="0"/>
                </a:rPr>
                <a:t>Assunto 03</a:t>
              </a:r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6707C297-F830-B0AA-75A0-14F39345E8C9}"/>
                </a:ext>
              </a:extLst>
            </p:cNvPr>
            <p:cNvSpPr txBox="1"/>
            <p:nvPr/>
          </p:nvSpPr>
          <p:spPr>
            <a:xfrm>
              <a:off x="4372872" y="2688454"/>
              <a:ext cx="1901162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14300" indent="0" algn="ctr">
                <a:buNone/>
              </a:pPr>
              <a:r>
                <a:rPr lang="pt-BR" sz="1600" dirty="0">
                  <a:solidFill>
                    <a:srgbClr val="00171F"/>
                  </a:solidFill>
                  <a:latin typeface="Futura BT" panose="020B0502020204020303" pitchFamily="34" charset="0"/>
                </a:rPr>
                <a:t>Pequeno texto descritivo. Evite muito texto e </a:t>
              </a:r>
              <a:r>
                <a:rPr lang="pt-BR" sz="1600" b="1" dirty="0">
                  <a:solidFill>
                    <a:srgbClr val="150383"/>
                  </a:solidFill>
                  <a:latin typeface="Futura BT" panose="020B0502020204020303" pitchFamily="34" charset="0"/>
                </a:rPr>
                <a:t>destaque palavras importantes</a:t>
              </a:r>
              <a:r>
                <a:rPr lang="pt-BR" sz="1600" dirty="0">
                  <a:solidFill>
                    <a:srgbClr val="00171F"/>
                  </a:solidFill>
                  <a:latin typeface="Futura BT" panose="020B0502020204020303" pitchFamily="3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03764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03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Imagem em preto e branco&#10;&#10;Descrição gerada automaticamente com confiança média">
            <a:extLst>
              <a:ext uri="{FF2B5EF4-FFF2-40B4-BE49-F238E27FC236}">
                <a16:creationId xmlns:a16="http://schemas.microsoft.com/office/drawing/2014/main" id="{36361E1F-4BC2-5F17-5BA0-EEED2DCDA9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-2318656" y="-571500"/>
            <a:ext cx="6286500" cy="6286500"/>
          </a:xfrm>
          <a:prstGeom prst="rect">
            <a:avLst/>
          </a:prstGeom>
          <a:effectLst>
            <a:outerShdw blurRad="342900" dist="38100" dir="18900000" sx="103000" sy="103000" algn="bl" rotWithShape="0">
              <a:prstClr val="black">
                <a:alpha val="40000"/>
              </a:prstClr>
            </a:outerShdw>
          </a:effectLst>
        </p:spPr>
      </p:pic>
      <p:pic>
        <p:nvPicPr>
          <p:cNvPr id="4" name="Imagem 3" descr="Imagem em preto e branco&#10;&#10;Descrição gerada automaticamente com confiança média">
            <a:extLst>
              <a:ext uri="{FF2B5EF4-FFF2-40B4-BE49-F238E27FC236}">
                <a16:creationId xmlns:a16="http://schemas.microsoft.com/office/drawing/2014/main" id="{6E998903-248C-F3A2-A1B8-8609604C29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t="1" b="73016"/>
          <a:stretch/>
        </p:blipFill>
        <p:spPr>
          <a:xfrm flipH="1">
            <a:off x="-2318656" y="-568784"/>
            <a:ext cx="6286500" cy="1696341"/>
          </a:xfrm>
          <a:prstGeom prst="rect">
            <a:avLst/>
          </a:prstGeom>
          <a:effectLst>
            <a:outerShdw blurRad="342900" dist="38100" dir="18900000" sx="103000" sy="103000" algn="bl" rotWithShape="0">
              <a:prstClr val="black">
                <a:alpha val="40000"/>
              </a:prstClr>
            </a:outerShdw>
          </a:effectLst>
        </p:spPr>
      </p:pic>
      <p:pic>
        <p:nvPicPr>
          <p:cNvPr id="5" name="Imagem 4" descr="Imagem em preto e branco&#10;&#10;Descrição gerada automaticamente com confiança média">
            <a:extLst>
              <a:ext uri="{FF2B5EF4-FFF2-40B4-BE49-F238E27FC236}">
                <a16:creationId xmlns:a16="http://schemas.microsoft.com/office/drawing/2014/main" id="{7C4905EE-84C0-2CE6-1A6C-CDB9746B0A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 t="27074" b="61306"/>
          <a:stretch/>
        </p:blipFill>
        <p:spPr>
          <a:xfrm flipH="1">
            <a:off x="-2318656" y="1130524"/>
            <a:ext cx="6286500" cy="730487"/>
          </a:xfrm>
          <a:prstGeom prst="rect">
            <a:avLst/>
          </a:prstGeom>
          <a:effectLst>
            <a:outerShdw blurRad="342900" dist="38100" dir="18900000" sx="103000" sy="103000" algn="bl" rotWithShape="0">
              <a:prstClr val="black">
                <a:alpha val="40000"/>
              </a:prstClr>
            </a:outerShdw>
          </a:effectLst>
        </p:spPr>
      </p:pic>
      <p:pic>
        <p:nvPicPr>
          <p:cNvPr id="6" name="Imagem 5" descr="Imagem em preto e branco&#10;&#10;Descrição gerada automaticamente com confiança média">
            <a:extLst>
              <a:ext uri="{FF2B5EF4-FFF2-40B4-BE49-F238E27FC236}">
                <a16:creationId xmlns:a16="http://schemas.microsoft.com/office/drawing/2014/main" id="{4893907C-78C7-830A-5765-88CCCC4D52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t="38666" b="48721"/>
          <a:stretch/>
        </p:blipFill>
        <p:spPr>
          <a:xfrm flipH="1">
            <a:off x="-2318656" y="1861010"/>
            <a:ext cx="6286500" cy="792955"/>
          </a:xfrm>
          <a:prstGeom prst="rect">
            <a:avLst/>
          </a:prstGeom>
          <a:effectLst>
            <a:outerShdw blurRad="342900" dist="38100" dir="18900000" sx="103000" sy="103000" algn="bl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m 6" descr="Imagem em preto e branco&#10;&#10;Descrição gerada automaticamente com confiança média">
            <a:extLst>
              <a:ext uri="{FF2B5EF4-FFF2-40B4-BE49-F238E27FC236}">
                <a16:creationId xmlns:a16="http://schemas.microsoft.com/office/drawing/2014/main" id="{45C209F8-161D-D961-14B9-07054CAE0A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t="51327" b="25753"/>
          <a:stretch/>
        </p:blipFill>
        <p:spPr>
          <a:xfrm flipH="1">
            <a:off x="-2318656" y="2656930"/>
            <a:ext cx="6286500" cy="1440961"/>
          </a:xfrm>
          <a:prstGeom prst="rect">
            <a:avLst/>
          </a:prstGeom>
          <a:effectLst>
            <a:outerShdw blurRad="342900" dist="38100" dir="18900000" sx="103000" sy="103000" algn="bl" rotWithShape="0">
              <a:prstClr val="black">
                <a:alpha val="40000"/>
              </a:prstClr>
            </a:outerShdw>
          </a:effec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46DE93B1-ADED-4500-C24F-E4D010B87A99}"/>
              </a:ext>
            </a:extLst>
          </p:cNvPr>
          <p:cNvSpPr txBox="1"/>
          <p:nvPr/>
        </p:nvSpPr>
        <p:spPr>
          <a:xfrm>
            <a:off x="1309203" y="1349399"/>
            <a:ext cx="18036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rgbClr val="150383"/>
                </a:solidFill>
                <a:latin typeface="Futura BT" panose="020B0502020204020303" pitchFamily="34" charset="0"/>
              </a:rPr>
              <a:t>Descrição do item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54C366D5-19CC-DCC6-1F1B-7667914E52B9}"/>
              </a:ext>
            </a:extLst>
          </p:cNvPr>
          <p:cNvSpPr txBox="1"/>
          <p:nvPr/>
        </p:nvSpPr>
        <p:spPr>
          <a:xfrm>
            <a:off x="1355470" y="2070912"/>
            <a:ext cx="18036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>
                <a:solidFill>
                  <a:srgbClr val="150383"/>
                </a:solidFill>
                <a:latin typeface="Futura BT" panose="020B0502020204020303" pitchFamily="34" charset="0"/>
              </a:rPr>
              <a:t>Descrição do item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99416953-CB88-2BFA-9B92-0A86B2BE24E6}"/>
              </a:ext>
            </a:extLst>
          </p:cNvPr>
          <p:cNvSpPr txBox="1"/>
          <p:nvPr/>
        </p:nvSpPr>
        <p:spPr>
          <a:xfrm>
            <a:off x="1368803" y="623560"/>
            <a:ext cx="1803699" cy="33855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>
                <a:solidFill>
                  <a:srgbClr val="150383"/>
                </a:solidFill>
                <a:latin typeface="Futura BT" panose="020B0502020204020303" pitchFamily="34" charset="0"/>
              </a:rPr>
              <a:t>Descrição do item</a:t>
            </a:r>
          </a:p>
        </p:txBody>
      </p:sp>
      <p:cxnSp>
        <p:nvCxnSpPr>
          <p:cNvPr id="17" name="Conector de Seta Reta 16">
            <a:extLst>
              <a:ext uri="{FF2B5EF4-FFF2-40B4-BE49-F238E27FC236}">
                <a16:creationId xmlns:a16="http://schemas.microsoft.com/office/drawing/2014/main" id="{D90A84F2-497E-925B-E281-FCD3CD44410D}"/>
              </a:ext>
            </a:extLst>
          </p:cNvPr>
          <p:cNvCxnSpPr>
            <a:cxnSpLocks/>
          </p:cNvCxnSpPr>
          <p:nvPr/>
        </p:nvCxnSpPr>
        <p:spPr>
          <a:xfrm>
            <a:off x="2270653" y="3600111"/>
            <a:ext cx="863372" cy="250316"/>
          </a:xfrm>
          <a:prstGeom prst="straightConnector1">
            <a:avLst/>
          </a:prstGeom>
          <a:ln w="38100">
            <a:solidFill>
              <a:srgbClr val="FFFF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have Esquerda 17">
            <a:extLst>
              <a:ext uri="{FF2B5EF4-FFF2-40B4-BE49-F238E27FC236}">
                <a16:creationId xmlns:a16="http://schemas.microsoft.com/office/drawing/2014/main" id="{FC623753-6952-275E-C193-160379480726}"/>
              </a:ext>
            </a:extLst>
          </p:cNvPr>
          <p:cNvSpPr/>
          <p:nvPr/>
        </p:nvSpPr>
        <p:spPr>
          <a:xfrm>
            <a:off x="3200952" y="2653965"/>
            <a:ext cx="497092" cy="2322415"/>
          </a:xfrm>
          <a:prstGeom prst="leftBrace">
            <a:avLst/>
          </a:prstGeom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F5FC88AC-899D-1940-55EA-932EEBE5543D}"/>
              </a:ext>
            </a:extLst>
          </p:cNvPr>
          <p:cNvSpPr txBox="1"/>
          <p:nvPr/>
        </p:nvSpPr>
        <p:spPr>
          <a:xfrm>
            <a:off x="3460557" y="3328667"/>
            <a:ext cx="8755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rgbClr val="FFFFFF"/>
                </a:solidFill>
                <a:latin typeface="Futura BT" panose="020B0502020204020303" pitchFamily="34" charset="0"/>
              </a:rPr>
              <a:t>Item 03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6BBCB135-6891-0F5A-51CF-694F95B1914E}"/>
              </a:ext>
            </a:extLst>
          </p:cNvPr>
          <p:cNvSpPr txBox="1"/>
          <p:nvPr/>
        </p:nvSpPr>
        <p:spPr>
          <a:xfrm>
            <a:off x="3460557" y="3637608"/>
            <a:ext cx="8755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rgbClr val="FFFFFF"/>
                </a:solidFill>
                <a:latin typeface="Futura BT" panose="020B0502020204020303" pitchFamily="34" charset="0"/>
              </a:rPr>
              <a:t>Item 04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2FC026A7-C8A6-DB03-2AF5-6D08A4DFF7C9}"/>
              </a:ext>
            </a:extLst>
          </p:cNvPr>
          <p:cNvSpPr txBox="1"/>
          <p:nvPr/>
        </p:nvSpPr>
        <p:spPr>
          <a:xfrm>
            <a:off x="3460557" y="3946549"/>
            <a:ext cx="8755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rgbClr val="FFFFFF"/>
                </a:solidFill>
                <a:latin typeface="Futura BT" panose="020B0502020204020303" pitchFamily="34" charset="0"/>
              </a:rPr>
              <a:t>Item 05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494263B5-EAD8-9E5A-A438-5A1952456E8D}"/>
              </a:ext>
            </a:extLst>
          </p:cNvPr>
          <p:cNvSpPr txBox="1"/>
          <p:nvPr/>
        </p:nvSpPr>
        <p:spPr>
          <a:xfrm>
            <a:off x="3460557" y="4255490"/>
            <a:ext cx="8755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rgbClr val="FFFFFF"/>
                </a:solidFill>
                <a:latin typeface="Futura BT" panose="020B0502020204020303" pitchFamily="34" charset="0"/>
              </a:rPr>
              <a:t>Item 06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1C184EB5-F7A3-E136-ABDB-EED8F34ED770}"/>
              </a:ext>
            </a:extLst>
          </p:cNvPr>
          <p:cNvSpPr txBox="1"/>
          <p:nvPr/>
        </p:nvSpPr>
        <p:spPr>
          <a:xfrm>
            <a:off x="3460557" y="4564432"/>
            <a:ext cx="8755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rgbClr val="FFFFFF"/>
                </a:solidFill>
                <a:latin typeface="Futura BT" panose="020B0502020204020303" pitchFamily="34" charset="0"/>
              </a:rPr>
              <a:t>Item 07</a:t>
            </a:r>
          </a:p>
        </p:txBody>
      </p:sp>
      <p:grpSp>
        <p:nvGrpSpPr>
          <p:cNvPr id="31" name="Agrupar 30">
            <a:extLst>
              <a:ext uri="{FF2B5EF4-FFF2-40B4-BE49-F238E27FC236}">
                <a16:creationId xmlns:a16="http://schemas.microsoft.com/office/drawing/2014/main" id="{5490A142-FB17-6FFD-6648-3969166C572F}"/>
              </a:ext>
            </a:extLst>
          </p:cNvPr>
          <p:cNvGrpSpPr/>
          <p:nvPr/>
        </p:nvGrpSpPr>
        <p:grpSpPr>
          <a:xfrm>
            <a:off x="4524269" y="455427"/>
            <a:ext cx="5365132" cy="485124"/>
            <a:chOff x="4625298" y="109514"/>
            <a:chExt cx="5365132" cy="485124"/>
          </a:xfrm>
        </p:grpSpPr>
        <p:sp>
          <p:nvSpPr>
            <p:cNvPr id="29" name="Retângulo: Cantos Arredondados 28">
              <a:extLst>
                <a:ext uri="{FF2B5EF4-FFF2-40B4-BE49-F238E27FC236}">
                  <a16:creationId xmlns:a16="http://schemas.microsoft.com/office/drawing/2014/main" id="{03DBC0E4-C314-E41D-4BF6-AC0AF2E62B49}"/>
                </a:ext>
              </a:extLst>
            </p:cNvPr>
            <p:cNvSpPr/>
            <p:nvPr/>
          </p:nvSpPr>
          <p:spPr>
            <a:xfrm>
              <a:off x="4625298" y="109514"/>
              <a:ext cx="5365132" cy="4851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CaixaDeTexto 29">
              <a:extLst>
                <a:ext uri="{FF2B5EF4-FFF2-40B4-BE49-F238E27FC236}">
                  <a16:creationId xmlns:a16="http://schemas.microsoft.com/office/drawing/2014/main" id="{DD46ADA6-BBC6-823C-4100-AA01D63BD4A2}"/>
                </a:ext>
              </a:extLst>
            </p:cNvPr>
            <p:cNvSpPr txBox="1"/>
            <p:nvPr/>
          </p:nvSpPr>
          <p:spPr>
            <a:xfrm>
              <a:off x="4793365" y="119526"/>
              <a:ext cx="219194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b="1" dirty="0">
                  <a:solidFill>
                    <a:srgbClr val="00A8E8"/>
                  </a:solidFill>
                  <a:latin typeface="Futura BT" panose="020B0502020204020303" pitchFamily="34" charset="0"/>
                </a:rPr>
                <a:t>Texto descritivo</a:t>
              </a:r>
            </a:p>
          </p:txBody>
        </p:sp>
      </p:grp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4C75EC43-E6AE-DD57-046E-48703A75AED0}"/>
              </a:ext>
            </a:extLst>
          </p:cNvPr>
          <p:cNvGrpSpPr/>
          <p:nvPr/>
        </p:nvGrpSpPr>
        <p:grpSpPr>
          <a:xfrm>
            <a:off x="4524269" y="1926071"/>
            <a:ext cx="5365132" cy="485124"/>
            <a:chOff x="4625298" y="109514"/>
            <a:chExt cx="5365132" cy="485124"/>
          </a:xfrm>
        </p:grpSpPr>
        <p:sp>
          <p:nvSpPr>
            <p:cNvPr id="33" name="Retângulo: Cantos Arredondados 32">
              <a:extLst>
                <a:ext uri="{FF2B5EF4-FFF2-40B4-BE49-F238E27FC236}">
                  <a16:creationId xmlns:a16="http://schemas.microsoft.com/office/drawing/2014/main" id="{50047A37-F8C4-9299-D066-F7711795F602}"/>
                </a:ext>
              </a:extLst>
            </p:cNvPr>
            <p:cNvSpPr/>
            <p:nvPr/>
          </p:nvSpPr>
          <p:spPr>
            <a:xfrm>
              <a:off x="4625298" y="109514"/>
              <a:ext cx="5365132" cy="4851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CaixaDeTexto 33">
              <a:extLst>
                <a:ext uri="{FF2B5EF4-FFF2-40B4-BE49-F238E27FC236}">
                  <a16:creationId xmlns:a16="http://schemas.microsoft.com/office/drawing/2014/main" id="{DDB8FC24-FC02-5567-9406-9D71C9827963}"/>
                </a:ext>
              </a:extLst>
            </p:cNvPr>
            <p:cNvSpPr txBox="1"/>
            <p:nvPr/>
          </p:nvSpPr>
          <p:spPr>
            <a:xfrm>
              <a:off x="4793365" y="119526"/>
              <a:ext cx="219194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b="1" dirty="0">
                  <a:solidFill>
                    <a:srgbClr val="00A8E8"/>
                  </a:solidFill>
                  <a:latin typeface="Futura BT" panose="020B0502020204020303" pitchFamily="34" charset="0"/>
                </a:rPr>
                <a:t>Texto descritivo</a:t>
              </a:r>
            </a:p>
          </p:txBody>
        </p:sp>
      </p:grpSp>
      <p:grpSp>
        <p:nvGrpSpPr>
          <p:cNvPr id="35" name="Agrupar 34">
            <a:extLst>
              <a:ext uri="{FF2B5EF4-FFF2-40B4-BE49-F238E27FC236}">
                <a16:creationId xmlns:a16="http://schemas.microsoft.com/office/drawing/2014/main" id="{F8BAFD41-3533-6CFC-6083-8F04C7715115}"/>
              </a:ext>
            </a:extLst>
          </p:cNvPr>
          <p:cNvGrpSpPr/>
          <p:nvPr/>
        </p:nvGrpSpPr>
        <p:grpSpPr>
          <a:xfrm>
            <a:off x="4524269" y="1190749"/>
            <a:ext cx="5365132" cy="485124"/>
            <a:chOff x="4625298" y="109514"/>
            <a:chExt cx="5365132" cy="485124"/>
          </a:xfrm>
        </p:grpSpPr>
        <p:sp>
          <p:nvSpPr>
            <p:cNvPr id="36" name="Retângulo: Cantos Arredondados 35">
              <a:extLst>
                <a:ext uri="{FF2B5EF4-FFF2-40B4-BE49-F238E27FC236}">
                  <a16:creationId xmlns:a16="http://schemas.microsoft.com/office/drawing/2014/main" id="{0215E10E-4503-FEF0-8397-E6716D15AD1C}"/>
                </a:ext>
              </a:extLst>
            </p:cNvPr>
            <p:cNvSpPr/>
            <p:nvPr/>
          </p:nvSpPr>
          <p:spPr>
            <a:xfrm>
              <a:off x="4625298" y="109514"/>
              <a:ext cx="5365132" cy="4851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CaixaDeTexto 36">
              <a:extLst>
                <a:ext uri="{FF2B5EF4-FFF2-40B4-BE49-F238E27FC236}">
                  <a16:creationId xmlns:a16="http://schemas.microsoft.com/office/drawing/2014/main" id="{CE76249C-73B4-E19A-3DE3-F3AC6730427C}"/>
                </a:ext>
              </a:extLst>
            </p:cNvPr>
            <p:cNvSpPr txBox="1"/>
            <p:nvPr/>
          </p:nvSpPr>
          <p:spPr>
            <a:xfrm>
              <a:off x="4793365" y="119526"/>
              <a:ext cx="219194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b="1" dirty="0">
                  <a:solidFill>
                    <a:srgbClr val="00A8E8"/>
                  </a:solidFill>
                  <a:latin typeface="Futura BT" panose="020B0502020204020303" pitchFamily="34" charset="0"/>
                </a:rPr>
                <a:t>Texto descritivo</a:t>
              </a:r>
            </a:p>
          </p:txBody>
        </p:sp>
      </p:grpSp>
      <p:grpSp>
        <p:nvGrpSpPr>
          <p:cNvPr id="38" name="Agrupar 37">
            <a:extLst>
              <a:ext uri="{FF2B5EF4-FFF2-40B4-BE49-F238E27FC236}">
                <a16:creationId xmlns:a16="http://schemas.microsoft.com/office/drawing/2014/main" id="{1F96BB0E-352E-B4D6-E1FF-DF6788B010E0}"/>
              </a:ext>
            </a:extLst>
          </p:cNvPr>
          <p:cNvGrpSpPr/>
          <p:nvPr/>
        </p:nvGrpSpPr>
        <p:grpSpPr>
          <a:xfrm>
            <a:off x="6709298" y="3129898"/>
            <a:ext cx="5365132" cy="1370547"/>
            <a:chOff x="4484592" y="23403"/>
            <a:chExt cx="5365132" cy="1370547"/>
          </a:xfrm>
        </p:grpSpPr>
        <p:sp>
          <p:nvSpPr>
            <p:cNvPr id="39" name="Retângulo: Cantos Arredondados 38">
              <a:extLst>
                <a:ext uri="{FF2B5EF4-FFF2-40B4-BE49-F238E27FC236}">
                  <a16:creationId xmlns:a16="http://schemas.microsoft.com/office/drawing/2014/main" id="{71C4D906-C9C3-5016-9A98-E9DA71B0BC58}"/>
                </a:ext>
              </a:extLst>
            </p:cNvPr>
            <p:cNvSpPr/>
            <p:nvPr/>
          </p:nvSpPr>
          <p:spPr>
            <a:xfrm>
              <a:off x="4484592" y="23403"/>
              <a:ext cx="5365132" cy="1370547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600"/>
            </a:p>
          </p:txBody>
        </p:sp>
        <p:sp>
          <p:nvSpPr>
            <p:cNvPr id="40" name="CaixaDeTexto 39">
              <a:extLst>
                <a:ext uri="{FF2B5EF4-FFF2-40B4-BE49-F238E27FC236}">
                  <a16:creationId xmlns:a16="http://schemas.microsoft.com/office/drawing/2014/main" id="{26A2721D-6226-0AB1-FCF0-8F8341C84C0A}"/>
                </a:ext>
              </a:extLst>
            </p:cNvPr>
            <p:cNvSpPr txBox="1"/>
            <p:nvPr/>
          </p:nvSpPr>
          <p:spPr>
            <a:xfrm>
              <a:off x="4777046" y="343987"/>
              <a:ext cx="192873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000" b="1" dirty="0">
                  <a:solidFill>
                    <a:srgbClr val="00A8E8"/>
                  </a:solidFill>
                  <a:latin typeface="Futura BT" panose="020B0502020204020303" pitchFamily="34" charset="0"/>
                </a:rPr>
                <a:t>Texto descritivo </a:t>
              </a:r>
            </a:p>
            <a:p>
              <a:r>
                <a:rPr lang="pt-BR" sz="2000" b="1" dirty="0">
                  <a:solidFill>
                    <a:srgbClr val="00A8E8"/>
                  </a:solidFill>
                  <a:latin typeface="Futura BT" panose="020B0502020204020303" pitchFamily="34" charset="0"/>
                </a:rPr>
                <a:t>complementar</a:t>
              </a:r>
            </a:p>
          </p:txBody>
        </p:sp>
      </p:grpSp>
      <p:sp>
        <p:nvSpPr>
          <p:cNvPr id="41" name="Chave Esquerda 40">
            <a:extLst>
              <a:ext uri="{FF2B5EF4-FFF2-40B4-BE49-F238E27FC236}">
                <a16:creationId xmlns:a16="http://schemas.microsoft.com/office/drawing/2014/main" id="{45989E77-42C2-0182-CF41-D0652604E86A}"/>
              </a:ext>
            </a:extLst>
          </p:cNvPr>
          <p:cNvSpPr/>
          <p:nvPr/>
        </p:nvSpPr>
        <p:spPr>
          <a:xfrm rot="10800000">
            <a:off x="6049568" y="2653963"/>
            <a:ext cx="497092" cy="2301022"/>
          </a:xfrm>
          <a:prstGeom prst="leftBrace">
            <a:avLst/>
          </a:prstGeom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2E7DE87D-97CF-BD4E-944E-93A74AB3ECA8}"/>
              </a:ext>
            </a:extLst>
          </p:cNvPr>
          <p:cNvSpPr txBox="1"/>
          <p:nvPr/>
        </p:nvSpPr>
        <p:spPr>
          <a:xfrm rot="16200000">
            <a:off x="-853520" y="2193653"/>
            <a:ext cx="24897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B4EC0062-0663-55BC-B3EB-DB8E856A64D1}"/>
              </a:ext>
            </a:extLst>
          </p:cNvPr>
          <p:cNvSpPr txBox="1"/>
          <p:nvPr/>
        </p:nvSpPr>
        <p:spPr>
          <a:xfrm>
            <a:off x="3460557" y="3019726"/>
            <a:ext cx="8755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rgbClr val="FFFFFF"/>
                </a:solidFill>
                <a:latin typeface="Futura BT" panose="020B0502020204020303" pitchFamily="34" charset="0"/>
              </a:rPr>
              <a:t>Item 02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7CE5E924-FD2C-0BFD-6539-55E0552E2A4E}"/>
              </a:ext>
            </a:extLst>
          </p:cNvPr>
          <p:cNvSpPr txBox="1"/>
          <p:nvPr/>
        </p:nvSpPr>
        <p:spPr>
          <a:xfrm>
            <a:off x="3460557" y="2710785"/>
            <a:ext cx="8755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rgbClr val="FFFFFF"/>
                </a:solidFill>
                <a:latin typeface="Futura BT" panose="020B0502020204020303" pitchFamily="34" charset="0"/>
              </a:rPr>
              <a:t>Item 01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C3B9F22-D0A7-AA8C-BCDC-6E181CC07F3C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8487575" y="4536779"/>
            <a:ext cx="542591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95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0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8" grpId="0" animBg="1"/>
      <p:bldP spid="20" grpId="0"/>
      <p:bldP spid="21" grpId="0"/>
      <p:bldP spid="22" grpId="0"/>
      <p:bldP spid="23" grpId="0"/>
      <p:bldP spid="26" grpId="0"/>
      <p:bldP spid="41" grpId="0" animBg="1"/>
      <p:bldP spid="42" grpId="0"/>
      <p:bldP spid="16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0383"/>
        </a:solidFill>
        <a:effectLst/>
      </p:bgPr>
    </p:bg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lipse 15">
            <a:extLst>
              <a:ext uri="{FF2B5EF4-FFF2-40B4-BE49-F238E27FC236}">
                <a16:creationId xmlns:a16="http://schemas.microsoft.com/office/drawing/2014/main" id="{87AA8B85-94FB-801D-D0AA-A71506FB4385}"/>
              </a:ext>
            </a:extLst>
          </p:cNvPr>
          <p:cNvSpPr/>
          <p:nvPr/>
        </p:nvSpPr>
        <p:spPr>
          <a:xfrm>
            <a:off x="4980806" y="-814913"/>
            <a:ext cx="5676900" cy="535305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5E5D518F-0EEA-A7F6-A3BD-3EB51BEEFEFB}"/>
              </a:ext>
            </a:extLst>
          </p:cNvPr>
          <p:cNvSpPr txBox="1"/>
          <p:nvPr/>
        </p:nvSpPr>
        <p:spPr>
          <a:xfrm>
            <a:off x="389016" y="2090267"/>
            <a:ext cx="36888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SUBTÍTULO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6EC29125-8799-5778-8778-02207FDC3966}"/>
              </a:ext>
            </a:extLst>
          </p:cNvPr>
          <p:cNvSpPr txBox="1"/>
          <p:nvPr/>
        </p:nvSpPr>
        <p:spPr>
          <a:xfrm>
            <a:off x="425673" y="1739900"/>
            <a:ext cx="1026243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100" dirty="0">
                <a:solidFill>
                  <a:srgbClr val="00A8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T" panose="020B0502020204020303" pitchFamily="34" charset="0"/>
              </a:rPr>
              <a:t>título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58C5720-11B4-6986-E2B6-B7C3371A7922}"/>
              </a:ext>
            </a:extLst>
          </p:cNvPr>
          <p:cNvSpPr txBox="1"/>
          <p:nvPr/>
        </p:nvSpPr>
        <p:spPr>
          <a:xfrm>
            <a:off x="383589" y="3013597"/>
            <a:ext cx="3391441" cy="3877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400" dirty="0">
                <a:solidFill>
                  <a:srgbClr val="00A8E8"/>
                </a:solidFill>
                <a:latin typeface="Futura BT" panose="020B0502020204020303" pitchFamily="34" charset="0"/>
              </a:rPr>
              <a:t>Pequeno texto descritivo</a:t>
            </a:r>
          </a:p>
        </p:txBody>
      </p:sp>
      <p:pic>
        <p:nvPicPr>
          <p:cNvPr id="15" name="Imagem 14" descr="Ícone&#10;&#10;Descrição gerada automaticamente">
            <a:extLst>
              <a:ext uri="{FF2B5EF4-FFF2-40B4-BE49-F238E27FC236}">
                <a16:creationId xmlns:a16="http://schemas.microsoft.com/office/drawing/2014/main" id="{959B62BB-C866-8327-B120-3E1A3851F41C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209016" y="4401171"/>
            <a:ext cx="540000" cy="540000"/>
          </a:xfrm>
          <a:prstGeom prst="rect">
            <a:avLst/>
          </a:prstGeom>
        </p:spPr>
      </p:pic>
      <p:grpSp>
        <p:nvGrpSpPr>
          <p:cNvPr id="3" name="Agrupar 2">
            <a:extLst>
              <a:ext uri="{FF2B5EF4-FFF2-40B4-BE49-F238E27FC236}">
                <a16:creationId xmlns:a16="http://schemas.microsoft.com/office/drawing/2014/main" id="{C657DAED-667E-093E-C90A-565330E4ADD2}"/>
              </a:ext>
            </a:extLst>
          </p:cNvPr>
          <p:cNvGrpSpPr/>
          <p:nvPr/>
        </p:nvGrpSpPr>
        <p:grpSpPr>
          <a:xfrm>
            <a:off x="291816" y="146753"/>
            <a:ext cx="914400" cy="991133"/>
            <a:chOff x="291816" y="146753"/>
            <a:chExt cx="914400" cy="991133"/>
          </a:xfrm>
        </p:grpSpPr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D69C90AA-5E53-3D5C-9D16-667DADD68150}"/>
                </a:ext>
              </a:extLst>
            </p:cNvPr>
            <p:cNvSpPr/>
            <p:nvPr/>
          </p:nvSpPr>
          <p:spPr>
            <a:xfrm>
              <a:off x="291816" y="223486"/>
              <a:ext cx="914400" cy="914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D30DF89D-13EB-6302-7D27-94C5CE60D1F6}"/>
                </a:ext>
              </a:extLst>
            </p:cNvPr>
            <p:cNvSpPr/>
            <p:nvPr/>
          </p:nvSpPr>
          <p:spPr>
            <a:xfrm>
              <a:off x="389016" y="320686"/>
              <a:ext cx="720000" cy="720000"/>
            </a:xfrm>
            <a:prstGeom prst="ellipse">
              <a:avLst/>
            </a:prstGeom>
            <a:solidFill>
              <a:srgbClr val="00A8E8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" name="CaixaDeTexto 1">
              <a:extLst>
                <a:ext uri="{FF2B5EF4-FFF2-40B4-BE49-F238E27FC236}">
                  <a16:creationId xmlns:a16="http://schemas.microsoft.com/office/drawing/2014/main" id="{9194B3AC-63F2-D8CA-FCBE-D3BC6054157C}"/>
                </a:ext>
              </a:extLst>
            </p:cNvPr>
            <p:cNvSpPr txBox="1"/>
            <p:nvPr/>
          </p:nvSpPr>
          <p:spPr>
            <a:xfrm>
              <a:off x="489169" y="146753"/>
              <a:ext cx="51969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5400" dirty="0">
                  <a:solidFill>
                    <a:srgbClr val="FFFFFF"/>
                  </a:solidFill>
                  <a:latin typeface="Berlin Sans FB" panose="020E0602020502020306" pitchFamily="34" charset="0"/>
                </a:rPr>
                <a:t>2</a:t>
              </a:r>
            </a:p>
          </p:txBody>
        </p:sp>
      </p:grpSp>
      <p:pic>
        <p:nvPicPr>
          <p:cNvPr id="4" name="Imagem 3" descr="Uma imagem contendo mulher, segurando, mão, atletismo&#10;&#10;O conteúdo gerado por IA pode estar incorreto.">
            <a:extLst>
              <a:ext uri="{FF2B5EF4-FFF2-40B4-BE49-F238E27FC236}">
                <a16:creationId xmlns:a16="http://schemas.microsoft.com/office/drawing/2014/main" id="{2363302C-2958-A42C-73E2-DE225DB65C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4175282" y="320686"/>
            <a:ext cx="4968718" cy="331247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136482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0383"/>
        </a:solidFill>
        <a:effectLst/>
      </p:bgPr>
    </p:bg>
    <p:spTree>
      <p:nvGrpSpPr>
        <p:cNvPr id="1" name="Shape 154">
          <a:extLst>
            <a:ext uri="{FF2B5EF4-FFF2-40B4-BE49-F238E27FC236}">
              <a16:creationId xmlns:a16="http://schemas.microsoft.com/office/drawing/2014/main" id="{5FAE5F12-2EDF-03EE-8B32-3C2F38143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>
            <a:extLst>
              <a:ext uri="{FF2B5EF4-FFF2-40B4-BE49-F238E27FC236}">
                <a16:creationId xmlns:a16="http://schemas.microsoft.com/office/drawing/2014/main" id="{D2690CD4-7ABF-E375-B620-CBD7AE31F2C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5600"/>
          <a:stretch>
            <a:fillRect/>
          </a:stretch>
        </p:blipFill>
        <p:spPr>
          <a:xfrm>
            <a:off x="-1" y="-1"/>
            <a:ext cx="9141290" cy="5143501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60D3A9D5-B6E1-ACC6-D710-6D09BF05FCB6}"/>
              </a:ext>
            </a:extLst>
          </p:cNvPr>
          <p:cNvSpPr/>
          <p:nvPr/>
        </p:nvSpPr>
        <p:spPr>
          <a:xfrm>
            <a:off x="-1" y="0"/>
            <a:ext cx="9141291" cy="5143500"/>
          </a:xfrm>
          <a:prstGeom prst="rect">
            <a:avLst/>
          </a:prstGeom>
          <a:solidFill>
            <a:srgbClr val="150383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Imagem 9" descr="Imagem em preto e branco&#10;&#10;Descrição gerada automaticamente com confiança média">
            <a:extLst>
              <a:ext uri="{FF2B5EF4-FFF2-40B4-BE49-F238E27FC236}">
                <a16:creationId xmlns:a16="http://schemas.microsoft.com/office/drawing/2014/main" id="{AE30606E-C665-351B-855F-BB4F88EBC2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2600" y="-826268"/>
            <a:ext cx="6286500" cy="6286500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4D8E7E30-1F18-D280-0E84-EEDF73881B0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52359" y="264306"/>
            <a:ext cx="540000" cy="540000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EA40539E-F002-6EF5-7C5D-A826E120BAC5}"/>
              </a:ext>
            </a:extLst>
          </p:cNvPr>
          <p:cNvSpPr txBox="1"/>
          <p:nvPr/>
        </p:nvSpPr>
        <p:spPr>
          <a:xfrm>
            <a:off x="861073" y="330590"/>
            <a:ext cx="2560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T" panose="020B0502020204020303" pitchFamily="34" charset="0"/>
              </a:rPr>
              <a:t>Nome do Apresentador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D07BFD1-4521-E63E-2B18-E145FE9C76FD}"/>
              </a:ext>
            </a:extLst>
          </p:cNvPr>
          <p:cNvSpPr txBox="1"/>
          <p:nvPr/>
        </p:nvSpPr>
        <p:spPr>
          <a:xfrm>
            <a:off x="969572" y="2908024"/>
            <a:ext cx="390363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00A8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TEMPLATE+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B13F96D-17DB-0323-548F-242B2CB1C016}"/>
              </a:ext>
            </a:extLst>
          </p:cNvPr>
          <p:cNvSpPr txBox="1"/>
          <p:nvPr/>
        </p:nvSpPr>
        <p:spPr>
          <a:xfrm>
            <a:off x="1407192" y="3550785"/>
            <a:ext cx="30283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F8F9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T" panose="020B0502020204020303" pitchFamily="34" charset="0"/>
              </a:rPr>
              <a:t>vias tópica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85C671B-2621-08CC-709E-F7CA730D58B0}"/>
              </a:ext>
            </a:extLst>
          </p:cNvPr>
          <p:cNvSpPr txBox="1"/>
          <p:nvPr/>
        </p:nvSpPr>
        <p:spPr>
          <a:xfrm>
            <a:off x="447249" y="4181968"/>
            <a:ext cx="4948278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500" dirty="0">
                <a:solidFill>
                  <a:srgbClr val="00A8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T" panose="020B0502020204020303" pitchFamily="34" charset="0"/>
              </a:rPr>
              <a:t>ENTERAL E PARENTERAL</a:t>
            </a:r>
          </a:p>
        </p:txBody>
      </p:sp>
    </p:spTree>
    <p:extLst>
      <p:ext uri="{BB962C8B-B14F-4D97-AF65-F5344CB8AC3E}">
        <p14:creationId xmlns:p14="http://schemas.microsoft.com/office/powerpoint/2010/main" val="3377853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A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76DDF2-A20D-37BB-F812-968379B95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 descr="Ícone&#10;&#10;Descrição gerada automaticamente">
            <a:extLst>
              <a:ext uri="{FF2B5EF4-FFF2-40B4-BE49-F238E27FC236}">
                <a16:creationId xmlns:a16="http://schemas.microsoft.com/office/drawing/2014/main" id="{02EBC0B3-CB0E-5D81-6D7A-17A73886D0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8355" y="192260"/>
            <a:ext cx="540000" cy="540000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EE556852-7C16-3339-E186-1CE120DE56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370481" y="0"/>
            <a:ext cx="4295749" cy="5143500"/>
          </a:xfrm>
          <a:prstGeom prst="rect">
            <a:avLst/>
          </a:prstGeom>
          <a:effectLst>
            <a:outerShdw blurRad="342900" dist="38100" dir="18900000" sx="103000" sy="103000" algn="bl" rotWithShape="0">
              <a:prstClr val="black">
                <a:alpha val="40000"/>
              </a:prstClr>
            </a:outerShdw>
          </a:effectLst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AE4C158E-8AEB-F470-B434-6BCB70C471E3}"/>
              </a:ext>
            </a:extLst>
          </p:cNvPr>
          <p:cNvSpPr/>
          <p:nvPr/>
        </p:nvSpPr>
        <p:spPr>
          <a:xfrm>
            <a:off x="406405" y="285750"/>
            <a:ext cx="3033203" cy="1276350"/>
          </a:xfrm>
          <a:prstGeom prst="roundRect">
            <a:avLst>
              <a:gd name="adj" fmla="val 48010"/>
            </a:avLst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29CB030-2533-2AC1-FDF0-AA1E1A35785E}"/>
              </a:ext>
            </a:extLst>
          </p:cNvPr>
          <p:cNvSpPr txBox="1"/>
          <p:nvPr/>
        </p:nvSpPr>
        <p:spPr>
          <a:xfrm>
            <a:off x="625644" y="462260"/>
            <a:ext cx="24897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0017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C25B79B-F960-2A2F-E956-E71B762CD158}"/>
              </a:ext>
            </a:extLst>
          </p:cNvPr>
          <p:cNvSpPr txBox="1"/>
          <p:nvPr/>
        </p:nvSpPr>
        <p:spPr>
          <a:xfrm>
            <a:off x="1397169" y="2034454"/>
            <a:ext cx="12057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0017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T" panose="020B0502020204020303" pitchFamily="34" charset="0"/>
              </a:rPr>
              <a:t>TÍTULO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6C2EFF0B-D08A-28B4-2886-2502EE4CB44C}"/>
              </a:ext>
            </a:extLst>
          </p:cNvPr>
          <p:cNvSpPr txBox="1"/>
          <p:nvPr/>
        </p:nvSpPr>
        <p:spPr>
          <a:xfrm>
            <a:off x="1397169" y="2411542"/>
            <a:ext cx="2159566" cy="6832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400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</a:t>
            </a:r>
          </a:p>
          <a:p>
            <a:pPr>
              <a:lnSpc>
                <a:spcPct val="80000"/>
              </a:lnSpc>
            </a:pPr>
            <a:r>
              <a:rPr lang="pt-BR" sz="2400" dirty="0">
                <a:solidFill>
                  <a:srgbClr val="FFFFFF"/>
                </a:solidFill>
                <a:latin typeface="Futura BT" panose="020B0502020204020303" pitchFamily="34" charset="0"/>
              </a:rPr>
              <a:t>descritivo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4FF7155-5BE1-2DE9-5714-75F78CA39A7E}"/>
              </a:ext>
            </a:extLst>
          </p:cNvPr>
          <p:cNvSpPr txBox="1"/>
          <p:nvPr/>
        </p:nvSpPr>
        <p:spPr>
          <a:xfrm>
            <a:off x="1389893" y="3531027"/>
            <a:ext cx="12057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0017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T" panose="020B0502020204020303" pitchFamily="34" charset="0"/>
              </a:rPr>
              <a:t>TÍTULO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30F687C-28E1-A26B-43C7-888CB3D27410}"/>
              </a:ext>
            </a:extLst>
          </p:cNvPr>
          <p:cNvSpPr txBox="1"/>
          <p:nvPr/>
        </p:nvSpPr>
        <p:spPr>
          <a:xfrm>
            <a:off x="1389893" y="3908115"/>
            <a:ext cx="2159566" cy="6832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400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</a:t>
            </a:r>
          </a:p>
          <a:p>
            <a:pPr>
              <a:lnSpc>
                <a:spcPct val="80000"/>
              </a:lnSpc>
            </a:pPr>
            <a:r>
              <a:rPr lang="pt-BR" sz="2400" dirty="0">
                <a:solidFill>
                  <a:srgbClr val="FFFFFF"/>
                </a:solidFill>
                <a:latin typeface="Futura BT" panose="020B0502020204020303" pitchFamily="34" charset="0"/>
              </a:rPr>
              <a:t>descritivo</a:t>
            </a:r>
          </a:p>
        </p:txBody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FF0F9F5A-744B-148B-B3AD-97726C8C316A}"/>
              </a:ext>
            </a:extLst>
          </p:cNvPr>
          <p:cNvGrpSpPr/>
          <p:nvPr/>
        </p:nvGrpSpPr>
        <p:grpSpPr>
          <a:xfrm>
            <a:off x="482769" y="2051379"/>
            <a:ext cx="914400" cy="958850"/>
            <a:chOff x="625644" y="2051379"/>
            <a:chExt cx="914400" cy="958850"/>
          </a:xfrm>
        </p:grpSpPr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6A2D94F1-A367-603C-5DAD-77A741424E6B}"/>
                </a:ext>
              </a:extLst>
            </p:cNvPr>
            <p:cNvSpPr/>
            <p:nvPr/>
          </p:nvSpPr>
          <p:spPr>
            <a:xfrm>
              <a:off x="625644" y="2095829"/>
              <a:ext cx="914400" cy="914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D3FAF545-D915-244E-825A-F493EB0DA89F}"/>
                </a:ext>
              </a:extLst>
            </p:cNvPr>
            <p:cNvSpPr/>
            <p:nvPr/>
          </p:nvSpPr>
          <p:spPr>
            <a:xfrm>
              <a:off x="722844" y="2193029"/>
              <a:ext cx="720000" cy="720000"/>
            </a:xfrm>
            <a:prstGeom prst="ellipse">
              <a:avLst/>
            </a:prstGeom>
            <a:solidFill>
              <a:srgbClr val="00171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07D5E41A-C080-FB5B-F8DA-B324303D71A2}"/>
                </a:ext>
              </a:extLst>
            </p:cNvPr>
            <p:cNvSpPr txBox="1"/>
            <p:nvPr/>
          </p:nvSpPr>
          <p:spPr>
            <a:xfrm>
              <a:off x="892638" y="2051379"/>
              <a:ext cx="37863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5400" dirty="0">
                  <a:solidFill>
                    <a:srgbClr val="FFFFFF"/>
                  </a:solidFill>
                  <a:latin typeface="Berlin Sans FB" panose="020E0602020502020306" pitchFamily="34" charset="0"/>
                </a:rPr>
                <a:t>1</a:t>
              </a:r>
            </a:p>
          </p:txBody>
        </p:sp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A4E23EC5-1898-DA2A-DE7C-295767FD4FA8}"/>
              </a:ext>
            </a:extLst>
          </p:cNvPr>
          <p:cNvGrpSpPr/>
          <p:nvPr/>
        </p:nvGrpSpPr>
        <p:grpSpPr>
          <a:xfrm>
            <a:off x="482769" y="3569363"/>
            <a:ext cx="914400" cy="977566"/>
            <a:chOff x="625644" y="3569363"/>
            <a:chExt cx="914400" cy="977566"/>
          </a:xfrm>
        </p:grpSpPr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C5EE4AE5-9577-2B34-D4A7-1107091443C5}"/>
                </a:ext>
              </a:extLst>
            </p:cNvPr>
            <p:cNvSpPr/>
            <p:nvPr/>
          </p:nvSpPr>
          <p:spPr>
            <a:xfrm>
              <a:off x="625644" y="3632529"/>
              <a:ext cx="914400" cy="914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961E6457-F557-8362-D36E-301092EC0767}"/>
                </a:ext>
              </a:extLst>
            </p:cNvPr>
            <p:cNvSpPr/>
            <p:nvPr/>
          </p:nvSpPr>
          <p:spPr>
            <a:xfrm>
              <a:off x="722844" y="3729729"/>
              <a:ext cx="720000" cy="720000"/>
            </a:xfrm>
            <a:prstGeom prst="ellipse">
              <a:avLst/>
            </a:prstGeom>
            <a:solidFill>
              <a:srgbClr val="00171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3DB1130E-B012-A910-F42B-73745B0F9589}"/>
                </a:ext>
              </a:extLst>
            </p:cNvPr>
            <p:cNvSpPr txBox="1"/>
            <p:nvPr/>
          </p:nvSpPr>
          <p:spPr>
            <a:xfrm>
              <a:off x="822106" y="3569363"/>
              <a:ext cx="51969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5400" dirty="0">
                  <a:solidFill>
                    <a:srgbClr val="FFFFFF"/>
                  </a:solidFill>
                  <a:latin typeface="Berlin Sans FB" panose="020E0602020502020306" pitchFamily="34" charset="0"/>
                </a:rPr>
                <a:t>2</a:t>
              </a:r>
            </a:p>
          </p:txBody>
        </p:sp>
      </p:grp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0E119BCE-25F9-4196-F9B4-71845CD1E664}"/>
              </a:ext>
            </a:extLst>
          </p:cNvPr>
          <p:cNvSpPr txBox="1"/>
          <p:nvPr/>
        </p:nvSpPr>
        <p:spPr>
          <a:xfrm>
            <a:off x="4774150" y="2025498"/>
            <a:ext cx="12057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0017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T" panose="020B0502020204020303" pitchFamily="34" charset="0"/>
              </a:rPr>
              <a:t>TÍTULO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C79CC58B-F8B2-E74A-CCEE-4E94948731B1}"/>
              </a:ext>
            </a:extLst>
          </p:cNvPr>
          <p:cNvSpPr txBox="1"/>
          <p:nvPr/>
        </p:nvSpPr>
        <p:spPr>
          <a:xfrm>
            <a:off x="4774150" y="2402586"/>
            <a:ext cx="2159566" cy="6832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400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</a:t>
            </a:r>
          </a:p>
          <a:p>
            <a:pPr>
              <a:lnSpc>
                <a:spcPct val="80000"/>
              </a:lnSpc>
            </a:pPr>
            <a:r>
              <a:rPr lang="pt-BR" sz="2400" dirty="0">
                <a:solidFill>
                  <a:srgbClr val="FFFFFF"/>
                </a:solidFill>
                <a:latin typeface="Futura BT" panose="020B0502020204020303" pitchFamily="34" charset="0"/>
              </a:rPr>
              <a:t>descritivo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FB79F88C-1111-431A-5736-890788B9564C}"/>
              </a:ext>
            </a:extLst>
          </p:cNvPr>
          <p:cNvSpPr txBox="1"/>
          <p:nvPr/>
        </p:nvSpPr>
        <p:spPr>
          <a:xfrm>
            <a:off x="4766874" y="3522071"/>
            <a:ext cx="12057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0017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T" panose="020B0502020204020303" pitchFamily="34" charset="0"/>
              </a:rPr>
              <a:t>TÍTULO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8213A172-D9BE-702D-8E09-1334D9635675}"/>
              </a:ext>
            </a:extLst>
          </p:cNvPr>
          <p:cNvSpPr txBox="1"/>
          <p:nvPr/>
        </p:nvSpPr>
        <p:spPr>
          <a:xfrm>
            <a:off x="4766874" y="3899159"/>
            <a:ext cx="2159566" cy="6832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400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</a:t>
            </a:r>
          </a:p>
          <a:p>
            <a:pPr>
              <a:lnSpc>
                <a:spcPct val="80000"/>
              </a:lnSpc>
            </a:pPr>
            <a:r>
              <a:rPr lang="pt-BR" sz="2400" dirty="0">
                <a:solidFill>
                  <a:srgbClr val="FFFFFF"/>
                </a:solidFill>
                <a:latin typeface="Futura BT" panose="020B0502020204020303" pitchFamily="34" charset="0"/>
              </a:rPr>
              <a:t>descritivo</a:t>
            </a:r>
          </a:p>
        </p:txBody>
      </p: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97A6EF65-067B-DB21-FC54-A0EC385002A8}"/>
              </a:ext>
            </a:extLst>
          </p:cNvPr>
          <p:cNvGrpSpPr/>
          <p:nvPr/>
        </p:nvGrpSpPr>
        <p:grpSpPr>
          <a:xfrm>
            <a:off x="3859750" y="2042423"/>
            <a:ext cx="914400" cy="958850"/>
            <a:chOff x="625644" y="2051379"/>
            <a:chExt cx="914400" cy="958850"/>
          </a:xfrm>
        </p:grpSpPr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A9862105-7A92-267E-B87B-C483D236CED4}"/>
                </a:ext>
              </a:extLst>
            </p:cNvPr>
            <p:cNvSpPr/>
            <p:nvPr/>
          </p:nvSpPr>
          <p:spPr>
            <a:xfrm>
              <a:off x="625644" y="2095829"/>
              <a:ext cx="914400" cy="914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8CF6143B-03AF-6FA1-8641-3DDE6004D8FE}"/>
                </a:ext>
              </a:extLst>
            </p:cNvPr>
            <p:cNvSpPr/>
            <p:nvPr/>
          </p:nvSpPr>
          <p:spPr>
            <a:xfrm>
              <a:off x="722844" y="2193029"/>
              <a:ext cx="720000" cy="720000"/>
            </a:xfrm>
            <a:prstGeom prst="ellipse">
              <a:avLst/>
            </a:prstGeom>
            <a:solidFill>
              <a:srgbClr val="00171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id="{51CB7BFF-6B71-B9B5-2BB1-58B3006B4809}"/>
                </a:ext>
              </a:extLst>
            </p:cNvPr>
            <p:cNvSpPr txBox="1"/>
            <p:nvPr/>
          </p:nvSpPr>
          <p:spPr>
            <a:xfrm>
              <a:off x="825963" y="2051379"/>
              <a:ext cx="51167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5400" dirty="0">
                  <a:solidFill>
                    <a:srgbClr val="FFFFFF"/>
                  </a:solidFill>
                  <a:latin typeface="Berlin Sans FB" panose="020E0602020502020306" pitchFamily="34" charset="0"/>
                </a:rPr>
                <a:t>3</a:t>
              </a:r>
            </a:p>
          </p:txBody>
        </p:sp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FF311B03-4997-B6A7-2894-E74942E25F40}"/>
              </a:ext>
            </a:extLst>
          </p:cNvPr>
          <p:cNvGrpSpPr/>
          <p:nvPr/>
        </p:nvGrpSpPr>
        <p:grpSpPr>
          <a:xfrm>
            <a:off x="3859750" y="3560407"/>
            <a:ext cx="914400" cy="977566"/>
            <a:chOff x="625644" y="3569363"/>
            <a:chExt cx="914400" cy="977566"/>
          </a:xfrm>
        </p:grpSpPr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1B65ECE8-014E-F709-456A-6613F411A6CD}"/>
                </a:ext>
              </a:extLst>
            </p:cNvPr>
            <p:cNvSpPr/>
            <p:nvPr/>
          </p:nvSpPr>
          <p:spPr>
            <a:xfrm>
              <a:off x="625644" y="3632529"/>
              <a:ext cx="914400" cy="914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EF31BF58-31FE-09B0-CDDD-73167C6D33E4}"/>
                </a:ext>
              </a:extLst>
            </p:cNvPr>
            <p:cNvSpPr/>
            <p:nvPr/>
          </p:nvSpPr>
          <p:spPr>
            <a:xfrm>
              <a:off x="722844" y="3729729"/>
              <a:ext cx="720000" cy="720000"/>
            </a:xfrm>
            <a:prstGeom prst="ellipse">
              <a:avLst/>
            </a:prstGeom>
            <a:solidFill>
              <a:srgbClr val="00171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CaixaDeTexto 28">
              <a:extLst>
                <a:ext uri="{FF2B5EF4-FFF2-40B4-BE49-F238E27FC236}">
                  <a16:creationId xmlns:a16="http://schemas.microsoft.com/office/drawing/2014/main" id="{A81188CE-A3B8-8F8F-3EE5-B797850FE865}"/>
                </a:ext>
              </a:extLst>
            </p:cNvPr>
            <p:cNvSpPr txBox="1"/>
            <p:nvPr/>
          </p:nvSpPr>
          <p:spPr>
            <a:xfrm>
              <a:off x="793531" y="3569363"/>
              <a:ext cx="530915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5400" dirty="0">
                  <a:solidFill>
                    <a:srgbClr val="FFFFFF"/>
                  </a:solidFill>
                  <a:latin typeface="Berlin Sans FB" panose="020E0602020502020306" pitchFamily="34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638402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8" grpId="0"/>
      <p:bldP spid="9" grpId="0"/>
      <p:bldP spid="12" grpId="0"/>
      <p:bldP spid="13" grpId="0"/>
      <p:bldP spid="18" grpId="0"/>
      <p:bldP spid="19" grpId="0"/>
      <p:bldP spid="20" grpId="0"/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0383"/>
        </a:solidFill>
        <a:effectLst/>
      </p:bgPr>
    </p:bg>
    <p:spTree>
      <p:nvGrpSpPr>
        <p:cNvPr id="1" name="Shape 551">
          <a:extLst>
            <a:ext uri="{FF2B5EF4-FFF2-40B4-BE49-F238E27FC236}">
              <a16:creationId xmlns:a16="http://schemas.microsoft.com/office/drawing/2014/main" id="{5B95CF50-6A6F-58B5-D70A-CC439521F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lipse 15">
            <a:extLst>
              <a:ext uri="{FF2B5EF4-FFF2-40B4-BE49-F238E27FC236}">
                <a16:creationId xmlns:a16="http://schemas.microsoft.com/office/drawing/2014/main" id="{606D22E2-8940-7D79-E53E-13B110B87C8E}"/>
              </a:ext>
            </a:extLst>
          </p:cNvPr>
          <p:cNvSpPr/>
          <p:nvPr/>
        </p:nvSpPr>
        <p:spPr>
          <a:xfrm>
            <a:off x="4980806" y="-814913"/>
            <a:ext cx="5676900" cy="535305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6EE70BE4-99AF-DF2F-E7DA-25F82A7C5DC2}"/>
              </a:ext>
            </a:extLst>
          </p:cNvPr>
          <p:cNvSpPr txBox="1"/>
          <p:nvPr/>
        </p:nvSpPr>
        <p:spPr>
          <a:xfrm>
            <a:off x="389016" y="2137892"/>
            <a:ext cx="36888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00A8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SUBTÍTULO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F51AF4FC-C8A9-05AB-DA1E-B0D07B12AE98}"/>
              </a:ext>
            </a:extLst>
          </p:cNvPr>
          <p:cNvSpPr txBox="1"/>
          <p:nvPr/>
        </p:nvSpPr>
        <p:spPr>
          <a:xfrm>
            <a:off x="425673" y="1739900"/>
            <a:ext cx="1026243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T" panose="020B0502020204020303" pitchFamily="34" charset="0"/>
              </a:rPr>
              <a:t>título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D7946ED7-0BD3-E903-67B6-0D0197F705CA}"/>
              </a:ext>
            </a:extLst>
          </p:cNvPr>
          <p:cNvSpPr txBox="1"/>
          <p:nvPr/>
        </p:nvSpPr>
        <p:spPr>
          <a:xfrm>
            <a:off x="425673" y="3013597"/>
            <a:ext cx="3408305" cy="3877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400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descritivo</a:t>
            </a:r>
          </a:p>
        </p:txBody>
      </p:sp>
      <p:pic>
        <p:nvPicPr>
          <p:cNvPr id="14" name="Imagem 13" descr="Imagem em preto e branco&#10;&#10;Descrição gerada automaticamente com confiança média">
            <a:extLst>
              <a:ext uri="{FF2B5EF4-FFF2-40B4-BE49-F238E27FC236}">
                <a16:creationId xmlns:a16="http://schemas.microsoft.com/office/drawing/2014/main" id="{421A9C2C-7EF5-0201-30B4-57200148B9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5915" y="-814913"/>
            <a:ext cx="6286500" cy="6286500"/>
          </a:xfrm>
          <a:prstGeom prst="rect">
            <a:avLst/>
          </a:prstGeom>
          <a:effectLst>
            <a:outerShdw blurRad="342900" dist="38100" dir="18900000" sx="103000" sy="103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D9888CE9-E5A4-8EB7-D5BA-AC531F7D42E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09016" y="4401171"/>
            <a:ext cx="540000" cy="540000"/>
          </a:xfrm>
          <a:prstGeom prst="rect">
            <a:avLst/>
          </a:prstGeom>
        </p:spPr>
      </p:pic>
      <p:grpSp>
        <p:nvGrpSpPr>
          <p:cNvPr id="3" name="Agrupar 2">
            <a:extLst>
              <a:ext uri="{FF2B5EF4-FFF2-40B4-BE49-F238E27FC236}">
                <a16:creationId xmlns:a16="http://schemas.microsoft.com/office/drawing/2014/main" id="{40CB9BED-084D-D2AE-3A10-438603617C09}"/>
              </a:ext>
            </a:extLst>
          </p:cNvPr>
          <p:cNvGrpSpPr/>
          <p:nvPr/>
        </p:nvGrpSpPr>
        <p:grpSpPr>
          <a:xfrm>
            <a:off x="291816" y="179722"/>
            <a:ext cx="914400" cy="958164"/>
            <a:chOff x="291816" y="179722"/>
            <a:chExt cx="914400" cy="958164"/>
          </a:xfrm>
        </p:grpSpPr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D7248218-4875-E0A9-1C44-04285BE361DD}"/>
                </a:ext>
              </a:extLst>
            </p:cNvPr>
            <p:cNvSpPr/>
            <p:nvPr/>
          </p:nvSpPr>
          <p:spPr>
            <a:xfrm>
              <a:off x="291816" y="223486"/>
              <a:ext cx="914400" cy="914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176788E0-7FD8-665A-F623-56D80B0318AF}"/>
                </a:ext>
              </a:extLst>
            </p:cNvPr>
            <p:cNvSpPr/>
            <p:nvPr/>
          </p:nvSpPr>
          <p:spPr>
            <a:xfrm>
              <a:off x="389016" y="320686"/>
              <a:ext cx="720000" cy="720000"/>
            </a:xfrm>
            <a:prstGeom prst="ellipse">
              <a:avLst/>
            </a:prstGeom>
            <a:solidFill>
              <a:srgbClr val="00171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" name="CaixaDeTexto 1">
              <a:extLst>
                <a:ext uri="{FF2B5EF4-FFF2-40B4-BE49-F238E27FC236}">
                  <a16:creationId xmlns:a16="http://schemas.microsoft.com/office/drawing/2014/main" id="{AECFEE6A-F57A-9CA4-0FBB-531D5331F24F}"/>
                </a:ext>
              </a:extLst>
            </p:cNvPr>
            <p:cNvSpPr txBox="1"/>
            <p:nvPr/>
          </p:nvSpPr>
          <p:spPr>
            <a:xfrm>
              <a:off x="559701" y="179722"/>
              <a:ext cx="37863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5400" dirty="0">
                  <a:solidFill>
                    <a:srgbClr val="FFFFFF"/>
                  </a:solidFill>
                  <a:latin typeface="Berlin Sans FB" panose="020E0602020502020306" pitchFamily="34" charset="0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096143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038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E9E17C-E2F9-FA49-C4B9-F08CFD936B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A7390E8D-1223-4DA0-B819-7AE41F6BBF3A}"/>
              </a:ext>
            </a:extLst>
          </p:cNvPr>
          <p:cNvSpPr/>
          <p:nvPr/>
        </p:nvSpPr>
        <p:spPr>
          <a:xfrm>
            <a:off x="0" y="3067050"/>
            <a:ext cx="9144000" cy="2076450"/>
          </a:xfrm>
          <a:prstGeom prst="rect">
            <a:avLst/>
          </a:prstGeom>
          <a:solidFill>
            <a:srgbClr val="00A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547A50C0-D10A-CBAF-D2EB-234652EA2E89}"/>
              </a:ext>
            </a:extLst>
          </p:cNvPr>
          <p:cNvGrpSpPr/>
          <p:nvPr/>
        </p:nvGrpSpPr>
        <p:grpSpPr>
          <a:xfrm rot="21417964">
            <a:off x="0" y="-361950"/>
            <a:ext cx="5073351" cy="6858000"/>
            <a:chOff x="762424" y="-552451"/>
            <a:chExt cx="5073351" cy="6858000"/>
          </a:xfrm>
        </p:grpSpPr>
        <p:pic>
          <p:nvPicPr>
            <p:cNvPr id="3" name="Imagem 2" descr="Placa de computador&#10;&#10;Descrição gerada automaticamente com confiança média">
              <a:extLst>
                <a:ext uri="{FF2B5EF4-FFF2-40B4-BE49-F238E27FC236}">
                  <a16:creationId xmlns:a16="http://schemas.microsoft.com/office/drawing/2014/main" id="{304CC460-BA77-0F0D-15BA-4E21F74ADD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424" y="-552451"/>
              <a:ext cx="5073351" cy="6858000"/>
            </a:xfrm>
            <a:prstGeom prst="rect">
              <a:avLst/>
            </a:prstGeom>
          </p:spPr>
        </p:pic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649E8FAE-C9EE-ED52-ACAE-9323F399E638}"/>
                </a:ext>
              </a:extLst>
            </p:cNvPr>
            <p:cNvSpPr txBox="1"/>
            <p:nvPr/>
          </p:nvSpPr>
          <p:spPr>
            <a:xfrm>
              <a:off x="1357037" y="1190053"/>
              <a:ext cx="3831465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14300" indent="0">
                <a:buNone/>
              </a:pPr>
              <a:r>
                <a:rPr lang="pt-BR" sz="1800" dirty="0">
                  <a:solidFill>
                    <a:srgbClr val="00171F"/>
                  </a:solidFill>
                  <a:effectLst/>
                  <a:latin typeface="Futura BT" panose="020B0502020204020303" pitchFamily="34" charset="0"/>
                </a:rPr>
                <a:t>Mais informações textuais de caráter clínico. Aproveite o espaço para inserir informações relacionadas à área.</a:t>
              </a:r>
              <a:endParaRPr lang="pt-BR" dirty="0">
                <a:solidFill>
                  <a:srgbClr val="00171F"/>
                </a:solidFill>
                <a:latin typeface="Futura BT" panose="020B0502020204020303" pitchFamily="34" charset="0"/>
              </a:endParaRPr>
            </a:p>
          </p:txBody>
        </p:sp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id="{D4EC914F-AB3A-79BE-C145-3E903ADFFE69}"/>
              </a:ext>
            </a:extLst>
          </p:cNvPr>
          <p:cNvSpPr txBox="1"/>
          <p:nvPr/>
        </p:nvSpPr>
        <p:spPr>
          <a:xfrm>
            <a:off x="6337683" y="125326"/>
            <a:ext cx="24897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TÍTULO</a:t>
            </a:r>
          </a:p>
        </p:txBody>
      </p:sp>
      <p:pic>
        <p:nvPicPr>
          <p:cNvPr id="8" name="Imagem 7" descr="Ícone&#10;&#10;Descrição gerada automaticamente">
            <a:extLst>
              <a:ext uri="{FF2B5EF4-FFF2-40B4-BE49-F238E27FC236}">
                <a16:creationId xmlns:a16="http://schemas.microsoft.com/office/drawing/2014/main" id="{FA3C3014-89D3-CA86-C8AD-BA6377125E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9540" y="4453611"/>
            <a:ext cx="540000" cy="540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EF40CD88-04EE-47D2-B506-C86C82F618E2}"/>
              </a:ext>
            </a:extLst>
          </p:cNvPr>
          <p:cNvSpPr/>
          <p:nvPr/>
        </p:nvSpPr>
        <p:spPr>
          <a:xfrm>
            <a:off x="5083703" y="1567372"/>
            <a:ext cx="3679937" cy="2076450"/>
          </a:xfrm>
          <a:prstGeom prst="roundRect">
            <a:avLst>
              <a:gd name="adj" fmla="val 8270"/>
            </a:avLst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solidFill>
                  <a:srgbClr val="150383"/>
                </a:solidFill>
                <a:effectLst/>
                <a:latin typeface="Futura BT" panose="020B0502020204020303" pitchFamily="34" charset="0"/>
              </a:rPr>
              <a:t>Pequeno texto descritivo. Evite muito texto e </a:t>
            </a:r>
            <a:r>
              <a:rPr lang="pt-BR" sz="2400" b="1" dirty="0">
                <a:solidFill>
                  <a:srgbClr val="00A8E8"/>
                </a:solidFill>
                <a:effectLst/>
                <a:latin typeface="Futura BT" panose="020B0502020204020303" pitchFamily="34" charset="0"/>
              </a:rPr>
              <a:t>destaque palavras importantes</a:t>
            </a:r>
            <a:r>
              <a:rPr lang="pt-BR" sz="2400" dirty="0">
                <a:solidFill>
                  <a:srgbClr val="150383"/>
                </a:solidFill>
                <a:effectLst/>
                <a:latin typeface="Futura BT" panose="020B0502020204020303" pitchFamily="34" charset="0"/>
              </a:rPr>
              <a:t>.</a:t>
            </a:r>
            <a:endParaRPr lang="pt-BR" sz="3200" dirty="0">
              <a:solidFill>
                <a:srgbClr val="150383"/>
              </a:solidFill>
              <a:latin typeface="Futura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591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 descr="Ícone&#10;&#10;Descrição gerada automaticamente">
            <a:extLst>
              <a:ext uri="{FF2B5EF4-FFF2-40B4-BE49-F238E27FC236}">
                <a16:creationId xmlns:a16="http://schemas.microsoft.com/office/drawing/2014/main" id="{FD934F3D-3BBB-BAE5-72C4-EC7C7F406204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8518355" y="192260"/>
            <a:ext cx="540000" cy="540000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E2549F83-F4F4-ED20-3D5F-D368196BB0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370481" y="0"/>
            <a:ext cx="4295749" cy="5143500"/>
          </a:xfrm>
          <a:prstGeom prst="rect">
            <a:avLst/>
          </a:prstGeom>
          <a:effectLst>
            <a:outerShdw blurRad="342900" dist="38100" dir="18900000" sx="103000" sy="103000" algn="bl" rotWithShape="0">
              <a:prstClr val="black">
                <a:alpha val="40000"/>
              </a:prstClr>
            </a:outerShdw>
          </a:effectLst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DBA22E67-72EF-6455-40F4-25561A009BC0}"/>
              </a:ext>
            </a:extLst>
          </p:cNvPr>
          <p:cNvSpPr/>
          <p:nvPr/>
        </p:nvSpPr>
        <p:spPr>
          <a:xfrm>
            <a:off x="406405" y="285750"/>
            <a:ext cx="3033203" cy="1276350"/>
          </a:xfrm>
          <a:prstGeom prst="roundRect">
            <a:avLst>
              <a:gd name="adj" fmla="val 48010"/>
            </a:avLst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D743CB0-700C-6B1A-5AD8-7CAD021C70DB}"/>
              </a:ext>
            </a:extLst>
          </p:cNvPr>
          <p:cNvSpPr txBox="1"/>
          <p:nvPr/>
        </p:nvSpPr>
        <p:spPr>
          <a:xfrm>
            <a:off x="625644" y="462260"/>
            <a:ext cx="24897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1503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82B409FB-6DCB-F747-2EC7-EAD890928032}"/>
              </a:ext>
            </a:extLst>
          </p:cNvPr>
          <p:cNvSpPr txBox="1"/>
          <p:nvPr/>
        </p:nvSpPr>
        <p:spPr>
          <a:xfrm>
            <a:off x="1397169" y="2034454"/>
            <a:ext cx="12057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00A8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T" panose="020B0502020204020303" pitchFamily="34" charset="0"/>
              </a:rPr>
              <a:t>TÍTULO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F24CE9EE-4449-08F1-39E6-B4C4DF9898FF}"/>
              </a:ext>
            </a:extLst>
          </p:cNvPr>
          <p:cNvSpPr txBox="1"/>
          <p:nvPr/>
        </p:nvSpPr>
        <p:spPr>
          <a:xfrm>
            <a:off x="1397169" y="2411542"/>
            <a:ext cx="2159566" cy="6832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400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</a:t>
            </a:r>
          </a:p>
          <a:p>
            <a:pPr>
              <a:lnSpc>
                <a:spcPct val="80000"/>
              </a:lnSpc>
            </a:pPr>
            <a:r>
              <a:rPr lang="pt-BR" sz="2400" dirty="0">
                <a:solidFill>
                  <a:srgbClr val="FFFFFF"/>
                </a:solidFill>
                <a:latin typeface="Futura BT" panose="020B0502020204020303" pitchFamily="34" charset="0"/>
              </a:rPr>
              <a:t>descritivo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8FAA64E-4775-D957-72AC-0086EBD0B84F}"/>
              </a:ext>
            </a:extLst>
          </p:cNvPr>
          <p:cNvSpPr txBox="1"/>
          <p:nvPr/>
        </p:nvSpPr>
        <p:spPr>
          <a:xfrm>
            <a:off x="1389893" y="3531027"/>
            <a:ext cx="12057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00A8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T" panose="020B0502020204020303" pitchFamily="34" charset="0"/>
              </a:rPr>
              <a:t>TÍTULO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B4D016A-0D98-A80F-1B45-E80BDA9BC85E}"/>
              </a:ext>
            </a:extLst>
          </p:cNvPr>
          <p:cNvSpPr txBox="1"/>
          <p:nvPr/>
        </p:nvSpPr>
        <p:spPr>
          <a:xfrm>
            <a:off x="1389893" y="3908115"/>
            <a:ext cx="2159566" cy="6832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400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</a:t>
            </a:r>
          </a:p>
          <a:p>
            <a:pPr>
              <a:lnSpc>
                <a:spcPct val="80000"/>
              </a:lnSpc>
            </a:pPr>
            <a:r>
              <a:rPr lang="pt-BR" sz="2400" dirty="0">
                <a:solidFill>
                  <a:srgbClr val="FFFFFF"/>
                </a:solidFill>
                <a:latin typeface="Futura BT" panose="020B0502020204020303" pitchFamily="34" charset="0"/>
              </a:rPr>
              <a:t>descritivo</a:t>
            </a:r>
          </a:p>
        </p:txBody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893DD17B-5065-5F4E-EBCF-77108085E24A}"/>
              </a:ext>
            </a:extLst>
          </p:cNvPr>
          <p:cNvGrpSpPr/>
          <p:nvPr/>
        </p:nvGrpSpPr>
        <p:grpSpPr>
          <a:xfrm>
            <a:off x="482769" y="2051379"/>
            <a:ext cx="914400" cy="958850"/>
            <a:chOff x="625644" y="2051379"/>
            <a:chExt cx="914400" cy="958850"/>
          </a:xfrm>
        </p:grpSpPr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6BB53167-AB19-7F5A-5C70-A124875916E6}"/>
                </a:ext>
              </a:extLst>
            </p:cNvPr>
            <p:cNvSpPr/>
            <p:nvPr/>
          </p:nvSpPr>
          <p:spPr>
            <a:xfrm>
              <a:off x="625644" y="2095829"/>
              <a:ext cx="914400" cy="914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8A196CBB-4B94-F30E-0846-90B30E1422F7}"/>
                </a:ext>
              </a:extLst>
            </p:cNvPr>
            <p:cNvSpPr/>
            <p:nvPr/>
          </p:nvSpPr>
          <p:spPr>
            <a:xfrm>
              <a:off x="722844" y="2193029"/>
              <a:ext cx="720000" cy="720000"/>
            </a:xfrm>
            <a:prstGeom prst="ellipse">
              <a:avLst/>
            </a:prstGeom>
            <a:solidFill>
              <a:srgbClr val="00A8E8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54C2283D-024D-2D33-0AAA-21E3E05C65E4}"/>
                </a:ext>
              </a:extLst>
            </p:cNvPr>
            <p:cNvSpPr txBox="1"/>
            <p:nvPr/>
          </p:nvSpPr>
          <p:spPr>
            <a:xfrm>
              <a:off x="892638" y="2051379"/>
              <a:ext cx="37863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5400" dirty="0">
                  <a:solidFill>
                    <a:srgbClr val="FFFFFF"/>
                  </a:solidFill>
                  <a:latin typeface="Berlin Sans FB" panose="020E0602020502020306" pitchFamily="34" charset="0"/>
                </a:rPr>
                <a:t>1</a:t>
              </a:r>
            </a:p>
          </p:txBody>
        </p:sp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129EFD9C-0E10-7427-3710-CA0485C88DF2}"/>
              </a:ext>
            </a:extLst>
          </p:cNvPr>
          <p:cNvGrpSpPr/>
          <p:nvPr/>
        </p:nvGrpSpPr>
        <p:grpSpPr>
          <a:xfrm>
            <a:off x="482769" y="3569363"/>
            <a:ext cx="914400" cy="977566"/>
            <a:chOff x="625644" y="3569363"/>
            <a:chExt cx="914400" cy="977566"/>
          </a:xfrm>
        </p:grpSpPr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13AA8D81-5986-9BB0-D56B-810D78605051}"/>
                </a:ext>
              </a:extLst>
            </p:cNvPr>
            <p:cNvSpPr/>
            <p:nvPr/>
          </p:nvSpPr>
          <p:spPr>
            <a:xfrm>
              <a:off x="625644" y="3632529"/>
              <a:ext cx="914400" cy="914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D94E7D87-63CA-695E-4DC8-84EBC593F520}"/>
                </a:ext>
              </a:extLst>
            </p:cNvPr>
            <p:cNvSpPr/>
            <p:nvPr/>
          </p:nvSpPr>
          <p:spPr>
            <a:xfrm>
              <a:off x="722844" y="3729729"/>
              <a:ext cx="720000" cy="720000"/>
            </a:xfrm>
            <a:prstGeom prst="ellipse">
              <a:avLst/>
            </a:prstGeom>
            <a:solidFill>
              <a:srgbClr val="00A8E8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5276EF85-2555-34DE-9F99-A38C54954A07}"/>
                </a:ext>
              </a:extLst>
            </p:cNvPr>
            <p:cNvSpPr txBox="1"/>
            <p:nvPr/>
          </p:nvSpPr>
          <p:spPr>
            <a:xfrm>
              <a:off x="822106" y="3569363"/>
              <a:ext cx="51969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5400" dirty="0">
                  <a:solidFill>
                    <a:srgbClr val="FFFFFF"/>
                  </a:solidFill>
                  <a:latin typeface="Berlin Sans FB" panose="020E0602020502020306" pitchFamily="34" charset="0"/>
                </a:rPr>
                <a:t>2</a:t>
              </a:r>
            </a:p>
          </p:txBody>
        </p:sp>
      </p:grp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0BCA1F64-0E90-13D4-CB5B-59D4A1E114AA}"/>
              </a:ext>
            </a:extLst>
          </p:cNvPr>
          <p:cNvSpPr txBox="1"/>
          <p:nvPr/>
        </p:nvSpPr>
        <p:spPr>
          <a:xfrm>
            <a:off x="4774150" y="2025498"/>
            <a:ext cx="12057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00A8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T" panose="020B0502020204020303" pitchFamily="34" charset="0"/>
              </a:rPr>
              <a:t>TÍTULO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FD235B1C-1104-C3E9-192A-91699B991CD8}"/>
              </a:ext>
            </a:extLst>
          </p:cNvPr>
          <p:cNvSpPr txBox="1"/>
          <p:nvPr/>
        </p:nvSpPr>
        <p:spPr>
          <a:xfrm>
            <a:off x="4774150" y="2402586"/>
            <a:ext cx="2159566" cy="6832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400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</a:t>
            </a:r>
          </a:p>
          <a:p>
            <a:pPr>
              <a:lnSpc>
                <a:spcPct val="80000"/>
              </a:lnSpc>
            </a:pPr>
            <a:r>
              <a:rPr lang="pt-BR" sz="2400" dirty="0">
                <a:solidFill>
                  <a:srgbClr val="FFFFFF"/>
                </a:solidFill>
                <a:latin typeface="Futura BT" panose="020B0502020204020303" pitchFamily="34" charset="0"/>
              </a:rPr>
              <a:t>descritivo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5C95829F-B5B0-0508-6F04-6955B0FD10AE}"/>
              </a:ext>
            </a:extLst>
          </p:cNvPr>
          <p:cNvSpPr txBox="1"/>
          <p:nvPr/>
        </p:nvSpPr>
        <p:spPr>
          <a:xfrm>
            <a:off x="4766874" y="3522071"/>
            <a:ext cx="12057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00A8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T" panose="020B0502020204020303" pitchFamily="34" charset="0"/>
              </a:rPr>
              <a:t>TÍTULO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E5625649-B5AF-F08E-49C4-9A59B75C0366}"/>
              </a:ext>
            </a:extLst>
          </p:cNvPr>
          <p:cNvSpPr txBox="1"/>
          <p:nvPr/>
        </p:nvSpPr>
        <p:spPr>
          <a:xfrm>
            <a:off x="4766874" y="3899159"/>
            <a:ext cx="2159566" cy="6832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400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</a:t>
            </a:r>
          </a:p>
          <a:p>
            <a:pPr>
              <a:lnSpc>
                <a:spcPct val="80000"/>
              </a:lnSpc>
            </a:pPr>
            <a:r>
              <a:rPr lang="pt-BR" sz="2400" dirty="0">
                <a:solidFill>
                  <a:srgbClr val="FFFFFF"/>
                </a:solidFill>
                <a:latin typeface="Futura BT" panose="020B0502020204020303" pitchFamily="34" charset="0"/>
              </a:rPr>
              <a:t>descritivo</a:t>
            </a:r>
          </a:p>
        </p:txBody>
      </p: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F6C884D8-3237-5C88-B13B-F2FB78CB196E}"/>
              </a:ext>
            </a:extLst>
          </p:cNvPr>
          <p:cNvGrpSpPr/>
          <p:nvPr/>
        </p:nvGrpSpPr>
        <p:grpSpPr>
          <a:xfrm>
            <a:off x="3859750" y="2042423"/>
            <a:ext cx="914400" cy="958850"/>
            <a:chOff x="625644" y="2051379"/>
            <a:chExt cx="914400" cy="958850"/>
          </a:xfrm>
        </p:grpSpPr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74AFC9AE-1BE4-59BC-AC26-3DEA7FC4072E}"/>
                </a:ext>
              </a:extLst>
            </p:cNvPr>
            <p:cNvSpPr/>
            <p:nvPr/>
          </p:nvSpPr>
          <p:spPr>
            <a:xfrm>
              <a:off x="625644" y="2095829"/>
              <a:ext cx="914400" cy="914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E20F897C-F306-25B6-0231-CE8D869ED097}"/>
                </a:ext>
              </a:extLst>
            </p:cNvPr>
            <p:cNvSpPr/>
            <p:nvPr/>
          </p:nvSpPr>
          <p:spPr>
            <a:xfrm>
              <a:off x="722844" y="2193029"/>
              <a:ext cx="720000" cy="720000"/>
            </a:xfrm>
            <a:prstGeom prst="ellipse">
              <a:avLst/>
            </a:prstGeom>
            <a:solidFill>
              <a:srgbClr val="00A8E8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id="{DC80D373-8166-EA19-685F-A804118942E1}"/>
                </a:ext>
              </a:extLst>
            </p:cNvPr>
            <p:cNvSpPr txBox="1"/>
            <p:nvPr/>
          </p:nvSpPr>
          <p:spPr>
            <a:xfrm>
              <a:off x="825963" y="2051379"/>
              <a:ext cx="51167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5400" dirty="0">
                  <a:solidFill>
                    <a:srgbClr val="FFFFFF"/>
                  </a:solidFill>
                  <a:latin typeface="Berlin Sans FB" panose="020E0602020502020306" pitchFamily="34" charset="0"/>
                </a:rPr>
                <a:t>3</a:t>
              </a:r>
            </a:p>
          </p:txBody>
        </p:sp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1FED504C-9E8F-45FD-3B1B-7BA7024D65A1}"/>
              </a:ext>
            </a:extLst>
          </p:cNvPr>
          <p:cNvGrpSpPr/>
          <p:nvPr/>
        </p:nvGrpSpPr>
        <p:grpSpPr>
          <a:xfrm>
            <a:off x="3859750" y="3560407"/>
            <a:ext cx="914400" cy="977566"/>
            <a:chOff x="625644" y="3569363"/>
            <a:chExt cx="914400" cy="977566"/>
          </a:xfrm>
        </p:grpSpPr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98B26E13-0A90-2E42-784D-98F83E53FC22}"/>
                </a:ext>
              </a:extLst>
            </p:cNvPr>
            <p:cNvSpPr/>
            <p:nvPr/>
          </p:nvSpPr>
          <p:spPr>
            <a:xfrm>
              <a:off x="625644" y="3632529"/>
              <a:ext cx="914400" cy="914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AF3138A5-116F-C8BA-FE5E-B4C7859DBAC0}"/>
                </a:ext>
              </a:extLst>
            </p:cNvPr>
            <p:cNvSpPr/>
            <p:nvPr/>
          </p:nvSpPr>
          <p:spPr>
            <a:xfrm>
              <a:off x="722844" y="3729729"/>
              <a:ext cx="720000" cy="720000"/>
            </a:xfrm>
            <a:prstGeom prst="ellipse">
              <a:avLst/>
            </a:prstGeom>
            <a:solidFill>
              <a:srgbClr val="00A8E8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CaixaDeTexto 28">
              <a:extLst>
                <a:ext uri="{FF2B5EF4-FFF2-40B4-BE49-F238E27FC236}">
                  <a16:creationId xmlns:a16="http://schemas.microsoft.com/office/drawing/2014/main" id="{E3B0C16F-D4DA-5A89-2929-1C6F5C899F48}"/>
                </a:ext>
              </a:extLst>
            </p:cNvPr>
            <p:cNvSpPr txBox="1"/>
            <p:nvPr/>
          </p:nvSpPr>
          <p:spPr>
            <a:xfrm>
              <a:off x="793531" y="3569363"/>
              <a:ext cx="530915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5400" dirty="0">
                  <a:solidFill>
                    <a:srgbClr val="FFFFFF"/>
                  </a:solidFill>
                  <a:latin typeface="Berlin Sans FB" panose="020E0602020502020306" pitchFamily="34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844484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8" grpId="0"/>
      <p:bldP spid="9" grpId="0"/>
      <p:bldP spid="12" grpId="0"/>
      <p:bldP spid="13" grpId="0"/>
      <p:bldP spid="18" grpId="0"/>
      <p:bldP spid="19" grpId="0"/>
      <p:bldP spid="20" grpId="0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038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94B880-0AB4-66EB-3342-5253779DB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C9D89129-9E74-FA14-556F-A940DD14F091}"/>
              </a:ext>
            </a:extLst>
          </p:cNvPr>
          <p:cNvSpPr/>
          <p:nvPr/>
        </p:nvSpPr>
        <p:spPr>
          <a:xfrm>
            <a:off x="0" y="3067050"/>
            <a:ext cx="9144000" cy="2076450"/>
          </a:xfrm>
          <a:prstGeom prst="rect">
            <a:avLst/>
          </a:prstGeom>
          <a:solidFill>
            <a:srgbClr val="00A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C0CA418-B110-ED44-9C88-236A4F371DEC}"/>
              </a:ext>
            </a:extLst>
          </p:cNvPr>
          <p:cNvSpPr txBox="1"/>
          <p:nvPr/>
        </p:nvSpPr>
        <p:spPr>
          <a:xfrm>
            <a:off x="174042" y="111252"/>
            <a:ext cx="24897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TÍTULO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C317A4B-F814-5915-7E57-7F726F7358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309828" y="302917"/>
            <a:ext cx="540000" cy="540000"/>
          </a:xfrm>
          <a:prstGeom prst="rect">
            <a:avLst/>
          </a:prstGeom>
        </p:spPr>
      </p:pic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5E549D6C-96AD-C2E9-0C42-98D4A219A3F9}"/>
              </a:ext>
            </a:extLst>
          </p:cNvPr>
          <p:cNvSpPr/>
          <p:nvPr/>
        </p:nvSpPr>
        <p:spPr>
          <a:xfrm>
            <a:off x="550340" y="1706403"/>
            <a:ext cx="2217078" cy="2721293"/>
          </a:xfrm>
          <a:prstGeom prst="roundRect">
            <a:avLst>
              <a:gd name="adj" fmla="val 8270"/>
            </a:avLst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200" dirty="0">
              <a:solidFill>
                <a:srgbClr val="150383"/>
              </a:solidFill>
              <a:latin typeface="Futura BT" panose="020B0502020204020303" pitchFamily="34" charset="0"/>
            </a:endParaRP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D38B0585-282A-3F05-7554-1748EE32A4EA}"/>
              </a:ext>
            </a:extLst>
          </p:cNvPr>
          <p:cNvSpPr/>
          <p:nvPr/>
        </p:nvSpPr>
        <p:spPr>
          <a:xfrm>
            <a:off x="3463462" y="1706402"/>
            <a:ext cx="2217078" cy="2721293"/>
          </a:xfrm>
          <a:prstGeom prst="roundRect">
            <a:avLst>
              <a:gd name="adj" fmla="val 8270"/>
            </a:avLst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200" dirty="0">
              <a:solidFill>
                <a:srgbClr val="150383"/>
              </a:solidFill>
              <a:latin typeface="Futura BT" panose="020B0502020204020303" pitchFamily="34" charset="0"/>
            </a:endParaRP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C5335BBB-9166-76AC-290D-310A2D45BD2B}"/>
              </a:ext>
            </a:extLst>
          </p:cNvPr>
          <p:cNvSpPr/>
          <p:nvPr/>
        </p:nvSpPr>
        <p:spPr>
          <a:xfrm>
            <a:off x="6376584" y="1706401"/>
            <a:ext cx="2217078" cy="2721293"/>
          </a:xfrm>
          <a:prstGeom prst="roundRect">
            <a:avLst>
              <a:gd name="adj" fmla="val 8270"/>
            </a:avLst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200" dirty="0">
              <a:solidFill>
                <a:srgbClr val="150383"/>
              </a:solidFill>
              <a:latin typeface="Futura BT" panose="020B0502020204020303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189D178-4E04-BE74-8008-2A2AB1349305}"/>
              </a:ext>
            </a:extLst>
          </p:cNvPr>
          <p:cNvSpPr txBox="1"/>
          <p:nvPr/>
        </p:nvSpPr>
        <p:spPr>
          <a:xfrm>
            <a:off x="550338" y="3262104"/>
            <a:ext cx="22170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indent="0" algn="ctr">
              <a:buNone/>
            </a:pPr>
            <a:r>
              <a:rPr lang="pt-BR" sz="2000" dirty="0">
                <a:solidFill>
                  <a:srgbClr val="150383"/>
                </a:solidFill>
                <a:effectLst/>
                <a:latin typeface="Futura BT" panose="020B0502020204020303" pitchFamily="34" charset="0"/>
              </a:rPr>
              <a:t>Pequeno texto descritivo</a:t>
            </a:r>
            <a:endParaRPr lang="pt-BR" sz="2000" dirty="0">
              <a:solidFill>
                <a:srgbClr val="150383"/>
              </a:solidFill>
              <a:latin typeface="Futura BT" panose="020B0502020204020303" pitchFamily="34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D5731D79-9242-3B93-43A3-92000A6B06A5}"/>
              </a:ext>
            </a:extLst>
          </p:cNvPr>
          <p:cNvSpPr txBox="1"/>
          <p:nvPr/>
        </p:nvSpPr>
        <p:spPr>
          <a:xfrm>
            <a:off x="3463460" y="3262102"/>
            <a:ext cx="22170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indent="0" algn="ctr">
              <a:buNone/>
            </a:pPr>
            <a:r>
              <a:rPr lang="pt-BR" sz="2000" dirty="0">
                <a:solidFill>
                  <a:srgbClr val="150383"/>
                </a:solidFill>
                <a:effectLst/>
                <a:latin typeface="Futura BT" panose="020B0502020204020303" pitchFamily="34" charset="0"/>
              </a:rPr>
              <a:t>Pequeno texto descritivo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3224DEE-4FCC-BDEA-82B6-EA6DF933C97A}"/>
              </a:ext>
            </a:extLst>
          </p:cNvPr>
          <p:cNvSpPr txBox="1"/>
          <p:nvPr/>
        </p:nvSpPr>
        <p:spPr>
          <a:xfrm>
            <a:off x="6350348" y="3262102"/>
            <a:ext cx="22170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indent="0" algn="ctr">
              <a:buNone/>
            </a:pPr>
            <a:r>
              <a:rPr lang="pt-BR" sz="2000" dirty="0">
                <a:solidFill>
                  <a:srgbClr val="150383"/>
                </a:solidFill>
                <a:effectLst/>
                <a:latin typeface="Futura BT" panose="020B0502020204020303" pitchFamily="34" charset="0"/>
              </a:rPr>
              <a:t>Pequeno texto descritivo</a:t>
            </a:r>
          </a:p>
        </p:txBody>
      </p: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B1E1DDAB-8125-8937-5736-645F6F90948E}"/>
              </a:ext>
            </a:extLst>
          </p:cNvPr>
          <p:cNvGrpSpPr/>
          <p:nvPr/>
        </p:nvGrpSpPr>
        <p:grpSpPr>
          <a:xfrm>
            <a:off x="6855123" y="1803092"/>
            <a:ext cx="1260000" cy="1260000"/>
            <a:chOff x="6855123" y="1803092"/>
            <a:chExt cx="1260000" cy="1260000"/>
          </a:xfrm>
        </p:grpSpPr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52BCA3B3-8866-3F59-15FF-BC36A2E3B68F}"/>
                </a:ext>
              </a:extLst>
            </p:cNvPr>
            <p:cNvSpPr/>
            <p:nvPr/>
          </p:nvSpPr>
          <p:spPr>
            <a:xfrm>
              <a:off x="6855123" y="1803092"/>
              <a:ext cx="1260000" cy="1260000"/>
            </a:xfrm>
            <a:prstGeom prst="ellipse">
              <a:avLst/>
            </a:prstGeom>
            <a:solidFill>
              <a:srgbClr val="00171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6" name="Imagem 15" descr="Ícone&#10;&#10;Descrição gerada automaticamente">
              <a:extLst>
                <a:ext uri="{FF2B5EF4-FFF2-40B4-BE49-F238E27FC236}">
                  <a16:creationId xmlns:a16="http://schemas.microsoft.com/office/drawing/2014/main" id="{F175C3FE-FA07-66AE-B14F-863F06F387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21289" y="1983092"/>
              <a:ext cx="900000" cy="900000"/>
            </a:xfrm>
            <a:prstGeom prst="rect">
              <a:avLst/>
            </a:prstGeom>
          </p:spPr>
        </p:pic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4C50376C-AB98-D754-302E-097881BE6B16}"/>
              </a:ext>
            </a:extLst>
          </p:cNvPr>
          <p:cNvGrpSpPr/>
          <p:nvPr/>
        </p:nvGrpSpPr>
        <p:grpSpPr>
          <a:xfrm>
            <a:off x="3965261" y="1803092"/>
            <a:ext cx="1260000" cy="1260000"/>
            <a:chOff x="3965261" y="1803092"/>
            <a:chExt cx="1260000" cy="1260000"/>
          </a:xfrm>
        </p:grpSpPr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1F09ACF9-210B-6277-C574-B26CEBB67224}"/>
                </a:ext>
              </a:extLst>
            </p:cNvPr>
            <p:cNvSpPr/>
            <p:nvPr/>
          </p:nvSpPr>
          <p:spPr>
            <a:xfrm>
              <a:off x="3965261" y="1803092"/>
              <a:ext cx="1260000" cy="1260000"/>
            </a:xfrm>
            <a:prstGeom prst="ellipse">
              <a:avLst/>
            </a:prstGeom>
            <a:solidFill>
              <a:srgbClr val="00171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8" name="Imagem 17" descr="Ícone&#10;&#10;Descrição gerada automaticamente">
              <a:extLst>
                <a:ext uri="{FF2B5EF4-FFF2-40B4-BE49-F238E27FC236}">
                  <a16:creationId xmlns:a16="http://schemas.microsoft.com/office/drawing/2014/main" id="{E57C8419-9F50-191E-C37F-5F948AC428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50430" y="1983989"/>
              <a:ext cx="900000" cy="900000"/>
            </a:xfrm>
            <a:prstGeom prst="rect">
              <a:avLst/>
            </a:prstGeom>
          </p:spPr>
        </p:pic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43A52213-DD89-9A0C-32E7-C796332D9C3B}"/>
              </a:ext>
            </a:extLst>
          </p:cNvPr>
          <p:cNvGrpSpPr/>
          <p:nvPr/>
        </p:nvGrpSpPr>
        <p:grpSpPr>
          <a:xfrm>
            <a:off x="1028877" y="1803092"/>
            <a:ext cx="1260000" cy="1260000"/>
            <a:chOff x="1028877" y="1803092"/>
            <a:chExt cx="1260000" cy="1260000"/>
          </a:xfrm>
        </p:grpSpPr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8CD1E234-67CE-06AF-AB6B-41D99419E3F9}"/>
                </a:ext>
              </a:extLst>
            </p:cNvPr>
            <p:cNvSpPr/>
            <p:nvPr/>
          </p:nvSpPr>
          <p:spPr>
            <a:xfrm>
              <a:off x="1028877" y="1803092"/>
              <a:ext cx="1260000" cy="1260000"/>
            </a:xfrm>
            <a:prstGeom prst="ellipse">
              <a:avLst/>
            </a:prstGeom>
            <a:solidFill>
              <a:srgbClr val="00171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0" name="Imagem 19" descr="Ícone&#10;&#10;Descrição gerada automaticamente">
              <a:extLst>
                <a:ext uri="{FF2B5EF4-FFF2-40B4-BE49-F238E27FC236}">
                  <a16:creationId xmlns:a16="http://schemas.microsoft.com/office/drawing/2014/main" id="{E3A0FDC5-629C-1A87-0E47-15BFC9CAD1D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08877" y="1983092"/>
              <a:ext cx="900000" cy="90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44360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 animBg="1"/>
      <p:bldP spid="7" grpId="0" animBg="1"/>
      <p:bldP spid="9" grpId="0"/>
      <p:bldP spid="10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038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9FCADF-6739-0E1F-1A8A-C1721D7B1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>
            <a:extLst>
              <a:ext uri="{FF2B5EF4-FFF2-40B4-BE49-F238E27FC236}">
                <a16:creationId xmlns:a16="http://schemas.microsoft.com/office/drawing/2014/main" id="{4B5A643B-E825-DC50-D579-234729464264}"/>
              </a:ext>
            </a:extLst>
          </p:cNvPr>
          <p:cNvSpPr/>
          <p:nvPr/>
        </p:nvSpPr>
        <p:spPr>
          <a:xfrm>
            <a:off x="6039461" y="1578620"/>
            <a:ext cx="4305300" cy="37338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42D03CB-2432-48A9-79F4-6BA5C3161FDB}"/>
              </a:ext>
            </a:extLst>
          </p:cNvPr>
          <p:cNvSpPr txBox="1"/>
          <p:nvPr/>
        </p:nvSpPr>
        <p:spPr>
          <a:xfrm>
            <a:off x="6587184" y="95250"/>
            <a:ext cx="1604927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4400" dirty="0">
                <a:solidFill>
                  <a:srgbClr val="0017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1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606DB76F-522D-9743-9D45-8B6C40EB8CD8}"/>
              </a:ext>
            </a:extLst>
          </p:cNvPr>
          <p:cNvSpPr/>
          <p:nvPr/>
        </p:nvSpPr>
        <p:spPr>
          <a:xfrm rot="5400000">
            <a:off x="-1615474" y="1933575"/>
            <a:ext cx="4879848" cy="1276350"/>
          </a:xfrm>
          <a:prstGeom prst="roundRect">
            <a:avLst>
              <a:gd name="adj" fmla="val 48010"/>
            </a:avLst>
          </a:prstGeom>
          <a:solidFill>
            <a:srgbClr val="00A8E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BD8CE280-524A-8FC5-1B6E-6392A8D753B1}"/>
              </a:ext>
            </a:extLst>
          </p:cNvPr>
          <p:cNvGrpSpPr/>
          <p:nvPr/>
        </p:nvGrpSpPr>
        <p:grpSpPr>
          <a:xfrm>
            <a:off x="370150" y="577382"/>
            <a:ext cx="914400" cy="914400"/>
            <a:chOff x="370150" y="577382"/>
            <a:chExt cx="914400" cy="914400"/>
          </a:xfrm>
        </p:grpSpPr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35FC2413-A2FB-4280-46F6-9592B263C36C}"/>
                </a:ext>
              </a:extLst>
            </p:cNvPr>
            <p:cNvSpPr/>
            <p:nvPr/>
          </p:nvSpPr>
          <p:spPr>
            <a:xfrm>
              <a:off x="370150" y="577382"/>
              <a:ext cx="914400" cy="914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1495AC4E-279D-E3A5-51CA-58039A382587}"/>
                </a:ext>
              </a:extLst>
            </p:cNvPr>
            <p:cNvSpPr/>
            <p:nvPr/>
          </p:nvSpPr>
          <p:spPr>
            <a:xfrm>
              <a:off x="467350" y="674582"/>
              <a:ext cx="720000" cy="720000"/>
            </a:xfrm>
            <a:prstGeom prst="ellipse">
              <a:avLst/>
            </a:prstGeom>
            <a:solidFill>
              <a:srgbClr val="00171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B793BA0B-BBCE-70A2-8E2E-109BE7DB0618}"/>
              </a:ext>
            </a:extLst>
          </p:cNvPr>
          <p:cNvGrpSpPr/>
          <p:nvPr/>
        </p:nvGrpSpPr>
        <p:grpSpPr>
          <a:xfrm>
            <a:off x="370150" y="2114550"/>
            <a:ext cx="914400" cy="914400"/>
            <a:chOff x="370150" y="2114550"/>
            <a:chExt cx="914400" cy="914400"/>
          </a:xfrm>
        </p:grpSpPr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5AA92E15-47EB-5208-5B9A-2ED671F89289}"/>
                </a:ext>
              </a:extLst>
            </p:cNvPr>
            <p:cNvSpPr/>
            <p:nvPr/>
          </p:nvSpPr>
          <p:spPr>
            <a:xfrm>
              <a:off x="370150" y="2114550"/>
              <a:ext cx="914400" cy="914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59A5D4F8-8986-E2E3-793A-E8FE1F26C54B}"/>
                </a:ext>
              </a:extLst>
            </p:cNvPr>
            <p:cNvSpPr/>
            <p:nvPr/>
          </p:nvSpPr>
          <p:spPr>
            <a:xfrm>
              <a:off x="467350" y="2211750"/>
              <a:ext cx="720000" cy="720000"/>
            </a:xfrm>
            <a:prstGeom prst="ellipse">
              <a:avLst/>
            </a:prstGeom>
            <a:solidFill>
              <a:srgbClr val="00171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3A286D07-590D-F643-5631-D8F28E86F9E8}"/>
              </a:ext>
            </a:extLst>
          </p:cNvPr>
          <p:cNvGrpSpPr/>
          <p:nvPr/>
        </p:nvGrpSpPr>
        <p:grpSpPr>
          <a:xfrm>
            <a:off x="370150" y="3651718"/>
            <a:ext cx="914400" cy="914400"/>
            <a:chOff x="370150" y="3651718"/>
            <a:chExt cx="914400" cy="914400"/>
          </a:xfrm>
        </p:grpSpPr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4AEC605E-21C5-E3EA-F180-73BBE12DB1E5}"/>
                </a:ext>
              </a:extLst>
            </p:cNvPr>
            <p:cNvSpPr/>
            <p:nvPr/>
          </p:nvSpPr>
          <p:spPr>
            <a:xfrm>
              <a:off x="370150" y="3651718"/>
              <a:ext cx="914400" cy="914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11DBB32C-EDB0-9A18-03FA-FE0A02F71C84}"/>
                </a:ext>
              </a:extLst>
            </p:cNvPr>
            <p:cNvSpPr/>
            <p:nvPr/>
          </p:nvSpPr>
          <p:spPr>
            <a:xfrm>
              <a:off x="467350" y="3748918"/>
              <a:ext cx="720000" cy="720000"/>
            </a:xfrm>
            <a:prstGeom prst="ellipse">
              <a:avLst/>
            </a:prstGeom>
            <a:solidFill>
              <a:srgbClr val="00171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6EF68BF1-16B6-66F6-DE31-B4EA60F95BBD}"/>
              </a:ext>
            </a:extLst>
          </p:cNvPr>
          <p:cNvSpPr txBox="1"/>
          <p:nvPr/>
        </p:nvSpPr>
        <p:spPr>
          <a:xfrm>
            <a:off x="6401582" y="111252"/>
            <a:ext cx="24897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00A8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C2E69F6E-2B46-4681-A201-F235DE14C910}"/>
              </a:ext>
            </a:extLst>
          </p:cNvPr>
          <p:cNvSpPr txBox="1"/>
          <p:nvPr/>
        </p:nvSpPr>
        <p:spPr>
          <a:xfrm>
            <a:off x="6925286" y="834349"/>
            <a:ext cx="1922321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100" spc="25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F10BA9D5-0EE6-4B1A-69BF-C8FC1E9AE2FB}"/>
              </a:ext>
            </a:extLst>
          </p:cNvPr>
          <p:cNvSpPr txBox="1"/>
          <p:nvPr/>
        </p:nvSpPr>
        <p:spPr>
          <a:xfrm>
            <a:off x="1559826" y="791438"/>
            <a:ext cx="2672526" cy="4862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3200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988F4CBA-90F5-1356-F856-7A9A35E869BA}"/>
              </a:ext>
            </a:extLst>
          </p:cNvPr>
          <p:cNvSpPr txBox="1"/>
          <p:nvPr/>
        </p:nvSpPr>
        <p:spPr>
          <a:xfrm>
            <a:off x="1559826" y="2328606"/>
            <a:ext cx="2694969" cy="4862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3200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A5FB87E6-C65C-4904-AA06-EB5810A6FA6B}"/>
              </a:ext>
            </a:extLst>
          </p:cNvPr>
          <p:cNvSpPr txBox="1"/>
          <p:nvPr/>
        </p:nvSpPr>
        <p:spPr>
          <a:xfrm>
            <a:off x="1559826" y="3865775"/>
            <a:ext cx="2672526" cy="4862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3200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</a:t>
            </a:r>
          </a:p>
        </p:txBody>
      </p:sp>
    </p:spTree>
    <p:extLst>
      <p:ext uri="{BB962C8B-B14F-4D97-AF65-F5344CB8AC3E}">
        <p14:creationId xmlns:p14="http://schemas.microsoft.com/office/powerpoint/2010/main" val="2828526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  <p:bldP spid="5" grpId="0" animBg="1"/>
      <p:bldP spid="12" grpId="0"/>
      <p:bldP spid="13" grpId="0"/>
      <p:bldP spid="14" grpId="0"/>
      <p:bldP spid="15" grpId="0"/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038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6C8B2C-F040-4C41-1F53-B98EF7294E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>
            <a:extLst>
              <a:ext uri="{FF2B5EF4-FFF2-40B4-BE49-F238E27FC236}">
                <a16:creationId xmlns:a16="http://schemas.microsoft.com/office/drawing/2014/main" id="{C88BB3F9-C9C5-D2A8-C494-765713B750AA}"/>
              </a:ext>
            </a:extLst>
          </p:cNvPr>
          <p:cNvSpPr/>
          <p:nvPr/>
        </p:nvSpPr>
        <p:spPr>
          <a:xfrm>
            <a:off x="-1237639" y="1694443"/>
            <a:ext cx="4305300" cy="37338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467C1D5-874E-B90A-0E5C-26E80181AEAE}"/>
              </a:ext>
            </a:extLst>
          </p:cNvPr>
          <p:cNvSpPr txBox="1"/>
          <p:nvPr/>
        </p:nvSpPr>
        <p:spPr>
          <a:xfrm>
            <a:off x="463207" y="324382"/>
            <a:ext cx="2465740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4400" dirty="0">
                <a:solidFill>
                  <a:srgbClr val="00171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2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BA201685-DF7A-CA40-49B3-9BC57040B254}"/>
              </a:ext>
            </a:extLst>
          </p:cNvPr>
          <p:cNvSpPr/>
          <p:nvPr/>
        </p:nvSpPr>
        <p:spPr>
          <a:xfrm rot="5400000">
            <a:off x="5884441" y="1922052"/>
            <a:ext cx="4879848" cy="1276350"/>
          </a:xfrm>
          <a:prstGeom prst="roundRect">
            <a:avLst>
              <a:gd name="adj" fmla="val 48010"/>
            </a:avLst>
          </a:prstGeom>
          <a:solidFill>
            <a:srgbClr val="00A8E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5579387E-A87A-FC18-DE53-465AF49078F4}"/>
              </a:ext>
            </a:extLst>
          </p:cNvPr>
          <p:cNvGrpSpPr/>
          <p:nvPr/>
        </p:nvGrpSpPr>
        <p:grpSpPr>
          <a:xfrm>
            <a:off x="7870065" y="565859"/>
            <a:ext cx="914400" cy="914400"/>
            <a:chOff x="7870065" y="565859"/>
            <a:chExt cx="914400" cy="914400"/>
          </a:xfrm>
        </p:grpSpPr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5E668DB6-E6D8-F524-D370-63A9C174EFA2}"/>
                </a:ext>
              </a:extLst>
            </p:cNvPr>
            <p:cNvSpPr/>
            <p:nvPr/>
          </p:nvSpPr>
          <p:spPr>
            <a:xfrm>
              <a:off x="7870065" y="565859"/>
              <a:ext cx="914400" cy="914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567E7E2E-6B6A-A535-F8ED-A3CCB70A9F0C}"/>
                </a:ext>
              </a:extLst>
            </p:cNvPr>
            <p:cNvSpPr/>
            <p:nvPr/>
          </p:nvSpPr>
          <p:spPr>
            <a:xfrm>
              <a:off x="7967265" y="663059"/>
              <a:ext cx="720000" cy="720000"/>
            </a:xfrm>
            <a:prstGeom prst="ellipse">
              <a:avLst/>
            </a:prstGeom>
            <a:solidFill>
              <a:srgbClr val="00171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E7A8C94E-3A7A-EBDC-8D4C-3EE86725B490}"/>
              </a:ext>
            </a:extLst>
          </p:cNvPr>
          <p:cNvGrpSpPr/>
          <p:nvPr/>
        </p:nvGrpSpPr>
        <p:grpSpPr>
          <a:xfrm>
            <a:off x="7870065" y="2103027"/>
            <a:ext cx="914400" cy="914400"/>
            <a:chOff x="7870065" y="2103027"/>
            <a:chExt cx="914400" cy="914400"/>
          </a:xfrm>
        </p:grpSpPr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7C8FB122-E86C-09BE-F77A-33C5DFAD58D5}"/>
                </a:ext>
              </a:extLst>
            </p:cNvPr>
            <p:cNvSpPr/>
            <p:nvPr/>
          </p:nvSpPr>
          <p:spPr>
            <a:xfrm>
              <a:off x="7870065" y="2103027"/>
              <a:ext cx="914400" cy="914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F6126F19-60CA-742C-A69B-B91C6625BFD3}"/>
                </a:ext>
              </a:extLst>
            </p:cNvPr>
            <p:cNvSpPr/>
            <p:nvPr/>
          </p:nvSpPr>
          <p:spPr>
            <a:xfrm>
              <a:off x="7967265" y="2200227"/>
              <a:ext cx="720000" cy="720000"/>
            </a:xfrm>
            <a:prstGeom prst="ellipse">
              <a:avLst/>
            </a:prstGeom>
            <a:solidFill>
              <a:srgbClr val="00171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0AA0E079-1AE4-06B7-4A86-7103ACCF0BB3}"/>
              </a:ext>
            </a:extLst>
          </p:cNvPr>
          <p:cNvGrpSpPr/>
          <p:nvPr/>
        </p:nvGrpSpPr>
        <p:grpSpPr>
          <a:xfrm>
            <a:off x="7870065" y="3640195"/>
            <a:ext cx="914400" cy="914400"/>
            <a:chOff x="7870065" y="3640195"/>
            <a:chExt cx="914400" cy="914400"/>
          </a:xfrm>
        </p:grpSpPr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CBB29C02-BFA5-39F2-31B6-765494FB9B75}"/>
                </a:ext>
              </a:extLst>
            </p:cNvPr>
            <p:cNvSpPr/>
            <p:nvPr/>
          </p:nvSpPr>
          <p:spPr>
            <a:xfrm>
              <a:off x="7870065" y="3640195"/>
              <a:ext cx="914400" cy="914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2F2A011A-C077-492C-CA34-F010162B9C67}"/>
                </a:ext>
              </a:extLst>
            </p:cNvPr>
            <p:cNvSpPr/>
            <p:nvPr/>
          </p:nvSpPr>
          <p:spPr>
            <a:xfrm>
              <a:off x="7967265" y="3737395"/>
              <a:ext cx="720000" cy="720000"/>
            </a:xfrm>
            <a:prstGeom prst="ellipse">
              <a:avLst/>
            </a:prstGeom>
            <a:solidFill>
              <a:srgbClr val="00171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FDFCB840-7C14-65DA-E8BD-007A2E5F07CB}"/>
              </a:ext>
            </a:extLst>
          </p:cNvPr>
          <p:cNvSpPr txBox="1"/>
          <p:nvPr/>
        </p:nvSpPr>
        <p:spPr>
          <a:xfrm>
            <a:off x="181460" y="74676"/>
            <a:ext cx="24897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00A8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5593736-32C1-D167-D2DB-4A94A7EB011B}"/>
              </a:ext>
            </a:extLst>
          </p:cNvPr>
          <p:cNvSpPr txBox="1"/>
          <p:nvPr/>
        </p:nvSpPr>
        <p:spPr>
          <a:xfrm>
            <a:off x="4914007" y="784886"/>
            <a:ext cx="2694969" cy="4862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3200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DDE98908-5E73-5148-1EC7-C8C3E4D57FA9}"/>
              </a:ext>
            </a:extLst>
          </p:cNvPr>
          <p:cNvSpPr txBox="1"/>
          <p:nvPr/>
        </p:nvSpPr>
        <p:spPr>
          <a:xfrm>
            <a:off x="4936450" y="2317083"/>
            <a:ext cx="2672526" cy="4862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3200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E68B5B26-BF67-C7FE-6A38-FE7F35824FF9}"/>
              </a:ext>
            </a:extLst>
          </p:cNvPr>
          <p:cNvSpPr txBox="1"/>
          <p:nvPr/>
        </p:nvSpPr>
        <p:spPr>
          <a:xfrm>
            <a:off x="4965064" y="3796190"/>
            <a:ext cx="2672526" cy="4862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3200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</a:t>
            </a:r>
          </a:p>
        </p:txBody>
      </p:sp>
    </p:spTree>
    <p:extLst>
      <p:ext uri="{BB962C8B-B14F-4D97-AF65-F5344CB8AC3E}">
        <p14:creationId xmlns:p14="http://schemas.microsoft.com/office/powerpoint/2010/main" val="3480546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  <p:bldP spid="5" grpId="0" animBg="1"/>
      <p:bldP spid="12" grpId="0"/>
      <p:bldP spid="14" grpId="0"/>
      <p:bldP spid="15" grpId="0"/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038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5A5611-D772-2AA7-F86C-48D21608D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99D27625-FC56-66E4-BBB9-D00CFEF64E8F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00A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929BEA2-6043-D230-019E-F5D9BE1B0980}"/>
              </a:ext>
            </a:extLst>
          </p:cNvPr>
          <p:cNvSpPr txBox="1"/>
          <p:nvPr/>
        </p:nvSpPr>
        <p:spPr>
          <a:xfrm>
            <a:off x="160003" y="593562"/>
            <a:ext cx="33009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00A8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SUBTÍTULO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677E01C-44A6-7A67-63FB-719160677ADE}"/>
              </a:ext>
            </a:extLst>
          </p:cNvPr>
          <p:cNvSpPr txBox="1"/>
          <p:nvPr/>
        </p:nvSpPr>
        <p:spPr>
          <a:xfrm>
            <a:off x="189031" y="220584"/>
            <a:ext cx="1795684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100" spc="1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T" panose="020B0502020204020303" pitchFamily="34" charset="0"/>
              </a:rPr>
              <a:t>título</a:t>
            </a:r>
          </a:p>
        </p:txBody>
      </p:sp>
      <p:pic>
        <p:nvPicPr>
          <p:cNvPr id="6" name="Imagem 5" descr="Ícone&#10;&#10;Descrição gerada automaticamente">
            <a:extLst>
              <a:ext uri="{FF2B5EF4-FFF2-40B4-BE49-F238E27FC236}">
                <a16:creationId xmlns:a16="http://schemas.microsoft.com/office/drawing/2014/main" id="{EDD32C49-3DFF-DDCA-47BA-04919B2AC522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152431" y="4465839"/>
            <a:ext cx="540000" cy="540000"/>
          </a:xfrm>
          <a:prstGeom prst="rect">
            <a:avLst/>
          </a:prstGeom>
        </p:spPr>
      </p:pic>
      <p:pic>
        <p:nvPicPr>
          <p:cNvPr id="8" name="Imagem 7" descr="Ícone&#10;&#10;Descrição gerada automaticamente">
            <a:extLst>
              <a:ext uri="{FF2B5EF4-FFF2-40B4-BE49-F238E27FC236}">
                <a16:creationId xmlns:a16="http://schemas.microsoft.com/office/drawing/2014/main" id="{2521F385-557C-6076-F6C8-82B4C37F66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000" y="201534"/>
            <a:ext cx="540000" cy="5400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FA37BE45-9D28-3861-AE52-9669F8099D0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588000" y="1834378"/>
            <a:ext cx="540000" cy="540000"/>
          </a:xfrm>
          <a:prstGeom prst="rect">
            <a:avLst/>
          </a:prstGeom>
        </p:spPr>
      </p:pic>
      <p:pic>
        <p:nvPicPr>
          <p:cNvPr id="10" name="Imagem 9" descr="Ícone&#10;&#10;Descrição gerada automaticamente">
            <a:extLst>
              <a:ext uri="{FF2B5EF4-FFF2-40B4-BE49-F238E27FC236}">
                <a16:creationId xmlns:a16="http://schemas.microsoft.com/office/drawing/2014/main" id="{7D6A0BE8-1267-CBBE-A9DA-14695FAB93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000" y="3634726"/>
            <a:ext cx="540000" cy="540000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4F5D7B62-4B93-69F4-C874-2485E4F4DD87}"/>
              </a:ext>
            </a:extLst>
          </p:cNvPr>
          <p:cNvSpPr txBox="1"/>
          <p:nvPr/>
        </p:nvSpPr>
        <p:spPr>
          <a:xfrm>
            <a:off x="5172075" y="742472"/>
            <a:ext cx="366709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dirty="0">
                <a:solidFill>
                  <a:srgbClr val="00171F"/>
                </a:solidFill>
                <a:effectLst/>
                <a:latin typeface="Futura BT" panose="020B0502020204020303" pitchFamily="34" charset="0"/>
              </a:rPr>
              <a:t>Pequeno texto descritivo sobre o assunto.</a:t>
            </a:r>
            <a:endParaRPr lang="pt-BR" sz="2000" dirty="0">
              <a:solidFill>
                <a:srgbClr val="00171F"/>
              </a:solidFill>
              <a:latin typeface="Futura BT" panose="020B0502020204020303" pitchFamily="34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560EBEF-3DA8-7CFB-2D48-0C278D861FE9}"/>
              </a:ext>
            </a:extLst>
          </p:cNvPr>
          <p:cNvSpPr txBox="1"/>
          <p:nvPr/>
        </p:nvSpPr>
        <p:spPr>
          <a:xfrm>
            <a:off x="4905829" y="2356763"/>
            <a:ext cx="414362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dirty="0">
                <a:solidFill>
                  <a:srgbClr val="150383"/>
                </a:solidFill>
                <a:latin typeface="Futura BT" panose="020B0502020204020303" pitchFamily="34" charset="0"/>
              </a:rPr>
              <a:t>Pequeno texto descritivo sobre o assunto.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C6A71F3-7BE8-C72C-95F0-E1C2A15E00A6}"/>
              </a:ext>
            </a:extLst>
          </p:cNvPr>
          <p:cNvSpPr txBox="1"/>
          <p:nvPr/>
        </p:nvSpPr>
        <p:spPr>
          <a:xfrm>
            <a:off x="4803673" y="4174726"/>
            <a:ext cx="424577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2000">
                <a:solidFill>
                  <a:srgbClr val="00171F"/>
                </a:solidFill>
                <a:effectLst/>
                <a:latin typeface="Futura BT" panose="020B0502020204020303" pitchFamily="34" charset="0"/>
              </a:defRPr>
            </a:lvl1pPr>
          </a:lstStyle>
          <a:p>
            <a:r>
              <a:rPr lang="pt-BR" dirty="0"/>
              <a:t>Pequeno texto descritivo sobre o assunto.</a:t>
            </a:r>
          </a:p>
        </p:txBody>
      </p:sp>
      <p:pic>
        <p:nvPicPr>
          <p:cNvPr id="16" name="Imagem 15" descr="Uma imagem contendo mulher, segurando, mão, atletismo&#10;&#10;O conteúdo gerado por IA pode estar incorreto.">
            <a:extLst>
              <a:ext uri="{FF2B5EF4-FFF2-40B4-BE49-F238E27FC236}">
                <a16:creationId xmlns:a16="http://schemas.microsoft.com/office/drawing/2014/main" id="{09DF0AAC-9E58-ADFF-ADA4-ECA7A98C5E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408409"/>
            <a:ext cx="4968718" cy="331247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57351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2" grpId="0"/>
      <p:bldP spid="13" grpId="0"/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038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7F666C-BF8C-FBB8-459A-0127B6DD4D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28205721-46C3-B218-E42F-61C3950A4EF6}"/>
              </a:ext>
            </a:extLst>
          </p:cNvPr>
          <p:cNvSpPr/>
          <p:nvPr/>
        </p:nvSpPr>
        <p:spPr>
          <a:xfrm>
            <a:off x="-1" y="0"/>
            <a:ext cx="5493687" cy="5143500"/>
          </a:xfrm>
          <a:prstGeom prst="rect">
            <a:avLst/>
          </a:prstGeom>
          <a:solidFill>
            <a:srgbClr val="00A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4B94BB6-9B2D-1243-828B-9652AE84FC7C}"/>
              </a:ext>
            </a:extLst>
          </p:cNvPr>
          <p:cNvSpPr txBox="1"/>
          <p:nvPr/>
        </p:nvSpPr>
        <p:spPr>
          <a:xfrm>
            <a:off x="7122403" y="236629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3600" dirty="0">
                <a:solidFill>
                  <a:srgbClr val="00A8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23C99E5-9AFE-1EFC-984E-7275BA599ED2}"/>
              </a:ext>
            </a:extLst>
          </p:cNvPr>
          <p:cNvSpPr txBox="1"/>
          <p:nvPr/>
        </p:nvSpPr>
        <p:spPr>
          <a:xfrm>
            <a:off x="6918821" y="776629"/>
            <a:ext cx="19271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2000" spc="7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T" panose="020B0502020204020303" pitchFamily="34" charset="0"/>
              </a:rPr>
              <a:t>subtítulo</a:t>
            </a:r>
          </a:p>
        </p:txBody>
      </p:sp>
      <p:pic>
        <p:nvPicPr>
          <p:cNvPr id="6" name="Imagem 5" descr="Ícone&#10;&#10;Descrição gerada automaticamente">
            <a:extLst>
              <a:ext uri="{FF2B5EF4-FFF2-40B4-BE49-F238E27FC236}">
                <a16:creationId xmlns:a16="http://schemas.microsoft.com/office/drawing/2014/main" id="{178466C9-AE07-6D7B-00EE-5F84DB6ED78A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8512676" y="4493658"/>
            <a:ext cx="540000" cy="540000"/>
          </a:xfrm>
          <a:prstGeom prst="rect">
            <a:avLst/>
          </a:prstGeom>
        </p:spPr>
      </p:pic>
      <p:pic>
        <p:nvPicPr>
          <p:cNvPr id="7" name="Imagem 6" descr="Ícone&#10;&#10;Descrição gerada automaticamente">
            <a:extLst>
              <a:ext uri="{FF2B5EF4-FFF2-40B4-BE49-F238E27FC236}">
                <a16:creationId xmlns:a16="http://schemas.microsoft.com/office/drawing/2014/main" id="{DF65D396-87F8-8747-0CEC-0195CBC480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84" y="268659"/>
            <a:ext cx="540000" cy="54000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B4D1576A-891B-AF0A-1B3B-5B9D152FA925}"/>
              </a:ext>
            </a:extLst>
          </p:cNvPr>
          <p:cNvSpPr txBox="1"/>
          <p:nvPr/>
        </p:nvSpPr>
        <p:spPr>
          <a:xfrm>
            <a:off x="699976" y="389948"/>
            <a:ext cx="4900745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pt-BR" dirty="0">
                <a:solidFill>
                  <a:srgbClr val="00171F"/>
                </a:solidFill>
                <a:latin typeface="Futura BT" panose="020B0502020204020303" pitchFamily="34" charset="0"/>
              </a:rPr>
              <a:t>Pequeno texto descritivo sobre o assunto.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88D591EE-A3CD-1915-2199-0F8C048C81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76284" y="1099145"/>
            <a:ext cx="540000" cy="540000"/>
          </a:xfrm>
          <a:prstGeom prst="rect">
            <a:avLst/>
          </a:prstGeom>
        </p:spPr>
      </p:pic>
      <p:pic>
        <p:nvPicPr>
          <p:cNvPr id="10" name="Imagem 9" descr="Ícone&#10;&#10;Descrição gerada automaticamente">
            <a:extLst>
              <a:ext uri="{FF2B5EF4-FFF2-40B4-BE49-F238E27FC236}">
                <a16:creationId xmlns:a16="http://schemas.microsoft.com/office/drawing/2014/main" id="{69C1C0CD-1537-5A7D-F9E4-15D9D2358A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84" y="1929631"/>
            <a:ext cx="540000" cy="54000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D9D0A6CD-6FC0-3287-25E5-516226365B5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76284" y="2760117"/>
            <a:ext cx="540000" cy="540000"/>
          </a:xfrm>
          <a:prstGeom prst="rect">
            <a:avLst/>
          </a:prstGeom>
        </p:spPr>
      </p:pic>
      <p:pic>
        <p:nvPicPr>
          <p:cNvPr id="12" name="Imagem 11" descr="Ícone&#10;&#10;Descrição gerada automaticamente">
            <a:extLst>
              <a:ext uri="{FF2B5EF4-FFF2-40B4-BE49-F238E27FC236}">
                <a16:creationId xmlns:a16="http://schemas.microsoft.com/office/drawing/2014/main" id="{FFA9BC36-7DA4-01EF-5E80-F5C30FDC6D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84" y="3590603"/>
            <a:ext cx="540000" cy="540000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AD0ED1B1-EB05-563E-02BC-A76FD21C6E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76284" y="4421088"/>
            <a:ext cx="540000" cy="540000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FF012193-1D39-9085-3B09-AB4BDBA3D6E9}"/>
              </a:ext>
            </a:extLst>
          </p:cNvPr>
          <p:cNvSpPr txBox="1"/>
          <p:nvPr/>
        </p:nvSpPr>
        <p:spPr>
          <a:xfrm>
            <a:off x="699976" y="1218783"/>
            <a:ext cx="4900745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pt-BR" dirty="0">
                <a:solidFill>
                  <a:srgbClr val="150383"/>
                </a:solidFill>
                <a:latin typeface="Futura BT" panose="020B0502020204020303" pitchFamily="34" charset="0"/>
              </a:rPr>
              <a:t>Pequeno texto descritivo sobre o assunto.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C085CE90-895A-B78A-14C3-81091612867B}"/>
              </a:ext>
            </a:extLst>
          </p:cNvPr>
          <p:cNvSpPr txBox="1"/>
          <p:nvPr/>
        </p:nvSpPr>
        <p:spPr>
          <a:xfrm>
            <a:off x="699976" y="2047618"/>
            <a:ext cx="4900745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pt-BR" dirty="0">
                <a:solidFill>
                  <a:srgbClr val="00171F"/>
                </a:solidFill>
                <a:latin typeface="Futura BT" panose="020B0502020204020303" pitchFamily="34" charset="0"/>
              </a:rPr>
              <a:t>Pequeno texto descritivo sobre o assunto.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0FCA2DE4-E8B6-A4D1-A67A-21CCC15B5E37}"/>
              </a:ext>
            </a:extLst>
          </p:cNvPr>
          <p:cNvSpPr txBox="1"/>
          <p:nvPr/>
        </p:nvSpPr>
        <p:spPr>
          <a:xfrm>
            <a:off x="699976" y="2876453"/>
            <a:ext cx="4900745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pt-BR" dirty="0">
                <a:solidFill>
                  <a:srgbClr val="150383"/>
                </a:solidFill>
                <a:latin typeface="Futura BT" panose="020B0502020204020303" pitchFamily="34" charset="0"/>
              </a:rPr>
              <a:t>Pequeno texto descritivo sobre o assunto.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5BA480C7-7BDF-8FCF-46D9-E603D27598A5}"/>
              </a:ext>
            </a:extLst>
          </p:cNvPr>
          <p:cNvSpPr txBox="1"/>
          <p:nvPr/>
        </p:nvSpPr>
        <p:spPr>
          <a:xfrm>
            <a:off x="699976" y="3705288"/>
            <a:ext cx="4900745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pt-BR" dirty="0">
                <a:solidFill>
                  <a:srgbClr val="00171F"/>
                </a:solidFill>
                <a:latin typeface="Futura BT" panose="020B0502020204020303" pitchFamily="34" charset="0"/>
              </a:rPr>
              <a:t>Pequeno texto descritivo sobre o assunto.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E2C75BA1-A857-D4D6-098F-92D59B121E22}"/>
              </a:ext>
            </a:extLst>
          </p:cNvPr>
          <p:cNvSpPr txBox="1"/>
          <p:nvPr/>
        </p:nvSpPr>
        <p:spPr>
          <a:xfrm>
            <a:off x="699976" y="4534122"/>
            <a:ext cx="4900745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pt-BR" dirty="0">
                <a:solidFill>
                  <a:srgbClr val="150383"/>
                </a:solidFill>
                <a:latin typeface="Futura BT" panose="020B0502020204020303" pitchFamily="34" charset="0"/>
              </a:rPr>
              <a:t>Pequeno texto descritivo sobre o assunto.</a:t>
            </a:r>
          </a:p>
        </p:txBody>
      </p:sp>
      <p:pic>
        <p:nvPicPr>
          <p:cNvPr id="20" name="Imagem 19" descr="Uma imagem contendo pessoa, no interior, remoto, quarto de hospital&#10;&#10;O conteúdo gerado por IA pode estar incorreto.">
            <a:extLst>
              <a:ext uri="{FF2B5EF4-FFF2-40B4-BE49-F238E27FC236}">
                <a16:creationId xmlns:a16="http://schemas.microsoft.com/office/drawing/2014/main" id="{0B185BB7-9473-B3FC-FBE6-83C420F085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30650">
            <a:off x="5720366" y="1630624"/>
            <a:ext cx="3171114" cy="2114076"/>
          </a:xfrm>
          <a:prstGeom prst="rect">
            <a:avLst/>
          </a:prstGeom>
          <a:ln w="28575">
            <a:solidFill>
              <a:srgbClr val="FFFF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7095514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14" grpId="0"/>
      <p:bldP spid="15" grpId="0"/>
      <p:bldP spid="16" grpId="0"/>
      <p:bldP spid="17" grpId="0"/>
      <p:bldP spid="1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038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A10E1E-5F62-25BC-B1FF-F18AE79260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6B7C357D-CB5A-5E69-0EDD-1604FF50CC9D}"/>
              </a:ext>
            </a:extLst>
          </p:cNvPr>
          <p:cNvSpPr/>
          <p:nvPr/>
        </p:nvSpPr>
        <p:spPr>
          <a:xfrm>
            <a:off x="0" y="3067050"/>
            <a:ext cx="9144000" cy="2076450"/>
          </a:xfrm>
          <a:prstGeom prst="rect">
            <a:avLst/>
          </a:prstGeom>
          <a:solidFill>
            <a:srgbClr val="00A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E9C09A6-572C-4D65-9F69-E1E812826017}"/>
              </a:ext>
            </a:extLst>
          </p:cNvPr>
          <p:cNvSpPr txBox="1"/>
          <p:nvPr/>
        </p:nvSpPr>
        <p:spPr>
          <a:xfrm>
            <a:off x="178392" y="38637"/>
            <a:ext cx="24897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00A8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85B4561-1902-2710-A891-9F9BC880F3F6}"/>
              </a:ext>
            </a:extLst>
          </p:cNvPr>
          <p:cNvSpPr txBox="1"/>
          <p:nvPr/>
        </p:nvSpPr>
        <p:spPr>
          <a:xfrm>
            <a:off x="178392" y="795508"/>
            <a:ext cx="22733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spc="10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T" panose="020B0502020204020303" pitchFamily="34" charset="0"/>
              </a:rPr>
              <a:t>subtítulo</a:t>
            </a:r>
          </a:p>
        </p:txBody>
      </p:sp>
      <p:pic>
        <p:nvPicPr>
          <p:cNvPr id="5" name="Imagem 4" descr="Ícone&#10;&#10;Descrição gerada automaticamente">
            <a:extLst>
              <a:ext uri="{FF2B5EF4-FFF2-40B4-BE49-F238E27FC236}">
                <a16:creationId xmlns:a16="http://schemas.microsoft.com/office/drawing/2014/main" id="{98386376-BA64-98FF-7B98-702494DF5B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8536" y="230302"/>
            <a:ext cx="540000" cy="540000"/>
          </a:xfrm>
          <a:prstGeom prst="rect">
            <a:avLst/>
          </a:prstGeom>
        </p:spPr>
      </p:pic>
      <p:grpSp>
        <p:nvGrpSpPr>
          <p:cNvPr id="33" name="Agrupar 32">
            <a:extLst>
              <a:ext uri="{FF2B5EF4-FFF2-40B4-BE49-F238E27FC236}">
                <a16:creationId xmlns:a16="http://schemas.microsoft.com/office/drawing/2014/main" id="{3C6F772A-2DB5-186C-2864-8485C0A049CF}"/>
              </a:ext>
            </a:extLst>
          </p:cNvPr>
          <p:cNvGrpSpPr/>
          <p:nvPr/>
        </p:nvGrpSpPr>
        <p:grpSpPr>
          <a:xfrm>
            <a:off x="318147" y="1274547"/>
            <a:ext cx="8369194" cy="873885"/>
            <a:chOff x="318147" y="1274547"/>
            <a:chExt cx="8369194" cy="873885"/>
          </a:xfrm>
        </p:grpSpPr>
        <p:sp>
          <p:nvSpPr>
            <p:cNvPr id="8" name="Retângulo: Cantos Arredondados 7">
              <a:extLst>
                <a:ext uri="{FF2B5EF4-FFF2-40B4-BE49-F238E27FC236}">
                  <a16:creationId xmlns:a16="http://schemas.microsoft.com/office/drawing/2014/main" id="{96EE121D-83C6-3861-BBD3-4C240D6A78E2}"/>
                </a:ext>
              </a:extLst>
            </p:cNvPr>
            <p:cNvSpPr/>
            <p:nvPr/>
          </p:nvSpPr>
          <p:spPr>
            <a:xfrm>
              <a:off x="318147" y="1274547"/>
              <a:ext cx="8369194" cy="873885"/>
            </a:xfrm>
            <a:prstGeom prst="roundRect">
              <a:avLst>
                <a:gd name="adj" fmla="val 48010"/>
              </a:avLst>
            </a:prstGeom>
            <a:solidFill>
              <a:srgbClr val="00A8E8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329A8D69-AB44-8822-C7C5-0C3EA503B27A}"/>
                </a:ext>
              </a:extLst>
            </p:cNvPr>
            <p:cNvSpPr txBox="1"/>
            <p:nvPr/>
          </p:nvSpPr>
          <p:spPr>
            <a:xfrm>
              <a:off x="1230644" y="1499892"/>
              <a:ext cx="7017892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2000" dirty="0">
                  <a:solidFill>
                    <a:srgbClr val="150383"/>
                  </a:solidFill>
                  <a:effectLst/>
                  <a:latin typeface="Futura BT" panose="020B0502020204020303" pitchFamily="34" charset="0"/>
                </a:rPr>
                <a:t>Pequeno texto descritivo sobre o assunto.</a:t>
              </a:r>
            </a:p>
          </p:txBody>
        </p:sp>
      </p:grp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2134F856-EB0F-B237-F76D-364C45B79628}"/>
              </a:ext>
            </a:extLst>
          </p:cNvPr>
          <p:cNvGrpSpPr/>
          <p:nvPr/>
        </p:nvGrpSpPr>
        <p:grpSpPr>
          <a:xfrm>
            <a:off x="318147" y="2249030"/>
            <a:ext cx="8369194" cy="873885"/>
            <a:chOff x="318147" y="2249030"/>
            <a:chExt cx="8369194" cy="873885"/>
          </a:xfrm>
        </p:grpSpPr>
        <p:sp>
          <p:nvSpPr>
            <p:cNvPr id="11" name="Retângulo: Cantos Arredondados 10">
              <a:extLst>
                <a:ext uri="{FF2B5EF4-FFF2-40B4-BE49-F238E27FC236}">
                  <a16:creationId xmlns:a16="http://schemas.microsoft.com/office/drawing/2014/main" id="{140047C1-D334-1CA2-1BF6-058E2C4C59F5}"/>
                </a:ext>
              </a:extLst>
            </p:cNvPr>
            <p:cNvSpPr/>
            <p:nvPr/>
          </p:nvSpPr>
          <p:spPr>
            <a:xfrm>
              <a:off x="318147" y="2249030"/>
              <a:ext cx="8369194" cy="873885"/>
            </a:xfrm>
            <a:prstGeom prst="roundRect">
              <a:avLst>
                <a:gd name="adj" fmla="val 48010"/>
              </a:avLst>
            </a:prstGeom>
            <a:solidFill>
              <a:srgbClr val="00A8E8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D6E4B45F-F876-03DD-355C-852C76A365E9}"/>
                </a:ext>
              </a:extLst>
            </p:cNvPr>
            <p:cNvSpPr txBox="1"/>
            <p:nvPr/>
          </p:nvSpPr>
          <p:spPr>
            <a:xfrm>
              <a:off x="824610" y="2490420"/>
              <a:ext cx="7017892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pt-BR" sz="2000" dirty="0">
                  <a:solidFill>
                    <a:srgbClr val="150383"/>
                  </a:solidFill>
                  <a:effectLst/>
                  <a:latin typeface="Futura BT" panose="020B0502020204020303" pitchFamily="34" charset="0"/>
                </a:rPr>
                <a:t>Pequeno texto descritivo sobre o assunto.</a:t>
              </a:r>
            </a:p>
          </p:txBody>
        </p:sp>
      </p:grpSp>
      <p:grpSp>
        <p:nvGrpSpPr>
          <p:cNvPr id="31" name="Agrupar 30">
            <a:extLst>
              <a:ext uri="{FF2B5EF4-FFF2-40B4-BE49-F238E27FC236}">
                <a16:creationId xmlns:a16="http://schemas.microsoft.com/office/drawing/2014/main" id="{56693DA9-E60D-25FA-8AA8-D48C80E19577}"/>
              </a:ext>
            </a:extLst>
          </p:cNvPr>
          <p:cNvGrpSpPr/>
          <p:nvPr/>
        </p:nvGrpSpPr>
        <p:grpSpPr>
          <a:xfrm>
            <a:off x="318147" y="3223513"/>
            <a:ext cx="8369194" cy="873885"/>
            <a:chOff x="318147" y="3223513"/>
            <a:chExt cx="8369194" cy="873885"/>
          </a:xfrm>
        </p:grpSpPr>
        <p:sp>
          <p:nvSpPr>
            <p:cNvPr id="14" name="Retângulo: Cantos Arredondados 13">
              <a:extLst>
                <a:ext uri="{FF2B5EF4-FFF2-40B4-BE49-F238E27FC236}">
                  <a16:creationId xmlns:a16="http://schemas.microsoft.com/office/drawing/2014/main" id="{6499C5E7-7FC5-4440-3B4A-DEE56A274396}"/>
                </a:ext>
              </a:extLst>
            </p:cNvPr>
            <p:cNvSpPr/>
            <p:nvPr/>
          </p:nvSpPr>
          <p:spPr>
            <a:xfrm>
              <a:off x="318147" y="3223513"/>
              <a:ext cx="8369194" cy="873885"/>
            </a:xfrm>
            <a:prstGeom prst="roundRect">
              <a:avLst>
                <a:gd name="adj" fmla="val 48010"/>
              </a:avLst>
            </a:prstGeom>
            <a:solidFill>
              <a:srgbClr val="15038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D8FA5BFE-4CC0-E02D-5C65-E53E4A59D06E}"/>
                </a:ext>
              </a:extLst>
            </p:cNvPr>
            <p:cNvSpPr txBox="1"/>
            <p:nvPr/>
          </p:nvSpPr>
          <p:spPr>
            <a:xfrm>
              <a:off x="1176629" y="3446805"/>
              <a:ext cx="7017892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2000" dirty="0">
                  <a:solidFill>
                    <a:srgbClr val="FFFFFF"/>
                  </a:solidFill>
                  <a:effectLst/>
                  <a:latin typeface="Futura BT" panose="020B0502020204020303" pitchFamily="34" charset="0"/>
                </a:rPr>
                <a:t>Pequeno texto descritivo sobre o assunto.</a:t>
              </a:r>
            </a:p>
          </p:txBody>
        </p:sp>
      </p:grpSp>
      <p:grpSp>
        <p:nvGrpSpPr>
          <p:cNvPr id="30" name="Agrupar 29">
            <a:extLst>
              <a:ext uri="{FF2B5EF4-FFF2-40B4-BE49-F238E27FC236}">
                <a16:creationId xmlns:a16="http://schemas.microsoft.com/office/drawing/2014/main" id="{2263D911-99EA-0880-216F-68F5BA71B013}"/>
              </a:ext>
            </a:extLst>
          </p:cNvPr>
          <p:cNvGrpSpPr/>
          <p:nvPr/>
        </p:nvGrpSpPr>
        <p:grpSpPr>
          <a:xfrm>
            <a:off x="318147" y="4197996"/>
            <a:ext cx="8369194" cy="873885"/>
            <a:chOff x="318147" y="4197996"/>
            <a:chExt cx="8369194" cy="873885"/>
          </a:xfrm>
        </p:grpSpPr>
        <p:sp>
          <p:nvSpPr>
            <p:cNvPr id="17" name="Retângulo: Cantos Arredondados 16">
              <a:extLst>
                <a:ext uri="{FF2B5EF4-FFF2-40B4-BE49-F238E27FC236}">
                  <a16:creationId xmlns:a16="http://schemas.microsoft.com/office/drawing/2014/main" id="{C7788C75-6C9E-3873-A8FD-2F015B811E52}"/>
                </a:ext>
              </a:extLst>
            </p:cNvPr>
            <p:cNvSpPr/>
            <p:nvPr/>
          </p:nvSpPr>
          <p:spPr>
            <a:xfrm>
              <a:off x="318147" y="4197996"/>
              <a:ext cx="8369194" cy="873885"/>
            </a:xfrm>
            <a:prstGeom prst="roundRect">
              <a:avLst>
                <a:gd name="adj" fmla="val 48010"/>
              </a:avLst>
            </a:prstGeom>
            <a:solidFill>
              <a:srgbClr val="15038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59EB5CDC-65CC-FC4D-E8A8-A0ECE93994D2}"/>
                </a:ext>
              </a:extLst>
            </p:cNvPr>
            <p:cNvSpPr txBox="1"/>
            <p:nvPr/>
          </p:nvSpPr>
          <p:spPr>
            <a:xfrm>
              <a:off x="817749" y="4445180"/>
              <a:ext cx="7017892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pt-BR" sz="2000" dirty="0">
                  <a:solidFill>
                    <a:srgbClr val="FFFFFF"/>
                  </a:solidFill>
                  <a:effectLst/>
                  <a:latin typeface="Futura BT" panose="020B0502020204020303" pitchFamily="34" charset="0"/>
                </a:rPr>
                <a:t>Pequeno texto descritivo sobre o assunto.</a:t>
              </a:r>
            </a:p>
          </p:txBody>
        </p:sp>
      </p:grp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144AF894-01A2-9CEA-203B-56723424FC33}"/>
              </a:ext>
            </a:extLst>
          </p:cNvPr>
          <p:cNvGrpSpPr/>
          <p:nvPr/>
        </p:nvGrpSpPr>
        <p:grpSpPr>
          <a:xfrm>
            <a:off x="456659" y="1186062"/>
            <a:ext cx="720000" cy="923330"/>
            <a:chOff x="456659" y="1186062"/>
            <a:chExt cx="720000" cy="923330"/>
          </a:xfrm>
        </p:grpSpPr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5DE2C7E3-496F-FEB8-4413-5827E7056A10}"/>
                </a:ext>
              </a:extLst>
            </p:cNvPr>
            <p:cNvGrpSpPr/>
            <p:nvPr/>
          </p:nvGrpSpPr>
          <p:grpSpPr>
            <a:xfrm>
              <a:off x="456659" y="1339947"/>
              <a:ext cx="720000" cy="720000"/>
              <a:chOff x="456659" y="1339947"/>
              <a:chExt cx="720000" cy="720000"/>
            </a:xfrm>
          </p:grpSpPr>
          <p:sp>
            <p:nvSpPr>
              <p:cNvPr id="9" name="Elipse 8">
                <a:extLst>
                  <a:ext uri="{FF2B5EF4-FFF2-40B4-BE49-F238E27FC236}">
                    <a16:creationId xmlns:a16="http://schemas.microsoft.com/office/drawing/2014/main" id="{E4189EF4-1BFF-7725-4583-01E31972D202}"/>
                  </a:ext>
                </a:extLst>
              </p:cNvPr>
              <p:cNvSpPr/>
              <p:nvPr/>
            </p:nvSpPr>
            <p:spPr>
              <a:xfrm>
                <a:off x="456659" y="1339947"/>
                <a:ext cx="720000" cy="7200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" name="Elipse 9">
                <a:extLst>
                  <a:ext uri="{FF2B5EF4-FFF2-40B4-BE49-F238E27FC236}">
                    <a16:creationId xmlns:a16="http://schemas.microsoft.com/office/drawing/2014/main" id="{C98B7489-6C44-6EF2-AA31-4FBE7011792B}"/>
                  </a:ext>
                </a:extLst>
              </p:cNvPr>
              <p:cNvSpPr/>
              <p:nvPr/>
            </p:nvSpPr>
            <p:spPr>
              <a:xfrm>
                <a:off x="510644" y="1405208"/>
                <a:ext cx="612000" cy="612000"/>
              </a:xfrm>
              <a:prstGeom prst="ellipse">
                <a:avLst/>
              </a:prstGeom>
              <a:solidFill>
                <a:srgbClr val="00171F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id="{BEDDAADE-8CB6-4FBB-1501-5CED1B279C2D}"/>
                </a:ext>
              </a:extLst>
            </p:cNvPr>
            <p:cNvSpPr txBox="1"/>
            <p:nvPr/>
          </p:nvSpPr>
          <p:spPr>
            <a:xfrm>
              <a:off x="642046" y="1186062"/>
              <a:ext cx="37863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5400" dirty="0">
                  <a:solidFill>
                    <a:srgbClr val="FFFFFF"/>
                  </a:solidFill>
                  <a:latin typeface="Berlin Sans FB" panose="020E0602020502020306" pitchFamily="34" charset="0"/>
                </a:rPr>
                <a:t>1</a:t>
              </a:r>
            </a:p>
          </p:txBody>
        </p:sp>
      </p:grpSp>
      <p:grpSp>
        <p:nvGrpSpPr>
          <p:cNvPr id="35" name="Agrupar 34">
            <a:extLst>
              <a:ext uri="{FF2B5EF4-FFF2-40B4-BE49-F238E27FC236}">
                <a16:creationId xmlns:a16="http://schemas.microsoft.com/office/drawing/2014/main" id="{428B79F5-9B49-C697-0B69-A937C6029278}"/>
              </a:ext>
            </a:extLst>
          </p:cNvPr>
          <p:cNvGrpSpPr/>
          <p:nvPr/>
        </p:nvGrpSpPr>
        <p:grpSpPr>
          <a:xfrm>
            <a:off x="7835671" y="2159074"/>
            <a:ext cx="720000" cy="923330"/>
            <a:chOff x="7835671" y="2159074"/>
            <a:chExt cx="720000" cy="923330"/>
          </a:xfrm>
        </p:grpSpPr>
        <p:grpSp>
          <p:nvGrpSpPr>
            <p:cNvPr id="7" name="Agrupar 6">
              <a:extLst>
                <a:ext uri="{FF2B5EF4-FFF2-40B4-BE49-F238E27FC236}">
                  <a16:creationId xmlns:a16="http://schemas.microsoft.com/office/drawing/2014/main" id="{0FBCC547-AEF9-CFB8-59C8-1BE677750752}"/>
                </a:ext>
              </a:extLst>
            </p:cNvPr>
            <p:cNvGrpSpPr/>
            <p:nvPr/>
          </p:nvGrpSpPr>
          <p:grpSpPr>
            <a:xfrm>
              <a:off x="7835671" y="2313304"/>
              <a:ext cx="720000" cy="720000"/>
              <a:chOff x="7835671" y="2313304"/>
              <a:chExt cx="720000" cy="720000"/>
            </a:xfrm>
          </p:grpSpPr>
          <p:sp>
            <p:nvSpPr>
              <p:cNvPr id="12" name="Elipse 11">
                <a:extLst>
                  <a:ext uri="{FF2B5EF4-FFF2-40B4-BE49-F238E27FC236}">
                    <a16:creationId xmlns:a16="http://schemas.microsoft.com/office/drawing/2014/main" id="{6F9A9069-F087-F9EA-E485-1B472D8E5A32}"/>
                  </a:ext>
                </a:extLst>
              </p:cNvPr>
              <p:cNvSpPr/>
              <p:nvPr/>
            </p:nvSpPr>
            <p:spPr>
              <a:xfrm>
                <a:off x="7835671" y="2313304"/>
                <a:ext cx="720000" cy="7200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" name="Elipse 12">
                <a:extLst>
                  <a:ext uri="{FF2B5EF4-FFF2-40B4-BE49-F238E27FC236}">
                    <a16:creationId xmlns:a16="http://schemas.microsoft.com/office/drawing/2014/main" id="{7E460030-A1AE-E26D-236B-EE6472CC18F6}"/>
                  </a:ext>
                </a:extLst>
              </p:cNvPr>
              <p:cNvSpPr/>
              <p:nvPr/>
            </p:nvSpPr>
            <p:spPr>
              <a:xfrm>
                <a:off x="7889656" y="2378565"/>
                <a:ext cx="612000" cy="612000"/>
              </a:xfrm>
              <a:prstGeom prst="ellipse">
                <a:avLst/>
              </a:prstGeom>
              <a:solidFill>
                <a:srgbClr val="00171F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7E84E2C6-11AD-C5E4-416C-CA654895567E}"/>
                </a:ext>
              </a:extLst>
            </p:cNvPr>
            <p:cNvSpPr txBox="1"/>
            <p:nvPr/>
          </p:nvSpPr>
          <p:spPr>
            <a:xfrm>
              <a:off x="7934808" y="2159074"/>
              <a:ext cx="51969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5400" dirty="0">
                  <a:solidFill>
                    <a:srgbClr val="FFFFFF"/>
                  </a:solidFill>
                  <a:latin typeface="Berlin Sans FB" panose="020E0602020502020306" pitchFamily="34" charset="0"/>
                </a:rPr>
                <a:t>2</a:t>
              </a:r>
            </a:p>
          </p:txBody>
        </p:sp>
      </p:grpSp>
      <p:grpSp>
        <p:nvGrpSpPr>
          <p:cNvPr id="36" name="Agrupar 35">
            <a:extLst>
              <a:ext uri="{FF2B5EF4-FFF2-40B4-BE49-F238E27FC236}">
                <a16:creationId xmlns:a16="http://schemas.microsoft.com/office/drawing/2014/main" id="{C61ADFBE-E4C9-B24F-51F3-2E174588BCF1}"/>
              </a:ext>
            </a:extLst>
          </p:cNvPr>
          <p:cNvGrpSpPr/>
          <p:nvPr/>
        </p:nvGrpSpPr>
        <p:grpSpPr>
          <a:xfrm>
            <a:off x="456659" y="3151894"/>
            <a:ext cx="720000" cy="923330"/>
            <a:chOff x="456659" y="3151894"/>
            <a:chExt cx="720000" cy="923330"/>
          </a:xfrm>
        </p:grpSpPr>
        <p:grpSp>
          <p:nvGrpSpPr>
            <p:cNvPr id="20" name="Agrupar 19">
              <a:extLst>
                <a:ext uri="{FF2B5EF4-FFF2-40B4-BE49-F238E27FC236}">
                  <a16:creationId xmlns:a16="http://schemas.microsoft.com/office/drawing/2014/main" id="{8600C503-97F2-7E6A-C41F-D424630B6A95}"/>
                </a:ext>
              </a:extLst>
            </p:cNvPr>
            <p:cNvGrpSpPr/>
            <p:nvPr/>
          </p:nvGrpSpPr>
          <p:grpSpPr>
            <a:xfrm>
              <a:off x="456659" y="3288913"/>
              <a:ext cx="720000" cy="720000"/>
              <a:chOff x="456659" y="3288913"/>
              <a:chExt cx="720000" cy="720000"/>
            </a:xfrm>
          </p:grpSpPr>
          <p:sp>
            <p:nvSpPr>
              <p:cNvPr id="15" name="Elipse 14">
                <a:extLst>
                  <a:ext uri="{FF2B5EF4-FFF2-40B4-BE49-F238E27FC236}">
                    <a16:creationId xmlns:a16="http://schemas.microsoft.com/office/drawing/2014/main" id="{34B6FBFC-69FC-3538-1791-0C16DA5CA5FD}"/>
                  </a:ext>
                </a:extLst>
              </p:cNvPr>
              <p:cNvSpPr/>
              <p:nvPr/>
            </p:nvSpPr>
            <p:spPr>
              <a:xfrm>
                <a:off x="456659" y="3288913"/>
                <a:ext cx="720000" cy="720000"/>
              </a:xfrm>
              <a:prstGeom prst="ellipse">
                <a:avLst/>
              </a:prstGeom>
              <a:solidFill>
                <a:srgbClr val="007EA7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" name="Elipse 15">
                <a:extLst>
                  <a:ext uri="{FF2B5EF4-FFF2-40B4-BE49-F238E27FC236}">
                    <a16:creationId xmlns:a16="http://schemas.microsoft.com/office/drawing/2014/main" id="{2426C9AD-57ED-CCC3-4EBC-163AF598024C}"/>
                  </a:ext>
                </a:extLst>
              </p:cNvPr>
              <p:cNvSpPr/>
              <p:nvPr/>
            </p:nvSpPr>
            <p:spPr>
              <a:xfrm>
                <a:off x="510644" y="3354174"/>
                <a:ext cx="612000" cy="612000"/>
              </a:xfrm>
              <a:prstGeom prst="ellipse">
                <a:avLst/>
              </a:prstGeom>
              <a:solidFill>
                <a:srgbClr val="00171F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27" name="CaixaDeTexto 26">
              <a:extLst>
                <a:ext uri="{FF2B5EF4-FFF2-40B4-BE49-F238E27FC236}">
                  <a16:creationId xmlns:a16="http://schemas.microsoft.com/office/drawing/2014/main" id="{9ABBD520-3C22-34FA-BEA6-56DF61E5B307}"/>
                </a:ext>
              </a:extLst>
            </p:cNvPr>
            <p:cNvSpPr txBox="1"/>
            <p:nvPr/>
          </p:nvSpPr>
          <p:spPr>
            <a:xfrm>
              <a:off x="571433" y="3151894"/>
              <a:ext cx="51969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5400" dirty="0">
                  <a:solidFill>
                    <a:srgbClr val="FFFFFF"/>
                  </a:solidFill>
                  <a:latin typeface="Berlin Sans FB" panose="020E0602020502020306" pitchFamily="34" charset="0"/>
                </a:rPr>
                <a:t>3</a:t>
              </a:r>
            </a:p>
          </p:txBody>
        </p:sp>
      </p:grp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A1B283DE-C806-CBAE-4C90-E1E03FFC8241}"/>
              </a:ext>
            </a:extLst>
          </p:cNvPr>
          <p:cNvGrpSpPr/>
          <p:nvPr/>
        </p:nvGrpSpPr>
        <p:grpSpPr>
          <a:xfrm>
            <a:off x="7835671" y="4116455"/>
            <a:ext cx="720000" cy="923330"/>
            <a:chOff x="7835671" y="4116455"/>
            <a:chExt cx="720000" cy="923330"/>
          </a:xfrm>
        </p:grpSpPr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475D64B5-F8AB-F425-1C35-D6EDB4A12ACB}"/>
                </a:ext>
              </a:extLst>
            </p:cNvPr>
            <p:cNvSpPr/>
            <p:nvPr/>
          </p:nvSpPr>
          <p:spPr>
            <a:xfrm>
              <a:off x="7835671" y="4262270"/>
              <a:ext cx="720000" cy="720000"/>
            </a:xfrm>
            <a:prstGeom prst="ellipse">
              <a:avLst/>
            </a:prstGeom>
            <a:solidFill>
              <a:srgbClr val="007EA7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F76F5FF1-3072-C7B1-7F49-07EA403FF5F2}"/>
                </a:ext>
              </a:extLst>
            </p:cNvPr>
            <p:cNvSpPr/>
            <p:nvPr/>
          </p:nvSpPr>
          <p:spPr>
            <a:xfrm>
              <a:off x="7889656" y="4327531"/>
              <a:ext cx="612000" cy="612000"/>
            </a:xfrm>
            <a:prstGeom prst="ellipse">
              <a:avLst/>
            </a:prstGeom>
            <a:solidFill>
              <a:srgbClr val="00171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CaixaDeTexto 27">
              <a:extLst>
                <a:ext uri="{FF2B5EF4-FFF2-40B4-BE49-F238E27FC236}">
                  <a16:creationId xmlns:a16="http://schemas.microsoft.com/office/drawing/2014/main" id="{4154241C-2CA8-E982-52A3-44332BCAF9D7}"/>
                </a:ext>
              </a:extLst>
            </p:cNvPr>
            <p:cNvSpPr txBox="1"/>
            <p:nvPr/>
          </p:nvSpPr>
          <p:spPr>
            <a:xfrm>
              <a:off x="7925857" y="4116455"/>
              <a:ext cx="530915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5400" dirty="0">
                  <a:solidFill>
                    <a:srgbClr val="FFFFFF"/>
                  </a:solidFill>
                  <a:latin typeface="Berlin Sans FB" panose="020E0602020502020306" pitchFamily="34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57372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038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80AA26-CD63-26CD-FD19-5F07B22B9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3F45E5BD-A82A-915B-3055-65C223AD0AFB}"/>
              </a:ext>
            </a:extLst>
          </p:cNvPr>
          <p:cNvSpPr/>
          <p:nvPr/>
        </p:nvSpPr>
        <p:spPr>
          <a:xfrm>
            <a:off x="0" y="3067050"/>
            <a:ext cx="9144000" cy="2076450"/>
          </a:xfrm>
          <a:prstGeom prst="rect">
            <a:avLst/>
          </a:prstGeom>
          <a:solidFill>
            <a:srgbClr val="00A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84DE226-33C3-C32B-DF1C-4AF57FCF578E}"/>
              </a:ext>
            </a:extLst>
          </p:cNvPr>
          <p:cNvSpPr txBox="1"/>
          <p:nvPr/>
        </p:nvSpPr>
        <p:spPr>
          <a:xfrm>
            <a:off x="6431820" y="108942"/>
            <a:ext cx="24897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00A8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TÍTULO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465E1B7F-6EDF-B381-9DB3-20BB43BC83E9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8379013" y="2328805"/>
            <a:ext cx="542591" cy="542591"/>
          </a:xfrm>
          <a:prstGeom prst="rect">
            <a:avLst/>
          </a:prstGeom>
        </p:spPr>
      </p:pic>
      <p:pic>
        <p:nvPicPr>
          <p:cNvPr id="10" name="Imagem 9" descr="Ícone&#10;&#10;Descrição gerada automaticamente">
            <a:extLst>
              <a:ext uri="{FF2B5EF4-FFF2-40B4-BE49-F238E27FC236}">
                <a16:creationId xmlns:a16="http://schemas.microsoft.com/office/drawing/2014/main" id="{4495EF40-6C40-19F7-5BE0-BFD622FB1E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604" y="4249941"/>
            <a:ext cx="540000" cy="540000"/>
          </a:xfrm>
          <a:prstGeom prst="rect">
            <a:avLst/>
          </a:prstGeom>
        </p:spPr>
      </p:pic>
      <p:pic>
        <p:nvPicPr>
          <p:cNvPr id="12" name="Imagem 11" descr="Ícone&#10;&#10;Descrição gerada automaticamente">
            <a:extLst>
              <a:ext uri="{FF2B5EF4-FFF2-40B4-BE49-F238E27FC236}">
                <a16:creationId xmlns:a16="http://schemas.microsoft.com/office/drawing/2014/main" id="{6106DB3B-F9F8-A284-4BE6-9D6CA8F4B8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604" y="3290669"/>
            <a:ext cx="540000" cy="540000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C2EBF5BE-CB3B-D94D-6783-1DE1073498F8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8379013" y="1366941"/>
            <a:ext cx="542591" cy="542591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B2BB1E9F-9B59-763D-4F83-90738ADE284D}"/>
              </a:ext>
            </a:extLst>
          </p:cNvPr>
          <p:cNvSpPr txBox="1"/>
          <p:nvPr/>
        </p:nvSpPr>
        <p:spPr>
          <a:xfrm>
            <a:off x="4698630" y="1296604"/>
            <a:ext cx="3677792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2400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descritivo sobre o assunto.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4B4E2FC-3610-2850-10B9-C84534A648ED}"/>
              </a:ext>
            </a:extLst>
          </p:cNvPr>
          <p:cNvSpPr txBox="1"/>
          <p:nvPr/>
        </p:nvSpPr>
        <p:spPr>
          <a:xfrm>
            <a:off x="4793629" y="3232008"/>
            <a:ext cx="3596145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2400" dirty="0">
                <a:solidFill>
                  <a:srgbClr val="00171F"/>
                </a:solidFill>
                <a:latin typeface="Futura BT" panose="020B0502020204020303" pitchFamily="34" charset="0"/>
              </a:rPr>
              <a:t>Pequeno texto descritivo sobre o assunto.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1C253F93-AF2C-4596-7FA7-48C27CB30C4E}"/>
              </a:ext>
            </a:extLst>
          </p:cNvPr>
          <p:cNvSpPr txBox="1"/>
          <p:nvPr/>
        </p:nvSpPr>
        <p:spPr>
          <a:xfrm>
            <a:off x="4698630" y="2230118"/>
            <a:ext cx="3677792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2400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descritivo sobre o assunto.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48605F20-FF6B-E038-610B-DCA53D922911}"/>
              </a:ext>
            </a:extLst>
          </p:cNvPr>
          <p:cNvSpPr txBox="1"/>
          <p:nvPr/>
        </p:nvSpPr>
        <p:spPr>
          <a:xfrm>
            <a:off x="4793629" y="4160906"/>
            <a:ext cx="3582793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2400" dirty="0">
                <a:solidFill>
                  <a:srgbClr val="00171F"/>
                </a:solidFill>
                <a:latin typeface="Futura BT" panose="020B0502020204020303" pitchFamily="34" charset="0"/>
              </a:rPr>
              <a:t>Pequeno texto descritivo sobre o assunto.</a:t>
            </a:r>
          </a:p>
        </p:txBody>
      </p: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E8BA49AD-B5CF-73DE-BFF0-111E1A30BDFC}"/>
              </a:ext>
            </a:extLst>
          </p:cNvPr>
          <p:cNvGrpSpPr/>
          <p:nvPr/>
        </p:nvGrpSpPr>
        <p:grpSpPr>
          <a:xfrm>
            <a:off x="-335388" y="-323851"/>
            <a:ext cx="5073351" cy="6858000"/>
            <a:chOff x="-335388" y="-323851"/>
            <a:chExt cx="5073351" cy="6858000"/>
          </a:xfrm>
        </p:grpSpPr>
        <p:grpSp>
          <p:nvGrpSpPr>
            <p:cNvPr id="22" name="Agrupar 21">
              <a:extLst>
                <a:ext uri="{FF2B5EF4-FFF2-40B4-BE49-F238E27FC236}">
                  <a16:creationId xmlns:a16="http://schemas.microsoft.com/office/drawing/2014/main" id="{7E62E38C-4EA8-A2F0-3FBA-973796327A63}"/>
                </a:ext>
              </a:extLst>
            </p:cNvPr>
            <p:cNvGrpSpPr/>
            <p:nvPr/>
          </p:nvGrpSpPr>
          <p:grpSpPr>
            <a:xfrm rot="349464">
              <a:off x="-335388" y="-323851"/>
              <a:ext cx="5073351" cy="6858000"/>
              <a:chOff x="-125838" y="-361951"/>
              <a:chExt cx="5073351" cy="6858000"/>
            </a:xfrm>
          </p:grpSpPr>
          <p:pic>
            <p:nvPicPr>
              <p:cNvPr id="4" name="Imagem 3" descr="Placa de computador&#10;&#10;Descrição gerada automaticamente com confiança média">
                <a:extLst>
                  <a:ext uri="{FF2B5EF4-FFF2-40B4-BE49-F238E27FC236}">
                    <a16:creationId xmlns:a16="http://schemas.microsoft.com/office/drawing/2014/main" id="{97C41D10-9CFA-8D6C-4CF4-93BA416C88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21270044">
                <a:off x="-125838" y="-361951"/>
                <a:ext cx="5073351" cy="6858000"/>
              </a:xfrm>
              <a:prstGeom prst="rect">
                <a:avLst/>
              </a:prstGeom>
            </p:spPr>
          </p:pic>
          <p:sp>
            <p:nvSpPr>
              <p:cNvPr id="21" name="CaixaDeTexto 20">
                <a:extLst>
                  <a:ext uri="{FF2B5EF4-FFF2-40B4-BE49-F238E27FC236}">
                    <a16:creationId xmlns:a16="http://schemas.microsoft.com/office/drawing/2014/main" id="{1197BC7C-C694-D6B5-97B3-E159B39141DA}"/>
                  </a:ext>
                </a:extLst>
              </p:cNvPr>
              <p:cNvSpPr txBox="1"/>
              <p:nvPr/>
            </p:nvSpPr>
            <p:spPr>
              <a:xfrm rot="21232340">
                <a:off x="563895" y="1756388"/>
                <a:ext cx="3831465" cy="28623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14300" indent="0">
                  <a:buNone/>
                </a:pPr>
                <a:r>
                  <a:rPr lang="pt-BR" sz="2000" dirty="0">
                    <a:solidFill>
                      <a:srgbClr val="00171F"/>
                    </a:solidFill>
                    <a:effectLst/>
                    <a:latin typeface="Futura BT" panose="020B0502020204020303" pitchFamily="34" charset="0"/>
                  </a:rPr>
                  <a:t>Em pacientes com estenose esofágica devem ser passadas com cuidado, sob radioscopia</a:t>
                </a:r>
                <a:br>
                  <a:rPr lang="pt-BR" sz="2000" dirty="0">
                    <a:solidFill>
                      <a:srgbClr val="00171F"/>
                    </a:solidFill>
                    <a:effectLst/>
                    <a:latin typeface="Futura BT" panose="020B0502020204020303" pitchFamily="34" charset="0"/>
                  </a:rPr>
                </a:br>
                <a:r>
                  <a:rPr lang="pt-BR" sz="2000" dirty="0">
                    <a:solidFill>
                      <a:srgbClr val="00171F"/>
                    </a:solidFill>
                    <a:effectLst/>
                    <a:latin typeface="Futura BT" panose="020B0502020204020303" pitchFamily="34" charset="0"/>
                  </a:rPr>
                  <a:t>devido ao risco de perfuração esofágica e em pacientes com fratura de crânio basilar ou</a:t>
                </a:r>
                <a:br>
                  <a:rPr lang="pt-BR" sz="2000" dirty="0">
                    <a:solidFill>
                      <a:srgbClr val="00171F"/>
                    </a:solidFill>
                    <a:effectLst/>
                    <a:latin typeface="Futura BT" panose="020B0502020204020303" pitchFamily="34" charset="0"/>
                  </a:rPr>
                </a:br>
                <a:r>
                  <a:rPr lang="pt-BR" sz="2000" dirty="0">
                    <a:solidFill>
                      <a:srgbClr val="00171F"/>
                    </a:solidFill>
                    <a:effectLst/>
                    <a:latin typeface="Futura BT" panose="020B0502020204020303" pitchFamily="34" charset="0"/>
                  </a:rPr>
                  <a:t>fratura facial devido ao potencial de inserção intracraniana.</a:t>
                </a:r>
              </a:p>
            </p:txBody>
          </p:sp>
        </p:grp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5C6099E2-92A9-76CA-2183-A505D1B51A5A}"/>
                </a:ext>
              </a:extLst>
            </p:cNvPr>
            <p:cNvSpPr txBox="1"/>
            <p:nvPr/>
          </p:nvSpPr>
          <p:spPr>
            <a:xfrm>
              <a:off x="360879" y="1196786"/>
              <a:ext cx="368081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600" dirty="0">
                  <a:solidFill>
                    <a:srgbClr val="00171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 Demi" panose="020E0802020502020306" pitchFamily="34" charset="0"/>
                </a:rPr>
                <a:t>Contraindicações</a:t>
              </a:r>
            </a:p>
          </p:txBody>
        </p:sp>
      </p:grp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6EB6574E-14D5-2878-D0DF-8BD8EBE4814D}"/>
              </a:ext>
            </a:extLst>
          </p:cNvPr>
          <p:cNvGrpSpPr/>
          <p:nvPr/>
        </p:nvGrpSpPr>
        <p:grpSpPr>
          <a:xfrm>
            <a:off x="296130" y="724449"/>
            <a:ext cx="3870670" cy="5132439"/>
            <a:chOff x="-4936377" y="697668"/>
            <a:chExt cx="3870670" cy="5132439"/>
          </a:xfrm>
        </p:grpSpPr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id="{F755D999-663E-21CA-7F79-D88F7EEF76F3}"/>
                </a:ext>
              </a:extLst>
            </p:cNvPr>
            <p:cNvSpPr/>
            <p:nvPr/>
          </p:nvSpPr>
          <p:spPr>
            <a:xfrm>
              <a:off x="-4936377" y="697668"/>
              <a:ext cx="3846563" cy="513243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id="{3ADE174B-9B84-10BA-3FEB-E74E36A03FDF}"/>
                </a:ext>
              </a:extLst>
            </p:cNvPr>
            <p:cNvSpPr txBox="1"/>
            <p:nvPr/>
          </p:nvSpPr>
          <p:spPr>
            <a:xfrm>
              <a:off x="-4821847" y="1162670"/>
              <a:ext cx="136608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600" dirty="0">
                  <a:solidFill>
                    <a:srgbClr val="15038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 Demi" panose="020E0802020502020306" pitchFamily="34" charset="0"/>
                </a:rPr>
                <a:t>Título</a:t>
              </a:r>
            </a:p>
          </p:txBody>
        </p:sp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BB80B894-3B34-1D13-BC51-6CBF567D72A4}"/>
                </a:ext>
              </a:extLst>
            </p:cNvPr>
            <p:cNvSpPr txBox="1"/>
            <p:nvPr/>
          </p:nvSpPr>
          <p:spPr>
            <a:xfrm>
              <a:off x="-4897172" y="1786490"/>
              <a:ext cx="3831465" cy="16312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pt-BR"/>
              </a:defPPr>
              <a:lvl1pPr marL="114300" indent="0">
                <a:buNone/>
                <a:defRPr sz="2000">
                  <a:solidFill>
                    <a:srgbClr val="00171F"/>
                  </a:solidFill>
                  <a:effectLst/>
                  <a:latin typeface="Futura BT" panose="020B0502020204020303" pitchFamily="34" charset="0"/>
                </a:defRPr>
              </a:lvl1pPr>
            </a:lstStyle>
            <a:p>
              <a:r>
                <a:rPr lang="pt-BR" dirty="0"/>
                <a:t>Mais informações textuais de caráter clínico. Aproveite o espaço para inserir informações relacionadas à área.</a:t>
              </a:r>
            </a:p>
          </p:txBody>
        </p:sp>
      </p:grpSp>
      <p:pic>
        <p:nvPicPr>
          <p:cNvPr id="20" name="Imagem 19" descr="Placa de computador&#10;&#10;Descrição gerada automaticamente com confiança média">
            <a:extLst>
              <a:ext uri="{FF2B5EF4-FFF2-40B4-BE49-F238E27FC236}">
                <a16:creationId xmlns:a16="http://schemas.microsoft.com/office/drawing/2014/main" id="{5E728868-0532-C809-E821-00273644B4E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266" b="21689" l="9991" r="89979">
                        <a14:foregroundMark x1="43176" y1="18698" x2="32828" y2="20040"/>
                        <a14:foregroundMark x1="29676" y1="21689" x2="45138" y2="21139"/>
                        <a14:foregroundMark x1="51293" y1="7149" x2="50550" y2="9701"/>
                      </a14:backgroundRemoval>
                    </a14:imgEffect>
                  </a14:imgLayer>
                </a14:imgProps>
              </a:ext>
            </a:extLst>
          </a:blip>
          <a:srcRect b="77222"/>
          <a:stretch/>
        </p:blipFill>
        <p:spPr>
          <a:xfrm>
            <a:off x="-315970" y="-328184"/>
            <a:ext cx="5073351" cy="1562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808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16" grpId="0"/>
      <p:bldP spid="17" grpId="0"/>
      <p:bldP spid="1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038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5689B4-F3F6-BFC9-9A2F-94ABC33EC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7DB1142F-586E-8D85-C880-551B6B56A05D}"/>
              </a:ext>
            </a:extLst>
          </p:cNvPr>
          <p:cNvSpPr/>
          <p:nvPr/>
        </p:nvSpPr>
        <p:spPr>
          <a:xfrm>
            <a:off x="0" y="2571750"/>
            <a:ext cx="9144000" cy="2571750"/>
          </a:xfrm>
          <a:prstGeom prst="rect">
            <a:avLst/>
          </a:prstGeom>
          <a:solidFill>
            <a:srgbClr val="00A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 descr="Uma imagem contendo laranja&#10;&#10;Descrição gerada automaticamente">
            <a:extLst>
              <a:ext uri="{FF2B5EF4-FFF2-40B4-BE49-F238E27FC236}">
                <a16:creationId xmlns:a16="http://schemas.microsoft.com/office/drawing/2014/main" id="{1D181F3C-B0FF-7792-B729-E5AF7EE992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134072">
            <a:off x="-37442" y="104456"/>
            <a:ext cx="2411124" cy="2411124"/>
          </a:xfrm>
          <a:prstGeom prst="rect">
            <a:avLst/>
          </a:prstGeom>
          <a:effectLst>
            <a:outerShdw blurRad="279400" dist="38100" sx="105000" sy="105000" algn="l" rotWithShape="0">
              <a:prstClr val="black">
                <a:alpha val="40000"/>
              </a:prstClr>
            </a:outerShdw>
          </a:effectLst>
        </p:spPr>
      </p:pic>
      <p:pic>
        <p:nvPicPr>
          <p:cNvPr id="4" name="Imagem 3" descr="Uma imagem contendo Forma&#10;&#10;Descrição gerada automaticamente">
            <a:extLst>
              <a:ext uri="{FF2B5EF4-FFF2-40B4-BE49-F238E27FC236}">
                <a16:creationId xmlns:a16="http://schemas.microsoft.com/office/drawing/2014/main" id="{EFDD70B5-F29D-965A-F828-8462FA782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77377">
            <a:off x="6087160" y="2495869"/>
            <a:ext cx="2631361" cy="2546531"/>
          </a:xfrm>
          <a:prstGeom prst="rect">
            <a:avLst/>
          </a:prstGeom>
          <a:effectLst>
            <a:outerShdw blurRad="279400" dist="38100" sx="105000" sy="105000" algn="l" rotWithShape="0">
              <a:prstClr val="black">
                <a:alpha val="40000"/>
              </a:prstClr>
            </a:outerShdw>
          </a:effectLst>
        </p:spPr>
      </p:pic>
      <p:grpSp>
        <p:nvGrpSpPr>
          <p:cNvPr id="21" name="Agrupar 20">
            <a:extLst>
              <a:ext uri="{FF2B5EF4-FFF2-40B4-BE49-F238E27FC236}">
                <a16:creationId xmlns:a16="http://schemas.microsoft.com/office/drawing/2014/main" id="{DF02168D-341C-CCC6-CEE0-47021F515611}"/>
              </a:ext>
            </a:extLst>
          </p:cNvPr>
          <p:cNvGrpSpPr/>
          <p:nvPr/>
        </p:nvGrpSpPr>
        <p:grpSpPr>
          <a:xfrm>
            <a:off x="2362847" y="255838"/>
            <a:ext cx="8369194" cy="635717"/>
            <a:chOff x="2362847" y="255838"/>
            <a:chExt cx="8369194" cy="635717"/>
          </a:xfrm>
        </p:grpSpPr>
        <p:sp>
          <p:nvSpPr>
            <p:cNvPr id="7" name="Retângulo: Cantos Arredondados 6">
              <a:extLst>
                <a:ext uri="{FF2B5EF4-FFF2-40B4-BE49-F238E27FC236}">
                  <a16:creationId xmlns:a16="http://schemas.microsoft.com/office/drawing/2014/main" id="{A913CDBD-A069-FF85-5D79-E2130E9A2B99}"/>
                </a:ext>
              </a:extLst>
            </p:cNvPr>
            <p:cNvSpPr/>
            <p:nvPr/>
          </p:nvSpPr>
          <p:spPr>
            <a:xfrm>
              <a:off x="2362847" y="255838"/>
              <a:ext cx="8369194" cy="635717"/>
            </a:xfrm>
            <a:prstGeom prst="roundRect">
              <a:avLst>
                <a:gd name="adj" fmla="val 48010"/>
              </a:avLst>
            </a:prstGeom>
            <a:solidFill>
              <a:srgbClr val="00A8E8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E8334AE9-A138-93E4-D256-4E4D5F56B403}"/>
                </a:ext>
              </a:extLst>
            </p:cNvPr>
            <p:cNvSpPr txBox="1"/>
            <p:nvPr/>
          </p:nvSpPr>
          <p:spPr>
            <a:xfrm>
              <a:off x="2503582" y="466910"/>
              <a:ext cx="6460327" cy="3139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pt-BR" dirty="0">
                  <a:solidFill>
                    <a:srgbClr val="150383"/>
                  </a:solidFill>
                  <a:effectLst/>
                  <a:latin typeface="Futura BT" panose="020B0502020204020303" pitchFamily="34" charset="0"/>
                </a:rPr>
                <a:t>Pequeno texto descritivo sobre o assunto.</a:t>
              </a:r>
            </a:p>
          </p:txBody>
        </p:sp>
      </p:grp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24159D7C-2E29-79DD-ED82-FE7AC8D0A6FF}"/>
              </a:ext>
            </a:extLst>
          </p:cNvPr>
          <p:cNvGrpSpPr/>
          <p:nvPr/>
        </p:nvGrpSpPr>
        <p:grpSpPr>
          <a:xfrm>
            <a:off x="2362847" y="971206"/>
            <a:ext cx="8369194" cy="635717"/>
            <a:chOff x="2362847" y="971206"/>
            <a:chExt cx="8369194" cy="635717"/>
          </a:xfrm>
        </p:grpSpPr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C8D8A732-E736-7B86-8C1F-2BDC93917873}"/>
                </a:ext>
              </a:extLst>
            </p:cNvPr>
            <p:cNvSpPr/>
            <p:nvPr/>
          </p:nvSpPr>
          <p:spPr>
            <a:xfrm>
              <a:off x="2362847" y="971206"/>
              <a:ext cx="8369194" cy="635717"/>
            </a:xfrm>
            <a:prstGeom prst="roundRect">
              <a:avLst>
                <a:gd name="adj" fmla="val 48010"/>
              </a:avLst>
            </a:prstGeom>
            <a:solidFill>
              <a:srgbClr val="00A8E8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0042419B-6903-5695-A572-6F44A7666AFF}"/>
                </a:ext>
              </a:extLst>
            </p:cNvPr>
            <p:cNvSpPr txBox="1"/>
            <p:nvPr/>
          </p:nvSpPr>
          <p:spPr>
            <a:xfrm>
              <a:off x="2503582" y="1134516"/>
              <a:ext cx="6640418" cy="3139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pt-BR" dirty="0">
                  <a:solidFill>
                    <a:srgbClr val="150383"/>
                  </a:solidFill>
                  <a:effectLst/>
                  <a:latin typeface="Futura BT" panose="020B0502020204020303" pitchFamily="34" charset="0"/>
                </a:rPr>
                <a:t>Pequeno texto descritivo sobre o assunto.</a:t>
              </a:r>
            </a:p>
          </p:txBody>
        </p:sp>
      </p:grp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78511247-9827-7A7B-7CFE-0B8C9363F321}"/>
              </a:ext>
            </a:extLst>
          </p:cNvPr>
          <p:cNvGrpSpPr/>
          <p:nvPr/>
        </p:nvGrpSpPr>
        <p:grpSpPr>
          <a:xfrm>
            <a:off x="2362847" y="1686574"/>
            <a:ext cx="8369194" cy="635717"/>
            <a:chOff x="2362847" y="1686574"/>
            <a:chExt cx="8369194" cy="635717"/>
          </a:xfrm>
        </p:grpSpPr>
        <p:sp>
          <p:nvSpPr>
            <p:cNvPr id="11" name="Retângulo: Cantos Arredondados 10">
              <a:extLst>
                <a:ext uri="{FF2B5EF4-FFF2-40B4-BE49-F238E27FC236}">
                  <a16:creationId xmlns:a16="http://schemas.microsoft.com/office/drawing/2014/main" id="{36F53440-DEEF-821D-DA91-5673BE2EDE00}"/>
                </a:ext>
              </a:extLst>
            </p:cNvPr>
            <p:cNvSpPr/>
            <p:nvPr/>
          </p:nvSpPr>
          <p:spPr>
            <a:xfrm>
              <a:off x="2362847" y="1686574"/>
              <a:ext cx="8369194" cy="635717"/>
            </a:xfrm>
            <a:prstGeom prst="roundRect">
              <a:avLst>
                <a:gd name="adj" fmla="val 48010"/>
              </a:avLst>
            </a:prstGeom>
            <a:solidFill>
              <a:srgbClr val="00A8E8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CE4A3B87-BDB3-0D75-64A6-7201441C8C05}"/>
                </a:ext>
              </a:extLst>
            </p:cNvPr>
            <p:cNvSpPr txBox="1"/>
            <p:nvPr/>
          </p:nvSpPr>
          <p:spPr>
            <a:xfrm>
              <a:off x="2503582" y="1847681"/>
              <a:ext cx="6640418" cy="3139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pt-BR" dirty="0">
                  <a:solidFill>
                    <a:srgbClr val="150383"/>
                  </a:solidFill>
                  <a:effectLst/>
                  <a:latin typeface="Futura BT" panose="020B0502020204020303" pitchFamily="34" charset="0"/>
                </a:rPr>
                <a:t>Pequeno texto descritivo sobre o assunto.</a:t>
              </a:r>
            </a:p>
          </p:txBody>
        </p:sp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467CD6ED-62C8-7A05-71F3-26C67559C38B}"/>
              </a:ext>
            </a:extLst>
          </p:cNvPr>
          <p:cNvGrpSpPr/>
          <p:nvPr/>
        </p:nvGrpSpPr>
        <p:grpSpPr>
          <a:xfrm>
            <a:off x="-2129324" y="2852803"/>
            <a:ext cx="8369194" cy="635717"/>
            <a:chOff x="-2129324" y="2852803"/>
            <a:chExt cx="8369194" cy="635717"/>
          </a:xfrm>
        </p:grpSpPr>
        <p:sp>
          <p:nvSpPr>
            <p:cNvPr id="13" name="Retângulo: Cantos Arredondados 12">
              <a:extLst>
                <a:ext uri="{FF2B5EF4-FFF2-40B4-BE49-F238E27FC236}">
                  <a16:creationId xmlns:a16="http://schemas.microsoft.com/office/drawing/2014/main" id="{4EC2F07E-3CCA-55E9-DB85-7F2EA7808209}"/>
                </a:ext>
              </a:extLst>
            </p:cNvPr>
            <p:cNvSpPr/>
            <p:nvPr/>
          </p:nvSpPr>
          <p:spPr>
            <a:xfrm>
              <a:off x="-2129324" y="2852803"/>
              <a:ext cx="8369194" cy="635717"/>
            </a:xfrm>
            <a:prstGeom prst="roundRect">
              <a:avLst>
                <a:gd name="adj" fmla="val 48010"/>
              </a:avLst>
            </a:prstGeom>
            <a:solidFill>
              <a:srgbClr val="15038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F67D7A7F-D8ED-F22C-8167-327573CEA6C4}"/>
                </a:ext>
              </a:extLst>
            </p:cNvPr>
            <p:cNvSpPr txBox="1"/>
            <p:nvPr/>
          </p:nvSpPr>
          <p:spPr>
            <a:xfrm>
              <a:off x="-363444" y="3044533"/>
              <a:ext cx="6460327" cy="3139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pt-BR" dirty="0">
                  <a:solidFill>
                    <a:srgbClr val="FFFFFF"/>
                  </a:solidFill>
                  <a:effectLst/>
                  <a:latin typeface="Futura BT" panose="020B0502020204020303" pitchFamily="34" charset="0"/>
                </a:rPr>
                <a:t>Pequeno texto descritivo sobre o assunto.</a:t>
              </a:r>
            </a:p>
          </p:txBody>
        </p:sp>
      </p:grp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470CAF35-9933-EBE7-7383-21EAFD8E7D92}"/>
              </a:ext>
            </a:extLst>
          </p:cNvPr>
          <p:cNvGrpSpPr/>
          <p:nvPr/>
        </p:nvGrpSpPr>
        <p:grpSpPr>
          <a:xfrm>
            <a:off x="-2129324" y="3587062"/>
            <a:ext cx="8369194" cy="1146301"/>
            <a:chOff x="-2129324" y="3587062"/>
            <a:chExt cx="8369194" cy="1146301"/>
          </a:xfrm>
        </p:grpSpPr>
        <p:sp>
          <p:nvSpPr>
            <p:cNvPr id="17" name="Retângulo: Cantos Arredondados 16">
              <a:extLst>
                <a:ext uri="{FF2B5EF4-FFF2-40B4-BE49-F238E27FC236}">
                  <a16:creationId xmlns:a16="http://schemas.microsoft.com/office/drawing/2014/main" id="{8CE0B7F1-838E-06F3-80B0-5C4D18C20C47}"/>
                </a:ext>
              </a:extLst>
            </p:cNvPr>
            <p:cNvSpPr/>
            <p:nvPr/>
          </p:nvSpPr>
          <p:spPr>
            <a:xfrm>
              <a:off x="-2129324" y="3587062"/>
              <a:ext cx="8369194" cy="1146301"/>
            </a:xfrm>
            <a:prstGeom prst="roundRect">
              <a:avLst>
                <a:gd name="adj" fmla="val 48010"/>
              </a:avLst>
            </a:prstGeom>
            <a:solidFill>
              <a:srgbClr val="15038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D31AD0A7-AECE-DBA3-04EB-E35A90E13F98}"/>
                </a:ext>
              </a:extLst>
            </p:cNvPr>
            <p:cNvSpPr txBox="1"/>
            <p:nvPr/>
          </p:nvSpPr>
          <p:spPr>
            <a:xfrm>
              <a:off x="-363444" y="4015328"/>
              <a:ext cx="6460327" cy="3139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pt-BR" dirty="0">
                  <a:solidFill>
                    <a:srgbClr val="FFFFFF"/>
                  </a:solidFill>
                  <a:effectLst/>
                  <a:latin typeface="Futura BT" panose="020B0502020204020303" pitchFamily="34" charset="0"/>
                </a:rPr>
                <a:t>Pequeno texto descritivo sobre o assunto.</a:t>
              </a:r>
            </a:p>
          </p:txBody>
        </p:sp>
      </p:grp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5D95A2DF-050C-A407-D8D2-BBC5B254F62E}"/>
              </a:ext>
            </a:extLst>
          </p:cNvPr>
          <p:cNvSpPr txBox="1"/>
          <p:nvPr/>
        </p:nvSpPr>
        <p:spPr>
          <a:xfrm>
            <a:off x="180091" y="79782"/>
            <a:ext cx="6960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rgbClr val="FFFFFF"/>
                </a:solidFill>
                <a:latin typeface="Berlin Sans FB" panose="020E0602020502020306" pitchFamily="34" charset="0"/>
              </a:rPr>
              <a:t>SNG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1EE7722F-C0DB-A15B-A3DF-787A29BA0D8A}"/>
              </a:ext>
            </a:extLst>
          </p:cNvPr>
          <p:cNvSpPr txBox="1"/>
          <p:nvPr/>
        </p:nvSpPr>
        <p:spPr>
          <a:xfrm>
            <a:off x="8383905" y="4686864"/>
            <a:ext cx="6559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rgbClr val="150383"/>
                </a:solidFill>
                <a:latin typeface="Berlin Sans FB" panose="020E0602020502020306" pitchFamily="34" charset="0"/>
              </a:rPr>
              <a:t>SNE</a:t>
            </a:r>
          </a:p>
        </p:txBody>
      </p:sp>
    </p:spTree>
    <p:extLst>
      <p:ext uri="{BB962C8B-B14F-4D97-AF65-F5344CB8AC3E}">
        <p14:creationId xmlns:p14="http://schemas.microsoft.com/office/powerpoint/2010/main" val="1426708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038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B62611-149C-15EE-C7D7-C0593256F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E7D578DE-01B6-690C-D860-EAD43DFC23B3}"/>
              </a:ext>
            </a:extLst>
          </p:cNvPr>
          <p:cNvSpPr/>
          <p:nvPr/>
        </p:nvSpPr>
        <p:spPr>
          <a:xfrm>
            <a:off x="0" y="3067050"/>
            <a:ext cx="9144000" cy="2076450"/>
          </a:xfrm>
          <a:prstGeom prst="rect">
            <a:avLst/>
          </a:prstGeom>
          <a:solidFill>
            <a:srgbClr val="00A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14362B2-A69E-16D5-728B-E62455B81325}"/>
              </a:ext>
            </a:extLst>
          </p:cNvPr>
          <p:cNvSpPr txBox="1"/>
          <p:nvPr/>
        </p:nvSpPr>
        <p:spPr>
          <a:xfrm>
            <a:off x="157789" y="32097"/>
            <a:ext cx="24897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00A8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2093A86-71EC-92A3-5CAD-E57B9C382DB7}"/>
              </a:ext>
            </a:extLst>
          </p:cNvPr>
          <p:cNvSpPr txBox="1"/>
          <p:nvPr/>
        </p:nvSpPr>
        <p:spPr>
          <a:xfrm>
            <a:off x="157789" y="705967"/>
            <a:ext cx="16385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spc="45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T" panose="020B0502020204020303" pitchFamily="34" charset="0"/>
              </a:rPr>
              <a:t>subtítulo</a:t>
            </a: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B6D0B923-F428-123A-3920-0AE36BC14CC8}"/>
              </a:ext>
            </a:extLst>
          </p:cNvPr>
          <p:cNvGrpSpPr/>
          <p:nvPr/>
        </p:nvGrpSpPr>
        <p:grpSpPr>
          <a:xfrm rot="197431">
            <a:off x="6576866" y="2086871"/>
            <a:ext cx="2704564" cy="2410227"/>
            <a:chOff x="5640946" y="656823"/>
            <a:chExt cx="2704564" cy="241022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139B2F58-3623-A51D-9417-3D82489BD575}"/>
                </a:ext>
              </a:extLst>
            </p:cNvPr>
            <p:cNvSpPr/>
            <p:nvPr/>
          </p:nvSpPr>
          <p:spPr>
            <a:xfrm>
              <a:off x="5640946" y="656823"/>
              <a:ext cx="2704564" cy="241022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5" name="Picture 2" descr="Gastrostomia: Meu pai vai precisar usar sonda e agora? - Cia Cuidadores">
              <a:extLst>
                <a:ext uri="{FF2B5EF4-FFF2-40B4-BE49-F238E27FC236}">
                  <a16:creationId xmlns:a16="http://schemas.microsoft.com/office/drawing/2014/main" id="{4AD60106-15C3-8FF2-EB1B-7E680AEAB4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5289" y="783854"/>
              <a:ext cx="2483189" cy="17878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Imagem 8" descr="Ícone&#10;&#10;Descrição gerada automaticamente">
            <a:extLst>
              <a:ext uri="{FF2B5EF4-FFF2-40B4-BE49-F238E27FC236}">
                <a16:creationId xmlns:a16="http://schemas.microsoft.com/office/drawing/2014/main" id="{3FAB4D92-58BE-C5CA-B5B7-93D56668F9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6211" y="165739"/>
            <a:ext cx="540000" cy="540000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6C8E4A0D-7288-7716-0CDD-1DB4756DE659}"/>
              </a:ext>
            </a:extLst>
          </p:cNvPr>
          <p:cNvSpPr txBox="1"/>
          <p:nvPr/>
        </p:nvSpPr>
        <p:spPr>
          <a:xfrm>
            <a:off x="915381" y="1073395"/>
            <a:ext cx="75189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indent="0" algn="ctr">
              <a:buNone/>
            </a:pPr>
            <a:r>
              <a:rPr lang="pt-BR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descritivo. Evite muito texto e </a:t>
            </a:r>
            <a:r>
              <a:rPr lang="pt-BR" b="1" dirty="0">
                <a:solidFill>
                  <a:srgbClr val="00A8E8"/>
                </a:solidFill>
                <a:latin typeface="Futura BT" panose="020B0502020204020303" pitchFamily="34" charset="0"/>
              </a:rPr>
              <a:t>destaque palavras importantes</a:t>
            </a:r>
            <a:r>
              <a:rPr lang="pt-BR" dirty="0">
                <a:solidFill>
                  <a:srgbClr val="FFFFFF"/>
                </a:solidFill>
                <a:latin typeface="Futura BT" panose="020B0502020204020303" pitchFamily="34" charset="0"/>
              </a:rPr>
              <a:t>.</a:t>
            </a:r>
          </a:p>
        </p:txBody>
      </p: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53AC19A9-E861-0E36-E83E-866BFC2B93A5}"/>
              </a:ext>
            </a:extLst>
          </p:cNvPr>
          <p:cNvGrpSpPr/>
          <p:nvPr/>
        </p:nvGrpSpPr>
        <p:grpSpPr>
          <a:xfrm>
            <a:off x="204374" y="2204695"/>
            <a:ext cx="2016000" cy="2700000"/>
            <a:chOff x="204374" y="2117611"/>
            <a:chExt cx="2016000" cy="2700000"/>
          </a:xfrm>
        </p:grpSpPr>
        <p:sp>
          <p:nvSpPr>
            <p:cNvPr id="10" name="Retângulo: Cantos Arredondados 9">
              <a:extLst>
                <a:ext uri="{FF2B5EF4-FFF2-40B4-BE49-F238E27FC236}">
                  <a16:creationId xmlns:a16="http://schemas.microsoft.com/office/drawing/2014/main" id="{2685B6FD-618B-96B1-9265-500C4FAD900D}"/>
                </a:ext>
              </a:extLst>
            </p:cNvPr>
            <p:cNvSpPr/>
            <p:nvPr/>
          </p:nvSpPr>
          <p:spPr>
            <a:xfrm>
              <a:off x="204374" y="2117611"/>
              <a:ext cx="2016000" cy="2700000"/>
            </a:xfrm>
            <a:prstGeom prst="roundRect">
              <a:avLst>
                <a:gd name="adj" fmla="val 8270"/>
              </a:avLst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 dirty="0">
                <a:solidFill>
                  <a:srgbClr val="150383"/>
                </a:solidFill>
                <a:latin typeface="Futura BT" panose="020B0502020204020303" pitchFamily="34" charset="0"/>
              </a:endParaRPr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610CBE90-ADD6-BA75-2047-2CCD709BF142}"/>
                </a:ext>
              </a:extLst>
            </p:cNvPr>
            <p:cNvSpPr txBox="1"/>
            <p:nvPr/>
          </p:nvSpPr>
          <p:spPr>
            <a:xfrm>
              <a:off x="432401" y="2236791"/>
              <a:ext cx="12602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>
                  <a:solidFill>
                    <a:srgbClr val="150383"/>
                  </a:solidFill>
                  <a:latin typeface="Berlin Sans FB Demi" panose="020E0802020502020306" pitchFamily="34" charset="0"/>
                </a:rPr>
                <a:t>Assunto 01</a:t>
              </a:r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40D5EB68-CE21-4949-24A1-14AC3FCBBD53}"/>
                </a:ext>
              </a:extLst>
            </p:cNvPr>
            <p:cNvSpPr txBox="1"/>
            <p:nvPr/>
          </p:nvSpPr>
          <p:spPr>
            <a:xfrm>
              <a:off x="204374" y="2710179"/>
              <a:ext cx="1905282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14300" indent="0" algn="ctr">
                <a:buNone/>
              </a:pPr>
              <a:r>
                <a:rPr lang="pt-BR" sz="1600" dirty="0">
                  <a:solidFill>
                    <a:srgbClr val="00171F"/>
                  </a:solidFill>
                  <a:latin typeface="Futura BT" panose="020B0502020204020303" pitchFamily="34" charset="0"/>
                </a:rPr>
                <a:t>Pequeno texto descritivo. Evite muito texto e </a:t>
              </a:r>
              <a:r>
                <a:rPr lang="pt-BR" sz="1600" b="1" dirty="0">
                  <a:solidFill>
                    <a:srgbClr val="150383"/>
                  </a:solidFill>
                  <a:latin typeface="Futura BT" panose="020B0502020204020303" pitchFamily="34" charset="0"/>
                </a:rPr>
                <a:t>destaque palavras importantes</a:t>
              </a:r>
              <a:r>
                <a:rPr lang="pt-BR" sz="1600" dirty="0">
                  <a:solidFill>
                    <a:srgbClr val="00171F"/>
                  </a:solidFill>
                  <a:latin typeface="Futura BT" panose="020B0502020204020303" pitchFamily="34" charset="0"/>
                </a:rPr>
                <a:t>.</a:t>
              </a:r>
            </a:p>
          </p:txBody>
        </p:sp>
      </p:grp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A582F184-AE11-C30E-B601-E1C585047F53}"/>
              </a:ext>
            </a:extLst>
          </p:cNvPr>
          <p:cNvGrpSpPr/>
          <p:nvPr/>
        </p:nvGrpSpPr>
        <p:grpSpPr>
          <a:xfrm>
            <a:off x="2288623" y="2204694"/>
            <a:ext cx="2016000" cy="2700000"/>
            <a:chOff x="2288623" y="2117610"/>
            <a:chExt cx="2016000" cy="2700000"/>
          </a:xfrm>
        </p:grpSpPr>
        <p:sp>
          <p:nvSpPr>
            <p:cNvPr id="11" name="Retângulo: Cantos Arredondados 10">
              <a:extLst>
                <a:ext uri="{FF2B5EF4-FFF2-40B4-BE49-F238E27FC236}">
                  <a16:creationId xmlns:a16="http://schemas.microsoft.com/office/drawing/2014/main" id="{FBD2310F-1D25-6A41-BD74-AC16585F52EC}"/>
                </a:ext>
              </a:extLst>
            </p:cNvPr>
            <p:cNvSpPr/>
            <p:nvPr/>
          </p:nvSpPr>
          <p:spPr>
            <a:xfrm>
              <a:off x="2288623" y="2117610"/>
              <a:ext cx="2016000" cy="2700000"/>
            </a:xfrm>
            <a:prstGeom prst="roundRect">
              <a:avLst>
                <a:gd name="adj" fmla="val 8270"/>
              </a:avLst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 dirty="0">
                <a:solidFill>
                  <a:srgbClr val="150383"/>
                </a:solidFill>
                <a:latin typeface="Futura BT" panose="020B0502020204020303" pitchFamily="34" charset="0"/>
              </a:endParaRPr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91126B68-2889-A570-8285-C6769D468C4F}"/>
                </a:ext>
              </a:extLst>
            </p:cNvPr>
            <p:cNvSpPr txBox="1"/>
            <p:nvPr/>
          </p:nvSpPr>
          <p:spPr>
            <a:xfrm>
              <a:off x="2637280" y="2161889"/>
              <a:ext cx="130516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dirty="0">
                  <a:solidFill>
                    <a:srgbClr val="150383"/>
                  </a:solidFill>
                  <a:latin typeface="Berlin Sans FB Demi" panose="020E0802020502020306" pitchFamily="34" charset="0"/>
                </a:rPr>
                <a:t>Assunto 02</a:t>
              </a:r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DAD79193-7175-45A1-CF1E-FA714273B2E3}"/>
                </a:ext>
              </a:extLst>
            </p:cNvPr>
            <p:cNvSpPr txBox="1"/>
            <p:nvPr/>
          </p:nvSpPr>
          <p:spPr>
            <a:xfrm>
              <a:off x="2314030" y="2688454"/>
              <a:ext cx="1827073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14300" indent="0" algn="ctr">
                <a:buNone/>
              </a:pPr>
              <a:r>
                <a:rPr lang="pt-BR" sz="1600" dirty="0">
                  <a:solidFill>
                    <a:srgbClr val="00171F"/>
                  </a:solidFill>
                  <a:latin typeface="Futura BT" panose="020B0502020204020303" pitchFamily="34" charset="0"/>
                </a:rPr>
                <a:t>Pequeno texto descritivo. Evite muito texto e </a:t>
              </a:r>
              <a:r>
                <a:rPr lang="pt-BR" sz="1600" b="1" dirty="0">
                  <a:solidFill>
                    <a:srgbClr val="150383"/>
                  </a:solidFill>
                  <a:latin typeface="Futura BT" panose="020B0502020204020303" pitchFamily="34" charset="0"/>
                </a:rPr>
                <a:t>destaque palavras importantes</a:t>
              </a:r>
              <a:r>
                <a:rPr lang="pt-BR" sz="1600" dirty="0">
                  <a:solidFill>
                    <a:srgbClr val="00171F"/>
                  </a:solidFill>
                  <a:latin typeface="Futura BT" panose="020B0502020204020303" pitchFamily="34" charset="0"/>
                </a:rPr>
                <a:t>.</a:t>
              </a:r>
            </a:p>
          </p:txBody>
        </p:sp>
      </p:grp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5799DAFD-E7BF-8871-6156-7228DE80D69F}"/>
              </a:ext>
            </a:extLst>
          </p:cNvPr>
          <p:cNvGrpSpPr/>
          <p:nvPr/>
        </p:nvGrpSpPr>
        <p:grpSpPr>
          <a:xfrm>
            <a:off x="4372872" y="2201540"/>
            <a:ext cx="2016000" cy="2700000"/>
            <a:chOff x="4372872" y="2114456"/>
            <a:chExt cx="2016000" cy="2700000"/>
          </a:xfrm>
        </p:grpSpPr>
        <p:sp>
          <p:nvSpPr>
            <p:cNvPr id="14" name="Retângulo: Cantos Arredondados 13">
              <a:extLst>
                <a:ext uri="{FF2B5EF4-FFF2-40B4-BE49-F238E27FC236}">
                  <a16:creationId xmlns:a16="http://schemas.microsoft.com/office/drawing/2014/main" id="{2876B9B8-E0F1-DD42-72E3-1EDFAD58205E}"/>
                </a:ext>
              </a:extLst>
            </p:cNvPr>
            <p:cNvSpPr/>
            <p:nvPr/>
          </p:nvSpPr>
          <p:spPr>
            <a:xfrm>
              <a:off x="4372872" y="2114456"/>
              <a:ext cx="2016000" cy="2700000"/>
            </a:xfrm>
            <a:prstGeom prst="roundRect">
              <a:avLst>
                <a:gd name="adj" fmla="val 8270"/>
              </a:avLst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 dirty="0">
                <a:solidFill>
                  <a:srgbClr val="150383"/>
                </a:solidFill>
                <a:latin typeface="Futura BT" panose="020B0502020204020303" pitchFamily="34" charset="0"/>
              </a:endParaRPr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9242D5BD-66BD-5C42-EB7F-7C361BF9388B}"/>
                </a:ext>
              </a:extLst>
            </p:cNvPr>
            <p:cNvSpPr txBox="1"/>
            <p:nvPr/>
          </p:nvSpPr>
          <p:spPr>
            <a:xfrm>
              <a:off x="4737473" y="2161889"/>
              <a:ext cx="12987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dirty="0">
                  <a:solidFill>
                    <a:srgbClr val="150383"/>
                  </a:solidFill>
                  <a:latin typeface="Berlin Sans FB Demi" panose="020E0802020502020306" pitchFamily="34" charset="0"/>
                </a:rPr>
                <a:t>Assunto 03</a:t>
              </a:r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B9C2F8CD-ECC2-6E15-8BE2-EEBA3441FD2F}"/>
                </a:ext>
              </a:extLst>
            </p:cNvPr>
            <p:cNvSpPr txBox="1"/>
            <p:nvPr/>
          </p:nvSpPr>
          <p:spPr>
            <a:xfrm>
              <a:off x="4372872" y="2688454"/>
              <a:ext cx="1901162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14300" indent="0" algn="ctr">
                <a:buNone/>
              </a:pPr>
              <a:r>
                <a:rPr lang="pt-BR" sz="1600" dirty="0">
                  <a:solidFill>
                    <a:srgbClr val="00171F"/>
                  </a:solidFill>
                  <a:latin typeface="Futura BT" panose="020B0502020204020303" pitchFamily="34" charset="0"/>
                </a:rPr>
                <a:t>Pequeno texto descritivo. Evite muito texto e </a:t>
              </a:r>
              <a:r>
                <a:rPr lang="pt-BR" sz="1600" b="1" dirty="0">
                  <a:solidFill>
                    <a:srgbClr val="150383"/>
                  </a:solidFill>
                  <a:latin typeface="Futura BT" panose="020B0502020204020303" pitchFamily="34" charset="0"/>
                </a:rPr>
                <a:t>destaque palavras importantes</a:t>
              </a:r>
              <a:r>
                <a:rPr lang="pt-BR" sz="1600" dirty="0">
                  <a:solidFill>
                    <a:srgbClr val="00171F"/>
                  </a:solidFill>
                  <a:latin typeface="Futura BT" panose="020B0502020204020303" pitchFamily="3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93336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A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90E751-1404-D81E-6319-54875E72C4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Imagem em preto e branco&#10;&#10;Descrição gerada automaticamente com confiança média">
            <a:extLst>
              <a:ext uri="{FF2B5EF4-FFF2-40B4-BE49-F238E27FC236}">
                <a16:creationId xmlns:a16="http://schemas.microsoft.com/office/drawing/2014/main" id="{899A22E5-D910-3135-6493-57AADD56E1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-2318656" y="-571500"/>
            <a:ext cx="6286500" cy="6286500"/>
          </a:xfrm>
          <a:prstGeom prst="rect">
            <a:avLst/>
          </a:prstGeom>
          <a:effectLst>
            <a:outerShdw blurRad="342900" dist="38100" dir="18900000" sx="103000" sy="103000" algn="bl" rotWithShape="0">
              <a:prstClr val="black">
                <a:alpha val="40000"/>
              </a:prstClr>
            </a:outerShdw>
          </a:effectLst>
        </p:spPr>
      </p:pic>
      <p:pic>
        <p:nvPicPr>
          <p:cNvPr id="4" name="Imagem 3" descr="Imagem em preto e branco&#10;&#10;Descrição gerada automaticamente com confiança média">
            <a:extLst>
              <a:ext uri="{FF2B5EF4-FFF2-40B4-BE49-F238E27FC236}">
                <a16:creationId xmlns:a16="http://schemas.microsoft.com/office/drawing/2014/main" id="{86FC931D-1AEC-3148-52DC-D52188A0358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t="1" b="73016"/>
          <a:stretch/>
        </p:blipFill>
        <p:spPr>
          <a:xfrm flipH="1">
            <a:off x="-2318656" y="-568784"/>
            <a:ext cx="6286500" cy="1696341"/>
          </a:xfrm>
          <a:prstGeom prst="rect">
            <a:avLst/>
          </a:prstGeom>
          <a:effectLst>
            <a:outerShdw blurRad="342900" dist="38100" dir="18900000" sx="103000" sy="103000" algn="bl" rotWithShape="0">
              <a:prstClr val="black">
                <a:alpha val="40000"/>
              </a:prstClr>
            </a:outerShdw>
          </a:effectLst>
        </p:spPr>
      </p:pic>
      <p:pic>
        <p:nvPicPr>
          <p:cNvPr id="5" name="Imagem 4" descr="Imagem em preto e branco&#10;&#10;Descrição gerada automaticamente com confiança média">
            <a:extLst>
              <a:ext uri="{FF2B5EF4-FFF2-40B4-BE49-F238E27FC236}">
                <a16:creationId xmlns:a16="http://schemas.microsoft.com/office/drawing/2014/main" id="{C5A87F7C-3590-FF26-A06B-89DC2005C2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 t="27074" b="61306"/>
          <a:stretch/>
        </p:blipFill>
        <p:spPr>
          <a:xfrm flipH="1">
            <a:off x="-2318656" y="1130524"/>
            <a:ext cx="6286500" cy="730487"/>
          </a:xfrm>
          <a:prstGeom prst="rect">
            <a:avLst/>
          </a:prstGeom>
          <a:effectLst>
            <a:outerShdw blurRad="342900" dist="38100" dir="18900000" sx="103000" sy="103000" algn="bl" rotWithShape="0">
              <a:prstClr val="black">
                <a:alpha val="40000"/>
              </a:prstClr>
            </a:outerShdw>
          </a:effectLst>
        </p:spPr>
      </p:pic>
      <p:pic>
        <p:nvPicPr>
          <p:cNvPr id="6" name="Imagem 5" descr="Imagem em preto e branco&#10;&#10;Descrição gerada automaticamente com confiança média">
            <a:extLst>
              <a:ext uri="{FF2B5EF4-FFF2-40B4-BE49-F238E27FC236}">
                <a16:creationId xmlns:a16="http://schemas.microsoft.com/office/drawing/2014/main" id="{AED93B76-7A1A-CDE9-177C-B2D107506B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t="38666" b="48721"/>
          <a:stretch/>
        </p:blipFill>
        <p:spPr>
          <a:xfrm flipH="1">
            <a:off x="-2318656" y="1861010"/>
            <a:ext cx="6286500" cy="792955"/>
          </a:xfrm>
          <a:prstGeom prst="rect">
            <a:avLst/>
          </a:prstGeom>
          <a:effectLst>
            <a:outerShdw blurRad="342900" dist="38100" dir="18900000" sx="103000" sy="103000" algn="bl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m 6" descr="Imagem em preto e branco&#10;&#10;Descrição gerada automaticamente com confiança média">
            <a:extLst>
              <a:ext uri="{FF2B5EF4-FFF2-40B4-BE49-F238E27FC236}">
                <a16:creationId xmlns:a16="http://schemas.microsoft.com/office/drawing/2014/main" id="{C37FFCE4-79F5-12D1-222E-3FD62E573C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t="51327" b="25753"/>
          <a:stretch/>
        </p:blipFill>
        <p:spPr>
          <a:xfrm flipH="1">
            <a:off x="-2318656" y="2656930"/>
            <a:ext cx="6286500" cy="1440961"/>
          </a:xfrm>
          <a:prstGeom prst="rect">
            <a:avLst/>
          </a:prstGeom>
          <a:effectLst>
            <a:outerShdw blurRad="342900" dist="38100" dir="18900000" sx="103000" sy="103000" algn="bl" rotWithShape="0">
              <a:prstClr val="black">
                <a:alpha val="40000"/>
              </a:prstClr>
            </a:outerShdw>
          </a:effec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A9E03948-CA60-7DD5-A3AF-E66DBBE836E3}"/>
              </a:ext>
            </a:extLst>
          </p:cNvPr>
          <p:cNvSpPr txBox="1"/>
          <p:nvPr/>
        </p:nvSpPr>
        <p:spPr>
          <a:xfrm>
            <a:off x="1309203" y="1349399"/>
            <a:ext cx="18036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rgbClr val="150383"/>
                </a:solidFill>
                <a:latin typeface="Futura BT" panose="020B0502020204020303" pitchFamily="34" charset="0"/>
              </a:rPr>
              <a:t>Descrição do item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046D71B6-6865-EA4C-2EDF-259D69DA9DA2}"/>
              </a:ext>
            </a:extLst>
          </p:cNvPr>
          <p:cNvSpPr txBox="1"/>
          <p:nvPr/>
        </p:nvSpPr>
        <p:spPr>
          <a:xfrm>
            <a:off x="1355470" y="2070912"/>
            <a:ext cx="18036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>
                <a:solidFill>
                  <a:srgbClr val="150383"/>
                </a:solidFill>
                <a:latin typeface="Futura BT" panose="020B0502020204020303" pitchFamily="34" charset="0"/>
              </a:rPr>
              <a:t>Descrição do item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7AAC744-443A-FA7E-EA8D-44429F67A3C6}"/>
              </a:ext>
            </a:extLst>
          </p:cNvPr>
          <p:cNvSpPr txBox="1"/>
          <p:nvPr/>
        </p:nvSpPr>
        <p:spPr>
          <a:xfrm>
            <a:off x="1368803" y="623560"/>
            <a:ext cx="1803699" cy="33855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>
                <a:solidFill>
                  <a:srgbClr val="150383"/>
                </a:solidFill>
                <a:latin typeface="Futura BT" panose="020B0502020204020303" pitchFamily="34" charset="0"/>
              </a:rPr>
              <a:t>Descrição do item</a:t>
            </a:r>
          </a:p>
        </p:txBody>
      </p:sp>
      <p:cxnSp>
        <p:nvCxnSpPr>
          <p:cNvPr id="17" name="Conector de Seta Reta 16">
            <a:extLst>
              <a:ext uri="{FF2B5EF4-FFF2-40B4-BE49-F238E27FC236}">
                <a16:creationId xmlns:a16="http://schemas.microsoft.com/office/drawing/2014/main" id="{946C5B79-215C-D012-2AF5-489F982EBE64}"/>
              </a:ext>
            </a:extLst>
          </p:cNvPr>
          <p:cNvCxnSpPr>
            <a:cxnSpLocks/>
          </p:cNvCxnSpPr>
          <p:nvPr/>
        </p:nvCxnSpPr>
        <p:spPr>
          <a:xfrm>
            <a:off x="2270653" y="3600111"/>
            <a:ext cx="863372" cy="250316"/>
          </a:xfrm>
          <a:prstGeom prst="straightConnector1">
            <a:avLst/>
          </a:prstGeom>
          <a:ln w="38100">
            <a:solidFill>
              <a:srgbClr val="FFFF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have Esquerda 17">
            <a:extLst>
              <a:ext uri="{FF2B5EF4-FFF2-40B4-BE49-F238E27FC236}">
                <a16:creationId xmlns:a16="http://schemas.microsoft.com/office/drawing/2014/main" id="{8C61618B-C43C-6F3C-7FA3-DF60A4B25D5A}"/>
              </a:ext>
            </a:extLst>
          </p:cNvPr>
          <p:cNvSpPr/>
          <p:nvPr/>
        </p:nvSpPr>
        <p:spPr>
          <a:xfrm>
            <a:off x="3200952" y="2653965"/>
            <a:ext cx="497092" cy="2322415"/>
          </a:xfrm>
          <a:prstGeom prst="leftBrace">
            <a:avLst/>
          </a:prstGeom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B9039999-06F0-7ADE-A469-2916A9274946}"/>
              </a:ext>
            </a:extLst>
          </p:cNvPr>
          <p:cNvSpPr txBox="1"/>
          <p:nvPr/>
        </p:nvSpPr>
        <p:spPr>
          <a:xfrm>
            <a:off x="3460557" y="3328667"/>
            <a:ext cx="8755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rgbClr val="FFFFFF"/>
                </a:solidFill>
                <a:latin typeface="Futura BT" panose="020B0502020204020303" pitchFamily="34" charset="0"/>
              </a:rPr>
              <a:t>Item 03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9C67E6DD-9502-D4E7-9A50-09D4C7684857}"/>
              </a:ext>
            </a:extLst>
          </p:cNvPr>
          <p:cNvSpPr txBox="1"/>
          <p:nvPr/>
        </p:nvSpPr>
        <p:spPr>
          <a:xfrm>
            <a:off x="3460557" y="3637608"/>
            <a:ext cx="8755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rgbClr val="FFFFFF"/>
                </a:solidFill>
                <a:latin typeface="Futura BT" panose="020B0502020204020303" pitchFamily="34" charset="0"/>
              </a:rPr>
              <a:t>Item 04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062B3308-6A84-9CA6-0B7C-8B4DC1EAF0C1}"/>
              </a:ext>
            </a:extLst>
          </p:cNvPr>
          <p:cNvSpPr txBox="1"/>
          <p:nvPr/>
        </p:nvSpPr>
        <p:spPr>
          <a:xfrm>
            <a:off x="3460557" y="3946549"/>
            <a:ext cx="8755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rgbClr val="FFFFFF"/>
                </a:solidFill>
                <a:latin typeface="Futura BT" panose="020B0502020204020303" pitchFamily="34" charset="0"/>
              </a:rPr>
              <a:t>Item 05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6B104B1C-43DE-3A6F-4440-E628FA23AEC1}"/>
              </a:ext>
            </a:extLst>
          </p:cNvPr>
          <p:cNvSpPr txBox="1"/>
          <p:nvPr/>
        </p:nvSpPr>
        <p:spPr>
          <a:xfrm>
            <a:off x="3460557" y="4255490"/>
            <a:ext cx="8755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rgbClr val="FFFFFF"/>
                </a:solidFill>
                <a:latin typeface="Futura BT" panose="020B0502020204020303" pitchFamily="34" charset="0"/>
              </a:rPr>
              <a:t>Item 06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5116687F-BB13-3BA1-EA63-D60B385F3DCC}"/>
              </a:ext>
            </a:extLst>
          </p:cNvPr>
          <p:cNvSpPr txBox="1"/>
          <p:nvPr/>
        </p:nvSpPr>
        <p:spPr>
          <a:xfrm>
            <a:off x="3460557" y="4564432"/>
            <a:ext cx="8755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rgbClr val="FFFFFF"/>
                </a:solidFill>
                <a:latin typeface="Futura BT" panose="020B0502020204020303" pitchFamily="34" charset="0"/>
              </a:rPr>
              <a:t>Item 07</a:t>
            </a:r>
          </a:p>
        </p:txBody>
      </p:sp>
      <p:grpSp>
        <p:nvGrpSpPr>
          <p:cNvPr id="31" name="Agrupar 30">
            <a:extLst>
              <a:ext uri="{FF2B5EF4-FFF2-40B4-BE49-F238E27FC236}">
                <a16:creationId xmlns:a16="http://schemas.microsoft.com/office/drawing/2014/main" id="{2033403E-A6D7-FAC0-969E-D50DD6CE5C88}"/>
              </a:ext>
            </a:extLst>
          </p:cNvPr>
          <p:cNvGrpSpPr/>
          <p:nvPr/>
        </p:nvGrpSpPr>
        <p:grpSpPr>
          <a:xfrm>
            <a:off x="4524269" y="455427"/>
            <a:ext cx="5365132" cy="485124"/>
            <a:chOff x="4625298" y="109514"/>
            <a:chExt cx="5365132" cy="485124"/>
          </a:xfrm>
        </p:grpSpPr>
        <p:sp>
          <p:nvSpPr>
            <p:cNvPr id="29" name="Retângulo: Cantos Arredondados 28">
              <a:extLst>
                <a:ext uri="{FF2B5EF4-FFF2-40B4-BE49-F238E27FC236}">
                  <a16:creationId xmlns:a16="http://schemas.microsoft.com/office/drawing/2014/main" id="{30DE5913-4F34-892C-7EC8-568627D5D238}"/>
                </a:ext>
              </a:extLst>
            </p:cNvPr>
            <p:cNvSpPr/>
            <p:nvPr/>
          </p:nvSpPr>
          <p:spPr>
            <a:xfrm>
              <a:off x="4625298" y="109514"/>
              <a:ext cx="5365132" cy="4851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150383"/>
                </a:solidFill>
              </a:endParaRPr>
            </a:p>
          </p:txBody>
        </p:sp>
        <p:sp>
          <p:nvSpPr>
            <p:cNvPr id="30" name="CaixaDeTexto 29">
              <a:extLst>
                <a:ext uri="{FF2B5EF4-FFF2-40B4-BE49-F238E27FC236}">
                  <a16:creationId xmlns:a16="http://schemas.microsoft.com/office/drawing/2014/main" id="{2A74E75A-BA2A-46E3-6807-0CBE8BAD7618}"/>
                </a:ext>
              </a:extLst>
            </p:cNvPr>
            <p:cNvSpPr txBox="1"/>
            <p:nvPr/>
          </p:nvSpPr>
          <p:spPr>
            <a:xfrm>
              <a:off x="4793365" y="119526"/>
              <a:ext cx="219194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b="1" dirty="0">
                  <a:solidFill>
                    <a:srgbClr val="150383"/>
                  </a:solidFill>
                  <a:latin typeface="Futura BT" panose="020B0502020204020303" pitchFamily="34" charset="0"/>
                </a:rPr>
                <a:t>Texto descritivo</a:t>
              </a:r>
            </a:p>
          </p:txBody>
        </p:sp>
      </p:grp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21AB4028-2123-5D2D-063D-46A6C10F71BE}"/>
              </a:ext>
            </a:extLst>
          </p:cNvPr>
          <p:cNvGrpSpPr/>
          <p:nvPr/>
        </p:nvGrpSpPr>
        <p:grpSpPr>
          <a:xfrm>
            <a:off x="4524269" y="1926071"/>
            <a:ext cx="5365132" cy="485124"/>
            <a:chOff x="4625298" y="109514"/>
            <a:chExt cx="5365132" cy="485124"/>
          </a:xfrm>
        </p:grpSpPr>
        <p:sp>
          <p:nvSpPr>
            <p:cNvPr id="33" name="Retângulo: Cantos Arredondados 32">
              <a:extLst>
                <a:ext uri="{FF2B5EF4-FFF2-40B4-BE49-F238E27FC236}">
                  <a16:creationId xmlns:a16="http://schemas.microsoft.com/office/drawing/2014/main" id="{9F121CF8-5E06-5A7A-19D0-624139F868C3}"/>
                </a:ext>
              </a:extLst>
            </p:cNvPr>
            <p:cNvSpPr/>
            <p:nvPr/>
          </p:nvSpPr>
          <p:spPr>
            <a:xfrm>
              <a:off x="4625298" y="109514"/>
              <a:ext cx="5365132" cy="4851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150383"/>
                </a:solidFill>
              </a:endParaRPr>
            </a:p>
          </p:txBody>
        </p:sp>
        <p:sp>
          <p:nvSpPr>
            <p:cNvPr id="34" name="CaixaDeTexto 33">
              <a:extLst>
                <a:ext uri="{FF2B5EF4-FFF2-40B4-BE49-F238E27FC236}">
                  <a16:creationId xmlns:a16="http://schemas.microsoft.com/office/drawing/2014/main" id="{300CBAE6-552C-C5B6-2FB6-538610F43334}"/>
                </a:ext>
              </a:extLst>
            </p:cNvPr>
            <p:cNvSpPr txBox="1"/>
            <p:nvPr/>
          </p:nvSpPr>
          <p:spPr>
            <a:xfrm>
              <a:off x="4793365" y="119526"/>
              <a:ext cx="219194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b="1" dirty="0">
                  <a:solidFill>
                    <a:srgbClr val="150383"/>
                  </a:solidFill>
                  <a:latin typeface="Futura BT" panose="020B0502020204020303" pitchFamily="34" charset="0"/>
                </a:rPr>
                <a:t>Texto descritivo</a:t>
              </a:r>
            </a:p>
          </p:txBody>
        </p:sp>
      </p:grpSp>
      <p:grpSp>
        <p:nvGrpSpPr>
          <p:cNvPr id="35" name="Agrupar 34">
            <a:extLst>
              <a:ext uri="{FF2B5EF4-FFF2-40B4-BE49-F238E27FC236}">
                <a16:creationId xmlns:a16="http://schemas.microsoft.com/office/drawing/2014/main" id="{CE95C659-2F91-01AF-979E-E215FC76FBFA}"/>
              </a:ext>
            </a:extLst>
          </p:cNvPr>
          <p:cNvGrpSpPr/>
          <p:nvPr/>
        </p:nvGrpSpPr>
        <p:grpSpPr>
          <a:xfrm>
            <a:off x="4524269" y="1190749"/>
            <a:ext cx="5365132" cy="485124"/>
            <a:chOff x="4625298" y="109514"/>
            <a:chExt cx="5365132" cy="485124"/>
          </a:xfrm>
        </p:grpSpPr>
        <p:sp>
          <p:nvSpPr>
            <p:cNvPr id="36" name="Retângulo: Cantos Arredondados 35">
              <a:extLst>
                <a:ext uri="{FF2B5EF4-FFF2-40B4-BE49-F238E27FC236}">
                  <a16:creationId xmlns:a16="http://schemas.microsoft.com/office/drawing/2014/main" id="{D3907505-4C24-27EE-4139-C5FF6DD1D1FC}"/>
                </a:ext>
              </a:extLst>
            </p:cNvPr>
            <p:cNvSpPr/>
            <p:nvPr/>
          </p:nvSpPr>
          <p:spPr>
            <a:xfrm>
              <a:off x="4625298" y="109514"/>
              <a:ext cx="5365132" cy="4851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150383"/>
                </a:solidFill>
              </a:endParaRPr>
            </a:p>
          </p:txBody>
        </p:sp>
        <p:sp>
          <p:nvSpPr>
            <p:cNvPr id="37" name="CaixaDeTexto 36">
              <a:extLst>
                <a:ext uri="{FF2B5EF4-FFF2-40B4-BE49-F238E27FC236}">
                  <a16:creationId xmlns:a16="http://schemas.microsoft.com/office/drawing/2014/main" id="{00F07192-27A3-5378-F5D2-200354BA745B}"/>
                </a:ext>
              </a:extLst>
            </p:cNvPr>
            <p:cNvSpPr txBox="1"/>
            <p:nvPr/>
          </p:nvSpPr>
          <p:spPr>
            <a:xfrm>
              <a:off x="4793365" y="119526"/>
              <a:ext cx="219194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b="1" dirty="0">
                  <a:solidFill>
                    <a:srgbClr val="150383"/>
                  </a:solidFill>
                  <a:latin typeface="Futura BT" panose="020B0502020204020303" pitchFamily="34" charset="0"/>
                </a:rPr>
                <a:t>Texto descritivo</a:t>
              </a:r>
            </a:p>
          </p:txBody>
        </p:sp>
      </p:grpSp>
      <p:grpSp>
        <p:nvGrpSpPr>
          <p:cNvPr id="38" name="Agrupar 37">
            <a:extLst>
              <a:ext uri="{FF2B5EF4-FFF2-40B4-BE49-F238E27FC236}">
                <a16:creationId xmlns:a16="http://schemas.microsoft.com/office/drawing/2014/main" id="{346FE68E-F506-0087-5713-2CC44C6FA343}"/>
              </a:ext>
            </a:extLst>
          </p:cNvPr>
          <p:cNvGrpSpPr/>
          <p:nvPr/>
        </p:nvGrpSpPr>
        <p:grpSpPr>
          <a:xfrm>
            <a:off x="6709298" y="3129898"/>
            <a:ext cx="5365132" cy="1370547"/>
            <a:chOff x="4484592" y="23403"/>
            <a:chExt cx="5365132" cy="1370547"/>
          </a:xfrm>
        </p:grpSpPr>
        <p:sp>
          <p:nvSpPr>
            <p:cNvPr id="39" name="Retângulo: Cantos Arredondados 38">
              <a:extLst>
                <a:ext uri="{FF2B5EF4-FFF2-40B4-BE49-F238E27FC236}">
                  <a16:creationId xmlns:a16="http://schemas.microsoft.com/office/drawing/2014/main" id="{DCCC75E0-B008-6943-5398-0F3D4899CE65}"/>
                </a:ext>
              </a:extLst>
            </p:cNvPr>
            <p:cNvSpPr/>
            <p:nvPr/>
          </p:nvSpPr>
          <p:spPr>
            <a:xfrm>
              <a:off x="4484592" y="23403"/>
              <a:ext cx="5365132" cy="1370547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600">
                <a:solidFill>
                  <a:srgbClr val="150383"/>
                </a:solidFill>
              </a:endParaRPr>
            </a:p>
          </p:txBody>
        </p:sp>
        <p:sp>
          <p:nvSpPr>
            <p:cNvPr id="40" name="CaixaDeTexto 39">
              <a:extLst>
                <a:ext uri="{FF2B5EF4-FFF2-40B4-BE49-F238E27FC236}">
                  <a16:creationId xmlns:a16="http://schemas.microsoft.com/office/drawing/2014/main" id="{2F9DA363-53DC-3E6C-AC5C-54625F958056}"/>
                </a:ext>
              </a:extLst>
            </p:cNvPr>
            <p:cNvSpPr txBox="1"/>
            <p:nvPr/>
          </p:nvSpPr>
          <p:spPr>
            <a:xfrm>
              <a:off x="4777046" y="343987"/>
              <a:ext cx="192873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000" b="1" dirty="0">
                  <a:solidFill>
                    <a:srgbClr val="150383"/>
                  </a:solidFill>
                  <a:latin typeface="Futura BT" panose="020B0502020204020303" pitchFamily="34" charset="0"/>
                </a:rPr>
                <a:t>Texto descritivo </a:t>
              </a:r>
            </a:p>
            <a:p>
              <a:r>
                <a:rPr lang="pt-BR" sz="2000" b="1" dirty="0">
                  <a:solidFill>
                    <a:srgbClr val="150383"/>
                  </a:solidFill>
                  <a:latin typeface="Futura BT" panose="020B0502020204020303" pitchFamily="34" charset="0"/>
                </a:rPr>
                <a:t>complementar</a:t>
              </a:r>
            </a:p>
          </p:txBody>
        </p:sp>
      </p:grpSp>
      <p:sp>
        <p:nvSpPr>
          <p:cNvPr id="41" name="Chave Esquerda 40">
            <a:extLst>
              <a:ext uri="{FF2B5EF4-FFF2-40B4-BE49-F238E27FC236}">
                <a16:creationId xmlns:a16="http://schemas.microsoft.com/office/drawing/2014/main" id="{7115DDE0-BCAA-D52B-577D-2245CC5E1284}"/>
              </a:ext>
            </a:extLst>
          </p:cNvPr>
          <p:cNvSpPr/>
          <p:nvPr/>
        </p:nvSpPr>
        <p:spPr>
          <a:xfrm rot="10800000">
            <a:off x="6049568" y="2653963"/>
            <a:ext cx="497092" cy="2301022"/>
          </a:xfrm>
          <a:prstGeom prst="leftBrace">
            <a:avLst/>
          </a:prstGeom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98D7A5F7-831F-046A-7C7D-766CC55419B2}"/>
              </a:ext>
            </a:extLst>
          </p:cNvPr>
          <p:cNvSpPr txBox="1"/>
          <p:nvPr/>
        </p:nvSpPr>
        <p:spPr>
          <a:xfrm rot="16200000">
            <a:off x="-853520" y="2193653"/>
            <a:ext cx="24897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C4336B7B-6B7E-3C15-16BF-8BBD2CE6579F}"/>
              </a:ext>
            </a:extLst>
          </p:cNvPr>
          <p:cNvSpPr txBox="1"/>
          <p:nvPr/>
        </p:nvSpPr>
        <p:spPr>
          <a:xfrm>
            <a:off x="3460557" y="3019726"/>
            <a:ext cx="8755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rgbClr val="FFFFFF"/>
                </a:solidFill>
                <a:latin typeface="Futura BT" panose="020B0502020204020303" pitchFamily="34" charset="0"/>
              </a:rPr>
              <a:t>Item 02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6C7F97E-CD2E-D684-D6AE-67967DAF23CC}"/>
              </a:ext>
            </a:extLst>
          </p:cNvPr>
          <p:cNvSpPr txBox="1"/>
          <p:nvPr/>
        </p:nvSpPr>
        <p:spPr>
          <a:xfrm>
            <a:off x="3460557" y="2710785"/>
            <a:ext cx="8755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rgbClr val="FFFFFF"/>
                </a:solidFill>
                <a:latin typeface="Futura BT" panose="020B0502020204020303" pitchFamily="34" charset="0"/>
              </a:rPr>
              <a:t>Item 01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ACC6C2D-BC1B-53AB-BC7B-BD144BA6600F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8487575" y="4536779"/>
            <a:ext cx="542591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30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0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8" grpId="0" animBg="1"/>
      <p:bldP spid="20" grpId="0"/>
      <p:bldP spid="21" grpId="0"/>
      <p:bldP spid="22" grpId="0"/>
      <p:bldP spid="23" grpId="0"/>
      <p:bldP spid="26" grpId="0"/>
      <p:bldP spid="41" grpId="0" animBg="1"/>
      <p:bldP spid="42" grpId="0"/>
      <p:bldP spid="16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A7"/>
        </a:solidFill>
        <a:effectLst/>
      </p:bgPr>
    </p:bg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lipse 15">
            <a:extLst>
              <a:ext uri="{FF2B5EF4-FFF2-40B4-BE49-F238E27FC236}">
                <a16:creationId xmlns:a16="http://schemas.microsoft.com/office/drawing/2014/main" id="{87AA8B85-94FB-801D-D0AA-A71506FB4385}"/>
              </a:ext>
            </a:extLst>
          </p:cNvPr>
          <p:cNvSpPr/>
          <p:nvPr/>
        </p:nvSpPr>
        <p:spPr>
          <a:xfrm>
            <a:off x="4980806" y="-814913"/>
            <a:ext cx="5676900" cy="535305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5E5D518F-0EEA-A7F6-A3BD-3EB51BEEFEFB}"/>
              </a:ext>
            </a:extLst>
          </p:cNvPr>
          <p:cNvSpPr txBox="1"/>
          <p:nvPr/>
        </p:nvSpPr>
        <p:spPr>
          <a:xfrm>
            <a:off x="389016" y="2137892"/>
            <a:ext cx="36888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SUBTÍTULO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6EC29125-8799-5778-8778-02207FDC3966}"/>
              </a:ext>
            </a:extLst>
          </p:cNvPr>
          <p:cNvSpPr txBox="1"/>
          <p:nvPr/>
        </p:nvSpPr>
        <p:spPr>
          <a:xfrm>
            <a:off x="425673" y="1739900"/>
            <a:ext cx="1026243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100" dirty="0">
                <a:solidFill>
                  <a:srgbClr val="1503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T" panose="020B0502020204020303" pitchFamily="34" charset="0"/>
              </a:rPr>
              <a:t>título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58C5720-11B4-6986-E2B6-B7C3371A7922}"/>
              </a:ext>
            </a:extLst>
          </p:cNvPr>
          <p:cNvSpPr txBox="1"/>
          <p:nvPr/>
        </p:nvSpPr>
        <p:spPr>
          <a:xfrm>
            <a:off x="425673" y="3013597"/>
            <a:ext cx="3408305" cy="3877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400" dirty="0">
                <a:solidFill>
                  <a:srgbClr val="00171F"/>
                </a:solidFill>
                <a:latin typeface="Futura BT" panose="020B0502020204020303" pitchFamily="34" charset="0"/>
              </a:rPr>
              <a:t>Pequeno texto descritivo</a:t>
            </a:r>
          </a:p>
        </p:txBody>
      </p:sp>
      <p:pic>
        <p:nvPicPr>
          <p:cNvPr id="14" name="Imagem 13" descr="Imagem em preto e branco&#10;&#10;Descrição gerada automaticamente com confiança média">
            <a:extLst>
              <a:ext uri="{FF2B5EF4-FFF2-40B4-BE49-F238E27FC236}">
                <a16:creationId xmlns:a16="http://schemas.microsoft.com/office/drawing/2014/main" id="{B8D065E8-93CC-7E17-898D-ED5CFA68B6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5915" y="-814913"/>
            <a:ext cx="6286500" cy="6286500"/>
          </a:xfrm>
          <a:prstGeom prst="rect">
            <a:avLst/>
          </a:prstGeom>
          <a:effectLst>
            <a:outerShdw blurRad="342900" dist="38100" dir="18900000" sx="103000" sy="103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m 14" descr="Ícone&#10;&#10;Descrição gerada automaticamente">
            <a:extLst>
              <a:ext uri="{FF2B5EF4-FFF2-40B4-BE49-F238E27FC236}">
                <a16:creationId xmlns:a16="http://schemas.microsoft.com/office/drawing/2014/main" id="{959B62BB-C866-8327-B120-3E1A3851F41C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209016" y="4401171"/>
            <a:ext cx="540000" cy="540000"/>
          </a:xfrm>
          <a:prstGeom prst="rect">
            <a:avLst/>
          </a:prstGeom>
        </p:spPr>
      </p:pic>
      <p:grpSp>
        <p:nvGrpSpPr>
          <p:cNvPr id="3" name="Agrupar 2">
            <a:extLst>
              <a:ext uri="{FF2B5EF4-FFF2-40B4-BE49-F238E27FC236}">
                <a16:creationId xmlns:a16="http://schemas.microsoft.com/office/drawing/2014/main" id="{22B63426-C816-80E5-DEAC-35EAC094429E}"/>
              </a:ext>
            </a:extLst>
          </p:cNvPr>
          <p:cNvGrpSpPr/>
          <p:nvPr/>
        </p:nvGrpSpPr>
        <p:grpSpPr>
          <a:xfrm>
            <a:off x="291816" y="179722"/>
            <a:ext cx="914400" cy="958164"/>
            <a:chOff x="291816" y="179722"/>
            <a:chExt cx="914400" cy="958164"/>
          </a:xfrm>
        </p:grpSpPr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D69C90AA-5E53-3D5C-9D16-667DADD68150}"/>
                </a:ext>
              </a:extLst>
            </p:cNvPr>
            <p:cNvSpPr/>
            <p:nvPr/>
          </p:nvSpPr>
          <p:spPr>
            <a:xfrm>
              <a:off x="291816" y="223486"/>
              <a:ext cx="914400" cy="914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D30DF89D-13EB-6302-7D27-94C5CE60D1F6}"/>
                </a:ext>
              </a:extLst>
            </p:cNvPr>
            <p:cNvSpPr/>
            <p:nvPr/>
          </p:nvSpPr>
          <p:spPr>
            <a:xfrm>
              <a:off x="389016" y="320686"/>
              <a:ext cx="720000" cy="720000"/>
            </a:xfrm>
            <a:prstGeom prst="ellipse">
              <a:avLst/>
            </a:prstGeom>
            <a:solidFill>
              <a:srgbClr val="00A8E8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" name="CaixaDeTexto 1">
              <a:extLst>
                <a:ext uri="{FF2B5EF4-FFF2-40B4-BE49-F238E27FC236}">
                  <a16:creationId xmlns:a16="http://schemas.microsoft.com/office/drawing/2014/main" id="{9194B3AC-63F2-D8CA-FCBE-D3BC6054157C}"/>
                </a:ext>
              </a:extLst>
            </p:cNvPr>
            <p:cNvSpPr txBox="1"/>
            <p:nvPr/>
          </p:nvSpPr>
          <p:spPr>
            <a:xfrm>
              <a:off x="559701" y="179722"/>
              <a:ext cx="37863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5400" dirty="0">
                  <a:solidFill>
                    <a:srgbClr val="FFFFFF"/>
                  </a:solidFill>
                  <a:latin typeface="Berlin Sans FB" panose="020E0602020502020306" pitchFamily="34" charset="0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399633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A7"/>
        </a:solidFill>
        <a:effectLst/>
      </p:bgPr>
    </p:bg>
    <p:spTree>
      <p:nvGrpSpPr>
        <p:cNvPr id="1" name="Shape 551">
          <a:extLst>
            <a:ext uri="{FF2B5EF4-FFF2-40B4-BE49-F238E27FC236}">
              <a16:creationId xmlns:a16="http://schemas.microsoft.com/office/drawing/2014/main" id="{2C3AF3B2-99DE-7AEF-E181-3AC9E09B8C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lipse 15">
            <a:extLst>
              <a:ext uri="{FF2B5EF4-FFF2-40B4-BE49-F238E27FC236}">
                <a16:creationId xmlns:a16="http://schemas.microsoft.com/office/drawing/2014/main" id="{EF6D44A7-0FD7-EC5A-E719-D1034749504D}"/>
              </a:ext>
            </a:extLst>
          </p:cNvPr>
          <p:cNvSpPr/>
          <p:nvPr/>
        </p:nvSpPr>
        <p:spPr>
          <a:xfrm>
            <a:off x="4980806" y="-814913"/>
            <a:ext cx="5676900" cy="535305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CF6F869-C9CA-3A63-EAB4-200AB19D173E}"/>
              </a:ext>
            </a:extLst>
          </p:cNvPr>
          <p:cNvSpPr txBox="1"/>
          <p:nvPr/>
        </p:nvSpPr>
        <p:spPr>
          <a:xfrm>
            <a:off x="389016" y="2090267"/>
            <a:ext cx="36888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1503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SUBTÍTULO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CDF3A63C-E9D3-DFE9-6217-2EB8D1F18305}"/>
              </a:ext>
            </a:extLst>
          </p:cNvPr>
          <p:cNvSpPr txBox="1"/>
          <p:nvPr/>
        </p:nvSpPr>
        <p:spPr>
          <a:xfrm>
            <a:off x="425673" y="1739900"/>
            <a:ext cx="1026243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T" panose="020B0502020204020303" pitchFamily="34" charset="0"/>
              </a:rPr>
              <a:t>título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E74690DF-60D7-0DDF-5323-4FC17E3246B0}"/>
              </a:ext>
            </a:extLst>
          </p:cNvPr>
          <p:cNvSpPr txBox="1"/>
          <p:nvPr/>
        </p:nvSpPr>
        <p:spPr>
          <a:xfrm>
            <a:off x="383589" y="3013597"/>
            <a:ext cx="3391441" cy="3877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400" dirty="0">
                <a:solidFill>
                  <a:srgbClr val="FFFFFF"/>
                </a:solidFill>
                <a:latin typeface="Futura BT" panose="020B0502020204020303" pitchFamily="34" charset="0"/>
              </a:rPr>
              <a:t>Pequeno texto descritivo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97825097-40DC-F87D-84ED-BD3A6C48E9D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09016" y="4401171"/>
            <a:ext cx="540000" cy="540000"/>
          </a:xfrm>
          <a:prstGeom prst="rect">
            <a:avLst/>
          </a:prstGeom>
        </p:spPr>
      </p:pic>
      <p:grpSp>
        <p:nvGrpSpPr>
          <p:cNvPr id="3" name="Agrupar 2">
            <a:extLst>
              <a:ext uri="{FF2B5EF4-FFF2-40B4-BE49-F238E27FC236}">
                <a16:creationId xmlns:a16="http://schemas.microsoft.com/office/drawing/2014/main" id="{CB35B9A0-9078-1DB3-07DE-8EF72C5F96DF}"/>
              </a:ext>
            </a:extLst>
          </p:cNvPr>
          <p:cNvGrpSpPr/>
          <p:nvPr/>
        </p:nvGrpSpPr>
        <p:grpSpPr>
          <a:xfrm>
            <a:off x="291816" y="146753"/>
            <a:ext cx="914400" cy="991133"/>
            <a:chOff x="291816" y="146753"/>
            <a:chExt cx="914400" cy="991133"/>
          </a:xfrm>
        </p:grpSpPr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D6D7AB15-1C87-6C4C-167B-800720ED8358}"/>
                </a:ext>
              </a:extLst>
            </p:cNvPr>
            <p:cNvSpPr/>
            <p:nvPr/>
          </p:nvSpPr>
          <p:spPr>
            <a:xfrm>
              <a:off x="291816" y="223486"/>
              <a:ext cx="914400" cy="914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7B52A693-D801-5936-1367-900D85ADB1FE}"/>
                </a:ext>
              </a:extLst>
            </p:cNvPr>
            <p:cNvSpPr/>
            <p:nvPr/>
          </p:nvSpPr>
          <p:spPr>
            <a:xfrm>
              <a:off x="389016" y="320686"/>
              <a:ext cx="720000" cy="720000"/>
            </a:xfrm>
            <a:prstGeom prst="ellipse">
              <a:avLst/>
            </a:prstGeom>
            <a:solidFill>
              <a:srgbClr val="15038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" name="CaixaDeTexto 1">
              <a:extLst>
                <a:ext uri="{FF2B5EF4-FFF2-40B4-BE49-F238E27FC236}">
                  <a16:creationId xmlns:a16="http://schemas.microsoft.com/office/drawing/2014/main" id="{65D71A97-21FC-83F1-8669-58BC33442F0E}"/>
                </a:ext>
              </a:extLst>
            </p:cNvPr>
            <p:cNvSpPr txBox="1"/>
            <p:nvPr/>
          </p:nvSpPr>
          <p:spPr>
            <a:xfrm>
              <a:off x="489169" y="146753"/>
              <a:ext cx="51969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5400" dirty="0">
                  <a:solidFill>
                    <a:srgbClr val="FFFFFF"/>
                  </a:solidFill>
                  <a:latin typeface="Berlin Sans FB" panose="020E0602020502020306" pitchFamily="34" charset="0"/>
                </a:rPr>
                <a:t>2</a:t>
              </a:r>
            </a:p>
          </p:txBody>
        </p:sp>
      </p:grpSp>
      <p:pic>
        <p:nvPicPr>
          <p:cNvPr id="4" name="Imagem 3" descr="Uma imagem contendo mulher, segurando, mão, atletismo&#10;&#10;O conteúdo gerado por IA pode estar incorreto.">
            <a:extLst>
              <a:ext uri="{FF2B5EF4-FFF2-40B4-BE49-F238E27FC236}">
                <a16:creationId xmlns:a16="http://schemas.microsoft.com/office/drawing/2014/main" id="{361CB41A-08E1-327D-7D9D-284163B137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4175282" y="320686"/>
            <a:ext cx="4968718" cy="331247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117869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CA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0C6E223-99F6-5FDD-7BE4-E2F3161B5805}"/>
              </a:ext>
            </a:extLst>
          </p:cNvPr>
          <p:cNvSpPr txBox="1"/>
          <p:nvPr/>
        </p:nvSpPr>
        <p:spPr>
          <a:xfrm>
            <a:off x="2839736" y="2415347"/>
            <a:ext cx="282000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pt-BR" sz="6600" dirty="0" err="1">
                <a:solidFill>
                  <a:srgbClr val="023047"/>
                </a:solidFill>
                <a:latin typeface="Bison Bold" panose="00000400000000000000" pitchFamily="2" charset="0"/>
              </a:rPr>
              <a:t>Template</a:t>
            </a:r>
            <a:endParaRPr lang="pt-BR" sz="6600" dirty="0">
              <a:solidFill>
                <a:srgbClr val="023047"/>
              </a:solidFill>
              <a:latin typeface="Bison Bold" panose="00000400000000000000" pitchFamily="2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C347FD7-3C0B-53C1-CD58-6743D9BD7990}"/>
              </a:ext>
            </a:extLst>
          </p:cNvPr>
          <p:cNvSpPr txBox="1"/>
          <p:nvPr/>
        </p:nvSpPr>
        <p:spPr>
          <a:xfrm>
            <a:off x="5504062" y="1774787"/>
            <a:ext cx="928459" cy="23891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pt-BR" sz="14925" dirty="0">
                <a:solidFill>
                  <a:srgbClr val="023047"/>
                </a:solidFill>
                <a:latin typeface="Bison Bold" panose="00000400000000000000" pitchFamily="2" charset="0"/>
              </a:rPr>
              <a:t>+</a:t>
            </a:r>
          </a:p>
        </p:txBody>
      </p:sp>
      <p:sp>
        <p:nvSpPr>
          <p:cNvPr id="4" name="Semicírculo 3">
            <a:extLst>
              <a:ext uri="{FF2B5EF4-FFF2-40B4-BE49-F238E27FC236}">
                <a16:creationId xmlns:a16="http://schemas.microsoft.com/office/drawing/2014/main" id="{CFA5B528-5548-BF5D-C9DC-785567C014E8}"/>
              </a:ext>
            </a:extLst>
          </p:cNvPr>
          <p:cNvSpPr/>
          <p:nvPr/>
        </p:nvSpPr>
        <p:spPr>
          <a:xfrm>
            <a:off x="3033178" y="1774787"/>
            <a:ext cx="2968790" cy="1959429"/>
          </a:xfrm>
          <a:prstGeom prst="blockArc">
            <a:avLst>
              <a:gd name="adj1" fmla="val 11213750"/>
              <a:gd name="adj2" fmla="val 21369168"/>
              <a:gd name="adj3" fmla="val 6999"/>
            </a:avLst>
          </a:prstGeom>
          <a:gradFill flip="none" rotWithShape="1">
            <a:gsLst>
              <a:gs pos="100000">
                <a:srgbClr val="8ECAE6"/>
              </a:gs>
              <a:gs pos="64000">
                <a:srgbClr val="219EBC"/>
              </a:gs>
              <a:gs pos="4000">
                <a:srgbClr val="023047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pt-BR" sz="1350">
              <a:solidFill>
                <a:prstClr val="black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2572628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584D79E7-8240-4C9B-434F-450250684527}"/>
              </a:ext>
            </a:extLst>
          </p:cNvPr>
          <p:cNvSpPr/>
          <p:nvPr/>
        </p:nvSpPr>
        <p:spPr>
          <a:xfrm>
            <a:off x="0" y="3067050"/>
            <a:ext cx="9144000" cy="20764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A4B9608D-3CD9-2AD4-FA08-6835253D8458}"/>
              </a:ext>
            </a:extLst>
          </p:cNvPr>
          <p:cNvGrpSpPr/>
          <p:nvPr/>
        </p:nvGrpSpPr>
        <p:grpSpPr>
          <a:xfrm rot="21417964">
            <a:off x="0" y="-361950"/>
            <a:ext cx="5073351" cy="6858000"/>
            <a:chOff x="762424" y="-552451"/>
            <a:chExt cx="5073351" cy="6858000"/>
          </a:xfrm>
        </p:grpSpPr>
        <p:pic>
          <p:nvPicPr>
            <p:cNvPr id="3" name="Imagem 2" descr="Placa de computador&#10;&#10;Descrição gerada automaticamente com confiança média">
              <a:extLst>
                <a:ext uri="{FF2B5EF4-FFF2-40B4-BE49-F238E27FC236}">
                  <a16:creationId xmlns:a16="http://schemas.microsoft.com/office/drawing/2014/main" id="{4C88F1DD-3598-7B61-B7CE-425C42A9F9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424" y="-552451"/>
              <a:ext cx="5073351" cy="6858000"/>
            </a:xfrm>
            <a:prstGeom prst="rect">
              <a:avLst/>
            </a:prstGeom>
          </p:spPr>
        </p:pic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98CFA2D8-A58F-320B-A03D-9EEE49769792}"/>
                </a:ext>
              </a:extLst>
            </p:cNvPr>
            <p:cNvSpPr txBox="1"/>
            <p:nvPr/>
          </p:nvSpPr>
          <p:spPr>
            <a:xfrm>
              <a:off x="1357037" y="1190053"/>
              <a:ext cx="3831465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14300" indent="0">
                <a:buNone/>
              </a:pPr>
              <a:r>
                <a:rPr lang="pt-BR" sz="1800" dirty="0">
                  <a:solidFill>
                    <a:srgbClr val="00171F"/>
                  </a:solidFill>
                  <a:effectLst/>
                  <a:latin typeface="Futura BT" panose="020B0502020204020303" pitchFamily="34" charset="0"/>
                </a:rPr>
                <a:t>Mais informações textuais de caráter clínico. Aproveite o espaço para inserir informações relacionadas à área.</a:t>
              </a:r>
              <a:endParaRPr lang="pt-BR" dirty="0">
                <a:solidFill>
                  <a:srgbClr val="00171F"/>
                </a:solidFill>
                <a:latin typeface="Futura BT" panose="020B0502020204020303" pitchFamily="34" charset="0"/>
              </a:endParaRPr>
            </a:p>
          </p:txBody>
        </p:sp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id="{58A0F8AF-1F96-C2F2-FD9D-F3ACA5DC6F23}"/>
              </a:ext>
            </a:extLst>
          </p:cNvPr>
          <p:cNvSpPr txBox="1"/>
          <p:nvPr/>
        </p:nvSpPr>
        <p:spPr>
          <a:xfrm>
            <a:off x="6337683" y="125326"/>
            <a:ext cx="24897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TÍTULO</a:t>
            </a:r>
          </a:p>
        </p:txBody>
      </p:sp>
      <p:pic>
        <p:nvPicPr>
          <p:cNvPr id="8" name="Imagem 7" descr="Ícone&#10;&#10;Descrição gerada automaticamente">
            <a:extLst>
              <a:ext uri="{FF2B5EF4-FFF2-40B4-BE49-F238E27FC236}">
                <a16:creationId xmlns:a16="http://schemas.microsoft.com/office/drawing/2014/main" id="{1728C827-9168-5901-5A1F-88EE111CEA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9540" y="4453611"/>
            <a:ext cx="540000" cy="540000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0070E543-09E9-18F1-7209-9DFC026D2793}"/>
              </a:ext>
            </a:extLst>
          </p:cNvPr>
          <p:cNvSpPr/>
          <p:nvPr/>
        </p:nvSpPr>
        <p:spPr>
          <a:xfrm>
            <a:off x="5083703" y="1567372"/>
            <a:ext cx="3679937" cy="2076450"/>
          </a:xfrm>
          <a:prstGeom prst="roundRect">
            <a:avLst>
              <a:gd name="adj" fmla="val 8270"/>
            </a:avLst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solidFill>
                  <a:srgbClr val="150383"/>
                </a:solidFill>
                <a:effectLst/>
                <a:latin typeface="Futura BT" panose="020B0502020204020303" pitchFamily="34" charset="0"/>
              </a:rPr>
              <a:t>Pequeno texto descritivo. Evite muito texto e </a:t>
            </a:r>
            <a:r>
              <a:rPr lang="pt-BR" sz="2400" b="1" dirty="0">
                <a:solidFill>
                  <a:srgbClr val="00A8E8"/>
                </a:solidFill>
                <a:effectLst/>
                <a:latin typeface="Futura BT" panose="020B0502020204020303" pitchFamily="34" charset="0"/>
              </a:rPr>
              <a:t>destaque palavras importantes</a:t>
            </a:r>
            <a:r>
              <a:rPr lang="pt-BR" sz="2400" dirty="0">
                <a:solidFill>
                  <a:srgbClr val="150383"/>
                </a:solidFill>
                <a:effectLst/>
                <a:latin typeface="Futura BT" panose="020B0502020204020303" pitchFamily="34" charset="0"/>
              </a:rPr>
              <a:t>.</a:t>
            </a:r>
            <a:endParaRPr lang="pt-BR" sz="3200" dirty="0">
              <a:solidFill>
                <a:srgbClr val="150383"/>
              </a:solidFill>
              <a:latin typeface="Futura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67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FA73BE38-6B73-C2E7-115A-DEB5873F2157}"/>
              </a:ext>
            </a:extLst>
          </p:cNvPr>
          <p:cNvSpPr/>
          <p:nvPr/>
        </p:nvSpPr>
        <p:spPr>
          <a:xfrm>
            <a:off x="0" y="3067050"/>
            <a:ext cx="9144000" cy="20764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671F89C-7E1E-173E-055F-6D88A9201B06}"/>
              </a:ext>
            </a:extLst>
          </p:cNvPr>
          <p:cNvSpPr txBox="1"/>
          <p:nvPr/>
        </p:nvSpPr>
        <p:spPr>
          <a:xfrm>
            <a:off x="174042" y="111252"/>
            <a:ext cx="24897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TÍTULO</a:t>
            </a:r>
          </a:p>
        </p:txBody>
      </p:sp>
      <p:pic>
        <p:nvPicPr>
          <p:cNvPr id="4" name="Imagem 3" descr="Ícone&#10;&#10;Descrição gerada automaticamente">
            <a:extLst>
              <a:ext uri="{FF2B5EF4-FFF2-40B4-BE49-F238E27FC236}">
                <a16:creationId xmlns:a16="http://schemas.microsoft.com/office/drawing/2014/main" id="{762B86EE-D2FE-A751-43C4-09039DFA12AC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8309828" y="302917"/>
            <a:ext cx="540000" cy="540000"/>
          </a:xfrm>
          <a:prstGeom prst="rect">
            <a:avLst/>
          </a:prstGeom>
        </p:spPr>
      </p:pic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EA0E21F4-5E83-6ABD-2050-E147ED0A125F}"/>
              </a:ext>
            </a:extLst>
          </p:cNvPr>
          <p:cNvSpPr/>
          <p:nvPr/>
        </p:nvSpPr>
        <p:spPr>
          <a:xfrm>
            <a:off x="550340" y="1706403"/>
            <a:ext cx="2217078" cy="2721293"/>
          </a:xfrm>
          <a:prstGeom prst="roundRect">
            <a:avLst>
              <a:gd name="adj" fmla="val 8270"/>
            </a:avLst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200" dirty="0">
              <a:solidFill>
                <a:srgbClr val="150383"/>
              </a:solidFill>
              <a:latin typeface="Futura BT" panose="020B0502020204020303" pitchFamily="34" charset="0"/>
            </a:endParaRP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BBAB4DB8-F583-1A15-8E19-862772797913}"/>
              </a:ext>
            </a:extLst>
          </p:cNvPr>
          <p:cNvSpPr/>
          <p:nvPr/>
        </p:nvSpPr>
        <p:spPr>
          <a:xfrm>
            <a:off x="3463462" y="1706402"/>
            <a:ext cx="2217078" cy="2721293"/>
          </a:xfrm>
          <a:prstGeom prst="roundRect">
            <a:avLst>
              <a:gd name="adj" fmla="val 8270"/>
            </a:avLst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200" dirty="0">
              <a:solidFill>
                <a:srgbClr val="150383"/>
              </a:solidFill>
              <a:latin typeface="Futura BT" panose="020B0502020204020303" pitchFamily="34" charset="0"/>
            </a:endParaRP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44C495AF-B608-2ED0-3D38-809651A523A8}"/>
              </a:ext>
            </a:extLst>
          </p:cNvPr>
          <p:cNvSpPr/>
          <p:nvPr/>
        </p:nvSpPr>
        <p:spPr>
          <a:xfrm>
            <a:off x="6376584" y="1706401"/>
            <a:ext cx="2217078" cy="2721293"/>
          </a:xfrm>
          <a:prstGeom prst="roundRect">
            <a:avLst>
              <a:gd name="adj" fmla="val 8270"/>
            </a:avLst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200" dirty="0">
              <a:solidFill>
                <a:srgbClr val="150383"/>
              </a:solidFill>
              <a:latin typeface="Futura BT" panose="020B0502020204020303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24125643-DB7C-A085-7C41-B0C4E23E0BC2}"/>
              </a:ext>
            </a:extLst>
          </p:cNvPr>
          <p:cNvSpPr txBox="1"/>
          <p:nvPr/>
        </p:nvSpPr>
        <p:spPr>
          <a:xfrm>
            <a:off x="550338" y="3262104"/>
            <a:ext cx="22170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indent="0" algn="ctr">
              <a:buNone/>
            </a:pPr>
            <a:r>
              <a:rPr lang="pt-BR" sz="2000" dirty="0">
                <a:solidFill>
                  <a:srgbClr val="150383"/>
                </a:solidFill>
                <a:effectLst/>
                <a:latin typeface="Futura BT" panose="020B0502020204020303" pitchFamily="34" charset="0"/>
              </a:rPr>
              <a:t>Pequeno texto descritivo</a:t>
            </a:r>
            <a:endParaRPr lang="pt-BR" sz="2000" dirty="0">
              <a:solidFill>
                <a:srgbClr val="150383"/>
              </a:solidFill>
              <a:latin typeface="Futura BT" panose="020B0502020204020303" pitchFamily="34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C143680-A185-6618-9F07-960EF71EAC27}"/>
              </a:ext>
            </a:extLst>
          </p:cNvPr>
          <p:cNvSpPr txBox="1"/>
          <p:nvPr/>
        </p:nvSpPr>
        <p:spPr>
          <a:xfrm>
            <a:off x="3463460" y="3262102"/>
            <a:ext cx="22170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indent="0" algn="ctr">
              <a:buNone/>
            </a:pPr>
            <a:r>
              <a:rPr lang="pt-BR" sz="2000" dirty="0">
                <a:solidFill>
                  <a:srgbClr val="150383"/>
                </a:solidFill>
                <a:effectLst/>
                <a:latin typeface="Futura BT" panose="020B0502020204020303" pitchFamily="34" charset="0"/>
              </a:rPr>
              <a:t>Pequeno texto descritivo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9938BA9-CF7C-6E5F-3F5F-53FB24126E5C}"/>
              </a:ext>
            </a:extLst>
          </p:cNvPr>
          <p:cNvSpPr txBox="1"/>
          <p:nvPr/>
        </p:nvSpPr>
        <p:spPr>
          <a:xfrm>
            <a:off x="6350348" y="3262102"/>
            <a:ext cx="22170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indent="0" algn="ctr">
              <a:buNone/>
            </a:pPr>
            <a:r>
              <a:rPr lang="pt-BR" sz="2000" dirty="0">
                <a:solidFill>
                  <a:srgbClr val="150383"/>
                </a:solidFill>
                <a:effectLst/>
                <a:latin typeface="Futura BT" panose="020B0502020204020303" pitchFamily="34" charset="0"/>
              </a:rPr>
              <a:t>Pequeno texto descritivo</a:t>
            </a:r>
          </a:p>
        </p:txBody>
      </p: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7C7D0ABC-2685-1F8B-0E81-4838415459B2}"/>
              </a:ext>
            </a:extLst>
          </p:cNvPr>
          <p:cNvGrpSpPr/>
          <p:nvPr/>
        </p:nvGrpSpPr>
        <p:grpSpPr>
          <a:xfrm>
            <a:off x="6855123" y="1803092"/>
            <a:ext cx="1260000" cy="1260000"/>
            <a:chOff x="6855123" y="1803092"/>
            <a:chExt cx="1260000" cy="1260000"/>
          </a:xfrm>
        </p:grpSpPr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83DD211B-BA78-A7F3-A112-7691CCF8E671}"/>
                </a:ext>
              </a:extLst>
            </p:cNvPr>
            <p:cNvSpPr/>
            <p:nvPr/>
          </p:nvSpPr>
          <p:spPr>
            <a:xfrm>
              <a:off x="6855123" y="1803092"/>
              <a:ext cx="1260000" cy="1260000"/>
            </a:xfrm>
            <a:prstGeom prst="ellipse">
              <a:avLst/>
            </a:prstGeom>
            <a:solidFill>
              <a:srgbClr val="00A8E8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6" name="Imagem 15" descr="Ícone&#10;&#10;Descrição gerada automaticamente">
              <a:extLst>
                <a:ext uri="{FF2B5EF4-FFF2-40B4-BE49-F238E27FC236}">
                  <a16:creationId xmlns:a16="http://schemas.microsoft.com/office/drawing/2014/main" id="{E4D41495-2C09-D780-52E7-536A25CB4E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21289" y="1983092"/>
              <a:ext cx="900000" cy="900000"/>
            </a:xfrm>
            <a:prstGeom prst="rect">
              <a:avLst/>
            </a:prstGeom>
          </p:spPr>
        </p:pic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E690AFF1-CE34-A3D7-9026-81936C13C535}"/>
              </a:ext>
            </a:extLst>
          </p:cNvPr>
          <p:cNvGrpSpPr/>
          <p:nvPr/>
        </p:nvGrpSpPr>
        <p:grpSpPr>
          <a:xfrm>
            <a:off x="3965261" y="1803092"/>
            <a:ext cx="1260000" cy="1260000"/>
            <a:chOff x="3965261" y="1803092"/>
            <a:chExt cx="1260000" cy="1260000"/>
          </a:xfrm>
        </p:grpSpPr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DF197D37-DEBC-6823-6394-B42BCA4D2CB5}"/>
                </a:ext>
              </a:extLst>
            </p:cNvPr>
            <p:cNvSpPr/>
            <p:nvPr/>
          </p:nvSpPr>
          <p:spPr>
            <a:xfrm>
              <a:off x="3965261" y="1803092"/>
              <a:ext cx="1260000" cy="1260000"/>
            </a:xfrm>
            <a:prstGeom prst="ellipse">
              <a:avLst/>
            </a:prstGeom>
            <a:solidFill>
              <a:srgbClr val="00A8E8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8" name="Imagem 17" descr="Ícone&#10;&#10;Descrição gerada automaticamente">
              <a:extLst>
                <a:ext uri="{FF2B5EF4-FFF2-40B4-BE49-F238E27FC236}">
                  <a16:creationId xmlns:a16="http://schemas.microsoft.com/office/drawing/2014/main" id="{5E121EED-D2CF-355B-18CE-5F39AF02008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50430" y="1983989"/>
              <a:ext cx="900000" cy="900000"/>
            </a:xfrm>
            <a:prstGeom prst="rect">
              <a:avLst/>
            </a:prstGeom>
          </p:spPr>
        </p:pic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7AB4EF53-181F-3CA8-D0B9-83D821EAEDC3}"/>
              </a:ext>
            </a:extLst>
          </p:cNvPr>
          <p:cNvGrpSpPr/>
          <p:nvPr/>
        </p:nvGrpSpPr>
        <p:grpSpPr>
          <a:xfrm>
            <a:off x="1028877" y="1803092"/>
            <a:ext cx="1260000" cy="1260000"/>
            <a:chOff x="1028877" y="1803092"/>
            <a:chExt cx="1260000" cy="1260000"/>
          </a:xfrm>
        </p:grpSpPr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C0FF48D0-CF6E-3CC5-A565-1EC4955EA712}"/>
                </a:ext>
              </a:extLst>
            </p:cNvPr>
            <p:cNvSpPr/>
            <p:nvPr/>
          </p:nvSpPr>
          <p:spPr>
            <a:xfrm>
              <a:off x="1028877" y="1803092"/>
              <a:ext cx="1260000" cy="1260000"/>
            </a:xfrm>
            <a:prstGeom prst="ellipse">
              <a:avLst/>
            </a:prstGeom>
            <a:solidFill>
              <a:srgbClr val="00A8E8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0" name="Imagem 19" descr="Ícone&#10;&#10;Descrição gerada automaticamente">
              <a:extLst>
                <a:ext uri="{FF2B5EF4-FFF2-40B4-BE49-F238E27FC236}">
                  <a16:creationId xmlns:a16="http://schemas.microsoft.com/office/drawing/2014/main" id="{91EC8636-7AE2-C406-CC75-2F209FF6E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08877" y="1983092"/>
              <a:ext cx="900000" cy="90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32744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 animBg="1"/>
      <p:bldP spid="7" grpId="0" animBg="1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>
            <a:extLst>
              <a:ext uri="{FF2B5EF4-FFF2-40B4-BE49-F238E27FC236}">
                <a16:creationId xmlns:a16="http://schemas.microsoft.com/office/drawing/2014/main" id="{077F82BB-E8CF-DCB2-1C3C-DD791D68B4A8}"/>
              </a:ext>
            </a:extLst>
          </p:cNvPr>
          <p:cNvSpPr/>
          <p:nvPr/>
        </p:nvSpPr>
        <p:spPr>
          <a:xfrm>
            <a:off x="6039461" y="1578620"/>
            <a:ext cx="4305300" cy="3733800"/>
          </a:xfrm>
          <a:prstGeom prst="ellipse">
            <a:avLst/>
          </a:prstGeom>
          <a:solidFill>
            <a:srgbClr val="00A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CA16689-14A9-B2B8-B183-283524FE6F7D}"/>
              </a:ext>
            </a:extLst>
          </p:cNvPr>
          <p:cNvSpPr txBox="1"/>
          <p:nvPr/>
        </p:nvSpPr>
        <p:spPr>
          <a:xfrm>
            <a:off x="6587184" y="95250"/>
            <a:ext cx="1604927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4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1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501DDA5C-D116-D8D0-6E16-2E98F3A779A9}"/>
              </a:ext>
            </a:extLst>
          </p:cNvPr>
          <p:cNvSpPr/>
          <p:nvPr/>
        </p:nvSpPr>
        <p:spPr>
          <a:xfrm rot="5400000">
            <a:off x="-1615474" y="1933575"/>
            <a:ext cx="4879848" cy="1276350"/>
          </a:xfrm>
          <a:prstGeom prst="roundRect">
            <a:avLst>
              <a:gd name="adj" fmla="val 48010"/>
            </a:avLst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44424278-DA5C-1F94-620F-30C18683E164}"/>
              </a:ext>
            </a:extLst>
          </p:cNvPr>
          <p:cNvGrpSpPr/>
          <p:nvPr/>
        </p:nvGrpSpPr>
        <p:grpSpPr>
          <a:xfrm>
            <a:off x="370150" y="577382"/>
            <a:ext cx="914400" cy="914400"/>
            <a:chOff x="370150" y="577382"/>
            <a:chExt cx="914400" cy="914400"/>
          </a:xfrm>
        </p:grpSpPr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84B95957-E506-6212-421D-E199CC472205}"/>
                </a:ext>
              </a:extLst>
            </p:cNvPr>
            <p:cNvSpPr/>
            <p:nvPr/>
          </p:nvSpPr>
          <p:spPr>
            <a:xfrm>
              <a:off x="370150" y="577382"/>
              <a:ext cx="914400" cy="914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4E9C4B9E-9026-BDC8-EAAD-BFD86080BF3E}"/>
                </a:ext>
              </a:extLst>
            </p:cNvPr>
            <p:cNvSpPr/>
            <p:nvPr/>
          </p:nvSpPr>
          <p:spPr>
            <a:xfrm>
              <a:off x="467350" y="674582"/>
              <a:ext cx="720000" cy="720000"/>
            </a:xfrm>
            <a:prstGeom prst="ellipse">
              <a:avLst/>
            </a:prstGeom>
            <a:solidFill>
              <a:srgbClr val="00A8E8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4034B8AE-5413-A2F6-1FE6-79B7CFF55512}"/>
              </a:ext>
            </a:extLst>
          </p:cNvPr>
          <p:cNvGrpSpPr/>
          <p:nvPr/>
        </p:nvGrpSpPr>
        <p:grpSpPr>
          <a:xfrm>
            <a:off x="370150" y="2114550"/>
            <a:ext cx="914400" cy="914400"/>
            <a:chOff x="370150" y="2114550"/>
            <a:chExt cx="914400" cy="914400"/>
          </a:xfrm>
        </p:grpSpPr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517F4EFF-3ADB-11FA-CFD0-9BE1DCD9D2CB}"/>
                </a:ext>
              </a:extLst>
            </p:cNvPr>
            <p:cNvSpPr/>
            <p:nvPr/>
          </p:nvSpPr>
          <p:spPr>
            <a:xfrm>
              <a:off x="370150" y="2114550"/>
              <a:ext cx="914400" cy="914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62D7F4BF-373A-4E9B-8CAE-69B7EBB9B27D}"/>
                </a:ext>
              </a:extLst>
            </p:cNvPr>
            <p:cNvSpPr/>
            <p:nvPr/>
          </p:nvSpPr>
          <p:spPr>
            <a:xfrm>
              <a:off x="467350" y="2211750"/>
              <a:ext cx="720000" cy="720000"/>
            </a:xfrm>
            <a:prstGeom prst="ellipse">
              <a:avLst/>
            </a:prstGeom>
            <a:solidFill>
              <a:srgbClr val="00A8E8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8E624699-DAFF-0F56-6E60-78BBAE46C909}"/>
              </a:ext>
            </a:extLst>
          </p:cNvPr>
          <p:cNvGrpSpPr/>
          <p:nvPr/>
        </p:nvGrpSpPr>
        <p:grpSpPr>
          <a:xfrm>
            <a:off x="370150" y="3651718"/>
            <a:ext cx="914400" cy="914400"/>
            <a:chOff x="370150" y="3651718"/>
            <a:chExt cx="914400" cy="914400"/>
          </a:xfrm>
        </p:grpSpPr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A7DDC5A3-BB6F-4636-5613-43454DBABE0A}"/>
                </a:ext>
              </a:extLst>
            </p:cNvPr>
            <p:cNvSpPr/>
            <p:nvPr/>
          </p:nvSpPr>
          <p:spPr>
            <a:xfrm>
              <a:off x="370150" y="3651718"/>
              <a:ext cx="914400" cy="914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5A7E210C-B941-1D3A-D1C9-ECB76D0F7D46}"/>
                </a:ext>
              </a:extLst>
            </p:cNvPr>
            <p:cNvSpPr/>
            <p:nvPr/>
          </p:nvSpPr>
          <p:spPr>
            <a:xfrm>
              <a:off x="467350" y="3748918"/>
              <a:ext cx="720000" cy="720000"/>
            </a:xfrm>
            <a:prstGeom prst="ellipse">
              <a:avLst/>
            </a:prstGeom>
            <a:solidFill>
              <a:srgbClr val="00A8E8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E3C36C19-D4E4-EE7B-6EE1-B66E397CA687}"/>
              </a:ext>
            </a:extLst>
          </p:cNvPr>
          <p:cNvSpPr txBox="1"/>
          <p:nvPr/>
        </p:nvSpPr>
        <p:spPr>
          <a:xfrm>
            <a:off x="6401582" y="111252"/>
            <a:ext cx="24897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484DFA03-7EFA-132B-6208-9E90EFC742A7}"/>
              </a:ext>
            </a:extLst>
          </p:cNvPr>
          <p:cNvSpPr txBox="1"/>
          <p:nvPr/>
        </p:nvSpPr>
        <p:spPr>
          <a:xfrm>
            <a:off x="6925286" y="834349"/>
            <a:ext cx="1922321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100" spc="250" dirty="0">
                <a:solidFill>
                  <a:srgbClr val="1503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T" panose="020B0502020204020303" pitchFamily="34" charset="0"/>
              </a:rPr>
              <a:t>subtítulo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8681F4FA-B905-C2F4-C3CD-A31A82960156}"/>
              </a:ext>
            </a:extLst>
          </p:cNvPr>
          <p:cNvSpPr txBox="1"/>
          <p:nvPr/>
        </p:nvSpPr>
        <p:spPr>
          <a:xfrm>
            <a:off x="1559826" y="791438"/>
            <a:ext cx="2672526" cy="4862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3200" dirty="0">
                <a:solidFill>
                  <a:srgbClr val="00171F"/>
                </a:solidFill>
                <a:latin typeface="Futura BT" panose="020B0502020204020303" pitchFamily="34" charset="0"/>
              </a:rPr>
              <a:t>Pequeno texto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398F09E1-BBC0-CF9E-7ABF-208DC116240D}"/>
              </a:ext>
            </a:extLst>
          </p:cNvPr>
          <p:cNvSpPr txBox="1"/>
          <p:nvPr/>
        </p:nvSpPr>
        <p:spPr>
          <a:xfrm>
            <a:off x="1559826" y="2328606"/>
            <a:ext cx="2694969" cy="4862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3200" dirty="0">
                <a:solidFill>
                  <a:srgbClr val="00171F"/>
                </a:solidFill>
                <a:latin typeface="Futura BT" panose="020B0502020204020303" pitchFamily="34" charset="0"/>
              </a:rPr>
              <a:t>Pequeno texto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96EC06C8-85BA-929B-1828-3CAFE1BE0F34}"/>
              </a:ext>
            </a:extLst>
          </p:cNvPr>
          <p:cNvSpPr txBox="1"/>
          <p:nvPr/>
        </p:nvSpPr>
        <p:spPr>
          <a:xfrm>
            <a:off x="1559826" y="3865775"/>
            <a:ext cx="2672526" cy="4862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3200" dirty="0">
                <a:solidFill>
                  <a:srgbClr val="00171F"/>
                </a:solidFill>
                <a:latin typeface="Futura BT" panose="020B0502020204020303" pitchFamily="34" charset="0"/>
              </a:rPr>
              <a:t>Pequeno texto</a:t>
            </a:r>
          </a:p>
        </p:txBody>
      </p:sp>
    </p:spTree>
    <p:extLst>
      <p:ext uri="{BB962C8B-B14F-4D97-AF65-F5344CB8AC3E}">
        <p14:creationId xmlns:p14="http://schemas.microsoft.com/office/powerpoint/2010/main" val="361764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  <p:bldP spid="5" grpId="0" animBg="1"/>
      <p:bldP spid="12" grpId="0"/>
      <p:bldP spid="13" grpId="0"/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>
            <a:extLst>
              <a:ext uri="{FF2B5EF4-FFF2-40B4-BE49-F238E27FC236}">
                <a16:creationId xmlns:a16="http://schemas.microsoft.com/office/drawing/2014/main" id="{077F82BB-E8CF-DCB2-1C3C-DD791D68B4A8}"/>
              </a:ext>
            </a:extLst>
          </p:cNvPr>
          <p:cNvSpPr/>
          <p:nvPr/>
        </p:nvSpPr>
        <p:spPr>
          <a:xfrm>
            <a:off x="-1237639" y="1694443"/>
            <a:ext cx="4305300" cy="3733800"/>
          </a:xfrm>
          <a:prstGeom prst="ellipse">
            <a:avLst/>
          </a:prstGeom>
          <a:solidFill>
            <a:srgbClr val="00A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CA16689-14A9-B2B8-B183-283524FE6F7D}"/>
              </a:ext>
            </a:extLst>
          </p:cNvPr>
          <p:cNvSpPr txBox="1"/>
          <p:nvPr/>
        </p:nvSpPr>
        <p:spPr>
          <a:xfrm>
            <a:off x="463207" y="324382"/>
            <a:ext cx="2465740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4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2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501DDA5C-D116-D8D0-6E16-2E98F3A779A9}"/>
              </a:ext>
            </a:extLst>
          </p:cNvPr>
          <p:cNvSpPr/>
          <p:nvPr/>
        </p:nvSpPr>
        <p:spPr>
          <a:xfrm rot="5400000">
            <a:off x="5884441" y="1922052"/>
            <a:ext cx="4879848" cy="1276350"/>
          </a:xfrm>
          <a:prstGeom prst="roundRect">
            <a:avLst>
              <a:gd name="adj" fmla="val 48010"/>
            </a:avLst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8E049DBC-18C5-1385-23A1-1F64475733D1}"/>
              </a:ext>
            </a:extLst>
          </p:cNvPr>
          <p:cNvGrpSpPr/>
          <p:nvPr/>
        </p:nvGrpSpPr>
        <p:grpSpPr>
          <a:xfrm>
            <a:off x="7870065" y="565859"/>
            <a:ext cx="914400" cy="914400"/>
            <a:chOff x="7870065" y="565859"/>
            <a:chExt cx="914400" cy="914400"/>
          </a:xfrm>
        </p:grpSpPr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84B95957-E506-6212-421D-E199CC472205}"/>
                </a:ext>
              </a:extLst>
            </p:cNvPr>
            <p:cNvSpPr/>
            <p:nvPr/>
          </p:nvSpPr>
          <p:spPr>
            <a:xfrm>
              <a:off x="7870065" y="565859"/>
              <a:ext cx="914400" cy="914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4E9C4B9E-9026-BDC8-EAAD-BFD86080BF3E}"/>
                </a:ext>
              </a:extLst>
            </p:cNvPr>
            <p:cNvSpPr/>
            <p:nvPr/>
          </p:nvSpPr>
          <p:spPr>
            <a:xfrm>
              <a:off x="7967265" y="663059"/>
              <a:ext cx="720000" cy="720000"/>
            </a:xfrm>
            <a:prstGeom prst="ellipse">
              <a:avLst/>
            </a:prstGeom>
            <a:solidFill>
              <a:srgbClr val="00A8E8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94E51511-D3E2-65AD-BC97-76C00671EE77}"/>
              </a:ext>
            </a:extLst>
          </p:cNvPr>
          <p:cNvGrpSpPr/>
          <p:nvPr/>
        </p:nvGrpSpPr>
        <p:grpSpPr>
          <a:xfrm>
            <a:off x="7870065" y="2103027"/>
            <a:ext cx="914400" cy="914400"/>
            <a:chOff x="7870065" y="2103027"/>
            <a:chExt cx="914400" cy="914400"/>
          </a:xfrm>
        </p:grpSpPr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517F4EFF-3ADB-11FA-CFD0-9BE1DCD9D2CB}"/>
                </a:ext>
              </a:extLst>
            </p:cNvPr>
            <p:cNvSpPr/>
            <p:nvPr/>
          </p:nvSpPr>
          <p:spPr>
            <a:xfrm>
              <a:off x="7870065" y="2103027"/>
              <a:ext cx="914400" cy="914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62D7F4BF-373A-4E9B-8CAE-69B7EBB9B27D}"/>
                </a:ext>
              </a:extLst>
            </p:cNvPr>
            <p:cNvSpPr/>
            <p:nvPr/>
          </p:nvSpPr>
          <p:spPr>
            <a:xfrm>
              <a:off x="7967265" y="2200227"/>
              <a:ext cx="720000" cy="720000"/>
            </a:xfrm>
            <a:prstGeom prst="ellipse">
              <a:avLst/>
            </a:prstGeom>
            <a:solidFill>
              <a:srgbClr val="00A8E8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027954C2-C1FD-3B67-B943-F52C8055A48A}"/>
              </a:ext>
            </a:extLst>
          </p:cNvPr>
          <p:cNvGrpSpPr/>
          <p:nvPr/>
        </p:nvGrpSpPr>
        <p:grpSpPr>
          <a:xfrm>
            <a:off x="7870065" y="3640195"/>
            <a:ext cx="914400" cy="914400"/>
            <a:chOff x="7870065" y="3640195"/>
            <a:chExt cx="914400" cy="914400"/>
          </a:xfrm>
        </p:grpSpPr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A7DDC5A3-BB6F-4636-5613-43454DBABE0A}"/>
                </a:ext>
              </a:extLst>
            </p:cNvPr>
            <p:cNvSpPr/>
            <p:nvPr/>
          </p:nvSpPr>
          <p:spPr>
            <a:xfrm>
              <a:off x="7870065" y="3640195"/>
              <a:ext cx="914400" cy="914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5A7E210C-B941-1D3A-D1C9-ECB76D0F7D46}"/>
                </a:ext>
              </a:extLst>
            </p:cNvPr>
            <p:cNvSpPr/>
            <p:nvPr/>
          </p:nvSpPr>
          <p:spPr>
            <a:xfrm>
              <a:off x="7967265" y="3737395"/>
              <a:ext cx="720000" cy="720000"/>
            </a:xfrm>
            <a:prstGeom prst="ellipse">
              <a:avLst/>
            </a:prstGeom>
            <a:solidFill>
              <a:srgbClr val="00A8E8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E3C36C19-D4E4-EE7B-6EE1-B66E397CA687}"/>
              </a:ext>
            </a:extLst>
          </p:cNvPr>
          <p:cNvSpPr txBox="1"/>
          <p:nvPr/>
        </p:nvSpPr>
        <p:spPr>
          <a:xfrm>
            <a:off x="181460" y="74676"/>
            <a:ext cx="24897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8681F4FA-B905-C2F4-C3CD-A31A82960156}"/>
              </a:ext>
            </a:extLst>
          </p:cNvPr>
          <p:cNvSpPr txBox="1"/>
          <p:nvPr/>
        </p:nvSpPr>
        <p:spPr>
          <a:xfrm>
            <a:off x="4914007" y="784886"/>
            <a:ext cx="2694969" cy="4862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3200" dirty="0">
                <a:solidFill>
                  <a:srgbClr val="00171F"/>
                </a:solidFill>
                <a:latin typeface="Futura BT" panose="020B0502020204020303" pitchFamily="34" charset="0"/>
              </a:rPr>
              <a:t>Pequeno texto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398F09E1-BBC0-CF9E-7ABF-208DC116240D}"/>
              </a:ext>
            </a:extLst>
          </p:cNvPr>
          <p:cNvSpPr txBox="1"/>
          <p:nvPr/>
        </p:nvSpPr>
        <p:spPr>
          <a:xfrm>
            <a:off x="4936450" y="2317083"/>
            <a:ext cx="2672526" cy="4862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3200" dirty="0">
                <a:solidFill>
                  <a:srgbClr val="00171F"/>
                </a:solidFill>
                <a:latin typeface="Futura BT" panose="020B0502020204020303" pitchFamily="34" charset="0"/>
              </a:rPr>
              <a:t>Pequeno texto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96EC06C8-85BA-929B-1828-3CAFE1BE0F34}"/>
              </a:ext>
            </a:extLst>
          </p:cNvPr>
          <p:cNvSpPr txBox="1"/>
          <p:nvPr/>
        </p:nvSpPr>
        <p:spPr>
          <a:xfrm>
            <a:off x="4965064" y="3796190"/>
            <a:ext cx="2672526" cy="4862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3200" dirty="0">
                <a:solidFill>
                  <a:srgbClr val="00171F"/>
                </a:solidFill>
                <a:latin typeface="Futura BT" panose="020B0502020204020303" pitchFamily="34" charset="0"/>
              </a:rPr>
              <a:t>Pequeno texto</a:t>
            </a:r>
          </a:p>
        </p:txBody>
      </p:sp>
    </p:spTree>
    <p:extLst>
      <p:ext uri="{BB962C8B-B14F-4D97-AF65-F5344CB8AC3E}">
        <p14:creationId xmlns:p14="http://schemas.microsoft.com/office/powerpoint/2010/main" val="41605262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  <p:bldP spid="5" grpId="0" animBg="1"/>
      <p:bldP spid="12" grpId="0"/>
      <p:bldP spid="14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4FC63485-6879-A2C7-1D29-696930F32222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21F782E-0251-36EC-1EA9-CA15647A04AC}"/>
              </a:ext>
            </a:extLst>
          </p:cNvPr>
          <p:cNvSpPr txBox="1"/>
          <p:nvPr/>
        </p:nvSpPr>
        <p:spPr>
          <a:xfrm>
            <a:off x="160003" y="593562"/>
            <a:ext cx="33009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SUBTÍTULO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2E56254-189B-D040-E507-A0C3FBED4A27}"/>
              </a:ext>
            </a:extLst>
          </p:cNvPr>
          <p:cNvSpPr txBox="1"/>
          <p:nvPr/>
        </p:nvSpPr>
        <p:spPr>
          <a:xfrm>
            <a:off x="189031" y="220584"/>
            <a:ext cx="1795684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100" spc="1000" dirty="0">
                <a:solidFill>
                  <a:srgbClr val="1503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T" panose="020B0502020204020303" pitchFamily="34" charset="0"/>
              </a:rPr>
              <a:t>título</a:t>
            </a:r>
          </a:p>
        </p:txBody>
      </p:sp>
      <p:pic>
        <p:nvPicPr>
          <p:cNvPr id="6" name="Imagem 5" descr="Ícone&#10;&#10;Descrição gerada automaticamente">
            <a:extLst>
              <a:ext uri="{FF2B5EF4-FFF2-40B4-BE49-F238E27FC236}">
                <a16:creationId xmlns:a16="http://schemas.microsoft.com/office/drawing/2014/main" id="{A28E56D3-B78D-26F9-C8E2-5BFEDC7152A1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152431" y="4465839"/>
            <a:ext cx="540000" cy="540000"/>
          </a:xfrm>
          <a:prstGeom prst="rect">
            <a:avLst/>
          </a:prstGeom>
        </p:spPr>
      </p:pic>
      <p:pic>
        <p:nvPicPr>
          <p:cNvPr id="8" name="Imagem 7" descr="Ícone&#10;&#10;Descrição gerada automaticamente">
            <a:extLst>
              <a:ext uri="{FF2B5EF4-FFF2-40B4-BE49-F238E27FC236}">
                <a16:creationId xmlns:a16="http://schemas.microsoft.com/office/drawing/2014/main" id="{FBA62931-6C3D-FEC1-BD0C-F8518AFF25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000" y="201534"/>
            <a:ext cx="540000" cy="540000"/>
          </a:xfrm>
          <a:prstGeom prst="rect">
            <a:avLst/>
          </a:prstGeom>
        </p:spPr>
      </p:pic>
      <p:pic>
        <p:nvPicPr>
          <p:cNvPr id="9" name="Imagem 8" descr="Ícone&#10;&#10;Descrição gerada automaticamente">
            <a:extLst>
              <a:ext uri="{FF2B5EF4-FFF2-40B4-BE49-F238E27FC236}">
                <a16:creationId xmlns:a16="http://schemas.microsoft.com/office/drawing/2014/main" id="{E76E5B74-1296-9186-015F-17C3D8AB7DF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588000" y="1834378"/>
            <a:ext cx="540000" cy="540000"/>
          </a:xfrm>
          <a:prstGeom prst="rect">
            <a:avLst/>
          </a:prstGeom>
        </p:spPr>
      </p:pic>
      <p:pic>
        <p:nvPicPr>
          <p:cNvPr id="10" name="Imagem 9" descr="Ícone&#10;&#10;Descrição gerada automaticamente">
            <a:extLst>
              <a:ext uri="{FF2B5EF4-FFF2-40B4-BE49-F238E27FC236}">
                <a16:creationId xmlns:a16="http://schemas.microsoft.com/office/drawing/2014/main" id="{71423F34-46B3-0884-18EA-5ED33880E2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000" y="3634726"/>
            <a:ext cx="540000" cy="540000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0EAFF57B-A17F-4EB4-A7C7-568CFDB16F1F}"/>
              </a:ext>
            </a:extLst>
          </p:cNvPr>
          <p:cNvSpPr txBox="1"/>
          <p:nvPr/>
        </p:nvSpPr>
        <p:spPr>
          <a:xfrm>
            <a:off x="5172075" y="742472"/>
            <a:ext cx="366709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dirty="0">
                <a:solidFill>
                  <a:srgbClr val="00171F"/>
                </a:solidFill>
                <a:effectLst/>
                <a:latin typeface="Futura BT" panose="020B0502020204020303" pitchFamily="34" charset="0"/>
              </a:rPr>
              <a:t>Pequeno texto descritivo sobre o assunto.</a:t>
            </a:r>
            <a:endParaRPr lang="pt-BR" sz="2000" dirty="0">
              <a:solidFill>
                <a:srgbClr val="00171F"/>
              </a:solidFill>
              <a:latin typeface="Futura BT" panose="020B0502020204020303" pitchFamily="34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B59D358-DF8D-01AE-9128-40E52F682459}"/>
              </a:ext>
            </a:extLst>
          </p:cNvPr>
          <p:cNvSpPr txBox="1"/>
          <p:nvPr/>
        </p:nvSpPr>
        <p:spPr>
          <a:xfrm>
            <a:off x="4905829" y="2356763"/>
            <a:ext cx="414362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dirty="0">
                <a:solidFill>
                  <a:srgbClr val="150383"/>
                </a:solidFill>
                <a:latin typeface="Futura BT" panose="020B0502020204020303" pitchFamily="34" charset="0"/>
              </a:rPr>
              <a:t>Pequeno texto descritivo sobre o assunto.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ACCAEC4-71F2-7676-56E5-0DC1E83E4DB6}"/>
              </a:ext>
            </a:extLst>
          </p:cNvPr>
          <p:cNvSpPr txBox="1"/>
          <p:nvPr/>
        </p:nvSpPr>
        <p:spPr>
          <a:xfrm>
            <a:off x="4803673" y="4174726"/>
            <a:ext cx="424577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2000">
                <a:solidFill>
                  <a:srgbClr val="00171F"/>
                </a:solidFill>
                <a:effectLst/>
                <a:latin typeface="Futura BT" panose="020B0502020204020303" pitchFamily="34" charset="0"/>
              </a:defRPr>
            </a:lvl1pPr>
          </a:lstStyle>
          <a:p>
            <a:r>
              <a:rPr lang="pt-BR" dirty="0"/>
              <a:t>Pequeno texto descritivo sobre o assunto.</a:t>
            </a:r>
          </a:p>
        </p:txBody>
      </p:sp>
      <p:pic>
        <p:nvPicPr>
          <p:cNvPr id="16" name="Imagem 15" descr="Uma imagem contendo mulher, segurando, mão, atletismo&#10;&#10;O conteúdo gerado por IA pode estar incorreto.">
            <a:extLst>
              <a:ext uri="{FF2B5EF4-FFF2-40B4-BE49-F238E27FC236}">
                <a16:creationId xmlns:a16="http://schemas.microsoft.com/office/drawing/2014/main" id="{FFE1D48A-1D73-CD9E-ABAA-A6113EDAD3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08409"/>
            <a:ext cx="4968718" cy="331247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44580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2" grpId="0"/>
      <p:bldP spid="13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4FC63485-6879-A2C7-1D29-696930F32222}"/>
              </a:ext>
            </a:extLst>
          </p:cNvPr>
          <p:cNvSpPr/>
          <p:nvPr/>
        </p:nvSpPr>
        <p:spPr>
          <a:xfrm>
            <a:off x="-1" y="0"/>
            <a:ext cx="5493687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22C6C3E-48CF-4198-7F7B-202F965DF0C5}"/>
              </a:ext>
            </a:extLst>
          </p:cNvPr>
          <p:cNvSpPr txBox="1"/>
          <p:nvPr/>
        </p:nvSpPr>
        <p:spPr>
          <a:xfrm>
            <a:off x="7122403" y="236629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3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B9B6412-806B-E92D-3B25-CC81D837BB25}"/>
              </a:ext>
            </a:extLst>
          </p:cNvPr>
          <p:cNvSpPr txBox="1"/>
          <p:nvPr/>
        </p:nvSpPr>
        <p:spPr>
          <a:xfrm>
            <a:off x="6918821" y="776629"/>
            <a:ext cx="19271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2000" spc="700" dirty="0">
                <a:solidFill>
                  <a:srgbClr val="1503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T" panose="020B0502020204020303" pitchFamily="34" charset="0"/>
              </a:rPr>
              <a:t>subtítulo</a:t>
            </a:r>
          </a:p>
        </p:txBody>
      </p:sp>
      <p:pic>
        <p:nvPicPr>
          <p:cNvPr id="6" name="Imagem 5" descr="Ícone&#10;&#10;Descrição gerada automaticamente">
            <a:extLst>
              <a:ext uri="{FF2B5EF4-FFF2-40B4-BE49-F238E27FC236}">
                <a16:creationId xmlns:a16="http://schemas.microsoft.com/office/drawing/2014/main" id="{4713AB06-5F59-4DE8-812D-9222D4464B82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8512676" y="4493658"/>
            <a:ext cx="540000" cy="540000"/>
          </a:xfrm>
          <a:prstGeom prst="rect">
            <a:avLst/>
          </a:prstGeom>
        </p:spPr>
      </p:pic>
      <p:pic>
        <p:nvPicPr>
          <p:cNvPr id="7" name="Imagem 6" descr="Ícone&#10;&#10;Descrição gerada automaticamente">
            <a:extLst>
              <a:ext uri="{FF2B5EF4-FFF2-40B4-BE49-F238E27FC236}">
                <a16:creationId xmlns:a16="http://schemas.microsoft.com/office/drawing/2014/main" id="{793D65DD-E6B9-61C9-3ACB-7F98B4AC26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84" y="268659"/>
            <a:ext cx="540000" cy="54000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D1036AE8-7756-043E-30B5-5F74D6E24B77}"/>
              </a:ext>
            </a:extLst>
          </p:cNvPr>
          <p:cNvSpPr txBox="1"/>
          <p:nvPr/>
        </p:nvSpPr>
        <p:spPr>
          <a:xfrm>
            <a:off x="699976" y="389948"/>
            <a:ext cx="4900745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pt-BR" dirty="0">
                <a:solidFill>
                  <a:srgbClr val="00171F"/>
                </a:solidFill>
                <a:latin typeface="Futura BT" panose="020B0502020204020303" pitchFamily="34" charset="0"/>
              </a:rPr>
              <a:t>Pequeno texto descritivo sobre o assunto.</a:t>
            </a:r>
          </a:p>
        </p:txBody>
      </p:sp>
      <p:pic>
        <p:nvPicPr>
          <p:cNvPr id="9" name="Imagem 8" descr="Ícone&#10;&#10;Descrição gerada automaticamente">
            <a:extLst>
              <a:ext uri="{FF2B5EF4-FFF2-40B4-BE49-F238E27FC236}">
                <a16:creationId xmlns:a16="http://schemas.microsoft.com/office/drawing/2014/main" id="{B3D9183A-7352-4E03-1259-AB8FDFA4391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76284" y="1099145"/>
            <a:ext cx="540000" cy="540000"/>
          </a:xfrm>
          <a:prstGeom prst="rect">
            <a:avLst/>
          </a:prstGeom>
        </p:spPr>
      </p:pic>
      <p:pic>
        <p:nvPicPr>
          <p:cNvPr id="10" name="Imagem 9" descr="Ícone&#10;&#10;Descrição gerada automaticamente">
            <a:extLst>
              <a:ext uri="{FF2B5EF4-FFF2-40B4-BE49-F238E27FC236}">
                <a16:creationId xmlns:a16="http://schemas.microsoft.com/office/drawing/2014/main" id="{BC4C9544-C086-4158-5E3D-9E86BCD560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84" y="1929631"/>
            <a:ext cx="540000" cy="540000"/>
          </a:xfrm>
          <a:prstGeom prst="rect">
            <a:avLst/>
          </a:prstGeom>
        </p:spPr>
      </p:pic>
      <p:pic>
        <p:nvPicPr>
          <p:cNvPr id="11" name="Imagem 10" descr="Ícone&#10;&#10;Descrição gerada automaticamente">
            <a:extLst>
              <a:ext uri="{FF2B5EF4-FFF2-40B4-BE49-F238E27FC236}">
                <a16:creationId xmlns:a16="http://schemas.microsoft.com/office/drawing/2014/main" id="{715E9804-B06B-8F73-B23B-E8F5D653363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76284" y="2760117"/>
            <a:ext cx="540000" cy="540000"/>
          </a:xfrm>
          <a:prstGeom prst="rect">
            <a:avLst/>
          </a:prstGeom>
        </p:spPr>
      </p:pic>
      <p:pic>
        <p:nvPicPr>
          <p:cNvPr id="12" name="Imagem 11" descr="Ícone&#10;&#10;Descrição gerada automaticamente">
            <a:extLst>
              <a:ext uri="{FF2B5EF4-FFF2-40B4-BE49-F238E27FC236}">
                <a16:creationId xmlns:a16="http://schemas.microsoft.com/office/drawing/2014/main" id="{B91629D6-B21F-50C6-1E15-11D4C5CAD2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84" y="3590603"/>
            <a:ext cx="540000" cy="540000"/>
          </a:xfrm>
          <a:prstGeom prst="rect">
            <a:avLst/>
          </a:prstGeom>
        </p:spPr>
      </p:pic>
      <p:pic>
        <p:nvPicPr>
          <p:cNvPr id="13" name="Imagem 12" descr="Ícone&#10;&#10;Descrição gerada automaticamente">
            <a:extLst>
              <a:ext uri="{FF2B5EF4-FFF2-40B4-BE49-F238E27FC236}">
                <a16:creationId xmlns:a16="http://schemas.microsoft.com/office/drawing/2014/main" id="{C6D40940-2C1F-AA7B-CBCB-EB11D724253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76284" y="4421088"/>
            <a:ext cx="540000" cy="540000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D3296C46-F695-D0A2-16C3-CC32BE7B4D66}"/>
              </a:ext>
            </a:extLst>
          </p:cNvPr>
          <p:cNvSpPr txBox="1"/>
          <p:nvPr/>
        </p:nvSpPr>
        <p:spPr>
          <a:xfrm>
            <a:off x="699976" y="1218783"/>
            <a:ext cx="4900745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pt-BR" dirty="0">
                <a:solidFill>
                  <a:srgbClr val="150383"/>
                </a:solidFill>
                <a:latin typeface="Futura BT" panose="020B0502020204020303" pitchFamily="34" charset="0"/>
              </a:rPr>
              <a:t>Pequeno texto descritivo sobre o assunto.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E36EF2F-F513-E23F-D998-BCB5789F40CE}"/>
              </a:ext>
            </a:extLst>
          </p:cNvPr>
          <p:cNvSpPr txBox="1"/>
          <p:nvPr/>
        </p:nvSpPr>
        <p:spPr>
          <a:xfrm>
            <a:off x="699976" y="2047618"/>
            <a:ext cx="4900745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pt-BR" dirty="0">
                <a:solidFill>
                  <a:srgbClr val="00171F"/>
                </a:solidFill>
                <a:latin typeface="Futura BT" panose="020B0502020204020303" pitchFamily="34" charset="0"/>
              </a:rPr>
              <a:t>Pequeno texto descritivo sobre o assunto.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C9A18551-AD1E-ED41-0129-22378B88752C}"/>
              </a:ext>
            </a:extLst>
          </p:cNvPr>
          <p:cNvSpPr txBox="1"/>
          <p:nvPr/>
        </p:nvSpPr>
        <p:spPr>
          <a:xfrm>
            <a:off x="699976" y="2876453"/>
            <a:ext cx="4900745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pt-BR" dirty="0">
                <a:solidFill>
                  <a:srgbClr val="150383"/>
                </a:solidFill>
                <a:latin typeface="Futura BT" panose="020B0502020204020303" pitchFamily="34" charset="0"/>
              </a:rPr>
              <a:t>Pequeno texto descritivo sobre o assunto.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48AD7B9F-ADFB-E0E5-6831-71CAD94B0F41}"/>
              </a:ext>
            </a:extLst>
          </p:cNvPr>
          <p:cNvSpPr txBox="1"/>
          <p:nvPr/>
        </p:nvSpPr>
        <p:spPr>
          <a:xfrm>
            <a:off x="699976" y="3705288"/>
            <a:ext cx="4900745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pt-BR" dirty="0">
                <a:solidFill>
                  <a:srgbClr val="00171F"/>
                </a:solidFill>
                <a:latin typeface="Futura BT" panose="020B0502020204020303" pitchFamily="34" charset="0"/>
              </a:rPr>
              <a:t>Pequeno texto descritivo sobre o assunto.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407E592C-002E-73D7-AB15-88FE785D35C5}"/>
              </a:ext>
            </a:extLst>
          </p:cNvPr>
          <p:cNvSpPr txBox="1"/>
          <p:nvPr/>
        </p:nvSpPr>
        <p:spPr>
          <a:xfrm>
            <a:off x="699976" y="4534122"/>
            <a:ext cx="4900745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pt-BR" dirty="0">
                <a:solidFill>
                  <a:srgbClr val="150383"/>
                </a:solidFill>
                <a:latin typeface="Futura BT" panose="020B0502020204020303" pitchFamily="34" charset="0"/>
              </a:rPr>
              <a:t>Pequeno texto descritivo sobre o assunto.</a:t>
            </a:r>
          </a:p>
        </p:txBody>
      </p:sp>
      <p:pic>
        <p:nvPicPr>
          <p:cNvPr id="20" name="Imagem 19" descr="Uma imagem contendo pessoa, no interior, remoto, quarto de hospital&#10;&#10;O conteúdo gerado por IA pode estar incorreto.">
            <a:extLst>
              <a:ext uri="{FF2B5EF4-FFF2-40B4-BE49-F238E27FC236}">
                <a16:creationId xmlns:a16="http://schemas.microsoft.com/office/drawing/2014/main" id="{52D584D4-56CC-E7E9-92F6-DE2C23D884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30650">
            <a:off x="5720366" y="1630624"/>
            <a:ext cx="3171114" cy="2114076"/>
          </a:xfrm>
          <a:prstGeom prst="rect">
            <a:avLst/>
          </a:prstGeom>
          <a:ln w="28575">
            <a:solidFill>
              <a:srgbClr val="FFFF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26034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14" grpId="0"/>
      <p:bldP spid="15" grpId="0"/>
      <p:bldP spid="16" grpId="0"/>
      <p:bldP spid="17" grpId="0"/>
      <p:bldP spid="18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2764</TotalTime>
  <Words>830</Words>
  <Application>Microsoft Office PowerPoint</Application>
  <PresentationFormat>Apresentação na tela (16:9)</PresentationFormat>
  <Paragraphs>224</Paragraphs>
  <Slides>31</Slides>
  <Notes>6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31</vt:i4>
      </vt:variant>
    </vt:vector>
  </HeadingPairs>
  <TitlesOfParts>
    <vt:vector size="42" baseType="lpstr">
      <vt:lpstr>Berlin Sans FB Demi</vt:lpstr>
      <vt:lpstr>Calibri</vt:lpstr>
      <vt:lpstr>Bison Bold</vt:lpstr>
      <vt:lpstr>Aptos</vt:lpstr>
      <vt:lpstr>Calibri Light</vt:lpstr>
      <vt:lpstr>Berlin Sans FB</vt:lpstr>
      <vt:lpstr>Futura BT</vt:lpstr>
      <vt:lpstr>Arial</vt:lpstr>
      <vt:lpstr>Aptos Display</vt:lpstr>
      <vt:lpstr>Tema do Office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FARMACOTÉCNICA FARMÁCIA AMBULATORIAL</dc:title>
  <dc:creator>Georgiane De Castro Oliveira</dc:creator>
  <cp:lastModifiedBy>Marcio Monteiro</cp:lastModifiedBy>
  <cp:revision>106</cp:revision>
  <dcterms:modified xsi:type="dcterms:W3CDTF">2026-07-21T03:51:11Z</dcterms:modified>
</cp:coreProperties>
</file>