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58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86" r:id="rId18"/>
  </p:sldIdLst>
  <p:sldSz cx="12192000" cy="6858000"/>
  <p:notesSz cx="6858000" cy="9144000"/>
  <p:embeddedFontLst>
    <p:embeddedFont>
      <p:font typeface="Baskerville Old Face" panose="02020602080505020303" pitchFamily="18" charset="0"/>
      <p:regular r:id="rId19"/>
    </p:embeddedFont>
    <p:embeddedFont>
      <p:font typeface="Bison Bold" panose="00000400000000000000" pitchFamily="2" charset="0"/>
      <p:regular r:id="rId20"/>
    </p:embeddedFont>
    <p:embeddedFont>
      <p:font typeface="Corbel" panose="020B0503020204020204" pitchFamily="34" charset="0"/>
      <p:regular r:id="rId21"/>
      <p:bold r:id="rId22"/>
      <p:italic r:id="rId23"/>
      <p:boldItalic r:id="rId24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1A10"/>
    <a:srgbClr val="C25720"/>
    <a:srgbClr val="FEF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103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3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2.fntdata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6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5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4.fntdata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io Monteiro" userId="aef6e9f59deaac01" providerId="LiveId" clId="{6A8DAF11-0170-4933-B00C-B22EC133431A}"/>
    <pc:docChg chg="undo custSel addSld delSld modSld sldOrd">
      <pc:chgData name="Marcio Monteiro" userId="aef6e9f59deaac01" providerId="LiveId" clId="{6A8DAF11-0170-4933-B00C-B22EC133431A}" dt="2026-07-21T23:32:17.359" v="1375" actId="21"/>
      <pc:docMkLst>
        <pc:docMk/>
      </pc:docMkLst>
      <pc:sldChg chg="addSp delSp modSp mod">
        <pc:chgData name="Marcio Monteiro" userId="aef6e9f59deaac01" providerId="LiveId" clId="{6A8DAF11-0170-4933-B00C-B22EC133431A}" dt="2026-07-21T23:32:17.359" v="1375" actId="21"/>
        <pc:sldMkLst>
          <pc:docMk/>
          <pc:sldMk cId="4099373717" sldId="256"/>
        </pc:sldMkLst>
        <pc:picChg chg="add del mod">
          <ac:chgData name="Marcio Monteiro" userId="aef6e9f59deaac01" providerId="LiveId" clId="{6A8DAF11-0170-4933-B00C-B22EC133431A}" dt="2026-07-21T23:32:17.359" v="1375" actId="21"/>
          <ac:picMkLst>
            <pc:docMk/>
            <pc:sldMk cId="4099373717" sldId="256"/>
            <ac:picMk id="3" creationId="{ED572D0F-15B8-B8DE-CD18-5D6250B66436}"/>
          </ac:picMkLst>
        </pc:picChg>
      </pc:sldChg>
      <pc:sldChg chg="addSp modSp new mod modTransition setBg addAnim delAnim modAnim">
        <pc:chgData name="Marcio Monteiro" userId="aef6e9f59deaac01" providerId="LiveId" clId="{6A8DAF11-0170-4933-B00C-B22EC133431A}" dt="2026-07-03T00:27:48.431" v="1373"/>
        <pc:sldMkLst>
          <pc:docMk/>
          <pc:sldMk cId="1245428979" sldId="25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D5DF60-D6E9-CF15-6F51-67472A1F2C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C1EDCBD-E115-248F-9369-5041676980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C5BC858-86EB-DF61-B3C3-B59D5FB76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EDF2A-9587-4FDE-A8A0-5D7B8C12C9C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A8E72D8-F6FF-7C81-8748-601C2C7A1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B0ACD9D-BEC7-6E46-4D23-557E98C37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08BE-7531-444A-8D5F-A93CCCD602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249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3BAFAF-4393-8A4D-9C82-BC86FD9DE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DCA5B28-8FED-B56D-EF3E-BF93AB56E0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4B3AF5A-6294-7F03-4A75-62DBB6414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EDF2A-9587-4FDE-A8A0-5D7B8C12C9C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8B39FB-0699-77C0-DB04-BF3485CFB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93287D6-9C56-6CB1-F87D-3443DBA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08BE-7531-444A-8D5F-A93CCCD602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8269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649A359-BE03-EB40-B5B7-A9BFF79AC2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FB70B90-29AE-B85E-CC47-1E07976644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7ED4D32-258F-2325-8FC4-3DE51C92A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EDF2A-9587-4FDE-A8A0-5D7B8C12C9C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1C8A477-0A77-A0E7-07C0-00E9AEF97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17C8ED2-FE1C-068E-9D9E-8B5C0CD18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08BE-7531-444A-8D5F-A93CCCD602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04971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EB2309-BAC0-BB25-233E-9C3064F873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E0F560A-9DD5-73E4-F16D-68D854A6F0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678D409-880D-9ECE-BF72-DB3D363D7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2E7A-0B26-4AD1-9699-427EF5C3799A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A43C8A7-2DD6-52B2-3058-3ACAE1D59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9694737-05AC-9A6A-F8EF-650C9742C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2CF85-BEF0-4DFE-8E70-634A463E8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26845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616CBF-4081-6087-7E65-63046F7F2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60A7E4C-86FD-4D6F-24C5-D172F81E4E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757701D-D8A7-F0FF-8CB8-8070BE653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2E7A-0B26-4AD1-9699-427EF5C3799A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FDD8D4B-E155-FA8A-439E-836A410EB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CDC4E49-B0D1-68F8-8AA9-623627761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2CF85-BEF0-4DFE-8E70-634A463E8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67151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657BC1-77C7-2E2D-3833-C13017B7D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785C657-ED8B-6F5C-BFFD-9BDD4B69B1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BD0F2BB-8B46-9A9E-C22F-BF39E920E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2E7A-0B26-4AD1-9699-427EF5C3799A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C8B1241-9EDF-BA06-ADC7-B5C906DDA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C4BCF5F-DDC1-C923-FBF5-36035111D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2CF85-BEF0-4DFE-8E70-634A463E8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531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1E9741-7738-45F9-B0B3-2A74BE0AD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A862C96-1C16-63FF-5B27-1C00AAC845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1B8E28C-EEDF-C5EA-A5D4-383555BDA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CCEF13D-AA5D-92D9-8175-792871178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2E7A-0B26-4AD1-9699-427EF5C3799A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29BC352-80E1-E9B2-1BBB-7A8FDD858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09DFAE5-160B-8752-F44C-D26639013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2CF85-BEF0-4DFE-8E70-634A463E8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4721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FAB66A-5F76-38CC-AB84-6A99463A3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D48B178-2931-E011-E020-2967BF6F57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25B78F5-B976-77A1-EB18-517445C652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DF9615E-3A8B-643B-4072-7A2B024BFA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F1286B4-B7D2-AC8C-9B62-1BD7144A98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203F1E5-B647-99D4-FBC9-F568D1398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2E7A-0B26-4AD1-9699-427EF5C3799A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40C33B4E-138D-1E6C-4037-C385F46B0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51B80AA-A533-C841-BCC3-7A2CF43FD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2CF85-BEF0-4DFE-8E70-634A463E8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75680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A21D8A-8DEE-E213-ED9D-7BD79E80A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F759020-97A0-A6C6-2C51-6ECA5CFA4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2E7A-0B26-4AD1-9699-427EF5C3799A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9416B0B-7B63-8621-2FEF-9F5074CE7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E2F1979-BB9F-D851-D26E-7FA600695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2CF85-BEF0-4DFE-8E70-634A463E8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31421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AD52277-AB20-B4CD-BE18-AE9025BD0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2E7A-0B26-4AD1-9699-427EF5C3799A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575AA47-B30B-6C12-61A3-010F9887D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BA203BC-05A6-2758-AF85-736998B9E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2CF85-BEF0-4DFE-8E70-634A463E8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34006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B3C9D9-DF75-0CB9-28A3-5572E2765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8D8DB0B-99F6-E364-9BFF-2F76DE164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3C27C4A-CD97-B3B0-6747-2F09A3069B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347B630-6E48-990D-EDA7-C05D21EF9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2E7A-0B26-4AD1-9699-427EF5C3799A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D8D2050-D7EF-8DCE-D289-EED1522B9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DDC87B4-DDC7-90D8-8902-AD15485B8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2CF85-BEF0-4DFE-8E70-634A463E8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8877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CF2FD4-9C64-3C9F-7ED3-21F6EEDC5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D888BCA-5BCF-D1A5-98EB-0720CAAAE6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7DBDC81-E077-0F8D-F652-231965C7F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EDF2A-9587-4FDE-A8A0-5D7B8C12C9C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C8853EF-B325-01C1-C4EB-84E2D2226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98180FA-3939-9232-31F6-1334A8236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08BE-7531-444A-8D5F-A93CCCD602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20629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EBB160-5430-768A-6437-6245D2B09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BCA21E8A-8BC1-6F8B-FDCE-DFC1F8B814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B5D1EA8-6BF1-F1BA-0BF2-A25B99D981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9D5666B-C08F-C0DF-4617-094902AFB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2E7A-0B26-4AD1-9699-427EF5C3799A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C1C2634-791F-3F36-910D-F19A96D13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217D3FF-9A65-119E-BF77-40AE45B9A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2CF85-BEF0-4DFE-8E70-634A463E8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0025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AFC0F6-FB5E-0D22-C31A-7D5BD1810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FC5F9E1-77DB-F75D-FEB9-42C92B8D23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BC1A377-F223-462F-5EBA-87B0214C2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2E7A-0B26-4AD1-9699-427EF5C3799A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BEDC024-1F0F-3DB9-3D64-13021B5C2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54FFD4D-0AFD-AC11-498E-87BF52461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2CF85-BEF0-4DFE-8E70-634A463E8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91419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A36A113-455B-7FC6-E04C-D502052AE7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BF3A222-BBF7-2E22-EFFA-F8E7B72736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13EFAC4-07EF-7278-9BCB-C7068B1FB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2E7A-0B26-4AD1-9699-427EF5C3799A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8C615DB-E026-AAD5-9454-9201AE59C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C2F4F3-1D98-1592-FDCF-363A5D090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2CF85-BEF0-4DFE-8E70-634A463E8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1695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59605E-D6D9-5E08-1F84-E804915A1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9E65783-F6A6-EEBB-33FE-433F72DF7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450BD25-2B68-2F6F-E3A6-8C007F8FF7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EDF2A-9587-4FDE-A8A0-5D7B8C12C9C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9D28A9E-B7CC-CB0A-D2E1-FE6807F6A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B58452D-588E-11F3-88E0-24F0CC271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08BE-7531-444A-8D5F-A93CCCD602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8097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B18EBA-C77F-1A40-2878-D68FD1220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9B1FB4C-53D7-610A-3142-0BE3A03AE3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70CA62D-018C-2C5A-DC17-B840E861EB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0928278-99E0-86AC-ECF6-CADBFA3B7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EDF2A-9587-4FDE-A8A0-5D7B8C12C9C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1BBE0F6-5BDF-FDC8-9B7E-1FC0FFA64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78A26BA-195E-0C6E-CECF-809148F83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08BE-7531-444A-8D5F-A93CCCD602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0827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F21CE7-C4C0-795A-5AA9-16408393E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4E256AA-10AB-09F0-4031-2577D09DF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ABA5A11-060F-139D-62AA-C0882C609B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B8B0B78-35BA-868C-1DC0-BC549CF718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D909755-121C-D057-EB4D-E58D1381B5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EED86F0-14CD-D269-546A-68F0B0EB3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EDF2A-9587-4FDE-A8A0-5D7B8C12C9C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0D97E80C-2AC1-01F5-F332-EFC531522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42F9F86-D973-529B-88A3-AD004C571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08BE-7531-444A-8D5F-A93CCCD602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9907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2AB5E6-8328-C8D7-C404-1BA0E9A5A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D0FB3CD-4BC2-D589-A35F-7D6098649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EDF2A-9587-4FDE-A8A0-5D7B8C12C9C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5C48BAC-C6C8-47B8-4491-35FFF4DCD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D40F922-3638-5312-D3C9-00397F179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08BE-7531-444A-8D5F-A93CCCD602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1056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1178F736-6EAB-425F-654B-AB8660812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EDF2A-9587-4FDE-A8A0-5D7B8C12C9C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06ED315-AE1E-AFAF-CE7B-FDC20671E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81ABED4-E655-8173-1383-1E91DBDD8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08BE-7531-444A-8D5F-A93CCCD602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6540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7141D4-CAE2-9BCE-186C-E05A90766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6E3415B-7A19-5BAC-5245-30259685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544E8F2-498F-3520-EDA2-061C978C51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46C63D7-0AF4-1E01-B03D-7BAAA6FE9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EDF2A-9587-4FDE-A8A0-5D7B8C12C9C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4BA277A-C814-F059-67B5-F34246643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97770C4-5A28-276C-16CC-57009D3CA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08BE-7531-444A-8D5F-A93CCCD602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1592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F00512-8CCB-FE68-9B08-4BF2C59DD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DFEC192C-7455-5055-84A6-BC6C38C912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2377C9B-EFBE-B62C-AA15-FD3FFD59F9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7FE229F-CDB0-1757-F8A5-1601B3227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EDF2A-9587-4FDE-A8A0-5D7B8C12C9C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09F73B3-9F50-3A0C-244D-C590ED012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7A6652C-C1AF-3909-F4FD-BD5F4A51F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C08BE-7531-444A-8D5F-A93CCCD602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5410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69FAEEC8-8EA1-807B-88FF-CE35B9343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F0FC840-5315-272D-9ED9-F238D20D19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974B18F-DC37-AF0A-C1D9-4D9DC651BB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BEDF2A-9587-4FDE-A8A0-5D7B8C12C9CB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6A67A8E-9764-5E26-7CFF-CD6423FDD7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146C632-E3C4-AFC6-F3CF-6E713D5619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BC08BE-7531-444A-8D5F-A93CCCD602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0079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455F67C-E049-9F9E-A2D4-6A933E82A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EF1B553-4B9B-D63D-C546-16463B3C10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7275AFC-2427-66DF-4CBD-808A670510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22E7A-0B26-4AD1-9699-427EF5C3799A}" type="datetimeFigureOut">
              <a:rPr lang="pt-BR" smtClean="0"/>
              <a:t>21/07/2026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9162CAB-39C3-8BB7-BC11-D89FDABC6E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8F56502-579B-955D-0765-21455E0245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92CF85-BEF0-4DFE-8E70-634A463E89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4116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7" Type="http://schemas.openxmlformats.org/officeDocument/2006/relationships/image" Target="../media/image27.svg"/><Relationship Id="rId2" Type="http://schemas.openxmlformats.org/officeDocument/2006/relationships/image" Target="../media/image2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svg"/><Relationship Id="rId5" Type="http://schemas.openxmlformats.org/officeDocument/2006/relationships/image" Target="../media/image25.svg"/><Relationship Id="rId4" Type="http://schemas.openxmlformats.org/officeDocument/2006/relationships/image" Target="../media/image24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svg"/><Relationship Id="rId4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1A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EAF3A7A3-9590-0B4B-2586-789D758BFF6E}"/>
              </a:ext>
            </a:extLst>
          </p:cNvPr>
          <p:cNvSpPr/>
          <p:nvPr/>
        </p:nvSpPr>
        <p:spPr>
          <a:xfrm rot="19624672">
            <a:off x="7087442" y="4923062"/>
            <a:ext cx="1384300" cy="393700"/>
          </a:xfrm>
          <a:prstGeom prst="roundRect">
            <a:avLst>
              <a:gd name="adj" fmla="val 50000"/>
            </a:avLst>
          </a:prstGeom>
          <a:solidFill>
            <a:srgbClr val="FEF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CA235FB9-E092-75F9-8851-F08C844F48CB}"/>
              </a:ext>
            </a:extLst>
          </p:cNvPr>
          <p:cNvSpPr/>
          <p:nvPr/>
        </p:nvSpPr>
        <p:spPr>
          <a:xfrm>
            <a:off x="8248650" y="0"/>
            <a:ext cx="3943350" cy="6858000"/>
          </a:xfrm>
          <a:prstGeom prst="rect">
            <a:avLst/>
          </a:prstGeom>
          <a:solidFill>
            <a:srgbClr val="C2572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1EB678B8-1454-431A-F035-00A4B22598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6" t="18889" r="7054" b="24074"/>
          <a:stretch>
            <a:fillRect/>
          </a:stretch>
        </p:blipFill>
        <p:spPr>
          <a:xfrm>
            <a:off x="-2251747" y="1257890"/>
            <a:ext cx="5760793" cy="571441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FD29B4E3-67CB-2500-C4EE-F6BC9313C5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2" t="21795" r="1860" b="23761"/>
          <a:stretch>
            <a:fillRect/>
          </a:stretch>
        </p:blipFill>
        <p:spPr>
          <a:xfrm>
            <a:off x="7091607" y="995561"/>
            <a:ext cx="5760793" cy="4866878"/>
          </a:xfrm>
          <a:prstGeom prst="rect">
            <a:avLst/>
          </a:prstGeom>
          <a:effectLst>
            <a:outerShdw blurRad="355600" dist="38100" dir="18900000" sx="104000" sy="104000" algn="bl" rotWithShape="0">
              <a:prstClr val="black">
                <a:alpha val="40000"/>
              </a:prstClr>
            </a:outerShdw>
          </a:effectLst>
        </p:spPr>
      </p:pic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009C7E87-5754-E39E-370D-2A6E928222A9}"/>
              </a:ext>
            </a:extLst>
          </p:cNvPr>
          <p:cNvSpPr/>
          <p:nvPr/>
        </p:nvSpPr>
        <p:spPr>
          <a:xfrm>
            <a:off x="762000" y="1942892"/>
            <a:ext cx="7353300" cy="2972215"/>
          </a:xfrm>
          <a:prstGeom prst="roundRect">
            <a:avLst>
              <a:gd name="adj" fmla="val 12821"/>
            </a:avLst>
          </a:prstGeom>
          <a:solidFill>
            <a:srgbClr val="FEFD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D7966EE0-0402-9CEE-D01C-FDCDEF2C3442}"/>
              </a:ext>
            </a:extLst>
          </p:cNvPr>
          <p:cNvSpPr txBox="1"/>
          <p:nvPr/>
        </p:nvSpPr>
        <p:spPr>
          <a:xfrm>
            <a:off x="951157" y="2445117"/>
            <a:ext cx="697498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0" dirty="0">
                <a:solidFill>
                  <a:srgbClr val="C25720"/>
                </a:solidFill>
                <a:latin typeface="Baskerville Old Face" panose="02020602080505020303" pitchFamily="18" charset="0"/>
              </a:rPr>
              <a:t>TEMPLATE+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D64079A-DA39-C52B-86E1-54EB5CE00FBD}"/>
              </a:ext>
            </a:extLst>
          </p:cNvPr>
          <p:cNvSpPr txBox="1"/>
          <p:nvPr/>
        </p:nvSpPr>
        <p:spPr>
          <a:xfrm>
            <a:off x="1119385" y="3547219"/>
            <a:ext cx="66511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rgbClr val="3F1A10"/>
                </a:solidFill>
                <a:latin typeface="Corbel" panose="020B0503020204020204" pitchFamily="34" charset="0"/>
              </a:rPr>
              <a:t>microbiologia dos alimentos</a:t>
            </a: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F53F461F-92F6-0549-7821-82803F6C5C17}"/>
              </a:ext>
            </a:extLst>
          </p:cNvPr>
          <p:cNvSpPr/>
          <p:nvPr/>
        </p:nvSpPr>
        <p:spPr>
          <a:xfrm rot="17374042">
            <a:off x="8387817" y="6005694"/>
            <a:ext cx="797621" cy="393700"/>
          </a:xfrm>
          <a:prstGeom prst="roundRect">
            <a:avLst>
              <a:gd name="adj" fmla="val 50000"/>
            </a:avLst>
          </a:prstGeom>
          <a:solidFill>
            <a:srgbClr val="FEF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FD2BC036-4D4D-81CD-82F3-DD0357CA8ED5}"/>
              </a:ext>
            </a:extLst>
          </p:cNvPr>
          <p:cNvSpPr/>
          <p:nvPr/>
        </p:nvSpPr>
        <p:spPr>
          <a:xfrm rot="15427489">
            <a:off x="10216036" y="6120487"/>
            <a:ext cx="865604" cy="393700"/>
          </a:xfrm>
          <a:prstGeom prst="roundRect">
            <a:avLst>
              <a:gd name="adj" fmla="val 50000"/>
            </a:avLst>
          </a:prstGeom>
          <a:solidFill>
            <a:srgbClr val="FEF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400735CC-4730-51AE-4CC9-74DA3C52F4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48" t="22222" r="13118" b="24557"/>
          <a:stretch>
            <a:fillRect/>
          </a:stretch>
        </p:blipFill>
        <p:spPr>
          <a:xfrm>
            <a:off x="8786627" y="213749"/>
            <a:ext cx="1084763" cy="122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373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EB514772-0CCF-CA13-DBB2-A717D5803097}"/>
              </a:ext>
            </a:extLst>
          </p:cNvPr>
          <p:cNvSpPr/>
          <p:nvPr/>
        </p:nvSpPr>
        <p:spPr>
          <a:xfrm>
            <a:off x="7678057" y="2627086"/>
            <a:ext cx="4513943" cy="4230914"/>
          </a:xfrm>
          <a:prstGeom prst="rect">
            <a:avLst/>
          </a:prstGeom>
          <a:solidFill>
            <a:srgbClr val="C2572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6E04C3EA-1443-D4FD-2E55-8300CC971168}"/>
              </a:ext>
            </a:extLst>
          </p:cNvPr>
          <p:cNvGrpSpPr/>
          <p:nvPr/>
        </p:nvGrpSpPr>
        <p:grpSpPr>
          <a:xfrm>
            <a:off x="5471885" y="732513"/>
            <a:ext cx="9836702" cy="5678645"/>
            <a:chOff x="573157" y="116121"/>
            <a:chExt cx="11430000" cy="685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id="{0F136E8C-F501-587F-E0B1-A0CD4B9BF6AC}"/>
                </a:ext>
              </a:extLst>
            </p:cNvPr>
            <p:cNvSpPr/>
            <p:nvPr/>
          </p:nvSpPr>
          <p:spPr>
            <a:xfrm>
              <a:off x="2040835" y="503583"/>
              <a:ext cx="8494643" cy="5459895"/>
            </a:xfrm>
            <a:prstGeom prst="rect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23E8291F-85C6-E948-9313-6AB899ECC1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157" y="116121"/>
              <a:ext cx="11430000" cy="6858000"/>
            </a:xfrm>
            <a:prstGeom prst="rect">
              <a:avLst/>
            </a:prstGeom>
          </p:spPr>
        </p:pic>
      </p:grpSp>
      <p:sp>
        <p:nvSpPr>
          <p:cNvPr id="6" name="CaixaDeTexto 5">
            <a:extLst>
              <a:ext uri="{FF2B5EF4-FFF2-40B4-BE49-F238E27FC236}">
                <a16:creationId xmlns:a16="http://schemas.microsoft.com/office/drawing/2014/main" id="{EB90EF5D-B02E-A80C-9F1B-C467516BCB9F}"/>
              </a:ext>
            </a:extLst>
          </p:cNvPr>
          <p:cNvSpPr txBox="1"/>
          <p:nvPr/>
        </p:nvSpPr>
        <p:spPr>
          <a:xfrm>
            <a:off x="546101" y="293566"/>
            <a:ext cx="419057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3F1A10"/>
                </a:solidFill>
                <a:latin typeface="Baskerville Old Face" panose="02020602080505020303" pitchFamily="18" charset="0"/>
              </a:rPr>
              <a:t>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371F453-E1BD-445C-84F0-5E45ED2F8FF6}"/>
              </a:ext>
            </a:extLst>
          </p:cNvPr>
          <p:cNvSpPr txBox="1"/>
          <p:nvPr/>
        </p:nvSpPr>
        <p:spPr>
          <a:xfrm>
            <a:off x="563018" y="1350322"/>
            <a:ext cx="21900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rgbClr val="C25720"/>
                </a:solidFill>
                <a:latin typeface="Corbel" panose="020B0503020204020204" pitchFamily="34" charset="0"/>
              </a:rPr>
              <a:t>subtítulo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20FC8293-D7F9-827B-63B6-478F7A334305}"/>
              </a:ext>
            </a:extLst>
          </p:cNvPr>
          <p:cNvCxnSpPr>
            <a:cxnSpLocks/>
          </p:cNvCxnSpPr>
          <p:nvPr/>
        </p:nvCxnSpPr>
        <p:spPr>
          <a:xfrm>
            <a:off x="661762" y="2486558"/>
            <a:ext cx="0" cy="1738913"/>
          </a:xfrm>
          <a:prstGeom prst="line">
            <a:avLst/>
          </a:prstGeom>
          <a:ln w="38100">
            <a:solidFill>
              <a:srgbClr val="C257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6414A00-C28B-87AB-02F4-B32F1446D61F}"/>
              </a:ext>
            </a:extLst>
          </p:cNvPr>
          <p:cNvSpPr txBox="1"/>
          <p:nvPr/>
        </p:nvSpPr>
        <p:spPr>
          <a:xfrm>
            <a:off x="913711" y="2607244"/>
            <a:ext cx="4190567" cy="1581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4000" dirty="0">
                <a:solidFill>
                  <a:srgbClr val="3F1A10"/>
                </a:solidFill>
                <a:latin typeface="Corbel" panose="020B0503020204020204" pitchFamily="34" charset="0"/>
                <a:ea typeface="Cambria" panose="02040503050406030204" pitchFamily="18" charset="0"/>
              </a:rPr>
              <a:t>Este é um espaço para um pequeno texto. </a:t>
            </a:r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8F07A5A8-F8E0-BE5C-A713-6EF270FFB051}"/>
              </a:ext>
            </a:extLst>
          </p:cNvPr>
          <p:cNvGrpSpPr/>
          <p:nvPr/>
        </p:nvGrpSpPr>
        <p:grpSpPr>
          <a:xfrm>
            <a:off x="4736672" y="3896466"/>
            <a:ext cx="4726641" cy="1581972"/>
            <a:chOff x="4736672" y="3947266"/>
            <a:chExt cx="4726641" cy="1581972"/>
          </a:xfrm>
        </p:grpSpPr>
        <p:grpSp>
          <p:nvGrpSpPr>
            <p:cNvPr id="15" name="Agrupar 14">
              <a:extLst>
                <a:ext uri="{FF2B5EF4-FFF2-40B4-BE49-F238E27FC236}">
                  <a16:creationId xmlns:a16="http://schemas.microsoft.com/office/drawing/2014/main" id="{14A53AA0-3EC6-45BF-A5BC-BF8180BEA91E}"/>
                </a:ext>
              </a:extLst>
            </p:cNvPr>
            <p:cNvGrpSpPr/>
            <p:nvPr/>
          </p:nvGrpSpPr>
          <p:grpSpPr>
            <a:xfrm>
              <a:off x="4736672" y="3947266"/>
              <a:ext cx="4726641" cy="1581972"/>
              <a:chOff x="4736672" y="3947266"/>
              <a:chExt cx="4726641" cy="1581972"/>
            </a:xfrm>
          </p:grpSpPr>
          <p:sp>
            <p:nvSpPr>
              <p:cNvPr id="11" name="Retângulo: Cantos Arredondados 10">
                <a:extLst>
                  <a:ext uri="{FF2B5EF4-FFF2-40B4-BE49-F238E27FC236}">
                    <a16:creationId xmlns:a16="http://schemas.microsoft.com/office/drawing/2014/main" id="{DF4C89EE-BB1F-402D-69A4-A53D7C29CACB}"/>
                  </a:ext>
                </a:extLst>
              </p:cNvPr>
              <p:cNvSpPr/>
              <p:nvPr/>
            </p:nvSpPr>
            <p:spPr>
              <a:xfrm>
                <a:off x="4736672" y="3947266"/>
                <a:ext cx="4726641" cy="1581972"/>
              </a:xfrm>
              <a:prstGeom prst="roundRect">
                <a:avLst/>
              </a:prstGeom>
              <a:solidFill>
                <a:srgbClr val="FEFDFF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" name="Retângulo: Cantos Arredondados 11">
                <a:extLst>
                  <a:ext uri="{FF2B5EF4-FFF2-40B4-BE49-F238E27FC236}">
                    <a16:creationId xmlns:a16="http://schemas.microsoft.com/office/drawing/2014/main" id="{ABBCF62B-2C93-15DF-E645-79BDE662BCDB}"/>
                  </a:ext>
                </a:extLst>
              </p:cNvPr>
              <p:cNvSpPr/>
              <p:nvPr/>
            </p:nvSpPr>
            <p:spPr>
              <a:xfrm>
                <a:off x="5014876" y="4274475"/>
                <a:ext cx="914013" cy="927554"/>
              </a:xfrm>
              <a:prstGeom prst="roundRect">
                <a:avLst/>
              </a:prstGeom>
              <a:solidFill>
                <a:srgbClr val="3F1A1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" name="CaixaDeTexto 12">
                <a:extLst>
                  <a:ext uri="{FF2B5EF4-FFF2-40B4-BE49-F238E27FC236}">
                    <a16:creationId xmlns:a16="http://schemas.microsoft.com/office/drawing/2014/main" id="{9C9FC99A-2738-32A9-9F1E-543189CB7570}"/>
                  </a:ext>
                </a:extLst>
              </p:cNvPr>
              <p:cNvSpPr txBox="1"/>
              <p:nvPr/>
            </p:nvSpPr>
            <p:spPr>
              <a:xfrm>
                <a:off x="6207093" y="4274475"/>
                <a:ext cx="159050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2800" dirty="0">
                    <a:solidFill>
                      <a:srgbClr val="3F1A10"/>
                    </a:solidFill>
                    <a:latin typeface="Baskerville Old Face" panose="02020602080505020303" pitchFamily="18" charset="0"/>
                  </a:rPr>
                  <a:t>TÍTULO</a:t>
                </a:r>
              </a:p>
            </p:txBody>
          </p:sp>
          <p:sp>
            <p:nvSpPr>
              <p:cNvPr id="14" name="CaixaDeTexto 13">
                <a:extLst>
                  <a:ext uri="{FF2B5EF4-FFF2-40B4-BE49-F238E27FC236}">
                    <a16:creationId xmlns:a16="http://schemas.microsoft.com/office/drawing/2014/main" id="{E7482399-9AB0-E8E5-4613-6AC7EF88A157}"/>
                  </a:ext>
                </a:extLst>
              </p:cNvPr>
              <p:cNvSpPr txBox="1"/>
              <p:nvPr/>
            </p:nvSpPr>
            <p:spPr>
              <a:xfrm>
                <a:off x="6207093" y="4797695"/>
                <a:ext cx="172669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2000" dirty="0">
                    <a:solidFill>
                      <a:srgbClr val="C25720"/>
                    </a:solidFill>
                    <a:latin typeface="Corbel" panose="020B0503020204020204" pitchFamily="34" charset="0"/>
                  </a:rPr>
                  <a:t>Pequeno texto</a:t>
                </a:r>
              </a:p>
            </p:txBody>
          </p:sp>
        </p:grpSp>
        <p:pic>
          <p:nvPicPr>
            <p:cNvPr id="16" name="Gráfico 15" descr="Germe com preenchimento sólido">
              <a:extLst>
                <a:ext uri="{FF2B5EF4-FFF2-40B4-BE49-F238E27FC236}">
                  <a16:creationId xmlns:a16="http://schemas.microsoft.com/office/drawing/2014/main" id="{56542362-0530-269E-B357-38C7F5AF253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075341" y="4356179"/>
              <a:ext cx="764145" cy="764145"/>
            </a:xfrm>
            <a:prstGeom prst="rect">
              <a:avLst/>
            </a:prstGeom>
          </p:spPr>
        </p:pic>
      </p:grp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EC487303-7EC3-54B7-FC6B-7E30F0928B6A}"/>
              </a:ext>
            </a:extLst>
          </p:cNvPr>
          <p:cNvCxnSpPr>
            <a:cxnSpLocks/>
          </p:cNvCxnSpPr>
          <p:nvPr/>
        </p:nvCxnSpPr>
        <p:spPr>
          <a:xfrm>
            <a:off x="4433662" y="4608981"/>
            <a:ext cx="0" cy="1738913"/>
          </a:xfrm>
          <a:prstGeom prst="line">
            <a:avLst/>
          </a:prstGeom>
          <a:ln w="38100">
            <a:solidFill>
              <a:srgbClr val="C257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C8EA8F21-B428-ABC5-79D8-FC7E2B3FFFDB}"/>
              </a:ext>
            </a:extLst>
          </p:cNvPr>
          <p:cNvSpPr txBox="1"/>
          <p:nvPr/>
        </p:nvSpPr>
        <p:spPr>
          <a:xfrm>
            <a:off x="53490" y="4687451"/>
            <a:ext cx="4190567" cy="1581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4000" dirty="0">
                <a:solidFill>
                  <a:srgbClr val="3F1A10"/>
                </a:solidFill>
                <a:latin typeface="Corbel" panose="020B0503020204020204" pitchFamily="34" charset="0"/>
                <a:ea typeface="Cambria" panose="02040503050406030204" pitchFamily="18" charset="0"/>
              </a:rPr>
              <a:t>Este é um espaço para um pequeno texto. </a:t>
            </a:r>
          </a:p>
        </p:txBody>
      </p:sp>
    </p:spTree>
    <p:extLst>
      <p:ext uri="{BB962C8B-B14F-4D97-AF65-F5344CB8AC3E}">
        <p14:creationId xmlns:p14="http://schemas.microsoft.com/office/powerpoint/2010/main" val="2322113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: Cantos Diagonais Arredondados 1">
            <a:extLst>
              <a:ext uri="{FF2B5EF4-FFF2-40B4-BE49-F238E27FC236}">
                <a16:creationId xmlns:a16="http://schemas.microsoft.com/office/drawing/2014/main" id="{C8524DDB-3655-2E81-5CF7-4CD5265C89F1}"/>
              </a:ext>
            </a:extLst>
          </p:cNvPr>
          <p:cNvSpPr/>
          <p:nvPr/>
        </p:nvSpPr>
        <p:spPr>
          <a:xfrm flipH="1">
            <a:off x="0" y="0"/>
            <a:ext cx="4038600" cy="5194300"/>
          </a:xfrm>
          <a:prstGeom prst="round2DiagRect">
            <a:avLst/>
          </a:prstGeom>
          <a:solidFill>
            <a:srgbClr val="3F1A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39D8C25B-2727-0571-FABA-7127C9BF12EC}"/>
              </a:ext>
            </a:extLst>
          </p:cNvPr>
          <p:cNvGrpSpPr/>
          <p:nvPr/>
        </p:nvGrpSpPr>
        <p:grpSpPr>
          <a:xfrm>
            <a:off x="1038367" y="745612"/>
            <a:ext cx="2610975" cy="5139322"/>
            <a:chOff x="7881930" y="1018996"/>
            <a:chExt cx="2610975" cy="5139322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61E1ECC6-8D58-AE91-76C6-C7BBA7F5E60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23" r="7323"/>
            <a:stretch/>
          </p:blipFill>
          <p:spPr>
            <a:xfrm>
              <a:off x="7997371" y="1130301"/>
              <a:ext cx="2365829" cy="4927599"/>
            </a:xfrm>
            <a:prstGeom prst="roundRect">
              <a:avLst>
                <a:gd name="adj" fmla="val 11836"/>
              </a:avLst>
            </a:prstGeom>
          </p:spPr>
        </p:pic>
        <p:pic>
          <p:nvPicPr>
            <p:cNvPr id="5" name="Mockup">
              <a:extLst>
                <a:ext uri="{FF2B5EF4-FFF2-40B4-BE49-F238E27FC236}">
                  <a16:creationId xmlns:a16="http://schemas.microsoft.com/office/drawing/2014/main" id="{17C8CDF6-65B7-F4C9-680F-8DF81CFC44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881930" y="1018996"/>
              <a:ext cx="2610975" cy="5139322"/>
            </a:xfrm>
            <a:custGeom>
              <a:avLst/>
              <a:gdLst>
                <a:gd name="connsiteX0" fmla="*/ 0 w 2887376"/>
                <a:gd name="connsiteY0" fmla="*/ 0 h 5688986"/>
                <a:gd name="connsiteX1" fmla="*/ 2887376 w 2887376"/>
                <a:gd name="connsiteY1" fmla="*/ 0 h 5688986"/>
                <a:gd name="connsiteX2" fmla="*/ 2887376 w 2887376"/>
                <a:gd name="connsiteY2" fmla="*/ 5688986 h 5688986"/>
                <a:gd name="connsiteX3" fmla="*/ 0 w 2887376"/>
                <a:gd name="connsiteY3" fmla="*/ 5688986 h 5688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7376" h="5688986">
                  <a:moveTo>
                    <a:pt x="0" y="0"/>
                  </a:moveTo>
                  <a:lnTo>
                    <a:pt x="2887376" y="0"/>
                  </a:lnTo>
                  <a:lnTo>
                    <a:pt x="2887376" y="5688986"/>
                  </a:lnTo>
                  <a:lnTo>
                    <a:pt x="0" y="5688986"/>
                  </a:lnTo>
                  <a:close/>
                </a:path>
              </a:pathLst>
            </a:custGeom>
          </p:spPr>
        </p:pic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id="{1899DAD5-6107-B5D6-4EFB-35FCDB29DA4A}"/>
              </a:ext>
            </a:extLst>
          </p:cNvPr>
          <p:cNvGrpSpPr/>
          <p:nvPr/>
        </p:nvGrpSpPr>
        <p:grpSpPr>
          <a:xfrm>
            <a:off x="4038600" y="1393312"/>
            <a:ext cx="2610975" cy="5139322"/>
            <a:chOff x="7881930" y="1018996"/>
            <a:chExt cx="2610975" cy="5139322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4463CA6D-875D-F8A5-E8BE-0615EB18F0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028" r="14028"/>
            <a:stretch/>
          </p:blipFill>
          <p:spPr>
            <a:xfrm>
              <a:off x="7997371" y="1130301"/>
              <a:ext cx="2365829" cy="4927599"/>
            </a:xfrm>
            <a:prstGeom prst="roundRect">
              <a:avLst>
                <a:gd name="adj" fmla="val 11836"/>
              </a:avLst>
            </a:prstGeom>
          </p:spPr>
        </p:pic>
        <p:pic>
          <p:nvPicPr>
            <p:cNvPr id="8" name="Mockup">
              <a:extLst>
                <a:ext uri="{FF2B5EF4-FFF2-40B4-BE49-F238E27FC236}">
                  <a16:creationId xmlns:a16="http://schemas.microsoft.com/office/drawing/2014/main" id="{3EDBB874-353E-01E1-46E7-1867F71FB4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881930" y="1018996"/>
              <a:ext cx="2610975" cy="5139322"/>
            </a:xfrm>
            <a:custGeom>
              <a:avLst/>
              <a:gdLst>
                <a:gd name="connsiteX0" fmla="*/ 0 w 2887376"/>
                <a:gd name="connsiteY0" fmla="*/ 0 h 5688986"/>
                <a:gd name="connsiteX1" fmla="*/ 2887376 w 2887376"/>
                <a:gd name="connsiteY1" fmla="*/ 0 h 5688986"/>
                <a:gd name="connsiteX2" fmla="*/ 2887376 w 2887376"/>
                <a:gd name="connsiteY2" fmla="*/ 5688986 h 5688986"/>
                <a:gd name="connsiteX3" fmla="*/ 0 w 2887376"/>
                <a:gd name="connsiteY3" fmla="*/ 5688986 h 5688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7376" h="5688986">
                  <a:moveTo>
                    <a:pt x="0" y="0"/>
                  </a:moveTo>
                  <a:lnTo>
                    <a:pt x="2887376" y="0"/>
                  </a:lnTo>
                  <a:lnTo>
                    <a:pt x="2887376" y="5688986"/>
                  </a:lnTo>
                  <a:lnTo>
                    <a:pt x="0" y="5688986"/>
                  </a:lnTo>
                  <a:close/>
                </a:path>
              </a:pathLst>
            </a:custGeom>
          </p:spPr>
        </p:pic>
      </p:grpSp>
      <p:sp>
        <p:nvSpPr>
          <p:cNvPr id="9" name="CaixaDeTexto 8">
            <a:extLst>
              <a:ext uri="{FF2B5EF4-FFF2-40B4-BE49-F238E27FC236}">
                <a16:creationId xmlns:a16="http://schemas.microsoft.com/office/drawing/2014/main" id="{ABFE7B20-F99B-0FB8-5D7D-36C3119CA63E}"/>
              </a:ext>
            </a:extLst>
          </p:cNvPr>
          <p:cNvSpPr txBox="1"/>
          <p:nvPr/>
        </p:nvSpPr>
        <p:spPr>
          <a:xfrm>
            <a:off x="7531101" y="484066"/>
            <a:ext cx="419057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3F1A10"/>
                </a:solidFill>
                <a:latin typeface="Baskerville Old Face" panose="02020602080505020303" pitchFamily="18" charset="0"/>
              </a:rPr>
              <a:t>TÍTULO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0F2EDF3-1EB9-38FB-3CBF-8065727C4607}"/>
              </a:ext>
            </a:extLst>
          </p:cNvPr>
          <p:cNvSpPr txBox="1"/>
          <p:nvPr/>
        </p:nvSpPr>
        <p:spPr>
          <a:xfrm>
            <a:off x="9395033" y="1465987"/>
            <a:ext cx="21900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rgbClr val="C25720"/>
                </a:solidFill>
                <a:latin typeface="Corbel" panose="020B0503020204020204" pitchFamily="34" charset="0"/>
              </a:rPr>
              <a:t>subtítulo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40ABEEF-48B7-E98F-F470-182A51BBA45F}"/>
              </a:ext>
            </a:extLst>
          </p:cNvPr>
          <p:cNvSpPr txBox="1"/>
          <p:nvPr/>
        </p:nvSpPr>
        <p:spPr>
          <a:xfrm>
            <a:off x="7038833" y="2789426"/>
            <a:ext cx="4616602" cy="3355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4400" dirty="0">
                <a:solidFill>
                  <a:srgbClr val="3F1A10"/>
                </a:solidFill>
                <a:latin typeface="Corbel" panose="020B0503020204020204" pitchFamily="34" charset="0"/>
                <a:ea typeface="Cambria" panose="02040503050406030204" pitchFamily="18" charset="0"/>
              </a:rPr>
              <a:t>Este é um espaço para um pequeno texto. Não esqueça de </a:t>
            </a:r>
            <a:r>
              <a:rPr lang="pt-BR" sz="4400" b="1" dirty="0">
                <a:solidFill>
                  <a:srgbClr val="C25720"/>
                </a:solidFill>
                <a:latin typeface="Corbel" panose="020B0503020204020204" pitchFamily="34" charset="0"/>
                <a:ea typeface="Cambria" panose="02040503050406030204" pitchFamily="18" charset="0"/>
              </a:rPr>
              <a:t>destacar as palavras importantes</a:t>
            </a:r>
            <a:r>
              <a:rPr lang="pt-BR" sz="4400" dirty="0">
                <a:solidFill>
                  <a:srgbClr val="3F1A10"/>
                </a:solidFill>
                <a:latin typeface="Corbel" panose="020B0503020204020204" pitchFamily="34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148409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A4E4AFD4-6009-8ED6-A34A-FA68333B8CA3}"/>
              </a:ext>
            </a:extLst>
          </p:cNvPr>
          <p:cNvGrpSpPr/>
          <p:nvPr/>
        </p:nvGrpSpPr>
        <p:grpSpPr>
          <a:xfrm>
            <a:off x="366018" y="2400300"/>
            <a:ext cx="1828800" cy="1828800"/>
            <a:chOff x="7460343" y="1600200"/>
            <a:chExt cx="1828800" cy="1828800"/>
          </a:xfrm>
        </p:grpSpPr>
        <p:sp>
          <p:nvSpPr>
            <p:cNvPr id="3" name="Elipse 2">
              <a:extLst>
                <a:ext uri="{FF2B5EF4-FFF2-40B4-BE49-F238E27FC236}">
                  <a16:creationId xmlns:a16="http://schemas.microsoft.com/office/drawing/2014/main" id="{C2D16140-04B1-5FE5-1997-3F16FF3707C2}"/>
                </a:ext>
              </a:extLst>
            </p:cNvPr>
            <p:cNvSpPr/>
            <p:nvPr/>
          </p:nvSpPr>
          <p:spPr>
            <a:xfrm>
              <a:off x="7757522" y="1897743"/>
              <a:ext cx="1226457" cy="1226457"/>
            </a:xfrm>
            <a:prstGeom prst="ellipse">
              <a:avLst/>
            </a:prstGeom>
            <a:solidFill>
              <a:srgbClr val="FEFD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" name="Círculo: Vazio 3">
              <a:extLst>
                <a:ext uri="{FF2B5EF4-FFF2-40B4-BE49-F238E27FC236}">
                  <a16:creationId xmlns:a16="http://schemas.microsoft.com/office/drawing/2014/main" id="{035F6690-49D5-9E96-1DB4-4BAE258949FA}"/>
                </a:ext>
              </a:extLst>
            </p:cNvPr>
            <p:cNvSpPr/>
            <p:nvPr/>
          </p:nvSpPr>
          <p:spPr>
            <a:xfrm>
              <a:off x="7460343" y="1600200"/>
              <a:ext cx="1828800" cy="1828800"/>
            </a:xfrm>
            <a:prstGeom prst="donut">
              <a:avLst>
                <a:gd name="adj" fmla="val 16789"/>
              </a:avLst>
            </a:prstGeom>
            <a:solidFill>
              <a:srgbClr val="C2572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</p:grpSp>
      <p:grpSp>
        <p:nvGrpSpPr>
          <p:cNvPr id="5" name="Agrupar 4">
            <a:extLst>
              <a:ext uri="{FF2B5EF4-FFF2-40B4-BE49-F238E27FC236}">
                <a16:creationId xmlns:a16="http://schemas.microsoft.com/office/drawing/2014/main" id="{D86AD173-94BB-1201-B58D-409F370791E9}"/>
              </a:ext>
            </a:extLst>
          </p:cNvPr>
          <p:cNvGrpSpPr/>
          <p:nvPr/>
        </p:nvGrpSpPr>
        <p:grpSpPr>
          <a:xfrm>
            <a:off x="2393442" y="2212947"/>
            <a:ext cx="2203505" cy="2203505"/>
            <a:chOff x="7460343" y="1600200"/>
            <a:chExt cx="1828800" cy="1828800"/>
          </a:xfrm>
        </p:grpSpPr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6BC75A35-002B-C68A-1B82-7B98A42627A1}"/>
                </a:ext>
              </a:extLst>
            </p:cNvPr>
            <p:cNvSpPr/>
            <p:nvPr/>
          </p:nvSpPr>
          <p:spPr>
            <a:xfrm>
              <a:off x="7757522" y="1897743"/>
              <a:ext cx="1226457" cy="1226457"/>
            </a:xfrm>
            <a:prstGeom prst="ellipse">
              <a:avLst/>
            </a:prstGeom>
            <a:solidFill>
              <a:srgbClr val="FEFD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Círculo: Vazio 6">
              <a:extLst>
                <a:ext uri="{FF2B5EF4-FFF2-40B4-BE49-F238E27FC236}">
                  <a16:creationId xmlns:a16="http://schemas.microsoft.com/office/drawing/2014/main" id="{E34A9697-AA57-C54E-E6D9-01068ED4527E}"/>
                </a:ext>
              </a:extLst>
            </p:cNvPr>
            <p:cNvSpPr/>
            <p:nvPr/>
          </p:nvSpPr>
          <p:spPr>
            <a:xfrm>
              <a:off x="7460343" y="1600200"/>
              <a:ext cx="1828800" cy="1828800"/>
            </a:xfrm>
            <a:prstGeom prst="donut">
              <a:avLst>
                <a:gd name="adj" fmla="val 16789"/>
              </a:avLst>
            </a:prstGeom>
            <a:solidFill>
              <a:srgbClr val="3F1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224C29F7-D216-855B-7745-C013F3A26AFE}"/>
              </a:ext>
            </a:extLst>
          </p:cNvPr>
          <p:cNvGrpSpPr/>
          <p:nvPr/>
        </p:nvGrpSpPr>
        <p:grpSpPr>
          <a:xfrm>
            <a:off x="4795571" y="2022141"/>
            <a:ext cx="2585118" cy="2585118"/>
            <a:chOff x="7460343" y="1600200"/>
            <a:chExt cx="1828800" cy="1828800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47788E00-F68B-34CF-71E4-8E86ACF2E2F7}"/>
                </a:ext>
              </a:extLst>
            </p:cNvPr>
            <p:cNvSpPr/>
            <p:nvPr/>
          </p:nvSpPr>
          <p:spPr>
            <a:xfrm>
              <a:off x="7757522" y="1897743"/>
              <a:ext cx="1226457" cy="1226457"/>
            </a:xfrm>
            <a:prstGeom prst="ellipse">
              <a:avLst/>
            </a:prstGeom>
            <a:solidFill>
              <a:srgbClr val="FEFD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Círculo: Vazio 9">
              <a:extLst>
                <a:ext uri="{FF2B5EF4-FFF2-40B4-BE49-F238E27FC236}">
                  <a16:creationId xmlns:a16="http://schemas.microsoft.com/office/drawing/2014/main" id="{59FA210C-D4BB-DF34-237C-0CB94F0FD1A5}"/>
                </a:ext>
              </a:extLst>
            </p:cNvPr>
            <p:cNvSpPr/>
            <p:nvPr/>
          </p:nvSpPr>
          <p:spPr>
            <a:xfrm>
              <a:off x="7460343" y="1600200"/>
              <a:ext cx="1828800" cy="1828800"/>
            </a:xfrm>
            <a:prstGeom prst="donut">
              <a:avLst>
                <a:gd name="adj" fmla="val 16789"/>
              </a:avLst>
            </a:prstGeom>
            <a:solidFill>
              <a:srgbClr val="C2572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884E4F5C-97F0-C802-C8DC-1CD62CD0708F}"/>
              </a:ext>
            </a:extLst>
          </p:cNvPr>
          <p:cNvGrpSpPr/>
          <p:nvPr/>
        </p:nvGrpSpPr>
        <p:grpSpPr>
          <a:xfrm>
            <a:off x="9981440" y="2347606"/>
            <a:ext cx="1828800" cy="1828800"/>
            <a:chOff x="7460343" y="1600200"/>
            <a:chExt cx="1828800" cy="1828800"/>
          </a:xfrm>
        </p:grpSpPr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A2D2B648-6C1A-5A09-1F20-533658E8D0D8}"/>
                </a:ext>
              </a:extLst>
            </p:cNvPr>
            <p:cNvSpPr/>
            <p:nvPr/>
          </p:nvSpPr>
          <p:spPr>
            <a:xfrm>
              <a:off x="7757522" y="1897743"/>
              <a:ext cx="1226457" cy="1226457"/>
            </a:xfrm>
            <a:prstGeom prst="ellipse">
              <a:avLst/>
            </a:prstGeom>
            <a:solidFill>
              <a:srgbClr val="FEFD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Círculo: Vazio 12">
              <a:extLst>
                <a:ext uri="{FF2B5EF4-FFF2-40B4-BE49-F238E27FC236}">
                  <a16:creationId xmlns:a16="http://schemas.microsoft.com/office/drawing/2014/main" id="{85961F62-5D1C-3853-8CA0-A27276E7C2D4}"/>
                </a:ext>
              </a:extLst>
            </p:cNvPr>
            <p:cNvSpPr/>
            <p:nvPr/>
          </p:nvSpPr>
          <p:spPr>
            <a:xfrm>
              <a:off x="7460343" y="1600200"/>
              <a:ext cx="1828800" cy="1828800"/>
            </a:xfrm>
            <a:prstGeom prst="donut">
              <a:avLst>
                <a:gd name="adj" fmla="val 16789"/>
              </a:avLst>
            </a:prstGeom>
            <a:solidFill>
              <a:srgbClr val="C2572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1CCCA461-5DD4-1501-AB09-C2BD28E75BC3}"/>
              </a:ext>
            </a:extLst>
          </p:cNvPr>
          <p:cNvGrpSpPr/>
          <p:nvPr/>
        </p:nvGrpSpPr>
        <p:grpSpPr>
          <a:xfrm>
            <a:off x="7579313" y="2207818"/>
            <a:ext cx="2203505" cy="2203505"/>
            <a:chOff x="7460343" y="1600200"/>
            <a:chExt cx="1828800" cy="1828800"/>
          </a:xfrm>
        </p:grpSpPr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EC433F3A-86D6-755F-243F-BFBC8A816C14}"/>
                </a:ext>
              </a:extLst>
            </p:cNvPr>
            <p:cNvSpPr/>
            <p:nvPr/>
          </p:nvSpPr>
          <p:spPr>
            <a:xfrm>
              <a:off x="7757522" y="1897743"/>
              <a:ext cx="1226457" cy="1226457"/>
            </a:xfrm>
            <a:prstGeom prst="ellipse">
              <a:avLst/>
            </a:prstGeom>
            <a:solidFill>
              <a:srgbClr val="FEFD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Círculo: Vazio 15">
              <a:extLst>
                <a:ext uri="{FF2B5EF4-FFF2-40B4-BE49-F238E27FC236}">
                  <a16:creationId xmlns:a16="http://schemas.microsoft.com/office/drawing/2014/main" id="{D7B3946E-D21B-2FDB-B519-F7DF3E7060AD}"/>
                </a:ext>
              </a:extLst>
            </p:cNvPr>
            <p:cNvSpPr/>
            <p:nvPr/>
          </p:nvSpPr>
          <p:spPr>
            <a:xfrm>
              <a:off x="7460343" y="1600200"/>
              <a:ext cx="1828800" cy="1828800"/>
            </a:xfrm>
            <a:prstGeom prst="donut">
              <a:avLst>
                <a:gd name="adj" fmla="val 16789"/>
              </a:avLst>
            </a:prstGeom>
            <a:solidFill>
              <a:srgbClr val="3F1A1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</p:grpSp>
      <p:sp>
        <p:nvSpPr>
          <p:cNvPr id="18" name="Elipse 17">
            <a:extLst>
              <a:ext uri="{FF2B5EF4-FFF2-40B4-BE49-F238E27FC236}">
                <a16:creationId xmlns:a16="http://schemas.microsoft.com/office/drawing/2014/main" id="{AB3C710F-219E-3DBB-8DC9-0B5B57F5FF20}"/>
              </a:ext>
            </a:extLst>
          </p:cNvPr>
          <p:cNvSpPr/>
          <p:nvPr/>
        </p:nvSpPr>
        <p:spPr>
          <a:xfrm>
            <a:off x="-193548" y="2975844"/>
            <a:ext cx="677711" cy="677711"/>
          </a:xfrm>
          <a:prstGeom prst="ellipse">
            <a:avLst/>
          </a:prstGeom>
          <a:solidFill>
            <a:srgbClr val="C25720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887971F2-6BB7-E6E8-284D-B4A702448C0E}"/>
              </a:ext>
            </a:extLst>
          </p:cNvPr>
          <p:cNvSpPr/>
          <p:nvPr/>
        </p:nvSpPr>
        <p:spPr>
          <a:xfrm>
            <a:off x="11670006" y="2919521"/>
            <a:ext cx="677711" cy="677711"/>
          </a:xfrm>
          <a:prstGeom prst="ellipse">
            <a:avLst/>
          </a:prstGeom>
          <a:solidFill>
            <a:srgbClr val="C25720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F14DC87E-373B-B73C-B9D9-8D73EB155CC4}"/>
              </a:ext>
            </a:extLst>
          </p:cNvPr>
          <p:cNvSpPr/>
          <p:nvPr/>
        </p:nvSpPr>
        <p:spPr>
          <a:xfrm>
            <a:off x="1881136" y="2875693"/>
            <a:ext cx="878011" cy="878011"/>
          </a:xfrm>
          <a:prstGeom prst="ellipse">
            <a:avLst/>
          </a:prstGeom>
          <a:solidFill>
            <a:srgbClr val="3F1A10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1F5FBC5C-9A14-42F4-CD25-7ABC05CC176C}"/>
              </a:ext>
            </a:extLst>
          </p:cNvPr>
          <p:cNvSpPr/>
          <p:nvPr/>
        </p:nvSpPr>
        <p:spPr>
          <a:xfrm>
            <a:off x="4240898" y="2807241"/>
            <a:ext cx="995913" cy="995913"/>
          </a:xfrm>
          <a:prstGeom prst="ellipse">
            <a:avLst/>
          </a:prstGeom>
          <a:solidFill>
            <a:srgbClr val="C25720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CCF1DA85-C3B7-9DFF-A6FA-C97FDF8890EC}"/>
              </a:ext>
            </a:extLst>
          </p:cNvPr>
          <p:cNvSpPr/>
          <p:nvPr/>
        </p:nvSpPr>
        <p:spPr>
          <a:xfrm>
            <a:off x="6965198" y="2806242"/>
            <a:ext cx="995913" cy="995913"/>
          </a:xfrm>
          <a:prstGeom prst="ellipse">
            <a:avLst/>
          </a:prstGeom>
          <a:solidFill>
            <a:srgbClr val="C25720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D751A973-6ECF-5BE4-522C-4E92206693AA}"/>
              </a:ext>
            </a:extLst>
          </p:cNvPr>
          <p:cNvSpPr/>
          <p:nvPr/>
        </p:nvSpPr>
        <p:spPr>
          <a:xfrm>
            <a:off x="9415128" y="2865192"/>
            <a:ext cx="878011" cy="878011"/>
          </a:xfrm>
          <a:prstGeom prst="ellipse">
            <a:avLst/>
          </a:prstGeom>
          <a:solidFill>
            <a:srgbClr val="3F1A10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5" name="Gráfico 24" descr="Acento Circunflexo à Esquerda com preenchimento sólido">
            <a:extLst>
              <a:ext uri="{FF2B5EF4-FFF2-40B4-BE49-F238E27FC236}">
                <a16:creationId xmlns:a16="http://schemas.microsoft.com/office/drawing/2014/main" id="{4C40375E-2D50-B209-83DC-D1EA5F939C6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170432" y="2972700"/>
            <a:ext cx="684000" cy="684000"/>
          </a:xfrm>
          <a:prstGeom prst="rect">
            <a:avLst/>
          </a:prstGeom>
        </p:spPr>
      </p:pic>
      <p:pic>
        <p:nvPicPr>
          <p:cNvPr id="27" name="Gráfico 26" descr="Acento Circunflexo à Direita com preenchimento sólido">
            <a:extLst>
              <a:ext uri="{FF2B5EF4-FFF2-40B4-BE49-F238E27FC236}">
                <a16:creationId xmlns:a16="http://schemas.microsoft.com/office/drawing/2014/main" id="{3E674C40-B049-F8FE-4B89-48DACE1756C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48831" y="2982978"/>
            <a:ext cx="684000" cy="684000"/>
          </a:xfrm>
          <a:prstGeom prst="rect">
            <a:avLst/>
          </a:prstGeom>
        </p:spPr>
      </p:pic>
      <p:pic>
        <p:nvPicPr>
          <p:cNvPr id="28" name="Gráfico 27" descr="Acento Circunflexo à Direita com preenchimento sólido">
            <a:extLst>
              <a:ext uri="{FF2B5EF4-FFF2-40B4-BE49-F238E27FC236}">
                <a16:creationId xmlns:a16="http://schemas.microsoft.com/office/drawing/2014/main" id="{527B12E3-A3E3-88DA-9BAB-01C0B22124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7936" y="2972700"/>
            <a:ext cx="684000" cy="684000"/>
          </a:xfrm>
          <a:prstGeom prst="rect">
            <a:avLst/>
          </a:prstGeom>
        </p:spPr>
      </p:pic>
      <p:pic>
        <p:nvPicPr>
          <p:cNvPr id="29" name="Gráfico 28" descr="Acento Circunflexo à Esquerda com preenchimento sólido">
            <a:extLst>
              <a:ext uri="{FF2B5EF4-FFF2-40B4-BE49-F238E27FC236}">
                <a16:creationId xmlns:a16="http://schemas.microsoft.com/office/drawing/2014/main" id="{3AC85A57-6C7A-A6DA-8330-C6CA93F5142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40129" y="2962197"/>
            <a:ext cx="684000" cy="684000"/>
          </a:xfrm>
          <a:prstGeom prst="rect">
            <a:avLst/>
          </a:prstGeom>
        </p:spPr>
      </p:pic>
      <p:sp>
        <p:nvSpPr>
          <p:cNvPr id="31" name="CaixaDeTexto 30">
            <a:extLst>
              <a:ext uri="{FF2B5EF4-FFF2-40B4-BE49-F238E27FC236}">
                <a16:creationId xmlns:a16="http://schemas.microsoft.com/office/drawing/2014/main" id="{8ADD4FBC-551D-173D-379D-EBA420276223}"/>
              </a:ext>
            </a:extLst>
          </p:cNvPr>
          <p:cNvSpPr txBox="1"/>
          <p:nvPr/>
        </p:nvSpPr>
        <p:spPr>
          <a:xfrm>
            <a:off x="4016154" y="191726"/>
            <a:ext cx="419057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3F1A10"/>
                </a:solidFill>
                <a:latin typeface="Baskerville Old Face" panose="02020602080505020303" pitchFamily="18" charset="0"/>
              </a:rPr>
              <a:t>TÍTULO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9826E51F-5690-2F0C-A141-D0B694EE1EFC}"/>
              </a:ext>
            </a:extLst>
          </p:cNvPr>
          <p:cNvSpPr txBox="1"/>
          <p:nvPr/>
        </p:nvSpPr>
        <p:spPr>
          <a:xfrm>
            <a:off x="5007872" y="1104822"/>
            <a:ext cx="21900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rgbClr val="C25720"/>
                </a:solidFill>
                <a:latin typeface="Corbel" panose="020B0503020204020204" pitchFamily="34" charset="0"/>
              </a:rPr>
              <a:t>subtítulo</a:t>
            </a:r>
          </a:p>
        </p:txBody>
      </p:sp>
      <p:pic>
        <p:nvPicPr>
          <p:cNvPr id="33" name="Gráfico 32" descr="Germe com preenchimento sólido">
            <a:extLst>
              <a:ext uri="{FF2B5EF4-FFF2-40B4-BE49-F238E27FC236}">
                <a16:creationId xmlns:a16="http://schemas.microsoft.com/office/drawing/2014/main" id="{E1D13CAD-42BD-A95A-588E-B6FB54D0B82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1342" y="2839304"/>
            <a:ext cx="914400" cy="914400"/>
          </a:xfrm>
          <a:prstGeom prst="rect">
            <a:avLst/>
          </a:prstGeom>
        </p:spPr>
      </p:pic>
      <p:pic>
        <p:nvPicPr>
          <p:cNvPr id="34" name="Gráfico 33" descr="Maçã com preenchimento sólido">
            <a:extLst>
              <a:ext uri="{FF2B5EF4-FFF2-40B4-BE49-F238E27FC236}">
                <a16:creationId xmlns:a16="http://schemas.microsoft.com/office/drawing/2014/main" id="{D6AEC456-4477-0F34-9D50-C6DD21E74F0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990899" y="2776900"/>
            <a:ext cx="1025255" cy="1025255"/>
          </a:xfrm>
          <a:prstGeom prst="rect">
            <a:avLst/>
          </a:prstGeom>
        </p:spPr>
      </p:pic>
      <p:pic>
        <p:nvPicPr>
          <p:cNvPr id="35" name="Gráfico 34" descr="Lixo com preenchimento sólido">
            <a:extLst>
              <a:ext uri="{FF2B5EF4-FFF2-40B4-BE49-F238E27FC236}">
                <a16:creationId xmlns:a16="http://schemas.microsoft.com/office/drawing/2014/main" id="{B6BD19FE-710E-A7E3-1A39-4A95EB7B815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5520249" y="2697843"/>
            <a:ext cx="1139785" cy="1139785"/>
          </a:xfrm>
          <a:prstGeom prst="rect">
            <a:avLst/>
          </a:prstGeom>
        </p:spPr>
      </p:pic>
      <p:pic>
        <p:nvPicPr>
          <p:cNvPr id="36" name="Gráfico 35" descr="Pizza com preenchimento sólido">
            <a:extLst>
              <a:ext uri="{FF2B5EF4-FFF2-40B4-BE49-F238E27FC236}">
                <a16:creationId xmlns:a16="http://schemas.microsoft.com/office/drawing/2014/main" id="{18255FDA-C5DB-A6C1-BF2E-B2718A87F6D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8175492" y="2776900"/>
            <a:ext cx="1025255" cy="1025255"/>
          </a:xfrm>
          <a:prstGeom prst="rect">
            <a:avLst/>
          </a:prstGeom>
        </p:spPr>
      </p:pic>
      <p:pic>
        <p:nvPicPr>
          <p:cNvPr id="37" name="Gráfico 36" descr="Germe com preenchimento sólido">
            <a:extLst>
              <a:ext uri="{FF2B5EF4-FFF2-40B4-BE49-F238E27FC236}">
                <a16:creationId xmlns:a16="http://schemas.microsoft.com/office/drawing/2014/main" id="{690FBBC7-31E5-4F80-0ED6-FBC43E04F47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34647" y="2810535"/>
            <a:ext cx="914400" cy="914400"/>
          </a:xfrm>
          <a:prstGeom prst="rect">
            <a:avLst/>
          </a:prstGeom>
        </p:spPr>
      </p:pic>
      <p:cxnSp>
        <p:nvCxnSpPr>
          <p:cNvPr id="39" name="Conector reto 38">
            <a:extLst>
              <a:ext uri="{FF2B5EF4-FFF2-40B4-BE49-F238E27FC236}">
                <a16:creationId xmlns:a16="http://schemas.microsoft.com/office/drawing/2014/main" id="{7C13663C-F054-6EF0-4910-792D266D93DF}"/>
              </a:ext>
            </a:extLst>
          </p:cNvPr>
          <p:cNvCxnSpPr>
            <a:stCxn id="4" idx="4"/>
          </p:cNvCxnSpPr>
          <p:nvPr/>
        </p:nvCxnSpPr>
        <p:spPr>
          <a:xfrm flipH="1">
            <a:off x="1276425" y="4229100"/>
            <a:ext cx="3993" cy="762000"/>
          </a:xfrm>
          <a:prstGeom prst="line">
            <a:avLst/>
          </a:prstGeom>
          <a:ln w="38100">
            <a:solidFill>
              <a:srgbClr val="C25720"/>
            </a:soli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to 39">
            <a:extLst>
              <a:ext uri="{FF2B5EF4-FFF2-40B4-BE49-F238E27FC236}">
                <a16:creationId xmlns:a16="http://schemas.microsoft.com/office/drawing/2014/main" id="{97B2C4FC-2D84-332F-9CBA-6FB695E43E36}"/>
              </a:ext>
            </a:extLst>
          </p:cNvPr>
          <p:cNvCxnSpPr/>
          <p:nvPr/>
        </p:nvCxnSpPr>
        <p:spPr>
          <a:xfrm flipH="1">
            <a:off x="10915575" y="4169149"/>
            <a:ext cx="3993" cy="762000"/>
          </a:xfrm>
          <a:prstGeom prst="line">
            <a:avLst/>
          </a:prstGeom>
          <a:ln w="38100">
            <a:solidFill>
              <a:srgbClr val="C25720"/>
            </a:soli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to 40">
            <a:extLst>
              <a:ext uri="{FF2B5EF4-FFF2-40B4-BE49-F238E27FC236}">
                <a16:creationId xmlns:a16="http://schemas.microsoft.com/office/drawing/2014/main" id="{9CDACF30-8192-D308-86DC-E7BFAB5E1CA8}"/>
              </a:ext>
            </a:extLst>
          </p:cNvPr>
          <p:cNvCxnSpPr>
            <a:cxnSpLocks/>
            <a:stCxn id="16" idx="4"/>
          </p:cNvCxnSpPr>
          <p:nvPr/>
        </p:nvCxnSpPr>
        <p:spPr>
          <a:xfrm flipH="1">
            <a:off x="8676254" y="4411323"/>
            <a:ext cx="4812" cy="1163977"/>
          </a:xfrm>
          <a:prstGeom prst="line">
            <a:avLst/>
          </a:prstGeom>
          <a:ln w="38100">
            <a:solidFill>
              <a:srgbClr val="3F1A10"/>
            </a:soli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to 43">
            <a:extLst>
              <a:ext uri="{FF2B5EF4-FFF2-40B4-BE49-F238E27FC236}">
                <a16:creationId xmlns:a16="http://schemas.microsoft.com/office/drawing/2014/main" id="{A9508F44-0424-47C5-2394-5D7B2694CD26}"/>
              </a:ext>
            </a:extLst>
          </p:cNvPr>
          <p:cNvCxnSpPr>
            <a:cxnSpLocks/>
          </p:cNvCxnSpPr>
          <p:nvPr/>
        </p:nvCxnSpPr>
        <p:spPr>
          <a:xfrm flipH="1">
            <a:off x="3485571" y="4416452"/>
            <a:ext cx="4812" cy="1163977"/>
          </a:xfrm>
          <a:prstGeom prst="line">
            <a:avLst/>
          </a:prstGeom>
          <a:ln w="38100">
            <a:solidFill>
              <a:srgbClr val="3F1A10"/>
            </a:soli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to 44">
            <a:extLst>
              <a:ext uri="{FF2B5EF4-FFF2-40B4-BE49-F238E27FC236}">
                <a16:creationId xmlns:a16="http://schemas.microsoft.com/office/drawing/2014/main" id="{B31B0997-82D4-245B-FB45-80CD8FF982E6}"/>
              </a:ext>
            </a:extLst>
          </p:cNvPr>
          <p:cNvCxnSpPr/>
          <p:nvPr/>
        </p:nvCxnSpPr>
        <p:spPr>
          <a:xfrm flipH="1">
            <a:off x="6096000" y="4483808"/>
            <a:ext cx="3993" cy="762000"/>
          </a:xfrm>
          <a:prstGeom prst="line">
            <a:avLst/>
          </a:prstGeom>
          <a:ln w="38100">
            <a:solidFill>
              <a:srgbClr val="C25720"/>
            </a:soli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EC1B10DA-D3DB-D1D4-D61A-DC3896A401D6}"/>
              </a:ext>
            </a:extLst>
          </p:cNvPr>
          <p:cNvSpPr txBox="1"/>
          <p:nvPr/>
        </p:nvSpPr>
        <p:spPr>
          <a:xfrm>
            <a:off x="216238" y="5245808"/>
            <a:ext cx="2203505" cy="790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2800" dirty="0">
                <a:solidFill>
                  <a:srgbClr val="C25720"/>
                </a:solidFill>
                <a:latin typeface="Corbel" panose="020B0503020204020204" pitchFamily="34" charset="0"/>
                <a:ea typeface="Cambria" panose="02040503050406030204" pitchFamily="18" charset="0"/>
              </a:rPr>
              <a:t>Pequeno texto. 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A75F330B-5BAF-3172-EA46-F6BA3460D34E}"/>
              </a:ext>
            </a:extLst>
          </p:cNvPr>
          <p:cNvSpPr txBox="1"/>
          <p:nvPr/>
        </p:nvSpPr>
        <p:spPr>
          <a:xfrm>
            <a:off x="5031936" y="5553210"/>
            <a:ext cx="2203505" cy="790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2800" dirty="0">
                <a:solidFill>
                  <a:srgbClr val="C25720"/>
                </a:solidFill>
                <a:latin typeface="Corbel" panose="020B0503020204020204" pitchFamily="34" charset="0"/>
                <a:ea typeface="Cambria" panose="02040503050406030204" pitchFamily="18" charset="0"/>
              </a:rPr>
              <a:t>Pequeno texto. </a:t>
            </a: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4142ECC6-C79E-371E-D72B-594FF0C9D5F0}"/>
              </a:ext>
            </a:extLst>
          </p:cNvPr>
          <p:cNvSpPr txBox="1"/>
          <p:nvPr/>
        </p:nvSpPr>
        <p:spPr>
          <a:xfrm>
            <a:off x="9790094" y="5255857"/>
            <a:ext cx="2203505" cy="790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2800" dirty="0">
                <a:solidFill>
                  <a:srgbClr val="C25720"/>
                </a:solidFill>
                <a:latin typeface="Corbel" panose="020B0503020204020204" pitchFamily="34" charset="0"/>
                <a:ea typeface="Cambria" panose="02040503050406030204" pitchFamily="18" charset="0"/>
              </a:rPr>
              <a:t>Pequeno texto. </a:t>
            </a: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D8799BDC-CC9B-2D83-8C24-B321A0FD5B21}"/>
              </a:ext>
            </a:extLst>
          </p:cNvPr>
          <p:cNvSpPr txBox="1"/>
          <p:nvPr/>
        </p:nvSpPr>
        <p:spPr>
          <a:xfrm>
            <a:off x="7586589" y="5799210"/>
            <a:ext cx="2203505" cy="790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2800" dirty="0">
                <a:solidFill>
                  <a:srgbClr val="3F1A10"/>
                </a:solidFill>
                <a:latin typeface="Corbel" panose="020B0503020204020204" pitchFamily="34" charset="0"/>
                <a:ea typeface="Cambria" panose="02040503050406030204" pitchFamily="18" charset="0"/>
              </a:rPr>
              <a:t>Pequeno texto. </a:t>
            </a:r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5D46599F-BD42-295A-656D-047E05555406}"/>
              </a:ext>
            </a:extLst>
          </p:cNvPr>
          <p:cNvSpPr txBox="1"/>
          <p:nvPr/>
        </p:nvSpPr>
        <p:spPr>
          <a:xfrm>
            <a:off x="2401773" y="5799209"/>
            <a:ext cx="2203505" cy="790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2800" dirty="0">
                <a:solidFill>
                  <a:srgbClr val="3F1A10"/>
                </a:solidFill>
                <a:latin typeface="Corbel" panose="020B0503020204020204" pitchFamily="34" charset="0"/>
                <a:ea typeface="Cambria" panose="02040503050406030204" pitchFamily="18" charset="0"/>
              </a:rPr>
              <a:t>Pequeno texto. </a:t>
            </a:r>
          </a:p>
        </p:txBody>
      </p:sp>
    </p:spTree>
    <p:extLst>
      <p:ext uri="{BB962C8B-B14F-4D97-AF65-F5344CB8AC3E}">
        <p14:creationId xmlns:p14="http://schemas.microsoft.com/office/powerpoint/2010/main" val="8051638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46" grpId="0"/>
      <p:bldP spid="47" grpId="0"/>
      <p:bldP spid="48" grpId="0"/>
      <p:bldP spid="49" grpId="0"/>
      <p:bldP spid="5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: Cantos Diagonais Arredondados 2">
            <a:extLst>
              <a:ext uri="{FF2B5EF4-FFF2-40B4-BE49-F238E27FC236}">
                <a16:creationId xmlns:a16="http://schemas.microsoft.com/office/drawing/2014/main" id="{C0552C8E-360E-92D7-C432-7C3A5862F1C3}"/>
              </a:ext>
            </a:extLst>
          </p:cNvPr>
          <p:cNvSpPr/>
          <p:nvPr/>
        </p:nvSpPr>
        <p:spPr>
          <a:xfrm flipH="1">
            <a:off x="2463800" y="681831"/>
            <a:ext cx="9385300" cy="5494338"/>
          </a:xfrm>
          <a:prstGeom prst="round2DiagRect">
            <a:avLst/>
          </a:prstGeom>
          <a:solidFill>
            <a:srgbClr val="3F1A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 descr="Prato PNGs para download gratuito">
            <a:extLst>
              <a:ext uri="{FF2B5EF4-FFF2-40B4-BE49-F238E27FC236}">
                <a16:creationId xmlns:a16="http://schemas.microsoft.com/office/drawing/2014/main" id="{939420EE-1B15-0FDE-34F5-A5B2724B84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" y="591042"/>
            <a:ext cx="5857875" cy="58578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C7FA5E8-75B6-0672-676D-AF27B58A4FAB}"/>
              </a:ext>
            </a:extLst>
          </p:cNvPr>
          <p:cNvSpPr txBox="1"/>
          <p:nvPr/>
        </p:nvSpPr>
        <p:spPr>
          <a:xfrm>
            <a:off x="7972660" y="1824226"/>
            <a:ext cx="3463935" cy="790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800" dirty="0">
                <a:solidFill>
                  <a:srgbClr val="FEFDFF"/>
                </a:solidFill>
                <a:latin typeface="Corbel" panose="020B0503020204020204" pitchFamily="34" charset="0"/>
                <a:ea typeface="Cambria" panose="02040503050406030204" pitchFamily="18" charset="0"/>
              </a:rPr>
              <a:t>Este é um espaço para um pequeno texto.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6EFEAC7-8D5C-0B67-0D8E-A6532762FDC2}"/>
              </a:ext>
            </a:extLst>
          </p:cNvPr>
          <p:cNvSpPr txBox="1"/>
          <p:nvPr/>
        </p:nvSpPr>
        <p:spPr>
          <a:xfrm>
            <a:off x="7972659" y="3124808"/>
            <a:ext cx="3463935" cy="790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800" dirty="0">
                <a:solidFill>
                  <a:srgbClr val="FEFDFF"/>
                </a:solidFill>
                <a:latin typeface="Corbel" panose="020B0503020204020204" pitchFamily="34" charset="0"/>
                <a:ea typeface="Cambria" panose="02040503050406030204" pitchFamily="18" charset="0"/>
              </a:rPr>
              <a:t>Este é um espaço para um pequeno texto.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7C86492-06C7-D4DA-CE31-4DB8286234D8}"/>
              </a:ext>
            </a:extLst>
          </p:cNvPr>
          <p:cNvSpPr txBox="1"/>
          <p:nvPr/>
        </p:nvSpPr>
        <p:spPr>
          <a:xfrm>
            <a:off x="6749805" y="1665400"/>
            <a:ext cx="101822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>
                <a:solidFill>
                  <a:srgbClr val="C25720"/>
                </a:solidFill>
                <a:latin typeface="Baskerville Old Face" panose="02020602080505020303" pitchFamily="18" charset="0"/>
              </a:rPr>
              <a:t>01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D7E61ED-BF32-EC9A-54DF-4F5C25392D28}"/>
              </a:ext>
            </a:extLst>
          </p:cNvPr>
          <p:cNvSpPr txBox="1"/>
          <p:nvPr/>
        </p:nvSpPr>
        <p:spPr>
          <a:xfrm>
            <a:off x="6749804" y="2965983"/>
            <a:ext cx="101822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>
                <a:solidFill>
                  <a:srgbClr val="C25720"/>
                </a:solidFill>
                <a:latin typeface="Baskerville Old Face" panose="02020602080505020303" pitchFamily="18" charset="0"/>
              </a:rPr>
              <a:t>02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97676DC-E2AB-813D-6CD6-E7CB90CF0FA3}"/>
              </a:ext>
            </a:extLst>
          </p:cNvPr>
          <p:cNvSpPr txBox="1"/>
          <p:nvPr/>
        </p:nvSpPr>
        <p:spPr>
          <a:xfrm>
            <a:off x="7972660" y="4426813"/>
            <a:ext cx="3463935" cy="790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800" dirty="0">
                <a:solidFill>
                  <a:srgbClr val="FEFDFF"/>
                </a:solidFill>
                <a:latin typeface="Corbel" panose="020B0503020204020204" pitchFamily="34" charset="0"/>
                <a:ea typeface="Cambria" panose="02040503050406030204" pitchFamily="18" charset="0"/>
              </a:rPr>
              <a:t>Este é um espaço para um pequeno texto.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F15B597-3044-F1C0-120D-10B8EE44AFEC}"/>
              </a:ext>
            </a:extLst>
          </p:cNvPr>
          <p:cNvSpPr txBox="1"/>
          <p:nvPr/>
        </p:nvSpPr>
        <p:spPr>
          <a:xfrm>
            <a:off x="6749804" y="4266566"/>
            <a:ext cx="101822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>
                <a:solidFill>
                  <a:srgbClr val="C25720"/>
                </a:solidFill>
                <a:latin typeface="Baskerville Old Face" panose="02020602080505020303" pitchFamily="18" charset="0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8514966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06B5491-129A-2A11-BA77-22AF928895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5054" y="0"/>
            <a:ext cx="4574232" cy="6858000"/>
          </a:xfrm>
          <a:prstGeom prst="rect">
            <a:avLst/>
          </a:prstGeom>
        </p:spPr>
      </p:pic>
      <p:sp>
        <p:nvSpPr>
          <p:cNvPr id="3" name="Forma Livre: Forma 2">
            <a:extLst>
              <a:ext uri="{FF2B5EF4-FFF2-40B4-BE49-F238E27FC236}">
                <a16:creationId xmlns:a16="http://schemas.microsoft.com/office/drawing/2014/main" id="{2B9B1CD3-47EF-FB55-F60A-99D4F307A747}"/>
              </a:ext>
            </a:extLst>
          </p:cNvPr>
          <p:cNvSpPr/>
          <p:nvPr/>
        </p:nvSpPr>
        <p:spPr>
          <a:xfrm flipH="1">
            <a:off x="6762750" y="0"/>
            <a:ext cx="5429250" cy="6858000"/>
          </a:xfrm>
          <a:custGeom>
            <a:avLst/>
            <a:gdLst>
              <a:gd name="csX0" fmla="*/ 0 w 5429250"/>
              <a:gd name="csY0" fmla="*/ 0 h 6858000"/>
              <a:gd name="csX1" fmla="*/ 4272156 w 5429250"/>
              <a:gd name="csY1" fmla="*/ 0 h 6858000"/>
              <a:gd name="csX2" fmla="*/ 4304244 w 5429250"/>
              <a:gd name="csY2" fmla="*/ 40833 h 6858000"/>
              <a:gd name="csX3" fmla="*/ 5429250 w 5429250"/>
              <a:gd name="csY3" fmla="*/ 3429001 h 6858000"/>
              <a:gd name="csX4" fmla="*/ 4304244 w 5429250"/>
              <a:gd name="csY4" fmla="*/ 6817168 h 6858000"/>
              <a:gd name="csX5" fmla="*/ 4272156 w 5429250"/>
              <a:gd name="csY5" fmla="*/ 6858000 h 6858000"/>
              <a:gd name="csX6" fmla="*/ 0 w 5429250"/>
              <a:gd name="csY6" fmla="*/ 6858000 h 6858000"/>
              <a:gd name="csX7" fmla="*/ 0 w 5429250"/>
              <a:gd name="csY7" fmla="*/ 6800669 h 6858000"/>
              <a:gd name="csX8" fmla="*/ 112057 w 5429250"/>
              <a:gd name="csY8" fmla="*/ 6792149 h 6858000"/>
              <a:gd name="csX9" fmla="*/ 3147012 w 5429250"/>
              <a:gd name="csY9" fmla="*/ 3429001 h 6858000"/>
              <a:gd name="csX10" fmla="*/ 112057 w 5429250"/>
              <a:gd name="csY10" fmla="*/ 65852 h 6858000"/>
              <a:gd name="csX11" fmla="*/ 0 w 5429250"/>
              <a:gd name="csY11" fmla="*/ 57331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5429250" h="6858000">
                <a:moveTo>
                  <a:pt x="0" y="0"/>
                </a:moveTo>
                <a:lnTo>
                  <a:pt x="4272156" y="0"/>
                </a:lnTo>
                <a:lnTo>
                  <a:pt x="4304244" y="40833"/>
                </a:lnTo>
                <a:cubicBezTo>
                  <a:pt x="5010820" y="985636"/>
                  <a:pt x="5429250" y="2158454"/>
                  <a:pt x="5429250" y="3429001"/>
                </a:cubicBezTo>
                <a:cubicBezTo>
                  <a:pt x="5429250" y="4699547"/>
                  <a:pt x="5010820" y="5872365"/>
                  <a:pt x="4304244" y="6817168"/>
                </a:cubicBezTo>
                <a:lnTo>
                  <a:pt x="4272156" y="6858000"/>
                </a:lnTo>
                <a:lnTo>
                  <a:pt x="0" y="6858000"/>
                </a:lnTo>
                <a:lnTo>
                  <a:pt x="0" y="6800669"/>
                </a:lnTo>
                <a:lnTo>
                  <a:pt x="112057" y="6792149"/>
                </a:lnTo>
                <a:cubicBezTo>
                  <a:pt x="1816746" y="6619028"/>
                  <a:pt x="3147012" y="5179364"/>
                  <a:pt x="3147012" y="3429001"/>
                </a:cubicBezTo>
                <a:cubicBezTo>
                  <a:pt x="3147012" y="1678637"/>
                  <a:pt x="1816746" y="238973"/>
                  <a:pt x="112057" y="65852"/>
                </a:cubicBezTo>
                <a:lnTo>
                  <a:pt x="0" y="57331"/>
                </a:lnTo>
                <a:close/>
              </a:path>
            </a:pathLst>
          </a:custGeom>
          <a:solidFill>
            <a:srgbClr val="3F1A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0B2DD9D-44AF-BB87-F432-F64D1C764387}"/>
              </a:ext>
            </a:extLst>
          </p:cNvPr>
          <p:cNvSpPr txBox="1"/>
          <p:nvPr/>
        </p:nvSpPr>
        <p:spPr>
          <a:xfrm>
            <a:off x="546101" y="395166"/>
            <a:ext cx="419057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3F1A10"/>
                </a:solidFill>
                <a:latin typeface="Baskerville Old Face" panose="02020602080505020303" pitchFamily="18" charset="0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B874F61-1745-37A8-555A-7F944036A006}"/>
              </a:ext>
            </a:extLst>
          </p:cNvPr>
          <p:cNvSpPr txBox="1"/>
          <p:nvPr/>
        </p:nvSpPr>
        <p:spPr>
          <a:xfrm>
            <a:off x="563018" y="1451922"/>
            <a:ext cx="21900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rgbClr val="C25720"/>
                </a:solidFill>
                <a:latin typeface="Corbel" panose="020B0503020204020204" pitchFamily="34" charset="0"/>
              </a:rPr>
              <a:t>subtítulo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1089444-8AE8-B2A1-E6ED-73A7CA1C456B}"/>
              </a:ext>
            </a:extLst>
          </p:cNvPr>
          <p:cNvSpPr txBox="1"/>
          <p:nvPr/>
        </p:nvSpPr>
        <p:spPr>
          <a:xfrm>
            <a:off x="632721" y="3114964"/>
            <a:ext cx="5463279" cy="2814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4400" dirty="0">
                <a:solidFill>
                  <a:srgbClr val="3F1A10"/>
                </a:solidFill>
                <a:latin typeface="Corbel" panose="020B0503020204020204" pitchFamily="34" charset="0"/>
                <a:ea typeface="Cambria" panose="02040503050406030204" pitchFamily="18" charset="0"/>
              </a:rPr>
              <a:t>Este é um espaço para um pequeno texto. Não esqueça de </a:t>
            </a:r>
            <a:r>
              <a:rPr lang="pt-BR" sz="4400" b="1" dirty="0">
                <a:solidFill>
                  <a:srgbClr val="C25720"/>
                </a:solidFill>
                <a:latin typeface="Corbel" panose="020B0503020204020204" pitchFamily="34" charset="0"/>
                <a:ea typeface="Cambria" panose="02040503050406030204" pitchFamily="18" charset="0"/>
              </a:rPr>
              <a:t>destacar as palavras importantes</a:t>
            </a:r>
            <a:r>
              <a:rPr lang="pt-BR" sz="4400" dirty="0">
                <a:solidFill>
                  <a:srgbClr val="3F1A10"/>
                </a:solidFill>
                <a:latin typeface="Corbel" panose="020B0503020204020204" pitchFamily="34" charset="0"/>
                <a:ea typeface="Cambria" panose="02040503050406030204" pitchFamily="18" charset="0"/>
              </a:rPr>
              <a:t>.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18FFCE22-FEDA-A4B7-5B17-D825C9922536}"/>
              </a:ext>
            </a:extLst>
          </p:cNvPr>
          <p:cNvGrpSpPr/>
          <p:nvPr/>
        </p:nvGrpSpPr>
        <p:grpSpPr>
          <a:xfrm>
            <a:off x="5638372" y="1056885"/>
            <a:ext cx="4726641" cy="1581972"/>
            <a:chOff x="4736672" y="3947266"/>
            <a:chExt cx="4726641" cy="1581972"/>
          </a:xfrm>
        </p:grpSpPr>
        <p:grpSp>
          <p:nvGrpSpPr>
            <p:cNvPr id="8" name="Agrupar 7">
              <a:extLst>
                <a:ext uri="{FF2B5EF4-FFF2-40B4-BE49-F238E27FC236}">
                  <a16:creationId xmlns:a16="http://schemas.microsoft.com/office/drawing/2014/main" id="{90FB172C-2BA8-8AD0-695D-382BEEDBE81D}"/>
                </a:ext>
              </a:extLst>
            </p:cNvPr>
            <p:cNvGrpSpPr/>
            <p:nvPr/>
          </p:nvGrpSpPr>
          <p:grpSpPr>
            <a:xfrm>
              <a:off x="4736672" y="3947266"/>
              <a:ext cx="4726641" cy="1581972"/>
              <a:chOff x="4736672" y="3947266"/>
              <a:chExt cx="4726641" cy="1581972"/>
            </a:xfrm>
          </p:grpSpPr>
          <p:sp>
            <p:nvSpPr>
              <p:cNvPr id="10" name="Retângulo: Cantos Arredondados 9">
                <a:extLst>
                  <a:ext uri="{FF2B5EF4-FFF2-40B4-BE49-F238E27FC236}">
                    <a16:creationId xmlns:a16="http://schemas.microsoft.com/office/drawing/2014/main" id="{02217640-7392-B930-4502-709988DB52E6}"/>
                  </a:ext>
                </a:extLst>
              </p:cNvPr>
              <p:cNvSpPr/>
              <p:nvPr/>
            </p:nvSpPr>
            <p:spPr>
              <a:xfrm>
                <a:off x="4736672" y="3947266"/>
                <a:ext cx="4726641" cy="1581972"/>
              </a:xfrm>
              <a:prstGeom prst="roundRect">
                <a:avLst/>
              </a:prstGeom>
              <a:solidFill>
                <a:srgbClr val="FEFDFF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" name="Retângulo: Cantos Arredondados 10">
                <a:extLst>
                  <a:ext uri="{FF2B5EF4-FFF2-40B4-BE49-F238E27FC236}">
                    <a16:creationId xmlns:a16="http://schemas.microsoft.com/office/drawing/2014/main" id="{25C36AB7-C61A-FC3D-C9E4-6FB6CCB12B82}"/>
                  </a:ext>
                </a:extLst>
              </p:cNvPr>
              <p:cNvSpPr/>
              <p:nvPr/>
            </p:nvSpPr>
            <p:spPr>
              <a:xfrm>
                <a:off x="5014876" y="4274475"/>
                <a:ext cx="914013" cy="927554"/>
              </a:xfrm>
              <a:prstGeom prst="roundRect">
                <a:avLst/>
              </a:prstGeom>
              <a:solidFill>
                <a:srgbClr val="3F1A1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" name="CaixaDeTexto 11">
                <a:extLst>
                  <a:ext uri="{FF2B5EF4-FFF2-40B4-BE49-F238E27FC236}">
                    <a16:creationId xmlns:a16="http://schemas.microsoft.com/office/drawing/2014/main" id="{9ED30A66-EB14-D07D-A093-A8A88BFE0F82}"/>
                  </a:ext>
                </a:extLst>
              </p:cNvPr>
              <p:cNvSpPr txBox="1"/>
              <p:nvPr/>
            </p:nvSpPr>
            <p:spPr>
              <a:xfrm>
                <a:off x="6140418" y="4197632"/>
                <a:ext cx="199125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3600" dirty="0">
                    <a:solidFill>
                      <a:srgbClr val="3F1A10"/>
                    </a:solidFill>
                    <a:latin typeface="Baskerville Old Face" panose="02020602080505020303" pitchFamily="18" charset="0"/>
                  </a:rPr>
                  <a:t>TÍTULO</a:t>
                </a:r>
              </a:p>
            </p:txBody>
          </p:sp>
          <p:sp>
            <p:nvSpPr>
              <p:cNvPr id="13" name="CaixaDeTexto 12">
                <a:extLst>
                  <a:ext uri="{FF2B5EF4-FFF2-40B4-BE49-F238E27FC236}">
                    <a16:creationId xmlns:a16="http://schemas.microsoft.com/office/drawing/2014/main" id="{5045047E-5BD3-4A3B-099D-B7241A4769F9}"/>
                  </a:ext>
                </a:extLst>
              </p:cNvPr>
              <p:cNvSpPr txBox="1"/>
              <p:nvPr/>
            </p:nvSpPr>
            <p:spPr>
              <a:xfrm>
                <a:off x="6140418" y="4720852"/>
                <a:ext cx="233775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2800" dirty="0">
                    <a:solidFill>
                      <a:srgbClr val="C25720"/>
                    </a:solidFill>
                    <a:latin typeface="Corbel" panose="020B0503020204020204" pitchFamily="34" charset="0"/>
                  </a:rPr>
                  <a:t>Pequeno texto</a:t>
                </a:r>
              </a:p>
            </p:txBody>
          </p:sp>
        </p:grpSp>
        <p:pic>
          <p:nvPicPr>
            <p:cNvPr id="9" name="Gráfico 8" descr="Germe com preenchimento sólido">
              <a:extLst>
                <a:ext uri="{FF2B5EF4-FFF2-40B4-BE49-F238E27FC236}">
                  <a16:creationId xmlns:a16="http://schemas.microsoft.com/office/drawing/2014/main" id="{1406CF25-9437-09F6-2BBE-2065B80EE35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075341" y="4356179"/>
              <a:ext cx="764145" cy="764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974113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1A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BF35AE3D-1781-A74D-666D-F1CB3131EB96}"/>
              </a:ext>
            </a:extLst>
          </p:cNvPr>
          <p:cNvSpPr/>
          <p:nvPr/>
        </p:nvSpPr>
        <p:spPr>
          <a:xfrm rot="19624672">
            <a:off x="7087442" y="4923062"/>
            <a:ext cx="1384300" cy="393700"/>
          </a:xfrm>
          <a:prstGeom prst="roundRect">
            <a:avLst>
              <a:gd name="adj" fmla="val 50000"/>
            </a:avLst>
          </a:prstGeom>
          <a:solidFill>
            <a:srgbClr val="FEF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68340F21-F976-4EBF-7F2D-9D0348476008}"/>
              </a:ext>
            </a:extLst>
          </p:cNvPr>
          <p:cNvSpPr/>
          <p:nvPr/>
        </p:nvSpPr>
        <p:spPr>
          <a:xfrm>
            <a:off x="8248650" y="0"/>
            <a:ext cx="3943350" cy="6858000"/>
          </a:xfrm>
          <a:prstGeom prst="rect">
            <a:avLst/>
          </a:prstGeom>
          <a:solidFill>
            <a:srgbClr val="C2572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ACFE1E0-3CC4-39A4-21B5-7E983AD463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6" t="18889" r="7054" b="24074"/>
          <a:stretch>
            <a:fillRect/>
          </a:stretch>
        </p:blipFill>
        <p:spPr>
          <a:xfrm>
            <a:off x="-2251747" y="1257890"/>
            <a:ext cx="5760793" cy="571441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5436AE76-C43B-A644-9DA5-686E028092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2" t="21795" r="1860" b="23761"/>
          <a:stretch>
            <a:fillRect/>
          </a:stretch>
        </p:blipFill>
        <p:spPr>
          <a:xfrm>
            <a:off x="7091607" y="995561"/>
            <a:ext cx="5760793" cy="4866878"/>
          </a:xfrm>
          <a:prstGeom prst="rect">
            <a:avLst/>
          </a:prstGeom>
          <a:effectLst>
            <a:outerShdw blurRad="355600" dist="38100" dir="18900000" sx="104000" sy="104000" algn="bl" rotWithShape="0">
              <a:prstClr val="black">
                <a:alpha val="40000"/>
              </a:prstClr>
            </a:outerShdw>
          </a:effectLst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5783B4C9-E9D8-9CFA-7BB7-751C2169C405}"/>
              </a:ext>
            </a:extLst>
          </p:cNvPr>
          <p:cNvSpPr/>
          <p:nvPr/>
        </p:nvSpPr>
        <p:spPr>
          <a:xfrm>
            <a:off x="762000" y="995562"/>
            <a:ext cx="7353300" cy="4866878"/>
          </a:xfrm>
          <a:prstGeom prst="roundRect">
            <a:avLst>
              <a:gd name="adj" fmla="val 12821"/>
            </a:avLst>
          </a:prstGeom>
          <a:solidFill>
            <a:srgbClr val="FEFD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6813E2C3-40EE-08BC-1CE7-1C231E8FF53F}"/>
              </a:ext>
            </a:extLst>
          </p:cNvPr>
          <p:cNvSpPr/>
          <p:nvPr/>
        </p:nvSpPr>
        <p:spPr>
          <a:xfrm rot="17374042">
            <a:off x="8387817" y="6005694"/>
            <a:ext cx="797621" cy="393700"/>
          </a:xfrm>
          <a:prstGeom prst="roundRect">
            <a:avLst>
              <a:gd name="adj" fmla="val 50000"/>
            </a:avLst>
          </a:prstGeom>
          <a:solidFill>
            <a:srgbClr val="FEF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ECEE3179-4C42-5F42-9C62-326EA1E9E796}"/>
              </a:ext>
            </a:extLst>
          </p:cNvPr>
          <p:cNvSpPr/>
          <p:nvPr/>
        </p:nvSpPr>
        <p:spPr>
          <a:xfrm rot="15427489">
            <a:off x="10216036" y="6120487"/>
            <a:ext cx="865604" cy="393700"/>
          </a:xfrm>
          <a:prstGeom prst="roundRect">
            <a:avLst>
              <a:gd name="adj" fmla="val 50000"/>
            </a:avLst>
          </a:prstGeom>
          <a:solidFill>
            <a:srgbClr val="FEF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E6BDE9D7-EA7C-58CE-3DB7-21E55F881E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48" t="22222" r="13118" b="24557"/>
          <a:stretch>
            <a:fillRect/>
          </a:stretch>
        </p:blipFill>
        <p:spPr>
          <a:xfrm>
            <a:off x="8786627" y="213749"/>
            <a:ext cx="1084763" cy="1225992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F395AB09-6D19-C7A4-CA95-89B0118EE187}"/>
              </a:ext>
            </a:extLst>
          </p:cNvPr>
          <p:cNvSpPr txBox="1"/>
          <p:nvPr/>
        </p:nvSpPr>
        <p:spPr>
          <a:xfrm>
            <a:off x="2152699" y="2578001"/>
            <a:ext cx="50267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3F1A10"/>
                </a:solidFill>
                <a:latin typeface="Corbel" panose="020B0503020204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Uma frase </a:t>
            </a:r>
            <a:r>
              <a:rPr lang="pt-BR" sz="3600" b="1" dirty="0">
                <a:solidFill>
                  <a:srgbClr val="C25720"/>
                </a:solidFill>
                <a:latin typeface="Corbel" panose="020B0503020204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impactante</a:t>
            </a:r>
            <a:r>
              <a:rPr lang="pt-BR" sz="3600" b="1" dirty="0">
                <a:solidFill>
                  <a:srgbClr val="3F1A10"/>
                </a:solidFill>
                <a:latin typeface="Corbel" panose="020B0503020204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para encerrar a sua apresentação.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D6ECB5D9-B5D7-859F-7B82-A68EC69CFDC3}"/>
              </a:ext>
            </a:extLst>
          </p:cNvPr>
          <p:cNvSpPr txBox="1"/>
          <p:nvPr/>
        </p:nvSpPr>
        <p:spPr>
          <a:xfrm>
            <a:off x="1227016" y="1177617"/>
            <a:ext cx="1217000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9900" dirty="0">
                <a:solidFill>
                  <a:srgbClr val="C25720"/>
                </a:solidFill>
                <a:latin typeface="Baskerville Old Face" panose="02020602080505020303" pitchFamily="18" charset="0"/>
                <a:cs typeface="DokChampa" panose="020B0604020202020204" pitchFamily="34" charset="-34"/>
              </a:rPr>
              <a:t>“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F678B290-CB98-D2D9-C940-C7A3C6E6FE80}"/>
              </a:ext>
            </a:extLst>
          </p:cNvPr>
          <p:cNvSpPr txBox="1"/>
          <p:nvPr/>
        </p:nvSpPr>
        <p:spPr>
          <a:xfrm>
            <a:off x="4854783" y="4693964"/>
            <a:ext cx="2343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 dirty="0">
                <a:solidFill>
                  <a:srgbClr val="C25720"/>
                </a:solidFill>
                <a:latin typeface="Baskerville Old Face" panose="02020602080505020303" pitchFamily="18" charset="0"/>
                <a:cs typeface="DokChampa" panose="020B0604020202020204" pitchFamily="34" charset="-34"/>
              </a:rPr>
              <a:t>- Fulano de Tal</a:t>
            </a:r>
          </a:p>
        </p:txBody>
      </p:sp>
    </p:spTree>
    <p:extLst>
      <p:ext uri="{BB962C8B-B14F-4D97-AF65-F5344CB8AC3E}">
        <p14:creationId xmlns:p14="http://schemas.microsoft.com/office/powerpoint/2010/main" val="490979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CA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0C6E223-99F6-5FDD-7BE4-E2F3161B5805}"/>
              </a:ext>
            </a:extLst>
          </p:cNvPr>
          <p:cNvSpPr txBox="1"/>
          <p:nvPr/>
        </p:nvSpPr>
        <p:spPr>
          <a:xfrm>
            <a:off x="3786314" y="3220463"/>
            <a:ext cx="370325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023047"/>
                </a:solidFill>
                <a:effectLst/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Template</a:t>
            </a:r>
            <a:endParaRPr kumimoji="0" lang="pt-BR" sz="8800" b="0" i="0" u="none" strike="noStrike" kern="1200" cap="none" spc="0" normalizeH="0" baseline="0" noProof="0" dirty="0">
              <a:ln>
                <a:noFill/>
              </a:ln>
              <a:solidFill>
                <a:srgbClr val="023047"/>
              </a:solidFill>
              <a:effectLst/>
              <a:uLnTx/>
              <a:uFillTx/>
              <a:latin typeface="Bison Bold" panose="00000400000000000000" pitchFamily="2" charset="0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347FD7-3C0B-53C1-CD58-6743D9BD7990}"/>
              </a:ext>
            </a:extLst>
          </p:cNvPr>
          <p:cNvSpPr txBox="1"/>
          <p:nvPr/>
        </p:nvSpPr>
        <p:spPr>
          <a:xfrm>
            <a:off x="7338746" y="2366383"/>
            <a:ext cx="1176925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9900" b="0" i="0" u="none" strike="noStrike" kern="1200" cap="none" spc="0" normalizeH="0" baseline="0" noProof="0" dirty="0">
                <a:ln>
                  <a:noFill/>
                </a:ln>
                <a:solidFill>
                  <a:srgbClr val="023047"/>
                </a:solidFill>
                <a:effectLst/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+</a:t>
            </a:r>
          </a:p>
        </p:txBody>
      </p:sp>
      <p:sp>
        <p:nvSpPr>
          <p:cNvPr id="4" name="Semicírculo 3">
            <a:extLst>
              <a:ext uri="{FF2B5EF4-FFF2-40B4-BE49-F238E27FC236}">
                <a16:creationId xmlns:a16="http://schemas.microsoft.com/office/drawing/2014/main" id="{CFA5B528-5548-BF5D-C9DC-785567C014E8}"/>
              </a:ext>
            </a:extLst>
          </p:cNvPr>
          <p:cNvSpPr/>
          <p:nvPr/>
        </p:nvSpPr>
        <p:spPr>
          <a:xfrm>
            <a:off x="4044235" y="2366383"/>
            <a:ext cx="3958387" cy="2612572"/>
          </a:xfrm>
          <a:prstGeom prst="blockArc">
            <a:avLst>
              <a:gd name="adj1" fmla="val 11213750"/>
              <a:gd name="adj2" fmla="val 21369168"/>
              <a:gd name="adj3" fmla="val 6999"/>
            </a:avLst>
          </a:prstGeom>
          <a:gradFill flip="none" rotWithShape="1">
            <a:gsLst>
              <a:gs pos="100000">
                <a:srgbClr val="8ECAE6"/>
              </a:gs>
              <a:gs pos="64000">
                <a:srgbClr val="219EBC"/>
              </a:gs>
              <a:gs pos="4000">
                <a:srgbClr val="023047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2628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1A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86A42E11-84DF-68AA-4F58-16743FD9B066}"/>
              </a:ext>
            </a:extLst>
          </p:cNvPr>
          <p:cNvSpPr/>
          <p:nvPr/>
        </p:nvSpPr>
        <p:spPr>
          <a:xfrm>
            <a:off x="0" y="4864100"/>
            <a:ext cx="12192000" cy="1993900"/>
          </a:xfrm>
          <a:prstGeom prst="rect">
            <a:avLst/>
          </a:prstGeom>
          <a:solidFill>
            <a:srgbClr val="C2572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DAFEDD50-93D5-F33F-F196-07A1CD95EC65}"/>
              </a:ext>
            </a:extLst>
          </p:cNvPr>
          <p:cNvCxnSpPr/>
          <p:nvPr/>
        </p:nvCxnSpPr>
        <p:spPr>
          <a:xfrm>
            <a:off x="5175250" y="1130300"/>
            <a:ext cx="1841500" cy="0"/>
          </a:xfrm>
          <a:prstGeom prst="line">
            <a:avLst/>
          </a:prstGeom>
          <a:ln>
            <a:solidFill>
              <a:srgbClr val="FEFD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aixaDeTexto 4">
            <a:extLst>
              <a:ext uri="{FF2B5EF4-FFF2-40B4-BE49-F238E27FC236}">
                <a16:creationId xmlns:a16="http://schemas.microsoft.com/office/drawing/2014/main" id="{5F5D4D52-EC2B-C2AA-B598-EC2E10CD7F5C}"/>
              </a:ext>
            </a:extLst>
          </p:cNvPr>
          <p:cNvSpPr txBox="1"/>
          <p:nvPr/>
        </p:nvSpPr>
        <p:spPr>
          <a:xfrm>
            <a:off x="3122269" y="1280636"/>
            <a:ext cx="5947462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500" b="1" dirty="0">
                <a:solidFill>
                  <a:srgbClr val="FEFDFF"/>
                </a:solidFill>
                <a:latin typeface="Baskerville Old Face" panose="02020602080505020303" pitchFamily="18" charset="0"/>
              </a:rPr>
              <a:t>TÍTULO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BBC0EDEF-5D92-47C0-3EE3-BC262B802C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3142684"/>
            <a:ext cx="6858000" cy="6858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55340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1A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7982E22C-1497-9DA7-798A-FB34AA3B1322}"/>
              </a:ext>
            </a:extLst>
          </p:cNvPr>
          <p:cNvSpPr/>
          <p:nvPr/>
        </p:nvSpPr>
        <p:spPr>
          <a:xfrm>
            <a:off x="-1" y="0"/>
            <a:ext cx="5123543" cy="6858000"/>
          </a:xfrm>
          <a:prstGeom prst="rect">
            <a:avLst/>
          </a:prstGeom>
          <a:solidFill>
            <a:srgbClr val="C2572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EE59B8C9-6ECE-87E2-54AF-BFDDF16F05DF}"/>
              </a:ext>
            </a:extLst>
          </p:cNvPr>
          <p:cNvSpPr/>
          <p:nvPr/>
        </p:nvSpPr>
        <p:spPr>
          <a:xfrm>
            <a:off x="4601029" y="3292929"/>
            <a:ext cx="5471885" cy="248558"/>
          </a:xfrm>
          <a:prstGeom prst="rect">
            <a:avLst/>
          </a:prstGeom>
          <a:solidFill>
            <a:srgbClr val="C2572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3170C99-B319-8BB7-3801-7E5BF7FD97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6" t="18889" r="7054" b="24074"/>
          <a:stretch>
            <a:fillRect/>
          </a:stretch>
        </p:blipFill>
        <p:spPr>
          <a:xfrm rot="15020801">
            <a:off x="10072914" y="-1553800"/>
            <a:ext cx="4175039" cy="414142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CF6D3DB7-0669-1D00-5F88-79A9D8FEA5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99" b="17883"/>
          <a:stretch>
            <a:fillRect/>
          </a:stretch>
        </p:blipFill>
        <p:spPr>
          <a:xfrm>
            <a:off x="-812800" y="43542"/>
            <a:ext cx="6553201" cy="682365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7D856C6E-1659-9616-4490-97A8D220675B}"/>
              </a:ext>
            </a:extLst>
          </p:cNvPr>
          <p:cNvSpPr txBox="1"/>
          <p:nvPr/>
        </p:nvSpPr>
        <p:spPr>
          <a:xfrm>
            <a:off x="5740401" y="1215071"/>
            <a:ext cx="469231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dirty="0">
                <a:solidFill>
                  <a:srgbClr val="FEFDFF"/>
                </a:solidFill>
                <a:latin typeface="Baskerville Old Face" panose="02020602080505020303" pitchFamily="18" charset="0"/>
              </a:rPr>
              <a:t>TÍTULO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B918057-58F0-E477-C92F-71FB1120707F}"/>
              </a:ext>
            </a:extLst>
          </p:cNvPr>
          <p:cNvSpPr txBox="1"/>
          <p:nvPr/>
        </p:nvSpPr>
        <p:spPr>
          <a:xfrm>
            <a:off x="5757318" y="2271827"/>
            <a:ext cx="21900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rgbClr val="FEFDFF"/>
                </a:solidFill>
                <a:latin typeface="Corbel" panose="020B0503020204020204" pitchFamily="34" charset="0"/>
              </a:rPr>
              <a:t>subtítulo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9D4F664-DF8C-5F21-D21D-AC55B632148F}"/>
              </a:ext>
            </a:extLst>
          </p:cNvPr>
          <p:cNvSpPr txBox="1"/>
          <p:nvPr/>
        </p:nvSpPr>
        <p:spPr>
          <a:xfrm>
            <a:off x="5740401" y="3970020"/>
            <a:ext cx="6553201" cy="2259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4400" dirty="0">
                <a:solidFill>
                  <a:srgbClr val="FEFDFF"/>
                </a:solidFill>
                <a:latin typeface="Corbel" panose="020B0503020204020204" pitchFamily="34" charset="0"/>
                <a:ea typeface="Cambria" panose="02040503050406030204" pitchFamily="18" charset="0"/>
              </a:rPr>
              <a:t>Este é um espaço para um pequeno texto. Não esqueça de </a:t>
            </a:r>
            <a:r>
              <a:rPr lang="pt-BR" sz="4400" b="1" dirty="0">
                <a:solidFill>
                  <a:srgbClr val="C25720"/>
                </a:solidFill>
                <a:latin typeface="Corbel" panose="020B0503020204020204" pitchFamily="34" charset="0"/>
                <a:ea typeface="Cambria" panose="02040503050406030204" pitchFamily="18" charset="0"/>
              </a:rPr>
              <a:t>destacar as palavras importantes</a:t>
            </a:r>
            <a:r>
              <a:rPr lang="pt-BR" sz="4400" dirty="0">
                <a:solidFill>
                  <a:srgbClr val="FEFDFF"/>
                </a:solidFill>
                <a:latin typeface="Corbel" panose="020B0503020204020204" pitchFamily="34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454289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296ED5F-E865-303E-9BBB-F9EDDCC822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32" b="16402"/>
          <a:stretch>
            <a:fillRect/>
          </a:stretch>
        </p:blipFill>
        <p:spPr>
          <a:xfrm>
            <a:off x="1382485" y="1349828"/>
            <a:ext cx="3414486" cy="3414486"/>
          </a:xfrm>
          <a:prstGeom prst="ellipse">
            <a:avLst/>
          </a:prstGeom>
        </p:spPr>
      </p:pic>
      <p:sp>
        <p:nvSpPr>
          <p:cNvPr id="4" name="Círculo: Vazio 3">
            <a:extLst>
              <a:ext uri="{FF2B5EF4-FFF2-40B4-BE49-F238E27FC236}">
                <a16:creationId xmlns:a16="http://schemas.microsoft.com/office/drawing/2014/main" id="{DFDF8ABF-BD7E-CFCD-1D63-D8AF9E718DC2}"/>
              </a:ext>
            </a:extLst>
          </p:cNvPr>
          <p:cNvSpPr/>
          <p:nvPr/>
        </p:nvSpPr>
        <p:spPr>
          <a:xfrm>
            <a:off x="732970" y="700313"/>
            <a:ext cx="4713515" cy="4713515"/>
          </a:xfrm>
          <a:prstGeom prst="donut">
            <a:avLst>
              <a:gd name="adj" fmla="val 9646"/>
            </a:avLst>
          </a:prstGeom>
          <a:solidFill>
            <a:srgbClr val="3F1A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7AC552B4-8283-3DAF-4478-F5A9484DD5EF}"/>
              </a:ext>
            </a:extLst>
          </p:cNvPr>
          <p:cNvGrpSpPr/>
          <p:nvPr/>
        </p:nvGrpSpPr>
        <p:grpSpPr>
          <a:xfrm>
            <a:off x="4207328" y="4174671"/>
            <a:ext cx="1828800" cy="1828800"/>
            <a:chOff x="7460343" y="1600200"/>
            <a:chExt cx="1828800" cy="1828800"/>
          </a:xfrm>
        </p:grpSpPr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3584DD37-7443-4B72-9EE9-6770680EE776}"/>
                </a:ext>
              </a:extLst>
            </p:cNvPr>
            <p:cNvSpPr/>
            <p:nvPr/>
          </p:nvSpPr>
          <p:spPr>
            <a:xfrm>
              <a:off x="7757522" y="1897743"/>
              <a:ext cx="1226457" cy="1226457"/>
            </a:xfrm>
            <a:prstGeom prst="ellipse">
              <a:avLst/>
            </a:prstGeom>
            <a:solidFill>
              <a:srgbClr val="FEFD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Círculo: Vazio 4">
              <a:extLst>
                <a:ext uri="{FF2B5EF4-FFF2-40B4-BE49-F238E27FC236}">
                  <a16:creationId xmlns:a16="http://schemas.microsoft.com/office/drawing/2014/main" id="{BEB0DF78-C531-8611-D1E9-127B22C28789}"/>
                </a:ext>
              </a:extLst>
            </p:cNvPr>
            <p:cNvSpPr/>
            <p:nvPr/>
          </p:nvSpPr>
          <p:spPr>
            <a:xfrm>
              <a:off x="7460343" y="1600200"/>
              <a:ext cx="1828800" cy="1828800"/>
            </a:xfrm>
            <a:prstGeom prst="donut">
              <a:avLst>
                <a:gd name="adj" fmla="val 16789"/>
              </a:avLst>
            </a:prstGeom>
            <a:solidFill>
              <a:srgbClr val="C2572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</p:grpSp>
      <p:pic>
        <p:nvPicPr>
          <p:cNvPr id="9" name="Gráfico 8" descr="Germe com preenchimento sólido">
            <a:extLst>
              <a:ext uri="{FF2B5EF4-FFF2-40B4-BE49-F238E27FC236}">
                <a16:creationId xmlns:a16="http://schemas.microsoft.com/office/drawing/2014/main" id="{FC50E14C-7A3D-F492-4D6A-186584A3FD0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60535" y="4651828"/>
            <a:ext cx="914400" cy="91440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5072DB88-0297-6362-77EF-DDFE432F6EBF}"/>
              </a:ext>
            </a:extLst>
          </p:cNvPr>
          <p:cNvSpPr txBox="1"/>
          <p:nvPr/>
        </p:nvSpPr>
        <p:spPr>
          <a:xfrm>
            <a:off x="6963125" y="900462"/>
            <a:ext cx="469231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dirty="0">
                <a:solidFill>
                  <a:srgbClr val="3F1A10"/>
                </a:solidFill>
                <a:latin typeface="Baskerville Old Face" panose="02020602080505020303" pitchFamily="18" charset="0"/>
              </a:rPr>
              <a:t>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5B1C8B6B-67A1-59B8-EF0A-73925965831E}"/>
              </a:ext>
            </a:extLst>
          </p:cNvPr>
          <p:cNvSpPr txBox="1"/>
          <p:nvPr/>
        </p:nvSpPr>
        <p:spPr>
          <a:xfrm>
            <a:off x="9309280" y="2023847"/>
            <a:ext cx="21900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rgbClr val="C25720"/>
                </a:solidFill>
                <a:latin typeface="Corbel" panose="020B0503020204020204" pitchFamily="34" charset="0"/>
              </a:rPr>
              <a:t>subtítulo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302C9DC-2635-0548-3A04-DEEC2C4BE21D}"/>
              </a:ext>
            </a:extLst>
          </p:cNvPr>
          <p:cNvSpPr txBox="1"/>
          <p:nvPr/>
        </p:nvSpPr>
        <p:spPr>
          <a:xfrm>
            <a:off x="6192156" y="3357165"/>
            <a:ext cx="5463279" cy="2814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4400" dirty="0">
                <a:solidFill>
                  <a:srgbClr val="3F1A10"/>
                </a:solidFill>
                <a:latin typeface="Corbel" panose="020B0503020204020204" pitchFamily="34" charset="0"/>
                <a:ea typeface="Cambria" panose="02040503050406030204" pitchFamily="18" charset="0"/>
              </a:rPr>
              <a:t>Este é um espaço para um pequeno texto. Não esqueça de </a:t>
            </a:r>
            <a:r>
              <a:rPr lang="pt-BR" sz="4400" b="1" dirty="0">
                <a:solidFill>
                  <a:srgbClr val="C25720"/>
                </a:solidFill>
                <a:latin typeface="Corbel" panose="020B0503020204020204" pitchFamily="34" charset="0"/>
                <a:ea typeface="Cambria" panose="02040503050406030204" pitchFamily="18" charset="0"/>
              </a:rPr>
              <a:t>destacar as palavras importantes</a:t>
            </a:r>
            <a:r>
              <a:rPr lang="pt-BR" sz="4400" dirty="0">
                <a:solidFill>
                  <a:srgbClr val="3F1A10"/>
                </a:solidFill>
                <a:latin typeface="Corbel" panose="020B0503020204020204" pitchFamily="34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040918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0D4F367-25B2-845E-5162-BCDA800EAF8D}"/>
              </a:ext>
            </a:extLst>
          </p:cNvPr>
          <p:cNvSpPr txBox="1"/>
          <p:nvPr/>
        </p:nvSpPr>
        <p:spPr>
          <a:xfrm>
            <a:off x="546101" y="293566"/>
            <a:ext cx="419057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3F1A10"/>
                </a:solidFill>
                <a:latin typeface="Baskerville Old Face" panose="02020602080505020303" pitchFamily="18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58F791A-D979-66BE-6A9C-B6C267AF44DB}"/>
              </a:ext>
            </a:extLst>
          </p:cNvPr>
          <p:cNvSpPr txBox="1"/>
          <p:nvPr/>
        </p:nvSpPr>
        <p:spPr>
          <a:xfrm>
            <a:off x="563018" y="1350322"/>
            <a:ext cx="21900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rgbClr val="C25720"/>
                </a:solidFill>
                <a:latin typeface="Corbel" panose="020B0503020204020204" pitchFamily="34" charset="0"/>
              </a:rPr>
              <a:t>subtítulo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C848BB6-AEDE-800A-FE10-480447EE4E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285">
            <a:off x="7800302" y="478971"/>
            <a:ext cx="3935292" cy="5900057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F1C7AB6-B26E-9D84-E7FB-60AD78E062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504" y="4198004"/>
            <a:ext cx="3210517" cy="2140517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C278EF43-2563-318C-3FD1-E06B3AD3DB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504" y="1502705"/>
            <a:ext cx="3210970" cy="2140516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EB86CBE6-2FAB-4BE5-DD25-D4E053663950}"/>
              </a:ext>
            </a:extLst>
          </p:cNvPr>
          <p:cNvSpPr/>
          <p:nvPr/>
        </p:nvSpPr>
        <p:spPr>
          <a:xfrm>
            <a:off x="4365523" y="3314700"/>
            <a:ext cx="2723535" cy="592394"/>
          </a:xfrm>
          <a:prstGeom prst="roundRect">
            <a:avLst/>
          </a:prstGeom>
          <a:solidFill>
            <a:srgbClr val="C2572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latin typeface="Corbel" panose="020B0503020204020204" pitchFamily="34" charset="0"/>
              </a:rPr>
              <a:t>Assunto 01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32D13DD5-A973-BE73-1DC1-60A8FA95966F}"/>
              </a:ext>
            </a:extLst>
          </p:cNvPr>
          <p:cNvSpPr/>
          <p:nvPr/>
        </p:nvSpPr>
        <p:spPr>
          <a:xfrm>
            <a:off x="4365523" y="6023889"/>
            <a:ext cx="2723535" cy="592394"/>
          </a:xfrm>
          <a:prstGeom prst="roundRect">
            <a:avLst/>
          </a:prstGeom>
          <a:solidFill>
            <a:srgbClr val="C2572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latin typeface="Corbel" panose="020B0503020204020204" pitchFamily="34" charset="0"/>
              </a:rPr>
              <a:t>Assunto 02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F261C0E3-5315-03B7-A4B4-803618B0218F}"/>
              </a:ext>
            </a:extLst>
          </p:cNvPr>
          <p:cNvSpPr txBox="1"/>
          <p:nvPr/>
        </p:nvSpPr>
        <p:spPr>
          <a:xfrm>
            <a:off x="339794" y="3248048"/>
            <a:ext cx="3463935" cy="790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2800" dirty="0">
                <a:solidFill>
                  <a:srgbClr val="3F1A10"/>
                </a:solidFill>
                <a:latin typeface="Corbel" panose="020B0503020204020204" pitchFamily="34" charset="0"/>
                <a:ea typeface="Cambria" panose="02040503050406030204" pitchFamily="18" charset="0"/>
              </a:rPr>
              <a:t>Este é um espaço para um pequeno texto. 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1B3C2BD-8CEE-3EBC-07F2-AD73A2DCEC5E}"/>
              </a:ext>
            </a:extLst>
          </p:cNvPr>
          <p:cNvSpPr txBox="1"/>
          <p:nvPr/>
        </p:nvSpPr>
        <p:spPr>
          <a:xfrm>
            <a:off x="339794" y="5233544"/>
            <a:ext cx="3463935" cy="790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2800" dirty="0">
                <a:solidFill>
                  <a:srgbClr val="3F1A10"/>
                </a:solidFill>
                <a:latin typeface="Corbel" panose="020B0503020204020204" pitchFamily="34" charset="0"/>
                <a:ea typeface="Cambria" panose="02040503050406030204" pitchFamily="18" charset="0"/>
              </a:rPr>
              <a:t>Este é um espaço para um pequeno texto. 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E754362D-3782-08B0-5108-3BAC6158EE80}"/>
              </a:ext>
            </a:extLst>
          </p:cNvPr>
          <p:cNvSpPr txBox="1"/>
          <p:nvPr/>
        </p:nvSpPr>
        <p:spPr>
          <a:xfrm>
            <a:off x="1562647" y="2252847"/>
            <a:ext cx="101822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>
                <a:solidFill>
                  <a:srgbClr val="C25720"/>
                </a:solidFill>
                <a:latin typeface="Baskerville Old Face" panose="02020602080505020303" pitchFamily="18" charset="0"/>
              </a:rPr>
              <a:t>01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739DE60-6610-8E2B-1865-789E89DD1734}"/>
              </a:ext>
            </a:extLst>
          </p:cNvPr>
          <p:cNvSpPr txBox="1"/>
          <p:nvPr/>
        </p:nvSpPr>
        <p:spPr>
          <a:xfrm>
            <a:off x="1562647" y="4268508"/>
            <a:ext cx="101822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>
                <a:solidFill>
                  <a:srgbClr val="C25720"/>
                </a:solidFill>
                <a:latin typeface="Baskerville Old Face" panose="02020602080505020303" pitchFamily="18" charset="0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131887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 animBg="1"/>
      <p:bldP spid="11" grpId="0" animBg="1"/>
      <p:bldP spid="12" grpId="0"/>
      <p:bldP spid="13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1D1A7EDA-8430-0281-09AA-F7F7860D4A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209" y="2163104"/>
            <a:ext cx="4737582" cy="3158195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6584CE28-FBCA-541D-0B47-A2FDEC54D278}"/>
              </a:ext>
            </a:extLst>
          </p:cNvPr>
          <p:cNvSpPr txBox="1"/>
          <p:nvPr/>
        </p:nvSpPr>
        <p:spPr>
          <a:xfrm>
            <a:off x="546101" y="293566"/>
            <a:ext cx="419057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3F1A10"/>
                </a:solidFill>
                <a:latin typeface="Baskerville Old Face" panose="02020602080505020303" pitchFamily="18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1AD3A51-A750-7EE7-640D-22342AFFB63A}"/>
              </a:ext>
            </a:extLst>
          </p:cNvPr>
          <p:cNvSpPr txBox="1"/>
          <p:nvPr/>
        </p:nvSpPr>
        <p:spPr>
          <a:xfrm>
            <a:off x="563018" y="1350322"/>
            <a:ext cx="21900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rgbClr val="C25720"/>
                </a:solidFill>
                <a:latin typeface="Corbel" panose="020B0503020204020204" pitchFamily="34" charset="0"/>
              </a:rPr>
              <a:t>subtítulo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338F11CF-BC69-685F-7C7B-E7352D43CCEF}"/>
              </a:ext>
            </a:extLst>
          </p:cNvPr>
          <p:cNvCxnSpPr/>
          <p:nvPr/>
        </p:nvCxnSpPr>
        <p:spPr>
          <a:xfrm>
            <a:off x="704850" y="3835400"/>
            <a:ext cx="1841500" cy="0"/>
          </a:xfrm>
          <a:prstGeom prst="line">
            <a:avLst/>
          </a:prstGeom>
          <a:ln w="38100">
            <a:solidFill>
              <a:srgbClr val="C2572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aixaDeTexto 5">
            <a:extLst>
              <a:ext uri="{FF2B5EF4-FFF2-40B4-BE49-F238E27FC236}">
                <a16:creationId xmlns:a16="http://schemas.microsoft.com/office/drawing/2014/main" id="{2AC94A86-34BB-BCDE-DD35-B01E7AAE6B41}"/>
              </a:ext>
            </a:extLst>
          </p:cNvPr>
          <p:cNvSpPr txBox="1"/>
          <p:nvPr/>
        </p:nvSpPr>
        <p:spPr>
          <a:xfrm>
            <a:off x="704850" y="4623944"/>
            <a:ext cx="2632006" cy="1135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800" dirty="0">
                <a:solidFill>
                  <a:srgbClr val="3F1A10"/>
                </a:solidFill>
                <a:latin typeface="Corbel" panose="020B0503020204020204" pitchFamily="34" charset="0"/>
                <a:ea typeface="Cambria" panose="02040503050406030204" pitchFamily="18" charset="0"/>
              </a:rPr>
              <a:t>Este é um espaço para um pequeno texto.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D010912-3AFA-3EBC-5F67-81117C9F11EB}"/>
              </a:ext>
            </a:extLst>
          </p:cNvPr>
          <p:cNvSpPr txBox="1"/>
          <p:nvPr/>
        </p:nvSpPr>
        <p:spPr>
          <a:xfrm>
            <a:off x="8855144" y="2838762"/>
            <a:ext cx="3013006" cy="690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400" dirty="0">
                <a:solidFill>
                  <a:srgbClr val="3F1A10"/>
                </a:solidFill>
                <a:latin typeface="Corbel" panose="020B0503020204020204" pitchFamily="34" charset="0"/>
                <a:ea typeface="Cambria" panose="02040503050406030204" pitchFamily="18" charset="0"/>
              </a:rPr>
              <a:t>Este é um espaço para um pequeno texto.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1AB01C1-B4D4-12EC-73AB-D2490CB23661}"/>
              </a:ext>
            </a:extLst>
          </p:cNvPr>
          <p:cNvSpPr txBox="1"/>
          <p:nvPr/>
        </p:nvSpPr>
        <p:spPr>
          <a:xfrm>
            <a:off x="8855144" y="4824258"/>
            <a:ext cx="3013006" cy="690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400" dirty="0">
                <a:solidFill>
                  <a:srgbClr val="3F1A10"/>
                </a:solidFill>
                <a:latin typeface="Corbel" panose="020B0503020204020204" pitchFamily="34" charset="0"/>
                <a:ea typeface="Cambria" panose="02040503050406030204" pitchFamily="18" charset="0"/>
              </a:rPr>
              <a:t>Este é um espaço para um pequeno texto.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FFEEB71-F648-16F5-E7A2-6F9A7BF503BA}"/>
              </a:ext>
            </a:extLst>
          </p:cNvPr>
          <p:cNvSpPr txBox="1"/>
          <p:nvPr/>
        </p:nvSpPr>
        <p:spPr>
          <a:xfrm>
            <a:off x="8855144" y="1849710"/>
            <a:ext cx="101822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>
                <a:solidFill>
                  <a:srgbClr val="C25720"/>
                </a:solidFill>
                <a:latin typeface="Baskerville Old Face" panose="02020602080505020303" pitchFamily="18" charset="0"/>
              </a:rPr>
              <a:t>01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1A485D3-92DD-AE5E-3BD3-3054BDF54FCC}"/>
              </a:ext>
            </a:extLst>
          </p:cNvPr>
          <p:cNvSpPr txBox="1"/>
          <p:nvPr/>
        </p:nvSpPr>
        <p:spPr>
          <a:xfrm>
            <a:off x="8855144" y="3832302"/>
            <a:ext cx="101822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>
                <a:solidFill>
                  <a:srgbClr val="C25720"/>
                </a:solidFill>
                <a:latin typeface="Baskerville Old Face" panose="02020602080505020303" pitchFamily="18" charset="0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38331124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30EC17B1-CA93-1EC3-09E3-99BA558DE236}"/>
              </a:ext>
            </a:extLst>
          </p:cNvPr>
          <p:cNvSpPr/>
          <p:nvPr/>
        </p:nvSpPr>
        <p:spPr>
          <a:xfrm>
            <a:off x="0" y="0"/>
            <a:ext cx="3162300" cy="6858000"/>
          </a:xfrm>
          <a:prstGeom prst="rect">
            <a:avLst/>
          </a:prstGeom>
          <a:solidFill>
            <a:srgbClr val="C2572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F909377-CE2A-96C1-074C-65CEB3EB6806}"/>
              </a:ext>
            </a:extLst>
          </p:cNvPr>
          <p:cNvSpPr txBox="1"/>
          <p:nvPr/>
        </p:nvSpPr>
        <p:spPr>
          <a:xfrm>
            <a:off x="7531101" y="484066"/>
            <a:ext cx="419057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3F1A10"/>
                </a:solidFill>
                <a:latin typeface="Baskerville Old Face" panose="02020602080505020303" pitchFamily="18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4FCD3F9-258F-73FF-94FA-53DADFB5F42D}"/>
              </a:ext>
            </a:extLst>
          </p:cNvPr>
          <p:cNvSpPr txBox="1"/>
          <p:nvPr/>
        </p:nvSpPr>
        <p:spPr>
          <a:xfrm>
            <a:off x="9395033" y="1465987"/>
            <a:ext cx="21900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rgbClr val="C25720"/>
                </a:solidFill>
                <a:latin typeface="Corbel" panose="020B0503020204020204" pitchFamily="34" charset="0"/>
              </a:rPr>
              <a:t>subtítulo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56C59924-019F-1CAB-3275-D6C08338B035}"/>
              </a:ext>
            </a:extLst>
          </p:cNvPr>
          <p:cNvSpPr/>
          <p:nvPr/>
        </p:nvSpPr>
        <p:spPr>
          <a:xfrm>
            <a:off x="606944" y="1138215"/>
            <a:ext cx="6667500" cy="4823215"/>
          </a:xfrm>
          <a:prstGeom prst="roundRect">
            <a:avLst>
              <a:gd name="adj" fmla="val 2829"/>
            </a:avLst>
          </a:prstGeom>
          <a:solidFill>
            <a:srgbClr val="FEFDFF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2F3930D-3A10-46E4-81CE-4B19C27A52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59" y="1374385"/>
            <a:ext cx="2880000" cy="4320000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ED30D50-4943-0753-F1F4-C18CC08A0F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469" y="1374385"/>
            <a:ext cx="2881401" cy="4320000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50928C72-AB9F-4D5C-32C3-57B88C9400E4}"/>
              </a:ext>
            </a:extLst>
          </p:cNvPr>
          <p:cNvSpPr/>
          <p:nvPr/>
        </p:nvSpPr>
        <p:spPr>
          <a:xfrm>
            <a:off x="891575" y="5431495"/>
            <a:ext cx="2723535" cy="592394"/>
          </a:xfrm>
          <a:prstGeom prst="roundRect">
            <a:avLst/>
          </a:prstGeom>
          <a:solidFill>
            <a:srgbClr val="3F1A1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latin typeface="Corbel" panose="020B0503020204020204" pitchFamily="34" charset="0"/>
              </a:rPr>
              <a:t>Assunto 01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BFDAD24F-F4BF-2FC2-0BC3-FCC7C6EE38D3}"/>
              </a:ext>
            </a:extLst>
          </p:cNvPr>
          <p:cNvSpPr/>
          <p:nvPr/>
        </p:nvSpPr>
        <p:spPr>
          <a:xfrm>
            <a:off x="4216721" y="5431495"/>
            <a:ext cx="2723535" cy="592394"/>
          </a:xfrm>
          <a:prstGeom prst="roundRect">
            <a:avLst/>
          </a:prstGeom>
          <a:solidFill>
            <a:srgbClr val="3F1A1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dirty="0">
                <a:latin typeface="Corbel" panose="020B0503020204020204" pitchFamily="34" charset="0"/>
              </a:rPr>
              <a:t>Assunto 02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9F99A3EE-15CD-B3A8-954D-BE30D5B8BCBC}"/>
              </a:ext>
            </a:extLst>
          </p:cNvPr>
          <p:cNvSpPr txBox="1"/>
          <p:nvPr/>
        </p:nvSpPr>
        <p:spPr>
          <a:xfrm>
            <a:off x="7727254" y="5171085"/>
            <a:ext cx="3511871" cy="790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800" dirty="0">
                <a:solidFill>
                  <a:srgbClr val="3F1A10"/>
                </a:solidFill>
                <a:latin typeface="Corbel" panose="020B0503020204020204" pitchFamily="34" charset="0"/>
                <a:ea typeface="Cambria" panose="02040503050406030204" pitchFamily="18" charset="0"/>
              </a:rPr>
              <a:t>Este é um espaço para um pequeno texto. 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9E88230B-9E1E-28C8-BC58-0B424B47C1D4}"/>
              </a:ext>
            </a:extLst>
          </p:cNvPr>
          <p:cNvSpPr/>
          <p:nvPr/>
        </p:nvSpPr>
        <p:spPr>
          <a:xfrm>
            <a:off x="7881388" y="2973700"/>
            <a:ext cx="3600000" cy="292100"/>
          </a:xfrm>
          <a:prstGeom prst="roundRect">
            <a:avLst>
              <a:gd name="adj" fmla="val 50000"/>
            </a:avLst>
          </a:prstGeom>
          <a:solidFill>
            <a:srgbClr val="3F1A10"/>
          </a:solidFill>
          <a:ln>
            <a:solidFill>
              <a:srgbClr val="3F1A1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987F2711-0600-33D0-E4F0-44B83002691D}"/>
              </a:ext>
            </a:extLst>
          </p:cNvPr>
          <p:cNvSpPr/>
          <p:nvPr/>
        </p:nvSpPr>
        <p:spPr>
          <a:xfrm>
            <a:off x="7895969" y="2993750"/>
            <a:ext cx="3456000" cy="252000"/>
          </a:xfrm>
          <a:prstGeom prst="roundRect">
            <a:avLst>
              <a:gd name="adj" fmla="val 50000"/>
            </a:avLst>
          </a:prstGeom>
          <a:solidFill>
            <a:srgbClr val="C2572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65002170-8573-B3FC-ED5A-CE741C6F68B8}"/>
              </a:ext>
            </a:extLst>
          </p:cNvPr>
          <p:cNvSpPr/>
          <p:nvPr/>
        </p:nvSpPr>
        <p:spPr>
          <a:xfrm>
            <a:off x="7881388" y="4237350"/>
            <a:ext cx="3600000" cy="292100"/>
          </a:xfrm>
          <a:prstGeom prst="roundRect">
            <a:avLst>
              <a:gd name="adj" fmla="val 50000"/>
            </a:avLst>
          </a:prstGeom>
          <a:solidFill>
            <a:srgbClr val="3F1A10"/>
          </a:solidFill>
          <a:ln>
            <a:solidFill>
              <a:srgbClr val="3F1A1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C34BBB59-A9FB-D4A1-12C3-6E9113E0B2C3}"/>
              </a:ext>
            </a:extLst>
          </p:cNvPr>
          <p:cNvSpPr/>
          <p:nvPr/>
        </p:nvSpPr>
        <p:spPr>
          <a:xfrm>
            <a:off x="7895969" y="4257400"/>
            <a:ext cx="3168000" cy="252000"/>
          </a:xfrm>
          <a:prstGeom prst="roundRect">
            <a:avLst>
              <a:gd name="adj" fmla="val 50000"/>
            </a:avLst>
          </a:prstGeom>
          <a:solidFill>
            <a:srgbClr val="C2572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235BE2E-0398-4831-5B12-57E2EA170A99}"/>
              </a:ext>
            </a:extLst>
          </p:cNvPr>
          <p:cNvSpPr txBox="1"/>
          <p:nvPr/>
        </p:nvSpPr>
        <p:spPr>
          <a:xfrm>
            <a:off x="7881388" y="2533768"/>
            <a:ext cx="1744393" cy="395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400" dirty="0">
                <a:solidFill>
                  <a:srgbClr val="3F1A10"/>
                </a:solidFill>
                <a:latin typeface="Corbel" panose="020B0503020204020204" pitchFamily="34" charset="0"/>
                <a:ea typeface="Cambria" panose="02040503050406030204" pitchFamily="18" charset="0"/>
              </a:rPr>
              <a:t>Assunto 01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011EE579-8475-65E9-9BE2-BC89EC3FB18A}"/>
              </a:ext>
            </a:extLst>
          </p:cNvPr>
          <p:cNvSpPr txBox="1"/>
          <p:nvPr/>
        </p:nvSpPr>
        <p:spPr>
          <a:xfrm>
            <a:off x="7879576" y="3832152"/>
            <a:ext cx="1744393" cy="395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400" dirty="0">
                <a:solidFill>
                  <a:srgbClr val="3F1A10"/>
                </a:solidFill>
                <a:latin typeface="Corbel" panose="020B0503020204020204" pitchFamily="34" charset="0"/>
                <a:ea typeface="Cambria" panose="02040503050406030204" pitchFamily="18" charset="0"/>
              </a:rPr>
              <a:t>Assunto 02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0F9AC1B3-0921-F3C5-0723-97D666DF0B89}"/>
              </a:ext>
            </a:extLst>
          </p:cNvPr>
          <p:cNvSpPr txBox="1"/>
          <p:nvPr/>
        </p:nvSpPr>
        <p:spPr>
          <a:xfrm>
            <a:off x="10574097" y="2553678"/>
            <a:ext cx="831244" cy="395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2400" b="1" dirty="0">
                <a:solidFill>
                  <a:srgbClr val="3F1A10"/>
                </a:solidFill>
                <a:latin typeface="Corbel" panose="020B0503020204020204" pitchFamily="34" charset="0"/>
                <a:ea typeface="Cambria" panose="02040503050406030204" pitchFamily="18" charset="0"/>
              </a:rPr>
              <a:t>96%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69C11CBE-949B-4650-2A3C-639ABDADDB7E}"/>
              </a:ext>
            </a:extLst>
          </p:cNvPr>
          <p:cNvSpPr txBox="1"/>
          <p:nvPr/>
        </p:nvSpPr>
        <p:spPr>
          <a:xfrm>
            <a:off x="10574097" y="3862227"/>
            <a:ext cx="831244" cy="395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pt-BR" sz="2400" b="1" dirty="0">
                <a:solidFill>
                  <a:srgbClr val="3F1A10"/>
                </a:solidFill>
                <a:latin typeface="Corbel" panose="020B0503020204020204" pitchFamily="34" charset="0"/>
                <a:ea typeface="Cambria" panose="02040503050406030204" pitchFamily="18" charset="0"/>
              </a:rPr>
              <a:t>88%</a:t>
            </a:r>
          </a:p>
        </p:txBody>
      </p:sp>
    </p:spTree>
    <p:extLst>
      <p:ext uri="{BB962C8B-B14F-4D97-AF65-F5344CB8AC3E}">
        <p14:creationId xmlns:p14="http://schemas.microsoft.com/office/powerpoint/2010/main" val="42310474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 animBg="1"/>
      <p:bldP spid="10" grpId="0" animBg="1"/>
      <p:bldP spid="11" grpId="0"/>
      <p:bldP spid="13" grpId="0" animBg="1"/>
      <p:bldP spid="15" grpId="0" animBg="1"/>
      <p:bldP spid="16" grpId="0"/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: Cantos Diagonais Arredondados 1">
            <a:extLst>
              <a:ext uri="{FF2B5EF4-FFF2-40B4-BE49-F238E27FC236}">
                <a16:creationId xmlns:a16="http://schemas.microsoft.com/office/drawing/2014/main" id="{9AE0DBF9-6F37-29B3-7684-5C99E445007B}"/>
              </a:ext>
            </a:extLst>
          </p:cNvPr>
          <p:cNvSpPr/>
          <p:nvPr/>
        </p:nvSpPr>
        <p:spPr>
          <a:xfrm flipH="1">
            <a:off x="0" y="0"/>
            <a:ext cx="10274300" cy="4546600"/>
          </a:xfrm>
          <a:prstGeom prst="round2DiagRect">
            <a:avLst/>
          </a:prstGeom>
          <a:solidFill>
            <a:srgbClr val="3F1A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3493C25-F3E5-A008-388D-C060D0C0EFBB}"/>
              </a:ext>
            </a:extLst>
          </p:cNvPr>
          <p:cNvSpPr txBox="1"/>
          <p:nvPr/>
        </p:nvSpPr>
        <p:spPr>
          <a:xfrm>
            <a:off x="546101" y="293566"/>
            <a:ext cx="419057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FEFDFF"/>
                </a:solidFill>
                <a:latin typeface="Baskerville Old Face" panose="02020602080505020303" pitchFamily="18" charset="0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D89DD00-F02E-8E0A-56A8-BE286E8C559B}"/>
              </a:ext>
            </a:extLst>
          </p:cNvPr>
          <p:cNvSpPr txBox="1"/>
          <p:nvPr/>
        </p:nvSpPr>
        <p:spPr>
          <a:xfrm>
            <a:off x="563018" y="1350322"/>
            <a:ext cx="21900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rgbClr val="FEFDFF"/>
                </a:solidFill>
                <a:latin typeface="Corbel" panose="020B0503020204020204" pitchFamily="34" charset="0"/>
              </a:rPr>
              <a:t>subtítulo</a:t>
            </a: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4141C972-12E5-08ED-EB40-08E393A83260}"/>
              </a:ext>
            </a:extLst>
          </p:cNvPr>
          <p:cNvGrpSpPr/>
          <p:nvPr/>
        </p:nvGrpSpPr>
        <p:grpSpPr>
          <a:xfrm>
            <a:off x="603250" y="3670300"/>
            <a:ext cx="2273300" cy="2641600"/>
            <a:chOff x="850900" y="3670300"/>
            <a:chExt cx="2273300" cy="2641600"/>
          </a:xfrm>
        </p:grpSpPr>
        <p:sp>
          <p:nvSpPr>
            <p:cNvPr id="3" name="Retângulo: Cantos Arredondados 2">
              <a:extLst>
                <a:ext uri="{FF2B5EF4-FFF2-40B4-BE49-F238E27FC236}">
                  <a16:creationId xmlns:a16="http://schemas.microsoft.com/office/drawing/2014/main" id="{7F792522-52D2-C782-23F7-AFFE11BCD558}"/>
                </a:ext>
              </a:extLst>
            </p:cNvPr>
            <p:cNvSpPr/>
            <p:nvPr/>
          </p:nvSpPr>
          <p:spPr>
            <a:xfrm>
              <a:off x="850900" y="3670300"/>
              <a:ext cx="2273300" cy="2641600"/>
            </a:xfrm>
            <a:prstGeom prst="roundRect">
              <a:avLst/>
            </a:prstGeom>
            <a:solidFill>
              <a:srgbClr val="FEFD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FCACD243-4EC6-F386-0194-C211995C21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932" b="16402"/>
            <a:stretch>
              <a:fillRect/>
            </a:stretch>
          </p:blipFill>
          <p:spPr>
            <a:xfrm>
              <a:off x="1357993" y="3917043"/>
              <a:ext cx="1259114" cy="1259114"/>
            </a:xfrm>
            <a:prstGeom prst="ellipse">
              <a:avLst/>
            </a:prstGeom>
            <a:ln w="57150">
              <a:solidFill>
                <a:srgbClr val="C25720"/>
              </a:solidFill>
            </a:ln>
          </p:spPr>
        </p:pic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66D45CA6-B386-6DB0-5D75-04BCE21AC58B}"/>
                </a:ext>
              </a:extLst>
            </p:cNvPr>
            <p:cNvSpPr txBox="1"/>
            <p:nvPr/>
          </p:nvSpPr>
          <p:spPr>
            <a:xfrm>
              <a:off x="1192300" y="5267576"/>
              <a:ext cx="159050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dirty="0">
                  <a:solidFill>
                    <a:srgbClr val="3F1A10"/>
                  </a:solidFill>
                  <a:latin typeface="Baskerville Old Face" panose="02020602080505020303" pitchFamily="18" charset="0"/>
                </a:rPr>
                <a:t>TÍTULO</a:t>
              </a:r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77FCE6DC-BEB5-EB24-752B-CCEBAF475268}"/>
                </a:ext>
              </a:extLst>
            </p:cNvPr>
            <p:cNvSpPr txBox="1"/>
            <p:nvPr/>
          </p:nvSpPr>
          <p:spPr>
            <a:xfrm>
              <a:off x="1124204" y="5697078"/>
              <a:ext cx="172669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000" dirty="0">
                  <a:solidFill>
                    <a:srgbClr val="C25720"/>
                  </a:solidFill>
                  <a:latin typeface="Corbel" panose="020B0503020204020204" pitchFamily="34" charset="0"/>
                </a:rPr>
                <a:t>Pequeno texto</a:t>
              </a:r>
            </a:p>
          </p:txBody>
        </p:sp>
      </p:grp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36519A45-FA8F-C2E8-F1C0-A39959CFBDA9}"/>
              </a:ext>
            </a:extLst>
          </p:cNvPr>
          <p:cNvGrpSpPr/>
          <p:nvPr/>
        </p:nvGrpSpPr>
        <p:grpSpPr>
          <a:xfrm>
            <a:off x="3383643" y="3670300"/>
            <a:ext cx="2273300" cy="2641600"/>
            <a:chOff x="850900" y="3670300"/>
            <a:chExt cx="2273300" cy="2641600"/>
          </a:xfrm>
        </p:grpSpPr>
        <p:sp>
          <p:nvSpPr>
            <p:cNvPr id="11" name="Retângulo: Cantos Arredondados 10">
              <a:extLst>
                <a:ext uri="{FF2B5EF4-FFF2-40B4-BE49-F238E27FC236}">
                  <a16:creationId xmlns:a16="http://schemas.microsoft.com/office/drawing/2014/main" id="{79BDA5EB-326D-D7D5-15A2-285D443B607B}"/>
                </a:ext>
              </a:extLst>
            </p:cNvPr>
            <p:cNvSpPr/>
            <p:nvPr/>
          </p:nvSpPr>
          <p:spPr>
            <a:xfrm>
              <a:off x="850900" y="3670300"/>
              <a:ext cx="2273300" cy="2641600"/>
            </a:xfrm>
            <a:prstGeom prst="roundRect">
              <a:avLst/>
            </a:prstGeom>
            <a:solidFill>
              <a:srgbClr val="FEFD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59BBF62B-7347-FEA0-76D5-B3E9835688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76" r="16676"/>
            <a:stretch/>
          </p:blipFill>
          <p:spPr>
            <a:xfrm>
              <a:off x="1357993" y="3917043"/>
              <a:ext cx="1259114" cy="1259114"/>
            </a:xfrm>
            <a:prstGeom prst="ellipse">
              <a:avLst/>
            </a:prstGeom>
            <a:ln w="57150">
              <a:solidFill>
                <a:srgbClr val="C25720"/>
              </a:solidFill>
            </a:ln>
          </p:spPr>
        </p:pic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ABA6FC5E-D1BE-EC42-3CD7-112C569AC98A}"/>
                </a:ext>
              </a:extLst>
            </p:cNvPr>
            <p:cNvSpPr txBox="1"/>
            <p:nvPr/>
          </p:nvSpPr>
          <p:spPr>
            <a:xfrm>
              <a:off x="1192300" y="5267576"/>
              <a:ext cx="159050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dirty="0">
                  <a:solidFill>
                    <a:srgbClr val="3F1A10"/>
                  </a:solidFill>
                  <a:latin typeface="Baskerville Old Face" panose="02020602080505020303" pitchFamily="18" charset="0"/>
                </a:rPr>
                <a:t>TÍTULO</a:t>
              </a:r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1C914CF6-CE2D-418C-E506-F6DC0ADC4940}"/>
                </a:ext>
              </a:extLst>
            </p:cNvPr>
            <p:cNvSpPr txBox="1"/>
            <p:nvPr/>
          </p:nvSpPr>
          <p:spPr>
            <a:xfrm>
              <a:off x="1124204" y="5697078"/>
              <a:ext cx="172669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000" dirty="0">
                  <a:solidFill>
                    <a:srgbClr val="C25720"/>
                  </a:solidFill>
                  <a:latin typeface="Corbel" panose="020B0503020204020204" pitchFamily="34" charset="0"/>
                </a:rPr>
                <a:t>Pequeno texto</a:t>
              </a:r>
            </a:p>
          </p:txBody>
        </p:sp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DFB0A21F-E6FA-DD04-AEA5-2C8FDBD31463}"/>
              </a:ext>
            </a:extLst>
          </p:cNvPr>
          <p:cNvGrpSpPr/>
          <p:nvPr/>
        </p:nvGrpSpPr>
        <p:grpSpPr>
          <a:xfrm>
            <a:off x="6164036" y="3670300"/>
            <a:ext cx="2273300" cy="2641600"/>
            <a:chOff x="850900" y="3670300"/>
            <a:chExt cx="2273300" cy="2641600"/>
          </a:xfrm>
        </p:grpSpPr>
        <p:sp>
          <p:nvSpPr>
            <p:cNvPr id="16" name="Retângulo: Cantos Arredondados 15">
              <a:extLst>
                <a:ext uri="{FF2B5EF4-FFF2-40B4-BE49-F238E27FC236}">
                  <a16:creationId xmlns:a16="http://schemas.microsoft.com/office/drawing/2014/main" id="{4DE508D3-891F-BB63-5B49-052B8008186B}"/>
                </a:ext>
              </a:extLst>
            </p:cNvPr>
            <p:cNvSpPr/>
            <p:nvPr/>
          </p:nvSpPr>
          <p:spPr>
            <a:xfrm>
              <a:off x="850900" y="3670300"/>
              <a:ext cx="2273300" cy="2641600"/>
            </a:xfrm>
            <a:prstGeom prst="roundRect">
              <a:avLst/>
            </a:prstGeom>
            <a:solidFill>
              <a:srgbClr val="FEFD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BEDA5061-CB61-748D-A568-C00B4DD055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646" b="16646"/>
            <a:stretch/>
          </p:blipFill>
          <p:spPr>
            <a:xfrm>
              <a:off x="1357993" y="3917043"/>
              <a:ext cx="1259114" cy="1259114"/>
            </a:xfrm>
            <a:prstGeom prst="ellipse">
              <a:avLst/>
            </a:prstGeom>
            <a:ln w="57150">
              <a:solidFill>
                <a:srgbClr val="C25720"/>
              </a:solidFill>
            </a:ln>
          </p:spPr>
        </p:pic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218854E2-B87C-689A-4DA3-5053C758C500}"/>
                </a:ext>
              </a:extLst>
            </p:cNvPr>
            <p:cNvSpPr txBox="1"/>
            <p:nvPr/>
          </p:nvSpPr>
          <p:spPr>
            <a:xfrm>
              <a:off x="1192300" y="5267576"/>
              <a:ext cx="159050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dirty="0">
                  <a:solidFill>
                    <a:srgbClr val="3F1A10"/>
                  </a:solidFill>
                  <a:latin typeface="Baskerville Old Face" panose="02020602080505020303" pitchFamily="18" charset="0"/>
                </a:rPr>
                <a:t>TÍTULO</a:t>
              </a:r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BC1E4D56-C154-454D-A6B3-CAED4366E7E3}"/>
                </a:ext>
              </a:extLst>
            </p:cNvPr>
            <p:cNvSpPr txBox="1"/>
            <p:nvPr/>
          </p:nvSpPr>
          <p:spPr>
            <a:xfrm>
              <a:off x="1124204" y="5697078"/>
              <a:ext cx="172669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000" dirty="0">
                  <a:solidFill>
                    <a:srgbClr val="C25720"/>
                  </a:solidFill>
                  <a:latin typeface="Corbel" panose="020B0503020204020204" pitchFamily="34" charset="0"/>
                </a:rPr>
                <a:t>Pequeno texto</a:t>
              </a:r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E332A7CB-BC82-2772-B97F-6CCEC14CEF35}"/>
              </a:ext>
            </a:extLst>
          </p:cNvPr>
          <p:cNvGrpSpPr/>
          <p:nvPr/>
        </p:nvGrpSpPr>
        <p:grpSpPr>
          <a:xfrm>
            <a:off x="8944429" y="3670300"/>
            <a:ext cx="2273300" cy="2641600"/>
            <a:chOff x="850900" y="3670300"/>
            <a:chExt cx="2273300" cy="2641600"/>
          </a:xfrm>
        </p:grpSpPr>
        <p:sp>
          <p:nvSpPr>
            <p:cNvPr id="21" name="Retângulo: Cantos Arredondados 20">
              <a:extLst>
                <a:ext uri="{FF2B5EF4-FFF2-40B4-BE49-F238E27FC236}">
                  <a16:creationId xmlns:a16="http://schemas.microsoft.com/office/drawing/2014/main" id="{DFF2738A-46B1-AE3C-3F19-05FBF3EE6CFA}"/>
                </a:ext>
              </a:extLst>
            </p:cNvPr>
            <p:cNvSpPr/>
            <p:nvPr/>
          </p:nvSpPr>
          <p:spPr>
            <a:xfrm>
              <a:off x="850900" y="3670300"/>
              <a:ext cx="2273300" cy="2641600"/>
            </a:xfrm>
            <a:prstGeom prst="roundRect">
              <a:avLst/>
            </a:prstGeom>
            <a:solidFill>
              <a:srgbClr val="FEFDF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2" name="Imagem 21">
              <a:extLst>
                <a:ext uri="{FF2B5EF4-FFF2-40B4-BE49-F238E27FC236}">
                  <a16:creationId xmlns:a16="http://schemas.microsoft.com/office/drawing/2014/main" id="{56A4EA6E-EE99-510F-5837-A220CD9CFF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64" r="16664"/>
            <a:stretch/>
          </p:blipFill>
          <p:spPr>
            <a:xfrm>
              <a:off x="1357993" y="3917043"/>
              <a:ext cx="1259114" cy="1259114"/>
            </a:xfrm>
            <a:prstGeom prst="ellipse">
              <a:avLst/>
            </a:prstGeom>
            <a:ln w="57150">
              <a:solidFill>
                <a:srgbClr val="C25720"/>
              </a:solidFill>
            </a:ln>
          </p:spPr>
        </p:pic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D7F7BA74-16A5-C72F-9AD9-0112B748EB91}"/>
                </a:ext>
              </a:extLst>
            </p:cNvPr>
            <p:cNvSpPr txBox="1"/>
            <p:nvPr/>
          </p:nvSpPr>
          <p:spPr>
            <a:xfrm>
              <a:off x="1192300" y="5267576"/>
              <a:ext cx="159050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dirty="0">
                  <a:solidFill>
                    <a:srgbClr val="3F1A10"/>
                  </a:solidFill>
                  <a:latin typeface="Baskerville Old Face" panose="02020602080505020303" pitchFamily="18" charset="0"/>
                </a:rPr>
                <a:t>TÍTULO</a:t>
              </a:r>
            </a:p>
          </p:txBody>
        </p: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7BE5DD0D-668D-C46A-D320-A6731C39021D}"/>
                </a:ext>
              </a:extLst>
            </p:cNvPr>
            <p:cNvSpPr txBox="1"/>
            <p:nvPr/>
          </p:nvSpPr>
          <p:spPr>
            <a:xfrm>
              <a:off x="1124204" y="5697078"/>
              <a:ext cx="172669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000" dirty="0">
                  <a:solidFill>
                    <a:srgbClr val="C25720"/>
                  </a:solidFill>
                  <a:latin typeface="Corbel" panose="020B0503020204020204" pitchFamily="34" charset="0"/>
                </a:rPr>
                <a:t>Pequeno texto</a:t>
              </a:r>
            </a:p>
          </p:txBody>
        </p:sp>
      </p:grp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1A6948A5-9F36-B42F-EEFA-8F5700B35618}"/>
              </a:ext>
            </a:extLst>
          </p:cNvPr>
          <p:cNvSpPr txBox="1"/>
          <p:nvPr/>
        </p:nvSpPr>
        <p:spPr>
          <a:xfrm>
            <a:off x="546101" y="2271653"/>
            <a:ext cx="9150349" cy="989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3600" dirty="0">
                <a:solidFill>
                  <a:srgbClr val="FEFDFF"/>
                </a:solidFill>
                <a:latin typeface="Corbel" panose="020B0503020204020204" pitchFamily="34" charset="0"/>
                <a:ea typeface="Cambria" panose="02040503050406030204" pitchFamily="18" charset="0"/>
              </a:rPr>
              <a:t>Este é um espaço para um pequeno texto. Não esqueça de </a:t>
            </a:r>
            <a:r>
              <a:rPr lang="pt-BR" sz="3600" b="1" dirty="0">
                <a:solidFill>
                  <a:srgbClr val="C25720"/>
                </a:solidFill>
                <a:latin typeface="Corbel" panose="020B0503020204020204" pitchFamily="34" charset="0"/>
                <a:ea typeface="Cambria" panose="02040503050406030204" pitchFamily="18" charset="0"/>
              </a:rPr>
              <a:t>destacar as palavras importantes</a:t>
            </a:r>
            <a:r>
              <a:rPr lang="pt-BR" sz="3600" dirty="0">
                <a:solidFill>
                  <a:srgbClr val="FEFDFF"/>
                </a:solidFill>
                <a:latin typeface="Corbel" panose="020B0503020204020204" pitchFamily="34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11073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4C691CDC-71F9-49CB-40CB-B0D6BB27F2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2046" y="0"/>
            <a:ext cx="4574232" cy="6858000"/>
          </a:xfrm>
          <a:prstGeom prst="rect">
            <a:avLst/>
          </a:prstGeom>
        </p:spPr>
      </p:pic>
      <p:sp>
        <p:nvSpPr>
          <p:cNvPr id="6" name="Forma Livre: Forma 5">
            <a:extLst>
              <a:ext uri="{FF2B5EF4-FFF2-40B4-BE49-F238E27FC236}">
                <a16:creationId xmlns:a16="http://schemas.microsoft.com/office/drawing/2014/main" id="{17D76792-2124-A0A9-6B83-464637FB5267}"/>
              </a:ext>
            </a:extLst>
          </p:cNvPr>
          <p:cNvSpPr/>
          <p:nvPr/>
        </p:nvSpPr>
        <p:spPr>
          <a:xfrm>
            <a:off x="0" y="0"/>
            <a:ext cx="5429250" cy="6858000"/>
          </a:xfrm>
          <a:custGeom>
            <a:avLst/>
            <a:gdLst>
              <a:gd name="csX0" fmla="*/ 0 w 5429250"/>
              <a:gd name="csY0" fmla="*/ 0 h 6858000"/>
              <a:gd name="csX1" fmla="*/ 4272156 w 5429250"/>
              <a:gd name="csY1" fmla="*/ 0 h 6858000"/>
              <a:gd name="csX2" fmla="*/ 4304244 w 5429250"/>
              <a:gd name="csY2" fmla="*/ 40833 h 6858000"/>
              <a:gd name="csX3" fmla="*/ 5429250 w 5429250"/>
              <a:gd name="csY3" fmla="*/ 3429001 h 6858000"/>
              <a:gd name="csX4" fmla="*/ 4304244 w 5429250"/>
              <a:gd name="csY4" fmla="*/ 6817168 h 6858000"/>
              <a:gd name="csX5" fmla="*/ 4272156 w 5429250"/>
              <a:gd name="csY5" fmla="*/ 6858000 h 6858000"/>
              <a:gd name="csX6" fmla="*/ 0 w 5429250"/>
              <a:gd name="csY6" fmla="*/ 6858000 h 6858000"/>
              <a:gd name="csX7" fmla="*/ 0 w 5429250"/>
              <a:gd name="csY7" fmla="*/ 6800669 h 6858000"/>
              <a:gd name="csX8" fmla="*/ 112057 w 5429250"/>
              <a:gd name="csY8" fmla="*/ 6792149 h 6858000"/>
              <a:gd name="csX9" fmla="*/ 3147012 w 5429250"/>
              <a:gd name="csY9" fmla="*/ 3429001 h 6858000"/>
              <a:gd name="csX10" fmla="*/ 112057 w 5429250"/>
              <a:gd name="csY10" fmla="*/ 65852 h 6858000"/>
              <a:gd name="csX11" fmla="*/ 0 w 5429250"/>
              <a:gd name="csY11" fmla="*/ 57331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5429250" h="6858000">
                <a:moveTo>
                  <a:pt x="0" y="0"/>
                </a:moveTo>
                <a:lnTo>
                  <a:pt x="4272156" y="0"/>
                </a:lnTo>
                <a:lnTo>
                  <a:pt x="4304244" y="40833"/>
                </a:lnTo>
                <a:cubicBezTo>
                  <a:pt x="5010820" y="985636"/>
                  <a:pt x="5429250" y="2158454"/>
                  <a:pt x="5429250" y="3429001"/>
                </a:cubicBezTo>
                <a:cubicBezTo>
                  <a:pt x="5429250" y="4699547"/>
                  <a:pt x="5010820" y="5872365"/>
                  <a:pt x="4304244" y="6817168"/>
                </a:cubicBezTo>
                <a:lnTo>
                  <a:pt x="4272156" y="6858000"/>
                </a:lnTo>
                <a:lnTo>
                  <a:pt x="0" y="6858000"/>
                </a:lnTo>
                <a:lnTo>
                  <a:pt x="0" y="6800669"/>
                </a:lnTo>
                <a:lnTo>
                  <a:pt x="112057" y="6792149"/>
                </a:lnTo>
                <a:cubicBezTo>
                  <a:pt x="1816746" y="6619028"/>
                  <a:pt x="3147012" y="5179364"/>
                  <a:pt x="3147012" y="3429001"/>
                </a:cubicBezTo>
                <a:cubicBezTo>
                  <a:pt x="3147012" y="1678637"/>
                  <a:pt x="1816746" y="238973"/>
                  <a:pt x="112057" y="65852"/>
                </a:cubicBezTo>
                <a:lnTo>
                  <a:pt x="0" y="57331"/>
                </a:lnTo>
                <a:close/>
              </a:path>
            </a:pathLst>
          </a:custGeom>
          <a:solidFill>
            <a:srgbClr val="3F1A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F6CD9D93-E6C5-FC49-35FB-C30BC5CA6947}"/>
              </a:ext>
            </a:extLst>
          </p:cNvPr>
          <p:cNvSpPr/>
          <p:nvPr/>
        </p:nvSpPr>
        <p:spPr>
          <a:xfrm>
            <a:off x="2999732" y="471948"/>
            <a:ext cx="1385816" cy="1385816"/>
          </a:xfrm>
          <a:prstGeom prst="ellipse">
            <a:avLst/>
          </a:prstGeom>
          <a:solidFill>
            <a:srgbClr val="C2572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8B2568CA-76CA-F718-8DD6-21D53CD573B1}"/>
              </a:ext>
            </a:extLst>
          </p:cNvPr>
          <p:cNvSpPr/>
          <p:nvPr/>
        </p:nvSpPr>
        <p:spPr>
          <a:xfrm>
            <a:off x="3456932" y="2736092"/>
            <a:ext cx="1385816" cy="1385816"/>
          </a:xfrm>
          <a:prstGeom prst="ellipse">
            <a:avLst/>
          </a:prstGeom>
          <a:solidFill>
            <a:srgbClr val="C2572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12837578-5CA9-65ED-FEF5-B41FACE4768F}"/>
              </a:ext>
            </a:extLst>
          </p:cNvPr>
          <p:cNvSpPr/>
          <p:nvPr/>
        </p:nvSpPr>
        <p:spPr>
          <a:xfrm>
            <a:off x="2999732" y="5000236"/>
            <a:ext cx="1385816" cy="1385816"/>
          </a:xfrm>
          <a:prstGeom prst="ellipse">
            <a:avLst/>
          </a:prstGeom>
          <a:solidFill>
            <a:srgbClr val="C2572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Gráfico 12" descr="Germe com preenchimento sólido">
            <a:extLst>
              <a:ext uri="{FF2B5EF4-FFF2-40B4-BE49-F238E27FC236}">
                <a16:creationId xmlns:a16="http://schemas.microsoft.com/office/drawing/2014/main" id="{7A693961-48CE-AA98-6A72-BBD771D8D19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26837" y="722138"/>
            <a:ext cx="914400" cy="914400"/>
          </a:xfrm>
          <a:prstGeom prst="rect">
            <a:avLst/>
          </a:prstGeom>
        </p:spPr>
      </p:pic>
      <p:pic>
        <p:nvPicPr>
          <p:cNvPr id="14" name="Gráfico 13" descr="Maçã com preenchimento sólido">
            <a:extLst>
              <a:ext uri="{FF2B5EF4-FFF2-40B4-BE49-F238E27FC236}">
                <a16:creationId xmlns:a16="http://schemas.microsoft.com/office/drawing/2014/main" id="{3BA13F89-E05E-702A-0930-27E72DF617E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3692640" y="2986282"/>
            <a:ext cx="914400" cy="914400"/>
          </a:xfrm>
          <a:prstGeom prst="rect">
            <a:avLst/>
          </a:prstGeom>
        </p:spPr>
      </p:pic>
      <p:pic>
        <p:nvPicPr>
          <p:cNvPr id="15" name="Gráfico 14" descr="Lixo com preenchimento sólido">
            <a:extLst>
              <a:ext uri="{FF2B5EF4-FFF2-40B4-BE49-F238E27FC236}">
                <a16:creationId xmlns:a16="http://schemas.microsoft.com/office/drawing/2014/main" id="{F9F0245E-8CA4-017B-B8B9-592664AD98B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235440" y="5250426"/>
            <a:ext cx="914400" cy="914400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B35B3B3D-335D-02BA-A38C-7BC51D10EC5D}"/>
              </a:ext>
            </a:extLst>
          </p:cNvPr>
          <p:cNvSpPr txBox="1"/>
          <p:nvPr/>
        </p:nvSpPr>
        <p:spPr>
          <a:xfrm>
            <a:off x="7531101" y="484066"/>
            <a:ext cx="419057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3F1A10"/>
                </a:solidFill>
                <a:latin typeface="Baskerville Old Face" panose="02020602080505020303" pitchFamily="18" charset="0"/>
              </a:rPr>
              <a:t>TÍTULO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C60AABE7-B122-C0DE-2F91-489FB67C2B7A}"/>
              </a:ext>
            </a:extLst>
          </p:cNvPr>
          <p:cNvSpPr txBox="1"/>
          <p:nvPr/>
        </p:nvSpPr>
        <p:spPr>
          <a:xfrm>
            <a:off x="9395033" y="1465987"/>
            <a:ext cx="21900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rgbClr val="C25720"/>
                </a:solidFill>
                <a:latin typeface="Corbel" panose="020B0503020204020204" pitchFamily="34" charset="0"/>
              </a:rPr>
              <a:t>subtítulo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9C02A12E-886D-746A-21C6-815F2D1CA007}"/>
              </a:ext>
            </a:extLst>
          </p:cNvPr>
          <p:cNvSpPr txBox="1"/>
          <p:nvPr/>
        </p:nvSpPr>
        <p:spPr>
          <a:xfrm>
            <a:off x="7894418" y="2789426"/>
            <a:ext cx="3463935" cy="790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800" dirty="0">
                <a:solidFill>
                  <a:srgbClr val="3F1A10"/>
                </a:solidFill>
                <a:latin typeface="Corbel" panose="020B0503020204020204" pitchFamily="34" charset="0"/>
                <a:ea typeface="Cambria" panose="02040503050406030204" pitchFamily="18" charset="0"/>
              </a:rPr>
              <a:t>Este é um espaço para um pequeno texto. 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FDDE3DF4-BBF1-8895-C63B-46D8424C6C6F}"/>
              </a:ext>
            </a:extLst>
          </p:cNvPr>
          <p:cNvSpPr txBox="1"/>
          <p:nvPr/>
        </p:nvSpPr>
        <p:spPr>
          <a:xfrm>
            <a:off x="7894417" y="4090008"/>
            <a:ext cx="3463935" cy="790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800" dirty="0">
                <a:solidFill>
                  <a:srgbClr val="3F1A10"/>
                </a:solidFill>
                <a:latin typeface="Corbel" panose="020B0503020204020204" pitchFamily="34" charset="0"/>
                <a:ea typeface="Cambria" panose="02040503050406030204" pitchFamily="18" charset="0"/>
              </a:rPr>
              <a:t>Este é um espaço para um pequeno texto. 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845CC9C2-7419-2703-1785-DC6427BFD2DB}"/>
              </a:ext>
            </a:extLst>
          </p:cNvPr>
          <p:cNvSpPr txBox="1"/>
          <p:nvPr/>
        </p:nvSpPr>
        <p:spPr>
          <a:xfrm>
            <a:off x="6671563" y="2630600"/>
            <a:ext cx="101822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>
                <a:solidFill>
                  <a:srgbClr val="C25720"/>
                </a:solidFill>
                <a:latin typeface="Baskerville Old Face" panose="02020602080505020303" pitchFamily="18" charset="0"/>
              </a:rPr>
              <a:t>01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8D05688E-9D7C-5DE3-9FF2-EB1E88DA67D9}"/>
              </a:ext>
            </a:extLst>
          </p:cNvPr>
          <p:cNvSpPr txBox="1"/>
          <p:nvPr/>
        </p:nvSpPr>
        <p:spPr>
          <a:xfrm>
            <a:off x="6671562" y="3931183"/>
            <a:ext cx="101822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>
                <a:solidFill>
                  <a:srgbClr val="C25720"/>
                </a:solidFill>
                <a:latin typeface="Baskerville Old Face" panose="02020602080505020303" pitchFamily="18" charset="0"/>
              </a:rPr>
              <a:t>02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AF94DDFB-DEB3-8F2E-8E83-1C5C085C0539}"/>
              </a:ext>
            </a:extLst>
          </p:cNvPr>
          <p:cNvSpPr txBox="1"/>
          <p:nvPr/>
        </p:nvSpPr>
        <p:spPr>
          <a:xfrm>
            <a:off x="7894418" y="5392013"/>
            <a:ext cx="3463935" cy="790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800" dirty="0">
                <a:solidFill>
                  <a:srgbClr val="3F1A10"/>
                </a:solidFill>
                <a:latin typeface="Corbel" panose="020B0503020204020204" pitchFamily="34" charset="0"/>
                <a:ea typeface="Cambria" panose="02040503050406030204" pitchFamily="18" charset="0"/>
              </a:rPr>
              <a:t>Este é um espaço para um pequeno texto. 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9E498046-358D-A633-6371-5A20CC636F6A}"/>
              </a:ext>
            </a:extLst>
          </p:cNvPr>
          <p:cNvSpPr txBox="1"/>
          <p:nvPr/>
        </p:nvSpPr>
        <p:spPr>
          <a:xfrm>
            <a:off x="6671562" y="5231766"/>
            <a:ext cx="101822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>
                <a:solidFill>
                  <a:srgbClr val="C25720"/>
                </a:solidFill>
                <a:latin typeface="Baskerville Old Face" panose="02020602080505020303" pitchFamily="18" charset="0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2443174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314</Words>
  <Application>Microsoft Office PowerPoint</Application>
  <PresentationFormat>Widescreen</PresentationFormat>
  <Paragraphs>84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16</vt:i4>
      </vt:variant>
    </vt:vector>
  </HeadingPairs>
  <TitlesOfParts>
    <vt:vector size="26" baseType="lpstr">
      <vt:lpstr>Arial</vt:lpstr>
      <vt:lpstr>Aptos Display</vt:lpstr>
      <vt:lpstr>Corbel</vt:lpstr>
      <vt:lpstr>Calibri</vt:lpstr>
      <vt:lpstr>Bison Bold</vt:lpstr>
      <vt:lpstr>Aptos</vt:lpstr>
      <vt:lpstr>Calibri Light</vt:lpstr>
      <vt:lpstr>Baskerville Old Face</vt:lpstr>
      <vt:lpstr>Tema do Office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Marcio Monteiro</dc:creator>
  <cp:lastModifiedBy>Marcio Monteiro</cp:lastModifiedBy>
  <cp:revision>1</cp:revision>
  <dcterms:created xsi:type="dcterms:W3CDTF">2026-06-04T03:52:37Z</dcterms:created>
  <dcterms:modified xsi:type="dcterms:W3CDTF">2026-07-21T23:32:18Z</dcterms:modified>
</cp:coreProperties>
</file>