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7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8" r:id="rId32"/>
  </p:sldIdLst>
  <p:sldSz cx="12192000" cy="6858000"/>
  <p:notesSz cx="6858000" cy="9144000"/>
  <p:embeddedFontLst>
    <p:embeddedFont>
      <p:font typeface="Bison Bold" panose="00000400000000000000" pitchFamily="2" charset="0"/>
      <p:regular r:id="rId33"/>
    </p:embeddedFont>
    <p:embeddedFont>
      <p:font typeface="Eras Bold ITC" panose="020B0907030504020204" pitchFamily="34" charset="0"/>
      <p:regular r:id="rId34"/>
    </p:embeddedFont>
    <p:embeddedFont>
      <p:font typeface="Helvetica" pitchFamily="2" charset="0"/>
      <p:regular r:id="rId35"/>
      <p:bold r:id="rId36"/>
      <p:italic r:id="rId37"/>
      <p:boldItalic r:id="rId38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3848"/>
    <a:srgbClr val="F75902"/>
    <a:srgbClr val="E2D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delSld modSld sldOrd">
      <pc:chgData name="Marcio Monteiro" userId="aef6e9f59deaac01" providerId="LiveId" clId="{6A8DAF11-0170-4933-B00C-B22EC133431A}" dt="2026-07-21T23:30:40.323" v="254" actId="21"/>
      <pc:docMkLst>
        <pc:docMk/>
      </pc:docMkLst>
      <pc:sldChg chg="addSp delSp modSp mod">
        <pc:chgData name="Marcio Monteiro" userId="aef6e9f59deaac01" providerId="LiveId" clId="{6A8DAF11-0170-4933-B00C-B22EC133431A}" dt="2026-07-21T23:30:40.323" v="254" actId="21"/>
        <pc:sldMkLst>
          <pc:docMk/>
          <pc:sldMk cId="2552788950" sldId="257"/>
        </pc:sldMkLst>
        <pc:picChg chg="add del mod">
          <ac:chgData name="Marcio Monteiro" userId="aef6e9f59deaac01" providerId="LiveId" clId="{6A8DAF11-0170-4933-B00C-B22EC133431A}" dt="2026-07-21T23:30:40.323" v="254" actId="21"/>
          <ac:picMkLst>
            <pc:docMk/>
            <pc:sldMk cId="2552788950" sldId="257"/>
            <ac:picMk id="3" creationId="{0D5CF36D-8AB7-2CF6-CE25-3241B2D03A1F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00"/>
    </inkml:context>
    <inkml:brush xml:id="br0">
      <inkml:brushProperty name="width" value="0.1" units="cm"/>
      <inkml:brushProperty name="height" value="0.1" units="cm"/>
      <inkml:brushProperty name="color" value="#F75902"/>
    </inkml:brush>
  </inkml:definitions>
  <inkml:trace contextRef="#ctx0" brushRef="#br0">1 0 24575,'1835'0'0,"-1793"5"0,-40-5 0,0 0 0,0 0 0,0 1 0,0-1 0,-1 1 0,1 0 0,0-1 0,0 1 0,0 0 0,-1 0 0,1 0 0,0 0 0,-1 0 0,1 0 0,-1 1 0,0-1 0,1 1 0,1 1 0,-4-1-20,0-1 0,0 0 0,0 0 0,-1 0 0,1 0 1,0 0-1,-1 0 0,1 0 0,0 0 0,-1 0 0,1-1 0,-1 1 0,1-1 0,-1 1 0,0-1 0,1 1 0,-1-1 0,1 0 0,-1 0 0,-2 0 0,-1 1-926,-15 4-5880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371"/>
    </inkml:context>
    <inkml:brush xml:id="br0">
      <inkml:brushProperty name="width" value="0.1" units="cm"/>
      <inkml:brushProperty name="height" value="0.1" units="cm"/>
      <inkml:brushProperty name="color" value="#F75902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01"/>
    </inkml:context>
    <inkml:brush xml:id="br0">
      <inkml:brushProperty name="width" value="0.1" units="cm"/>
      <inkml:brushProperty name="height" value="0.1" units="cm"/>
      <inkml:brushProperty name="color" value="#F75902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62"/>
    </inkml:context>
    <inkml:brush xml:id="br0">
      <inkml:brushProperty name="width" value="0.1" units="cm"/>
      <inkml:brushProperty name="height" value="0.1" units="cm"/>
      <inkml:brushProperty name="color" value="#E2DFE2"/>
    </inkml:brush>
  </inkml:definitions>
  <inkml:trace contextRef="#ctx0" brushRef="#br0">1527 1645 24575,'-225'64'0,"205"-58"0,4 1 0</inkml:trace>
  <inkml:trace contextRef="#ctx0" brushRef="#br0" timeOffset="1">1266 1729 24575,'53'-8'0,"155"-43"-68</inkml:trace>
  <inkml:trace contextRef="#ctx0" brushRef="#br0" timeOffset="2">1505 1644 24575,'-38'10'0,"8"-4"0,51-15 0,-7 3 0</inkml:trace>
  <inkml:trace contextRef="#ctx0" brushRef="#br0" timeOffset="3">1979 1680 24575,'-69'20'0,"-12"7"0,-141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0,150-23 0</inkml:trace>
  <inkml:trace contextRef="#ctx0" brushRef="#br0" timeOffset="4">2594 1680 24575,'-33'19'0,"-125"45"0,-312 78 0,67-24 0,1017-361 0,-376 143 0</inkml:trace>
  <inkml:trace contextRef="#ctx0" brushRef="#br0" timeOffset="5">2173 1680 24575,'-490'163'0,"421"-136"0,-31 4 0,67-22 0,1 1 0,-56 27 0,389-158 0,-283 115 0,473-144 0</inkml:trace>
  <inkml:trace contextRef="#ctx0" brushRef="#br0" timeOffset="6">2517 1680 24575,'-404'201'0,"402"-201"0,-62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7">3331 1712 24575,'-83'39'0,"-39"20"0,-15-6 0,-208 52 0,110-38 0,-362 109 0,557-164 0,0 2 0,0 1 0,2 2 0,0 2 0,1 2 0,1 1 0,-34 28 0,60-38 0,24-14 0,32-14 0,-43 15 0,1061-332 0,-840 279 0,187-55 0</inkml:trace>
  <inkml:trace contextRef="#ctx0" brushRef="#br0" timeOffset="8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</inkml:trace>
  <inkml:trace contextRef="#ctx0" brushRef="#br0" timeOffset="9">2972 1657 24575,'-58'30'0,"-3"4"0,-104 80 0,53-35 0,-19 3 0,-4-6 0,-3-6 0,-202 72 0,297-125 0,-243 98 0,228-88 0,1 2 0,-47 37 0</inkml:trace>
  <inkml:trace contextRef="#ctx0" brushRef="#br0" timeOffset="10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11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12">3243 2056 24575,'-3'0'0,"-14"4"0,-638 196 0,296-87 0,38-29 0,-1 1 0,382-108 0,113-60 0,-62 28 0,-94 46 0,741-328 0,-554 268 0,-114 40 0,123-55 0,-208 82 0,-1-1 0,1 1 0,-1-1 0,1 0 0,-1 0 0,2-2 0</inkml:trace>
  <inkml:trace contextRef="#ctx0" brushRef="#br0" timeOffset="13">3225 1821 24575,'-24'3'0,"-12"8"0,0 2 0,2 2 0,-59 32 0,-2 1 0,-400 151 0,53-23 0,274-103 0,282-138 0,3 4 0,2 6 0,207-66 0,231-32 0,-367 104 0</inkml:trace>
  <inkml:trace contextRef="#ctx0" brushRef="#br0" timeOffset="14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15">3331 2684 23924,'-679'193'651,"3"-20"-651,671-172 0,-21 6 0,20-8 0,14-7 0,37-19 0,2 1 0,1 2 0,1 3 0,56-18 0,213-46 0,-163 47 0,108-30 0,-353 76 0,-215 73 0,117-27 0,-922 248 0</inkml:trace>
  <inkml:trace contextRef="#ctx0" brushRef="#br0" timeOffset="16">1284 3171 24575,'40'-8'0,"1018"-260"-1352,-736 195 1248,300-76-180,-617 147 281</inkml:trace>
  <inkml:trace contextRef="#ctx0" brushRef="#br0" timeOffset="17">3331 2657 23208,'-84'12'322,"-39"11"153,-158 51-1,130-32-378,-368 116-96,503-150 0,21-2 0,30-5 0,124-26 0,236-71 0,-332 79 0,454-114 0</inkml:trace>
  <inkml:trace contextRef="#ctx0" brushRef="#br0" timeOffset="18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19">3331 2786 24575,'-399'107'0,"1"4"0,-120 22 0,510-130 0,10-1 0,20-3 0,39-6 0,486-127 0,12-3 0,-553 135 0,-24 3 0,-34 7 0,-830 225-565,361-94 308,272-80 381,50-5 114</inkml:trace>
  <inkml:trace contextRef="#ctx0" brushRef="#br0" timeOffset="20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21">1284 3642 24575,'169'-42'0,"-69"15"0,1406-317-827,-1430 331 1654,-129 37-827,-71 44 0,76-39 0,-96 40 0,36-33 0,-122 22 0,14-4 0,38 4 0,927-266 0,-458 138 0,-52 10 0</inkml:trace>
  <inkml:trace contextRef="#ctx0" brushRef="#br0" timeOffset="22">3313 3275 24574,'-587'157'1,"276"-76"-1,-119 37 0,794-213 0,-64 20 0,-132 35 0,60-19 0,-424 125 0,-570 134 0,-33 13 0</inkml:trace>
  <inkml:trace contextRef="#ctx0" brushRef="#br0" timeOffset="23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24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25">3260 3717 24499,'-621'162'-467,"-72"19"240,350-91 329,320-82 315,29-4-216,41-9-151,361-93-19,-98 21-540,185-19 404,-81 15 111</inkml:trace>
  <inkml:trace contextRef="#ctx0" brushRef="#br0" timeOffset="26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27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28">3348 4386 24472,'-759'159'109,"92"-8"-115,486-113 6,192-50 0,14-6 0,37-15 3,2 3 0,100-33 0,145-27-72,-217 65-31,29-8-24,621-154-474</inkml:trace>
  <inkml:trace contextRef="#ctx0" brushRef="#br0" timeOffset="29">3331 4220 24551,'-16'3'3,"-299"73"15,207-47-15,-1089 274-865,1107-280 864,-214 65 281</inkml:trace>
  <inkml:trace contextRef="#ctx0" brushRef="#br0" timeOffset="30">1301 4801 24575,'48'-12'0,"59"-18"0,1309-328-859,-1406 356 1550,-36 9-499,-50 16-216,-744 202-435,161-111 228</inkml:trace>
  <inkml:trace contextRef="#ctx0" brushRef="#br0" timeOffset="31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32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33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34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35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36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37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38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39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40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41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42">3366 4787 24575,'-105'17'0,"-156"46"0,254-62 0,-760 189 0,571-137 0,134-35 0,99-43 0,26-6 0,1 4 0,106-32 0,145-19 0,-129 35 0,-78 16 0,347-96 0</inkml:trace>
  <inkml:trace contextRef="#ctx0" brushRef="#br0" timeOffset="43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44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45">3331 4029 24575,'-408'101'0,"124"-26"0,152-44 0,33-9 0,1 4 0,-134 55 0,220-76 0,4-2 0,1 0 0,0 1 0,0-1 0,0 2 0,0-1 0,-9 9 0,18-10 0,12-4 0,17-4 0,878-210 0,-674 155 0,-102 23 0</inkml:trace>
  <inkml:trace contextRef="#ctx0" brushRef="#br0" timeOffset="46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47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310"/>
    </inkml:context>
    <inkml:brush xml:id="br0">
      <inkml:brushProperty name="width" value="0.1" units="cm"/>
      <inkml:brushProperty name="height" value="0.1" units="cm"/>
      <inkml:brushProperty name="color" value="#F75902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371"/>
    </inkml:context>
    <inkml:brush xml:id="br0">
      <inkml:brushProperty name="width" value="0.1" units="cm"/>
      <inkml:brushProperty name="height" value="0.1" units="cm"/>
      <inkml:brushProperty name="color" value="#F75902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00"/>
    </inkml:context>
    <inkml:brush xml:id="br0">
      <inkml:brushProperty name="width" value="0.1" units="cm"/>
      <inkml:brushProperty name="height" value="0.1" units="cm"/>
      <inkml:brushProperty name="color" value="#F75902"/>
    </inkml:brush>
  </inkml:definitions>
  <inkml:trace contextRef="#ctx0" brushRef="#br0">1 0 24575,'1835'0'0,"-1793"5"0,-40-5 0,0 0 0,0 0 0,0 1 0,0-1 0,-1 1 0,1 0 0,0-1 0,0 1 0,0 0 0,-1 0 0,1 0 0,0 0 0,-1 0 0,1 0 0,-1 1 0,0-1 0,1 1 0,1 1 0,-4-1-20,0-1 0,0 0 0,0 0 0,-1 0 0,1 0 1,0 0-1,-1 0 0,1 0 0,0 0 0,-1 0 0,1-1 0,-1 1 0,1-1 0,-1 1 0,0-1 0,1 1 0,-1-1 0,1 0 0,-1 0 0,-2 0 0,-1 1-926,-15 4-5880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01"/>
    </inkml:context>
    <inkml:brush xml:id="br0">
      <inkml:brushProperty name="width" value="0.1" units="cm"/>
      <inkml:brushProperty name="height" value="0.1" units="cm"/>
      <inkml:brushProperty name="color" value="#F75902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262"/>
    </inkml:context>
    <inkml:brush xml:id="br0">
      <inkml:brushProperty name="width" value="0.1" units="cm"/>
      <inkml:brushProperty name="height" value="0.1" units="cm"/>
      <inkml:brushProperty name="color" value="#313848"/>
    </inkml:brush>
  </inkml:definitions>
  <inkml:trace contextRef="#ctx0" brushRef="#br0">1527 1645 24575,'-225'64'0,"205"-58"0,4 1 0</inkml:trace>
  <inkml:trace contextRef="#ctx0" brushRef="#br0" timeOffset="1">1266 1729 24575,'53'-8'0,"155"-43"-68</inkml:trace>
  <inkml:trace contextRef="#ctx0" brushRef="#br0" timeOffset="2">1505 1644 24575,'-38'10'0,"8"-4"0,51-15 0,-7 3 0</inkml:trace>
  <inkml:trace contextRef="#ctx0" brushRef="#br0" timeOffset="3">1979 1680 24575,'-69'20'0,"-12"7"0,-141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0,150-23 0</inkml:trace>
  <inkml:trace contextRef="#ctx0" brushRef="#br0" timeOffset="4">2594 1680 24575,'-33'19'0,"-125"45"0,-312 78 0,67-24 0,1017-361 0,-376 143 0</inkml:trace>
  <inkml:trace contextRef="#ctx0" brushRef="#br0" timeOffset="5">2173 1680 24575,'-490'163'0,"421"-136"0,-31 4 0,67-22 0,1 1 0,-56 27 0,389-158 0,-283 115 0,473-144 0</inkml:trace>
  <inkml:trace contextRef="#ctx0" brushRef="#br0" timeOffset="6">2517 1680 24575,'-404'201'0,"402"-201"0,-62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7">3331 1712 24575,'-83'39'0,"-39"20"0,-15-6 0,-208 52 0,110-38 0,-362 109 0,557-164 0,0 2 0,0 1 0,2 2 0,0 2 0,1 2 0,1 1 0,-34 28 0,60-38 0,24-14 0,32-14 0,-43 15 0,1061-332 0,-840 279 0,187-55 0</inkml:trace>
  <inkml:trace contextRef="#ctx0" brushRef="#br0" timeOffset="8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</inkml:trace>
  <inkml:trace contextRef="#ctx0" brushRef="#br0" timeOffset="9">2972 1657 24575,'-58'30'0,"-3"4"0,-104 80 0,53-35 0,-19 3 0,-4-6 0,-3-6 0,-202 72 0,297-125 0,-243 98 0,228-88 0,1 2 0,-47 37 0</inkml:trace>
  <inkml:trace contextRef="#ctx0" brushRef="#br0" timeOffset="10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11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12">3243 2056 24575,'-3'0'0,"-14"4"0,-638 196 0,296-87 0,38-29 0,-1 1 0,382-108 0,113-60 0,-62 28 0,-94 46 0,741-328 0,-554 268 0,-114 40 0,123-55 0,-208 82 0,-1-1 0,1 1 0,-1-1 0,1 0 0,-1 0 0,2-2 0</inkml:trace>
  <inkml:trace contextRef="#ctx0" brushRef="#br0" timeOffset="13">3225 1821 24575,'-24'3'0,"-12"8"0,0 2 0,2 2 0,-59 32 0,-2 1 0,-400 151 0,53-23 0,274-103 0,282-138 0,3 4 0,2 6 0,207-66 0,231-32 0,-367 104 0</inkml:trace>
  <inkml:trace contextRef="#ctx0" brushRef="#br0" timeOffset="14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15">3331 2684 23924,'-679'193'651,"3"-20"-651,671-172 0,-21 6 0,20-8 0,14-7 0,37-19 0,2 1 0,1 2 0,1 3 0,56-18 0,213-46 0,-163 47 0,108-30 0,-353 76 0,-215 73 0,117-27 0,-922 248 0</inkml:trace>
  <inkml:trace contextRef="#ctx0" brushRef="#br0" timeOffset="16">1284 3171 24575,'40'-8'0,"1018"-260"-1352,-736 195 1248,300-76-180,-617 147 281</inkml:trace>
  <inkml:trace contextRef="#ctx0" brushRef="#br0" timeOffset="17">3331 2657 23208,'-84'12'322,"-39"11"153,-158 51-1,130-32-378,-368 116-96,503-150 0,21-2 0,30-5 0,124-26 0,236-71 0,-332 79 0,454-114 0</inkml:trace>
  <inkml:trace contextRef="#ctx0" brushRef="#br0" timeOffset="18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19">3331 2786 24575,'-399'107'0,"1"4"0,-120 22 0,510-130 0,10-1 0,20-3 0,39-6 0,486-127 0,12-3 0,-553 135 0,-24 3 0,-34 7 0,-830 225-565,361-94 308,272-80 381,50-5 114</inkml:trace>
  <inkml:trace contextRef="#ctx0" brushRef="#br0" timeOffset="20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21">1284 3642 24575,'169'-42'0,"-69"15"0,1406-317-827,-1430 331 1654,-129 37-827,-71 44 0,76-39 0,-96 40 0,36-33 0,-122 22 0,14-4 0,38 4 0,927-266 0,-458 138 0,-52 10 0</inkml:trace>
  <inkml:trace contextRef="#ctx0" brushRef="#br0" timeOffset="22">3313 3275 24574,'-587'157'1,"276"-76"-1,-119 37 0,794-213 0,-64 20 0,-132 35 0,60-19 0,-424 125 0,-570 134 0,-33 13 0</inkml:trace>
  <inkml:trace contextRef="#ctx0" brushRef="#br0" timeOffset="23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24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25">3260 3717 24499,'-621'162'-467,"-72"19"240,350-91 329,320-82 315,29-4-216,41-9-151,361-93-19,-98 21-540,185-19 404,-81 15 111</inkml:trace>
  <inkml:trace contextRef="#ctx0" brushRef="#br0" timeOffset="26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27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28">3348 4386 24472,'-759'159'109,"92"-8"-115,486-113 6,192-50 0,14-6 0,37-15 3,2 3 0,100-33 0,145-27-72,-217 65-31,29-8-24,621-154-474</inkml:trace>
  <inkml:trace contextRef="#ctx0" brushRef="#br0" timeOffset="29">3331 4220 24551,'-16'3'3,"-299"73"15,207-47-15,-1089 274-865,1107-280 864,-214 65 281</inkml:trace>
  <inkml:trace contextRef="#ctx0" brushRef="#br0" timeOffset="30">1301 4801 24575,'48'-12'0,"59"-18"0,1309-328-859,-1406 356 1550,-36 9-499,-50 16-216,-744 202-435,161-111 228</inkml:trace>
  <inkml:trace contextRef="#ctx0" brushRef="#br0" timeOffset="31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32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33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34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35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36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37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38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39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40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41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42">3366 4787 24575,'-105'17'0,"-156"46"0,254-62 0,-760 189 0,571-137 0,134-35 0,99-43 0,26-6 0,1 4 0,106-32 0,145-19 0,-129 35 0,-78 16 0,347-96 0</inkml:trace>
  <inkml:trace contextRef="#ctx0" brushRef="#br0" timeOffset="43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44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45">3331 4029 24575,'-408'101'0,"124"-26"0,152-44 0,33-9 0,1 4 0,-134 55 0,220-76 0,4-2 0,1 0 0,0 1 0,0-1 0,0 2 0,0-1 0,-9 9 0,18-10 0,12-4 0,17-4 0,878-210 0,-674 155 0,-102 23 0</inkml:trace>
  <inkml:trace contextRef="#ctx0" brushRef="#br0" timeOffset="46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47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6T22:06:21.310"/>
    </inkml:context>
    <inkml:brush xml:id="br0">
      <inkml:brushProperty name="width" value="0.1" units="cm"/>
      <inkml:brushProperty name="height" value="0.1" units="cm"/>
      <inkml:brushProperty name="color" value="#F75902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1D503A-CF03-EF7B-2A45-CC83DC18F1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70E95A3-CE1B-CDA6-EC83-756ED7B69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392A43-A495-9478-9855-A4C726F8D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8C685E-8CFF-3FFA-165C-576F1610E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3E366E-0A51-0E66-30C0-7F86BFE3C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7637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D6353-6FD5-B6D4-95C0-F11C60800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256EC90-EEAD-33D8-3B43-1CF8232D0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ED2861-6DFC-99BD-5C80-7A462CAEE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9D2998-ECFA-916C-86B3-CA033FCF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B44A12-BA60-2085-69B7-83DFC4643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6566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17FB227-579E-A76A-0E45-7F4816090E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7B4AB0E-CE2E-694B-23CA-0AE72C6E8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CF99CEC-977A-B497-FE6F-7B3A31940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5D2D10-BF81-7378-EDE0-02804C7F7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8B2A79-4930-6EFE-5560-21745F98C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3943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D82381-2219-1C4C-5FE5-5C152F7A8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B00641-E1B9-AAE2-9335-B1B73DB15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A2D2B2-F267-F40A-541E-C2A51BC02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2BF2E6-AC1F-9565-104D-602AE497A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90700F-1C0A-AB04-E06D-25E2B05C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1461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9A2977-CCDE-4303-FAC9-8E4B3EC3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E63AF3-2D10-D9A9-F9E3-969D5B284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1600C6-0376-9F99-8728-1072CBE03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F8EFFE-D36E-5ABA-7149-60C1749D8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6FD1F3-1F21-E1EE-4CBE-33C8C1C05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3170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F5203-6AED-455F-7698-991D7C95A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A0C1E6-86A3-4036-9EF7-20E8CFDC55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4FBFB6E-2558-BE91-C02E-1B9EC2952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34A8955-EB5E-51AC-FE42-01179742D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84C36E6-17B6-6306-60D4-770E1C609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6F2A4A9-7B94-FAEB-EEB9-A940A4E9E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634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1FFC4B-6DB7-BA2B-B8AD-046E5A29B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7DE5D5-FFE0-F175-E3AD-B6408ABA6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4DFC670-C329-09DC-D60F-FF185862A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444223F-DE11-0684-3FC7-E26F1635C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756944-3C71-5827-3DCD-385B2AFC1A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9410304-F8A6-65DD-BA17-EF83CFEBB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06DA36E-E5C6-907A-8D9D-35263CBAB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4FAD5BE-2DAC-2497-B13B-5B6353DA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54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B21688-B511-D353-0CA7-88C8118EB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7CAB07D-13C3-5C63-78BE-A69D340DE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46FACB6-98C2-18E6-D9B8-1FE0205D4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763934C-8AD0-4A4E-00B0-7AFF58E56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898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5EB2E21-4F5C-4B0E-82DD-184B76FF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00C215C-73C1-E452-3EFC-8B0D5F406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0C8584B-7797-5AC9-0D4A-BF45ACF4E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253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C7AC1B-1905-A464-EC2E-C62398B69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3196E4-5E24-C560-D6F4-200B0E17E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0B8923-0AF3-090E-D8D8-E91948D1E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118D701-28D1-9A3A-CAFA-14C97CACB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B4F37A9-2B4B-458A-5367-B3E6479B1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32EEF10-29B3-A5F1-79E3-495343165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043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74652C-A9BD-4059-1EB5-F9B11E5C6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6DDDC5B-25F8-E193-C156-773884305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E15B16F-C733-D16C-BC9B-698FA56C1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923C33B-6FC2-6E77-C368-33F8ABC91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579BB33-0E96-565D-7F62-684C6796E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7E8F932-9E64-6A5B-76C9-0E1E08107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5262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944D2F3-2F05-35F8-3807-870A2CBB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33F0BE7-EAE2-7C5D-FF94-0A88E1AFF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0B5493-FDC9-F843-AC41-5565CFAC05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4A0348-14B3-4538-9C63-D48AAF046B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27C89F-87C3-01BC-B3E3-B691883E9E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72CABB-7003-B9F1-8806-0BC83E3FB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CE0BD4-C87A-4C52-B710-D0CE114EC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538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10" Type="http://schemas.openxmlformats.org/officeDocument/2006/relationships/customXml" Target="../ink/ink5.xml"/><Relationship Id="rId4" Type="http://schemas.openxmlformats.org/officeDocument/2006/relationships/image" Target="../media/image9.png"/><Relationship Id="rId9" Type="http://schemas.openxmlformats.org/officeDocument/2006/relationships/customXml" Target="../ink/ink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customXml" Target="../ink/ink7.xml"/><Relationship Id="rId10" Type="http://schemas.openxmlformats.org/officeDocument/2006/relationships/customXml" Target="../ink/ink10.xml"/><Relationship Id="rId4" Type="http://schemas.openxmlformats.org/officeDocument/2006/relationships/image" Target="../media/image9.png"/><Relationship Id="rId9" Type="http://schemas.openxmlformats.org/officeDocument/2006/relationships/customXml" Target="../ink/ink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20.sv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4" Type="http://schemas.microsoft.com/office/2007/relationships/hdphoto" Target="../media/hdphoto1.wdp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m 56" descr="Pessoa cozinhando na churrasqueira&#10;&#10;O conteúdo gerado por IA pode estar incorreto.">
            <a:extLst>
              <a:ext uri="{FF2B5EF4-FFF2-40B4-BE49-F238E27FC236}">
                <a16:creationId xmlns:a16="http://schemas.microsoft.com/office/drawing/2014/main" id="{210503A0-9783-EF25-4CEF-5ECEDE032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34" b="1797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8" name="Retângulo 57">
            <a:extLst>
              <a:ext uri="{FF2B5EF4-FFF2-40B4-BE49-F238E27FC236}">
                <a16:creationId xmlns:a16="http://schemas.microsoft.com/office/drawing/2014/main" id="{4F65517E-9891-F05A-1503-73CC5E4A02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384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CF4E9B2-0703-A69A-E13F-2F91580572B8}"/>
              </a:ext>
            </a:extLst>
          </p:cNvPr>
          <p:cNvSpPr txBox="1"/>
          <p:nvPr/>
        </p:nvSpPr>
        <p:spPr>
          <a:xfrm>
            <a:off x="5998224" y="2269790"/>
            <a:ext cx="51700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Template</a:t>
            </a:r>
            <a:r>
              <a:rPr kumimoji="0" lang="pt-BR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50" name="Elipse 49">
            <a:extLst>
              <a:ext uri="{FF2B5EF4-FFF2-40B4-BE49-F238E27FC236}">
                <a16:creationId xmlns:a16="http://schemas.microsoft.com/office/drawing/2014/main" id="{5D0C429B-2109-2A46-A308-1E13FFC8D5B0}"/>
              </a:ext>
            </a:extLst>
          </p:cNvPr>
          <p:cNvSpPr/>
          <p:nvPr/>
        </p:nvSpPr>
        <p:spPr>
          <a:xfrm>
            <a:off x="4772865" y="6655918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6E9BBD8B-F8DD-30A2-389F-69D31A67E3AD}"/>
              </a:ext>
            </a:extLst>
          </p:cNvPr>
          <p:cNvSpPr/>
          <p:nvPr/>
        </p:nvSpPr>
        <p:spPr>
          <a:xfrm>
            <a:off x="11554255" y="-14788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52CDFD9B-D049-154C-FCCD-3829CD5C87E8}"/>
              </a:ext>
            </a:extLst>
          </p:cNvPr>
          <p:cNvSpPr/>
          <p:nvPr/>
        </p:nvSpPr>
        <p:spPr>
          <a:xfrm>
            <a:off x="1315276" y="6211183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39FA6799-850A-ECC0-A922-912DEAE81369}"/>
              </a:ext>
            </a:extLst>
          </p:cNvPr>
          <p:cNvSpPr/>
          <p:nvPr/>
        </p:nvSpPr>
        <p:spPr>
          <a:xfrm>
            <a:off x="5306215" y="37099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0D0C4769-3A4F-621F-7353-C6B3A91347AD}"/>
              </a:ext>
            </a:extLst>
          </p:cNvPr>
          <p:cNvSpPr/>
          <p:nvPr/>
        </p:nvSpPr>
        <p:spPr>
          <a:xfrm>
            <a:off x="11480186" y="6137114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6358BD6B-7E94-9BEC-8A52-3A69067A4F87}"/>
              </a:ext>
            </a:extLst>
          </p:cNvPr>
          <p:cNvSpPr/>
          <p:nvPr/>
        </p:nvSpPr>
        <p:spPr>
          <a:xfrm>
            <a:off x="694717" y="590066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96203FCF-8E6F-BD31-9E35-259F4BD92338}"/>
              </a:ext>
            </a:extLst>
          </p:cNvPr>
          <p:cNvSpPr txBox="1"/>
          <p:nvPr/>
        </p:nvSpPr>
        <p:spPr>
          <a:xfrm>
            <a:off x="8598295" y="4093995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cs typeface="Cavolini" panose="03000502040302020204" pitchFamily="66" charset="0"/>
              </a:rPr>
              <a:t>Nome do Apresentador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44F788E9-F536-D06B-2F1A-2D0A5335612B}"/>
              </a:ext>
            </a:extLst>
          </p:cNvPr>
          <p:cNvSpPr/>
          <p:nvPr/>
        </p:nvSpPr>
        <p:spPr>
          <a:xfrm>
            <a:off x="304800" y="266700"/>
            <a:ext cx="11620500" cy="6311900"/>
          </a:xfrm>
          <a:prstGeom prst="rect">
            <a:avLst/>
          </a:prstGeom>
          <a:noFill/>
          <a:ln>
            <a:solidFill>
              <a:srgbClr val="E2DF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1C50CC9B-FFE8-C286-1A51-ECDF5DDE8EE8}"/>
              </a:ext>
            </a:extLst>
          </p:cNvPr>
          <p:cNvSpPr/>
          <p:nvPr/>
        </p:nvSpPr>
        <p:spPr>
          <a:xfrm>
            <a:off x="6125776" y="3484907"/>
            <a:ext cx="4914900" cy="591798"/>
          </a:xfrm>
          <a:prstGeom prst="rect">
            <a:avLst/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4A78E5C7-6DB3-A69E-FC06-E24FCB806AC4}"/>
              </a:ext>
            </a:extLst>
          </p:cNvPr>
          <p:cNvSpPr txBox="1"/>
          <p:nvPr/>
        </p:nvSpPr>
        <p:spPr>
          <a:xfrm>
            <a:off x="6192451" y="3494432"/>
            <a:ext cx="5032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spc="1700" dirty="0">
                <a:solidFill>
                  <a:schemeClr val="bg1"/>
                </a:solidFill>
                <a:latin typeface="Helvetica" pitchFamily="2" charset="0"/>
              </a:rPr>
              <a:t>METALURGIA</a:t>
            </a:r>
          </a:p>
        </p:txBody>
      </p:sp>
    </p:spTree>
    <p:extLst>
      <p:ext uri="{BB962C8B-B14F-4D97-AF65-F5344CB8AC3E}">
        <p14:creationId xmlns:p14="http://schemas.microsoft.com/office/powerpoint/2010/main" val="2552788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m 34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9D2EF50E-13B1-532C-B2D3-0D416B283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47DFDFE3-A6F4-2D5A-03B5-5DAD26C003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384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021558-08C9-BCA3-C747-92BF7E1D90AB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AE707EB-0AAD-AFFE-6E3B-E18C6195002D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653D458-F338-0CC1-8BCE-F8816B67235D}"/>
              </a:ext>
            </a:extLst>
          </p:cNvPr>
          <p:cNvSpPr txBox="1"/>
          <p:nvPr/>
        </p:nvSpPr>
        <p:spPr>
          <a:xfrm>
            <a:off x="7602207" y="5727201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Dado 02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CDF93CF-08B2-5023-B5A0-0712430273B3}"/>
              </a:ext>
            </a:extLst>
          </p:cNvPr>
          <p:cNvSpPr txBox="1"/>
          <p:nvPr/>
        </p:nvSpPr>
        <p:spPr>
          <a:xfrm>
            <a:off x="9507991" y="5727201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Dado 03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9C0FCB3-CA62-E157-1E91-E5C8F6B8D9D5}"/>
              </a:ext>
            </a:extLst>
          </p:cNvPr>
          <p:cNvSpPr txBox="1"/>
          <p:nvPr/>
        </p:nvSpPr>
        <p:spPr>
          <a:xfrm>
            <a:off x="5530892" y="2604685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68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3512264-B4A8-DCFB-41AF-B77AEF10394A}"/>
              </a:ext>
            </a:extLst>
          </p:cNvPr>
          <p:cNvSpPr txBox="1"/>
          <p:nvPr/>
        </p:nvSpPr>
        <p:spPr>
          <a:xfrm>
            <a:off x="7595069" y="3193494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50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98C2C02-55C8-E0F4-DAAC-41578759ACA9}"/>
              </a:ext>
            </a:extLst>
          </p:cNvPr>
          <p:cNvSpPr txBox="1"/>
          <p:nvPr/>
        </p:nvSpPr>
        <p:spPr>
          <a:xfrm>
            <a:off x="9435505" y="1631408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95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F841423E-726B-8692-5E42-EF58F0247A90}"/>
              </a:ext>
            </a:extLst>
          </p:cNvPr>
          <p:cNvGrpSpPr/>
          <p:nvPr/>
        </p:nvGrpSpPr>
        <p:grpSpPr>
          <a:xfrm>
            <a:off x="6372810" y="3231594"/>
            <a:ext cx="759737" cy="2449439"/>
            <a:chOff x="6536923" y="2814702"/>
            <a:chExt cx="759737" cy="2449439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2934B9FF-1DC7-715F-337F-EA6263F22141}"/>
                </a:ext>
              </a:extLst>
            </p:cNvPr>
            <p:cNvSpPr/>
            <p:nvPr/>
          </p:nvSpPr>
          <p:spPr>
            <a:xfrm>
              <a:off x="6536923" y="2814702"/>
              <a:ext cx="755081" cy="2449439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2" name="Tinta 11">
                  <a:extLst>
                    <a:ext uri="{FF2B5EF4-FFF2-40B4-BE49-F238E27FC236}">
                      <a16:creationId xmlns:a16="http://schemas.microsoft.com/office/drawing/2014/main" id="{CA52EEBC-712C-24B9-ECE1-2E787BAC3F3C}"/>
                    </a:ext>
                  </a:extLst>
                </p14:cNvPr>
                <p14:cNvContentPartPr/>
                <p14:nvPr/>
              </p14:nvContentPartPr>
              <p14:xfrm>
                <a:off x="6571980" y="2857330"/>
                <a:ext cx="688320" cy="16200"/>
              </p14:xfrm>
            </p:contentPart>
          </mc:Choice>
          <mc:Fallback xmlns="">
            <p:pic>
              <p:nvPicPr>
                <p:cNvPr id="12" name="Tinta 11">
                  <a:extLst>
                    <a:ext uri="{FF2B5EF4-FFF2-40B4-BE49-F238E27FC236}">
                      <a16:creationId xmlns:a16="http://schemas.microsoft.com/office/drawing/2014/main" id="{CA52EEBC-712C-24B9-ECE1-2E787BAC3F3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553980" y="2839330"/>
                  <a:ext cx="7239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3" name="Tinta 12">
                  <a:extLst>
                    <a:ext uri="{FF2B5EF4-FFF2-40B4-BE49-F238E27FC236}">
                      <a16:creationId xmlns:a16="http://schemas.microsoft.com/office/drawing/2014/main" id="{19315C22-8176-5518-578C-B6A16942C60F}"/>
                    </a:ext>
                  </a:extLst>
                </p14:cNvPr>
                <p14:cNvContentPartPr/>
                <p14:nvPr/>
              </p14:nvContentPartPr>
              <p14:xfrm>
                <a:off x="6539940" y="2868850"/>
                <a:ext cx="756720" cy="2348640"/>
              </p14:xfrm>
            </p:contentPart>
          </mc:Choice>
          <mc:Fallback xmlns="">
            <p:pic>
              <p:nvPicPr>
                <p:cNvPr id="13" name="Tinta 12">
                  <a:extLst>
                    <a:ext uri="{FF2B5EF4-FFF2-40B4-BE49-F238E27FC236}">
                      <a16:creationId xmlns:a16="http://schemas.microsoft.com/office/drawing/2014/main" id="{19315C22-8176-5518-578C-B6A16942C60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521931" y="2850850"/>
                  <a:ext cx="792377" cy="238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C10B67B5-F78F-A3DC-CEAC-C5CE66E2D445}"/>
              </a:ext>
            </a:extLst>
          </p:cNvPr>
          <p:cNvGrpSpPr/>
          <p:nvPr/>
        </p:nvGrpSpPr>
        <p:grpSpPr>
          <a:xfrm>
            <a:off x="8411157" y="3877944"/>
            <a:ext cx="761376" cy="1807124"/>
            <a:chOff x="8575270" y="3499152"/>
            <a:chExt cx="761376" cy="1807124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B28A68E0-2C1E-CC93-8478-1A1675932E68}"/>
                </a:ext>
              </a:extLst>
            </p:cNvPr>
            <p:cNvSpPr/>
            <p:nvPr/>
          </p:nvSpPr>
          <p:spPr>
            <a:xfrm>
              <a:off x="8575270" y="3499152"/>
              <a:ext cx="755081" cy="1807124"/>
            </a:xfrm>
            <a:prstGeom prst="rect">
              <a:avLst/>
            </a:prstGeom>
            <a:noFill/>
            <a:ln w="38100">
              <a:solidFill>
                <a:srgbClr val="E2DFE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6" name="Tinta 15">
                  <a:extLst>
                    <a:ext uri="{FF2B5EF4-FFF2-40B4-BE49-F238E27FC236}">
                      <a16:creationId xmlns:a16="http://schemas.microsoft.com/office/drawing/2014/main" id="{0143BA8A-9C95-5768-6C71-A680AFA72CD4}"/>
                    </a:ext>
                  </a:extLst>
                </p14:cNvPr>
                <p14:cNvContentPartPr/>
                <p14:nvPr/>
              </p14:nvContentPartPr>
              <p14:xfrm>
                <a:off x="8579926" y="3517187"/>
                <a:ext cx="756720" cy="1757160"/>
              </p14:xfrm>
            </p:contentPart>
          </mc:Choice>
          <mc:Fallback xmlns="">
            <p:pic>
              <p:nvPicPr>
                <p:cNvPr id="16" name="Tinta 15">
                  <a:extLst>
                    <a:ext uri="{FF2B5EF4-FFF2-40B4-BE49-F238E27FC236}">
                      <a16:creationId xmlns:a16="http://schemas.microsoft.com/office/drawing/2014/main" id="{0143BA8A-9C95-5768-6C71-A680AFA72CD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561917" y="3499187"/>
                  <a:ext cx="792377" cy="179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2F9B6C0B-4435-D0A1-EB6E-2BF02DAE4A18}"/>
              </a:ext>
            </a:extLst>
          </p:cNvPr>
          <p:cNvGrpSpPr/>
          <p:nvPr/>
        </p:nvGrpSpPr>
        <p:grpSpPr>
          <a:xfrm>
            <a:off x="10259758" y="2268028"/>
            <a:ext cx="767336" cy="3417039"/>
            <a:chOff x="10423871" y="1889236"/>
            <a:chExt cx="767336" cy="3417039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EAEA0367-1D24-8ECC-F698-4093E755A05A}"/>
                </a:ext>
              </a:extLst>
            </p:cNvPr>
            <p:cNvSpPr/>
            <p:nvPr/>
          </p:nvSpPr>
          <p:spPr>
            <a:xfrm>
              <a:off x="10424691" y="1889236"/>
              <a:ext cx="755081" cy="3417039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CA10B775-2AE3-35A9-697C-108457C1F4DE}"/>
                </a:ext>
              </a:extLst>
            </p:cNvPr>
            <p:cNvGrpSpPr/>
            <p:nvPr/>
          </p:nvGrpSpPr>
          <p:grpSpPr>
            <a:xfrm>
              <a:off x="10423871" y="1963547"/>
              <a:ext cx="767336" cy="3300594"/>
              <a:chOff x="10423871" y="1963547"/>
              <a:chExt cx="767336" cy="3300594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20" name="Tinta 19">
                    <a:extLst>
                      <a:ext uri="{FF2B5EF4-FFF2-40B4-BE49-F238E27FC236}">
                        <a16:creationId xmlns:a16="http://schemas.microsoft.com/office/drawing/2014/main" id="{8A2A793F-B838-BF36-5A77-99FF474876BE}"/>
                      </a:ext>
                    </a:extLst>
                  </p14:cNvPr>
                  <p14:cNvContentPartPr/>
                  <p14:nvPr/>
                </p14:nvContentPartPr>
                <p14:xfrm>
                  <a:off x="10434487" y="1963547"/>
                  <a:ext cx="756720" cy="2348640"/>
                </p14:xfrm>
              </p:contentPart>
            </mc:Choice>
            <mc:Fallback xmlns="">
              <p:pic>
                <p:nvPicPr>
                  <p:cNvPr id="20" name="Tinta 19">
                    <a:extLst>
                      <a:ext uri="{FF2B5EF4-FFF2-40B4-BE49-F238E27FC236}">
                        <a16:creationId xmlns:a16="http://schemas.microsoft.com/office/drawing/2014/main" id="{8A2A793F-B838-BF36-5A77-99FF474876BE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0416478" y="1945547"/>
                    <a:ext cx="792377" cy="2384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21" name="Tinta 20">
                    <a:extLst>
                      <a:ext uri="{FF2B5EF4-FFF2-40B4-BE49-F238E27FC236}">
                        <a16:creationId xmlns:a16="http://schemas.microsoft.com/office/drawing/2014/main" id="{3FC0778D-AE00-52F0-72B8-A1C911DBEAF3}"/>
                      </a:ext>
                    </a:extLst>
                  </p14:cNvPr>
                  <p14:cNvContentPartPr/>
                  <p14:nvPr/>
                </p14:nvContentPartPr>
                <p14:xfrm>
                  <a:off x="10423871" y="2915501"/>
                  <a:ext cx="756720" cy="2348640"/>
                </p14:xfrm>
              </p:contentPart>
            </mc:Choice>
            <mc:Fallback xmlns="">
              <p:pic>
                <p:nvPicPr>
                  <p:cNvPr id="21" name="Tinta 20">
                    <a:extLst>
                      <a:ext uri="{FF2B5EF4-FFF2-40B4-BE49-F238E27FC236}">
                        <a16:creationId xmlns:a16="http://schemas.microsoft.com/office/drawing/2014/main" id="{3FC0778D-AE00-52F0-72B8-A1C911DBEAF3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0405862" y="2897501"/>
                    <a:ext cx="792377" cy="238428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786CFF4-DD8F-D6CE-A093-DA06BEED0695}"/>
              </a:ext>
            </a:extLst>
          </p:cNvPr>
          <p:cNvSpPr txBox="1"/>
          <p:nvPr/>
        </p:nvSpPr>
        <p:spPr>
          <a:xfrm>
            <a:off x="5530892" y="5715759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Dado 01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D0867D1-6C16-5622-B3CB-1A69D483ED7C}"/>
              </a:ext>
            </a:extLst>
          </p:cNvPr>
          <p:cNvSpPr txBox="1"/>
          <p:nvPr/>
        </p:nvSpPr>
        <p:spPr>
          <a:xfrm>
            <a:off x="413503" y="2899146"/>
            <a:ext cx="5369835" cy="2437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2231F84B-9496-9CEE-5B3D-59605E4C9314}"/>
              </a:ext>
            </a:extLst>
          </p:cNvPr>
          <p:cNvSpPr/>
          <p:nvPr/>
        </p:nvSpPr>
        <p:spPr>
          <a:xfrm>
            <a:off x="9018100" y="947776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C4D736B8-0CA7-A23A-4D4C-31309DDD4482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90888A56-3114-36F6-661B-9049F89B0E87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83446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D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8978331-088B-4BA9-B8B2-7C494404B1C0}"/>
              </a:ext>
            </a:extLst>
          </p:cNvPr>
          <p:cNvSpPr txBox="1"/>
          <p:nvPr/>
        </p:nvSpPr>
        <p:spPr>
          <a:xfrm>
            <a:off x="8770664" y="282764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007DCD6-440D-4D03-9FB4-75D2AFB3B2C4}"/>
              </a:ext>
            </a:extLst>
          </p:cNvPr>
          <p:cNvSpPr txBox="1"/>
          <p:nvPr/>
        </p:nvSpPr>
        <p:spPr>
          <a:xfrm>
            <a:off x="7409714" y="1086060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6DCB98FA-06EB-2FDF-04FF-6C847324D29E}"/>
              </a:ext>
            </a:extLst>
          </p:cNvPr>
          <p:cNvGrpSpPr/>
          <p:nvPr/>
        </p:nvGrpSpPr>
        <p:grpSpPr>
          <a:xfrm>
            <a:off x="-522321" y="1826379"/>
            <a:ext cx="8227591" cy="4936555"/>
            <a:chOff x="-277401" y="2103633"/>
            <a:chExt cx="5688458" cy="3413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DDFE30D-0435-C145-5270-51436F66B7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4" r="844"/>
            <a:stretch/>
          </p:blipFill>
          <p:spPr bwMode="auto">
            <a:xfrm>
              <a:off x="390365" y="2394542"/>
              <a:ext cx="4325473" cy="2819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Laptop PNG, Laptop Transparent Background - FreeIconsPNG">
              <a:extLst>
                <a:ext uri="{FF2B5EF4-FFF2-40B4-BE49-F238E27FC236}">
                  <a16:creationId xmlns:a16="http://schemas.microsoft.com/office/drawing/2014/main" id="{F0D97F50-BFFE-CE9D-22F7-BE8D352BFB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7401" y="2103633"/>
              <a:ext cx="5688458" cy="341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Elipse 7">
            <a:extLst>
              <a:ext uri="{FF2B5EF4-FFF2-40B4-BE49-F238E27FC236}">
                <a16:creationId xmlns:a16="http://schemas.microsoft.com/office/drawing/2014/main" id="{A4680661-27C7-927B-5610-BD0EB9FE868D}"/>
              </a:ext>
            </a:extLst>
          </p:cNvPr>
          <p:cNvSpPr/>
          <p:nvPr/>
        </p:nvSpPr>
        <p:spPr>
          <a:xfrm>
            <a:off x="5229263" y="612167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566CDBB-73BD-F56B-52A5-F0CAB9A9F2C5}"/>
              </a:ext>
            </a:extLst>
          </p:cNvPr>
          <p:cNvSpPr/>
          <p:nvPr/>
        </p:nvSpPr>
        <p:spPr>
          <a:xfrm>
            <a:off x="2891771" y="1145204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D0D9BB6-4ADF-ADE0-EF16-2818F3F48C1E}"/>
              </a:ext>
            </a:extLst>
          </p:cNvPr>
          <p:cNvSpPr/>
          <p:nvPr/>
        </p:nvSpPr>
        <p:spPr>
          <a:xfrm>
            <a:off x="756865" y="774000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1E55160-C8A6-16CC-AF74-533E5234F4AF}"/>
              </a:ext>
            </a:extLst>
          </p:cNvPr>
          <p:cNvSpPr txBox="1"/>
          <p:nvPr/>
        </p:nvSpPr>
        <p:spPr>
          <a:xfrm>
            <a:off x="8613785" y="2692652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56AA00A-A8DF-872B-19E3-E2C70470B015}"/>
              </a:ext>
            </a:extLst>
          </p:cNvPr>
          <p:cNvSpPr txBox="1"/>
          <p:nvPr/>
        </p:nvSpPr>
        <p:spPr>
          <a:xfrm>
            <a:off x="8613785" y="3203432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744CE018-E922-9D17-0338-A52A1ECF0ACC}"/>
              </a:ext>
            </a:extLst>
          </p:cNvPr>
          <p:cNvGrpSpPr/>
          <p:nvPr/>
        </p:nvGrpSpPr>
        <p:grpSpPr>
          <a:xfrm>
            <a:off x="7222050" y="2686109"/>
            <a:ext cx="1229549" cy="1229549"/>
            <a:chOff x="1424750" y="2419923"/>
            <a:chExt cx="1229549" cy="1229549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572796E3-E83D-1A44-6799-EDD46591F1AC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F7590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49C3A4BF-C907-58A7-4153-6E0153CC1B3F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CFFFC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01</a:t>
              </a:r>
            </a:p>
          </p:txBody>
        </p: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B0510A8-C9D5-B68A-FFA6-F146040F2DD0}"/>
              </a:ext>
            </a:extLst>
          </p:cNvPr>
          <p:cNvSpPr txBox="1"/>
          <p:nvPr/>
        </p:nvSpPr>
        <p:spPr>
          <a:xfrm>
            <a:off x="8613785" y="4426438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8B3325B-D4D7-DA39-6E63-392AA9F0EA8B}"/>
              </a:ext>
            </a:extLst>
          </p:cNvPr>
          <p:cNvSpPr txBox="1"/>
          <p:nvPr/>
        </p:nvSpPr>
        <p:spPr>
          <a:xfrm>
            <a:off x="8613785" y="4937218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C5123D1E-359D-277B-6414-B9678C6046FB}"/>
              </a:ext>
            </a:extLst>
          </p:cNvPr>
          <p:cNvGrpSpPr/>
          <p:nvPr/>
        </p:nvGrpSpPr>
        <p:grpSpPr>
          <a:xfrm>
            <a:off x="7222050" y="4419895"/>
            <a:ext cx="1229549" cy="1229549"/>
            <a:chOff x="1424750" y="2419923"/>
            <a:chExt cx="1229549" cy="1229549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7078B679-9AEA-DDC8-DD1C-43946220E7C7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31384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6A56C9B9-4083-AE3C-B688-306AB34AD1C9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CFFFC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631383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9" grpId="0"/>
      <p:bldP spid="20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99F17B30-2FF9-AE25-1CED-3222802C0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28212D79-293F-7E30-906D-DA5A1A4CF4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384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554D4FE-5FEA-EFDF-6A56-A1685B5B6A1F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9B9F32-5E17-A186-22DD-AA012335B345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2D9F3CF4-22B9-4D12-9D14-BAB19E663E65}"/>
              </a:ext>
            </a:extLst>
          </p:cNvPr>
          <p:cNvSpPr/>
          <p:nvPr/>
        </p:nvSpPr>
        <p:spPr>
          <a:xfrm>
            <a:off x="-643437" y="2353221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C6C0488B-B6AC-8FAD-DC77-A6A4C1075E57}"/>
              </a:ext>
            </a:extLst>
          </p:cNvPr>
          <p:cNvSpPr/>
          <p:nvPr/>
        </p:nvSpPr>
        <p:spPr>
          <a:xfrm>
            <a:off x="9136171" y="2353220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E1AA35D0-76F8-4701-8CF2-564DE4E89FF2}"/>
              </a:ext>
            </a:extLst>
          </p:cNvPr>
          <p:cNvSpPr/>
          <p:nvPr/>
        </p:nvSpPr>
        <p:spPr>
          <a:xfrm>
            <a:off x="-643437" y="50600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03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E5982431-D062-FDF3-C894-FE007C1BD2A3}"/>
              </a:ext>
            </a:extLst>
          </p:cNvPr>
          <p:cNvSpPr/>
          <p:nvPr/>
        </p:nvSpPr>
        <p:spPr>
          <a:xfrm>
            <a:off x="9136171" y="50600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FCFF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31A2C60E-B641-0265-9525-98C09078405C}"/>
              </a:ext>
            </a:extLst>
          </p:cNvPr>
          <p:cNvSpPr/>
          <p:nvPr/>
        </p:nvSpPr>
        <p:spPr>
          <a:xfrm>
            <a:off x="9687504" y="984349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3C11942E-4756-6744-D1B5-C62DEC851BFC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96F2FAC9-578A-C97F-D80C-68C2046FBBDC}"/>
              </a:ext>
            </a:extLst>
          </p:cNvPr>
          <p:cNvSpPr/>
          <p:nvPr/>
        </p:nvSpPr>
        <p:spPr>
          <a:xfrm>
            <a:off x="7418688" y="452363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4" name="Imagem 23" descr="Pessoa cozinhando na churrasqueira&#10;&#10;O conteúdo gerado por IA pode estar incorreto.">
            <a:extLst>
              <a:ext uri="{FF2B5EF4-FFF2-40B4-BE49-F238E27FC236}">
                <a16:creationId xmlns:a16="http://schemas.microsoft.com/office/drawing/2014/main" id="{66CDA36B-106C-2D61-3725-1FA70FA31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" t="13297" r="780" b="12796"/>
          <a:stretch>
            <a:fillRect/>
          </a:stretch>
        </p:blipFill>
        <p:spPr>
          <a:xfrm>
            <a:off x="3362571" y="1253921"/>
            <a:ext cx="5722800" cy="5722800"/>
          </a:xfrm>
          <a:custGeom>
            <a:avLst/>
            <a:gdLst>
              <a:gd name="csX0" fmla="*/ 2670824 w 5068546"/>
              <a:gd name="csY0" fmla="*/ 967 h 5068546"/>
              <a:gd name="csX1" fmla="*/ 3128287 w 5068546"/>
              <a:gd name="csY1" fmla="*/ 220003 h 5068546"/>
              <a:gd name="csX2" fmla="*/ 4898987 w 5068546"/>
              <a:gd name="csY2" fmla="*/ 2192468 h 5068546"/>
              <a:gd name="csX3" fmla="*/ 4848544 w 5068546"/>
              <a:gd name="csY3" fmla="*/ 3128287 h 5068546"/>
              <a:gd name="csX4" fmla="*/ 2876080 w 5068546"/>
              <a:gd name="csY4" fmla="*/ 4898987 h 5068546"/>
              <a:gd name="csX5" fmla="*/ 1940260 w 5068546"/>
              <a:gd name="csY5" fmla="*/ 4848544 h 5068546"/>
              <a:gd name="csX6" fmla="*/ 169561 w 5068546"/>
              <a:gd name="csY6" fmla="*/ 2876080 h 5068546"/>
              <a:gd name="csX7" fmla="*/ 220003 w 5068546"/>
              <a:gd name="csY7" fmla="*/ 1940260 h 5068546"/>
              <a:gd name="csX8" fmla="*/ 2192467 w 5068546"/>
              <a:gd name="csY8" fmla="*/ 169560 h 5068546"/>
              <a:gd name="csX9" fmla="*/ 2670824 w 5068546"/>
              <a:gd name="csY9" fmla="*/ 967 h 50685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068546" h="5068546">
                <a:moveTo>
                  <a:pt x="2670824" y="967"/>
                </a:moveTo>
                <a:cubicBezTo>
                  <a:pt x="2840174" y="10095"/>
                  <a:pt x="3006042" y="83829"/>
                  <a:pt x="3128287" y="220003"/>
                </a:cubicBezTo>
                <a:lnTo>
                  <a:pt x="4898987" y="2192468"/>
                </a:lnTo>
                <a:cubicBezTo>
                  <a:pt x="5143477" y="2464817"/>
                  <a:pt x="5120893" y="2883797"/>
                  <a:pt x="4848544" y="3128287"/>
                </a:cubicBezTo>
                <a:lnTo>
                  <a:pt x="2876080" y="4898987"/>
                </a:lnTo>
                <a:cubicBezTo>
                  <a:pt x="2603731" y="5143477"/>
                  <a:pt x="2184750" y="5120893"/>
                  <a:pt x="1940260" y="4848544"/>
                </a:cubicBezTo>
                <a:lnTo>
                  <a:pt x="169561" y="2876080"/>
                </a:lnTo>
                <a:cubicBezTo>
                  <a:pt x="-74930" y="2603731"/>
                  <a:pt x="-52346" y="2184750"/>
                  <a:pt x="220003" y="1940260"/>
                </a:cubicBezTo>
                <a:lnTo>
                  <a:pt x="2192467" y="169560"/>
                </a:lnTo>
                <a:cubicBezTo>
                  <a:pt x="2328642" y="47315"/>
                  <a:pt x="2501474" y="-8161"/>
                  <a:pt x="2670824" y="967"/>
                </a:cubicBezTo>
                <a:close/>
              </a:path>
            </a:pathLst>
          </a:custGeom>
        </p:spPr>
      </p:pic>
      <p:pic>
        <p:nvPicPr>
          <p:cNvPr id="25" name="Imagem 24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A6CBDC0D-B9D3-C34D-777C-B7B36567D9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71" y="1364811"/>
            <a:ext cx="329240" cy="329240"/>
          </a:xfrm>
          <a:prstGeom prst="rect">
            <a:avLst/>
          </a:prstGeom>
        </p:spPr>
      </p:pic>
      <p:pic>
        <p:nvPicPr>
          <p:cNvPr id="26" name="Imagem 25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EEB23461-BD6F-72C3-3F73-0012AB3FFD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339" y="3843365"/>
            <a:ext cx="329240" cy="329240"/>
          </a:xfrm>
          <a:prstGeom prst="rect">
            <a:avLst/>
          </a:prstGeom>
        </p:spPr>
      </p:pic>
      <p:pic>
        <p:nvPicPr>
          <p:cNvPr id="27" name="Imagem 26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1D91711D-25CF-0AD0-98E1-5BEDDDCA54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017" y="6536591"/>
            <a:ext cx="329240" cy="329240"/>
          </a:xfrm>
          <a:prstGeom prst="rect">
            <a:avLst/>
          </a:prstGeom>
        </p:spPr>
      </p:pic>
      <p:pic>
        <p:nvPicPr>
          <p:cNvPr id="28" name="Imagem 2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A9CA625C-7FB8-F201-4745-63982F593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183" y="4111987"/>
            <a:ext cx="329240" cy="329240"/>
          </a:xfrm>
          <a:prstGeom prst="rect">
            <a:avLst/>
          </a:prstGeom>
        </p:spPr>
      </p:pic>
      <p:pic>
        <p:nvPicPr>
          <p:cNvPr id="13" name="Gráfico 12" descr="Seta de linha: curva no sentido anti-horário com preenchimento sólido">
            <a:extLst>
              <a:ext uri="{FF2B5EF4-FFF2-40B4-BE49-F238E27FC236}">
                <a16:creationId xmlns:a16="http://schemas.microsoft.com/office/drawing/2014/main" id="{199238E3-697B-D5BF-1D19-228DBEA1F9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466013">
            <a:off x="3403600" y="2537455"/>
            <a:ext cx="914400" cy="914400"/>
          </a:xfrm>
          <a:prstGeom prst="rect">
            <a:avLst/>
          </a:prstGeom>
        </p:spPr>
      </p:pic>
      <p:pic>
        <p:nvPicPr>
          <p:cNvPr id="14" name="Gráfico 13" descr="Seta de linha: curva no sentido anti-horário com preenchimento sólido">
            <a:extLst>
              <a:ext uri="{FF2B5EF4-FFF2-40B4-BE49-F238E27FC236}">
                <a16:creationId xmlns:a16="http://schemas.microsoft.com/office/drawing/2014/main" id="{E40433B5-4E9D-DA32-62A4-A4B7410AB7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402805">
            <a:off x="3608921" y="5064756"/>
            <a:ext cx="914400" cy="914400"/>
          </a:xfrm>
          <a:prstGeom prst="rect">
            <a:avLst/>
          </a:prstGeom>
        </p:spPr>
      </p:pic>
      <p:pic>
        <p:nvPicPr>
          <p:cNvPr id="15" name="Gráfico 14" descr="Seta de linha: curva no sentido anti-horário com preenchimento sólido">
            <a:extLst>
              <a:ext uri="{FF2B5EF4-FFF2-40B4-BE49-F238E27FC236}">
                <a16:creationId xmlns:a16="http://schemas.microsoft.com/office/drawing/2014/main" id="{32D24A9D-65D2-1297-1B42-984A2FF165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133987" flipH="1">
            <a:off x="7924802" y="2537455"/>
            <a:ext cx="914400" cy="914400"/>
          </a:xfrm>
          <a:prstGeom prst="rect">
            <a:avLst/>
          </a:prstGeom>
        </p:spPr>
      </p:pic>
      <p:pic>
        <p:nvPicPr>
          <p:cNvPr id="16" name="Gráfico 15" descr="Seta de linha: curva no sentido anti-horário com preenchimento sólido">
            <a:extLst>
              <a:ext uri="{FF2B5EF4-FFF2-40B4-BE49-F238E27FC236}">
                <a16:creationId xmlns:a16="http://schemas.microsoft.com/office/drawing/2014/main" id="{D7DA39EF-722E-FA10-E89E-311C552A1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197195" flipH="1">
            <a:off x="7924802" y="50647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86700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84247305-8F09-CDD0-1636-E7868D1DD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2540EBD7-75BA-F095-63D7-94907855CD1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384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8F06ECB-3423-FA91-B0D4-2DB924535945}"/>
              </a:ext>
            </a:extLst>
          </p:cNvPr>
          <p:cNvSpPr txBox="1"/>
          <p:nvPr/>
        </p:nvSpPr>
        <p:spPr>
          <a:xfrm>
            <a:off x="8833824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5F12540-EBB5-6514-E068-E423288234C0}"/>
              </a:ext>
            </a:extLst>
          </p:cNvPr>
          <p:cNvSpPr txBox="1"/>
          <p:nvPr/>
        </p:nvSpPr>
        <p:spPr>
          <a:xfrm>
            <a:off x="7472874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7FB1697-1268-A24C-28A7-746E392FC549}"/>
              </a:ext>
            </a:extLst>
          </p:cNvPr>
          <p:cNvSpPr/>
          <p:nvPr/>
        </p:nvSpPr>
        <p:spPr>
          <a:xfrm>
            <a:off x="113209" y="1095914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C6B597D-01E2-B07B-2186-BC27C0F2197E}"/>
              </a:ext>
            </a:extLst>
          </p:cNvPr>
          <p:cNvSpPr/>
          <p:nvPr/>
        </p:nvSpPr>
        <p:spPr>
          <a:xfrm>
            <a:off x="113209" y="3286320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38CE4D3-3588-E91D-B070-49C7B17400BF}"/>
              </a:ext>
            </a:extLst>
          </p:cNvPr>
          <p:cNvSpPr/>
          <p:nvPr/>
        </p:nvSpPr>
        <p:spPr>
          <a:xfrm>
            <a:off x="113209" y="5476726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DB80AC83-9786-A8F8-C438-6E1A595971ED}"/>
              </a:ext>
            </a:extLst>
          </p:cNvPr>
          <p:cNvGrpSpPr/>
          <p:nvPr/>
        </p:nvGrpSpPr>
        <p:grpSpPr>
          <a:xfrm>
            <a:off x="3763406" y="370552"/>
            <a:ext cx="3225068" cy="6858000"/>
            <a:chOff x="8296351" y="764539"/>
            <a:chExt cx="3225068" cy="685800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1F9A95A-30F0-6746-34D3-CCF7A6857549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0" name="Figura2">
              <a:extLst>
                <a:ext uri="{FF2B5EF4-FFF2-40B4-BE49-F238E27FC236}">
                  <a16:creationId xmlns:a16="http://schemas.microsoft.com/office/drawing/2014/main" id="{5E73B0BD-C39A-A9EA-89C2-41264FE95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54" r="30154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11" name="Imagem 10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18CDBC88-A891-50BB-E99E-4DC8315A4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A121C6-30F2-A50D-C7D4-4DF7DFC1CD18}"/>
              </a:ext>
            </a:extLst>
          </p:cNvPr>
          <p:cNvSpPr txBox="1"/>
          <p:nvPr/>
        </p:nvSpPr>
        <p:spPr>
          <a:xfrm>
            <a:off x="6988474" y="3351369"/>
            <a:ext cx="4908150" cy="2177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65FB21AF-AE07-1909-6F08-82812ADC9F43}"/>
              </a:ext>
            </a:extLst>
          </p:cNvPr>
          <p:cNvSpPr/>
          <p:nvPr/>
        </p:nvSpPr>
        <p:spPr>
          <a:xfrm>
            <a:off x="2568682" y="399819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BAA4B346-6BFB-B0C7-A41B-855F6B2662C6}"/>
              </a:ext>
            </a:extLst>
          </p:cNvPr>
          <p:cNvSpPr/>
          <p:nvPr/>
        </p:nvSpPr>
        <p:spPr>
          <a:xfrm>
            <a:off x="1082782" y="2515025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0C3A4EC-1E7A-31D9-5D96-3521586AE129}"/>
              </a:ext>
            </a:extLst>
          </p:cNvPr>
          <p:cNvSpPr/>
          <p:nvPr/>
        </p:nvSpPr>
        <p:spPr>
          <a:xfrm>
            <a:off x="3017906" y="4631453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A65DBA8-9DC2-7C9E-7569-491DC326C101}"/>
              </a:ext>
            </a:extLst>
          </p:cNvPr>
          <p:cNvSpPr/>
          <p:nvPr/>
        </p:nvSpPr>
        <p:spPr>
          <a:xfrm>
            <a:off x="1629051" y="6709862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8501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m 71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361A9E00-5D3D-CDF6-4DB5-4C17616AE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3" name="Retângulo 72">
            <a:extLst>
              <a:ext uri="{FF2B5EF4-FFF2-40B4-BE49-F238E27FC236}">
                <a16:creationId xmlns:a16="http://schemas.microsoft.com/office/drawing/2014/main" id="{2ACC6536-D78C-FF14-CA72-7408AB905B1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384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7DB9E4B-AF9D-661E-184C-6BE445A91895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4FDC330-1E2A-4613-FCA2-359A867962C3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E53B5E6D-CFA6-E43B-1A51-1454D6B0E2BB}"/>
              </a:ext>
            </a:extLst>
          </p:cNvPr>
          <p:cNvSpPr/>
          <p:nvPr/>
        </p:nvSpPr>
        <p:spPr>
          <a:xfrm>
            <a:off x="132017" y="4160743"/>
            <a:ext cx="1033692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737189FD-6184-E63B-1C8A-20736D4C8000}"/>
              </a:ext>
            </a:extLst>
          </p:cNvPr>
          <p:cNvSpPr/>
          <p:nvPr/>
        </p:nvSpPr>
        <p:spPr>
          <a:xfrm>
            <a:off x="1095375" y="4160743"/>
            <a:ext cx="2021327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E0EF0D0-3188-37F6-31D1-4D831AB3221A}"/>
              </a:ext>
            </a:extLst>
          </p:cNvPr>
          <p:cNvSpPr/>
          <p:nvPr/>
        </p:nvSpPr>
        <p:spPr>
          <a:xfrm>
            <a:off x="3042197" y="4160743"/>
            <a:ext cx="1983626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010F942A-DF5C-F34E-54E4-51476B5D5F15}"/>
              </a:ext>
            </a:extLst>
          </p:cNvPr>
          <p:cNvSpPr/>
          <p:nvPr/>
        </p:nvSpPr>
        <p:spPr>
          <a:xfrm>
            <a:off x="5005113" y="4160743"/>
            <a:ext cx="1994297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B1DC71B-1541-5F36-9209-1781C23C6D4B}"/>
              </a:ext>
            </a:extLst>
          </p:cNvPr>
          <p:cNvSpPr/>
          <p:nvPr/>
        </p:nvSpPr>
        <p:spPr>
          <a:xfrm>
            <a:off x="6908006" y="4160743"/>
            <a:ext cx="2046917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F86D09C4-AF4A-713E-4F7B-A0598993F0FE}"/>
              </a:ext>
            </a:extLst>
          </p:cNvPr>
          <p:cNvSpPr/>
          <p:nvPr/>
        </p:nvSpPr>
        <p:spPr>
          <a:xfrm>
            <a:off x="8858249" y="4160743"/>
            <a:ext cx="2040731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97FA4EBA-46FE-93D1-AD4D-A8CEE5E14A05}"/>
              </a:ext>
            </a:extLst>
          </p:cNvPr>
          <p:cNvSpPr/>
          <p:nvPr/>
        </p:nvSpPr>
        <p:spPr>
          <a:xfrm>
            <a:off x="10777538" y="4160743"/>
            <a:ext cx="1158741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79302680-DED1-C01F-5A16-2AD783DE2A7A}"/>
              </a:ext>
            </a:extLst>
          </p:cNvPr>
          <p:cNvGrpSpPr/>
          <p:nvPr/>
        </p:nvGrpSpPr>
        <p:grpSpPr>
          <a:xfrm>
            <a:off x="1033575" y="3091344"/>
            <a:ext cx="219075" cy="1160011"/>
            <a:chOff x="1033575" y="2596044"/>
            <a:chExt cx="219075" cy="1160011"/>
          </a:xfrm>
        </p:grpSpPr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75E1A713-A9B9-9174-085C-B8B7AAB51DE3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62F8C73A-1967-50E8-3ABC-6082B57DE9B4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313848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6B482C24-7A3F-C6B1-01F0-0C497D85AA25}"/>
              </a:ext>
            </a:extLst>
          </p:cNvPr>
          <p:cNvGrpSpPr/>
          <p:nvPr/>
        </p:nvGrpSpPr>
        <p:grpSpPr>
          <a:xfrm>
            <a:off x="4904508" y="3091344"/>
            <a:ext cx="219075" cy="1160011"/>
            <a:chOff x="1033575" y="2596044"/>
            <a:chExt cx="219075" cy="116001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60FF13EA-C30D-0F7F-E429-E42AE9D2B5BB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BF0EE1A4-1925-40DE-C11C-AC5EB4764C3D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313848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46CD0D6A-E5D5-A0BF-CAE0-70FECF6320B4}"/>
              </a:ext>
            </a:extLst>
          </p:cNvPr>
          <p:cNvGrpSpPr/>
          <p:nvPr/>
        </p:nvGrpSpPr>
        <p:grpSpPr>
          <a:xfrm>
            <a:off x="8787218" y="3091344"/>
            <a:ext cx="219075" cy="1160011"/>
            <a:chOff x="1033575" y="2596044"/>
            <a:chExt cx="219075" cy="1160011"/>
          </a:xfrm>
        </p:grpSpPr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AA68146D-B391-18D7-5D28-57CD1339434C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043D7785-0E8D-6A95-C872-3D43DF5E16D8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313848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6C2C6E5B-6640-9F52-D28B-83F8EFBEE974}"/>
              </a:ext>
            </a:extLst>
          </p:cNvPr>
          <p:cNvGrpSpPr/>
          <p:nvPr/>
        </p:nvGrpSpPr>
        <p:grpSpPr>
          <a:xfrm flipV="1">
            <a:off x="2977856" y="4251355"/>
            <a:ext cx="219075" cy="1160011"/>
            <a:chOff x="1033575" y="2596044"/>
            <a:chExt cx="219075" cy="1160011"/>
          </a:xfrm>
        </p:grpSpPr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0BB4C7F3-E38C-D72E-6A37-58C34D48B97F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74A06537-A5B8-0FDA-B746-F0B98A58DF70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313848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4B97CC23-FCCF-5CF3-1518-B8D4023C4FA7}"/>
              </a:ext>
            </a:extLst>
          </p:cNvPr>
          <p:cNvGrpSpPr/>
          <p:nvPr/>
        </p:nvGrpSpPr>
        <p:grpSpPr>
          <a:xfrm flipV="1">
            <a:off x="6839856" y="4251355"/>
            <a:ext cx="219075" cy="1160011"/>
            <a:chOff x="1033575" y="2596044"/>
            <a:chExt cx="219075" cy="1160011"/>
          </a:xfrm>
        </p:grpSpPr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3EBE81EE-42DC-891F-23DF-C08B79F468EC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5796FABB-D42B-F6F5-B7C2-E21682C8157B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313848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D0071E5E-66B0-C28E-CE1F-771A5CC7E1AF}"/>
              </a:ext>
            </a:extLst>
          </p:cNvPr>
          <p:cNvGrpSpPr/>
          <p:nvPr/>
        </p:nvGrpSpPr>
        <p:grpSpPr>
          <a:xfrm flipV="1">
            <a:off x="10731499" y="4251355"/>
            <a:ext cx="219075" cy="1160011"/>
            <a:chOff x="1033575" y="2596044"/>
            <a:chExt cx="219075" cy="1160011"/>
          </a:xfrm>
        </p:grpSpPr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19ABBC13-A5C4-E4BB-1591-29100601DFCA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D8DEA29B-A0D3-92B0-1D85-16D52D1BD49E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313848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6" name="Imagem 35">
            <a:extLst>
              <a:ext uri="{FF2B5EF4-FFF2-40B4-BE49-F238E27FC236}">
                <a16:creationId xmlns:a16="http://schemas.microsoft.com/office/drawing/2014/main" id="{F8315CDB-B9FE-F3AD-A880-051948CAAF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0222" y="2494360"/>
            <a:ext cx="438150" cy="434904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1FA47A07-DC5E-7573-E8A8-37AC53F63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8630" y="5538272"/>
            <a:ext cx="438150" cy="434904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842465BD-52A5-D26D-68A2-3EF1A8F1DD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5404" y="2494360"/>
            <a:ext cx="438150" cy="434904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8BA31696-4E13-DC86-0656-237018F8A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4821" y="5538272"/>
            <a:ext cx="438150" cy="43490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6D468894-CA66-868F-7B7D-C013124658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6685" y="2497380"/>
            <a:ext cx="432065" cy="428864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EA7F9343-2645-75D5-EB78-79F1146D2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38020" y="5538272"/>
            <a:ext cx="438150" cy="434904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49A3EAD7-A64A-5904-A2F7-E41AB4F0BF73}"/>
              </a:ext>
            </a:extLst>
          </p:cNvPr>
          <p:cNvSpPr txBox="1"/>
          <p:nvPr/>
        </p:nvSpPr>
        <p:spPr>
          <a:xfrm>
            <a:off x="352912" y="480757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CBEEB314-A9D7-F54D-7CF5-4CE53ECAEF35}"/>
              </a:ext>
            </a:extLst>
          </p:cNvPr>
          <p:cNvSpPr txBox="1"/>
          <p:nvPr/>
        </p:nvSpPr>
        <p:spPr>
          <a:xfrm>
            <a:off x="255384" y="5165017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1CF0B52C-FCBD-8C51-BE4B-6DD56BA520DE}"/>
              </a:ext>
            </a:extLst>
          </p:cNvPr>
          <p:cNvSpPr txBox="1"/>
          <p:nvPr/>
        </p:nvSpPr>
        <p:spPr>
          <a:xfrm>
            <a:off x="2287302" y="275626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110ABC3E-5C9C-ADB4-BB69-8322A9DBFAB0}"/>
              </a:ext>
            </a:extLst>
          </p:cNvPr>
          <p:cNvSpPr txBox="1"/>
          <p:nvPr/>
        </p:nvSpPr>
        <p:spPr>
          <a:xfrm>
            <a:off x="2189774" y="3113707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8CBD9FD-687E-C77E-9069-707497B29554}"/>
              </a:ext>
            </a:extLst>
          </p:cNvPr>
          <p:cNvSpPr txBox="1"/>
          <p:nvPr/>
        </p:nvSpPr>
        <p:spPr>
          <a:xfrm>
            <a:off x="4162339" y="4725931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03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E8C21B27-75B7-F882-5272-ADD25082F70D}"/>
              </a:ext>
            </a:extLst>
          </p:cNvPr>
          <p:cNvSpPr txBox="1"/>
          <p:nvPr/>
        </p:nvSpPr>
        <p:spPr>
          <a:xfrm>
            <a:off x="4064811" y="508336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5B2E901E-498C-9618-26D0-3E19C1A9C894}"/>
              </a:ext>
            </a:extLst>
          </p:cNvPr>
          <p:cNvSpPr txBox="1"/>
          <p:nvPr/>
        </p:nvSpPr>
        <p:spPr>
          <a:xfrm>
            <a:off x="6133560" y="276233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04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5B058652-C430-61F2-2077-249B460CFA54}"/>
              </a:ext>
            </a:extLst>
          </p:cNvPr>
          <p:cNvSpPr txBox="1"/>
          <p:nvPr/>
        </p:nvSpPr>
        <p:spPr>
          <a:xfrm>
            <a:off x="6036032" y="3119777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ADFAEF2-EA8D-7127-B28B-F0C022747065}"/>
              </a:ext>
            </a:extLst>
          </p:cNvPr>
          <p:cNvSpPr txBox="1"/>
          <p:nvPr/>
        </p:nvSpPr>
        <p:spPr>
          <a:xfrm>
            <a:off x="8084474" y="4725931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05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E1EF9700-899E-6340-4687-BC02C3173920}"/>
              </a:ext>
            </a:extLst>
          </p:cNvPr>
          <p:cNvSpPr txBox="1"/>
          <p:nvPr/>
        </p:nvSpPr>
        <p:spPr>
          <a:xfrm>
            <a:off x="7986946" y="508336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85C18483-1F4A-D2CB-79D3-9AB8E176BC58}"/>
              </a:ext>
            </a:extLst>
          </p:cNvPr>
          <p:cNvSpPr txBox="1"/>
          <p:nvPr/>
        </p:nvSpPr>
        <p:spPr>
          <a:xfrm>
            <a:off x="10015704" y="2814775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06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8D5CEF4B-DC87-D7AD-52C3-C9D338B2A115}"/>
              </a:ext>
            </a:extLst>
          </p:cNvPr>
          <p:cNvSpPr txBox="1"/>
          <p:nvPr/>
        </p:nvSpPr>
        <p:spPr>
          <a:xfrm>
            <a:off x="9918176" y="3172213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4FB51E31-7F61-6F8B-0B69-73DDCFF8134E}"/>
              </a:ext>
            </a:extLst>
          </p:cNvPr>
          <p:cNvSpPr/>
          <p:nvPr/>
        </p:nvSpPr>
        <p:spPr>
          <a:xfrm>
            <a:off x="9098998" y="1024162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5D34B2EE-B545-EA3F-96A2-8E2082F13EE0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613FB5A0-C9EE-ECA7-BFB0-92A6CEA66AE9}"/>
              </a:ext>
            </a:extLst>
          </p:cNvPr>
          <p:cNvSpPr/>
          <p:nvPr/>
        </p:nvSpPr>
        <p:spPr>
          <a:xfrm>
            <a:off x="6553380" y="742107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6" name="Imagem 65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FD992280-85B0-9460-105A-F6A2EDAFB2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46" y="4007565"/>
            <a:ext cx="535532" cy="535532"/>
          </a:xfrm>
          <a:prstGeom prst="rect">
            <a:avLst/>
          </a:prstGeom>
        </p:spPr>
      </p:pic>
      <p:pic>
        <p:nvPicPr>
          <p:cNvPr id="67" name="Imagem 66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95785513-E250-22FC-3FC9-48B186A3AE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627" y="4006676"/>
            <a:ext cx="535532" cy="535532"/>
          </a:xfrm>
          <a:prstGeom prst="rect">
            <a:avLst/>
          </a:prstGeom>
        </p:spPr>
      </p:pic>
      <p:pic>
        <p:nvPicPr>
          <p:cNvPr id="68" name="Imagem 6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24223872-1E74-93E5-EF29-56975BA690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908" y="4005787"/>
            <a:ext cx="535532" cy="535532"/>
          </a:xfrm>
          <a:prstGeom prst="rect">
            <a:avLst/>
          </a:prstGeom>
        </p:spPr>
      </p:pic>
      <p:pic>
        <p:nvPicPr>
          <p:cNvPr id="69" name="Imagem 68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08B13037-7BE0-BF9D-3D23-78172E66E5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189" y="4004898"/>
            <a:ext cx="535532" cy="535532"/>
          </a:xfrm>
          <a:prstGeom prst="rect">
            <a:avLst/>
          </a:prstGeom>
        </p:spPr>
      </p:pic>
      <p:pic>
        <p:nvPicPr>
          <p:cNvPr id="70" name="Imagem 69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9699A6A6-DF41-ABDB-9E77-5733AF7DFD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470" y="4004009"/>
            <a:ext cx="535532" cy="535532"/>
          </a:xfrm>
          <a:prstGeom prst="rect">
            <a:avLst/>
          </a:prstGeom>
        </p:spPr>
      </p:pic>
      <p:pic>
        <p:nvPicPr>
          <p:cNvPr id="71" name="Imagem 70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C8A1A79-A763-54AF-859C-FAA7237EAD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751" y="4003120"/>
            <a:ext cx="535532" cy="53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505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D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6ADA6E9-6063-C3F2-3936-51F6EAA2DC1E}"/>
              </a:ext>
            </a:extLst>
          </p:cNvPr>
          <p:cNvSpPr txBox="1"/>
          <p:nvPr/>
        </p:nvSpPr>
        <p:spPr>
          <a:xfrm>
            <a:off x="691062" y="1920098"/>
            <a:ext cx="6960461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Use uma frase </a:t>
            </a: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impactante</a:t>
            </a: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 para encerrar a sua apresentação.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B7592AE-B559-6C3D-B425-C0FC16480C63}"/>
              </a:ext>
            </a:extLst>
          </p:cNvPr>
          <p:cNvSpPr txBox="1"/>
          <p:nvPr/>
        </p:nvSpPr>
        <p:spPr>
          <a:xfrm>
            <a:off x="1442933" y="5028892"/>
            <a:ext cx="5737433" cy="439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- Fulano de Tal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C46336B-BC12-67EC-0EC5-0036D645FED5}"/>
              </a:ext>
            </a:extLst>
          </p:cNvPr>
          <p:cNvSpPr txBox="1"/>
          <p:nvPr/>
        </p:nvSpPr>
        <p:spPr>
          <a:xfrm>
            <a:off x="459768" y="1486160"/>
            <a:ext cx="788058" cy="2565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“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B8E5A76-CD84-C294-160D-23055825E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3" b="5223"/>
          <a:stretch/>
        </p:blipFill>
        <p:spPr>
          <a:xfrm>
            <a:off x="8318774" y="1486160"/>
            <a:ext cx="4104518" cy="4150192"/>
          </a:xfrm>
          <a:prstGeom prst="ellipse">
            <a:avLst/>
          </a:prstGeom>
          <a:ln w="57150">
            <a:solidFill>
              <a:srgbClr val="F75902"/>
            </a:solidFill>
          </a:ln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76CBB56C-4ED9-83C9-BE71-1C6685208BE7}"/>
              </a:ext>
            </a:extLst>
          </p:cNvPr>
          <p:cNvSpPr/>
          <p:nvPr/>
        </p:nvSpPr>
        <p:spPr>
          <a:xfrm>
            <a:off x="7882817" y="1089898"/>
            <a:ext cx="4976433" cy="4976433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C85C5B3-7C0D-02F0-032D-B82B4C5F3143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CD7AAB81-B3BC-9763-73DF-6967666F37B3}"/>
              </a:ext>
            </a:extLst>
          </p:cNvPr>
          <p:cNvSpPr/>
          <p:nvPr/>
        </p:nvSpPr>
        <p:spPr>
          <a:xfrm>
            <a:off x="1820967" y="285799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C59E71A7-6441-5C9E-C542-4D7844EB3A97}"/>
              </a:ext>
            </a:extLst>
          </p:cNvPr>
          <p:cNvSpPr/>
          <p:nvPr/>
        </p:nvSpPr>
        <p:spPr>
          <a:xfrm>
            <a:off x="686377" y="5853668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F8652F3E-F10C-46FA-51B2-982C236F3229}"/>
              </a:ext>
            </a:extLst>
          </p:cNvPr>
          <p:cNvSpPr/>
          <p:nvPr/>
        </p:nvSpPr>
        <p:spPr>
          <a:xfrm>
            <a:off x="11273887" y="6388524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7FCDE16-973D-07AE-F3DB-2C6944AB1BD5}"/>
              </a:ext>
            </a:extLst>
          </p:cNvPr>
          <p:cNvSpPr/>
          <p:nvPr/>
        </p:nvSpPr>
        <p:spPr>
          <a:xfrm>
            <a:off x="11726797" y="211730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42019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F3401-E3DF-CD51-1C6D-1BADF4F65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m 56" descr="Pessoa cozinhando na churrasqueira&#10;&#10;O conteúdo gerado por IA pode estar incorreto.">
            <a:extLst>
              <a:ext uri="{FF2B5EF4-FFF2-40B4-BE49-F238E27FC236}">
                <a16:creationId xmlns:a16="http://schemas.microsoft.com/office/drawing/2014/main" id="{52C9B563-E516-2739-94EC-B9D12968D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34" b="1797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8" name="Retângulo 57">
            <a:extLst>
              <a:ext uri="{FF2B5EF4-FFF2-40B4-BE49-F238E27FC236}">
                <a16:creationId xmlns:a16="http://schemas.microsoft.com/office/drawing/2014/main" id="{056D1BB3-80D1-4824-8CEE-C4128D227B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DFE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265F16C-7357-60EC-C39A-6C25787D7774}"/>
              </a:ext>
            </a:extLst>
          </p:cNvPr>
          <p:cNvSpPr txBox="1"/>
          <p:nvPr/>
        </p:nvSpPr>
        <p:spPr>
          <a:xfrm>
            <a:off x="5998224" y="2269790"/>
            <a:ext cx="51700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Template</a:t>
            </a:r>
            <a:r>
              <a:rPr kumimoji="0" lang="pt-BR" sz="72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50" name="Elipse 49">
            <a:extLst>
              <a:ext uri="{FF2B5EF4-FFF2-40B4-BE49-F238E27FC236}">
                <a16:creationId xmlns:a16="http://schemas.microsoft.com/office/drawing/2014/main" id="{6D17D7CE-E5B9-E78E-A2AA-53644512CD4C}"/>
              </a:ext>
            </a:extLst>
          </p:cNvPr>
          <p:cNvSpPr/>
          <p:nvPr/>
        </p:nvSpPr>
        <p:spPr>
          <a:xfrm>
            <a:off x="4772865" y="6655918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75BBF233-A928-9663-A4D0-9DDFF8FF1E2B}"/>
              </a:ext>
            </a:extLst>
          </p:cNvPr>
          <p:cNvSpPr/>
          <p:nvPr/>
        </p:nvSpPr>
        <p:spPr>
          <a:xfrm>
            <a:off x="11554255" y="-14788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A9C39858-EF84-AFD3-9B9F-833AEB35D500}"/>
              </a:ext>
            </a:extLst>
          </p:cNvPr>
          <p:cNvSpPr/>
          <p:nvPr/>
        </p:nvSpPr>
        <p:spPr>
          <a:xfrm>
            <a:off x="1315276" y="6211183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BDB0883C-A944-D5F7-6D14-6DFE5221A68D}"/>
              </a:ext>
            </a:extLst>
          </p:cNvPr>
          <p:cNvSpPr/>
          <p:nvPr/>
        </p:nvSpPr>
        <p:spPr>
          <a:xfrm>
            <a:off x="5306215" y="37099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58A47980-C086-4D17-74D5-51073C8FFC65}"/>
              </a:ext>
            </a:extLst>
          </p:cNvPr>
          <p:cNvSpPr/>
          <p:nvPr/>
        </p:nvSpPr>
        <p:spPr>
          <a:xfrm>
            <a:off x="11480186" y="6137114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E956C687-4059-BA08-06F4-A5027CAAFBFC}"/>
              </a:ext>
            </a:extLst>
          </p:cNvPr>
          <p:cNvSpPr/>
          <p:nvPr/>
        </p:nvSpPr>
        <p:spPr>
          <a:xfrm>
            <a:off x="694717" y="590066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7A60B8BE-FCC2-A6B6-EB21-4881BB10D801}"/>
              </a:ext>
            </a:extLst>
          </p:cNvPr>
          <p:cNvSpPr txBox="1"/>
          <p:nvPr/>
        </p:nvSpPr>
        <p:spPr>
          <a:xfrm>
            <a:off x="8598295" y="4093995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cs typeface="Cavolini" panose="03000502040302020204" pitchFamily="66" charset="0"/>
              </a:rPr>
              <a:t>Nome do Apresentador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38C83ED4-5D83-9981-92FF-5EF7E9EA164C}"/>
              </a:ext>
            </a:extLst>
          </p:cNvPr>
          <p:cNvSpPr/>
          <p:nvPr/>
        </p:nvSpPr>
        <p:spPr>
          <a:xfrm>
            <a:off x="304800" y="266700"/>
            <a:ext cx="11620500" cy="6311900"/>
          </a:xfrm>
          <a:prstGeom prst="rect">
            <a:avLst/>
          </a:prstGeom>
          <a:noFill/>
          <a:ln>
            <a:solidFill>
              <a:srgbClr val="F7590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B4AAC665-2ED6-D001-42AB-E2153FC28260}"/>
              </a:ext>
            </a:extLst>
          </p:cNvPr>
          <p:cNvSpPr/>
          <p:nvPr/>
        </p:nvSpPr>
        <p:spPr>
          <a:xfrm>
            <a:off x="6125776" y="3484907"/>
            <a:ext cx="4914900" cy="591798"/>
          </a:xfrm>
          <a:prstGeom prst="rect">
            <a:avLst/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66C416E5-7FF5-5B42-23AE-11BB0AEFFAAD}"/>
              </a:ext>
            </a:extLst>
          </p:cNvPr>
          <p:cNvSpPr txBox="1"/>
          <p:nvPr/>
        </p:nvSpPr>
        <p:spPr>
          <a:xfrm>
            <a:off x="6192451" y="3494432"/>
            <a:ext cx="5032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spc="1700" dirty="0">
                <a:solidFill>
                  <a:srgbClr val="313848"/>
                </a:solidFill>
                <a:latin typeface="Helvetica" pitchFamily="2" charset="0"/>
              </a:rPr>
              <a:t>METALURGIA</a:t>
            </a:r>
          </a:p>
        </p:txBody>
      </p:sp>
    </p:spTree>
    <p:extLst>
      <p:ext uri="{BB962C8B-B14F-4D97-AF65-F5344CB8AC3E}">
        <p14:creationId xmlns:p14="http://schemas.microsoft.com/office/powerpoint/2010/main" val="2576859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84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AEF7D9-8BC3-6CEC-6007-681E07B86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761005A-F5DC-AF59-72E0-1757B8AD9D8B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A855D16-46FC-655D-8811-1F994F9B1144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491C275-E9C7-A437-8A96-558C83719C1E}"/>
              </a:ext>
            </a:extLst>
          </p:cNvPr>
          <p:cNvSpPr txBox="1"/>
          <p:nvPr/>
        </p:nvSpPr>
        <p:spPr>
          <a:xfrm>
            <a:off x="2589779" y="2782669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64B6CD4-F820-8A94-8FBB-4DB739F69A3E}"/>
              </a:ext>
            </a:extLst>
          </p:cNvPr>
          <p:cNvSpPr txBox="1"/>
          <p:nvPr/>
        </p:nvSpPr>
        <p:spPr>
          <a:xfrm>
            <a:off x="2589779" y="3293449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C011A5AE-BC91-861D-BBAB-0614C7622F10}"/>
              </a:ext>
            </a:extLst>
          </p:cNvPr>
          <p:cNvGrpSpPr/>
          <p:nvPr/>
        </p:nvGrpSpPr>
        <p:grpSpPr>
          <a:xfrm>
            <a:off x="1198044" y="2776126"/>
            <a:ext cx="1229549" cy="1229549"/>
            <a:chOff x="1424750" y="2419923"/>
            <a:chExt cx="1229549" cy="1229549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E4CD4233-0E0A-E431-9F7D-44D2E88CE1B9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F7590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9998094F-4BE4-DD21-E36B-4D701703F972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CFFFC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01</a:t>
              </a:r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32D1193-197C-2213-2FD4-B9B10D04DEAF}"/>
              </a:ext>
            </a:extLst>
          </p:cNvPr>
          <p:cNvSpPr txBox="1"/>
          <p:nvPr/>
        </p:nvSpPr>
        <p:spPr>
          <a:xfrm>
            <a:off x="2589779" y="4516455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E568FDF-6174-2B40-1026-2F7616D72261}"/>
              </a:ext>
            </a:extLst>
          </p:cNvPr>
          <p:cNvSpPr txBox="1"/>
          <p:nvPr/>
        </p:nvSpPr>
        <p:spPr>
          <a:xfrm>
            <a:off x="2589779" y="5027235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D628D6E-671D-C2D1-3E81-C5068E136C65}"/>
              </a:ext>
            </a:extLst>
          </p:cNvPr>
          <p:cNvGrpSpPr/>
          <p:nvPr/>
        </p:nvGrpSpPr>
        <p:grpSpPr>
          <a:xfrm>
            <a:off x="1198044" y="4509912"/>
            <a:ext cx="1229549" cy="1229549"/>
            <a:chOff x="1424750" y="2419923"/>
            <a:chExt cx="1229549" cy="1229549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728E3DBB-9CED-9DA1-4F43-A2F428272B22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E2DFE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DB40B9A2-7C44-6C42-4488-716B83FC9055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75902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02</a:t>
              </a:r>
            </a:p>
          </p:txBody>
        </p:sp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D3926AC-F913-CDD7-7611-422971494F78}"/>
              </a:ext>
            </a:extLst>
          </p:cNvPr>
          <p:cNvSpPr txBox="1"/>
          <p:nvPr/>
        </p:nvSpPr>
        <p:spPr>
          <a:xfrm>
            <a:off x="7855499" y="2782669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23A4247-2453-615A-4D47-D86F12B62B14}"/>
              </a:ext>
            </a:extLst>
          </p:cNvPr>
          <p:cNvSpPr txBox="1"/>
          <p:nvPr/>
        </p:nvSpPr>
        <p:spPr>
          <a:xfrm>
            <a:off x="7855499" y="3293449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68F7DA39-A069-A1C3-E003-01E8A2FC38DE}"/>
              </a:ext>
            </a:extLst>
          </p:cNvPr>
          <p:cNvGrpSpPr/>
          <p:nvPr/>
        </p:nvGrpSpPr>
        <p:grpSpPr>
          <a:xfrm>
            <a:off x="6463764" y="2776126"/>
            <a:ext cx="1229549" cy="1229549"/>
            <a:chOff x="1424750" y="2419923"/>
            <a:chExt cx="1229549" cy="1229549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4D0D720F-C743-E2A6-EF48-5016341C6692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E2DFE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239CFA68-B5EC-3325-C45F-2EC79255AF6C}"/>
                </a:ext>
              </a:extLst>
            </p:cNvPr>
            <p:cNvSpPr txBox="1"/>
            <p:nvPr/>
          </p:nvSpPr>
          <p:spPr>
            <a:xfrm>
              <a:off x="1508485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75902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03</a:t>
              </a:r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951B7C3-7DD5-9410-7F16-841D796A914B}"/>
              </a:ext>
            </a:extLst>
          </p:cNvPr>
          <p:cNvSpPr txBox="1"/>
          <p:nvPr/>
        </p:nvSpPr>
        <p:spPr>
          <a:xfrm>
            <a:off x="7855499" y="4516455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828397A-7E59-E29E-4635-C315EC5513FF}"/>
              </a:ext>
            </a:extLst>
          </p:cNvPr>
          <p:cNvSpPr txBox="1"/>
          <p:nvPr/>
        </p:nvSpPr>
        <p:spPr>
          <a:xfrm>
            <a:off x="7855499" y="5027235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5ECADBC5-2F5E-374F-E7E2-31DB63CE7D1D}"/>
              </a:ext>
            </a:extLst>
          </p:cNvPr>
          <p:cNvGrpSpPr/>
          <p:nvPr/>
        </p:nvGrpSpPr>
        <p:grpSpPr>
          <a:xfrm>
            <a:off x="6463764" y="4509912"/>
            <a:ext cx="1229549" cy="1229549"/>
            <a:chOff x="1424750" y="2419923"/>
            <a:chExt cx="1229549" cy="1229549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3BF4956E-9D19-0CB2-34BF-EEBCFB5E587A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F7590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02C9205E-6286-65A8-4F1C-3D7A5E78EC87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CFFFC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04</a:t>
              </a:r>
            </a:p>
          </p:txBody>
        </p:sp>
      </p:grpSp>
      <p:sp>
        <p:nvSpPr>
          <p:cNvPr id="35" name="Elipse 34">
            <a:extLst>
              <a:ext uri="{FF2B5EF4-FFF2-40B4-BE49-F238E27FC236}">
                <a16:creationId xmlns:a16="http://schemas.microsoft.com/office/drawing/2014/main" id="{D0625D7A-414F-8DFC-4183-7F42A9015057}"/>
              </a:ext>
            </a:extLst>
          </p:cNvPr>
          <p:cNvSpPr/>
          <p:nvPr/>
        </p:nvSpPr>
        <p:spPr>
          <a:xfrm>
            <a:off x="11540450" y="327607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FB6EB072-9B10-001C-B56C-FBA8DDA33C7A}"/>
              </a:ext>
            </a:extLst>
          </p:cNvPr>
          <p:cNvSpPr/>
          <p:nvPr/>
        </p:nvSpPr>
        <p:spPr>
          <a:xfrm>
            <a:off x="10359711" y="1175870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21623203-3FA9-8EFA-94CC-7A62A611A73D}"/>
              </a:ext>
            </a:extLst>
          </p:cNvPr>
          <p:cNvSpPr/>
          <p:nvPr/>
        </p:nvSpPr>
        <p:spPr>
          <a:xfrm>
            <a:off x="8808665" y="475745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766293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0" grpId="0"/>
      <p:bldP spid="11" grpId="0"/>
      <p:bldP spid="15" grpId="0"/>
      <p:bldP spid="16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EB900-2E5F-594D-6268-97E216627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674F15D6-BDD2-BC18-ED37-699195A39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74CCFB7-DCCC-0225-9D19-F482FE5E744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DFE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672F72D-9A27-9A3E-950F-D4488164D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3" b="5223"/>
          <a:stretch/>
        </p:blipFill>
        <p:spPr>
          <a:xfrm>
            <a:off x="902940" y="1078053"/>
            <a:ext cx="4707564" cy="4759949"/>
          </a:xfrm>
          <a:prstGeom prst="ellipse">
            <a:avLst/>
          </a:prstGeom>
          <a:ln w="57150">
            <a:solidFill>
              <a:srgbClr val="313848"/>
            </a:solidFill>
          </a:ln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12E64245-8902-ACE0-F49A-91E1EC54F7A4}"/>
              </a:ext>
            </a:extLst>
          </p:cNvPr>
          <p:cNvSpPr/>
          <p:nvPr/>
        </p:nvSpPr>
        <p:spPr>
          <a:xfrm>
            <a:off x="402930" y="582538"/>
            <a:ext cx="5707584" cy="5707584"/>
          </a:xfrm>
          <a:prstGeom prst="ellipse">
            <a:avLst/>
          </a:prstGeom>
          <a:noFill/>
          <a:ln w="38100">
            <a:solidFill>
              <a:srgbClr val="F7590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EB3473E-70DC-34A2-A37C-438CE9A7F8C0}"/>
              </a:ext>
            </a:extLst>
          </p:cNvPr>
          <p:cNvSpPr txBox="1"/>
          <p:nvPr/>
        </p:nvSpPr>
        <p:spPr>
          <a:xfrm>
            <a:off x="6596010" y="2220515"/>
            <a:ext cx="49151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4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7ECEF55-62B0-ADD6-F793-3A00DD2C9DC6}"/>
              </a:ext>
            </a:extLst>
          </p:cNvPr>
          <p:cNvSpPr txBox="1"/>
          <p:nvPr/>
        </p:nvSpPr>
        <p:spPr>
          <a:xfrm>
            <a:off x="6610524" y="3458027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A3301EF6-F5E7-04A8-6596-3C3879469784}"/>
              </a:ext>
            </a:extLst>
          </p:cNvPr>
          <p:cNvSpPr/>
          <p:nvPr/>
        </p:nvSpPr>
        <p:spPr>
          <a:xfrm>
            <a:off x="10715479" y="735261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82065841-D331-8BB5-2E75-B00124A8F779}"/>
              </a:ext>
            </a:extLst>
          </p:cNvPr>
          <p:cNvSpPr/>
          <p:nvPr/>
        </p:nvSpPr>
        <p:spPr>
          <a:xfrm>
            <a:off x="6818394" y="5502301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33A8A510-1E91-30F2-4E86-A470F5222FAB}"/>
              </a:ext>
            </a:extLst>
          </p:cNvPr>
          <p:cNvSpPr/>
          <p:nvPr/>
        </p:nvSpPr>
        <p:spPr>
          <a:xfrm>
            <a:off x="11049309" y="5936621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389AA749-F9B9-A8B0-D70F-0B561A1F38EB}"/>
              </a:ext>
            </a:extLst>
          </p:cNvPr>
          <p:cNvSpPr/>
          <p:nvPr/>
        </p:nvSpPr>
        <p:spPr>
          <a:xfrm>
            <a:off x="632387" y="493809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5567AAF4-1F64-A1D2-37EB-115A802E1776}"/>
              </a:ext>
            </a:extLst>
          </p:cNvPr>
          <p:cNvSpPr/>
          <p:nvPr/>
        </p:nvSpPr>
        <p:spPr>
          <a:xfrm>
            <a:off x="1265836" y="6230713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52083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84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848888-49D4-14B0-D63C-905901EC0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A4ACA02-CD69-CC06-2E1C-536CE9968879}"/>
              </a:ext>
            </a:extLst>
          </p:cNvPr>
          <p:cNvSpPr txBox="1"/>
          <p:nvPr/>
        </p:nvSpPr>
        <p:spPr>
          <a:xfrm>
            <a:off x="413503" y="5115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293AC0C-9D45-4BDD-20BF-DE1ED4B186A4}"/>
              </a:ext>
            </a:extLst>
          </p:cNvPr>
          <p:cNvSpPr txBox="1"/>
          <p:nvPr/>
        </p:nvSpPr>
        <p:spPr>
          <a:xfrm>
            <a:off x="428017" y="12991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D9FE890-E2DB-A07D-59E2-C71078A10AAD}"/>
              </a:ext>
            </a:extLst>
          </p:cNvPr>
          <p:cNvSpPr txBox="1"/>
          <p:nvPr/>
        </p:nvSpPr>
        <p:spPr>
          <a:xfrm>
            <a:off x="428017" y="3191508"/>
            <a:ext cx="6116544" cy="2703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E2DFE2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3875CB9F-3D06-16DF-B7BD-AA8CFA4EE016}"/>
              </a:ext>
            </a:extLst>
          </p:cNvPr>
          <p:cNvSpPr/>
          <p:nvPr/>
        </p:nvSpPr>
        <p:spPr>
          <a:xfrm>
            <a:off x="6977632" y="604421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0CCD77AC-7014-E510-7D37-B706DD6C730B}"/>
              </a:ext>
            </a:extLst>
          </p:cNvPr>
          <p:cNvSpPr/>
          <p:nvPr/>
        </p:nvSpPr>
        <p:spPr>
          <a:xfrm>
            <a:off x="7725118" y="6059915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66AB27CB-2C56-B8B5-C808-E118D5A9AEBF}"/>
              </a:ext>
            </a:extLst>
          </p:cNvPr>
          <p:cNvSpPr/>
          <p:nvPr/>
        </p:nvSpPr>
        <p:spPr>
          <a:xfrm>
            <a:off x="11797988" y="3754906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0" name="Imagem 19" descr="Pessoa cozinhando na churrasqueira&#10;&#10;O conteúdo gerado por IA pode estar incorreto.">
            <a:extLst>
              <a:ext uri="{FF2B5EF4-FFF2-40B4-BE49-F238E27FC236}">
                <a16:creationId xmlns:a16="http://schemas.microsoft.com/office/drawing/2014/main" id="{AE3422F8-005B-5A08-E9D3-8A741DE12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" t="13297" r="780" b="12796"/>
          <a:stretch>
            <a:fillRect/>
          </a:stretch>
        </p:blipFill>
        <p:spPr>
          <a:xfrm>
            <a:off x="6019844" y="567600"/>
            <a:ext cx="5722800" cy="5722800"/>
          </a:xfrm>
          <a:custGeom>
            <a:avLst/>
            <a:gdLst>
              <a:gd name="csX0" fmla="*/ 2670824 w 5068546"/>
              <a:gd name="csY0" fmla="*/ 967 h 5068546"/>
              <a:gd name="csX1" fmla="*/ 3128287 w 5068546"/>
              <a:gd name="csY1" fmla="*/ 220003 h 5068546"/>
              <a:gd name="csX2" fmla="*/ 4898987 w 5068546"/>
              <a:gd name="csY2" fmla="*/ 2192468 h 5068546"/>
              <a:gd name="csX3" fmla="*/ 4848544 w 5068546"/>
              <a:gd name="csY3" fmla="*/ 3128287 h 5068546"/>
              <a:gd name="csX4" fmla="*/ 2876080 w 5068546"/>
              <a:gd name="csY4" fmla="*/ 4898987 h 5068546"/>
              <a:gd name="csX5" fmla="*/ 1940260 w 5068546"/>
              <a:gd name="csY5" fmla="*/ 4848544 h 5068546"/>
              <a:gd name="csX6" fmla="*/ 169561 w 5068546"/>
              <a:gd name="csY6" fmla="*/ 2876080 h 5068546"/>
              <a:gd name="csX7" fmla="*/ 220003 w 5068546"/>
              <a:gd name="csY7" fmla="*/ 1940260 h 5068546"/>
              <a:gd name="csX8" fmla="*/ 2192467 w 5068546"/>
              <a:gd name="csY8" fmla="*/ 169560 h 5068546"/>
              <a:gd name="csX9" fmla="*/ 2670824 w 5068546"/>
              <a:gd name="csY9" fmla="*/ 967 h 50685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068546" h="5068546">
                <a:moveTo>
                  <a:pt x="2670824" y="967"/>
                </a:moveTo>
                <a:cubicBezTo>
                  <a:pt x="2840174" y="10095"/>
                  <a:pt x="3006042" y="83829"/>
                  <a:pt x="3128287" y="220003"/>
                </a:cubicBezTo>
                <a:lnTo>
                  <a:pt x="4898987" y="2192468"/>
                </a:lnTo>
                <a:cubicBezTo>
                  <a:pt x="5143477" y="2464817"/>
                  <a:pt x="5120893" y="2883797"/>
                  <a:pt x="4848544" y="3128287"/>
                </a:cubicBezTo>
                <a:lnTo>
                  <a:pt x="2876080" y="4898987"/>
                </a:lnTo>
                <a:cubicBezTo>
                  <a:pt x="2603731" y="5143477"/>
                  <a:pt x="2184750" y="5120893"/>
                  <a:pt x="1940260" y="4848544"/>
                </a:cubicBezTo>
                <a:lnTo>
                  <a:pt x="169561" y="2876080"/>
                </a:lnTo>
                <a:cubicBezTo>
                  <a:pt x="-74930" y="2603731"/>
                  <a:pt x="-52346" y="2184750"/>
                  <a:pt x="220003" y="1940260"/>
                </a:cubicBezTo>
                <a:lnTo>
                  <a:pt x="2192467" y="169560"/>
                </a:lnTo>
                <a:cubicBezTo>
                  <a:pt x="2328642" y="47315"/>
                  <a:pt x="2501474" y="-8161"/>
                  <a:pt x="2670824" y="967"/>
                </a:cubicBezTo>
                <a:close/>
              </a:path>
            </a:pathLst>
          </a:custGeom>
        </p:spPr>
      </p:pic>
      <p:pic>
        <p:nvPicPr>
          <p:cNvPr id="22" name="Imagem 21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E32FC402-6AC2-7E61-1416-2F6578E6C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244" y="678490"/>
            <a:ext cx="329240" cy="329240"/>
          </a:xfrm>
          <a:prstGeom prst="rect">
            <a:avLst/>
          </a:prstGeom>
        </p:spPr>
      </p:pic>
      <p:pic>
        <p:nvPicPr>
          <p:cNvPr id="23" name="Imagem 22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93CE910A-4AE5-80E4-5C55-19C140925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612" y="3157044"/>
            <a:ext cx="329240" cy="329240"/>
          </a:xfrm>
          <a:prstGeom prst="rect">
            <a:avLst/>
          </a:prstGeom>
        </p:spPr>
      </p:pic>
      <p:pic>
        <p:nvPicPr>
          <p:cNvPr id="24" name="Imagem 23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E27352E5-30DD-B0AC-F1E2-F50F01A078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290" y="5850270"/>
            <a:ext cx="329240" cy="329240"/>
          </a:xfrm>
          <a:prstGeom prst="rect">
            <a:avLst/>
          </a:prstGeom>
        </p:spPr>
      </p:pic>
      <p:pic>
        <p:nvPicPr>
          <p:cNvPr id="25" name="Imagem 24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3901DC63-53E0-F43B-ED7A-C224F7CFE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456" y="3425666"/>
            <a:ext cx="329240" cy="32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837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D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D085BCB-71F3-E18E-6C34-551B0ADA43C7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0DD37F5-12CF-3FB3-A840-F8EDFE20FF3A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905DD2F-0F5D-C1A0-BA1F-90DBA3A3EBE1}"/>
              </a:ext>
            </a:extLst>
          </p:cNvPr>
          <p:cNvSpPr txBox="1"/>
          <p:nvPr/>
        </p:nvSpPr>
        <p:spPr>
          <a:xfrm>
            <a:off x="2589779" y="2782669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5D5C3A7-0615-B488-9E2D-4B370DBB92DE}"/>
              </a:ext>
            </a:extLst>
          </p:cNvPr>
          <p:cNvSpPr txBox="1"/>
          <p:nvPr/>
        </p:nvSpPr>
        <p:spPr>
          <a:xfrm>
            <a:off x="2589779" y="3293449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40F0F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E30EAB2-99C3-910F-6ACA-BEA11B6D91B0}"/>
              </a:ext>
            </a:extLst>
          </p:cNvPr>
          <p:cNvGrpSpPr/>
          <p:nvPr/>
        </p:nvGrpSpPr>
        <p:grpSpPr>
          <a:xfrm>
            <a:off x="1198044" y="2776126"/>
            <a:ext cx="1229549" cy="1229549"/>
            <a:chOff x="1424750" y="2419923"/>
            <a:chExt cx="1229549" cy="1229549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833B089E-398E-EBD7-DB08-807039969373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F7590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4213E1F4-9A8F-5911-44DE-233DEE630CE5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CFFFC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01</a:t>
              </a:r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CF32C1F-DDE4-3D7A-4099-7CC6E9706E6F}"/>
              </a:ext>
            </a:extLst>
          </p:cNvPr>
          <p:cNvSpPr txBox="1"/>
          <p:nvPr/>
        </p:nvSpPr>
        <p:spPr>
          <a:xfrm>
            <a:off x="2589779" y="4516455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7621C73-FE2D-5125-90FB-87867AA360E9}"/>
              </a:ext>
            </a:extLst>
          </p:cNvPr>
          <p:cNvSpPr txBox="1"/>
          <p:nvPr/>
        </p:nvSpPr>
        <p:spPr>
          <a:xfrm>
            <a:off x="2589779" y="5027235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40F0F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747CC3BA-9CE3-D54A-90A4-6340B8202A29}"/>
              </a:ext>
            </a:extLst>
          </p:cNvPr>
          <p:cNvGrpSpPr/>
          <p:nvPr/>
        </p:nvGrpSpPr>
        <p:grpSpPr>
          <a:xfrm>
            <a:off x="1198044" y="4509912"/>
            <a:ext cx="1229549" cy="1229549"/>
            <a:chOff x="1424750" y="2419923"/>
            <a:chExt cx="1229549" cy="1229549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B0C3EBDE-73DD-3507-E7F6-7E2B86AE56F5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31384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91391B9E-8D94-6328-2B73-4AA374814F57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CFFFC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02</a:t>
              </a:r>
            </a:p>
          </p:txBody>
        </p:sp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366DEFE-6443-E49F-1E79-ECF35257770F}"/>
              </a:ext>
            </a:extLst>
          </p:cNvPr>
          <p:cNvSpPr txBox="1"/>
          <p:nvPr/>
        </p:nvSpPr>
        <p:spPr>
          <a:xfrm>
            <a:off x="7855499" y="2782669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AB64256-3E24-08FB-EF16-B34A6485C9F0}"/>
              </a:ext>
            </a:extLst>
          </p:cNvPr>
          <p:cNvSpPr txBox="1"/>
          <p:nvPr/>
        </p:nvSpPr>
        <p:spPr>
          <a:xfrm>
            <a:off x="7855499" y="3293449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40F0F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26E2C40D-4881-582D-2318-4E8223CFF94C}"/>
              </a:ext>
            </a:extLst>
          </p:cNvPr>
          <p:cNvGrpSpPr/>
          <p:nvPr/>
        </p:nvGrpSpPr>
        <p:grpSpPr>
          <a:xfrm>
            <a:off x="6463764" y="2776126"/>
            <a:ext cx="1229549" cy="1229549"/>
            <a:chOff x="1424750" y="2419923"/>
            <a:chExt cx="1229549" cy="1229549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1F6EBBEC-F071-17ED-7B8D-2BB3ADCB1298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31384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60DA5329-E773-BC17-113D-D29DCF1B425B}"/>
                </a:ext>
              </a:extLst>
            </p:cNvPr>
            <p:cNvSpPr txBox="1"/>
            <p:nvPr/>
          </p:nvSpPr>
          <p:spPr>
            <a:xfrm>
              <a:off x="1508485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CFFFC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03</a:t>
              </a:r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8209C80-A71F-3986-8F46-33B813E08211}"/>
              </a:ext>
            </a:extLst>
          </p:cNvPr>
          <p:cNvSpPr txBox="1"/>
          <p:nvPr/>
        </p:nvSpPr>
        <p:spPr>
          <a:xfrm>
            <a:off x="7855499" y="4516455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398561F-8A6A-CFF6-073B-05E87CCB0635}"/>
              </a:ext>
            </a:extLst>
          </p:cNvPr>
          <p:cNvSpPr txBox="1"/>
          <p:nvPr/>
        </p:nvSpPr>
        <p:spPr>
          <a:xfrm>
            <a:off x="7855499" y="5027235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40F0F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B795509-D132-BCD3-DB93-159D05647802}"/>
              </a:ext>
            </a:extLst>
          </p:cNvPr>
          <p:cNvGrpSpPr/>
          <p:nvPr/>
        </p:nvGrpSpPr>
        <p:grpSpPr>
          <a:xfrm>
            <a:off x="6463764" y="4509912"/>
            <a:ext cx="1229549" cy="1229549"/>
            <a:chOff x="1424750" y="2419923"/>
            <a:chExt cx="1229549" cy="1229549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F2746B53-CEF2-FF6A-9BB8-80AB77767765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F7590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7763BE0E-04C2-EA34-89FC-1F2773DF8F1A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CFFFC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04</a:t>
              </a:r>
            </a:p>
          </p:txBody>
        </p:sp>
      </p:grpSp>
      <p:sp>
        <p:nvSpPr>
          <p:cNvPr id="35" name="Elipse 34">
            <a:extLst>
              <a:ext uri="{FF2B5EF4-FFF2-40B4-BE49-F238E27FC236}">
                <a16:creationId xmlns:a16="http://schemas.microsoft.com/office/drawing/2014/main" id="{AED40D0E-32AC-FB54-BD8B-40FF35DAECD4}"/>
              </a:ext>
            </a:extLst>
          </p:cNvPr>
          <p:cNvSpPr/>
          <p:nvPr/>
        </p:nvSpPr>
        <p:spPr>
          <a:xfrm>
            <a:off x="11540450" y="327607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747BDFDD-6629-FAB2-6601-2623D95EF767}"/>
              </a:ext>
            </a:extLst>
          </p:cNvPr>
          <p:cNvSpPr/>
          <p:nvPr/>
        </p:nvSpPr>
        <p:spPr>
          <a:xfrm>
            <a:off x="10359711" y="1175870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141752ED-B166-B34D-6399-92704C81D797}"/>
              </a:ext>
            </a:extLst>
          </p:cNvPr>
          <p:cNvSpPr/>
          <p:nvPr/>
        </p:nvSpPr>
        <p:spPr>
          <a:xfrm>
            <a:off x="8808665" y="475745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81403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0" grpId="0"/>
      <p:bldP spid="11" grpId="0"/>
      <p:bldP spid="15" grpId="0"/>
      <p:bldP spid="16" grpId="0"/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A924F-5DEE-7223-6816-39D3A5E05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9E97C96E-CC51-3CA9-9EDB-EBCF96D2E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id="{B872D621-A76A-656D-2A9D-052CBAA081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DFE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8AA8D42-7C15-CF3F-1C48-D7CD10BE1E58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43A19E7-1510-6047-411A-BAB6298A0141}"/>
              </a:ext>
            </a:extLst>
          </p:cNvPr>
          <p:cNvSpPr txBox="1"/>
          <p:nvPr/>
        </p:nvSpPr>
        <p:spPr>
          <a:xfrm>
            <a:off x="7318334" y="1124521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9E2B29C-555C-EB01-8C8D-C01C1FE5DE3E}"/>
              </a:ext>
            </a:extLst>
          </p:cNvPr>
          <p:cNvSpPr txBox="1"/>
          <p:nvPr/>
        </p:nvSpPr>
        <p:spPr>
          <a:xfrm>
            <a:off x="5854090" y="3429000"/>
            <a:ext cx="5965797" cy="2703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313848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4E6B7CF-B184-5AB2-E3BC-4BA8E22A3F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3" b="12093"/>
          <a:stretch/>
        </p:blipFill>
        <p:spPr>
          <a:xfrm>
            <a:off x="1168676" y="978800"/>
            <a:ext cx="4104518" cy="4150192"/>
          </a:xfrm>
          <a:prstGeom prst="ellipse">
            <a:avLst/>
          </a:prstGeom>
          <a:ln w="57150">
            <a:solidFill>
              <a:srgbClr val="313848"/>
            </a:solidFill>
          </a:ln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E7ECE357-EBC8-C572-9085-B506B5BC2A94}"/>
              </a:ext>
            </a:extLst>
          </p:cNvPr>
          <p:cNvSpPr/>
          <p:nvPr/>
        </p:nvSpPr>
        <p:spPr>
          <a:xfrm>
            <a:off x="732719" y="582538"/>
            <a:ext cx="4976433" cy="4976433"/>
          </a:xfrm>
          <a:prstGeom prst="ellipse">
            <a:avLst/>
          </a:prstGeom>
          <a:noFill/>
          <a:ln w="38100">
            <a:solidFill>
              <a:srgbClr val="F7590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C14FC75C-7BC4-DD17-C6BC-236668422426}"/>
              </a:ext>
            </a:extLst>
          </p:cNvPr>
          <p:cNvSpPr/>
          <p:nvPr/>
        </p:nvSpPr>
        <p:spPr>
          <a:xfrm>
            <a:off x="335317" y="2103808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2BEBFCEB-5AE8-B240-3736-0063E12762CA}"/>
              </a:ext>
            </a:extLst>
          </p:cNvPr>
          <p:cNvSpPr/>
          <p:nvPr/>
        </p:nvSpPr>
        <p:spPr>
          <a:xfrm>
            <a:off x="5197600" y="369949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A57532A9-E856-5C62-CCF6-BDD12153D892}"/>
              </a:ext>
            </a:extLst>
          </p:cNvPr>
          <p:cNvSpPr/>
          <p:nvPr/>
        </p:nvSpPr>
        <p:spPr>
          <a:xfrm>
            <a:off x="3517639" y="6165825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89254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C5C55-5919-07E4-163B-EB074C080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17A852DE-54E3-ACE2-7A69-7EF1B6BE5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80A56D06-E239-F780-8AFB-DD8CFB11E5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DFE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344CF13-2B6E-ACC9-C1F4-0D5B7D57CD68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2B6AFE7-E043-947C-82B4-D16A8500526B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43C9546-7E85-26B1-236E-6D67802D20BC}"/>
              </a:ext>
            </a:extLst>
          </p:cNvPr>
          <p:cNvSpPr txBox="1"/>
          <p:nvPr/>
        </p:nvSpPr>
        <p:spPr>
          <a:xfrm>
            <a:off x="935154" y="4336306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7738394-FB47-5C0F-FC69-A1FAC7AA7530}"/>
              </a:ext>
            </a:extLst>
          </p:cNvPr>
          <p:cNvSpPr txBox="1"/>
          <p:nvPr/>
        </p:nvSpPr>
        <p:spPr>
          <a:xfrm>
            <a:off x="902292" y="4982637"/>
            <a:ext cx="29033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Espaço para um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F12A5E9-ABE2-C63D-7817-9DEC694CA5B2}"/>
              </a:ext>
            </a:extLst>
          </p:cNvPr>
          <p:cNvSpPr txBox="1"/>
          <p:nvPr/>
        </p:nvSpPr>
        <p:spPr>
          <a:xfrm>
            <a:off x="4677182" y="4336306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8F5E6A8-629C-6017-B2A5-E3A5D0FCF3B7}"/>
              </a:ext>
            </a:extLst>
          </p:cNvPr>
          <p:cNvSpPr txBox="1"/>
          <p:nvPr/>
        </p:nvSpPr>
        <p:spPr>
          <a:xfrm>
            <a:off x="4644320" y="4982637"/>
            <a:ext cx="29033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Espaço para um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4CF7476-9A4A-93FE-B384-284CE4CB47BE}"/>
              </a:ext>
            </a:extLst>
          </p:cNvPr>
          <p:cNvSpPr txBox="1"/>
          <p:nvPr/>
        </p:nvSpPr>
        <p:spPr>
          <a:xfrm>
            <a:off x="8419210" y="4336306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EC8286A-7110-5E70-5FD9-28D36BB57194}"/>
              </a:ext>
            </a:extLst>
          </p:cNvPr>
          <p:cNvSpPr txBox="1"/>
          <p:nvPr/>
        </p:nvSpPr>
        <p:spPr>
          <a:xfrm>
            <a:off x="8386348" y="4982637"/>
            <a:ext cx="29033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Espaço para um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B9C3FBF4-869C-0492-FD83-A28AE3A6E25D}"/>
              </a:ext>
            </a:extLst>
          </p:cNvPr>
          <p:cNvGrpSpPr/>
          <p:nvPr/>
        </p:nvGrpSpPr>
        <p:grpSpPr>
          <a:xfrm>
            <a:off x="1706047" y="2937547"/>
            <a:ext cx="1229549" cy="1229549"/>
            <a:chOff x="1706047" y="2762889"/>
            <a:chExt cx="1229549" cy="1229549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61C063B0-A96A-5C25-D261-11D5B4BC97A0}"/>
                </a:ext>
              </a:extLst>
            </p:cNvPr>
            <p:cNvSpPr/>
            <p:nvPr/>
          </p:nvSpPr>
          <p:spPr>
            <a:xfrm>
              <a:off x="1706047" y="2762889"/>
              <a:ext cx="1229549" cy="1229549"/>
            </a:xfrm>
            <a:prstGeom prst="ellipse">
              <a:avLst/>
            </a:prstGeom>
            <a:solidFill>
              <a:srgbClr val="31384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1D07AA69-98D4-6CF9-1D02-5FC505C16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96687" y="2964337"/>
              <a:ext cx="823898" cy="817839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A25A4B97-2279-255F-2538-39609BCFB462}"/>
              </a:ext>
            </a:extLst>
          </p:cNvPr>
          <p:cNvGrpSpPr/>
          <p:nvPr/>
        </p:nvGrpSpPr>
        <p:grpSpPr>
          <a:xfrm>
            <a:off x="5448075" y="2937547"/>
            <a:ext cx="1229549" cy="1229549"/>
            <a:chOff x="5448075" y="2762889"/>
            <a:chExt cx="1229549" cy="1229549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FB26475B-E6D8-C2DC-2BB8-7F4D0439E73B}"/>
                </a:ext>
              </a:extLst>
            </p:cNvPr>
            <p:cNvSpPr/>
            <p:nvPr/>
          </p:nvSpPr>
          <p:spPr>
            <a:xfrm>
              <a:off x="5448075" y="2762889"/>
              <a:ext cx="1229549" cy="1229549"/>
            </a:xfrm>
            <a:prstGeom prst="ellipse">
              <a:avLst/>
            </a:prstGeom>
            <a:solidFill>
              <a:srgbClr val="F7590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7F430752-C1A1-27AB-47D2-D7422571D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50900" y="2966205"/>
              <a:ext cx="823898" cy="817839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E0E9102E-3919-B8AA-8F27-0F12C53F5311}"/>
              </a:ext>
            </a:extLst>
          </p:cNvPr>
          <p:cNvGrpSpPr/>
          <p:nvPr/>
        </p:nvGrpSpPr>
        <p:grpSpPr>
          <a:xfrm>
            <a:off x="9190103" y="2937547"/>
            <a:ext cx="1229549" cy="1229549"/>
            <a:chOff x="9190103" y="2762889"/>
            <a:chExt cx="1229549" cy="1229549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56A39843-BAAB-4A50-0E44-F06394A6EF88}"/>
                </a:ext>
              </a:extLst>
            </p:cNvPr>
            <p:cNvSpPr/>
            <p:nvPr/>
          </p:nvSpPr>
          <p:spPr>
            <a:xfrm>
              <a:off x="9190103" y="2762889"/>
              <a:ext cx="1229549" cy="1229549"/>
            </a:xfrm>
            <a:prstGeom prst="ellipse">
              <a:avLst/>
            </a:prstGeom>
            <a:solidFill>
              <a:srgbClr val="31384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C4212179-707C-6A37-98BE-308B3FC55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92928" y="2966205"/>
              <a:ext cx="823898" cy="817839"/>
            </a:xfrm>
            <a:prstGeom prst="rect">
              <a:avLst/>
            </a:prstGeom>
          </p:spPr>
        </p:pic>
      </p:grpSp>
      <p:sp>
        <p:nvSpPr>
          <p:cNvPr id="25" name="Elipse 24">
            <a:extLst>
              <a:ext uri="{FF2B5EF4-FFF2-40B4-BE49-F238E27FC236}">
                <a16:creationId xmlns:a16="http://schemas.microsoft.com/office/drawing/2014/main" id="{1517CA0B-29C6-83F9-EE2F-62695F72EE15}"/>
              </a:ext>
            </a:extLst>
          </p:cNvPr>
          <p:cNvSpPr/>
          <p:nvPr/>
        </p:nvSpPr>
        <p:spPr>
          <a:xfrm>
            <a:off x="11304988" y="308345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75902"/>
              </a:highligh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FC9D2E66-10A6-1741-D8CA-6F7C14A25768}"/>
              </a:ext>
            </a:extLst>
          </p:cNvPr>
          <p:cNvSpPr/>
          <p:nvPr/>
        </p:nvSpPr>
        <p:spPr>
          <a:xfrm>
            <a:off x="9924702" y="1175870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75902"/>
              </a:highligh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9A0CFEC2-01E6-64B0-37E4-85AB5DADA609}"/>
              </a:ext>
            </a:extLst>
          </p:cNvPr>
          <p:cNvSpPr/>
          <p:nvPr/>
        </p:nvSpPr>
        <p:spPr>
          <a:xfrm>
            <a:off x="8100462" y="668038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75902"/>
              </a:highligh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54167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0" grpId="0"/>
      <p:bldP spid="11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84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A84E39-AC6E-9235-2EA2-79DD88CAD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C331E4D-8E9E-405A-4F7A-F84181FA29C2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EF7068F-4871-7E66-0EAA-C8A4C5898D67}"/>
              </a:ext>
            </a:extLst>
          </p:cNvPr>
          <p:cNvSpPr txBox="1"/>
          <p:nvPr/>
        </p:nvSpPr>
        <p:spPr>
          <a:xfrm>
            <a:off x="7293045" y="1097752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1DB152C-D7C3-D8D3-44B6-98CD650959D1}"/>
              </a:ext>
            </a:extLst>
          </p:cNvPr>
          <p:cNvSpPr txBox="1"/>
          <p:nvPr/>
        </p:nvSpPr>
        <p:spPr>
          <a:xfrm>
            <a:off x="399217" y="3165773"/>
            <a:ext cx="6200970" cy="2703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E2DFE2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2D0A8399-94C1-B79F-9FB7-3A70138D6C8E}"/>
              </a:ext>
            </a:extLst>
          </p:cNvPr>
          <p:cNvSpPr/>
          <p:nvPr/>
        </p:nvSpPr>
        <p:spPr>
          <a:xfrm>
            <a:off x="4863373" y="816176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6553BA9-4A3F-C565-306A-68667B1D895E}"/>
              </a:ext>
            </a:extLst>
          </p:cNvPr>
          <p:cNvSpPr/>
          <p:nvPr/>
        </p:nvSpPr>
        <p:spPr>
          <a:xfrm>
            <a:off x="2770019" y="1800981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4D51C9A8-8422-AEEB-36A8-35DBD71FE6D2}"/>
              </a:ext>
            </a:extLst>
          </p:cNvPr>
          <p:cNvSpPr/>
          <p:nvPr/>
        </p:nvSpPr>
        <p:spPr>
          <a:xfrm>
            <a:off x="827895" y="742107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8608A955-6DCA-1224-C54B-9FAA719D0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3" b="12083"/>
          <a:stretch/>
        </p:blipFill>
        <p:spPr>
          <a:xfrm>
            <a:off x="7254122" y="2707808"/>
            <a:ext cx="4104518" cy="4150192"/>
          </a:xfrm>
          <a:prstGeom prst="ellipse">
            <a:avLst/>
          </a:prstGeom>
          <a:ln w="57150">
            <a:solidFill>
              <a:srgbClr val="E2DFE2"/>
            </a:solidFill>
          </a:ln>
        </p:spPr>
      </p:pic>
      <p:sp>
        <p:nvSpPr>
          <p:cNvPr id="22" name="Elipse 21">
            <a:extLst>
              <a:ext uri="{FF2B5EF4-FFF2-40B4-BE49-F238E27FC236}">
                <a16:creationId xmlns:a16="http://schemas.microsoft.com/office/drawing/2014/main" id="{852D4911-0475-57A2-1ECC-DEF63DDA602A}"/>
              </a:ext>
            </a:extLst>
          </p:cNvPr>
          <p:cNvSpPr/>
          <p:nvPr/>
        </p:nvSpPr>
        <p:spPr>
          <a:xfrm>
            <a:off x="6818165" y="2311546"/>
            <a:ext cx="4976433" cy="4976433"/>
          </a:xfrm>
          <a:prstGeom prst="ellipse">
            <a:avLst/>
          </a:prstGeom>
          <a:noFill/>
          <a:ln w="38100">
            <a:solidFill>
              <a:srgbClr val="F7590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0132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A84B3-4FC2-8636-9F08-DD95E74A8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D4E2EC94-814D-C14B-3558-84008FAE5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418DEE35-744D-5F4F-35DE-148EC4B962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DFE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42100C-5F61-4C7F-5947-B0C62A80D05F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DA46FA7-F857-0F23-7471-716D0AAB2518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66D5FBD-006C-2F0A-8F6B-D5E24A81FDD2}"/>
              </a:ext>
            </a:extLst>
          </p:cNvPr>
          <p:cNvSpPr txBox="1"/>
          <p:nvPr/>
        </p:nvSpPr>
        <p:spPr>
          <a:xfrm>
            <a:off x="1458393" y="2159857"/>
            <a:ext cx="5005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5F5B7FD-3E0F-C81C-1200-03BF05345579}"/>
              </a:ext>
            </a:extLst>
          </p:cNvPr>
          <p:cNvSpPr txBox="1"/>
          <p:nvPr/>
        </p:nvSpPr>
        <p:spPr>
          <a:xfrm>
            <a:off x="1472490" y="3272015"/>
            <a:ext cx="5005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B60DECE-0A8D-76D1-278A-57320B56A959}"/>
              </a:ext>
            </a:extLst>
          </p:cNvPr>
          <p:cNvSpPr txBox="1"/>
          <p:nvPr/>
        </p:nvSpPr>
        <p:spPr>
          <a:xfrm>
            <a:off x="1472490" y="4452893"/>
            <a:ext cx="5005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0E5FFF0-5F66-156B-4E56-FC0DC5A51FE2}"/>
              </a:ext>
            </a:extLst>
          </p:cNvPr>
          <p:cNvSpPr txBox="1"/>
          <p:nvPr/>
        </p:nvSpPr>
        <p:spPr>
          <a:xfrm>
            <a:off x="1458393" y="5718658"/>
            <a:ext cx="5005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Este é um espaço para um pequeno texto.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3B99C97-4D29-4811-3184-5B30B2008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378" y="2225625"/>
            <a:ext cx="756000" cy="756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2957C1B-7CB3-3BD1-D9E1-5A4D7AC75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378" y="3393869"/>
            <a:ext cx="756000" cy="756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3C3EE09-EB71-1235-54DA-699A1D326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378" y="4562113"/>
            <a:ext cx="756000" cy="756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9DA9029-EE09-C94D-77BE-06F9683EF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378" y="5768693"/>
            <a:ext cx="756000" cy="7560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977705E-813F-1ED5-5012-3346C0DAA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4" r="17034"/>
          <a:stretch/>
        </p:blipFill>
        <p:spPr>
          <a:xfrm>
            <a:off x="7085209" y="3348810"/>
            <a:ext cx="2856580" cy="2888367"/>
          </a:xfrm>
          <a:prstGeom prst="ellipse">
            <a:avLst/>
          </a:prstGeom>
          <a:ln w="57150">
            <a:solidFill>
              <a:srgbClr val="313848"/>
            </a:solidFill>
          </a:ln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55337F2C-DA86-315F-68DA-FA91C7FC586A}"/>
              </a:ext>
            </a:extLst>
          </p:cNvPr>
          <p:cNvSpPr/>
          <p:nvPr/>
        </p:nvSpPr>
        <p:spPr>
          <a:xfrm>
            <a:off x="6781800" y="3061295"/>
            <a:ext cx="3463398" cy="3463398"/>
          </a:xfrm>
          <a:prstGeom prst="ellipse">
            <a:avLst/>
          </a:prstGeom>
          <a:noFill/>
          <a:ln w="38100">
            <a:solidFill>
              <a:srgbClr val="F7590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8514A7C9-B886-3203-F0FB-165B98DA0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3" b="5223"/>
          <a:stretch/>
        </p:blipFill>
        <p:spPr>
          <a:xfrm>
            <a:off x="8968613" y="413664"/>
            <a:ext cx="2856580" cy="2888367"/>
          </a:xfrm>
          <a:prstGeom prst="ellipse">
            <a:avLst/>
          </a:prstGeom>
          <a:ln w="57150">
            <a:solidFill>
              <a:srgbClr val="313848"/>
            </a:solidFill>
          </a:ln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C5AE7E5E-BE36-E2C7-A814-19B140F60549}"/>
              </a:ext>
            </a:extLst>
          </p:cNvPr>
          <p:cNvSpPr/>
          <p:nvPr/>
        </p:nvSpPr>
        <p:spPr>
          <a:xfrm>
            <a:off x="8665204" y="126149"/>
            <a:ext cx="3463398" cy="3463398"/>
          </a:xfrm>
          <a:prstGeom prst="ellipse">
            <a:avLst/>
          </a:prstGeom>
          <a:noFill/>
          <a:ln w="38100">
            <a:solidFill>
              <a:srgbClr val="F7590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C9C6E374-7701-F11F-17FE-70FFBFD9EB2B}"/>
              </a:ext>
            </a:extLst>
          </p:cNvPr>
          <p:cNvSpPr/>
          <p:nvPr/>
        </p:nvSpPr>
        <p:spPr>
          <a:xfrm>
            <a:off x="11527750" y="4140300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D094C314-14A7-DC46-4F78-746181EC04E8}"/>
              </a:ext>
            </a:extLst>
          </p:cNvPr>
          <p:cNvSpPr/>
          <p:nvPr/>
        </p:nvSpPr>
        <p:spPr>
          <a:xfrm>
            <a:off x="10548607" y="6071375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ED8933B-C439-0304-0962-CF7E98DA4958}"/>
              </a:ext>
            </a:extLst>
          </p:cNvPr>
          <p:cNvSpPr/>
          <p:nvPr/>
        </p:nvSpPr>
        <p:spPr>
          <a:xfrm>
            <a:off x="7651138" y="1837398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7754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4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E7E23-E764-F782-E836-D945D3BB4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BB1A9BED-839B-17C0-25D3-6DE346B57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368C21EB-453F-36D6-8109-8F23EDFA9E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DFE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8D47D3D-EB0A-81FA-6F3D-90F6A90412BF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7D1EDA-E700-C269-1B7E-19B53B147400}"/>
              </a:ext>
            </a:extLst>
          </p:cNvPr>
          <p:cNvSpPr txBox="1"/>
          <p:nvPr/>
        </p:nvSpPr>
        <p:spPr>
          <a:xfrm>
            <a:off x="7293045" y="1086758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62E3644-71CF-4FC8-F637-EC98470C20E6}"/>
              </a:ext>
            </a:extLst>
          </p:cNvPr>
          <p:cNvSpPr txBox="1"/>
          <p:nvPr/>
        </p:nvSpPr>
        <p:spPr>
          <a:xfrm>
            <a:off x="397402" y="473445"/>
            <a:ext cx="6418162" cy="1458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13848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B80CCC2-B016-8CAB-6B94-0BF3186F1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6093" y="3571742"/>
            <a:ext cx="2509444" cy="1672962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525B0CB-DA4D-1C7C-2804-615947442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3" b="18393"/>
          <a:stretch/>
        </p:blipFill>
        <p:spPr>
          <a:xfrm>
            <a:off x="4921630" y="3571742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710D681-5314-7A59-D128-EC15F702F8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5" b="23235"/>
          <a:stretch/>
        </p:blipFill>
        <p:spPr>
          <a:xfrm>
            <a:off x="8556815" y="3571742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E296F6B-D2BA-05DA-67C1-6290E9967809}"/>
              </a:ext>
            </a:extLst>
          </p:cNvPr>
          <p:cNvSpPr txBox="1"/>
          <p:nvPr/>
        </p:nvSpPr>
        <p:spPr>
          <a:xfrm>
            <a:off x="1700556" y="2894278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658A313-2131-2E07-4691-F57F6065C0EC}"/>
              </a:ext>
            </a:extLst>
          </p:cNvPr>
          <p:cNvSpPr txBox="1"/>
          <p:nvPr/>
        </p:nvSpPr>
        <p:spPr>
          <a:xfrm>
            <a:off x="5371840" y="2901297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0A28CB3-3376-5D37-3668-58473F4D0F44}"/>
              </a:ext>
            </a:extLst>
          </p:cNvPr>
          <p:cNvSpPr txBox="1"/>
          <p:nvPr/>
        </p:nvSpPr>
        <p:spPr>
          <a:xfrm>
            <a:off x="9043124" y="2908316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E50BFE8-7A75-FFB0-2BB2-CCB65E959BA2}"/>
              </a:ext>
            </a:extLst>
          </p:cNvPr>
          <p:cNvSpPr txBox="1"/>
          <p:nvPr/>
        </p:nvSpPr>
        <p:spPr>
          <a:xfrm>
            <a:off x="1041451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8422852-1369-EE90-BE6C-9DB07B9CBEA7}"/>
              </a:ext>
            </a:extLst>
          </p:cNvPr>
          <p:cNvSpPr txBox="1"/>
          <p:nvPr/>
        </p:nvSpPr>
        <p:spPr>
          <a:xfrm>
            <a:off x="4745150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31C8771-F378-19D7-3BAD-016D7F6158DC}"/>
              </a:ext>
            </a:extLst>
          </p:cNvPr>
          <p:cNvSpPr txBox="1"/>
          <p:nvPr/>
        </p:nvSpPr>
        <p:spPr>
          <a:xfrm>
            <a:off x="8381108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1F9D11B-7290-12D4-0026-E602C15FFE97}"/>
              </a:ext>
            </a:extLst>
          </p:cNvPr>
          <p:cNvSpPr/>
          <p:nvPr/>
        </p:nvSpPr>
        <p:spPr>
          <a:xfrm>
            <a:off x="577238" y="2516121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FE426647-BAF6-A61B-480C-C6D6D75D931C}"/>
              </a:ext>
            </a:extLst>
          </p:cNvPr>
          <p:cNvSpPr/>
          <p:nvPr/>
        </p:nvSpPr>
        <p:spPr>
          <a:xfrm>
            <a:off x="4463438" y="4637021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EC7046CC-3884-1592-AE8B-1FCCA471C134}"/>
              </a:ext>
            </a:extLst>
          </p:cNvPr>
          <p:cNvSpPr/>
          <p:nvPr/>
        </p:nvSpPr>
        <p:spPr>
          <a:xfrm>
            <a:off x="2075838" y="6384555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E4265701-FBF1-E635-342B-FD03F3B7256C}"/>
              </a:ext>
            </a:extLst>
          </p:cNvPr>
          <p:cNvSpPr/>
          <p:nvPr/>
        </p:nvSpPr>
        <p:spPr>
          <a:xfrm>
            <a:off x="7955938" y="2760178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2F944D39-7FCD-CD94-741A-2BFBAD97B35D}"/>
              </a:ext>
            </a:extLst>
          </p:cNvPr>
          <p:cNvSpPr/>
          <p:nvPr/>
        </p:nvSpPr>
        <p:spPr>
          <a:xfrm>
            <a:off x="11646460" y="4672355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7686AD8E-F40E-A911-E981-537CD9A6BF11}"/>
              </a:ext>
            </a:extLst>
          </p:cNvPr>
          <p:cNvSpPr/>
          <p:nvPr/>
        </p:nvSpPr>
        <p:spPr>
          <a:xfrm>
            <a:off x="6535882" y="6310486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03562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715B2-8B37-C0A5-548F-7060FD761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m 34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6A86A5B6-A663-621E-93B7-DAF96E743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E6EC1EE9-3C8A-291F-7004-70089CC752C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DFE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CBAA1CF-3C3E-0DDA-10E8-D58ACFDED2D0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5433BEA-8A3D-E42A-266F-ADABC6EA45AF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D083E4-AA36-B92D-9AB7-B2C750AE8FF0}"/>
              </a:ext>
            </a:extLst>
          </p:cNvPr>
          <p:cNvSpPr txBox="1"/>
          <p:nvPr/>
        </p:nvSpPr>
        <p:spPr>
          <a:xfrm>
            <a:off x="7602207" y="5727201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Dado 02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A0FB66B-A8B9-3B8D-1959-9393752598B9}"/>
              </a:ext>
            </a:extLst>
          </p:cNvPr>
          <p:cNvSpPr txBox="1"/>
          <p:nvPr/>
        </p:nvSpPr>
        <p:spPr>
          <a:xfrm>
            <a:off x="9507991" y="5727201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Dado 03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3633609-7396-A1BF-BC33-74CE0B03FF0D}"/>
              </a:ext>
            </a:extLst>
          </p:cNvPr>
          <p:cNvSpPr txBox="1"/>
          <p:nvPr/>
        </p:nvSpPr>
        <p:spPr>
          <a:xfrm>
            <a:off x="5530892" y="2604685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68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60F2983-8977-BD72-325B-7EA6D84B5BFF}"/>
              </a:ext>
            </a:extLst>
          </p:cNvPr>
          <p:cNvSpPr txBox="1"/>
          <p:nvPr/>
        </p:nvSpPr>
        <p:spPr>
          <a:xfrm>
            <a:off x="7595069" y="3193494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50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FF70356-F13B-373E-8D71-FAB4E7C730C7}"/>
              </a:ext>
            </a:extLst>
          </p:cNvPr>
          <p:cNvSpPr txBox="1"/>
          <p:nvPr/>
        </p:nvSpPr>
        <p:spPr>
          <a:xfrm>
            <a:off x="9435505" y="1631408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95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786C02AB-BF03-3301-9427-363AFA559FD0}"/>
              </a:ext>
            </a:extLst>
          </p:cNvPr>
          <p:cNvGrpSpPr/>
          <p:nvPr/>
        </p:nvGrpSpPr>
        <p:grpSpPr>
          <a:xfrm>
            <a:off x="6372810" y="3231594"/>
            <a:ext cx="759737" cy="2449439"/>
            <a:chOff x="6536923" y="2814702"/>
            <a:chExt cx="759737" cy="2449439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E27BAB89-8220-BF72-EB72-472892C3C2D3}"/>
                </a:ext>
              </a:extLst>
            </p:cNvPr>
            <p:cNvSpPr/>
            <p:nvPr/>
          </p:nvSpPr>
          <p:spPr>
            <a:xfrm>
              <a:off x="6536923" y="2814702"/>
              <a:ext cx="755081" cy="2449439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2" name="Tinta 11">
                  <a:extLst>
                    <a:ext uri="{FF2B5EF4-FFF2-40B4-BE49-F238E27FC236}">
                      <a16:creationId xmlns:a16="http://schemas.microsoft.com/office/drawing/2014/main" id="{4276872B-508F-A419-95C0-11DA0DDB6A1D}"/>
                    </a:ext>
                  </a:extLst>
                </p14:cNvPr>
                <p14:cNvContentPartPr/>
                <p14:nvPr/>
              </p14:nvContentPartPr>
              <p14:xfrm>
                <a:off x="6571980" y="2857330"/>
                <a:ext cx="688320" cy="16200"/>
              </p14:xfrm>
            </p:contentPart>
          </mc:Choice>
          <mc:Fallback xmlns="">
            <p:pic>
              <p:nvPicPr>
                <p:cNvPr id="12" name="Tinta 11">
                  <a:extLst>
                    <a:ext uri="{FF2B5EF4-FFF2-40B4-BE49-F238E27FC236}">
                      <a16:creationId xmlns:a16="http://schemas.microsoft.com/office/drawing/2014/main" id="{4276872B-508F-A419-95C0-11DA0DDB6A1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553980" y="2839330"/>
                  <a:ext cx="7239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3" name="Tinta 12">
                  <a:extLst>
                    <a:ext uri="{FF2B5EF4-FFF2-40B4-BE49-F238E27FC236}">
                      <a16:creationId xmlns:a16="http://schemas.microsoft.com/office/drawing/2014/main" id="{AC9318CE-FED0-26F1-B121-B0B7759D1780}"/>
                    </a:ext>
                  </a:extLst>
                </p14:cNvPr>
                <p14:cNvContentPartPr/>
                <p14:nvPr/>
              </p14:nvContentPartPr>
              <p14:xfrm>
                <a:off x="6539940" y="2868850"/>
                <a:ext cx="756720" cy="2348640"/>
              </p14:xfrm>
            </p:contentPart>
          </mc:Choice>
          <mc:Fallback xmlns="">
            <p:pic>
              <p:nvPicPr>
                <p:cNvPr id="13" name="Tinta 12">
                  <a:extLst>
                    <a:ext uri="{FF2B5EF4-FFF2-40B4-BE49-F238E27FC236}">
                      <a16:creationId xmlns:a16="http://schemas.microsoft.com/office/drawing/2014/main" id="{AC9318CE-FED0-26F1-B121-B0B7759D178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521931" y="2850850"/>
                  <a:ext cx="792377" cy="238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05D6DE9-83D1-D1BC-5EBA-097AD8FA7165}"/>
              </a:ext>
            </a:extLst>
          </p:cNvPr>
          <p:cNvGrpSpPr/>
          <p:nvPr/>
        </p:nvGrpSpPr>
        <p:grpSpPr>
          <a:xfrm>
            <a:off x="8411157" y="3877944"/>
            <a:ext cx="761376" cy="1807124"/>
            <a:chOff x="8575270" y="3499152"/>
            <a:chExt cx="761376" cy="1807124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66F40067-8D5B-51FB-CE70-2B0FE6FE6CEB}"/>
                </a:ext>
              </a:extLst>
            </p:cNvPr>
            <p:cNvSpPr/>
            <p:nvPr/>
          </p:nvSpPr>
          <p:spPr>
            <a:xfrm>
              <a:off x="8575270" y="3499152"/>
              <a:ext cx="755081" cy="1807124"/>
            </a:xfrm>
            <a:prstGeom prst="rect">
              <a:avLst/>
            </a:prstGeom>
            <a:noFill/>
            <a:ln w="38100">
              <a:solidFill>
                <a:srgbClr val="E2DFE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6" name="Tinta 15">
                  <a:extLst>
                    <a:ext uri="{FF2B5EF4-FFF2-40B4-BE49-F238E27FC236}">
                      <a16:creationId xmlns:a16="http://schemas.microsoft.com/office/drawing/2014/main" id="{A30946E4-06E9-310B-9A6A-3E5369CFAF4F}"/>
                    </a:ext>
                  </a:extLst>
                </p14:cNvPr>
                <p14:cNvContentPartPr/>
                <p14:nvPr/>
              </p14:nvContentPartPr>
              <p14:xfrm>
                <a:off x="8579926" y="3517187"/>
                <a:ext cx="756720" cy="1757160"/>
              </p14:xfrm>
            </p:contentPart>
          </mc:Choice>
          <mc:Fallback xmlns="">
            <p:pic>
              <p:nvPicPr>
                <p:cNvPr id="16" name="Tinta 15">
                  <a:extLst>
                    <a:ext uri="{FF2B5EF4-FFF2-40B4-BE49-F238E27FC236}">
                      <a16:creationId xmlns:a16="http://schemas.microsoft.com/office/drawing/2014/main" id="{A30946E4-06E9-310B-9A6A-3E5369CFAF4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561917" y="3499187"/>
                  <a:ext cx="792377" cy="179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FE2B4CD-F2CE-775B-3505-386B84ABF3DA}"/>
              </a:ext>
            </a:extLst>
          </p:cNvPr>
          <p:cNvGrpSpPr/>
          <p:nvPr/>
        </p:nvGrpSpPr>
        <p:grpSpPr>
          <a:xfrm>
            <a:off x="10259758" y="2268028"/>
            <a:ext cx="767336" cy="3417039"/>
            <a:chOff x="10423871" y="1889236"/>
            <a:chExt cx="767336" cy="3417039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0F7919DA-4912-8D6F-876A-D51F2DB69CF9}"/>
                </a:ext>
              </a:extLst>
            </p:cNvPr>
            <p:cNvSpPr/>
            <p:nvPr/>
          </p:nvSpPr>
          <p:spPr>
            <a:xfrm>
              <a:off x="10424691" y="1889236"/>
              <a:ext cx="755081" cy="3417039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15DA2CFD-271C-F076-C658-E2D4003CB55F}"/>
                </a:ext>
              </a:extLst>
            </p:cNvPr>
            <p:cNvGrpSpPr/>
            <p:nvPr/>
          </p:nvGrpSpPr>
          <p:grpSpPr>
            <a:xfrm>
              <a:off x="10423871" y="1963547"/>
              <a:ext cx="767336" cy="3300594"/>
              <a:chOff x="10423871" y="1963547"/>
              <a:chExt cx="767336" cy="3300594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20" name="Tinta 19">
                    <a:extLst>
                      <a:ext uri="{FF2B5EF4-FFF2-40B4-BE49-F238E27FC236}">
                        <a16:creationId xmlns:a16="http://schemas.microsoft.com/office/drawing/2014/main" id="{B2FB276B-B655-34FE-BCB8-1DB87028A257}"/>
                      </a:ext>
                    </a:extLst>
                  </p14:cNvPr>
                  <p14:cNvContentPartPr/>
                  <p14:nvPr/>
                </p14:nvContentPartPr>
                <p14:xfrm>
                  <a:off x="10434487" y="1963547"/>
                  <a:ext cx="756720" cy="2348640"/>
                </p14:xfrm>
              </p:contentPart>
            </mc:Choice>
            <mc:Fallback xmlns="">
              <p:pic>
                <p:nvPicPr>
                  <p:cNvPr id="20" name="Tinta 19">
                    <a:extLst>
                      <a:ext uri="{FF2B5EF4-FFF2-40B4-BE49-F238E27FC236}">
                        <a16:creationId xmlns:a16="http://schemas.microsoft.com/office/drawing/2014/main" id="{B2FB276B-B655-34FE-BCB8-1DB87028A257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0416478" y="1945547"/>
                    <a:ext cx="792377" cy="2384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21" name="Tinta 20">
                    <a:extLst>
                      <a:ext uri="{FF2B5EF4-FFF2-40B4-BE49-F238E27FC236}">
                        <a16:creationId xmlns:a16="http://schemas.microsoft.com/office/drawing/2014/main" id="{C154005C-FDE0-7F81-D4B0-4F65924904CC}"/>
                      </a:ext>
                    </a:extLst>
                  </p14:cNvPr>
                  <p14:cNvContentPartPr/>
                  <p14:nvPr/>
                </p14:nvContentPartPr>
                <p14:xfrm>
                  <a:off x="10423871" y="2915501"/>
                  <a:ext cx="756720" cy="2348640"/>
                </p14:xfrm>
              </p:contentPart>
            </mc:Choice>
            <mc:Fallback xmlns="">
              <p:pic>
                <p:nvPicPr>
                  <p:cNvPr id="21" name="Tinta 20">
                    <a:extLst>
                      <a:ext uri="{FF2B5EF4-FFF2-40B4-BE49-F238E27FC236}">
                        <a16:creationId xmlns:a16="http://schemas.microsoft.com/office/drawing/2014/main" id="{C154005C-FDE0-7F81-D4B0-4F65924904CC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0405862" y="2897501"/>
                    <a:ext cx="792377" cy="238428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DDDF429-A133-97E7-3076-E8B5B4F4293D}"/>
              </a:ext>
            </a:extLst>
          </p:cNvPr>
          <p:cNvSpPr txBox="1"/>
          <p:nvPr/>
        </p:nvSpPr>
        <p:spPr>
          <a:xfrm>
            <a:off x="5530892" y="5715759"/>
            <a:ext cx="23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mbria Math" panose="02040503050406030204" pitchFamily="18" charset="0"/>
                <a:cs typeface="Cavolini" panose="03000502040302020204" pitchFamily="66" charset="0"/>
              </a:rPr>
              <a:t>Dado 01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72ECE90-7915-FC81-9C40-FD5CC32CA7AE}"/>
              </a:ext>
            </a:extLst>
          </p:cNvPr>
          <p:cNvSpPr txBox="1"/>
          <p:nvPr/>
        </p:nvSpPr>
        <p:spPr>
          <a:xfrm>
            <a:off x="413503" y="2899146"/>
            <a:ext cx="5369835" cy="2437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rgbClr val="313848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F009B3EC-98FA-92C3-D264-FAD208B0B508}"/>
              </a:ext>
            </a:extLst>
          </p:cNvPr>
          <p:cNvSpPr/>
          <p:nvPr/>
        </p:nvSpPr>
        <p:spPr>
          <a:xfrm>
            <a:off x="9018100" y="947776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EF0D0B51-98F5-F76E-7429-AB073ACB7092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6550EBF-00D5-9EBF-5E73-68000D15D2D6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287045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84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4EB4AC-12E4-B7F4-1801-625ED91F2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A26EBAC-DD69-1671-F122-E5BFE14DCD08}"/>
              </a:ext>
            </a:extLst>
          </p:cNvPr>
          <p:cNvSpPr txBox="1"/>
          <p:nvPr/>
        </p:nvSpPr>
        <p:spPr>
          <a:xfrm>
            <a:off x="8770664" y="282764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E84097-CBBD-DEDC-7147-A7D5888D297C}"/>
              </a:ext>
            </a:extLst>
          </p:cNvPr>
          <p:cNvSpPr txBox="1"/>
          <p:nvPr/>
        </p:nvSpPr>
        <p:spPr>
          <a:xfrm>
            <a:off x="7409714" y="1086060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BBB2EA0D-5FD7-57FB-8E4F-84F08C758247}"/>
              </a:ext>
            </a:extLst>
          </p:cNvPr>
          <p:cNvGrpSpPr/>
          <p:nvPr/>
        </p:nvGrpSpPr>
        <p:grpSpPr>
          <a:xfrm>
            <a:off x="-522321" y="1826379"/>
            <a:ext cx="8227591" cy="4936555"/>
            <a:chOff x="-277401" y="2103633"/>
            <a:chExt cx="5688458" cy="3413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5D55000-596E-03EC-633F-3A5FAD5310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4" r="844"/>
            <a:stretch/>
          </p:blipFill>
          <p:spPr bwMode="auto">
            <a:xfrm>
              <a:off x="390365" y="2394542"/>
              <a:ext cx="4325473" cy="2819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Laptop PNG, Laptop Transparent Background - FreeIconsPNG">
              <a:extLst>
                <a:ext uri="{FF2B5EF4-FFF2-40B4-BE49-F238E27FC236}">
                  <a16:creationId xmlns:a16="http://schemas.microsoft.com/office/drawing/2014/main" id="{7413BC20-79BE-3DB0-46B4-012087189E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7401" y="2103633"/>
              <a:ext cx="5688458" cy="341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Elipse 7">
            <a:extLst>
              <a:ext uri="{FF2B5EF4-FFF2-40B4-BE49-F238E27FC236}">
                <a16:creationId xmlns:a16="http://schemas.microsoft.com/office/drawing/2014/main" id="{4A8EF523-E282-E89D-ADD2-C9E93935587F}"/>
              </a:ext>
            </a:extLst>
          </p:cNvPr>
          <p:cNvSpPr/>
          <p:nvPr/>
        </p:nvSpPr>
        <p:spPr>
          <a:xfrm>
            <a:off x="5229263" y="612167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0852194D-70C1-8621-8653-A98F51297D75}"/>
              </a:ext>
            </a:extLst>
          </p:cNvPr>
          <p:cNvSpPr/>
          <p:nvPr/>
        </p:nvSpPr>
        <p:spPr>
          <a:xfrm>
            <a:off x="2891771" y="1145204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674AA475-65AA-8136-BC1B-28F5E9C78947}"/>
              </a:ext>
            </a:extLst>
          </p:cNvPr>
          <p:cNvSpPr/>
          <p:nvPr/>
        </p:nvSpPr>
        <p:spPr>
          <a:xfrm>
            <a:off x="756865" y="774000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4BED8E0-042F-3423-E8B8-FEAD2CD0305E}"/>
              </a:ext>
            </a:extLst>
          </p:cNvPr>
          <p:cNvSpPr txBox="1"/>
          <p:nvPr/>
        </p:nvSpPr>
        <p:spPr>
          <a:xfrm>
            <a:off x="8613785" y="2692652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9BD262A-F470-382F-EC1B-052B93BBE6AD}"/>
              </a:ext>
            </a:extLst>
          </p:cNvPr>
          <p:cNvSpPr txBox="1"/>
          <p:nvPr/>
        </p:nvSpPr>
        <p:spPr>
          <a:xfrm>
            <a:off x="8613785" y="3203432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0480DDDF-03B0-999F-9E13-62B164279EAC}"/>
              </a:ext>
            </a:extLst>
          </p:cNvPr>
          <p:cNvGrpSpPr/>
          <p:nvPr/>
        </p:nvGrpSpPr>
        <p:grpSpPr>
          <a:xfrm>
            <a:off x="7222050" y="2686109"/>
            <a:ext cx="1229549" cy="1229549"/>
            <a:chOff x="1424750" y="2419923"/>
            <a:chExt cx="1229549" cy="1229549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28637618-BFC8-4A52-80EB-5E8ABAF6F2D2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F7590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348A5415-4CEC-7334-01A5-174AED63E395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CFFFC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01</a:t>
              </a:r>
            </a:p>
          </p:txBody>
        </p: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80FC673-6EF1-E883-60F5-13C942B04B29}"/>
              </a:ext>
            </a:extLst>
          </p:cNvPr>
          <p:cNvSpPr txBox="1"/>
          <p:nvPr/>
        </p:nvSpPr>
        <p:spPr>
          <a:xfrm>
            <a:off x="8613785" y="4426438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A0F4507-2A58-1055-B474-6BAAA7F69E60}"/>
              </a:ext>
            </a:extLst>
          </p:cNvPr>
          <p:cNvSpPr txBox="1"/>
          <p:nvPr/>
        </p:nvSpPr>
        <p:spPr>
          <a:xfrm>
            <a:off x="8613785" y="4937218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097F208C-A7C7-F105-3195-B8BF32FB37A9}"/>
              </a:ext>
            </a:extLst>
          </p:cNvPr>
          <p:cNvGrpSpPr/>
          <p:nvPr/>
        </p:nvGrpSpPr>
        <p:grpSpPr>
          <a:xfrm>
            <a:off x="7222050" y="4419895"/>
            <a:ext cx="1229549" cy="1229549"/>
            <a:chOff x="1424750" y="2419923"/>
            <a:chExt cx="1229549" cy="1229549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54876610-DF01-229F-6D68-C08C844917FE}"/>
                </a:ext>
              </a:extLst>
            </p:cNvPr>
            <p:cNvSpPr/>
            <p:nvPr/>
          </p:nvSpPr>
          <p:spPr>
            <a:xfrm>
              <a:off x="1424750" y="2419923"/>
              <a:ext cx="1229549" cy="1229549"/>
            </a:xfrm>
            <a:prstGeom prst="ellipse">
              <a:avLst/>
            </a:prstGeom>
            <a:solidFill>
              <a:srgbClr val="E2DFE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85E12A97-9798-048E-A36C-5A94FF6B3FCB}"/>
                </a:ext>
              </a:extLst>
            </p:cNvPr>
            <p:cNvSpPr txBox="1"/>
            <p:nvPr/>
          </p:nvSpPr>
          <p:spPr>
            <a:xfrm>
              <a:off x="1535219" y="2573032"/>
              <a:ext cx="10086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0" u="none" strike="noStrike" kern="1200" cap="none" spc="-300" normalizeH="0" baseline="0" noProof="0" dirty="0">
                  <a:ln>
                    <a:noFill/>
                  </a:ln>
                  <a:solidFill>
                    <a:srgbClr val="F75902"/>
                  </a:solidFill>
                  <a:effectLst/>
                  <a:uLnTx/>
                  <a:uFillTx/>
                  <a:latin typeface="Eras Bold ITC" panose="020B0907030504020204" pitchFamily="34" charset="0"/>
                  <a:ea typeface="+mn-ea"/>
                  <a:cs typeface="+mn-cs"/>
                </a:rPr>
                <a:t>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37027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9" grpId="0"/>
      <p:bldP spid="20" grpId="0"/>
      <p:bldP spid="24" grpId="0"/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B80BF-7E32-975C-6B3A-AE385F670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7DA05497-9464-97BC-EDEE-C1FAD4635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9E27EDB7-6566-224B-B10C-3D789F828D0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DFE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90467AC-1580-5436-096F-90DC2C6D2057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6422CDE-A175-39FE-8F0A-75410EEA1189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0BCA9D6B-9438-A157-B8CC-15D35229870B}"/>
              </a:ext>
            </a:extLst>
          </p:cNvPr>
          <p:cNvSpPr/>
          <p:nvPr/>
        </p:nvSpPr>
        <p:spPr>
          <a:xfrm>
            <a:off x="-643437" y="2353221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3138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F897EE88-EAC3-0DBB-FE48-08F249ADC639}"/>
              </a:ext>
            </a:extLst>
          </p:cNvPr>
          <p:cNvSpPr/>
          <p:nvPr/>
        </p:nvSpPr>
        <p:spPr>
          <a:xfrm>
            <a:off x="9136171" y="2353220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3138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13B7020F-4341-864C-5D12-DBCBFCC55A1C}"/>
              </a:ext>
            </a:extLst>
          </p:cNvPr>
          <p:cNvSpPr/>
          <p:nvPr/>
        </p:nvSpPr>
        <p:spPr>
          <a:xfrm>
            <a:off x="-643437" y="50600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3138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03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B60FAE60-65E1-82D0-978F-67C980927FE5}"/>
              </a:ext>
            </a:extLst>
          </p:cNvPr>
          <p:cNvSpPr/>
          <p:nvPr/>
        </p:nvSpPr>
        <p:spPr>
          <a:xfrm>
            <a:off x="9136171" y="5060094"/>
            <a:ext cx="3750068" cy="945223"/>
          </a:xfrm>
          <a:prstGeom prst="roundRect">
            <a:avLst>
              <a:gd name="adj" fmla="val 50000"/>
            </a:avLst>
          </a:prstGeom>
          <a:solidFill>
            <a:srgbClr val="3138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63ED798D-6CA5-1CCB-FA3C-44CA8753EA63}"/>
              </a:ext>
            </a:extLst>
          </p:cNvPr>
          <p:cNvSpPr/>
          <p:nvPr/>
        </p:nvSpPr>
        <p:spPr>
          <a:xfrm>
            <a:off x="9687504" y="984349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63A5F794-2134-C78E-3172-51E544D31FE8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8626925D-7BFF-C2C7-F767-4F956C366A32}"/>
              </a:ext>
            </a:extLst>
          </p:cNvPr>
          <p:cNvSpPr/>
          <p:nvPr/>
        </p:nvSpPr>
        <p:spPr>
          <a:xfrm>
            <a:off x="7418688" y="452363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4" name="Imagem 23" descr="Pessoa cozinhando na churrasqueira&#10;&#10;O conteúdo gerado por IA pode estar incorreto.">
            <a:extLst>
              <a:ext uri="{FF2B5EF4-FFF2-40B4-BE49-F238E27FC236}">
                <a16:creationId xmlns:a16="http://schemas.microsoft.com/office/drawing/2014/main" id="{3C2176C2-F06F-CB1F-B497-85450640A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" t="13297" r="780" b="12796"/>
          <a:stretch>
            <a:fillRect/>
          </a:stretch>
        </p:blipFill>
        <p:spPr>
          <a:xfrm>
            <a:off x="3362571" y="1253921"/>
            <a:ext cx="5722800" cy="5722800"/>
          </a:xfrm>
          <a:custGeom>
            <a:avLst/>
            <a:gdLst>
              <a:gd name="csX0" fmla="*/ 2670824 w 5068546"/>
              <a:gd name="csY0" fmla="*/ 967 h 5068546"/>
              <a:gd name="csX1" fmla="*/ 3128287 w 5068546"/>
              <a:gd name="csY1" fmla="*/ 220003 h 5068546"/>
              <a:gd name="csX2" fmla="*/ 4898987 w 5068546"/>
              <a:gd name="csY2" fmla="*/ 2192468 h 5068546"/>
              <a:gd name="csX3" fmla="*/ 4848544 w 5068546"/>
              <a:gd name="csY3" fmla="*/ 3128287 h 5068546"/>
              <a:gd name="csX4" fmla="*/ 2876080 w 5068546"/>
              <a:gd name="csY4" fmla="*/ 4898987 h 5068546"/>
              <a:gd name="csX5" fmla="*/ 1940260 w 5068546"/>
              <a:gd name="csY5" fmla="*/ 4848544 h 5068546"/>
              <a:gd name="csX6" fmla="*/ 169561 w 5068546"/>
              <a:gd name="csY6" fmla="*/ 2876080 h 5068546"/>
              <a:gd name="csX7" fmla="*/ 220003 w 5068546"/>
              <a:gd name="csY7" fmla="*/ 1940260 h 5068546"/>
              <a:gd name="csX8" fmla="*/ 2192467 w 5068546"/>
              <a:gd name="csY8" fmla="*/ 169560 h 5068546"/>
              <a:gd name="csX9" fmla="*/ 2670824 w 5068546"/>
              <a:gd name="csY9" fmla="*/ 967 h 50685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068546" h="5068546">
                <a:moveTo>
                  <a:pt x="2670824" y="967"/>
                </a:moveTo>
                <a:cubicBezTo>
                  <a:pt x="2840174" y="10095"/>
                  <a:pt x="3006042" y="83829"/>
                  <a:pt x="3128287" y="220003"/>
                </a:cubicBezTo>
                <a:lnTo>
                  <a:pt x="4898987" y="2192468"/>
                </a:lnTo>
                <a:cubicBezTo>
                  <a:pt x="5143477" y="2464817"/>
                  <a:pt x="5120893" y="2883797"/>
                  <a:pt x="4848544" y="3128287"/>
                </a:cubicBezTo>
                <a:lnTo>
                  <a:pt x="2876080" y="4898987"/>
                </a:lnTo>
                <a:cubicBezTo>
                  <a:pt x="2603731" y="5143477"/>
                  <a:pt x="2184750" y="5120893"/>
                  <a:pt x="1940260" y="4848544"/>
                </a:cubicBezTo>
                <a:lnTo>
                  <a:pt x="169561" y="2876080"/>
                </a:lnTo>
                <a:cubicBezTo>
                  <a:pt x="-74930" y="2603731"/>
                  <a:pt x="-52346" y="2184750"/>
                  <a:pt x="220003" y="1940260"/>
                </a:cubicBezTo>
                <a:lnTo>
                  <a:pt x="2192467" y="169560"/>
                </a:lnTo>
                <a:cubicBezTo>
                  <a:pt x="2328642" y="47315"/>
                  <a:pt x="2501474" y="-8161"/>
                  <a:pt x="2670824" y="967"/>
                </a:cubicBezTo>
                <a:close/>
              </a:path>
            </a:pathLst>
          </a:custGeom>
        </p:spPr>
      </p:pic>
      <p:pic>
        <p:nvPicPr>
          <p:cNvPr id="25" name="Imagem 24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B662C49F-FA3B-EB8A-C08D-694399F7C1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71" y="1364811"/>
            <a:ext cx="329240" cy="329240"/>
          </a:xfrm>
          <a:prstGeom prst="rect">
            <a:avLst/>
          </a:prstGeom>
        </p:spPr>
      </p:pic>
      <p:pic>
        <p:nvPicPr>
          <p:cNvPr id="26" name="Imagem 25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B50A6A34-C040-EEA1-9227-0EC71A2952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339" y="3843365"/>
            <a:ext cx="329240" cy="329240"/>
          </a:xfrm>
          <a:prstGeom prst="rect">
            <a:avLst/>
          </a:prstGeom>
        </p:spPr>
      </p:pic>
      <p:pic>
        <p:nvPicPr>
          <p:cNvPr id="27" name="Imagem 26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0575C802-D352-AD7F-27B1-B2BFE7789F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017" y="6536591"/>
            <a:ext cx="329240" cy="329240"/>
          </a:xfrm>
          <a:prstGeom prst="rect">
            <a:avLst/>
          </a:prstGeom>
        </p:spPr>
      </p:pic>
      <p:pic>
        <p:nvPicPr>
          <p:cNvPr id="28" name="Imagem 2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232255A3-549D-C8C3-B865-F385A9F4FA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183" y="4111987"/>
            <a:ext cx="329240" cy="329240"/>
          </a:xfrm>
          <a:prstGeom prst="rect">
            <a:avLst/>
          </a:prstGeom>
        </p:spPr>
      </p:pic>
      <p:pic>
        <p:nvPicPr>
          <p:cNvPr id="13" name="Gráfico 12" descr="Seta de linha: curva no sentido anti-horário com preenchimento sólido">
            <a:extLst>
              <a:ext uri="{FF2B5EF4-FFF2-40B4-BE49-F238E27FC236}">
                <a16:creationId xmlns:a16="http://schemas.microsoft.com/office/drawing/2014/main" id="{A6B57A02-FA7B-E473-13AE-C6D1B5C666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466013">
            <a:off x="3403600" y="2537455"/>
            <a:ext cx="914400" cy="914400"/>
          </a:xfrm>
          <a:prstGeom prst="rect">
            <a:avLst/>
          </a:prstGeom>
        </p:spPr>
      </p:pic>
      <p:pic>
        <p:nvPicPr>
          <p:cNvPr id="14" name="Gráfico 13" descr="Seta de linha: curva no sentido anti-horário com preenchimento sólido">
            <a:extLst>
              <a:ext uri="{FF2B5EF4-FFF2-40B4-BE49-F238E27FC236}">
                <a16:creationId xmlns:a16="http://schemas.microsoft.com/office/drawing/2014/main" id="{A9DC7340-D18C-86B9-A7BF-E03AD8129F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402805">
            <a:off x="3608921" y="5064756"/>
            <a:ext cx="914400" cy="914400"/>
          </a:xfrm>
          <a:prstGeom prst="rect">
            <a:avLst/>
          </a:prstGeom>
        </p:spPr>
      </p:pic>
      <p:pic>
        <p:nvPicPr>
          <p:cNvPr id="15" name="Gráfico 14" descr="Seta de linha: curva no sentido anti-horário com preenchimento sólido">
            <a:extLst>
              <a:ext uri="{FF2B5EF4-FFF2-40B4-BE49-F238E27FC236}">
                <a16:creationId xmlns:a16="http://schemas.microsoft.com/office/drawing/2014/main" id="{B1619A0B-ED24-3198-85DC-7353C0064C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133987" flipH="1">
            <a:off x="7924802" y="2537455"/>
            <a:ext cx="914400" cy="914400"/>
          </a:xfrm>
          <a:prstGeom prst="rect">
            <a:avLst/>
          </a:prstGeom>
        </p:spPr>
      </p:pic>
      <p:pic>
        <p:nvPicPr>
          <p:cNvPr id="16" name="Gráfico 15" descr="Seta de linha: curva no sentido anti-horário com preenchimento sólido">
            <a:extLst>
              <a:ext uri="{FF2B5EF4-FFF2-40B4-BE49-F238E27FC236}">
                <a16:creationId xmlns:a16="http://schemas.microsoft.com/office/drawing/2014/main" id="{437CDE3C-D594-6A27-F862-1D4F733494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197195" flipH="1">
            <a:off x="7924802" y="50647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610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7" grpId="0" animBg="1"/>
      <p:bldP spid="18" grpId="0" animBg="1"/>
      <p:bldP spid="19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8D48D-875B-5D10-5658-23DCA524E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FC15284F-09BB-79C0-E1C1-B92D40658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4E04A6A1-AD9C-5EA9-06DE-A1CDBFE4E3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DFE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63F10D2-EDD5-4090-663B-AF8B5500C2F0}"/>
              </a:ext>
            </a:extLst>
          </p:cNvPr>
          <p:cNvSpPr txBox="1"/>
          <p:nvPr/>
        </p:nvSpPr>
        <p:spPr>
          <a:xfrm>
            <a:off x="8833824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A89F852-9502-1AC9-BD66-DB1B12AA2BC3}"/>
              </a:ext>
            </a:extLst>
          </p:cNvPr>
          <p:cNvSpPr txBox="1"/>
          <p:nvPr/>
        </p:nvSpPr>
        <p:spPr>
          <a:xfrm>
            <a:off x="7472874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F9DE70D4-3741-8139-3CE0-94722DF817F5}"/>
              </a:ext>
            </a:extLst>
          </p:cNvPr>
          <p:cNvSpPr/>
          <p:nvPr/>
        </p:nvSpPr>
        <p:spPr>
          <a:xfrm>
            <a:off x="113209" y="1095914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3138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A67AD12-48DB-75B2-BCF2-E6A93A03F8DC}"/>
              </a:ext>
            </a:extLst>
          </p:cNvPr>
          <p:cNvSpPr/>
          <p:nvPr/>
        </p:nvSpPr>
        <p:spPr>
          <a:xfrm>
            <a:off x="113209" y="3286320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3138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6291CB1A-3129-390F-AB72-0DC197502DE7}"/>
              </a:ext>
            </a:extLst>
          </p:cNvPr>
          <p:cNvSpPr/>
          <p:nvPr/>
        </p:nvSpPr>
        <p:spPr>
          <a:xfrm>
            <a:off x="113209" y="5476726"/>
            <a:ext cx="4910946" cy="945223"/>
          </a:xfrm>
          <a:prstGeom prst="roundRect">
            <a:avLst>
              <a:gd name="adj" fmla="val 50000"/>
            </a:avLst>
          </a:prstGeom>
          <a:solidFill>
            <a:srgbClr val="3138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 03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C9DDFEA-48EF-B1C1-D4C5-3FFE4D3EFC14}"/>
              </a:ext>
            </a:extLst>
          </p:cNvPr>
          <p:cNvGrpSpPr/>
          <p:nvPr/>
        </p:nvGrpSpPr>
        <p:grpSpPr>
          <a:xfrm>
            <a:off x="3763406" y="370552"/>
            <a:ext cx="3225068" cy="6858000"/>
            <a:chOff x="8296351" y="764539"/>
            <a:chExt cx="3225068" cy="685800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FFEDA604-4BD4-3C0A-DA7D-2978C23E19DA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0" name="Figura2">
              <a:extLst>
                <a:ext uri="{FF2B5EF4-FFF2-40B4-BE49-F238E27FC236}">
                  <a16:creationId xmlns:a16="http://schemas.microsoft.com/office/drawing/2014/main" id="{95EFF8A6-EC2B-7E74-510D-4427EE058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54" r="30154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11" name="Imagem 10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4FB7D8A2-3418-EB4D-4FD7-091E62A34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7BE47D3-DD31-C5F4-1BC2-6F5F25D75D1B}"/>
              </a:ext>
            </a:extLst>
          </p:cNvPr>
          <p:cNvSpPr txBox="1"/>
          <p:nvPr/>
        </p:nvSpPr>
        <p:spPr>
          <a:xfrm>
            <a:off x="6988474" y="3351369"/>
            <a:ext cx="4908150" cy="2177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13848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F5D910F2-65E4-600F-4678-0A610A5FCF89}"/>
              </a:ext>
            </a:extLst>
          </p:cNvPr>
          <p:cNvSpPr/>
          <p:nvPr/>
        </p:nvSpPr>
        <p:spPr>
          <a:xfrm>
            <a:off x="2568682" y="399819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580398E-7C9C-C753-0B6B-87DE8F6D4A60}"/>
              </a:ext>
            </a:extLst>
          </p:cNvPr>
          <p:cNvSpPr/>
          <p:nvPr/>
        </p:nvSpPr>
        <p:spPr>
          <a:xfrm>
            <a:off x="1082782" y="2515025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C52078DA-F6F5-858B-6950-EADA8FA6564C}"/>
              </a:ext>
            </a:extLst>
          </p:cNvPr>
          <p:cNvSpPr/>
          <p:nvPr/>
        </p:nvSpPr>
        <p:spPr>
          <a:xfrm>
            <a:off x="3017906" y="4631453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7F0022A-A972-E860-B138-A1BF23DBE08B}"/>
              </a:ext>
            </a:extLst>
          </p:cNvPr>
          <p:cNvSpPr/>
          <p:nvPr/>
        </p:nvSpPr>
        <p:spPr>
          <a:xfrm>
            <a:off x="1629051" y="6709862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7944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DF30D-E0B3-CB41-0028-70B38245B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m 71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3D63C3EF-6214-BD71-BE8B-DB732E8A9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3" name="Retângulo 72">
            <a:extLst>
              <a:ext uri="{FF2B5EF4-FFF2-40B4-BE49-F238E27FC236}">
                <a16:creationId xmlns:a16="http://schemas.microsoft.com/office/drawing/2014/main" id="{1559D107-B1E2-A33E-CADC-8B89FCD0D34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DFE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E3A290B-28FB-26F8-28B5-B645F4D482C3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DC3D453-1B9D-0D12-B4E6-F33992667183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7751D3D-761B-67BC-F2ED-AD093F9E191B}"/>
              </a:ext>
            </a:extLst>
          </p:cNvPr>
          <p:cNvSpPr/>
          <p:nvPr/>
        </p:nvSpPr>
        <p:spPr>
          <a:xfrm>
            <a:off x="132017" y="4160743"/>
            <a:ext cx="1033692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FB6829F-0522-013D-0234-8723138ED31D}"/>
              </a:ext>
            </a:extLst>
          </p:cNvPr>
          <p:cNvSpPr/>
          <p:nvPr/>
        </p:nvSpPr>
        <p:spPr>
          <a:xfrm>
            <a:off x="1095375" y="4160743"/>
            <a:ext cx="2021327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15FB639-215C-312F-B268-7402F5DA8DE6}"/>
              </a:ext>
            </a:extLst>
          </p:cNvPr>
          <p:cNvSpPr/>
          <p:nvPr/>
        </p:nvSpPr>
        <p:spPr>
          <a:xfrm>
            <a:off x="3042197" y="4160743"/>
            <a:ext cx="1983626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CE5D18B-CB28-ACFC-3150-1CAD66D5A4D4}"/>
              </a:ext>
            </a:extLst>
          </p:cNvPr>
          <p:cNvSpPr/>
          <p:nvPr/>
        </p:nvSpPr>
        <p:spPr>
          <a:xfrm>
            <a:off x="5005113" y="4160743"/>
            <a:ext cx="1994297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EFC73B5D-7A48-5CC4-AE00-8C83CDDCF74F}"/>
              </a:ext>
            </a:extLst>
          </p:cNvPr>
          <p:cNvSpPr/>
          <p:nvPr/>
        </p:nvSpPr>
        <p:spPr>
          <a:xfrm>
            <a:off x="6908006" y="4160743"/>
            <a:ext cx="2046917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793C830D-9C65-2CCE-5804-9AA2382B307D}"/>
              </a:ext>
            </a:extLst>
          </p:cNvPr>
          <p:cNvSpPr/>
          <p:nvPr/>
        </p:nvSpPr>
        <p:spPr>
          <a:xfrm>
            <a:off x="8858249" y="4160743"/>
            <a:ext cx="2040731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43D1D311-1A2C-8BC9-9E4B-0C6DC2E0506D}"/>
              </a:ext>
            </a:extLst>
          </p:cNvPr>
          <p:cNvSpPr/>
          <p:nvPr/>
        </p:nvSpPr>
        <p:spPr>
          <a:xfrm>
            <a:off x="10777538" y="4160743"/>
            <a:ext cx="1158741" cy="181224"/>
          </a:xfrm>
          <a:prstGeom prst="roundRect">
            <a:avLst>
              <a:gd name="adj" fmla="val 50000"/>
            </a:avLst>
          </a:prstGeom>
          <a:solidFill>
            <a:srgbClr val="F75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BEE09741-03F3-8F76-16CB-6EF9E10E595A}"/>
              </a:ext>
            </a:extLst>
          </p:cNvPr>
          <p:cNvGrpSpPr/>
          <p:nvPr/>
        </p:nvGrpSpPr>
        <p:grpSpPr>
          <a:xfrm>
            <a:off x="1033575" y="3091344"/>
            <a:ext cx="219075" cy="1160011"/>
            <a:chOff x="1033575" y="2596044"/>
            <a:chExt cx="219075" cy="1160011"/>
          </a:xfrm>
        </p:grpSpPr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83628951-5305-58E0-C44D-9C9A13D4B49F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75EE147F-7443-05DA-1ED1-7D46AFF22B3D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E2DFE2"/>
            </a:solidFill>
            <a:ln>
              <a:solidFill>
                <a:srgbClr val="3138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D15F29D5-D721-01E1-CA06-6914AD6F8C7B}"/>
              </a:ext>
            </a:extLst>
          </p:cNvPr>
          <p:cNvGrpSpPr/>
          <p:nvPr/>
        </p:nvGrpSpPr>
        <p:grpSpPr>
          <a:xfrm>
            <a:off x="4904508" y="3091344"/>
            <a:ext cx="219075" cy="1160011"/>
            <a:chOff x="1033575" y="2596044"/>
            <a:chExt cx="219075" cy="116001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E8288F24-ADFE-B16D-3F74-3072AEBEDC57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E76CB962-3449-87B3-5912-0F52909A58B9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E2DFE2"/>
            </a:solidFill>
            <a:ln>
              <a:solidFill>
                <a:srgbClr val="3138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571C29BA-4680-137C-39C2-C0A69CA406E8}"/>
              </a:ext>
            </a:extLst>
          </p:cNvPr>
          <p:cNvGrpSpPr/>
          <p:nvPr/>
        </p:nvGrpSpPr>
        <p:grpSpPr>
          <a:xfrm>
            <a:off x="8787218" y="3091344"/>
            <a:ext cx="219075" cy="1160011"/>
            <a:chOff x="1033575" y="2596044"/>
            <a:chExt cx="219075" cy="1160011"/>
          </a:xfrm>
        </p:grpSpPr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88CEEC0D-61DE-0907-E8E3-DBA1572FB4BF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5CD8ED65-805B-3F7A-C082-7CA13323E0A9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E2DFE2"/>
            </a:solidFill>
            <a:ln>
              <a:solidFill>
                <a:srgbClr val="3138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1A9C7E36-6C7E-16F3-26BB-15E70F4FD3F5}"/>
              </a:ext>
            </a:extLst>
          </p:cNvPr>
          <p:cNvGrpSpPr/>
          <p:nvPr/>
        </p:nvGrpSpPr>
        <p:grpSpPr>
          <a:xfrm flipV="1">
            <a:off x="2977856" y="4251355"/>
            <a:ext cx="219075" cy="1160011"/>
            <a:chOff x="1033575" y="2596044"/>
            <a:chExt cx="219075" cy="1160011"/>
          </a:xfrm>
        </p:grpSpPr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C9E32C03-95B2-06CF-5105-4C5BDA974DFD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EF43AAFC-928A-844F-3F57-1F36FB375870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E2DFE2"/>
            </a:solidFill>
            <a:ln>
              <a:solidFill>
                <a:srgbClr val="3138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4A5F8907-7F10-9443-827B-E37DFE37348D}"/>
              </a:ext>
            </a:extLst>
          </p:cNvPr>
          <p:cNvGrpSpPr/>
          <p:nvPr/>
        </p:nvGrpSpPr>
        <p:grpSpPr>
          <a:xfrm flipV="1">
            <a:off x="6839856" y="4251355"/>
            <a:ext cx="219075" cy="1160011"/>
            <a:chOff x="1033575" y="2596044"/>
            <a:chExt cx="219075" cy="1160011"/>
          </a:xfrm>
        </p:grpSpPr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4F3ACFB7-F109-4408-92B9-A7C43F9BE090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44438D82-29CF-FCA3-4237-71A5246E136A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E2DFE2"/>
            </a:solidFill>
            <a:ln>
              <a:solidFill>
                <a:srgbClr val="3138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292947C0-45FE-F334-015B-DDE08F1B9DA8}"/>
              </a:ext>
            </a:extLst>
          </p:cNvPr>
          <p:cNvGrpSpPr/>
          <p:nvPr/>
        </p:nvGrpSpPr>
        <p:grpSpPr>
          <a:xfrm flipV="1">
            <a:off x="10731499" y="4251355"/>
            <a:ext cx="219075" cy="1160011"/>
            <a:chOff x="1033575" y="2596044"/>
            <a:chExt cx="219075" cy="1160011"/>
          </a:xfrm>
        </p:grpSpPr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55AB9047-18AF-98FA-C5F7-029C29575B22}"/>
                </a:ext>
              </a:extLst>
            </p:cNvPr>
            <p:cNvCxnSpPr/>
            <p:nvPr/>
          </p:nvCxnSpPr>
          <p:spPr>
            <a:xfrm flipV="1">
              <a:off x="1143113" y="2815119"/>
              <a:ext cx="0" cy="940936"/>
            </a:xfrm>
            <a:prstGeom prst="line">
              <a:avLst/>
            </a:prstGeom>
            <a:ln w="76200">
              <a:solidFill>
                <a:srgbClr val="F7590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CCE95678-97A1-9470-8F89-8301A9EA99C6}"/>
                </a:ext>
              </a:extLst>
            </p:cNvPr>
            <p:cNvSpPr/>
            <p:nvPr/>
          </p:nvSpPr>
          <p:spPr>
            <a:xfrm>
              <a:off x="1033575" y="2596044"/>
              <a:ext cx="219075" cy="219075"/>
            </a:xfrm>
            <a:prstGeom prst="ellipse">
              <a:avLst/>
            </a:prstGeom>
            <a:solidFill>
              <a:srgbClr val="E2DFE2"/>
            </a:solidFill>
            <a:ln>
              <a:solidFill>
                <a:srgbClr val="3138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6" name="Imagem 35">
            <a:extLst>
              <a:ext uri="{FF2B5EF4-FFF2-40B4-BE49-F238E27FC236}">
                <a16:creationId xmlns:a16="http://schemas.microsoft.com/office/drawing/2014/main" id="{B467C621-6128-8494-0C81-719E5B7F4475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0222" y="2494360"/>
            <a:ext cx="438150" cy="434904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A1F302B5-4535-57E6-F2BD-353480C8DD78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8630" y="5538272"/>
            <a:ext cx="438150" cy="434904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2D06EBD8-3C9E-DADE-19A4-5B5BB3CAD73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5404" y="2494360"/>
            <a:ext cx="438150" cy="434904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38FBF6A6-C712-1284-3E76-4ABAB60309B9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4821" y="5538272"/>
            <a:ext cx="438150" cy="43490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50F38A65-C36F-E250-3F37-5A48B75943FE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6685" y="2497380"/>
            <a:ext cx="432065" cy="428864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7C622C92-2428-FE23-D892-4E66B9F10BF7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38020" y="5538272"/>
            <a:ext cx="438150" cy="434904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9C234092-3D47-DAFB-2B93-5086AC779E63}"/>
              </a:ext>
            </a:extLst>
          </p:cNvPr>
          <p:cNvSpPr txBox="1"/>
          <p:nvPr/>
        </p:nvSpPr>
        <p:spPr>
          <a:xfrm>
            <a:off x="352912" y="480757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A7314DEC-68D5-EBF3-2A66-D193862BC8F5}"/>
              </a:ext>
            </a:extLst>
          </p:cNvPr>
          <p:cNvSpPr txBox="1"/>
          <p:nvPr/>
        </p:nvSpPr>
        <p:spPr>
          <a:xfrm>
            <a:off x="255384" y="5165017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9754DC10-4A3E-E9A5-FE39-1E84EDD7F733}"/>
              </a:ext>
            </a:extLst>
          </p:cNvPr>
          <p:cNvSpPr txBox="1"/>
          <p:nvPr/>
        </p:nvSpPr>
        <p:spPr>
          <a:xfrm>
            <a:off x="2287302" y="275626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7BE5ED9B-ED98-8D39-46A5-B52A9FECAEF3}"/>
              </a:ext>
            </a:extLst>
          </p:cNvPr>
          <p:cNvSpPr txBox="1"/>
          <p:nvPr/>
        </p:nvSpPr>
        <p:spPr>
          <a:xfrm>
            <a:off x="2189774" y="3113707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F13CEE98-7644-8539-1DA9-9123E3880E51}"/>
              </a:ext>
            </a:extLst>
          </p:cNvPr>
          <p:cNvSpPr txBox="1"/>
          <p:nvPr/>
        </p:nvSpPr>
        <p:spPr>
          <a:xfrm>
            <a:off x="4162339" y="4725931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03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DB4DFBE7-4EEC-8DD3-A361-B61008C32959}"/>
              </a:ext>
            </a:extLst>
          </p:cNvPr>
          <p:cNvSpPr txBox="1"/>
          <p:nvPr/>
        </p:nvSpPr>
        <p:spPr>
          <a:xfrm>
            <a:off x="4064811" y="508336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8B9F41D4-1F5D-F478-F4C6-8DA028D83DCE}"/>
              </a:ext>
            </a:extLst>
          </p:cNvPr>
          <p:cNvSpPr txBox="1"/>
          <p:nvPr/>
        </p:nvSpPr>
        <p:spPr>
          <a:xfrm>
            <a:off x="6133560" y="2762339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04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3CEEE316-F7A5-CB75-7110-B3CEB65241CD}"/>
              </a:ext>
            </a:extLst>
          </p:cNvPr>
          <p:cNvSpPr txBox="1"/>
          <p:nvPr/>
        </p:nvSpPr>
        <p:spPr>
          <a:xfrm>
            <a:off x="6036032" y="3119777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D9D24227-3451-8264-4681-E8E1C89CEC94}"/>
              </a:ext>
            </a:extLst>
          </p:cNvPr>
          <p:cNvSpPr txBox="1"/>
          <p:nvPr/>
        </p:nvSpPr>
        <p:spPr>
          <a:xfrm>
            <a:off x="8084474" y="4725931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05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C94946A-95E1-D77B-40B9-D9DB1F4AA7BC}"/>
              </a:ext>
            </a:extLst>
          </p:cNvPr>
          <p:cNvSpPr txBox="1"/>
          <p:nvPr/>
        </p:nvSpPr>
        <p:spPr>
          <a:xfrm>
            <a:off x="7986946" y="5083369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C338E01C-32D0-29CA-1E01-1CC8FB58302A}"/>
              </a:ext>
            </a:extLst>
          </p:cNvPr>
          <p:cNvSpPr txBox="1"/>
          <p:nvPr/>
        </p:nvSpPr>
        <p:spPr>
          <a:xfrm>
            <a:off x="10015704" y="2814775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06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F397D3A9-70AB-BFB7-38A5-4915AE2617E3}"/>
              </a:ext>
            </a:extLst>
          </p:cNvPr>
          <p:cNvSpPr txBox="1"/>
          <p:nvPr/>
        </p:nvSpPr>
        <p:spPr>
          <a:xfrm>
            <a:off x="9918176" y="3172213"/>
            <a:ext cx="18210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 sobre o assunto</a:t>
            </a:r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3B3F9AFB-90D0-3420-E812-093427D5A3FD}"/>
              </a:ext>
            </a:extLst>
          </p:cNvPr>
          <p:cNvSpPr/>
          <p:nvPr/>
        </p:nvSpPr>
        <p:spPr>
          <a:xfrm>
            <a:off x="9098998" y="1024162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9763C021-942B-8F22-24C6-4A04F4D08D75}"/>
              </a:ext>
            </a:extLst>
          </p:cNvPr>
          <p:cNvSpPr/>
          <p:nvPr/>
        </p:nvSpPr>
        <p:spPr>
          <a:xfrm>
            <a:off x="11378834" y="337290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DEBB8D15-9CC5-BBC6-BA8C-6E89B6EE7B0C}"/>
              </a:ext>
            </a:extLst>
          </p:cNvPr>
          <p:cNvSpPr/>
          <p:nvPr/>
        </p:nvSpPr>
        <p:spPr>
          <a:xfrm>
            <a:off x="6553380" y="742107"/>
            <a:ext cx="148138" cy="148138"/>
          </a:xfrm>
          <a:prstGeom prst="ellipse">
            <a:avLst/>
          </a:prstGeom>
          <a:solidFill>
            <a:srgbClr val="313848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6" name="Imagem 65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79B494BE-3B14-0E3A-C751-5E943FB83B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46" y="4007565"/>
            <a:ext cx="535532" cy="535532"/>
          </a:xfrm>
          <a:prstGeom prst="rect">
            <a:avLst/>
          </a:prstGeom>
        </p:spPr>
      </p:pic>
      <p:pic>
        <p:nvPicPr>
          <p:cNvPr id="67" name="Imagem 66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94A49442-FCF3-CFB9-F1B1-351A94A500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627" y="4006676"/>
            <a:ext cx="535532" cy="535532"/>
          </a:xfrm>
          <a:prstGeom prst="rect">
            <a:avLst/>
          </a:prstGeom>
        </p:spPr>
      </p:pic>
      <p:pic>
        <p:nvPicPr>
          <p:cNvPr id="68" name="Imagem 6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80478F83-D1C3-E453-172B-9595FF63F3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908" y="4005787"/>
            <a:ext cx="535532" cy="535532"/>
          </a:xfrm>
          <a:prstGeom prst="rect">
            <a:avLst/>
          </a:prstGeom>
        </p:spPr>
      </p:pic>
      <p:pic>
        <p:nvPicPr>
          <p:cNvPr id="69" name="Imagem 68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50094651-EB88-79A9-CD7D-BC99CF54E4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189" y="4004898"/>
            <a:ext cx="535532" cy="535532"/>
          </a:xfrm>
          <a:prstGeom prst="rect">
            <a:avLst/>
          </a:prstGeom>
        </p:spPr>
      </p:pic>
      <p:pic>
        <p:nvPicPr>
          <p:cNvPr id="70" name="Imagem 69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141F924B-C0AB-A361-C173-4A350DD779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470" y="4004009"/>
            <a:ext cx="535532" cy="535532"/>
          </a:xfrm>
          <a:prstGeom prst="rect">
            <a:avLst/>
          </a:prstGeom>
        </p:spPr>
      </p:pic>
      <p:pic>
        <p:nvPicPr>
          <p:cNvPr id="71" name="Imagem 70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04CEECDF-FAD7-1164-FE00-E64F92A694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751" y="4003120"/>
            <a:ext cx="535532" cy="53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4091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BB32FC51-6FA8-E2B6-E4AE-1B8CE535B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71E14383-8602-2D24-3C62-E51ED13400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384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8D08AE6-789B-FE7D-C5D1-D6744D025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3" b="5223"/>
          <a:stretch/>
        </p:blipFill>
        <p:spPr>
          <a:xfrm>
            <a:off x="902940" y="1078053"/>
            <a:ext cx="4707564" cy="4759949"/>
          </a:xfrm>
          <a:prstGeom prst="ellipse">
            <a:avLst/>
          </a:prstGeom>
          <a:ln w="57150">
            <a:solidFill>
              <a:srgbClr val="F75902"/>
            </a:solidFill>
          </a:ln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75CBD5F5-194C-0C1F-44D8-CD03FEA00270}"/>
              </a:ext>
            </a:extLst>
          </p:cNvPr>
          <p:cNvSpPr/>
          <p:nvPr/>
        </p:nvSpPr>
        <p:spPr>
          <a:xfrm>
            <a:off x="402930" y="582538"/>
            <a:ext cx="5707584" cy="5707584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CEE5B0D-0CBC-95DA-394E-133BC5D79066}"/>
              </a:ext>
            </a:extLst>
          </p:cNvPr>
          <p:cNvSpPr txBox="1"/>
          <p:nvPr/>
        </p:nvSpPr>
        <p:spPr>
          <a:xfrm>
            <a:off x="6596010" y="2220515"/>
            <a:ext cx="49151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4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7703788-5652-196B-F865-8E936DE3271F}"/>
              </a:ext>
            </a:extLst>
          </p:cNvPr>
          <p:cNvSpPr txBox="1"/>
          <p:nvPr/>
        </p:nvSpPr>
        <p:spPr>
          <a:xfrm>
            <a:off x="6610524" y="3458027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AF971DF1-6B6F-23D7-D634-E4BBC0C15470}"/>
              </a:ext>
            </a:extLst>
          </p:cNvPr>
          <p:cNvSpPr/>
          <p:nvPr/>
        </p:nvSpPr>
        <p:spPr>
          <a:xfrm>
            <a:off x="10715479" y="735261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1913A7DA-369C-0A63-9468-1B8F8510DBD7}"/>
              </a:ext>
            </a:extLst>
          </p:cNvPr>
          <p:cNvSpPr/>
          <p:nvPr/>
        </p:nvSpPr>
        <p:spPr>
          <a:xfrm>
            <a:off x="6818394" y="5502301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C7EC321F-6551-24A1-BA14-5B28AE060428}"/>
              </a:ext>
            </a:extLst>
          </p:cNvPr>
          <p:cNvSpPr/>
          <p:nvPr/>
        </p:nvSpPr>
        <p:spPr>
          <a:xfrm>
            <a:off x="11049309" y="5936621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33F238AE-06C8-E3BA-E2DB-77396B000095}"/>
              </a:ext>
            </a:extLst>
          </p:cNvPr>
          <p:cNvSpPr/>
          <p:nvPr/>
        </p:nvSpPr>
        <p:spPr>
          <a:xfrm>
            <a:off x="632387" y="493809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47F8FF0-44B6-6069-4F8A-54AE0B984B5A}"/>
              </a:ext>
            </a:extLst>
          </p:cNvPr>
          <p:cNvSpPr/>
          <p:nvPr/>
        </p:nvSpPr>
        <p:spPr>
          <a:xfrm>
            <a:off x="1265836" y="6230713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12214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84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A3A83C-40B3-9A8A-48EF-5C857A159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9C64A71-D588-5E4F-65EB-765C7D8A1F08}"/>
              </a:ext>
            </a:extLst>
          </p:cNvPr>
          <p:cNvSpPr txBox="1"/>
          <p:nvPr/>
        </p:nvSpPr>
        <p:spPr>
          <a:xfrm>
            <a:off x="691062" y="1920098"/>
            <a:ext cx="6960461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Use uma frase </a:t>
            </a: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impactante</a:t>
            </a:r>
            <a:r>
              <a:rPr kumimoji="0" lang="pt-BR" sz="54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 para encerrar a sua apresentação.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5C387C3-4B9C-6B40-2FB4-E830954128A4}"/>
              </a:ext>
            </a:extLst>
          </p:cNvPr>
          <p:cNvSpPr txBox="1"/>
          <p:nvPr/>
        </p:nvSpPr>
        <p:spPr>
          <a:xfrm>
            <a:off x="1442933" y="5028892"/>
            <a:ext cx="5737433" cy="439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E2DFE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- Fulano de Tal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30E44D3-B4F2-F871-89A0-27F872847912}"/>
              </a:ext>
            </a:extLst>
          </p:cNvPr>
          <p:cNvSpPr txBox="1"/>
          <p:nvPr/>
        </p:nvSpPr>
        <p:spPr>
          <a:xfrm>
            <a:off x="459768" y="1486160"/>
            <a:ext cx="788058" cy="2565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“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CE0AF42-C196-C824-12D6-921E04DDF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3" b="5223"/>
          <a:stretch/>
        </p:blipFill>
        <p:spPr>
          <a:xfrm>
            <a:off x="8318774" y="1486160"/>
            <a:ext cx="4104518" cy="4150192"/>
          </a:xfrm>
          <a:prstGeom prst="ellipse">
            <a:avLst/>
          </a:prstGeom>
          <a:ln w="57150">
            <a:solidFill>
              <a:srgbClr val="F75902"/>
            </a:solidFill>
          </a:ln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B1B59D06-0465-DEAE-387C-0DDCF465BC54}"/>
              </a:ext>
            </a:extLst>
          </p:cNvPr>
          <p:cNvSpPr/>
          <p:nvPr/>
        </p:nvSpPr>
        <p:spPr>
          <a:xfrm>
            <a:off x="7882817" y="1089898"/>
            <a:ext cx="4976433" cy="4976433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DE02886-16D9-4016-C9B9-C09B56A2983D}"/>
              </a:ext>
            </a:extLst>
          </p:cNvPr>
          <p:cNvSpPr/>
          <p:nvPr/>
        </p:nvSpPr>
        <p:spPr>
          <a:xfrm>
            <a:off x="6407867" y="782124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FC88FAC5-05B7-D613-288F-1069C4A0F73E}"/>
              </a:ext>
            </a:extLst>
          </p:cNvPr>
          <p:cNvSpPr/>
          <p:nvPr/>
        </p:nvSpPr>
        <p:spPr>
          <a:xfrm>
            <a:off x="1820967" y="285799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E66B9AA7-0C71-B09F-F9DB-9E045C5DB037}"/>
              </a:ext>
            </a:extLst>
          </p:cNvPr>
          <p:cNvSpPr/>
          <p:nvPr/>
        </p:nvSpPr>
        <p:spPr>
          <a:xfrm>
            <a:off x="686377" y="5853668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1528BBAA-F40F-6730-2689-3BBEB3B7C15B}"/>
              </a:ext>
            </a:extLst>
          </p:cNvPr>
          <p:cNvSpPr/>
          <p:nvPr/>
        </p:nvSpPr>
        <p:spPr>
          <a:xfrm>
            <a:off x="11273887" y="6388524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27E36BC-625A-DAE6-C20F-D19473812961}"/>
              </a:ext>
            </a:extLst>
          </p:cNvPr>
          <p:cNvSpPr/>
          <p:nvPr/>
        </p:nvSpPr>
        <p:spPr>
          <a:xfrm>
            <a:off x="11726797" y="211730"/>
            <a:ext cx="148138" cy="148138"/>
          </a:xfrm>
          <a:prstGeom prst="ellipse">
            <a:avLst/>
          </a:prstGeom>
          <a:solidFill>
            <a:srgbClr val="E2DFE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7778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D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933A7FE-9381-7AAF-9D42-9145A086E69D}"/>
              </a:ext>
            </a:extLst>
          </p:cNvPr>
          <p:cNvSpPr txBox="1"/>
          <p:nvPr/>
        </p:nvSpPr>
        <p:spPr>
          <a:xfrm>
            <a:off x="413503" y="5115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71C061A-61DF-3F09-4C8F-BC318F429EB6}"/>
              </a:ext>
            </a:extLst>
          </p:cNvPr>
          <p:cNvSpPr txBox="1"/>
          <p:nvPr/>
        </p:nvSpPr>
        <p:spPr>
          <a:xfrm>
            <a:off x="428017" y="12991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C11079B-B10E-49C4-923C-B5BD51C94755}"/>
              </a:ext>
            </a:extLst>
          </p:cNvPr>
          <p:cNvSpPr txBox="1"/>
          <p:nvPr/>
        </p:nvSpPr>
        <p:spPr>
          <a:xfrm>
            <a:off x="428017" y="3191508"/>
            <a:ext cx="6116544" cy="2703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313848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B1E3803-7CB5-520C-3C5B-C367031F8B0F}"/>
              </a:ext>
            </a:extLst>
          </p:cNvPr>
          <p:cNvSpPr/>
          <p:nvPr/>
        </p:nvSpPr>
        <p:spPr>
          <a:xfrm>
            <a:off x="6977632" y="604421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9CD4759-AA94-3E23-8B06-C507A89DDDC5}"/>
              </a:ext>
            </a:extLst>
          </p:cNvPr>
          <p:cNvSpPr/>
          <p:nvPr/>
        </p:nvSpPr>
        <p:spPr>
          <a:xfrm>
            <a:off x="7725118" y="6059915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58AEEBC-53DE-9E1F-57D5-86DD1D742061}"/>
              </a:ext>
            </a:extLst>
          </p:cNvPr>
          <p:cNvSpPr/>
          <p:nvPr/>
        </p:nvSpPr>
        <p:spPr>
          <a:xfrm>
            <a:off x="11797988" y="3754906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0" name="Imagem 19" descr="Pessoa cozinhando na churrasqueira&#10;&#10;O conteúdo gerado por IA pode estar incorreto.">
            <a:extLst>
              <a:ext uri="{FF2B5EF4-FFF2-40B4-BE49-F238E27FC236}">
                <a16:creationId xmlns:a16="http://schemas.microsoft.com/office/drawing/2014/main" id="{C5FDFD0F-9AA7-510D-9749-16C3699C8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" t="13297" r="780" b="12796"/>
          <a:stretch>
            <a:fillRect/>
          </a:stretch>
        </p:blipFill>
        <p:spPr>
          <a:xfrm>
            <a:off x="6019844" y="567600"/>
            <a:ext cx="5722800" cy="5722800"/>
          </a:xfrm>
          <a:custGeom>
            <a:avLst/>
            <a:gdLst>
              <a:gd name="csX0" fmla="*/ 2670824 w 5068546"/>
              <a:gd name="csY0" fmla="*/ 967 h 5068546"/>
              <a:gd name="csX1" fmla="*/ 3128287 w 5068546"/>
              <a:gd name="csY1" fmla="*/ 220003 h 5068546"/>
              <a:gd name="csX2" fmla="*/ 4898987 w 5068546"/>
              <a:gd name="csY2" fmla="*/ 2192468 h 5068546"/>
              <a:gd name="csX3" fmla="*/ 4848544 w 5068546"/>
              <a:gd name="csY3" fmla="*/ 3128287 h 5068546"/>
              <a:gd name="csX4" fmla="*/ 2876080 w 5068546"/>
              <a:gd name="csY4" fmla="*/ 4898987 h 5068546"/>
              <a:gd name="csX5" fmla="*/ 1940260 w 5068546"/>
              <a:gd name="csY5" fmla="*/ 4848544 h 5068546"/>
              <a:gd name="csX6" fmla="*/ 169561 w 5068546"/>
              <a:gd name="csY6" fmla="*/ 2876080 h 5068546"/>
              <a:gd name="csX7" fmla="*/ 220003 w 5068546"/>
              <a:gd name="csY7" fmla="*/ 1940260 h 5068546"/>
              <a:gd name="csX8" fmla="*/ 2192467 w 5068546"/>
              <a:gd name="csY8" fmla="*/ 169560 h 5068546"/>
              <a:gd name="csX9" fmla="*/ 2670824 w 5068546"/>
              <a:gd name="csY9" fmla="*/ 967 h 50685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068546" h="5068546">
                <a:moveTo>
                  <a:pt x="2670824" y="967"/>
                </a:moveTo>
                <a:cubicBezTo>
                  <a:pt x="2840174" y="10095"/>
                  <a:pt x="3006042" y="83829"/>
                  <a:pt x="3128287" y="220003"/>
                </a:cubicBezTo>
                <a:lnTo>
                  <a:pt x="4898987" y="2192468"/>
                </a:lnTo>
                <a:cubicBezTo>
                  <a:pt x="5143477" y="2464817"/>
                  <a:pt x="5120893" y="2883797"/>
                  <a:pt x="4848544" y="3128287"/>
                </a:cubicBezTo>
                <a:lnTo>
                  <a:pt x="2876080" y="4898987"/>
                </a:lnTo>
                <a:cubicBezTo>
                  <a:pt x="2603731" y="5143477"/>
                  <a:pt x="2184750" y="5120893"/>
                  <a:pt x="1940260" y="4848544"/>
                </a:cubicBezTo>
                <a:lnTo>
                  <a:pt x="169561" y="2876080"/>
                </a:lnTo>
                <a:cubicBezTo>
                  <a:pt x="-74930" y="2603731"/>
                  <a:pt x="-52346" y="2184750"/>
                  <a:pt x="220003" y="1940260"/>
                </a:cubicBezTo>
                <a:lnTo>
                  <a:pt x="2192467" y="169560"/>
                </a:lnTo>
                <a:cubicBezTo>
                  <a:pt x="2328642" y="47315"/>
                  <a:pt x="2501474" y="-8161"/>
                  <a:pt x="2670824" y="967"/>
                </a:cubicBezTo>
                <a:close/>
              </a:path>
            </a:pathLst>
          </a:custGeom>
        </p:spPr>
      </p:pic>
      <p:pic>
        <p:nvPicPr>
          <p:cNvPr id="22" name="Imagem 21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551FC077-AAC6-E850-152C-E5D1E2733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244" y="678490"/>
            <a:ext cx="329240" cy="329240"/>
          </a:xfrm>
          <a:prstGeom prst="rect">
            <a:avLst/>
          </a:prstGeom>
        </p:spPr>
      </p:pic>
      <p:pic>
        <p:nvPicPr>
          <p:cNvPr id="23" name="Imagem 22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7B8A2D01-9F40-7AAE-B53C-14E1B2542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612" y="3157044"/>
            <a:ext cx="329240" cy="329240"/>
          </a:xfrm>
          <a:prstGeom prst="rect">
            <a:avLst/>
          </a:prstGeom>
        </p:spPr>
      </p:pic>
      <p:pic>
        <p:nvPicPr>
          <p:cNvPr id="24" name="Imagem 23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A5973CFB-9E00-E519-49D1-254CF5977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290" y="5850270"/>
            <a:ext cx="329240" cy="329240"/>
          </a:xfrm>
          <a:prstGeom prst="rect">
            <a:avLst/>
          </a:prstGeom>
        </p:spPr>
      </p:pic>
      <p:pic>
        <p:nvPicPr>
          <p:cNvPr id="25" name="Imagem 24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66544A85-949D-0C5F-B6DF-A75C61D9E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456" y="3425666"/>
            <a:ext cx="329240" cy="32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147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8626934C-D3EB-8642-A1E0-70C24F96C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id="{98B62BC7-4F44-A4E2-0780-5004FCD5D60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384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76123F-46DF-6B91-2E04-F673BB7A2627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2A1500-2D68-24BA-64F8-9FBCA813EAF4}"/>
              </a:ext>
            </a:extLst>
          </p:cNvPr>
          <p:cNvSpPr txBox="1"/>
          <p:nvPr/>
        </p:nvSpPr>
        <p:spPr>
          <a:xfrm>
            <a:off x="7318334" y="1124521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D89EBC3-867B-206C-4381-C3F9E230D3A4}"/>
              </a:ext>
            </a:extLst>
          </p:cNvPr>
          <p:cNvSpPr txBox="1"/>
          <p:nvPr/>
        </p:nvSpPr>
        <p:spPr>
          <a:xfrm>
            <a:off x="5854090" y="3429000"/>
            <a:ext cx="5965797" cy="2703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FCFFFC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F6FB58B-644D-0AEB-24E2-EB8371FC4C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3" b="12093"/>
          <a:stretch/>
        </p:blipFill>
        <p:spPr>
          <a:xfrm>
            <a:off x="1168676" y="978800"/>
            <a:ext cx="4104518" cy="4150192"/>
          </a:xfrm>
          <a:prstGeom prst="ellipse">
            <a:avLst/>
          </a:prstGeom>
          <a:ln w="57150">
            <a:solidFill>
              <a:srgbClr val="F75902"/>
            </a:solidFill>
          </a:ln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FF6D0723-0B04-EE74-D61E-C62E4E9E9567}"/>
              </a:ext>
            </a:extLst>
          </p:cNvPr>
          <p:cNvSpPr/>
          <p:nvPr/>
        </p:nvSpPr>
        <p:spPr>
          <a:xfrm>
            <a:off x="732719" y="582538"/>
            <a:ext cx="4976433" cy="4976433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EF29525B-A161-6BFF-2E1C-8C294FCF57D7}"/>
              </a:ext>
            </a:extLst>
          </p:cNvPr>
          <p:cNvSpPr/>
          <p:nvPr/>
        </p:nvSpPr>
        <p:spPr>
          <a:xfrm>
            <a:off x="335317" y="2103808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FB68346C-1E19-2EF0-46CD-D0BB3C5322E9}"/>
              </a:ext>
            </a:extLst>
          </p:cNvPr>
          <p:cNvSpPr/>
          <p:nvPr/>
        </p:nvSpPr>
        <p:spPr>
          <a:xfrm>
            <a:off x="5197600" y="369949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EDE4CA73-2C59-A7DB-6014-38FF3AB37074}"/>
              </a:ext>
            </a:extLst>
          </p:cNvPr>
          <p:cNvSpPr/>
          <p:nvPr/>
        </p:nvSpPr>
        <p:spPr>
          <a:xfrm>
            <a:off x="3517639" y="6165825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56220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10B24BE4-B538-2789-B948-EC246A86C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3354CF46-AF50-5CFB-DE24-BB383773BA2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384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DCA0C0-4E27-5C7D-318E-16D7F414D9BD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4EBDA0E-8A58-E890-2F19-5FD31644EE01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38D2A7E-5E66-F504-E3E8-B41B37BC8573}"/>
              </a:ext>
            </a:extLst>
          </p:cNvPr>
          <p:cNvSpPr txBox="1"/>
          <p:nvPr/>
        </p:nvSpPr>
        <p:spPr>
          <a:xfrm>
            <a:off x="935154" y="4336306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0040381-1009-9279-9F2D-1EFE20BCF654}"/>
              </a:ext>
            </a:extLst>
          </p:cNvPr>
          <p:cNvSpPr txBox="1"/>
          <p:nvPr/>
        </p:nvSpPr>
        <p:spPr>
          <a:xfrm>
            <a:off x="902292" y="4982637"/>
            <a:ext cx="29033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Espaço para um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EEB8D1C-9A5E-5EA0-EBD8-B4C515AEB65A}"/>
              </a:ext>
            </a:extLst>
          </p:cNvPr>
          <p:cNvSpPr txBox="1"/>
          <p:nvPr/>
        </p:nvSpPr>
        <p:spPr>
          <a:xfrm>
            <a:off x="4677182" y="4336306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78CFCA1-292C-1807-D74F-550D90C9D8D2}"/>
              </a:ext>
            </a:extLst>
          </p:cNvPr>
          <p:cNvSpPr txBox="1"/>
          <p:nvPr/>
        </p:nvSpPr>
        <p:spPr>
          <a:xfrm>
            <a:off x="4644320" y="4982637"/>
            <a:ext cx="29033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Espaço para um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9AD23D2-CFD6-A71F-DC18-CBB96D5FA402}"/>
              </a:ext>
            </a:extLst>
          </p:cNvPr>
          <p:cNvSpPr txBox="1"/>
          <p:nvPr/>
        </p:nvSpPr>
        <p:spPr>
          <a:xfrm>
            <a:off x="8419210" y="4336306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Assunto 03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4774CC5-B252-C51B-A62F-312E59B7F6ED}"/>
              </a:ext>
            </a:extLst>
          </p:cNvPr>
          <p:cNvSpPr txBox="1"/>
          <p:nvPr/>
        </p:nvSpPr>
        <p:spPr>
          <a:xfrm>
            <a:off x="8386348" y="4982637"/>
            <a:ext cx="29033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Espaço para um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CFFFC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407D6EB7-EF9A-C961-FAAC-FC1AAD63962B}"/>
              </a:ext>
            </a:extLst>
          </p:cNvPr>
          <p:cNvGrpSpPr/>
          <p:nvPr/>
        </p:nvGrpSpPr>
        <p:grpSpPr>
          <a:xfrm>
            <a:off x="1706047" y="2937547"/>
            <a:ext cx="1229549" cy="1229549"/>
            <a:chOff x="1706047" y="2762889"/>
            <a:chExt cx="1229549" cy="1229549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3C8E34B3-8CBF-D72C-83AA-922EAAA9217E}"/>
                </a:ext>
              </a:extLst>
            </p:cNvPr>
            <p:cNvSpPr/>
            <p:nvPr/>
          </p:nvSpPr>
          <p:spPr>
            <a:xfrm>
              <a:off x="1706047" y="2762889"/>
              <a:ext cx="1229549" cy="1229549"/>
            </a:xfrm>
            <a:prstGeom prst="ellipse">
              <a:avLst/>
            </a:prstGeom>
            <a:solidFill>
              <a:srgbClr val="F7590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3AC82F83-6F80-AB19-C9DB-EA891AAF4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96687" y="2964337"/>
              <a:ext cx="823898" cy="817839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516288BF-7FC8-63D1-E843-F914981D43FC}"/>
              </a:ext>
            </a:extLst>
          </p:cNvPr>
          <p:cNvGrpSpPr/>
          <p:nvPr/>
        </p:nvGrpSpPr>
        <p:grpSpPr>
          <a:xfrm>
            <a:off x="5448075" y="2937547"/>
            <a:ext cx="1229549" cy="1229549"/>
            <a:chOff x="5448075" y="2762889"/>
            <a:chExt cx="1229549" cy="1229549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5CE88C4A-7A68-93D8-7E31-57431F917BF8}"/>
                </a:ext>
              </a:extLst>
            </p:cNvPr>
            <p:cNvSpPr/>
            <p:nvPr/>
          </p:nvSpPr>
          <p:spPr>
            <a:xfrm>
              <a:off x="5448075" y="2762889"/>
              <a:ext cx="1229549" cy="1229549"/>
            </a:xfrm>
            <a:prstGeom prst="ellipse">
              <a:avLst/>
            </a:prstGeom>
            <a:solidFill>
              <a:srgbClr val="31384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B56CB563-273B-D632-2441-459F6D9A8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50900" y="2966205"/>
              <a:ext cx="823898" cy="817839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3ADB862A-EF27-95E0-A900-9CC92322A514}"/>
              </a:ext>
            </a:extLst>
          </p:cNvPr>
          <p:cNvGrpSpPr/>
          <p:nvPr/>
        </p:nvGrpSpPr>
        <p:grpSpPr>
          <a:xfrm>
            <a:off x="9190103" y="2937547"/>
            <a:ext cx="1229549" cy="1229549"/>
            <a:chOff x="9190103" y="2762889"/>
            <a:chExt cx="1229549" cy="1229549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3C7F7426-B776-EB96-3323-69D61D8460C0}"/>
                </a:ext>
              </a:extLst>
            </p:cNvPr>
            <p:cNvSpPr/>
            <p:nvPr/>
          </p:nvSpPr>
          <p:spPr>
            <a:xfrm>
              <a:off x="9190103" y="2762889"/>
              <a:ext cx="1229549" cy="1229549"/>
            </a:xfrm>
            <a:prstGeom prst="ellipse">
              <a:avLst/>
            </a:prstGeom>
            <a:solidFill>
              <a:srgbClr val="F7590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7A1BFA50-AFBB-8256-46A2-F8DD089FD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92928" y="2966205"/>
              <a:ext cx="823898" cy="817839"/>
            </a:xfrm>
            <a:prstGeom prst="rect">
              <a:avLst/>
            </a:prstGeom>
          </p:spPr>
        </p:pic>
      </p:grpSp>
      <p:sp>
        <p:nvSpPr>
          <p:cNvPr id="25" name="Elipse 24">
            <a:extLst>
              <a:ext uri="{FF2B5EF4-FFF2-40B4-BE49-F238E27FC236}">
                <a16:creationId xmlns:a16="http://schemas.microsoft.com/office/drawing/2014/main" id="{3EB32249-3D0C-0095-597A-B603AED2DD62}"/>
              </a:ext>
            </a:extLst>
          </p:cNvPr>
          <p:cNvSpPr/>
          <p:nvPr/>
        </p:nvSpPr>
        <p:spPr>
          <a:xfrm>
            <a:off x="11304988" y="308345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75902"/>
              </a:highligh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27F97FF0-466A-3106-5A40-04FBCC979276}"/>
              </a:ext>
            </a:extLst>
          </p:cNvPr>
          <p:cNvSpPr/>
          <p:nvPr/>
        </p:nvSpPr>
        <p:spPr>
          <a:xfrm>
            <a:off x="9924702" y="1175870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75902"/>
              </a:highligh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892601B0-8B0B-BB18-39DE-D0845D9E8B60}"/>
              </a:ext>
            </a:extLst>
          </p:cNvPr>
          <p:cNvSpPr/>
          <p:nvPr/>
        </p:nvSpPr>
        <p:spPr>
          <a:xfrm>
            <a:off x="8100462" y="668038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75902"/>
              </a:highligh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287124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0" grpId="0"/>
      <p:bldP spid="11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D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B3DB437-4929-9238-E1C1-3DBF38FE1DB1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5850BB5-11D4-6759-D798-D169D559E5A7}"/>
              </a:ext>
            </a:extLst>
          </p:cNvPr>
          <p:cNvSpPr txBox="1"/>
          <p:nvPr/>
        </p:nvSpPr>
        <p:spPr>
          <a:xfrm>
            <a:off x="7293045" y="1097752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BCFE93A-2502-1165-D107-C352A9E7396A}"/>
              </a:ext>
            </a:extLst>
          </p:cNvPr>
          <p:cNvSpPr txBox="1"/>
          <p:nvPr/>
        </p:nvSpPr>
        <p:spPr>
          <a:xfrm>
            <a:off x="399217" y="3165773"/>
            <a:ext cx="6200970" cy="2703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313848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313848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0955F98F-003A-5F39-61EE-DEAA2E00F317}"/>
              </a:ext>
            </a:extLst>
          </p:cNvPr>
          <p:cNvSpPr/>
          <p:nvPr/>
        </p:nvSpPr>
        <p:spPr>
          <a:xfrm>
            <a:off x="4863373" y="816176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92800718-B1B2-BBAF-769E-4F558370552E}"/>
              </a:ext>
            </a:extLst>
          </p:cNvPr>
          <p:cNvSpPr/>
          <p:nvPr/>
        </p:nvSpPr>
        <p:spPr>
          <a:xfrm>
            <a:off x="2770019" y="1800981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92A2306-5305-1D36-CD2B-42C1F787CAE2}"/>
              </a:ext>
            </a:extLst>
          </p:cNvPr>
          <p:cNvSpPr/>
          <p:nvPr/>
        </p:nvSpPr>
        <p:spPr>
          <a:xfrm>
            <a:off x="827895" y="742107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F3C4A415-7347-217D-BF38-61047BE60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3" b="12083"/>
          <a:stretch/>
        </p:blipFill>
        <p:spPr>
          <a:xfrm>
            <a:off x="7254122" y="2707808"/>
            <a:ext cx="4104518" cy="4150192"/>
          </a:xfrm>
          <a:prstGeom prst="ellipse">
            <a:avLst/>
          </a:prstGeom>
          <a:ln w="57150">
            <a:solidFill>
              <a:srgbClr val="313848"/>
            </a:solidFill>
          </a:ln>
        </p:spPr>
      </p:pic>
      <p:sp>
        <p:nvSpPr>
          <p:cNvPr id="22" name="Elipse 21">
            <a:extLst>
              <a:ext uri="{FF2B5EF4-FFF2-40B4-BE49-F238E27FC236}">
                <a16:creationId xmlns:a16="http://schemas.microsoft.com/office/drawing/2014/main" id="{6DC66291-76FA-FD7E-6B2F-9016D4C19AB8}"/>
              </a:ext>
            </a:extLst>
          </p:cNvPr>
          <p:cNvSpPr/>
          <p:nvPr/>
        </p:nvSpPr>
        <p:spPr>
          <a:xfrm>
            <a:off x="6818165" y="2311546"/>
            <a:ext cx="4976433" cy="4976433"/>
          </a:xfrm>
          <a:prstGeom prst="ellipse">
            <a:avLst/>
          </a:prstGeom>
          <a:noFill/>
          <a:ln w="38100">
            <a:solidFill>
              <a:srgbClr val="F7590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807330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2A26BB4A-149A-AAB6-FD4A-F7FE258AC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1EB31F50-6FD2-0C3F-0EA5-C308F12DFC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384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0DFD2A7-05C7-8404-E55B-34EF4DB3B0B3}"/>
              </a:ext>
            </a:extLst>
          </p:cNvPr>
          <p:cNvSpPr txBox="1"/>
          <p:nvPr/>
        </p:nvSpPr>
        <p:spPr>
          <a:xfrm>
            <a:off x="413503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DC14D26-0655-4D5A-6137-61C9D3344ABC}"/>
              </a:ext>
            </a:extLst>
          </p:cNvPr>
          <p:cNvSpPr txBox="1"/>
          <p:nvPr/>
        </p:nvSpPr>
        <p:spPr>
          <a:xfrm>
            <a:off x="428017" y="1095914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BFB63E2-BA64-9C98-9AFB-C0E394F1AC31}"/>
              </a:ext>
            </a:extLst>
          </p:cNvPr>
          <p:cNvSpPr txBox="1"/>
          <p:nvPr/>
        </p:nvSpPr>
        <p:spPr>
          <a:xfrm>
            <a:off x="1458393" y="2159857"/>
            <a:ext cx="5005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0C4A81A-B42D-F1A0-B56C-6F237FE39935}"/>
              </a:ext>
            </a:extLst>
          </p:cNvPr>
          <p:cNvSpPr txBox="1"/>
          <p:nvPr/>
        </p:nvSpPr>
        <p:spPr>
          <a:xfrm>
            <a:off x="1472490" y="3272015"/>
            <a:ext cx="5005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0824E15-6BF6-2569-7FE0-58E6F9F8DB3E}"/>
              </a:ext>
            </a:extLst>
          </p:cNvPr>
          <p:cNvSpPr txBox="1"/>
          <p:nvPr/>
        </p:nvSpPr>
        <p:spPr>
          <a:xfrm>
            <a:off x="1472490" y="4452893"/>
            <a:ext cx="5005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37E5483-E0CE-4DDC-90BF-20B3B13E762B}"/>
              </a:ext>
            </a:extLst>
          </p:cNvPr>
          <p:cNvSpPr txBox="1"/>
          <p:nvPr/>
        </p:nvSpPr>
        <p:spPr>
          <a:xfrm>
            <a:off x="1458393" y="5718658"/>
            <a:ext cx="5005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Este é um espaço para um pequeno texto.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6B6477C-2177-9CCA-861B-D0085699B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378" y="2225625"/>
            <a:ext cx="756000" cy="756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E37FD0F-FCBD-5779-EBBC-A955BC8AA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378" y="3393869"/>
            <a:ext cx="756000" cy="756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5F978F4-DEFF-C177-240C-F8347C3A5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378" y="4562113"/>
            <a:ext cx="756000" cy="756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4BA4DE7-EF73-A6BC-DA8F-BE3A348FE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378" y="5768693"/>
            <a:ext cx="756000" cy="7560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91E9B58-CD18-793F-1BB9-513083600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4" r="17034"/>
          <a:stretch/>
        </p:blipFill>
        <p:spPr>
          <a:xfrm>
            <a:off x="7085209" y="3348810"/>
            <a:ext cx="2856580" cy="2888367"/>
          </a:xfrm>
          <a:prstGeom prst="ellipse">
            <a:avLst/>
          </a:prstGeom>
          <a:ln w="57150">
            <a:solidFill>
              <a:srgbClr val="F75902"/>
            </a:solidFill>
          </a:ln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21DC41DE-2154-E5A3-03D1-BB7E7925DB7E}"/>
              </a:ext>
            </a:extLst>
          </p:cNvPr>
          <p:cNvSpPr/>
          <p:nvPr/>
        </p:nvSpPr>
        <p:spPr>
          <a:xfrm>
            <a:off x="6781800" y="3061295"/>
            <a:ext cx="3463398" cy="3463398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146DFEB0-CC3B-4612-E2B1-623CCF213B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3" b="5223"/>
          <a:stretch/>
        </p:blipFill>
        <p:spPr>
          <a:xfrm>
            <a:off x="8968613" y="413664"/>
            <a:ext cx="2856580" cy="2888367"/>
          </a:xfrm>
          <a:prstGeom prst="ellipse">
            <a:avLst/>
          </a:prstGeom>
          <a:ln w="57150">
            <a:solidFill>
              <a:srgbClr val="F75902"/>
            </a:solidFill>
          </a:ln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69939933-17BA-C354-FCA3-864B2752FDF2}"/>
              </a:ext>
            </a:extLst>
          </p:cNvPr>
          <p:cNvSpPr/>
          <p:nvPr/>
        </p:nvSpPr>
        <p:spPr>
          <a:xfrm>
            <a:off x="8665204" y="126149"/>
            <a:ext cx="3463398" cy="3463398"/>
          </a:xfrm>
          <a:prstGeom prst="ellipse">
            <a:avLst/>
          </a:prstGeom>
          <a:noFill/>
          <a:ln w="38100">
            <a:solidFill>
              <a:srgbClr val="FCFF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BF886BC6-8ADB-6410-DE48-60C24F0B4133}"/>
              </a:ext>
            </a:extLst>
          </p:cNvPr>
          <p:cNvSpPr/>
          <p:nvPr/>
        </p:nvSpPr>
        <p:spPr>
          <a:xfrm>
            <a:off x="11527750" y="4140300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003A7B28-9788-01B8-4759-34E07059A73D}"/>
              </a:ext>
            </a:extLst>
          </p:cNvPr>
          <p:cNvSpPr/>
          <p:nvPr/>
        </p:nvSpPr>
        <p:spPr>
          <a:xfrm>
            <a:off x="10548607" y="6071375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1963F5D6-28E7-E84F-65B5-5A23451CE429}"/>
              </a:ext>
            </a:extLst>
          </p:cNvPr>
          <p:cNvSpPr/>
          <p:nvPr/>
        </p:nvSpPr>
        <p:spPr>
          <a:xfrm>
            <a:off x="7651138" y="1837398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9046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4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 descr="Uma imagem contendo bicicleta, homem, andando de, ar&#10;&#10;O conteúdo gerado por IA pode estar incorreto.">
            <a:extLst>
              <a:ext uri="{FF2B5EF4-FFF2-40B4-BE49-F238E27FC236}">
                <a16:creationId xmlns:a16="http://schemas.microsoft.com/office/drawing/2014/main" id="{25A07EBB-7A2A-A471-9422-D73BEF485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BDC7BBA6-01A7-4BBF-757D-958F90D91E5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384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04CB98E-3F56-4C02-A599-EAED99E46014}"/>
              </a:ext>
            </a:extLst>
          </p:cNvPr>
          <p:cNvSpPr txBox="1"/>
          <p:nvPr/>
        </p:nvSpPr>
        <p:spPr>
          <a:xfrm>
            <a:off x="8653995" y="308345"/>
            <a:ext cx="3140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3880080-53B9-9EBD-773B-7104B7024249}"/>
              </a:ext>
            </a:extLst>
          </p:cNvPr>
          <p:cNvSpPr txBox="1"/>
          <p:nvPr/>
        </p:nvSpPr>
        <p:spPr>
          <a:xfrm>
            <a:off x="7293045" y="1086758"/>
            <a:ext cx="4501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3881EE1-C59A-19FF-8782-AE07399C505F}"/>
              </a:ext>
            </a:extLst>
          </p:cNvPr>
          <p:cNvSpPr txBox="1"/>
          <p:nvPr/>
        </p:nvSpPr>
        <p:spPr>
          <a:xfrm>
            <a:off x="397402" y="473445"/>
            <a:ext cx="6418162" cy="1458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Este é um espaço para um pequeno texto. Não esqueça de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destacar palavras importantes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Calibri" panose="020F0502020204030204" pitchFamily="34" charset="0"/>
                <a:cs typeface="Cavolini" panose="03000502040302020204" pitchFamily="66" charset="0"/>
              </a:rPr>
              <a:t>.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Calibri" panose="020F0502020204030204" pitchFamily="34" charset="0"/>
              <a:cs typeface="Cavolini" panose="03000502040302020204" pitchFamily="66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28A471F-9A96-1BDB-4851-4787680E5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6093" y="3571742"/>
            <a:ext cx="2509444" cy="1672962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8EFD4B3-762C-37BA-41FD-6FD2B81EF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3" b="18393"/>
          <a:stretch/>
        </p:blipFill>
        <p:spPr>
          <a:xfrm>
            <a:off x="4921630" y="3571742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F43DDC7-C18D-414A-86BE-F1DCDE620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5" b="23235"/>
          <a:stretch/>
        </p:blipFill>
        <p:spPr>
          <a:xfrm>
            <a:off x="8556815" y="3571742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B1104DA-B7DA-CA1D-CAA8-17F9BCA49F35}"/>
              </a:ext>
            </a:extLst>
          </p:cNvPr>
          <p:cNvSpPr txBox="1"/>
          <p:nvPr/>
        </p:nvSpPr>
        <p:spPr>
          <a:xfrm>
            <a:off x="1700556" y="2894278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74000DE-134B-EF8D-E095-DC3B1FD4A527}"/>
              </a:ext>
            </a:extLst>
          </p:cNvPr>
          <p:cNvSpPr txBox="1"/>
          <p:nvPr/>
        </p:nvSpPr>
        <p:spPr>
          <a:xfrm>
            <a:off x="5371840" y="2901297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5D30955-914B-AC09-84C1-0A0CDF9EE66A}"/>
              </a:ext>
            </a:extLst>
          </p:cNvPr>
          <p:cNvSpPr txBox="1"/>
          <p:nvPr/>
        </p:nvSpPr>
        <p:spPr>
          <a:xfrm>
            <a:off x="9043124" y="2908316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75902"/>
                </a:solidFill>
                <a:effectLst/>
                <a:uLnTx/>
                <a:uFillTx/>
                <a:latin typeface="Eras Bold ITC" panose="020B0907030504020204" pitchFamily="34" charset="0"/>
                <a:ea typeface="+mn-ea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B9F1B57-0EF8-32E1-C0A7-4B2C0E9D458D}"/>
              </a:ext>
            </a:extLst>
          </p:cNvPr>
          <p:cNvSpPr txBox="1"/>
          <p:nvPr/>
        </p:nvSpPr>
        <p:spPr>
          <a:xfrm>
            <a:off x="1041451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4AB5D22-FB8A-E3C5-B10F-52DA5CD1BFC0}"/>
              </a:ext>
            </a:extLst>
          </p:cNvPr>
          <p:cNvSpPr txBox="1"/>
          <p:nvPr/>
        </p:nvSpPr>
        <p:spPr>
          <a:xfrm>
            <a:off x="4745150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12F2E4A-9950-DB62-6467-B4B6F8F80AFD}"/>
              </a:ext>
            </a:extLst>
          </p:cNvPr>
          <p:cNvSpPr txBox="1"/>
          <p:nvPr/>
        </p:nvSpPr>
        <p:spPr>
          <a:xfrm>
            <a:off x="8381108" y="5434491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189E0CC0-0DFA-56FA-5A19-9570490FC4CE}"/>
              </a:ext>
            </a:extLst>
          </p:cNvPr>
          <p:cNvSpPr/>
          <p:nvPr/>
        </p:nvSpPr>
        <p:spPr>
          <a:xfrm>
            <a:off x="577238" y="2516121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671878B6-78B7-3160-2FDD-38CD5A129EAE}"/>
              </a:ext>
            </a:extLst>
          </p:cNvPr>
          <p:cNvSpPr/>
          <p:nvPr/>
        </p:nvSpPr>
        <p:spPr>
          <a:xfrm>
            <a:off x="4463438" y="4637021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BB2FCDB1-2AD0-BF33-71FB-B318CD6F2EA5}"/>
              </a:ext>
            </a:extLst>
          </p:cNvPr>
          <p:cNvSpPr/>
          <p:nvPr/>
        </p:nvSpPr>
        <p:spPr>
          <a:xfrm>
            <a:off x="2075838" y="6384555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2E30FEF5-143C-EF83-8D82-B3E3AD14E7F8}"/>
              </a:ext>
            </a:extLst>
          </p:cNvPr>
          <p:cNvSpPr/>
          <p:nvPr/>
        </p:nvSpPr>
        <p:spPr>
          <a:xfrm>
            <a:off x="7955938" y="2760178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2A3552BA-ADC9-3249-056F-CE7E8399A690}"/>
              </a:ext>
            </a:extLst>
          </p:cNvPr>
          <p:cNvSpPr/>
          <p:nvPr/>
        </p:nvSpPr>
        <p:spPr>
          <a:xfrm>
            <a:off x="11646460" y="4672355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70954D1-472C-EEC2-6A11-EB4CC3AE165C}"/>
              </a:ext>
            </a:extLst>
          </p:cNvPr>
          <p:cNvSpPr/>
          <p:nvPr/>
        </p:nvSpPr>
        <p:spPr>
          <a:xfrm>
            <a:off x="6535882" y="6310486"/>
            <a:ext cx="148138" cy="148138"/>
          </a:xfrm>
          <a:prstGeom prst="ellipse">
            <a:avLst/>
          </a:prstGeom>
          <a:solidFill>
            <a:srgbClr val="F7590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89592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652</Words>
  <Application>Microsoft Office PowerPoint</Application>
  <PresentationFormat>Widescreen</PresentationFormat>
  <Paragraphs>216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Helvetica</vt:lpstr>
      <vt:lpstr>Aptos Display</vt:lpstr>
      <vt:lpstr>Arial</vt:lpstr>
      <vt:lpstr>Eras Bold ITC</vt:lpstr>
      <vt:lpstr>Bison Bold</vt:lpstr>
      <vt:lpstr>Aptos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2026-01-05T21:07:38Z</dcterms:created>
  <dcterms:modified xsi:type="dcterms:W3CDTF">2026-07-21T23:30:44Z</dcterms:modified>
</cp:coreProperties>
</file>