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74" r:id="rId34"/>
  </p:sldIdLst>
  <p:sldSz cx="12192000" cy="6858000"/>
  <p:notesSz cx="6858000" cy="9144000"/>
  <p:embeddedFontLst>
    <p:embeddedFont>
      <p:font typeface="Bison Bold" panose="00000400000000000000" pitchFamily="2" charset="0"/>
      <p:regular r:id="rId35"/>
    </p:embeddedFont>
    <p:embeddedFont>
      <p:font typeface="DokChampa" panose="020B0604020202020204" pitchFamily="34" charset="-34"/>
      <p:regular r:id="rId3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CD9"/>
    <a:srgbClr val="5A4A7B"/>
    <a:srgbClr val="8ECAE6"/>
    <a:srgbClr val="9D3648"/>
    <a:srgbClr val="AF939F"/>
    <a:srgbClr val="5D7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B2309-BAC0-BB25-233E-9C3064F87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0F560A-9DD5-73E4-F16D-68D854A6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78D409-880D-9ECE-BF72-DB3D363D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43C8A7-2DD6-52B2-3058-3ACAE1D5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694737-05AC-9A6A-F8EF-650C9742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84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FC0F6-FB5E-0D22-C31A-7D5BD181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C5F9E1-77DB-F75D-FEB9-42C92B8D2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C1A377-F223-462F-5EBA-87B0214C2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EDC024-1F0F-3DB9-3D64-13021B5C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4FFD4D-0AFD-AC11-498E-87BF5246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86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36A113-455B-7FC6-E04C-D502052AE7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F3A222-BBF7-2E22-EFFA-F8E7B7273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3EFAC4-07EF-7278-9BCB-C7068B1F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C615DB-E026-AAD5-9454-9201AE59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C2F4F3-1D98-1592-FDCF-363A5D09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73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616CBF-4081-6087-7E65-63046F7F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0A7E4C-86FD-4D6F-24C5-D172F81E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57701D-D8A7-F0FF-8CB8-8070BE65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DD8D4B-E155-FA8A-439E-836A410E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DC4E49-B0D1-68F8-8AA9-62362776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08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57BC1-77C7-2E2D-3833-C13017B7D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85C657-ED8B-6F5C-BFFD-9BDD4B69B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0F2BB-8B46-9A9E-C22F-BF39E920E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8B1241-9EDF-BA06-ADC7-B5C906DD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4BCF5F-DDC1-C923-FBF5-36035111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07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E9741-7738-45F9-B0B3-2A74BE0A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862C96-1C16-63FF-5B27-1C00AAC84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B8E28C-EEDF-C5EA-A5D4-383555BDA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CEF13D-AA5D-92D9-8175-79287117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9BC352-80E1-E9B2-1BBB-7A8FDD858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9DFAE5-160B-8752-F44C-D2663901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91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FAB66A-5F76-38CC-AB84-6A99463A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48B178-2931-E011-E020-2967BF6F5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5B78F5-B976-77A1-EB18-517445C65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DF9615E-3A8B-643B-4072-7A2B024BFA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F1286B4-B7D2-AC8C-9B62-1BD7144A9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203F1E5-B647-99D4-FBC9-F568D1398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0C33B4E-138D-1E6C-4037-C385F46B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51B80AA-A533-C841-BCC3-7A2CF43F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48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21D8A-8DEE-E213-ED9D-7BD79E80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F759020-97A0-A6C6-2C51-6ECA5CFA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9416B0B-7B63-8621-2FEF-9F5074CE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E2F1979-BB9F-D851-D26E-7FA60069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01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D52277-AB20-B4CD-BE18-AE9025BD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575AA47-B30B-6C12-61A3-010F9887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A203BC-05A6-2758-AF85-736998B9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45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3C9D9-DF75-0CB9-28A3-5572E276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D8DB0B-99F6-E364-9BFF-2F76DE164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C27C4A-CD97-B3B0-6747-2F09A3069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47B630-6E48-990D-EDA7-C05D21EF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8D2050-D7EF-8DCE-D289-EED1522B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DC87B4-DDC7-90D8-8902-AD15485B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66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BB160-5430-768A-6437-6245D2B0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CA21E8A-8BC1-6F8B-FDCE-DFC1F8B814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5D1EA8-6BF1-F1BA-0BF2-A25B99D98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D5666B-C08F-C0DF-4617-094902AF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1C2634-791F-3F36-910D-F19A96D1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17D3FF-9A65-119E-BF77-40AE45B9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08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455F67C-E049-9F9E-A2D4-6A933E82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F1B553-4B9B-D63D-C546-16463B3C1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75AFC-2427-66DF-4CBD-808A67051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22E7A-0B26-4AD1-9699-427EF5C3799A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162CAB-39C3-8BB7-BC11-D89FDABC6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F56502-579B-955D-0765-21455E024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CF85-BEF0-4DFE-8E70-634A463E89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51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9.png"/><Relationship Id="rId7" Type="http://schemas.openxmlformats.org/officeDocument/2006/relationships/image" Target="../media/image33.sv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41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6.png"/><Relationship Id="rId5" Type="http://schemas.openxmlformats.org/officeDocument/2006/relationships/image" Target="../media/image39.sv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6.png"/><Relationship Id="rId5" Type="http://schemas.openxmlformats.org/officeDocument/2006/relationships/image" Target="../media/image11.sv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áfico 43">
            <a:extLst>
              <a:ext uri="{FF2B5EF4-FFF2-40B4-BE49-F238E27FC236}">
                <a16:creationId xmlns:a16="http://schemas.microsoft.com/office/drawing/2014/main" id="{F466B1BD-B7F5-0F63-145B-C1D944F90D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7BCA5E7-1D92-C9B9-A167-4FD5052D3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98" y="-1"/>
            <a:ext cx="5444727" cy="6858000"/>
          </a:xfrm>
          <a:prstGeom prst="rect">
            <a:avLst/>
          </a:prstGeom>
        </p:spPr>
      </p:pic>
      <p:pic>
        <p:nvPicPr>
          <p:cNvPr id="1028" name="Picture 4" descr="Brain Clipart PNG Transparent | OnlyGFX.com">
            <a:extLst>
              <a:ext uri="{FF2B5EF4-FFF2-40B4-BE49-F238E27FC236}">
                <a16:creationId xmlns:a16="http://schemas.microsoft.com/office/drawing/2014/main" id="{395CEB80-8548-6CD7-3FE9-6CB3B6AFD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7307" y="695676"/>
            <a:ext cx="3176814" cy="20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5D97B76-0EFB-37F6-A5A1-8774FCE78281}"/>
              </a:ext>
            </a:extLst>
          </p:cNvPr>
          <p:cNvSpPr txBox="1"/>
          <p:nvPr/>
        </p:nvSpPr>
        <p:spPr>
          <a:xfrm>
            <a:off x="6163830" y="2300512"/>
            <a:ext cx="58991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 err="1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Template</a:t>
            </a:r>
            <a:r>
              <a:rPr lang="pt-BR" sz="96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+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CB06894-A413-593A-EA85-EA8DE17593E3}"/>
              </a:ext>
            </a:extLst>
          </p:cNvPr>
          <p:cNvSpPr txBox="1"/>
          <p:nvPr/>
        </p:nvSpPr>
        <p:spPr>
          <a:xfrm>
            <a:off x="6379677" y="3507011"/>
            <a:ext cx="5596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spc="20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psicologia</a:t>
            </a:r>
          </a:p>
        </p:txBody>
      </p:sp>
    </p:spTree>
    <p:extLst>
      <p:ext uri="{BB962C8B-B14F-4D97-AF65-F5344CB8AC3E}">
        <p14:creationId xmlns:p14="http://schemas.microsoft.com/office/powerpoint/2010/main" val="9830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0303A378-92CD-A02F-E3CF-31F480DF8B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B58F2-634B-8744-17F4-1F61F91E232D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966153-1F02-495A-A8DD-7464A99DAE8C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B44632-19B5-C838-F9AB-815009C4BED4}"/>
              </a:ext>
            </a:extLst>
          </p:cNvPr>
          <p:cNvSpPr/>
          <p:nvPr/>
        </p:nvSpPr>
        <p:spPr>
          <a:xfrm>
            <a:off x="4900807" y="3767959"/>
            <a:ext cx="8339959" cy="2314832"/>
          </a:xfrm>
          <a:custGeom>
            <a:avLst/>
            <a:gdLst>
              <a:gd name="csX0" fmla="*/ 0 w 8339959"/>
              <a:gd name="csY0" fmla="*/ 1157416 h 2314832"/>
              <a:gd name="csX1" fmla="*/ 4169980 w 8339959"/>
              <a:gd name="csY1" fmla="*/ 0 h 2314832"/>
              <a:gd name="csX2" fmla="*/ 8339960 w 8339959"/>
              <a:gd name="csY2" fmla="*/ 1157416 h 2314832"/>
              <a:gd name="csX3" fmla="*/ 4169980 w 8339959"/>
              <a:gd name="csY3" fmla="*/ 2314832 h 2314832"/>
              <a:gd name="csX4" fmla="*/ 0 w 8339959"/>
              <a:gd name="csY4" fmla="*/ 1157416 h 2314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39959" h="2314832" fill="none" extrusionOk="0">
                <a:moveTo>
                  <a:pt x="0" y="1157416"/>
                </a:moveTo>
                <a:cubicBezTo>
                  <a:pt x="10954" y="989899"/>
                  <a:pt x="1812562" y="-168564"/>
                  <a:pt x="4169980" y="0"/>
                </a:cubicBezTo>
                <a:cubicBezTo>
                  <a:pt x="6539680" y="110459"/>
                  <a:pt x="8318235" y="525445"/>
                  <a:pt x="8339960" y="1157416"/>
                </a:cubicBezTo>
                <a:cubicBezTo>
                  <a:pt x="8116884" y="2115582"/>
                  <a:pt x="6576728" y="2202022"/>
                  <a:pt x="4169980" y="2314832"/>
                </a:cubicBezTo>
                <a:cubicBezTo>
                  <a:pt x="1678112" y="2287358"/>
                  <a:pt x="84244" y="1848327"/>
                  <a:pt x="0" y="1157416"/>
                </a:cubicBezTo>
                <a:close/>
              </a:path>
              <a:path w="8339959" h="2314832" stroke="0" extrusionOk="0">
                <a:moveTo>
                  <a:pt x="0" y="1157416"/>
                </a:moveTo>
                <a:cubicBezTo>
                  <a:pt x="133789" y="583927"/>
                  <a:pt x="1807374" y="-360822"/>
                  <a:pt x="4169980" y="0"/>
                </a:cubicBezTo>
                <a:cubicBezTo>
                  <a:pt x="6498714" y="-17211"/>
                  <a:pt x="8411702" y="505311"/>
                  <a:pt x="8339960" y="1157416"/>
                </a:cubicBezTo>
                <a:cubicBezTo>
                  <a:pt x="8506060" y="1885025"/>
                  <a:pt x="6933262" y="2106811"/>
                  <a:pt x="4169980" y="2314832"/>
                </a:cubicBezTo>
                <a:cubicBezTo>
                  <a:pt x="1999126" y="2445709"/>
                  <a:pt x="-73970" y="1691543"/>
                  <a:pt x="0" y="1157416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4F8FE9A-E7FB-71E8-3887-D98EEC47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3323" flipH="1">
            <a:off x="4842968" y="3458173"/>
            <a:ext cx="1721191" cy="17211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2E5D2A4D-09AD-B293-AF16-5CC2646F0597}"/>
              </a:ext>
            </a:extLst>
          </p:cNvPr>
          <p:cNvSpPr/>
          <p:nvPr/>
        </p:nvSpPr>
        <p:spPr>
          <a:xfrm>
            <a:off x="4900807" y="764629"/>
            <a:ext cx="8339959" cy="2314832"/>
          </a:xfrm>
          <a:custGeom>
            <a:avLst/>
            <a:gdLst>
              <a:gd name="csX0" fmla="*/ 0 w 8339959"/>
              <a:gd name="csY0" fmla="*/ 1157416 h 2314832"/>
              <a:gd name="csX1" fmla="*/ 4169980 w 8339959"/>
              <a:gd name="csY1" fmla="*/ 0 h 2314832"/>
              <a:gd name="csX2" fmla="*/ 8339960 w 8339959"/>
              <a:gd name="csY2" fmla="*/ 1157416 h 2314832"/>
              <a:gd name="csX3" fmla="*/ 4169980 w 8339959"/>
              <a:gd name="csY3" fmla="*/ 2314832 h 2314832"/>
              <a:gd name="csX4" fmla="*/ 0 w 8339959"/>
              <a:gd name="csY4" fmla="*/ 1157416 h 2314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39959" h="2314832" fill="none" extrusionOk="0">
                <a:moveTo>
                  <a:pt x="0" y="1157416"/>
                </a:moveTo>
                <a:cubicBezTo>
                  <a:pt x="10954" y="989899"/>
                  <a:pt x="1812562" y="-168564"/>
                  <a:pt x="4169980" y="0"/>
                </a:cubicBezTo>
                <a:cubicBezTo>
                  <a:pt x="6539680" y="110459"/>
                  <a:pt x="8318235" y="525445"/>
                  <a:pt x="8339960" y="1157416"/>
                </a:cubicBezTo>
                <a:cubicBezTo>
                  <a:pt x="8116884" y="2115582"/>
                  <a:pt x="6576728" y="2202022"/>
                  <a:pt x="4169980" y="2314832"/>
                </a:cubicBezTo>
                <a:cubicBezTo>
                  <a:pt x="1678112" y="2287358"/>
                  <a:pt x="84244" y="1848327"/>
                  <a:pt x="0" y="1157416"/>
                </a:cubicBezTo>
                <a:close/>
              </a:path>
              <a:path w="8339959" h="2314832" stroke="0" extrusionOk="0">
                <a:moveTo>
                  <a:pt x="0" y="1157416"/>
                </a:moveTo>
                <a:cubicBezTo>
                  <a:pt x="133789" y="583927"/>
                  <a:pt x="1807374" y="-360822"/>
                  <a:pt x="4169980" y="0"/>
                </a:cubicBezTo>
                <a:cubicBezTo>
                  <a:pt x="6498714" y="-17211"/>
                  <a:pt x="8411702" y="505311"/>
                  <a:pt x="8339960" y="1157416"/>
                </a:cubicBezTo>
                <a:cubicBezTo>
                  <a:pt x="8506060" y="1885025"/>
                  <a:pt x="6933262" y="2106811"/>
                  <a:pt x="4169980" y="2314832"/>
                </a:cubicBezTo>
                <a:cubicBezTo>
                  <a:pt x="1999126" y="2445709"/>
                  <a:pt x="-73970" y="1691543"/>
                  <a:pt x="0" y="1157416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FE563A7-CD40-E53E-538E-AE5A2106322D}"/>
              </a:ext>
            </a:extLst>
          </p:cNvPr>
          <p:cNvSpPr txBox="1"/>
          <p:nvPr/>
        </p:nvSpPr>
        <p:spPr>
          <a:xfrm>
            <a:off x="6096000" y="138535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2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2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2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78AC53-F1FF-404B-66CA-507A4D1457D1}"/>
              </a:ext>
            </a:extLst>
          </p:cNvPr>
          <p:cNvSpPr txBox="1"/>
          <p:nvPr/>
        </p:nvSpPr>
        <p:spPr>
          <a:xfrm>
            <a:off x="6022786" y="432521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2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2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2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3AF9EE2-981B-29C3-CECF-1B4F2009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3323" flipH="1">
            <a:off x="4842969" y="495603"/>
            <a:ext cx="1721191" cy="17211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2EBD8518-265D-3CD6-AD9D-053D89F4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55612" y="135910"/>
            <a:ext cx="4511224" cy="45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 animBg="1"/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175E280-C3A6-282E-5030-2E1A608F9A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A224291-8FCE-0AB7-4D30-8C6CA92E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7088" flipH="1">
            <a:off x="968113" y="-100604"/>
            <a:ext cx="6839238" cy="68392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D0118BA-75B4-B729-B0B5-416036EE003C}"/>
              </a:ext>
            </a:extLst>
          </p:cNvPr>
          <p:cNvGrpSpPr/>
          <p:nvPr/>
        </p:nvGrpSpPr>
        <p:grpSpPr>
          <a:xfrm>
            <a:off x="-501464" y="1314677"/>
            <a:ext cx="9767680" cy="5638800"/>
            <a:chOff x="573157" y="116121"/>
            <a:chExt cx="11430000" cy="685800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8D8A04EC-F900-24C1-427C-9E98B94DE2E8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A6A9A68C-1CE5-EF65-76A3-1A818CC4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EBAD4D-01A7-E437-3AD0-5C0AB85904AA}"/>
              </a:ext>
            </a:extLst>
          </p:cNvPr>
          <p:cNvSpPr txBox="1"/>
          <p:nvPr/>
        </p:nvSpPr>
        <p:spPr>
          <a:xfrm>
            <a:off x="8259243" y="4619150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F4CE97A-6220-6F85-E6AA-99575C827C06}"/>
              </a:ext>
            </a:extLst>
          </p:cNvPr>
          <p:cNvSpPr/>
          <p:nvPr/>
        </p:nvSpPr>
        <p:spPr>
          <a:xfrm>
            <a:off x="8775461" y="742762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B3CE780-FFD8-5018-4E3A-39A648859956}"/>
              </a:ext>
            </a:extLst>
          </p:cNvPr>
          <p:cNvSpPr txBox="1"/>
          <p:nvPr/>
        </p:nvSpPr>
        <p:spPr>
          <a:xfrm>
            <a:off x="8954256" y="1130854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33AB075-D56F-E53E-FE69-52C064CD08EC}"/>
              </a:ext>
            </a:extLst>
          </p:cNvPr>
          <p:cNvSpPr/>
          <p:nvPr/>
        </p:nvSpPr>
        <p:spPr>
          <a:xfrm>
            <a:off x="8860147" y="2930923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E25D886-F9EA-F055-ADD4-CC2D8B24A02A}"/>
              </a:ext>
            </a:extLst>
          </p:cNvPr>
          <p:cNvSpPr txBox="1"/>
          <p:nvPr/>
        </p:nvSpPr>
        <p:spPr>
          <a:xfrm>
            <a:off x="9038942" y="3319015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A18368F-FA3B-F5F6-B458-C399A86A0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10202743" y="217357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5EDDA5B-C57D-31E5-3671-9557C495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2505" flipH="1">
            <a:off x="8951286" y="2480944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279D3A8-6B4A-1BFF-86C2-0D1A90C8B8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1D60CA6-CA98-C78A-ED5A-2ADB7FF39063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E19F23-AF39-1B1C-DE6C-50AD6D84A0A5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10" name="Imagem 9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F195B76-BF6D-3E0A-F5B0-AC185FF7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67" y="1770797"/>
            <a:ext cx="5429250" cy="382905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0FC7DB5-6C41-EA81-CE01-4B1B5B0A27A7}"/>
              </a:ext>
            </a:extLst>
          </p:cNvPr>
          <p:cNvSpPr txBox="1"/>
          <p:nvPr/>
        </p:nvSpPr>
        <p:spPr>
          <a:xfrm>
            <a:off x="4114398" y="2875002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20%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DE1D30E-606A-70CB-F5BD-0A3909701A74}"/>
              </a:ext>
            </a:extLst>
          </p:cNvPr>
          <p:cNvSpPr txBox="1"/>
          <p:nvPr/>
        </p:nvSpPr>
        <p:spPr>
          <a:xfrm>
            <a:off x="9359846" y="2374913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20%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0B11642-ABC6-88F7-3C91-1BF27626039C}"/>
              </a:ext>
            </a:extLst>
          </p:cNvPr>
          <p:cNvSpPr txBox="1"/>
          <p:nvPr/>
        </p:nvSpPr>
        <p:spPr>
          <a:xfrm>
            <a:off x="6639299" y="1456369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35%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0DE047F-B8F8-C3EF-F6DB-6314C5FED949}"/>
              </a:ext>
            </a:extLst>
          </p:cNvPr>
          <p:cNvSpPr txBox="1"/>
          <p:nvPr/>
        </p:nvSpPr>
        <p:spPr>
          <a:xfrm>
            <a:off x="7487187" y="4741062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25%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6FD9621-CAF7-6D30-6038-9BB64EDFE66C}"/>
              </a:ext>
            </a:extLst>
          </p:cNvPr>
          <p:cNvSpPr/>
          <p:nvPr/>
        </p:nvSpPr>
        <p:spPr>
          <a:xfrm>
            <a:off x="-2542166" y="243433"/>
            <a:ext cx="8339959" cy="2061767"/>
          </a:xfrm>
          <a:custGeom>
            <a:avLst/>
            <a:gdLst>
              <a:gd name="csX0" fmla="*/ 0 w 8339959"/>
              <a:gd name="csY0" fmla="*/ 1030884 h 2061767"/>
              <a:gd name="csX1" fmla="*/ 4169980 w 8339959"/>
              <a:gd name="csY1" fmla="*/ 0 h 2061767"/>
              <a:gd name="csX2" fmla="*/ 8339960 w 8339959"/>
              <a:gd name="csY2" fmla="*/ 1030884 h 2061767"/>
              <a:gd name="csX3" fmla="*/ 4169980 w 8339959"/>
              <a:gd name="csY3" fmla="*/ 2061768 h 2061767"/>
              <a:gd name="csX4" fmla="*/ 0 w 8339959"/>
              <a:gd name="csY4" fmla="*/ 1030884 h 20617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39959" h="2061767" fill="none" extrusionOk="0">
                <a:moveTo>
                  <a:pt x="0" y="1030884"/>
                </a:moveTo>
                <a:cubicBezTo>
                  <a:pt x="7402" y="780268"/>
                  <a:pt x="1738852" y="-396950"/>
                  <a:pt x="4169980" y="0"/>
                </a:cubicBezTo>
                <a:cubicBezTo>
                  <a:pt x="6525836" y="87526"/>
                  <a:pt x="8281336" y="481110"/>
                  <a:pt x="8339960" y="1030884"/>
                </a:cubicBezTo>
                <a:cubicBezTo>
                  <a:pt x="8176480" y="1833963"/>
                  <a:pt x="6764185" y="1745095"/>
                  <a:pt x="4169980" y="2061768"/>
                </a:cubicBezTo>
                <a:cubicBezTo>
                  <a:pt x="1781043" y="2049268"/>
                  <a:pt x="42679" y="1626411"/>
                  <a:pt x="0" y="1030884"/>
                </a:cubicBezTo>
                <a:close/>
              </a:path>
              <a:path w="8339959" h="2061767" stroke="0" extrusionOk="0">
                <a:moveTo>
                  <a:pt x="0" y="1030884"/>
                </a:moveTo>
                <a:cubicBezTo>
                  <a:pt x="264185" y="591343"/>
                  <a:pt x="1837266" y="-179820"/>
                  <a:pt x="4169980" y="0"/>
                </a:cubicBezTo>
                <a:cubicBezTo>
                  <a:pt x="6517877" y="-30035"/>
                  <a:pt x="8423067" y="446619"/>
                  <a:pt x="8339960" y="1030884"/>
                </a:cubicBezTo>
                <a:cubicBezTo>
                  <a:pt x="8695129" y="1789222"/>
                  <a:pt x="6683764" y="1966509"/>
                  <a:pt x="4169980" y="2061768"/>
                </a:cubicBezTo>
                <a:cubicBezTo>
                  <a:pt x="1920490" y="2114774"/>
                  <a:pt x="-43954" y="1537777"/>
                  <a:pt x="0" y="1030884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3EC738E-E723-1AD0-BFBE-A933E0F61874}"/>
              </a:ext>
            </a:extLst>
          </p:cNvPr>
          <p:cNvSpPr txBox="1"/>
          <p:nvPr/>
        </p:nvSpPr>
        <p:spPr>
          <a:xfrm>
            <a:off x="227210" y="815102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2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2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2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8508D95-9E3D-DAF6-E890-378F6EB28A86}"/>
              </a:ext>
            </a:extLst>
          </p:cNvPr>
          <p:cNvSpPr txBox="1"/>
          <p:nvPr/>
        </p:nvSpPr>
        <p:spPr>
          <a:xfrm>
            <a:off x="3825906" y="3685322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 1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85C3CF5-6FAC-424F-8997-2AC79488FF71}"/>
              </a:ext>
            </a:extLst>
          </p:cNvPr>
          <p:cNvSpPr txBox="1"/>
          <p:nvPr/>
        </p:nvSpPr>
        <p:spPr>
          <a:xfrm>
            <a:off x="7599992" y="5567114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 2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791827F-205F-2D8A-2515-F49B619F3B04}"/>
              </a:ext>
            </a:extLst>
          </p:cNvPr>
          <p:cNvSpPr txBox="1"/>
          <p:nvPr/>
        </p:nvSpPr>
        <p:spPr>
          <a:xfrm>
            <a:off x="10262094" y="3253422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 3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4AD169C-B00E-CA8F-F954-91EE61B10F90}"/>
              </a:ext>
            </a:extLst>
          </p:cNvPr>
          <p:cNvSpPr txBox="1"/>
          <p:nvPr/>
        </p:nvSpPr>
        <p:spPr>
          <a:xfrm>
            <a:off x="6773505" y="984628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 4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3D8CBC16-936F-6EE5-E7CF-32AB5054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7605">
            <a:off x="-438489" y="1496185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004BB9C4-F8FC-4F35-ECF7-02330E7F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5068">
            <a:off x="3291960" y="-501411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0" grpId="0"/>
      <p:bldP spid="22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37559CA8-203F-5858-3D08-349C980AF7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A1C3C83-E765-3108-B078-3E0FCA562996}"/>
              </a:ext>
            </a:extLst>
          </p:cNvPr>
          <p:cNvSpPr txBox="1"/>
          <p:nvPr/>
        </p:nvSpPr>
        <p:spPr>
          <a:xfrm>
            <a:off x="8259243" y="4619150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8E8AEB-16B2-56D0-A625-52124B478E39}"/>
              </a:ext>
            </a:extLst>
          </p:cNvPr>
          <p:cNvSpPr txBox="1"/>
          <p:nvPr/>
        </p:nvSpPr>
        <p:spPr>
          <a:xfrm>
            <a:off x="9138574" y="5947362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5" name="Mockup">
            <a:extLst>
              <a:ext uri="{FF2B5EF4-FFF2-40B4-BE49-F238E27FC236}">
                <a16:creationId xmlns:a16="http://schemas.microsoft.com/office/drawing/2014/main" id="{DF36354D-B6D3-C008-F4DD-6B46279CD11B}"/>
              </a:ext>
            </a:extLst>
          </p:cNvPr>
          <p:cNvPicPr>
            <a:picLocks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50" y="857250"/>
            <a:ext cx="2610816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35FED35-7119-A509-E253-D257C4689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4" t="2734" r="35010" b="-338"/>
          <a:stretch/>
        </p:blipFill>
        <p:spPr>
          <a:xfrm>
            <a:off x="2341916" y="992187"/>
            <a:ext cx="2387600" cy="4873625"/>
          </a:xfrm>
          <a:prstGeom prst="roundRect">
            <a:avLst>
              <a:gd name="adj" fmla="val 10816"/>
            </a:avLst>
          </a:prstGeom>
        </p:spPr>
      </p:pic>
      <p:pic>
        <p:nvPicPr>
          <p:cNvPr id="6" name="Mockup">
            <a:extLst>
              <a:ext uri="{FF2B5EF4-FFF2-40B4-BE49-F238E27FC236}">
                <a16:creationId xmlns:a16="http://schemas.microsoft.com/office/drawing/2014/main" id="{9BF19AED-1756-6492-8A67-B7F17DAEF5B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873" y="859339"/>
            <a:ext cx="2610975" cy="5139322"/>
          </a:xfrm>
          <a:custGeom>
            <a:avLst/>
            <a:gdLst>
              <a:gd name="connsiteX0" fmla="*/ 0 w 2887376"/>
              <a:gd name="connsiteY0" fmla="*/ 0 h 5688986"/>
              <a:gd name="connsiteX1" fmla="*/ 2887376 w 2887376"/>
              <a:gd name="connsiteY1" fmla="*/ 0 h 5688986"/>
              <a:gd name="connsiteX2" fmla="*/ 2887376 w 2887376"/>
              <a:gd name="connsiteY2" fmla="*/ 5688986 h 5688986"/>
              <a:gd name="connsiteX3" fmla="*/ 0 w 2887376"/>
              <a:gd name="connsiteY3" fmla="*/ 5688986 h 568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376" h="5688986">
                <a:moveTo>
                  <a:pt x="0" y="0"/>
                </a:moveTo>
                <a:lnTo>
                  <a:pt x="2887376" y="0"/>
                </a:lnTo>
                <a:lnTo>
                  <a:pt x="2887376" y="5688986"/>
                </a:lnTo>
                <a:lnTo>
                  <a:pt x="0" y="5688986"/>
                </a:lnTo>
                <a:close/>
              </a:path>
            </a:pathLst>
          </a:cu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6B70B9DB-7AB6-B081-FC85-DBF99A004510}"/>
              </a:ext>
            </a:extLst>
          </p:cNvPr>
          <p:cNvSpPr/>
          <p:nvPr/>
        </p:nvSpPr>
        <p:spPr>
          <a:xfrm>
            <a:off x="5356884" y="2166716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4347A3A-789E-96AE-A9F2-A191D3282003}"/>
              </a:ext>
            </a:extLst>
          </p:cNvPr>
          <p:cNvSpPr txBox="1"/>
          <p:nvPr/>
        </p:nvSpPr>
        <p:spPr>
          <a:xfrm>
            <a:off x="5535679" y="2554808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284868A-B057-73DE-5503-564C39B14FA1}"/>
              </a:ext>
            </a:extLst>
          </p:cNvPr>
          <p:cNvSpPr/>
          <p:nvPr/>
        </p:nvSpPr>
        <p:spPr>
          <a:xfrm>
            <a:off x="8779269" y="2121661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2D964B-5749-5AC4-5ECF-66A8DB3C23E8}"/>
              </a:ext>
            </a:extLst>
          </p:cNvPr>
          <p:cNvSpPr txBox="1"/>
          <p:nvPr/>
        </p:nvSpPr>
        <p:spPr>
          <a:xfrm>
            <a:off x="8958064" y="2509753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3188B3B-CD30-2DDE-12D0-9CB6F2FD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6784166" y="1641311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F25C8BC-F2EE-F7CD-F2AB-0927C31D5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10271667" y="1635599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B7F7D92-2C30-D515-6C5A-B38D4F477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351" flipH="1">
            <a:off x="-730425" y="4953590"/>
            <a:ext cx="2796792" cy="27967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55A3CA03-365B-B3D1-CB20-1AA9A155AB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66C53B-7477-61BE-01A2-8789709A2D20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C76C13-0E4A-6116-9C83-71CFACB1856F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5" name="Picture 4" descr="Brain Clipart PNG Transparent | OnlyGFX.com">
            <a:extLst>
              <a:ext uri="{FF2B5EF4-FFF2-40B4-BE49-F238E27FC236}">
                <a16:creationId xmlns:a16="http://schemas.microsoft.com/office/drawing/2014/main" id="{A8E0A55B-3596-A14E-6F81-FC535E66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7819" y="1552926"/>
            <a:ext cx="6358722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rain Clipart PNG Transparent | OnlyGFX.com">
            <a:extLst>
              <a:ext uri="{FF2B5EF4-FFF2-40B4-BE49-F238E27FC236}">
                <a16:creationId xmlns:a16="http://schemas.microsoft.com/office/drawing/2014/main" id="{92772825-7F29-7196-7BD1-60DD2885C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1"/>
          <a:stretch/>
        </p:blipFill>
        <p:spPr bwMode="auto">
          <a:xfrm flipH="1">
            <a:off x="5052660" y="1552926"/>
            <a:ext cx="1938690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rain Clipart PNG Transparent | OnlyGFX.com">
            <a:extLst>
              <a:ext uri="{FF2B5EF4-FFF2-40B4-BE49-F238E27FC236}">
                <a16:creationId xmlns:a16="http://schemas.microsoft.com/office/drawing/2014/main" id="{F98E73FA-9E6E-8A9D-B135-8255FD1F9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9" r="30565"/>
          <a:stretch/>
        </p:blipFill>
        <p:spPr bwMode="auto">
          <a:xfrm flipH="1">
            <a:off x="6991348" y="1552926"/>
            <a:ext cx="1581151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rain Clipart PNG Transparent | OnlyGFX.com">
            <a:extLst>
              <a:ext uri="{FF2B5EF4-FFF2-40B4-BE49-F238E27FC236}">
                <a16:creationId xmlns:a16="http://schemas.microsoft.com/office/drawing/2014/main" id="{73429717-135B-39A0-3487-78EB44BA3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19"/>
          <a:stretch/>
        </p:blipFill>
        <p:spPr bwMode="auto">
          <a:xfrm flipH="1">
            <a:off x="10511187" y="1552926"/>
            <a:ext cx="895354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rain Clipart PNG Transparent | OnlyGFX.com">
            <a:extLst>
              <a:ext uri="{FF2B5EF4-FFF2-40B4-BE49-F238E27FC236}">
                <a16:creationId xmlns:a16="http://schemas.microsoft.com/office/drawing/2014/main" id="{D7B2413C-0CBE-EEEF-EC00-7E74850BD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55430"/>
          <a:stretch/>
        </p:blipFill>
        <p:spPr bwMode="auto">
          <a:xfrm flipH="1">
            <a:off x="8572499" y="1552926"/>
            <a:ext cx="1938688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D4C0FDD-8865-CC90-70F8-0B652E4838E1}"/>
              </a:ext>
            </a:extLst>
          </p:cNvPr>
          <p:cNvSpPr/>
          <p:nvPr/>
        </p:nvSpPr>
        <p:spPr>
          <a:xfrm>
            <a:off x="-819148" y="256117"/>
            <a:ext cx="5505450" cy="4162073"/>
          </a:xfrm>
          <a:custGeom>
            <a:avLst/>
            <a:gdLst>
              <a:gd name="csX0" fmla="*/ 0 w 5505450"/>
              <a:gd name="csY0" fmla="*/ 2081037 h 4162073"/>
              <a:gd name="csX1" fmla="*/ 2752725 w 5505450"/>
              <a:gd name="csY1" fmla="*/ 0 h 4162073"/>
              <a:gd name="csX2" fmla="*/ 5505450 w 5505450"/>
              <a:gd name="csY2" fmla="*/ 2081037 h 4162073"/>
              <a:gd name="csX3" fmla="*/ 2752725 w 5505450"/>
              <a:gd name="csY3" fmla="*/ 4162074 h 4162073"/>
              <a:gd name="csX4" fmla="*/ 0 w 5505450"/>
              <a:gd name="csY4" fmla="*/ 2081037 h 41620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505450" h="4162073" fill="none" extrusionOk="0">
                <a:moveTo>
                  <a:pt x="0" y="2081037"/>
                </a:moveTo>
                <a:cubicBezTo>
                  <a:pt x="4001" y="1104010"/>
                  <a:pt x="1141298" y="-282392"/>
                  <a:pt x="2752725" y="0"/>
                </a:cubicBezTo>
                <a:cubicBezTo>
                  <a:pt x="4440092" y="276757"/>
                  <a:pt x="5297219" y="1001219"/>
                  <a:pt x="5505450" y="2081037"/>
                </a:cubicBezTo>
                <a:cubicBezTo>
                  <a:pt x="5436788" y="3328532"/>
                  <a:pt x="4451415" y="3968059"/>
                  <a:pt x="2752725" y="4162074"/>
                </a:cubicBezTo>
                <a:cubicBezTo>
                  <a:pt x="1186248" y="4155354"/>
                  <a:pt x="187751" y="3345556"/>
                  <a:pt x="0" y="2081037"/>
                </a:cubicBezTo>
                <a:close/>
              </a:path>
              <a:path w="5505450" h="4162073" stroke="0" extrusionOk="0">
                <a:moveTo>
                  <a:pt x="0" y="2081037"/>
                </a:moveTo>
                <a:cubicBezTo>
                  <a:pt x="233997" y="1046681"/>
                  <a:pt x="1158653" y="-446763"/>
                  <a:pt x="2752725" y="0"/>
                </a:cubicBezTo>
                <a:cubicBezTo>
                  <a:pt x="4307366" y="-22989"/>
                  <a:pt x="5793715" y="879950"/>
                  <a:pt x="5505450" y="2081037"/>
                </a:cubicBezTo>
                <a:cubicBezTo>
                  <a:pt x="5667535" y="3316612"/>
                  <a:pt x="4341538" y="4131103"/>
                  <a:pt x="2752725" y="4162074"/>
                </a:cubicBezTo>
                <a:cubicBezTo>
                  <a:pt x="1432292" y="4359986"/>
                  <a:pt x="-197115" y="2950301"/>
                  <a:pt x="0" y="2081037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464A17-133B-A629-9F52-16A4A1B56433}"/>
              </a:ext>
            </a:extLst>
          </p:cNvPr>
          <p:cNvSpPr txBox="1"/>
          <p:nvPr/>
        </p:nvSpPr>
        <p:spPr>
          <a:xfrm>
            <a:off x="337105" y="1429212"/>
            <a:ext cx="3925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28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28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28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2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03B242F-3F0E-9A7D-51E8-B85E6C7F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7605">
            <a:off x="-704197" y="3024271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9A21378-3A48-0EAA-0086-8D379759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4632">
            <a:off x="1826805" y="-235538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4DC9AD-B85F-7D57-59A5-15168ADC99D2}"/>
              </a:ext>
            </a:extLst>
          </p:cNvPr>
          <p:cNvSpPr txBox="1"/>
          <p:nvPr/>
        </p:nvSpPr>
        <p:spPr>
          <a:xfrm>
            <a:off x="5156479" y="4897872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25%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90AC47-DA5C-BF3D-75DC-F3E350934303}"/>
              </a:ext>
            </a:extLst>
          </p:cNvPr>
          <p:cNvSpPr txBox="1"/>
          <p:nvPr/>
        </p:nvSpPr>
        <p:spPr>
          <a:xfrm>
            <a:off x="6821969" y="821079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25%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F385657-F955-00EF-F202-39C2F89CE046}"/>
              </a:ext>
            </a:extLst>
          </p:cNvPr>
          <p:cNvSpPr txBox="1"/>
          <p:nvPr/>
        </p:nvSpPr>
        <p:spPr>
          <a:xfrm>
            <a:off x="8801527" y="4897872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40%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BA7FC0E-DE75-7745-B413-D84EED3CB2D5}"/>
              </a:ext>
            </a:extLst>
          </p:cNvPr>
          <p:cNvSpPr txBox="1"/>
          <p:nvPr/>
        </p:nvSpPr>
        <p:spPr>
          <a:xfrm>
            <a:off x="9920229" y="1783155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740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1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755572-6E0F-30D7-A973-F9A2E549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r="12040" b="178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07DBCE9-2EE8-1121-F270-370C0114F2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7C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4" descr="Brain Clipart PNG Transparent | OnlyGFX.com">
            <a:extLst>
              <a:ext uri="{FF2B5EF4-FFF2-40B4-BE49-F238E27FC236}">
                <a16:creationId xmlns:a16="http://schemas.microsoft.com/office/drawing/2014/main" id="{545868A5-03B3-FFBA-F824-8387B08C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7535" y="1328913"/>
            <a:ext cx="6416930" cy="42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610AAC-286E-9CEF-EBFD-6D128861508C}"/>
              </a:ext>
            </a:extLst>
          </p:cNvPr>
          <p:cNvSpPr txBox="1"/>
          <p:nvPr/>
        </p:nvSpPr>
        <p:spPr>
          <a:xfrm>
            <a:off x="1809990" y="2430587"/>
            <a:ext cx="89853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RETORNAMOS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C86FFA-FA43-52E8-ACB6-685750CD5E42}"/>
              </a:ext>
            </a:extLst>
          </p:cNvPr>
          <p:cNvSpPr txBox="1"/>
          <p:nvPr/>
        </p:nvSpPr>
        <p:spPr>
          <a:xfrm>
            <a:off x="4962516" y="3510542"/>
            <a:ext cx="2266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breve</a:t>
            </a:r>
          </a:p>
        </p:txBody>
      </p:sp>
    </p:spTree>
    <p:extLst>
      <p:ext uri="{BB962C8B-B14F-4D97-AF65-F5344CB8AC3E}">
        <p14:creationId xmlns:p14="http://schemas.microsoft.com/office/powerpoint/2010/main" val="19682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755572-6E0F-30D7-A973-F9A2E549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r="12040" b="178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07DBCE9-2EE8-1121-F270-370C0114F2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7C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9396CD-FE55-B1FB-CD29-5C24982AC8A6}"/>
              </a:ext>
            </a:extLst>
          </p:cNvPr>
          <p:cNvSpPr txBox="1"/>
          <p:nvPr/>
        </p:nvSpPr>
        <p:spPr>
          <a:xfrm>
            <a:off x="1069220" y="2769512"/>
            <a:ext cx="5026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5D7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 frase </a:t>
            </a:r>
            <a:r>
              <a:rPr lang="pt-BR" sz="4000" b="1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impactante</a:t>
            </a:r>
            <a:r>
              <a:rPr lang="pt-BR" sz="4000" b="1" dirty="0">
                <a:solidFill>
                  <a:srgbClr val="5D7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 encerrar a sua apresentação.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0A4376E-B6BB-A199-226F-AC81A46A495C}"/>
              </a:ext>
            </a:extLst>
          </p:cNvPr>
          <p:cNvSpPr txBox="1"/>
          <p:nvPr/>
        </p:nvSpPr>
        <p:spPr>
          <a:xfrm>
            <a:off x="342899" y="815130"/>
            <a:ext cx="14526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7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“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C6DCF69-C1E7-12CD-BC4E-5E6628A20F54}"/>
              </a:ext>
            </a:extLst>
          </p:cNvPr>
          <p:cNvSpPr txBox="1"/>
          <p:nvPr/>
        </p:nvSpPr>
        <p:spPr>
          <a:xfrm>
            <a:off x="3752765" y="4708504"/>
            <a:ext cx="234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- Fulano de Tal</a:t>
            </a:r>
          </a:p>
        </p:txBody>
      </p:sp>
    </p:spTree>
    <p:extLst>
      <p:ext uri="{BB962C8B-B14F-4D97-AF65-F5344CB8AC3E}">
        <p14:creationId xmlns:p14="http://schemas.microsoft.com/office/powerpoint/2010/main" val="371462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FB4317DA-0C88-70DA-1278-AD2714846E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7BCA5E7-1D92-C9B9-A167-4FD5052D3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98" y="-1"/>
            <a:ext cx="5444727" cy="6858000"/>
          </a:xfrm>
          <a:prstGeom prst="rect">
            <a:avLst/>
          </a:prstGeom>
        </p:spPr>
      </p:pic>
      <p:pic>
        <p:nvPicPr>
          <p:cNvPr id="1028" name="Picture 4" descr="Brain Clipart PNG Transparent | OnlyGFX.com">
            <a:extLst>
              <a:ext uri="{FF2B5EF4-FFF2-40B4-BE49-F238E27FC236}">
                <a16:creationId xmlns:a16="http://schemas.microsoft.com/office/drawing/2014/main" id="{395CEB80-8548-6CD7-3FE9-6CB3B6AFD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7307" y="695676"/>
            <a:ext cx="3176814" cy="20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4DEA83F-9888-173D-735A-6042FABA67B7}"/>
              </a:ext>
            </a:extLst>
          </p:cNvPr>
          <p:cNvSpPr txBox="1"/>
          <p:nvPr/>
        </p:nvSpPr>
        <p:spPr>
          <a:xfrm>
            <a:off x="6163830" y="2300512"/>
            <a:ext cx="58991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 err="1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Template</a:t>
            </a:r>
            <a:r>
              <a:rPr lang="pt-BR" sz="96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+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5A3346-2C96-C2B3-9BE8-C608236372E8}"/>
              </a:ext>
            </a:extLst>
          </p:cNvPr>
          <p:cNvSpPr txBox="1"/>
          <p:nvPr/>
        </p:nvSpPr>
        <p:spPr>
          <a:xfrm>
            <a:off x="6379677" y="3507011"/>
            <a:ext cx="5596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spc="20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psicologia</a:t>
            </a:r>
          </a:p>
        </p:txBody>
      </p:sp>
    </p:spTree>
    <p:extLst>
      <p:ext uri="{BB962C8B-B14F-4D97-AF65-F5344CB8AC3E}">
        <p14:creationId xmlns:p14="http://schemas.microsoft.com/office/powerpoint/2010/main" val="2724067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9ED430A0-9669-2D5B-A778-59114180AD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m 17" descr="Mulher sentada no chão&#10;&#10;Descrição gerada automaticamente com confiança média">
            <a:extLst>
              <a:ext uri="{FF2B5EF4-FFF2-40B4-BE49-F238E27FC236}">
                <a16:creationId xmlns:a16="http://schemas.microsoft.com/office/drawing/2014/main" id="{9690B454-C446-31E0-3A8A-42415ACA0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694" r="30106" b="32323"/>
          <a:stretch/>
        </p:blipFill>
        <p:spPr>
          <a:xfrm>
            <a:off x="7374760" y="452804"/>
            <a:ext cx="4541325" cy="431931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Brain Clipart PNG Transparent | OnlyGFX.com">
            <a:extLst>
              <a:ext uri="{FF2B5EF4-FFF2-40B4-BE49-F238E27FC236}">
                <a16:creationId xmlns:a16="http://schemas.microsoft.com/office/drawing/2014/main" id="{3059C269-5C26-A53E-26DC-F4274348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5277" y="607506"/>
            <a:ext cx="1736695" cy="11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B99E87B-3E61-A71F-3D9F-F4B9F7BE2A14}"/>
              </a:ext>
            </a:extLst>
          </p:cNvPr>
          <p:cNvSpPr txBox="1"/>
          <p:nvPr/>
        </p:nvSpPr>
        <p:spPr>
          <a:xfrm>
            <a:off x="2653085" y="607506"/>
            <a:ext cx="114107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</a:p>
          <a:p>
            <a:pPr algn="ctr">
              <a:lnSpc>
                <a:spcPct val="80000"/>
              </a:lnSpc>
            </a:pPr>
            <a:r>
              <a:rPr lang="pt-BR" sz="2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</a:t>
            </a:r>
          </a:p>
          <a:p>
            <a:pPr algn="ctr">
              <a:lnSpc>
                <a:spcPct val="80000"/>
              </a:lnSpc>
            </a:pPr>
            <a:r>
              <a:rPr lang="pt-BR" sz="2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BDB720-37FF-4460-A19E-50A6B322B3D2}"/>
              </a:ext>
            </a:extLst>
          </p:cNvPr>
          <p:cNvSpPr txBox="1"/>
          <p:nvPr/>
        </p:nvSpPr>
        <p:spPr>
          <a:xfrm>
            <a:off x="7657201" y="4633141"/>
            <a:ext cx="41184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Nome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36250D-0319-2CBB-085A-EA7AC7FA87DB}"/>
              </a:ext>
            </a:extLst>
          </p:cNvPr>
          <p:cNvSpPr txBox="1"/>
          <p:nvPr/>
        </p:nvSpPr>
        <p:spPr>
          <a:xfrm>
            <a:off x="8799443" y="5949447"/>
            <a:ext cx="288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sobrenome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ABD01F-6115-9176-9C65-285F48AD66EF}"/>
              </a:ext>
            </a:extLst>
          </p:cNvPr>
          <p:cNvSpPr txBox="1"/>
          <p:nvPr/>
        </p:nvSpPr>
        <p:spPr>
          <a:xfrm>
            <a:off x="2076292" y="2432700"/>
            <a:ext cx="3174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Qualidade 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E724B61-9B20-8278-39B3-5FEF85BB13F5}"/>
              </a:ext>
            </a:extLst>
          </p:cNvPr>
          <p:cNvSpPr txBox="1"/>
          <p:nvPr/>
        </p:nvSpPr>
        <p:spPr>
          <a:xfrm>
            <a:off x="2076291" y="3238542"/>
            <a:ext cx="3174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Qualidade 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84DAF8-AAEA-2A24-7E27-4BD4566A6EF1}"/>
              </a:ext>
            </a:extLst>
          </p:cNvPr>
          <p:cNvSpPr txBox="1"/>
          <p:nvPr/>
        </p:nvSpPr>
        <p:spPr>
          <a:xfrm>
            <a:off x="2076292" y="4131254"/>
            <a:ext cx="3174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Qualidade 3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26D7261-5EA7-60D8-2CF1-B1EEF434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5386">
            <a:off x="848319" y="2391081"/>
            <a:ext cx="1080000" cy="108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EBC1D58-11B8-FB7C-2CBB-F188ECD7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5386">
            <a:off x="848320" y="3215203"/>
            <a:ext cx="1080000" cy="108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13E6AF8-CEAA-663C-F3C6-8FFEEDAC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5386">
            <a:off x="848319" y="4086395"/>
            <a:ext cx="1080000" cy="108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98A5EC7-D0D1-EB95-A131-99882D3BE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25" y="6101436"/>
            <a:ext cx="681922" cy="67900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2D0132B-66A3-A8E3-CE40-7C74E0159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" y="6074881"/>
            <a:ext cx="687748" cy="69089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D77C1C-44D5-D6F1-2F13-007FD622FD5E}"/>
              </a:ext>
            </a:extLst>
          </p:cNvPr>
          <p:cNvSpPr txBox="1"/>
          <p:nvPr/>
        </p:nvSpPr>
        <p:spPr>
          <a:xfrm>
            <a:off x="860306" y="6210107"/>
            <a:ext cx="2148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(11) 912345678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43A897B-94BA-8D62-E722-8FCA2F41249F}"/>
              </a:ext>
            </a:extLst>
          </p:cNvPr>
          <p:cNvSpPr txBox="1"/>
          <p:nvPr/>
        </p:nvSpPr>
        <p:spPr>
          <a:xfrm>
            <a:off x="4390498" y="6210107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@instagram</a:t>
            </a:r>
          </a:p>
        </p:txBody>
      </p:sp>
    </p:spTree>
    <p:extLst>
      <p:ext uri="{BB962C8B-B14F-4D97-AF65-F5344CB8AC3E}">
        <p14:creationId xmlns:p14="http://schemas.microsoft.com/office/powerpoint/2010/main" val="32796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296FBCC-EAC8-37E3-4549-DF657E53F4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BC825000-E869-8283-AECA-D910F837C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1781175"/>
            <a:ext cx="3295650" cy="329565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A1FD376-204E-C530-A307-7937A2907966}"/>
              </a:ext>
            </a:extLst>
          </p:cNvPr>
          <p:cNvSpPr/>
          <p:nvPr/>
        </p:nvSpPr>
        <p:spPr>
          <a:xfrm>
            <a:off x="3486150" y="819000"/>
            <a:ext cx="5219700" cy="5220000"/>
          </a:xfrm>
          <a:prstGeom prst="ellipse">
            <a:avLst/>
          </a:prstGeom>
          <a:noFill/>
          <a:ln w="57150">
            <a:solidFill>
              <a:srgbClr val="E2CCD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3E3F3A0-9F9E-B04F-0FF8-484D1ECEC0B8}"/>
              </a:ext>
            </a:extLst>
          </p:cNvPr>
          <p:cNvSpPr/>
          <p:nvPr/>
        </p:nvSpPr>
        <p:spPr>
          <a:xfrm>
            <a:off x="7286625" y="962175"/>
            <a:ext cx="914400" cy="914400"/>
          </a:xfrm>
          <a:prstGeom prst="ellipse">
            <a:avLst/>
          </a:prstGeom>
          <a:solidFill>
            <a:srgbClr val="E2CCD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18848FD-AA6D-C50F-09ED-FBD79FDA814E}"/>
              </a:ext>
            </a:extLst>
          </p:cNvPr>
          <p:cNvSpPr/>
          <p:nvPr/>
        </p:nvSpPr>
        <p:spPr>
          <a:xfrm>
            <a:off x="8272462" y="2971800"/>
            <a:ext cx="914400" cy="914400"/>
          </a:xfrm>
          <a:prstGeom prst="ellipse">
            <a:avLst/>
          </a:prstGeom>
          <a:solidFill>
            <a:srgbClr val="E2CCD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DCA9E0F-A189-1DBD-AC8D-6F0B6AFD8266}"/>
              </a:ext>
            </a:extLst>
          </p:cNvPr>
          <p:cNvSpPr/>
          <p:nvPr/>
        </p:nvSpPr>
        <p:spPr>
          <a:xfrm>
            <a:off x="3028950" y="2990850"/>
            <a:ext cx="914400" cy="914400"/>
          </a:xfrm>
          <a:prstGeom prst="ellipse">
            <a:avLst/>
          </a:prstGeom>
          <a:solidFill>
            <a:srgbClr val="E2CCD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09777A5-BE68-0E6A-90C0-907884D684A3}"/>
              </a:ext>
            </a:extLst>
          </p:cNvPr>
          <p:cNvSpPr/>
          <p:nvPr/>
        </p:nvSpPr>
        <p:spPr>
          <a:xfrm>
            <a:off x="4083424" y="962175"/>
            <a:ext cx="914400" cy="914400"/>
          </a:xfrm>
          <a:prstGeom prst="ellipse">
            <a:avLst/>
          </a:prstGeom>
          <a:solidFill>
            <a:srgbClr val="E2CCD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0375CAD-A88B-C2DA-CCD0-B0E76EB5FB10}"/>
              </a:ext>
            </a:extLst>
          </p:cNvPr>
          <p:cNvSpPr/>
          <p:nvPr/>
        </p:nvSpPr>
        <p:spPr>
          <a:xfrm>
            <a:off x="4083424" y="5067225"/>
            <a:ext cx="914400" cy="914400"/>
          </a:xfrm>
          <a:prstGeom prst="ellipse">
            <a:avLst/>
          </a:prstGeom>
          <a:solidFill>
            <a:srgbClr val="E2CCD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7E1F7B0-0DF7-F35B-8B59-2E8BF2FCF60B}"/>
              </a:ext>
            </a:extLst>
          </p:cNvPr>
          <p:cNvSpPr/>
          <p:nvPr/>
        </p:nvSpPr>
        <p:spPr>
          <a:xfrm>
            <a:off x="7286625" y="5067225"/>
            <a:ext cx="914400" cy="914400"/>
          </a:xfrm>
          <a:prstGeom prst="ellipse">
            <a:avLst/>
          </a:prstGeom>
          <a:solidFill>
            <a:srgbClr val="E2CCD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 descr="Olho com preenchimento sólido">
            <a:extLst>
              <a:ext uri="{FF2B5EF4-FFF2-40B4-BE49-F238E27FC236}">
                <a16:creationId xmlns:a16="http://schemas.microsoft.com/office/drawing/2014/main" id="{4FDE426C-25BC-75E5-C857-BA6650DF7F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7354" y="5163584"/>
            <a:ext cx="720000" cy="720000"/>
          </a:xfrm>
          <a:prstGeom prst="rect">
            <a:avLst/>
          </a:prstGeom>
        </p:spPr>
      </p:pic>
      <p:pic>
        <p:nvPicPr>
          <p:cNvPr id="16" name="Gráfico 15" descr="Balão de chat com preenchimento sólido">
            <a:extLst>
              <a:ext uri="{FF2B5EF4-FFF2-40B4-BE49-F238E27FC236}">
                <a16:creationId xmlns:a16="http://schemas.microsoft.com/office/drawing/2014/main" id="{1BC14A38-CD3A-D0DD-4A67-14823EF5BB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7669" y="3117000"/>
            <a:ext cx="720000" cy="720000"/>
          </a:xfrm>
          <a:prstGeom prst="rect">
            <a:avLst/>
          </a:prstGeom>
        </p:spPr>
      </p:pic>
      <p:pic>
        <p:nvPicPr>
          <p:cNvPr id="18" name="Gráfico 17" descr="Lâmpada com preenchimento sólido">
            <a:extLst>
              <a:ext uri="{FF2B5EF4-FFF2-40B4-BE49-F238E27FC236}">
                <a16:creationId xmlns:a16="http://schemas.microsoft.com/office/drawing/2014/main" id="{BECCBF02-759F-42BC-495E-75B41193AC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0237" y="1061175"/>
            <a:ext cx="720000" cy="720000"/>
          </a:xfrm>
          <a:prstGeom prst="rect">
            <a:avLst/>
          </a:prstGeom>
        </p:spPr>
      </p:pic>
      <p:pic>
        <p:nvPicPr>
          <p:cNvPr id="20" name="Gráfico 19" descr="Engrenagem única com preenchimento sólido">
            <a:extLst>
              <a:ext uri="{FF2B5EF4-FFF2-40B4-BE49-F238E27FC236}">
                <a16:creationId xmlns:a16="http://schemas.microsoft.com/office/drawing/2014/main" id="{0E283DCC-D268-2684-C305-8983209398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2957" y="5175825"/>
            <a:ext cx="720000" cy="720000"/>
          </a:xfrm>
          <a:prstGeom prst="rect">
            <a:avLst/>
          </a:prstGeom>
        </p:spPr>
      </p:pic>
      <p:pic>
        <p:nvPicPr>
          <p:cNvPr id="22" name="Gráfico 21" descr="Coração com preenchimento sólido">
            <a:extLst>
              <a:ext uri="{FF2B5EF4-FFF2-40B4-BE49-F238E27FC236}">
                <a16:creationId xmlns:a16="http://schemas.microsoft.com/office/drawing/2014/main" id="{AB9761E1-A97B-DF9B-A2FD-CD1D0EF900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0638" y="3117000"/>
            <a:ext cx="720000" cy="720000"/>
          </a:xfrm>
          <a:prstGeom prst="rect">
            <a:avLst/>
          </a:prstGeom>
        </p:spPr>
      </p:pic>
      <p:pic>
        <p:nvPicPr>
          <p:cNvPr id="24" name="Gráfico 23" descr="Selo seguir com preenchimento sólido">
            <a:extLst>
              <a:ext uri="{FF2B5EF4-FFF2-40B4-BE49-F238E27FC236}">
                <a16:creationId xmlns:a16="http://schemas.microsoft.com/office/drawing/2014/main" id="{4FFBE560-C52D-8A79-500B-29C8617003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4801" y="1061175"/>
            <a:ext cx="720000" cy="72000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B635D8-5750-96C6-A29A-1D3CC20655E1}"/>
              </a:ext>
            </a:extLst>
          </p:cNvPr>
          <p:cNvSpPr txBox="1"/>
          <p:nvPr/>
        </p:nvSpPr>
        <p:spPr>
          <a:xfrm>
            <a:off x="8297363" y="893028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08E6AD3-5D4C-6056-A8CC-2D75B80CBD47}"/>
              </a:ext>
            </a:extLst>
          </p:cNvPr>
          <p:cNvSpPr txBox="1"/>
          <p:nvPr/>
        </p:nvSpPr>
        <p:spPr>
          <a:xfrm>
            <a:off x="9285952" y="3006003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7D3E4AB-0E4C-078C-6F6A-448D23082093}"/>
              </a:ext>
            </a:extLst>
          </p:cNvPr>
          <p:cNvSpPr txBox="1"/>
          <p:nvPr/>
        </p:nvSpPr>
        <p:spPr>
          <a:xfrm>
            <a:off x="8399044" y="5181375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3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764CFD4-AB07-EA4E-4389-6A88ED094A18}"/>
              </a:ext>
            </a:extLst>
          </p:cNvPr>
          <p:cNvSpPr txBox="1"/>
          <p:nvPr/>
        </p:nvSpPr>
        <p:spPr>
          <a:xfrm>
            <a:off x="1514038" y="5120326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4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5A002C6-CF9F-FCEC-AE42-D2A83A228E79}"/>
              </a:ext>
            </a:extLst>
          </p:cNvPr>
          <p:cNvSpPr txBox="1"/>
          <p:nvPr/>
        </p:nvSpPr>
        <p:spPr>
          <a:xfrm>
            <a:off x="598259" y="3006003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5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75D1892-7E16-B502-ACAB-0AC1594AA7ED}"/>
              </a:ext>
            </a:extLst>
          </p:cNvPr>
          <p:cNvSpPr txBox="1"/>
          <p:nvPr/>
        </p:nvSpPr>
        <p:spPr>
          <a:xfrm>
            <a:off x="1576776" y="891680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6</a:t>
            </a:r>
          </a:p>
        </p:txBody>
      </p:sp>
    </p:spTree>
    <p:extLst>
      <p:ext uri="{BB962C8B-B14F-4D97-AF65-F5344CB8AC3E}">
        <p14:creationId xmlns:p14="http://schemas.microsoft.com/office/powerpoint/2010/main" val="3583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9AF36D2-ADFC-64F7-88F8-070D4EFCDB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m 17" descr="Mulher sentada no chão&#10;&#10;Descrição gerada automaticamente com confiança média">
            <a:extLst>
              <a:ext uri="{FF2B5EF4-FFF2-40B4-BE49-F238E27FC236}">
                <a16:creationId xmlns:a16="http://schemas.microsoft.com/office/drawing/2014/main" id="{9690B454-C446-31E0-3A8A-42415ACA0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694" r="30106" b="32323"/>
          <a:stretch/>
        </p:blipFill>
        <p:spPr>
          <a:xfrm>
            <a:off x="7374760" y="452804"/>
            <a:ext cx="4541325" cy="431931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Brain Clipart PNG Transparent | OnlyGFX.com">
            <a:extLst>
              <a:ext uri="{FF2B5EF4-FFF2-40B4-BE49-F238E27FC236}">
                <a16:creationId xmlns:a16="http://schemas.microsoft.com/office/drawing/2014/main" id="{3059C269-5C26-A53E-26DC-F4274348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5277" y="607506"/>
            <a:ext cx="1736695" cy="11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B99E87B-3E61-A71F-3D9F-F4B9F7BE2A14}"/>
              </a:ext>
            </a:extLst>
          </p:cNvPr>
          <p:cNvSpPr txBox="1"/>
          <p:nvPr/>
        </p:nvSpPr>
        <p:spPr>
          <a:xfrm>
            <a:off x="2653085" y="607506"/>
            <a:ext cx="114107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</a:p>
          <a:p>
            <a:pPr algn="ctr">
              <a:lnSpc>
                <a:spcPct val="80000"/>
              </a:lnSpc>
            </a:pPr>
            <a:r>
              <a:rPr lang="pt-BR" sz="2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</a:t>
            </a:r>
          </a:p>
          <a:p>
            <a:pPr algn="ctr">
              <a:lnSpc>
                <a:spcPct val="80000"/>
              </a:lnSpc>
            </a:pPr>
            <a:r>
              <a:rPr lang="pt-BR" sz="2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BDB720-37FF-4460-A19E-50A6B322B3D2}"/>
              </a:ext>
            </a:extLst>
          </p:cNvPr>
          <p:cNvSpPr txBox="1"/>
          <p:nvPr/>
        </p:nvSpPr>
        <p:spPr>
          <a:xfrm>
            <a:off x="7657201" y="4633141"/>
            <a:ext cx="41184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Nome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36250D-0319-2CBB-085A-EA7AC7FA87DB}"/>
              </a:ext>
            </a:extLst>
          </p:cNvPr>
          <p:cNvSpPr txBox="1"/>
          <p:nvPr/>
        </p:nvSpPr>
        <p:spPr>
          <a:xfrm>
            <a:off x="8799443" y="5949447"/>
            <a:ext cx="288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sobrenome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ABD01F-6115-9176-9C65-285F48AD66EF}"/>
              </a:ext>
            </a:extLst>
          </p:cNvPr>
          <p:cNvSpPr txBox="1"/>
          <p:nvPr/>
        </p:nvSpPr>
        <p:spPr>
          <a:xfrm>
            <a:off x="2076292" y="2432700"/>
            <a:ext cx="3174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Qualidade 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E724B61-9B20-8278-39B3-5FEF85BB13F5}"/>
              </a:ext>
            </a:extLst>
          </p:cNvPr>
          <p:cNvSpPr txBox="1"/>
          <p:nvPr/>
        </p:nvSpPr>
        <p:spPr>
          <a:xfrm>
            <a:off x="2076291" y="3238542"/>
            <a:ext cx="3174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Qualidade 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84DAF8-AAEA-2A24-7E27-4BD4566A6EF1}"/>
              </a:ext>
            </a:extLst>
          </p:cNvPr>
          <p:cNvSpPr txBox="1"/>
          <p:nvPr/>
        </p:nvSpPr>
        <p:spPr>
          <a:xfrm>
            <a:off x="2076292" y="4131254"/>
            <a:ext cx="3174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Qualidade 3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26D7261-5EA7-60D8-2CF1-B1EEF434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5386">
            <a:off x="848319" y="2391081"/>
            <a:ext cx="1080000" cy="108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EBC1D58-11B8-FB7C-2CBB-F188ECD7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5386">
            <a:off x="848320" y="3215203"/>
            <a:ext cx="1080000" cy="108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13E6AF8-CEAA-663C-F3C6-8FFEEDAC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5386">
            <a:off x="848319" y="4086395"/>
            <a:ext cx="1080000" cy="108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98A5EC7-D0D1-EB95-A131-99882D3BE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25" y="6101436"/>
            <a:ext cx="681922" cy="67900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2D0132B-66A3-A8E3-CE40-7C74E0159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" y="6074881"/>
            <a:ext cx="687748" cy="69089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D77C1C-44D5-D6F1-2F13-007FD622FD5E}"/>
              </a:ext>
            </a:extLst>
          </p:cNvPr>
          <p:cNvSpPr txBox="1"/>
          <p:nvPr/>
        </p:nvSpPr>
        <p:spPr>
          <a:xfrm>
            <a:off x="860306" y="6210107"/>
            <a:ext cx="2148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(11) 912345678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43A897B-94BA-8D62-E722-8FCA2F41249F}"/>
              </a:ext>
            </a:extLst>
          </p:cNvPr>
          <p:cNvSpPr txBox="1"/>
          <p:nvPr/>
        </p:nvSpPr>
        <p:spPr>
          <a:xfrm>
            <a:off x="4390498" y="6210107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@instagram</a:t>
            </a:r>
          </a:p>
        </p:txBody>
      </p:sp>
    </p:spTree>
    <p:extLst>
      <p:ext uri="{BB962C8B-B14F-4D97-AF65-F5344CB8AC3E}">
        <p14:creationId xmlns:p14="http://schemas.microsoft.com/office/powerpoint/2010/main" val="6521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homem, água, segurando&#10;&#10;Descrição gerada automaticamente">
            <a:extLst>
              <a:ext uri="{FF2B5EF4-FFF2-40B4-BE49-F238E27FC236}">
                <a16:creationId xmlns:a16="http://schemas.microsoft.com/office/drawing/2014/main" id="{61583070-03BA-DDF2-BD78-EF0B59E2B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87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FA10947-7003-DCF9-B40B-149D311227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CAE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706F08F-8C07-2D61-EE7F-994F69C93217}"/>
              </a:ext>
            </a:extLst>
          </p:cNvPr>
          <p:cNvSpPr txBox="1"/>
          <p:nvPr/>
        </p:nvSpPr>
        <p:spPr>
          <a:xfrm>
            <a:off x="412648" y="4392510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C35801-5F09-216B-BAA3-0649BB592EB4}"/>
              </a:ext>
            </a:extLst>
          </p:cNvPr>
          <p:cNvSpPr txBox="1"/>
          <p:nvPr/>
        </p:nvSpPr>
        <p:spPr>
          <a:xfrm>
            <a:off x="940837" y="5741324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item 01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7B0C7B8-F020-8E71-A15C-C6282113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917">
            <a:off x="9297004" y="18089"/>
            <a:ext cx="2954931" cy="29549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54460DF-6996-4107-C682-AD041BCE1A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1834480-4D9A-51E3-A34C-B74D42692922}"/>
              </a:ext>
            </a:extLst>
          </p:cNvPr>
          <p:cNvSpPr txBox="1"/>
          <p:nvPr/>
        </p:nvSpPr>
        <p:spPr>
          <a:xfrm>
            <a:off x="806473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5F9FD91-5120-0FD1-4AC6-98019DDEA251}"/>
              </a:ext>
            </a:extLst>
          </p:cNvPr>
          <p:cNvSpPr/>
          <p:nvPr/>
        </p:nvSpPr>
        <p:spPr>
          <a:xfrm>
            <a:off x="-1085850" y="1271707"/>
            <a:ext cx="8144376" cy="5111187"/>
          </a:xfrm>
          <a:custGeom>
            <a:avLst/>
            <a:gdLst>
              <a:gd name="csX0" fmla="*/ 0 w 8144376"/>
              <a:gd name="csY0" fmla="*/ 2555594 h 5111187"/>
              <a:gd name="csX1" fmla="*/ 4072188 w 8144376"/>
              <a:gd name="csY1" fmla="*/ 0 h 5111187"/>
              <a:gd name="csX2" fmla="*/ 8144376 w 8144376"/>
              <a:gd name="csY2" fmla="*/ 2555594 h 5111187"/>
              <a:gd name="csX3" fmla="*/ 4072188 w 8144376"/>
              <a:gd name="csY3" fmla="*/ 5111188 h 5111187"/>
              <a:gd name="csX4" fmla="*/ 0 w 8144376"/>
              <a:gd name="csY4" fmla="*/ 2555594 h 5111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44376" h="5111187" fill="none" extrusionOk="0">
                <a:moveTo>
                  <a:pt x="0" y="2555594"/>
                </a:moveTo>
                <a:cubicBezTo>
                  <a:pt x="3119" y="1278468"/>
                  <a:pt x="1658815" y="-509284"/>
                  <a:pt x="4072188" y="0"/>
                </a:cubicBezTo>
                <a:cubicBezTo>
                  <a:pt x="6502817" y="300847"/>
                  <a:pt x="7911095" y="1222046"/>
                  <a:pt x="8144376" y="2555594"/>
                </a:cubicBezTo>
                <a:cubicBezTo>
                  <a:pt x="7969574" y="4216933"/>
                  <a:pt x="6610281" y="4796801"/>
                  <a:pt x="4072188" y="5111188"/>
                </a:cubicBezTo>
                <a:cubicBezTo>
                  <a:pt x="1561204" y="5073075"/>
                  <a:pt x="27378" y="3983808"/>
                  <a:pt x="0" y="2555594"/>
                </a:cubicBezTo>
                <a:close/>
              </a:path>
              <a:path w="8144376" h="5111187" stroke="0" extrusionOk="0">
                <a:moveTo>
                  <a:pt x="0" y="2555594"/>
                </a:moveTo>
                <a:cubicBezTo>
                  <a:pt x="527340" y="1403274"/>
                  <a:pt x="1793208" y="-181489"/>
                  <a:pt x="4072188" y="0"/>
                </a:cubicBezTo>
                <a:cubicBezTo>
                  <a:pt x="6358802" y="-25167"/>
                  <a:pt x="8461266" y="1087276"/>
                  <a:pt x="8144376" y="2555594"/>
                </a:cubicBezTo>
                <a:cubicBezTo>
                  <a:pt x="8316716" y="4058717"/>
                  <a:pt x="6757828" y="4913848"/>
                  <a:pt x="4072188" y="5111188"/>
                </a:cubicBezTo>
                <a:cubicBezTo>
                  <a:pt x="2105016" y="5390284"/>
                  <a:pt x="-43431" y="3905303"/>
                  <a:pt x="0" y="2555594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8F47D9-1C33-9BE3-81AD-277C9718C104}"/>
              </a:ext>
            </a:extLst>
          </p:cNvPr>
          <p:cNvSpPr txBox="1"/>
          <p:nvPr/>
        </p:nvSpPr>
        <p:spPr>
          <a:xfrm>
            <a:off x="894406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DAEB69-1DF2-6BC2-C9CE-B17FF377BDEA}"/>
              </a:ext>
            </a:extLst>
          </p:cNvPr>
          <p:cNvSpPr txBox="1"/>
          <p:nvPr/>
        </p:nvSpPr>
        <p:spPr>
          <a:xfrm>
            <a:off x="392929" y="2426916"/>
            <a:ext cx="60078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4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4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4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Hand drawing illustration of creative ideas concept">
            <a:extLst>
              <a:ext uri="{FF2B5EF4-FFF2-40B4-BE49-F238E27FC236}">
                <a16:creationId xmlns:a16="http://schemas.microsoft.com/office/drawing/2014/main" id="{0CA54A46-0787-E511-FB3F-574C4A131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735" l="9904" r="89936">
                        <a14:foregroundMark x1="40895" y1="90735" x2="41853" y2="84984"/>
                        <a14:foregroundMark x1="33067" y1="67891" x2="30032" y2="61981"/>
                        <a14:foregroundMark x1="32268" y1="64377" x2="28754" y2="67252"/>
                        <a14:foregroundMark x1="12300" y1="41534" x2="15335" y2="41693"/>
                        <a14:foregroundMark x1="20607" y1="25080" x2="23323" y2="26358"/>
                        <a14:foregroundMark x1="37380" y1="12460" x2="38498" y2="14856"/>
                        <a14:foregroundMark x1="60703" y1="11342" x2="58946" y2="15335"/>
                        <a14:foregroundMark x1="81470" y1="35304" x2="77476" y2="36422"/>
                        <a14:foregroundMark x1="86102" y1="57827" x2="82748" y2="57827"/>
                        <a14:backgroundMark x1="19649" y1="6709" x2="31949" y2="21086"/>
                        <a14:backgroundMark x1="28275" y1="14537" x2="8466" y2="23482"/>
                        <a14:backgroundMark x1="8466" y1="23482" x2="17412" y2="33546"/>
                        <a14:backgroundMark x1="17412" y1="33546" x2="22364" y2="34984"/>
                        <a14:backgroundMark x1="69649" y1="10224" x2="77636" y2="25399"/>
                        <a14:backgroundMark x1="77636" y1="25399" x2="86262" y2="30032"/>
                        <a14:backgroundMark x1="86262" y1="30032" x2="93770" y2="39457"/>
                        <a14:backgroundMark x1="93770" y1="39457" x2="84665" y2="49840"/>
                        <a14:backgroundMark x1="91693" y1="70767" x2="67412" y2="84505"/>
                        <a14:backgroundMark x1="21406" y1="84026" x2="5112" y2="58147"/>
                        <a14:backgroundMark x1="18530" y1="53035" x2="24920" y2="76677"/>
                        <a14:backgroundMark x1="24920" y1="76677" x2="24920" y2="76677"/>
                        <a14:backgroundMark x1="26038" y1="36901" x2="13099" y2="27955"/>
                        <a14:backgroundMark x1="31949" y1="17252" x2="38498" y2="25080"/>
                        <a14:backgroundMark x1="48403" y1="8946" x2="54313" y2="18371"/>
                        <a14:backgroundMark x1="79073" y1="15655" x2="68371" y2="23642"/>
                        <a14:backgroundMark x1="80192" y1="27476" x2="63419" y2="28275"/>
                        <a14:backgroundMark x1="63419" y1="28275" x2="62939" y2="27955"/>
                        <a14:backgroundMark x1="89776" y1="41534" x2="75080" y2="44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152">
            <a:off x="7437290" y="-15381"/>
            <a:ext cx="4705070" cy="47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AE42C71-41AC-BFD7-4F76-77F5C14A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5337">
            <a:off x="361216" y="511294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72A4C2A-3FBC-14FA-A943-BF9ED155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8502">
            <a:off x="3207050" y="5366568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6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CB8084D2-47CF-C304-4BF4-3E06849A11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B1F822D-E555-0AB6-51A0-5AC99B971E8C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362A3A-8FAB-7349-2547-23340FE35258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21" name="Imagem 20" descr="Homem com gato no colo&#10;&#10;Descrição gerada automaticamente">
            <a:extLst>
              <a:ext uri="{FF2B5EF4-FFF2-40B4-BE49-F238E27FC236}">
                <a16:creationId xmlns:a16="http://schemas.microsoft.com/office/drawing/2014/main" id="{D14532D3-2B83-062A-A644-75C183C13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1665" r="1667" b="33506"/>
          <a:stretch>
            <a:fillRect/>
          </a:stretch>
        </p:blipFill>
        <p:spPr>
          <a:xfrm>
            <a:off x="7540595" y="1403058"/>
            <a:ext cx="4263823" cy="4446000"/>
          </a:xfrm>
          <a:custGeom>
            <a:avLst/>
            <a:gdLst>
              <a:gd name="connsiteX0" fmla="*/ 1564047 w 4263823"/>
              <a:gd name="connsiteY0" fmla="*/ 1399 h 4446000"/>
              <a:gd name="connsiteX1" fmla="*/ 2131912 w 4263823"/>
              <a:gd name="connsiteY1" fmla="*/ 608464 h 4446000"/>
              <a:gd name="connsiteX2" fmla="*/ 2699777 w 4263823"/>
              <a:gd name="connsiteY2" fmla="*/ 1399 h 4446000"/>
              <a:gd name="connsiteX3" fmla="*/ 3348064 w 4263823"/>
              <a:gd name="connsiteY3" fmla="*/ 567889 h 4446000"/>
              <a:gd name="connsiteX4" fmla="*/ 3363771 w 4263823"/>
              <a:gd name="connsiteY4" fmla="*/ 572331 h 4446000"/>
              <a:gd name="connsiteX5" fmla="*/ 3752370 w 4263823"/>
              <a:gd name="connsiteY5" fmla="*/ 1290950 h 4446000"/>
              <a:gd name="connsiteX6" fmla="*/ 3803804 w 4263823"/>
              <a:gd name="connsiteY6" fmla="*/ 1319037 h 4446000"/>
              <a:gd name="connsiteX7" fmla="*/ 4041966 w 4263823"/>
              <a:gd name="connsiteY7" fmla="*/ 2277338 h 4446000"/>
              <a:gd name="connsiteX8" fmla="*/ 4263823 w 4263823"/>
              <a:gd name="connsiteY8" fmla="*/ 2801306 h 4446000"/>
              <a:gd name="connsiteX9" fmla="*/ 3837440 w 4263823"/>
              <a:gd name="connsiteY9" fmla="*/ 3465293 h 4446000"/>
              <a:gd name="connsiteX10" fmla="*/ 3837440 w 4263823"/>
              <a:gd name="connsiteY10" fmla="*/ 3471345 h 4446000"/>
              <a:gd name="connsiteX11" fmla="*/ 3821836 w 4263823"/>
              <a:gd name="connsiteY11" fmla="*/ 3615964 h 4446000"/>
              <a:gd name="connsiteX12" fmla="*/ 3024701 w 4263823"/>
              <a:gd name="connsiteY12" fmla="*/ 4125773 h 4446000"/>
              <a:gd name="connsiteX13" fmla="*/ 2588663 w 4263823"/>
              <a:gd name="connsiteY13" fmla="*/ 4446000 h 4446000"/>
              <a:gd name="connsiteX14" fmla="*/ 2131912 w 4263823"/>
              <a:gd name="connsiteY14" fmla="*/ 3989056 h 4446000"/>
              <a:gd name="connsiteX15" fmla="*/ 1675161 w 4263823"/>
              <a:gd name="connsiteY15" fmla="*/ 4446000 h 4446000"/>
              <a:gd name="connsiteX16" fmla="*/ 1239123 w 4263823"/>
              <a:gd name="connsiteY16" fmla="*/ 4125773 h 4446000"/>
              <a:gd name="connsiteX17" fmla="*/ 441988 w 4263823"/>
              <a:gd name="connsiteY17" fmla="*/ 3615964 h 4446000"/>
              <a:gd name="connsiteX18" fmla="*/ 426384 w 4263823"/>
              <a:gd name="connsiteY18" fmla="*/ 3471345 h 4446000"/>
              <a:gd name="connsiteX19" fmla="*/ 426384 w 4263823"/>
              <a:gd name="connsiteY19" fmla="*/ 3465293 h 4446000"/>
              <a:gd name="connsiteX20" fmla="*/ 1 w 4263823"/>
              <a:gd name="connsiteY20" fmla="*/ 2801306 h 4446000"/>
              <a:gd name="connsiteX21" fmla="*/ 221858 w 4263823"/>
              <a:gd name="connsiteY21" fmla="*/ 2277338 h 4446000"/>
              <a:gd name="connsiteX22" fmla="*/ 460020 w 4263823"/>
              <a:gd name="connsiteY22" fmla="*/ 1319037 h 4446000"/>
              <a:gd name="connsiteX23" fmla="*/ 511454 w 4263823"/>
              <a:gd name="connsiteY23" fmla="*/ 1290950 h 4446000"/>
              <a:gd name="connsiteX24" fmla="*/ 900053 w 4263823"/>
              <a:gd name="connsiteY24" fmla="*/ 572331 h 4446000"/>
              <a:gd name="connsiteX25" fmla="*/ 915760 w 4263823"/>
              <a:gd name="connsiteY25" fmla="*/ 567889 h 4446000"/>
              <a:gd name="connsiteX26" fmla="*/ 1564047 w 4263823"/>
              <a:gd name="connsiteY26" fmla="*/ 1399 h 44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63823" h="4446000">
                <a:moveTo>
                  <a:pt x="1564047" y="1399"/>
                </a:moveTo>
                <a:cubicBezTo>
                  <a:pt x="1883538" y="22910"/>
                  <a:pt x="2131741" y="288251"/>
                  <a:pt x="2131912" y="608464"/>
                </a:cubicBezTo>
                <a:cubicBezTo>
                  <a:pt x="2132083" y="288251"/>
                  <a:pt x="2380286" y="22910"/>
                  <a:pt x="2699777" y="1399"/>
                </a:cubicBezTo>
                <a:cubicBezTo>
                  <a:pt x="3035230" y="-21186"/>
                  <a:pt x="3325479" y="232436"/>
                  <a:pt x="3348064" y="567889"/>
                </a:cubicBezTo>
                <a:cubicBezTo>
                  <a:pt x="3353318" y="569298"/>
                  <a:pt x="3358558" y="570777"/>
                  <a:pt x="3363771" y="572331"/>
                </a:cubicBezTo>
                <a:cubicBezTo>
                  <a:pt x="3669522" y="663460"/>
                  <a:pt x="3843506" y="985200"/>
                  <a:pt x="3752370" y="1290950"/>
                </a:cubicBezTo>
                <a:cubicBezTo>
                  <a:pt x="3769900" y="1299588"/>
                  <a:pt x="3787059" y="1308962"/>
                  <a:pt x="3803804" y="1319037"/>
                </a:cubicBezTo>
                <a:cubicBezTo>
                  <a:pt x="4134196" y="1517896"/>
                  <a:pt x="4240826" y="1946939"/>
                  <a:pt x="4041966" y="2277338"/>
                </a:cubicBezTo>
                <a:cubicBezTo>
                  <a:pt x="4183910" y="2414681"/>
                  <a:pt x="4263981" y="2603795"/>
                  <a:pt x="4263823" y="2801306"/>
                </a:cubicBezTo>
                <a:cubicBezTo>
                  <a:pt x="4263747" y="3086969"/>
                  <a:pt x="4097169" y="3346374"/>
                  <a:pt x="3837440" y="3465293"/>
                </a:cubicBezTo>
                <a:cubicBezTo>
                  <a:pt x="3837440" y="3467288"/>
                  <a:pt x="3837440" y="3469282"/>
                  <a:pt x="3837440" y="3471345"/>
                </a:cubicBezTo>
                <a:cubicBezTo>
                  <a:pt x="3837509" y="3519973"/>
                  <a:pt x="3832276" y="3568471"/>
                  <a:pt x="3821836" y="3615964"/>
                </a:cubicBezTo>
                <a:cubicBezTo>
                  <a:pt x="3742495" y="3976869"/>
                  <a:pt x="3385606" y="4205115"/>
                  <a:pt x="3024701" y="4125773"/>
                </a:cubicBezTo>
                <a:cubicBezTo>
                  <a:pt x="2964973" y="4316352"/>
                  <a:pt x="2788382" y="4446042"/>
                  <a:pt x="2588663" y="4446000"/>
                </a:cubicBezTo>
                <a:cubicBezTo>
                  <a:pt x="2336355" y="4445945"/>
                  <a:pt x="2131857" y="4241364"/>
                  <a:pt x="2131912" y="3989056"/>
                </a:cubicBezTo>
                <a:cubicBezTo>
                  <a:pt x="2131967" y="4241364"/>
                  <a:pt x="1927469" y="4445945"/>
                  <a:pt x="1675161" y="4446000"/>
                </a:cubicBezTo>
                <a:cubicBezTo>
                  <a:pt x="1475442" y="4446042"/>
                  <a:pt x="1298851" y="4316352"/>
                  <a:pt x="1239123" y="4125773"/>
                </a:cubicBezTo>
                <a:cubicBezTo>
                  <a:pt x="878218" y="4205115"/>
                  <a:pt x="521329" y="3976869"/>
                  <a:pt x="441988" y="3615964"/>
                </a:cubicBezTo>
                <a:cubicBezTo>
                  <a:pt x="431548" y="3568471"/>
                  <a:pt x="426315" y="3519973"/>
                  <a:pt x="426384" y="3471345"/>
                </a:cubicBezTo>
                <a:cubicBezTo>
                  <a:pt x="426384" y="3469282"/>
                  <a:pt x="426384" y="3467288"/>
                  <a:pt x="426384" y="3465293"/>
                </a:cubicBezTo>
                <a:cubicBezTo>
                  <a:pt x="166655" y="3346374"/>
                  <a:pt x="77" y="3086969"/>
                  <a:pt x="1" y="2801306"/>
                </a:cubicBezTo>
                <a:cubicBezTo>
                  <a:pt x="-157" y="2603795"/>
                  <a:pt x="79914" y="2414681"/>
                  <a:pt x="221858" y="2277338"/>
                </a:cubicBezTo>
                <a:cubicBezTo>
                  <a:pt x="22998" y="1946939"/>
                  <a:pt x="129628" y="1517896"/>
                  <a:pt x="460020" y="1319037"/>
                </a:cubicBezTo>
                <a:cubicBezTo>
                  <a:pt x="476765" y="1308962"/>
                  <a:pt x="493924" y="1299588"/>
                  <a:pt x="511454" y="1290950"/>
                </a:cubicBezTo>
                <a:cubicBezTo>
                  <a:pt x="420318" y="985200"/>
                  <a:pt x="594302" y="663460"/>
                  <a:pt x="900053" y="572331"/>
                </a:cubicBezTo>
                <a:cubicBezTo>
                  <a:pt x="905266" y="570777"/>
                  <a:pt x="910506" y="569298"/>
                  <a:pt x="915760" y="567889"/>
                </a:cubicBezTo>
                <a:cubicBezTo>
                  <a:pt x="938345" y="232436"/>
                  <a:pt x="1228594" y="-21186"/>
                  <a:pt x="1564047" y="1399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DD631D7E-7B01-E83E-4079-64F087681283}"/>
              </a:ext>
            </a:extLst>
          </p:cNvPr>
          <p:cNvSpPr/>
          <p:nvPr/>
        </p:nvSpPr>
        <p:spPr>
          <a:xfrm>
            <a:off x="-792652" y="177946"/>
            <a:ext cx="8431701" cy="4164956"/>
          </a:xfrm>
          <a:custGeom>
            <a:avLst/>
            <a:gdLst>
              <a:gd name="csX0" fmla="*/ 0 w 8431701"/>
              <a:gd name="csY0" fmla="*/ 2082478 h 4164956"/>
              <a:gd name="csX1" fmla="*/ 4215851 w 8431701"/>
              <a:gd name="csY1" fmla="*/ 0 h 4164956"/>
              <a:gd name="csX2" fmla="*/ 8431702 w 8431701"/>
              <a:gd name="csY2" fmla="*/ 2082478 h 4164956"/>
              <a:gd name="csX3" fmla="*/ 4215851 w 8431701"/>
              <a:gd name="csY3" fmla="*/ 4164956 h 4164956"/>
              <a:gd name="csX4" fmla="*/ 0 w 8431701"/>
              <a:gd name="csY4" fmla="*/ 2082478 h 41649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431701" h="4164956" fill="none" extrusionOk="0">
                <a:moveTo>
                  <a:pt x="0" y="2082478"/>
                </a:moveTo>
                <a:cubicBezTo>
                  <a:pt x="7171" y="1241165"/>
                  <a:pt x="1721989" y="-512834"/>
                  <a:pt x="4215851" y="0"/>
                </a:cubicBezTo>
                <a:cubicBezTo>
                  <a:pt x="6614792" y="116930"/>
                  <a:pt x="8145562" y="1027869"/>
                  <a:pt x="8431702" y="2082478"/>
                </a:cubicBezTo>
                <a:cubicBezTo>
                  <a:pt x="8176951" y="3596830"/>
                  <a:pt x="6578201" y="4127980"/>
                  <a:pt x="4215851" y="4164956"/>
                </a:cubicBezTo>
                <a:cubicBezTo>
                  <a:pt x="1633850" y="4128055"/>
                  <a:pt x="86166" y="3285466"/>
                  <a:pt x="0" y="2082478"/>
                </a:cubicBezTo>
                <a:close/>
              </a:path>
              <a:path w="8431701" h="4164956" stroke="0" extrusionOk="0">
                <a:moveTo>
                  <a:pt x="0" y="2082478"/>
                </a:moveTo>
                <a:cubicBezTo>
                  <a:pt x="278089" y="1068989"/>
                  <a:pt x="1836567" y="-308408"/>
                  <a:pt x="4215851" y="0"/>
                </a:cubicBezTo>
                <a:cubicBezTo>
                  <a:pt x="6635953" y="-61402"/>
                  <a:pt x="8710996" y="882206"/>
                  <a:pt x="8431702" y="2082478"/>
                </a:cubicBezTo>
                <a:cubicBezTo>
                  <a:pt x="8981760" y="3525300"/>
                  <a:pt x="7111238" y="3908678"/>
                  <a:pt x="4215851" y="4164956"/>
                </a:cubicBezTo>
                <a:cubicBezTo>
                  <a:pt x="2021431" y="4297585"/>
                  <a:pt x="-84865" y="3112022"/>
                  <a:pt x="0" y="2082478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3C7327A-C9A6-8E17-5C6F-05EA9B6DB14F}"/>
              </a:ext>
            </a:extLst>
          </p:cNvPr>
          <p:cNvSpPr txBox="1"/>
          <p:nvPr/>
        </p:nvSpPr>
        <p:spPr>
          <a:xfrm>
            <a:off x="-404532" y="1055973"/>
            <a:ext cx="69848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4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4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4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380AED6-4609-C2AE-3923-40B4B033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4949">
            <a:off x="4916777" y="-328177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7E1B39F-CEFC-826B-377A-D72CFB76A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8428">
            <a:off x="368925" y="3094930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3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78AECB0-EFFE-CACB-3065-F897D8A00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r="12040" b="178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674F884-FCC6-58E1-02FD-3A3A57B25A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364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AEA0F12-A386-38DF-C14A-92593C504FFA}"/>
              </a:ext>
            </a:extLst>
          </p:cNvPr>
          <p:cNvSpPr/>
          <p:nvPr/>
        </p:nvSpPr>
        <p:spPr>
          <a:xfrm>
            <a:off x="7110479" y="4431082"/>
            <a:ext cx="6007871" cy="2971800"/>
          </a:xfrm>
          <a:custGeom>
            <a:avLst/>
            <a:gdLst>
              <a:gd name="csX0" fmla="*/ 0 w 6007871"/>
              <a:gd name="csY0" fmla="*/ 1485900 h 2971800"/>
              <a:gd name="csX1" fmla="*/ 3003936 w 6007871"/>
              <a:gd name="csY1" fmla="*/ 0 h 2971800"/>
              <a:gd name="csX2" fmla="*/ 6007872 w 6007871"/>
              <a:gd name="csY2" fmla="*/ 1485900 h 2971800"/>
              <a:gd name="csX3" fmla="*/ 3003936 w 6007871"/>
              <a:gd name="csY3" fmla="*/ 2971800 h 2971800"/>
              <a:gd name="csX4" fmla="*/ 0 w 6007871"/>
              <a:gd name="csY4" fmla="*/ 1485900 h 2971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07871" h="2971800" fill="none" extrusionOk="0">
                <a:moveTo>
                  <a:pt x="0" y="1485900"/>
                </a:moveTo>
                <a:cubicBezTo>
                  <a:pt x="2575" y="776149"/>
                  <a:pt x="1251058" y="-290792"/>
                  <a:pt x="3003936" y="0"/>
                </a:cubicBezTo>
                <a:cubicBezTo>
                  <a:pt x="4702937" y="66213"/>
                  <a:pt x="5955334" y="682797"/>
                  <a:pt x="6007872" y="1485900"/>
                </a:cubicBezTo>
                <a:cubicBezTo>
                  <a:pt x="5864228" y="2511916"/>
                  <a:pt x="4847658" y="2770942"/>
                  <a:pt x="3003936" y="2971800"/>
                </a:cubicBezTo>
                <a:cubicBezTo>
                  <a:pt x="1240998" y="2956683"/>
                  <a:pt x="25270" y="2322044"/>
                  <a:pt x="0" y="1485900"/>
                </a:cubicBezTo>
                <a:close/>
              </a:path>
              <a:path w="6007871" h="2971800" stroke="0" extrusionOk="0">
                <a:moveTo>
                  <a:pt x="0" y="1485900"/>
                </a:moveTo>
                <a:cubicBezTo>
                  <a:pt x="244215" y="785249"/>
                  <a:pt x="1275606" y="-419623"/>
                  <a:pt x="3003936" y="0"/>
                </a:cubicBezTo>
                <a:cubicBezTo>
                  <a:pt x="4846618" y="-122903"/>
                  <a:pt x="6103292" y="648126"/>
                  <a:pt x="6007872" y="1485900"/>
                </a:cubicBezTo>
                <a:cubicBezTo>
                  <a:pt x="6125010" y="2368873"/>
                  <a:pt x="4691966" y="2958692"/>
                  <a:pt x="3003936" y="2971800"/>
                </a:cubicBezTo>
                <a:cubicBezTo>
                  <a:pt x="1424123" y="3050245"/>
                  <a:pt x="-82927" y="2188718"/>
                  <a:pt x="0" y="1485900"/>
                </a:cubicBezTo>
                <a:close/>
              </a:path>
            </a:pathLst>
          </a:custGeom>
          <a:solidFill>
            <a:srgbClr val="AF939F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1834480-4D9A-51E3-A34C-B74D42692922}"/>
              </a:ext>
            </a:extLst>
          </p:cNvPr>
          <p:cNvSpPr txBox="1"/>
          <p:nvPr/>
        </p:nvSpPr>
        <p:spPr>
          <a:xfrm>
            <a:off x="806473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5F9FD91-5120-0FD1-4AC6-98019DDEA251}"/>
              </a:ext>
            </a:extLst>
          </p:cNvPr>
          <p:cNvSpPr/>
          <p:nvPr/>
        </p:nvSpPr>
        <p:spPr>
          <a:xfrm>
            <a:off x="252489" y="475106"/>
            <a:ext cx="8144376" cy="5111187"/>
          </a:xfrm>
          <a:custGeom>
            <a:avLst/>
            <a:gdLst>
              <a:gd name="csX0" fmla="*/ 0 w 8144376"/>
              <a:gd name="csY0" fmla="*/ 2555594 h 5111187"/>
              <a:gd name="csX1" fmla="*/ 4072188 w 8144376"/>
              <a:gd name="csY1" fmla="*/ 0 h 5111187"/>
              <a:gd name="csX2" fmla="*/ 8144376 w 8144376"/>
              <a:gd name="csY2" fmla="*/ 2555594 h 5111187"/>
              <a:gd name="csX3" fmla="*/ 4072188 w 8144376"/>
              <a:gd name="csY3" fmla="*/ 5111188 h 5111187"/>
              <a:gd name="csX4" fmla="*/ 0 w 8144376"/>
              <a:gd name="csY4" fmla="*/ 2555594 h 5111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44376" h="5111187" fill="none" extrusionOk="0">
                <a:moveTo>
                  <a:pt x="0" y="2555594"/>
                </a:moveTo>
                <a:cubicBezTo>
                  <a:pt x="3119" y="1278468"/>
                  <a:pt x="1658815" y="-509284"/>
                  <a:pt x="4072188" y="0"/>
                </a:cubicBezTo>
                <a:cubicBezTo>
                  <a:pt x="6502817" y="300847"/>
                  <a:pt x="7911095" y="1222046"/>
                  <a:pt x="8144376" y="2555594"/>
                </a:cubicBezTo>
                <a:cubicBezTo>
                  <a:pt x="7969574" y="4216933"/>
                  <a:pt x="6610281" y="4796801"/>
                  <a:pt x="4072188" y="5111188"/>
                </a:cubicBezTo>
                <a:cubicBezTo>
                  <a:pt x="1561204" y="5073075"/>
                  <a:pt x="27378" y="3983808"/>
                  <a:pt x="0" y="2555594"/>
                </a:cubicBezTo>
                <a:close/>
              </a:path>
              <a:path w="8144376" h="5111187" stroke="0" extrusionOk="0">
                <a:moveTo>
                  <a:pt x="0" y="2555594"/>
                </a:moveTo>
                <a:cubicBezTo>
                  <a:pt x="527340" y="1403274"/>
                  <a:pt x="1793208" y="-181489"/>
                  <a:pt x="4072188" y="0"/>
                </a:cubicBezTo>
                <a:cubicBezTo>
                  <a:pt x="6358802" y="-25167"/>
                  <a:pt x="8461266" y="1087276"/>
                  <a:pt x="8144376" y="2555594"/>
                </a:cubicBezTo>
                <a:cubicBezTo>
                  <a:pt x="8316716" y="4058717"/>
                  <a:pt x="6757828" y="4913848"/>
                  <a:pt x="4072188" y="5111188"/>
                </a:cubicBezTo>
                <a:cubicBezTo>
                  <a:pt x="2105016" y="5390284"/>
                  <a:pt x="-43431" y="3905303"/>
                  <a:pt x="0" y="2555594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8F47D9-1C33-9BE3-81AD-277C9718C104}"/>
              </a:ext>
            </a:extLst>
          </p:cNvPr>
          <p:cNvSpPr txBox="1"/>
          <p:nvPr/>
        </p:nvSpPr>
        <p:spPr>
          <a:xfrm>
            <a:off x="894406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DAEB69-1DF2-6BC2-C9CE-B17FF377BDEA}"/>
              </a:ext>
            </a:extLst>
          </p:cNvPr>
          <p:cNvSpPr txBox="1"/>
          <p:nvPr/>
        </p:nvSpPr>
        <p:spPr>
          <a:xfrm>
            <a:off x="1578868" y="1630315"/>
            <a:ext cx="60078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4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4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4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C986995-3EE3-305B-AB54-1CA980AF0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8271">
            <a:off x="86795" y="4032679"/>
            <a:ext cx="2390014" cy="23900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338BD83-6A9F-C23B-06BE-86F91CBB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6067912" y="187444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8E65A31-FCED-300A-A0EA-585DFD06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10862727" y="3714048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6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7" grpId="0" animBg="1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E6AE259F-A2CE-6723-A312-6101D83520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B58F2-634B-8744-17F4-1F61F91E232D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966153-1F02-495A-A8DD-7464A99DAE8C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617E7BB8-A92A-B660-9B30-8D2273D29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07" y="724885"/>
            <a:ext cx="3295650" cy="329565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6F9D025-0F40-9135-AAFC-0615C1553DBC}"/>
              </a:ext>
            </a:extLst>
          </p:cNvPr>
          <p:cNvSpPr/>
          <p:nvPr/>
        </p:nvSpPr>
        <p:spPr>
          <a:xfrm>
            <a:off x="7359882" y="-237290"/>
            <a:ext cx="5219700" cy="5220000"/>
          </a:xfrm>
          <a:prstGeom prst="ellipse">
            <a:avLst/>
          </a:prstGeom>
          <a:noFill/>
          <a:ln w="57150">
            <a:solidFill>
              <a:srgbClr val="8ECA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0F33EF0-1DE6-48D7-394D-9068CEC5D177}"/>
              </a:ext>
            </a:extLst>
          </p:cNvPr>
          <p:cNvSpPr/>
          <p:nvPr/>
        </p:nvSpPr>
        <p:spPr>
          <a:xfrm>
            <a:off x="7298151" y="586651"/>
            <a:ext cx="914400" cy="914400"/>
          </a:xfrm>
          <a:prstGeom prst="ellipse">
            <a:avLst/>
          </a:prstGeom>
          <a:solidFill>
            <a:srgbClr val="9D36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A9E9612-4242-B854-3AE9-8B221E499D65}"/>
              </a:ext>
            </a:extLst>
          </p:cNvPr>
          <p:cNvSpPr/>
          <p:nvPr/>
        </p:nvSpPr>
        <p:spPr>
          <a:xfrm>
            <a:off x="7120395" y="2972641"/>
            <a:ext cx="914400" cy="914400"/>
          </a:xfrm>
          <a:prstGeom prst="ellipse">
            <a:avLst/>
          </a:prstGeom>
          <a:solidFill>
            <a:srgbClr val="9D36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2550693-2D55-FF77-9963-EBCC65CB3DF1}"/>
              </a:ext>
            </a:extLst>
          </p:cNvPr>
          <p:cNvSpPr/>
          <p:nvPr/>
        </p:nvSpPr>
        <p:spPr>
          <a:xfrm>
            <a:off x="9553575" y="4634555"/>
            <a:ext cx="914400" cy="914400"/>
          </a:xfrm>
          <a:prstGeom prst="ellipse">
            <a:avLst/>
          </a:prstGeom>
          <a:solidFill>
            <a:srgbClr val="9D36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 descr="Olho com preenchimento sólido">
            <a:extLst>
              <a:ext uri="{FF2B5EF4-FFF2-40B4-BE49-F238E27FC236}">
                <a16:creationId xmlns:a16="http://schemas.microsoft.com/office/drawing/2014/main" id="{00F22625-C423-E7A3-6117-3E34A899D3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4325" y="3069000"/>
            <a:ext cx="720000" cy="720000"/>
          </a:xfrm>
          <a:prstGeom prst="rect">
            <a:avLst/>
          </a:prstGeom>
        </p:spPr>
      </p:pic>
      <p:pic>
        <p:nvPicPr>
          <p:cNvPr id="11" name="Gráfico 10" descr="Lâmpada com preenchimento sólido">
            <a:extLst>
              <a:ext uri="{FF2B5EF4-FFF2-40B4-BE49-F238E27FC236}">
                <a16:creationId xmlns:a16="http://schemas.microsoft.com/office/drawing/2014/main" id="{FFD8C6C3-684D-C51D-4A22-764F21C494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4964" y="685651"/>
            <a:ext cx="720000" cy="720000"/>
          </a:xfrm>
          <a:prstGeom prst="rect">
            <a:avLst/>
          </a:prstGeom>
        </p:spPr>
      </p:pic>
      <p:pic>
        <p:nvPicPr>
          <p:cNvPr id="12" name="Gráfico 11" descr="Engrenagem única com preenchimento sólido">
            <a:extLst>
              <a:ext uri="{FF2B5EF4-FFF2-40B4-BE49-F238E27FC236}">
                <a16:creationId xmlns:a16="http://schemas.microsoft.com/office/drawing/2014/main" id="{A29202F9-361F-D87F-4E41-471D150F84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9907" y="4743155"/>
            <a:ext cx="720000" cy="720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B95A14-37A8-111D-2E76-E867546EB547}"/>
              </a:ext>
            </a:extLst>
          </p:cNvPr>
          <p:cNvSpPr txBox="1"/>
          <p:nvPr/>
        </p:nvSpPr>
        <p:spPr>
          <a:xfrm>
            <a:off x="4943760" y="597485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CBB62B5-1504-E595-E387-3669F971B29F}"/>
              </a:ext>
            </a:extLst>
          </p:cNvPr>
          <p:cNvSpPr txBox="1"/>
          <p:nvPr/>
        </p:nvSpPr>
        <p:spPr>
          <a:xfrm>
            <a:off x="4615923" y="2973482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014E5F0-8151-8D81-47C6-DB5AC78E4BAE}"/>
              </a:ext>
            </a:extLst>
          </p:cNvPr>
          <p:cNvSpPr txBox="1"/>
          <p:nvPr/>
        </p:nvSpPr>
        <p:spPr>
          <a:xfrm>
            <a:off x="8933775" y="5571755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3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C2480D58-CC1E-266F-9B26-013754588749}"/>
              </a:ext>
            </a:extLst>
          </p:cNvPr>
          <p:cNvSpPr/>
          <p:nvPr/>
        </p:nvSpPr>
        <p:spPr>
          <a:xfrm>
            <a:off x="1657446" y="209393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9CD0D11-7BED-D4CB-DF1B-4E717104D4F1}"/>
              </a:ext>
            </a:extLst>
          </p:cNvPr>
          <p:cNvSpPr txBox="1"/>
          <p:nvPr/>
        </p:nvSpPr>
        <p:spPr>
          <a:xfrm>
            <a:off x="1836241" y="597485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B44632-19B5-C838-F9AB-815009C4BED4}"/>
              </a:ext>
            </a:extLst>
          </p:cNvPr>
          <p:cNvSpPr/>
          <p:nvPr/>
        </p:nvSpPr>
        <p:spPr>
          <a:xfrm>
            <a:off x="1658242" y="2701267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9B71288-3FBC-B8F1-3C8A-73B8EDEF9359}"/>
              </a:ext>
            </a:extLst>
          </p:cNvPr>
          <p:cNvSpPr txBox="1"/>
          <p:nvPr/>
        </p:nvSpPr>
        <p:spPr>
          <a:xfrm>
            <a:off x="1837037" y="3089359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74F2B77-1527-0E8E-A196-BED387578CB3}"/>
              </a:ext>
            </a:extLst>
          </p:cNvPr>
          <p:cNvSpPr/>
          <p:nvPr/>
        </p:nvSpPr>
        <p:spPr>
          <a:xfrm>
            <a:off x="5836782" y="4998591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D5C99B3-11D2-ECBC-6F1D-9779AC88597C}"/>
              </a:ext>
            </a:extLst>
          </p:cNvPr>
          <p:cNvSpPr txBox="1"/>
          <p:nvPr/>
        </p:nvSpPr>
        <p:spPr>
          <a:xfrm>
            <a:off x="6015577" y="5386683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E3340CF2-A892-0685-714C-865E8441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3084728" y="-316012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77A07F9-F639-BFA1-1231-CC525EEC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2505" flipH="1">
            <a:off x="1749381" y="2251288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4F8FE9A-E7FB-71E8-3887-D98EEC47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7212510" y="4508473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3" grpId="0"/>
      <p:bldP spid="14" grpId="0"/>
      <p:bldP spid="15" grpId="0"/>
      <p:bldP spid="21" grpId="0" animBg="1"/>
      <p:bldP spid="20" grpId="0"/>
      <p:bldP spid="22" grpId="0" animBg="1"/>
      <p:bldP spid="23" grpId="0"/>
      <p:bldP spid="24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92D50B0E-AA21-F76B-F338-1D082CC479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E4E760-1802-74EC-CB5D-8454E34B6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98" y="-1"/>
            <a:ext cx="5444727" cy="6858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062238F-1DA7-C394-586A-C37F318FB603}"/>
              </a:ext>
            </a:extLst>
          </p:cNvPr>
          <p:cNvCxnSpPr/>
          <p:nvPr/>
        </p:nvCxnSpPr>
        <p:spPr>
          <a:xfrm>
            <a:off x="0" y="1676400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Brain Clipart PNG Transparent | OnlyGFX.com">
            <a:extLst>
              <a:ext uri="{FF2B5EF4-FFF2-40B4-BE49-F238E27FC236}">
                <a16:creationId xmlns:a16="http://schemas.microsoft.com/office/drawing/2014/main" id="{3636E138-30B5-3716-24EB-2CF374378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7307" y="695676"/>
            <a:ext cx="3176814" cy="20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7138E9E-9F25-FD9A-C68D-F450B97AFDFE}"/>
              </a:ext>
            </a:extLst>
          </p:cNvPr>
          <p:cNvSpPr/>
          <p:nvPr/>
        </p:nvSpPr>
        <p:spPr>
          <a:xfrm>
            <a:off x="8427246" y="1242800"/>
            <a:ext cx="914400" cy="914400"/>
          </a:xfrm>
          <a:prstGeom prst="ellipse">
            <a:avLst/>
          </a:prstGeom>
          <a:solidFill>
            <a:srgbClr val="9D36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EA09B38-76D5-4B91-1E3D-B9D42E0B94B8}"/>
              </a:ext>
            </a:extLst>
          </p:cNvPr>
          <p:cNvSpPr/>
          <p:nvPr/>
        </p:nvSpPr>
        <p:spPr>
          <a:xfrm>
            <a:off x="10959736" y="1256925"/>
            <a:ext cx="914400" cy="914400"/>
          </a:xfrm>
          <a:prstGeom prst="ellipse">
            <a:avLst/>
          </a:prstGeom>
          <a:solidFill>
            <a:srgbClr val="9D36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1D319D8-138C-5909-9221-AF9F9798BFF1}"/>
              </a:ext>
            </a:extLst>
          </p:cNvPr>
          <p:cNvSpPr/>
          <p:nvPr/>
        </p:nvSpPr>
        <p:spPr>
          <a:xfrm>
            <a:off x="5920958" y="1256925"/>
            <a:ext cx="914400" cy="914400"/>
          </a:xfrm>
          <a:prstGeom prst="ellipse">
            <a:avLst/>
          </a:prstGeom>
          <a:solidFill>
            <a:srgbClr val="9D36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 descr="Balão de chat com preenchimento sólido">
            <a:extLst>
              <a:ext uri="{FF2B5EF4-FFF2-40B4-BE49-F238E27FC236}">
                <a16:creationId xmlns:a16="http://schemas.microsoft.com/office/drawing/2014/main" id="{E02EAB37-8D0F-8E50-F65B-524EDA213B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9677" y="1383075"/>
            <a:ext cx="720000" cy="720000"/>
          </a:xfrm>
          <a:prstGeom prst="rect">
            <a:avLst/>
          </a:prstGeom>
        </p:spPr>
      </p:pic>
      <p:pic>
        <p:nvPicPr>
          <p:cNvPr id="13" name="Gráfico 12" descr="Coração com preenchimento sólido">
            <a:extLst>
              <a:ext uri="{FF2B5EF4-FFF2-40B4-BE49-F238E27FC236}">
                <a16:creationId xmlns:a16="http://schemas.microsoft.com/office/drawing/2014/main" id="{E0966FC6-64B1-CBA4-2E97-B3A9682BD3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7912" y="1402125"/>
            <a:ext cx="720000" cy="720000"/>
          </a:xfrm>
          <a:prstGeom prst="rect">
            <a:avLst/>
          </a:prstGeom>
        </p:spPr>
      </p:pic>
      <p:pic>
        <p:nvPicPr>
          <p:cNvPr id="14" name="Gráfico 13" descr="Selo seguir com preenchimento sólido">
            <a:extLst>
              <a:ext uri="{FF2B5EF4-FFF2-40B4-BE49-F238E27FC236}">
                <a16:creationId xmlns:a16="http://schemas.microsoft.com/office/drawing/2014/main" id="{0DC67A2F-BB03-468C-DEF5-FD41E75F65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5422" y="1341800"/>
            <a:ext cx="720000" cy="720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E04E1A-C478-F490-AC15-4AA0174A23A0}"/>
              </a:ext>
            </a:extLst>
          </p:cNvPr>
          <p:cNvSpPr txBox="1"/>
          <p:nvPr/>
        </p:nvSpPr>
        <p:spPr>
          <a:xfrm>
            <a:off x="6733240" y="2492060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36691C6-9CE8-DA59-E845-6687864204D0}"/>
              </a:ext>
            </a:extLst>
          </p:cNvPr>
          <p:cNvSpPr txBox="1"/>
          <p:nvPr/>
        </p:nvSpPr>
        <p:spPr>
          <a:xfrm>
            <a:off x="6739677" y="3199946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C82C073-88AA-3967-DA2D-19CB96572017}"/>
              </a:ext>
            </a:extLst>
          </p:cNvPr>
          <p:cNvSpPr txBox="1"/>
          <p:nvPr/>
        </p:nvSpPr>
        <p:spPr>
          <a:xfrm>
            <a:off x="6759983" y="3918682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3</a:t>
            </a:r>
          </a:p>
        </p:txBody>
      </p:sp>
      <p:pic>
        <p:nvPicPr>
          <p:cNvPr id="18" name="Gráfico 17" descr="Balão de chat com preenchimento sólido">
            <a:extLst>
              <a:ext uri="{FF2B5EF4-FFF2-40B4-BE49-F238E27FC236}">
                <a16:creationId xmlns:a16="http://schemas.microsoft.com/office/drawing/2014/main" id="{A5A04548-FC45-A765-009A-8424DB89D7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4870" y="2628035"/>
            <a:ext cx="540000" cy="540000"/>
          </a:xfrm>
          <a:prstGeom prst="rect">
            <a:avLst/>
          </a:prstGeom>
        </p:spPr>
      </p:pic>
      <p:pic>
        <p:nvPicPr>
          <p:cNvPr id="19" name="Gráfico 18" descr="Selo seguir com preenchimento sólido">
            <a:extLst>
              <a:ext uri="{FF2B5EF4-FFF2-40B4-BE49-F238E27FC236}">
                <a16:creationId xmlns:a16="http://schemas.microsoft.com/office/drawing/2014/main" id="{4FAF855A-6087-24B3-E96F-DAB5442837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0031" y="3330324"/>
            <a:ext cx="540000" cy="540000"/>
          </a:xfrm>
          <a:prstGeom prst="rect">
            <a:avLst/>
          </a:prstGeom>
        </p:spPr>
      </p:pic>
      <p:pic>
        <p:nvPicPr>
          <p:cNvPr id="20" name="Gráfico 19" descr="Coração com preenchimento sólido">
            <a:extLst>
              <a:ext uri="{FF2B5EF4-FFF2-40B4-BE49-F238E27FC236}">
                <a16:creationId xmlns:a16="http://schemas.microsoft.com/office/drawing/2014/main" id="{560AD5AF-27FA-3C79-2AC3-F76CE726C3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9983" y="4049323"/>
            <a:ext cx="540000" cy="5400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9AC4995D-3742-E04F-AA8D-12B9958A09A5}"/>
              </a:ext>
            </a:extLst>
          </p:cNvPr>
          <p:cNvSpPr txBox="1"/>
          <p:nvPr/>
        </p:nvSpPr>
        <p:spPr>
          <a:xfrm>
            <a:off x="8259243" y="4619150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688691C-153F-034A-FA8B-34C50536BF9B}"/>
              </a:ext>
            </a:extLst>
          </p:cNvPr>
          <p:cNvSpPr txBox="1"/>
          <p:nvPr/>
        </p:nvSpPr>
        <p:spPr>
          <a:xfrm>
            <a:off x="9138574" y="5947362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4CD673B-1792-A90B-738D-2CFFF4DF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9767431" y="2462761"/>
            <a:ext cx="2911842" cy="291184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/>
      <p:bldP spid="16" grpId="0"/>
      <p:bldP spid="17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483B1D98-B885-D043-F5D9-4CFE13DA35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B58F2-634B-8744-17F4-1F61F91E232D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966153-1F02-495A-A8DD-7464A99DAE8C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B44632-19B5-C838-F9AB-815009C4BED4}"/>
              </a:ext>
            </a:extLst>
          </p:cNvPr>
          <p:cNvSpPr/>
          <p:nvPr/>
        </p:nvSpPr>
        <p:spPr>
          <a:xfrm>
            <a:off x="4900807" y="3767959"/>
            <a:ext cx="8339959" cy="2314832"/>
          </a:xfrm>
          <a:custGeom>
            <a:avLst/>
            <a:gdLst>
              <a:gd name="csX0" fmla="*/ 0 w 8339959"/>
              <a:gd name="csY0" fmla="*/ 1157416 h 2314832"/>
              <a:gd name="csX1" fmla="*/ 4169980 w 8339959"/>
              <a:gd name="csY1" fmla="*/ 0 h 2314832"/>
              <a:gd name="csX2" fmla="*/ 8339960 w 8339959"/>
              <a:gd name="csY2" fmla="*/ 1157416 h 2314832"/>
              <a:gd name="csX3" fmla="*/ 4169980 w 8339959"/>
              <a:gd name="csY3" fmla="*/ 2314832 h 2314832"/>
              <a:gd name="csX4" fmla="*/ 0 w 8339959"/>
              <a:gd name="csY4" fmla="*/ 1157416 h 2314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39959" h="2314832" fill="none" extrusionOk="0">
                <a:moveTo>
                  <a:pt x="0" y="1157416"/>
                </a:moveTo>
                <a:cubicBezTo>
                  <a:pt x="10954" y="989899"/>
                  <a:pt x="1812562" y="-168564"/>
                  <a:pt x="4169980" y="0"/>
                </a:cubicBezTo>
                <a:cubicBezTo>
                  <a:pt x="6539680" y="110459"/>
                  <a:pt x="8318235" y="525445"/>
                  <a:pt x="8339960" y="1157416"/>
                </a:cubicBezTo>
                <a:cubicBezTo>
                  <a:pt x="8116884" y="2115582"/>
                  <a:pt x="6576728" y="2202022"/>
                  <a:pt x="4169980" y="2314832"/>
                </a:cubicBezTo>
                <a:cubicBezTo>
                  <a:pt x="1678112" y="2287358"/>
                  <a:pt x="84244" y="1848327"/>
                  <a:pt x="0" y="1157416"/>
                </a:cubicBezTo>
                <a:close/>
              </a:path>
              <a:path w="8339959" h="2314832" stroke="0" extrusionOk="0">
                <a:moveTo>
                  <a:pt x="0" y="1157416"/>
                </a:moveTo>
                <a:cubicBezTo>
                  <a:pt x="133789" y="583927"/>
                  <a:pt x="1807374" y="-360822"/>
                  <a:pt x="4169980" y="0"/>
                </a:cubicBezTo>
                <a:cubicBezTo>
                  <a:pt x="6498714" y="-17211"/>
                  <a:pt x="8411702" y="505311"/>
                  <a:pt x="8339960" y="1157416"/>
                </a:cubicBezTo>
                <a:cubicBezTo>
                  <a:pt x="8506060" y="1885025"/>
                  <a:pt x="6933262" y="2106811"/>
                  <a:pt x="4169980" y="2314832"/>
                </a:cubicBezTo>
                <a:cubicBezTo>
                  <a:pt x="1999126" y="2445709"/>
                  <a:pt x="-73970" y="1691543"/>
                  <a:pt x="0" y="1157416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4F8FE9A-E7FB-71E8-3887-D98EEC47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3323" flipH="1">
            <a:off x="4842968" y="3458173"/>
            <a:ext cx="1721191" cy="17211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2E5D2A4D-09AD-B293-AF16-5CC2646F0597}"/>
              </a:ext>
            </a:extLst>
          </p:cNvPr>
          <p:cNvSpPr/>
          <p:nvPr/>
        </p:nvSpPr>
        <p:spPr>
          <a:xfrm>
            <a:off x="4900807" y="764629"/>
            <a:ext cx="8339959" cy="2314832"/>
          </a:xfrm>
          <a:custGeom>
            <a:avLst/>
            <a:gdLst>
              <a:gd name="csX0" fmla="*/ 0 w 8339959"/>
              <a:gd name="csY0" fmla="*/ 1157416 h 2314832"/>
              <a:gd name="csX1" fmla="*/ 4169980 w 8339959"/>
              <a:gd name="csY1" fmla="*/ 0 h 2314832"/>
              <a:gd name="csX2" fmla="*/ 8339960 w 8339959"/>
              <a:gd name="csY2" fmla="*/ 1157416 h 2314832"/>
              <a:gd name="csX3" fmla="*/ 4169980 w 8339959"/>
              <a:gd name="csY3" fmla="*/ 2314832 h 2314832"/>
              <a:gd name="csX4" fmla="*/ 0 w 8339959"/>
              <a:gd name="csY4" fmla="*/ 1157416 h 23148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39959" h="2314832" fill="none" extrusionOk="0">
                <a:moveTo>
                  <a:pt x="0" y="1157416"/>
                </a:moveTo>
                <a:cubicBezTo>
                  <a:pt x="10954" y="989899"/>
                  <a:pt x="1812562" y="-168564"/>
                  <a:pt x="4169980" y="0"/>
                </a:cubicBezTo>
                <a:cubicBezTo>
                  <a:pt x="6539680" y="110459"/>
                  <a:pt x="8318235" y="525445"/>
                  <a:pt x="8339960" y="1157416"/>
                </a:cubicBezTo>
                <a:cubicBezTo>
                  <a:pt x="8116884" y="2115582"/>
                  <a:pt x="6576728" y="2202022"/>
                  <a:pt x="4169980" y="2314832"/>
                </a:cubicBezTo>
                <a:cubicBezTo>
                  <a:pt x="1678112" y="2287358"/>
                  <a:pt x="84244" y="1848327"/>
                  <a:pt x="0" y="1157416"/>
                </a:cubicBezTo>
                <a:close/>
              </a:path>
              <a:path w="8339959" h="2314832" stroke="0" extrusionOk="0">
                <a:moveTo>
                  <a:pt x="0" y="1157416"/>
                </a:moveTo>
                <a:cubicBezTo>
                  <a:pt x="133789" y="583927"/>
                  <a:pt x="1807374" y="-360822"/>
                  <a:pt x="4169980" y="0"/>
                </a:cubicBezTo>
                <a:cubicBezTo>
                  <a:pt x="6498714" y="-17211"/>
                  <a:pt x="8411702" y="505311"/>
                  <a:pt x="8339960" y="1157416"/>
                </a:cubicBezTo>
                <a:cubicBezTo>
                  <a:pt x="8506060" y="1885025"/>
                  <a:pt x="6933262" y="2106811"/>
                  <a:pt x="4169980" y="2314832"/>
                </a:cubicBezTo>
                <a:cubicBezTo>
                  <a:pt x="1999126" y="2445709"/>
                  <a:pt x="-73970" y="1691543"/>
                  <a:pt x="0" y="1157416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FE563A7-CD40-E53E-538E-AE5A2106322D}"/>
              </a:ext>
            </a:extLst>
          </p:cNvPr>
          <p:cNvSpPr txBox="1"/>
          <p:nvPr/>
        </p:nvSpPr>
        <p:spPr>
          <a:xfrm>
            <a:off x="6096000" y="138535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2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2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2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78AC53-F1FF-404B-66CA-507A4D1457D1}"/>
              </a:ext>
            </a:extLst>
          </p:cNvPr>
          <p:cNvSpPr txBox="1"/>
          <p:nvPr/>
        </p:nvSpPr>
        <p:spPr>
          <a:xfrm>
            <a:off x="6022786" y="432521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2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2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2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3AF9EE2-981B-29C3-CECF-1B4F2009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3323" flipH="1">
            <a:off x="4842969" y="495603"/>
            <a:ext cx="1721191" cy="17211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2EBD8518-265D-3CD6-AD9D-053D89F4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55612" y="135910"/>
            <a:ext cx="4511224" cy="45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 animBg="1"/>
      <p:bldP spid="16" grpId="0" animBg="1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D4BEA12C-88FD-4422-CC17-D6BCD6DBAF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A224291-8FCE-0AB7-4D30-8C6CA92E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7088" flipH="1">
            <a:off x="968113" y="-100604"/>
            <a:ext cx="6839238" cy="68392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D0118BA-75B4-B729-B0B5-416036EE003C}"/>
              </a:ext>
            </a:extLst>
          </p:cNvPr>
          <p:cNvGrpSpPr/>
          <p:nvPr/>
        </p:nvGrpSpPr>
        <p:grpSpPr>
          <a:xfrm>
            <a:off x="-501464" y="1314677"/>
            <a:ext cx="9767680" cy="5638800"/>
            <a:chOff x="573157" y="116121"/>
            <a:chExt cx="11430000" cy="685800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8D8A04EC-F900-24C1-427C-9E98B94DE2E8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A6A9A68C-1CE5-EF65-76A3-1A818CC4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EBAD4D-01A7-E437-3AD0-5C0AB85904AA}"/>
              </a:ext>
            </a:extLst>
          </p:cNvPr>
          <p:cNvSpPr txBox="1"/>
          <p:nvPr/>
        </p:nvSpPr>
        <p:spPr>
          <a:xfrm>
            <a:off x="8259243" y="4619150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F4CE97A-6220-6F85-E6AA-99575C827C06}"/>
              </a:ext>
            </a:extLst>
          </p:cNvPr>
          <p:cNvSpPr/>
          <p:nvPr/>
        </p:nvSpPr>
        <p:spPr>
          <a:xfrm>
            <a:off x="8775461" y="742762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B3CE780-FFD8-5018-4E3A-39A648859956}"/>
              </a:ext>
            </a:extLst>
          </p:cNvPr>
          <p:cNvSpPr txBox="1"/>
          <p:nvPr/>
        </p:nvSpPr>
        <p:spPr>
          <a:xfrm>
            <a:off x="8954256" y="1130854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33AB075-D56F-E53E-FE69-52C064CD08EC}"/>
              </a:ext>
            </a:extLst>
          </p:cNvPr>
          <p:cNvSpPr/>
          <p:nvPr/>
        </p:nvSpPr>
        <p:spPr>
          <a:xfrm>
            <a:off x="8860147" y="2930923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E25D886-F9EA-F055-ADD4-CC2D8B24A02A}"/>
              </a:ext>
            </a:extLst>
          </p:cNvPr>
          <p:cNvSpPr txBox="1"/>
          <p:nvPr/>
        </p:nvSpPr>
        <p:spPr>
          <a:xfrm>
            <a:off x="9038942" y="3319015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A18368F-FA3B-F5F6-B458-C399A86A0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10202743" y="217357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5EDDA5B-C57D-31E5-3671-9557C495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2505" flipH="1">
            <a:off x="8951286" y="2480944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34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D6837EBF-FAA8-4D3B-831D-A84B77786B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1D60CA6-CA98-C78A-ED5A-2ADB7FF39063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E19F23-AF39-1B1C-DE6C-50AD6D84A0A5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10" name="Imagem 9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F195B76-BF6D-3E0A-F5B0-AC185FF7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67" y="1770797"/>
            <a:ext cx="5429250" cy="382905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0FC7DB5-6C41-EA81-CE01-4B1B5B0A27A7}"/>
              </a:ext>
            </a:extLst>
          </p:cNvPr>
          <p:cNvSpPr txBox="1"/>
          <p:nvPr/>
        </p:nvSpPr>
        <p:spPr>
          <a:xfrm>
            <a:off x="4114398" y="2875002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20%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DE1D30E-606A-70CB-F5BD-0A3909701A74}"/>
              </a:ext>
            </a:extLst>
          </p:cNvPr>
          <p:cNvSpPr txBox="1"/>
          <p:nvPr/>
        </p:nvSpPr>
        <p:spPr>
          <a:xfrm>
            <a:off x="9359846" y="2374913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20%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0B11642-ABC6-88F7-3C91-1BF27626039C}"/>
              </a:ext>
            </a:extLst>
          </p:cNvPr>
          <p:cNvSpPr txBox="1"/>
          <p:nvPr/>
        </p:nvSpPr>
        <p:spPr>
          <a:xfrm>
            <a:off x="6639299" y="1456369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35%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0DE047F-B8F8-C3EF-F6DB-6314C5FED949}"/>
              </a:ext>
            </a:extLst>
          </p:cNvPr>
          <p:cNvSpPr txBox="1"/>
          <p:nvPr/>
        </p:nvSpPr>
        <p:spPr>
          <a:xfrm>
            <a:off x="7487187" y="4741062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25%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6FD9621-CAF7-6D30-6038-9BB64EDFE66C}"/>
              </a:ext>
            </a:extLst>
          </p:cNvPr>
          <p:cNvSpPr/>
          <p:nvPr/>
        </p:nvSpPr>
        <p:spPr>
          <a:xfrm>
            <a:off x="-2542166" y="243433"/>
            <a:ext cx="8339959" cy="2061767"/>
          </a:xfrm>
          <a:custGeom>
            <a:avLst/>
            <a:gdLst>
              <a:gd name="csX0" fmla="*/ 0 w 8339959"/>
              <a:gd name="csY0" fmla="*/ 1030884 h 2061767"/>
              <a:gd name="csX1" fmla="*/ 4169980 w 8339959"/>
              <a:gd name="csY1" fmla="*/ 0 h 2061767"/>
              <a:gd name="csX2" fmla="*/ 8339960 w 8339959"/>
              <a:gd name="csY2" fmla="*/ 1030884 h 2061767"/>
              <a:gd name="csX3" fmla="*/ 4169980 w 8339959"/>
              <a:gd name="csY3" fmla="*/ 2061768 h 2061767"/>
              <a:gd name="csX4" fmla="*/ 0 w 8339959"/>
              <a:gd name="csY4" fmla="*/ 1030884 h 20617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39959" h="2061767" fill="none" extrusionOk="0">
                <a:moveTo>
                  <a:pt x="0" y="1030884"/>
                </a:moveTo>
                <a:cubicBezTo>
                  <a:pt x="7402" y="780268"/>
                  <a:pt x="1738852" y="-396950"/>
                  <a:pt x="4169980" y="0"/>
                </a:cubicBezTo>
                <a:cubicBezTo>
                  <a:pt x="6525836" y="87526"/>
                  <a:pt x="8281336" y="481110"/>
                  <a:pt x="8339960" y="1030884"/>
                </a:cubicBezTo>
                <a:cubicBezTo>
                  <a:pt x="8176480" y="1833963"/>
                  <a:pt x="6764185" y="1745095"/>
                  <a:pt x="4169980" y="2061768"/>
                </a:cubicBezTo>
                <a:cubicBezTo>
                  <a:pt x="1781043" y="2049268"/>
                  <a:pt x="42679" y="1626411"/>
                  <a:pt x="0" y="1030884"/>
                </a:cubicBezTo>
                <a:close/>
              </a:path>
              <a:path w="8339959" h="2061767" stroke="0" extrusionOk="0">
                <a:moveTo>
                  <a:pt x="0" y="1030884"/>
                </a:moveTo>
                <a:cubicBezTo>
                  <a:pt x="264185" y="591343"/>
                  <a:pt x="1837266" y="-179820"/>
                  <a:pt x="4169980" y="0"/>
                </a:cubicBezTo>
                <a:cubicBezTo>
                  <a:pt x="6517877" y="-30035"/>
                  <a:pt x="8423067" y="446619"/>
                  <a:pt x="8339960" y="1030884"/>
                </a:cubicBezTo>
                <a:cubicBezTo>
                  <a:pt x="8695129" y="1789222"/>
                  <a:pt x="6683764" y="1966509"/>
                  <a:pt x="4169980" y="2061768"/>
                </a:cubicBezTo>
                <a:cubicBezTo>
                  <a:pt x="1920490" y="2114774"/>
                  <a:pt x="-43954" y="1537777"/>
                  <a:pt x="0" y="1030884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3EC738E-E723-1AD0-BFBE-A933E0F61874}"/>
              </a:ext>
            </a:extLst>
          </p:cNvPr>
          <p:cNvSpPr txBox="1"/>
          <p:nvPr/>
        </p:nvSpPr>
        <p:spPr>
          <a:xfrm>
            <a:off x="227210" y="815102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2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2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24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2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8508D95-9E3D-DAF6-E890-378F6EB28A86}"/>
              </a:ext>
            </a:extLst>
          </p:cNvPr>
          <p:cNvSpPr txBox="1"/>
          <p:nvPr/>
        </p:nvSpPr>
        <p:spPr>
          <a:xfrm>
            <a:off x="3825906" y="3685322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 1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85C3CF5-6FAC-424F-8997-2AC79488FF71}"/>
              </a:ext>
            </a:extLst>
          </p:cNvPr>
          <p:cNvSpPr txBox="1"/>
          <p:nvPr/>
        </p:nvSpPr>
        <p:spPr>
          <a:xfrm>
            <a:off x="7599992" y="5567114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 2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791827F-205F-2D8A-2515-F49B619F3B04}"/>
              </a:ext>
            </a:extLst>
          </p:cNvPr>
          <p:cNvSpPr txBox="1"/>
          <p:nvPr/>
        </p:nvSpPr>
        <p:spPr>
          <a:xfrm>
            <a:off x="10262094" y="3253422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 3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4AD169C-B00E-CA8F-F954-91EE61B10F90}"/>
              </a:ext>
            </a:extLst>
          </p:cNvPr>
          <p:cNvSpPr txBox="1"/>
          <p:nvPr/>
        </p:nvSpPr>
        <p:spPr>
          <a:xfrm>
            <a:off x="6773505" y="984628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dado 4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3D8CBC16-936F-6EE5-E7CF-32AB5054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7605">
            <a:off x="-438489" y="1496185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004BB9C4-F8FC-4F35-ECF7-02330E7F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5068">
            <a:off x="3291960" y="-501411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8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0" grpId="0"/>
      <p:bldP spid="22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83DBAD4A-9877-22DC-C9A3-23D80CF6CE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A1C3C83-E765-3108-B078-3E0FCA562996}"/>
              </a:ext>
            </a:extLst>
          </p:cNvPr>
          <p:cNvSpPr txBox="1"/>
          <p:nvPr/>
        </p:nvSpPr>
        <p:spPr>
          <a:xfrm>
            <a:off x="8259243" y="4619150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8E8AEB-16B2-56D0-A625-52124B478E39}"/>
              </a:ext>
            </a:extLst>
          </p:cNvPr>
          <p:cNvSpPr txBox="1"/>
          <p:nvPr/>
        </p:nvSpPr>
        <p:spPr>
          <a:xfrm>
            <a:off x="9138574" y="5947362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5" name="Mockup">
            <a:extLst>
              <a:ext uri="{FF2B5EF4-FFF2-40B4-BE49-F238E27FC236}">
                <a16:creationId xmlns:a16="http://schemas.microsoft.com/office/drawing/2014/main" id="{DF36354D-B6D3-C008-F4DD-6B46279CD11B}"/>
              </a:ext>
            </a:extLst>
          </p:cNvPr>
          <p:cNvPicPr>
            <a:picLocks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50" y="857250"/>
            <a:ext cx="2610816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35FED35-7119-A509-E253-D257C4689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4" t="2734" r="35010" b="-338"/>
          <a:stretch/>
        </p:blipFill>
        <p:spPr>
          <a:xfrm>
            <a:off x="2341916" y="992187"/>
            <a:ext cx="2387600" cy="4873625"/>
          </a:xfrm>
          <a:prstGeom prst="roundRect">
            <a:avLst>
              <a:gd name="adj" fmla="val 10816"/>
            </a:avLst>
          </a:prstGeom>
        </p:spPr>
      </p:pic>
      <p:pic>
        <p:nvPicPr>
          <p:cNvPr id="6" name="Mockup">
            <a:extLst>
              <a:ext uri="{FF2B5EF4-FFF2-40B4-BE49-F238E27FC236}">
                <a16:creationId xmlns:a16="http://schemas.microsoft.com/office/drawing/2014/main" id="{9BF19AED-1756-6492-8A67-B7F17DAEF5B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873" y="859339"/>
            <a:ext cx="2610975" cy="5139322"/>
          </a:xfrm>
          <a:custGeom>
            <a:avLst/>
            <a:gdLst>
              <a:gd name="connsiteX0" fmla="*/ 0 w 2887376"/>
              <a:gd name="connsiteY0" fmla="*/ 0 h 5688986"/>
              <a:gd name="connsiteX1" fmla="*/ 2887376 w 2887376"/>
              <a:gd name="connsiteY1" fmla="*/ 0 h 5688986"/>
              <a:gd name="connsiteX2" fmla="*/ 2887376 w 2887376"/>
              <a:gd name="connsiteY2" fmla="*/ 5688986 h 5688986"/>
              <a:gd name="connsiteX3" fmla="*/ 0 w 2887376"/>
              <a:gd name="connsiteY3" fmla="*/ 5688986 h 568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376" h="5688986">
                <a:moveTo>
                  <a:pt x="0" y="0"/>
                </a:moveTo>
                <a:lnTo>
                  <a:pt x="2887376" y="0"/>
                </a:lnTo>
                <a:lnTo>
                  <a:pt x="2887376" y="5688986"/>
                </a:lnTo>
                <a:lnTo>
                  <a:pt x="0" y="5688986"/>
                </a:lnTo>
                <a:close/>
              </a:path>
            </a:pathLst>
          </a:cu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6B70B9DB-7AB6-B081-FC85-DBF99A004510}"/>
              </a:ext>
            </a:extLst>
          </p:cNvPr>
          <p:cNvSpPr/>
          <p:nvPr/>
        </p:nvSpPr>
        <p:spPr>
          <a:xfrm>
            <a:off x="5356884" y="2166716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4347A3A-789E-96AE-A9F2-A191D3282003}"/>
              </a:ext>
            </a:extLst>
          </p:cNvPr>
          <p:cNvSpPr txBox="1"/>
          <p:nvPr/>
        </p:nvSpPr>
        <p:spPr>
          <a:xfrm>
            <a:off x="5535679" y="2554808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284868A-B057-73DE-5503-564C39B14FA1}"/>
              </a:ext>
            </a:extLst>
          </p:cNvPr>
          <p:cNvSpPr/>
          <p:nvPr/>
        </p:nvSpPr>
        <p:spPr>
          <a:xfrm>
            <a:off x="8779269" y="2121661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2D964B-5749-5AC4-5ECF-66A8DB3C23E8}"/>
              </a:ext>
            </a:extLst>
          </p:cNvPr>
          <p:cNvSpPr txBox="1"/>
          <p:nvPr/>
        </p:nvSpPr>
        <p:spPr>
          <a:xfrm>
            <a:off x="8958064" y="2509753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3188B3B-CD30-2DDE-12D0-9CB6F2FD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6784166" y="1641311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F25C8BC-F2EE-F7CD-F2AB-0927C31D5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10271667" y="1635599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B7F7D92-2C30-D515-6C5A-B38D4F477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351" flipH="1">
            <a:off x="-730425" y="4953590"/>
            <a:ext cx="2796792" cy="27967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1C9A6E9-7E2F-5F54-FEC0-8695D983C9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BC825000-E869-8283-AECA-D910F837C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1781175"/>
            <a:ext cx="3295650" cy="329565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A1FD376-204E-C530-A307-7937A2907966}"/>
              </a:ext>
            </a:extLst>
          </p:cNvPr>
          <p:cNvSpPr/>
          <p:nvPr/>
        </p:nvSpPr>
        <p:spPr>
          <a:xfrm>
            <a:off x="3486150" y="819000"/>
            <a:ext cx="5219700" cy="5220000"/>
          </a:xfrm>
          <a:prstGeom prst="ellipse">
            <a:avLst/>
          </a:prstGeom>
          <a:noFill/>
          <a:ln w="57150">
            <a:solidFill>
              <a:srgbClr val="5A4A7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3E3F3A0-9F9E-B04F-0FF8-484D1ECEC0B8}"/>
              </a:ext>
            </a:extLst>
          </p:cNvPr>
          <p:cNvSpPr/>
          <p:nvPr/>
        </p:nvSpPr>
        <p:spPr>
          <a:xfrm>
            <a:off x="7286625" y="962175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18848FD-AA6D-C50F-09ED-FBD79FDA814E}"/>
              </a:ext>
            </a:extLst>
          </p:cNvPr>
          <p:cNvSpPr/>
          <p:nvPr/>
        </p:nvSpPr>
        <p:spPr>
          <a:xfrm>
            <a:off x="8272462" y="2971800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DCA9E0F-A189-1DBD-AC8D-6F0B6AFD8266}"/>
              </a:ext>
            </a:extLst>
          </p:cNvPr>
          <p:cNvSpPr/>
          <p:nvPr/>
        </p:nvSpPr>
        <p:spPr>
          <a:xfrm>
            <a:off x="3028950" y="2990850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09777A5-BE68-0E6A-90C0-907884D684A3}"/>
              </a:ext>
            </a:extLst>
          </p:cNvPr>
          <p:cNvSpPr/>
          <p:nvPr/>
        </p:nvSpPr>
        <p:spPr>
          <a:xfrm>
            <a:off x="4083424" y="962175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0375CAD-A88B-C2DA-CCD0-B0E76EB5FB10}"/>
              </a:ext>
            </a:extLst>
          </p:cNvPr>
          <p:cNvSpPr/>
          <p:nvPr/>
        </p:nvSpPr>
        <p:spPr>
          <a:xfrm>
            <a:off x="4083424" y="5067225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7E1F7B0-0DF7-F35B-8B59-2E8BF2FCF60B}"/>
              </a:ext>
            </a:extLst>
          </p:cNvPr>
          <p:cNvSpPr/>
          <p:nvPr/>
        </p:nvSpPr>
        <p:spPr>
          <a:xfrm>
            <a:off x="7286625" y="5067225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 descr="Olho com preenchimento sólido">
            <a:extLst>
              <a:ext uri="{FF2B5EF4-FFF2-40B4-BE49-F238E27FC236}">
                <a16:creationId xmlns:a16="http://schemas.microsoft.com/office/drawing/2014/main" id="{4FDE426C-25BC-75E5-C857-BA6650DF7F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7354" y="5163584"/>
            <a:ext cx="720000" cy="720000"/>
          </a:xfrm>
          <a:prstGeom prst="rect">
            <a:avLst/>
          </a:prstGeom>
        </p:spPr>
      </p:pic>
      <p:pic>
        <p:nvPicPr>
          <p:cNvPr id="16" name="Gráfico 15" descr="Balão de chat com preenchimento sólido">
            <a:extLst>
              <a:ext uri="{FF2B5EF4-FFF2-40B4-BE49-F238E27FC236}">
                <a16:creationId xmlns:a16="http://schemas.microsoft.com/office/drawing/2014/main" id="{1BC14A38-CD3A-D0DD-4A67-14823EF5BB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7669" y="3117000"/>
            <a:ext cx="720000" cy="720000"/>
          </a:xfrm>
          <a:prstGeom prst="rect">
            <a:avLst/>
          </a:prstGeom>
        </p:spPr>
      </p:pic>
      <p:pic>
        <p:nvPicPr>
          <p:cNvPr id="18" name="Gráfico 17" descr="Lâmpada com preenchimento sólido">
            <a:extLst>
              <a:ext uri="{FF2B5EF4-FFF2-40B4-BE49-F238E27FC236}">
                <a16:creationId xmlns:a16="http://schemas.microsoft.com/office/drawing/2014/main" id="{BECCBF02-759F-42BC-495E-75B41193AC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0237" y="1061175"/>
            <a:ext cx="720000" cy="720000"/>
          </a:xfrm>
          <a:prstGeom prst="rect">
            <a:avLst/>
          </a:prstGeom>
        </p:spPr>
      </p:pic>
      <p:pic>
        <p:nvPicPr>
          <p:cNvPr id="20" name="Gráfico 19" descr="Engrenagem única com preenchimento sólido">
            <a:extLst>
              <a:ext uri="{FF2B5EF4-FFF2-40B4-BE49-F238E27FC236}">
                <a16:creationId xmlns:a16="http://schemas.microsoft.com/office/drawing/2014/main" id="{0E283DCC-D268-2684-C305-8983209398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2957" y="5175825"/>
            <a:ext cx="720000" cy="720000"/>
          </a:xfrm>
          <a:prstGeom prst="rect">
            <a:avLst/>
          </a:prstGeom>
        </p:spPr>
      </p:pic>
      <p:pic>
        <p:nvPicPr>
          <p:cNvPr id="22" name="Gráfico 21" descr="Coração com preenchimento sólido">
            <a:extLst>
              <a:ext uri="{FF2B5EF4-FFF2-40B4-BE49-F238E27FC236}">
                <a16:creationId xmlns:a16="http://schemas.microsoft.com/office/drawing/2014/main" id="{AB9761E1-A97B-DF9B-A2FD-CD1D0EF900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0638" y="3117000"/>
            <a:ext cx="720000" cy="720000"/>
          </a:xfrm>
          <a:prstGeom prst="rect">
            <a:avLst/>
          </a:prstGeom>
        </p:spPr>
      </p:pic>
      <p:pic>
        <p:nvPicPr>
          <p:cNvPr id="24" name="Gráfico 23" descr="Selo seguir com preenchimento sólido">
            <a:extLst>
              <a:ext uri="{FF2B5EF4-FFF2-40B4-BE49-F238E27FC236}">
                <a16:creationId xmlns:a16="http://schemas.microsoft.com/office/drawing/2014/main" id="{4FFBE560-C52D-8A79-500B-29C8617003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4801" y="1061175"/>
            <a:ext cx="720000" cy="72000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B635D8-5750-96C6-A29A-1D3CC20655E1}"/>
              </a:ext>
            </a:extLst>
          </p:cNvPr>
          <p:cNvSpPr txBox="1"/>
          <p:nvPr/>
        </p:nvSpPr>
        <p:spPr>
          <a:xfrm>
            <a:off x="8297363" y="893028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08E6AD3-5D4C-6056-A8CC-2D75B80CBD47}"/>
              </a:ext>
            </a:extLst>
          </p:cNvPr>
          <p:cNvSpPr txBox="1"/>
          <p:nvPr/>
        </p:nvSpPr>
        <p:spPr>
          <a:xfrm>
            <a:off x="9285952" y="3006003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7D3E4AB-0E4C-078C-6F6A-448D23082093}"/>
              </a:ext>
            </a:extLst>
          </p:cNvPr>
          <p:cNvSpPr txBox="1"/>
          <p:nvPr/>
        </p:nvSpPr>
        <p:spPr>
          <a:xfrm>
            <a:off x="8399044" y="5181375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3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764CFD4-AB07-EA4E-4389-6A88ED094A18}"/>
              </a:ext>
            </a:extLst>
          </p:cNvPr>
          <p:cNvSpPr txBox="1"/>
          <p:nvPr/>
        </p:nvSpPr>
        <p:spPr>
          <a:xfrm>
            <a:off x="1514038" y="5120326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4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5A002C6-CF9F-FCEC-AE42-D2A83A228E79}"/>
              </a:ext>
            </a:extLst>
          </p:cNvPr>
          <p:cNvSpPr txBox="1"/>
          <p:nvPr/>
        </p:nvSpPr>
        <p:spPr>
          <a:xfrm>
            <a:off x="598259" y="3006003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5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75D1892-7E16-B502-ACAB-0AC1594AA7ED}"/>
              </a:ext>
            </a:extLst>
          </p:cNvPr>
          <p:cNvSpPr txBox="1"/>
          <p:nvPr/>
        </p:nvSpPr>
        <p:spPr>
          <a:xfrm>
            <a:off x="1576776" y="891680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6</a:t>
            </a:r>
          </a:p>
        </p:txBody>
      </p:sp>
    </p:spTree>
    <p:extLst>
      <p:ext uri="{BB962C8B-B14F-4D97-AF65-F5344CB8AC3E}">
        <p14:creationId xmlns:p14="http://schemas.microsoft.com/office/powerpoint/2010/main" val="128516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3827CE12-0203-CBFF-194E-98CD104D61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66C53B-7477-61BE-01A2-8789709A2D20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C76C13-0E4A-6116-9C83-71CFACB1856F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5" name="Picture 4" descr="Brain Clipart PNG Transparent | OnlyGFX.com">
            <a:extLst>
              <a:ext uri="{FF2B5EF4-FFF2-40B4-BE49-F238E27FC236}">
                <a16:creationId xmlns:a16="http://schemas.microsoft.com/office/drawing/2014/main" id="{A8E0A55B-3596-A14E-6F81-FC535E66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7819" y="1552926"/>
            <a:ext cx="6358722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rain Clipart PNG Transparent | OnlyGFX.com">
            <a:extLst>
              <a:ext uri="{FF2B5EF4-FFF2-40B4-BE49-F238E27FC236}">
                <a16:creationId xmlns:a16="http://schemas.microsoft.com/office/drawing/2014/main" id="{92772825-7F29-7196-7BD1-60DD2885C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1"/>
          <a:stretch/>
        </p:blipFill>
        <p:spPr bwMode="auto">
          <a:xfrm flipH="1">
            <a:off x="5052660" y="1552926"/>
            <a:ext cx="1938690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rain Clipart PNG Transparent | OnlyGFX.com">
            <a:extLst>
              <a:ext uri="{FF2B5EF4-FFF2-40B4-BE49-F238E27FC236}">
                <a16:creationId xmlns:a16="http://schemas.microsoft.com/office/drawing/2014/main" id="{F98E73FA-9E6E-8A9D-B135-8255FD1F9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9" r="30565"/>
          <a:stretch/>
        </p:blipFill>
        <p:spPr bwMode="auto">
          <a:xfrm flipH="1">
            <a:off x="6991348" y="1552926"/>
            <a:ext cx="1581151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rain Clipart PNG Transparent | OnlyGFX.com">
            <a:extLst>
              <a:ext uri="{FF2B5EF4-FFF2-40B4-BE49-F238E27FC236}">
                <a16:creationId xmlns:a16="http://schemas.microsoft.com/office/drawing/2014/main" id="{73429717-135B-39A0-3487-78EB44BA3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19"/>
          <a:stretch/>
        </p:blipFill>
        <p:spPr bwMode="auto">
          <a:xfrm flipH="1">
            <a:off x="10511187" y="1552926"/>
            <a:ext cx="895354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rain Clipart PNG Transparent | OnlyGFX.com">
            <a:extLst>
              <a:ext uri="{FF2B5EF4-FFF2-40B4-BE49-F238E27FC236}">
                <a16:creationId xmlns:a16="http://schemas.microsoft.com/office/drawing/2014/main" id="{D7B2413C-0CBE-EEEF-EC00-7E74850BD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55430"/>
          <a:stretch/>
        </p:blipFill>
        <p:spPr bwMode="auto">
          <a:xfrm flipH="1">
            <a:off x="8572499" y="1552926"/>
            <a:ext cx="1938688" cy="4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D4C0FDD-8865-CC90-70F8-0B652E4838E1}"/>
              </a:ext>
            </a:extLst>
          </p:cNvPr>
          <p:cNvSpPr/>
          <p:nvPr/>
        </p:nvSpPr>
        <p:spPr>
          <a:xfrm>
            <a:off x="-819148" y="256117"/>
            <a:ext cx="5505450" cy="4162073"/>
          </a:xfrm>
          <a:custGeom>
            <a:avLst/>
            <a:gdLst>
              <a:gd name="csX0" fmla="*/ 0 w 5505450"/>
              <a:gd name="csY0" fmla="*/ 2081037 h 4162073"/>
              <a:gd name="csX1" fmla="*/ 2752725 w 5505450"/>
              <a:gd name="csY1" fmla="*/ 0 h 4162073"/>
              <a:gd name="csX2" fmla="*/ 5505450 w 5505450"/>
              <a:gd name="csY2" fmla="*/ 2081037 h 4162073"/>
              <a:gd name="csX3" fmla="*/ 2752725 w 5505450"/>
              <a:gd name="csY3" fmla="*/ 4162074 h 4162073"/>
              <a:gd name="csX4" fmla="*/ 0 w 5505450"/>
              <a:gd name="csY4" fmla="*/ 2081037 h 41620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505450" h="4162073" fill="none" extrusionOk="0">
                <a:moveTo>
                  <a:pt x="0" y="2081037"/>
                </a:moveTo>
                <a:cubicBezTo>
                  <a:pt x="4001" y="1104010"/>
                  <a:pt x="1141298" y="-282392"/>
                  <a:pt x="2752725" y="0"/>
                </a:cubicBezTo>
                <a:cubicBezTo>
                  <a:pt x="4440092" y="276757"/>
                  <a:pt x="5297219" y="1001219"/>
                  <a:pt x="5505450" y="2081037"/>
                </a:cubicBezTo>
                <a:cubicBezTo>
                  <a:pt x="5436788" y="3328532"/>
                  <a:pt x="4451415" y="3968059"/>
                  <a:pt x="2752725" y="4162074"/>
                </a:cubicBezTo>
                <a:cubicBezTo>
                  <a:pt x="1186248" y="4155354"/>
                  <a:pt x="187751" y="3345556"/>
                  <a:pt x="0" y="2081037"/>
                </a:cubicBezTo>
                <a:close/>
              </a:path>
              <a:path w="5505450" h="4162073" stroke="0" extrusionOk="0">
                <a:moveTo>
                  <a:pt x="0" y="2081037"/>
                </a:moveTo>
                <a:cubicBezTo>
                  <a:pt x="233997" y="1046681"/>
                  <a:pt x="1158653" y="-446763"/>
                  <a:pt x="2752725" y="0"/>
                </a:cubicBezTo>
                <a:cubicBezTo>
                  <a:pt x="4307366" y="-22989"/>
                  <a:pt x="5793715" y="879950"/>
                  <a:pt x="5505450" y="2081037"/>
                </a:cubicBezTo>
                <a:cubicBezTo>
                  <a:pt x="5667535" y="3316612"/>
                  <a:pt x="4341538" y="4131103"/>
                  <a:pt x="2752725" y="4162074"/>
                </a:cubicBezTo>
                <a:cubicBezTo>
                  <a:pt x="1432292" y="4359986"/>
                  <a:pt x="-197115" y="2950301"/>
                  <a:pt x="0" y="2081037"/>
                </a:cubicBezTo>
                <a:close/>
              </a:path>
            </a:pathLst>
          </a:custGeom>
          <a:solidFill>
            <a:srgbClr val="9D3648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464A17-133B-A629-9F52-16A4A1B56433}"/>
              </a:ext>
            </a:extLst>
          </p:cNvPr>
          <p:cNvSpPr txBox="1"/>
          <p:nvPr/>
        </p:nvSpPr>
        <p:spPr>
          <a:xfrm>
            <a:off x="337105" y="1429212"/>
            <a:ext cx="3925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28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28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2800" b="1" dirty="0">
                <a:solidFill>
                  <a:srgbClr val="8ECAE6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2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03B242F-3F0E-9A7D-51E8-B85E6C7F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7605">
            <a:off x="-704197" y="3024271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9A21378-3A48-0EAA-0086-8D379759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4632">
            <a:off x="1826805" y="-235538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4DC9AD-B85F-7D57-59A5-15168ADC99D2}"/>
              </a:ext>
            </a:extLst>
          </p:cNvPr>
          <p:cNvSpPr txBox="1"/>
          <p:nvPr/>
        </p:nvSpPr>
        <p:spPr>
          <a:xfrm>
            <a:off x="5156479" y="4897872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25%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90AC47-DA5C-BF3D-75DC-F3E350934303}"/>
              </a:ext>
            </a:extLst>
          </p:cNvPr>
          <p:cNvSpPr txBox="1"/>
          <p:nvPr/>
        </p:nvSpPr>
        <p:spPr>
          <a:xfrm>
            <a:off x="6821969" y="821079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25%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F385657-F955-00EF-F202-39C2F89CE046}"/>
              </a:ext>
            </a:extLst>
          </p:cNvPr>
          <p:cNvSpPr txBox="1"/>
          <p:nvPr/>
        </p:nvSpPr>
        <p:spPr>
          <a:xfrm>
            <a:off x="8801527" y="4897872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40%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BA7FC0E-DE75-7745-B413-D84EED3CB2D5}"/>
              </a:ext>
            </a:extLst>
          </p:cNvPr>
          <p:cNvSpPr txBox="1"/>
          <p:nvPr/>
        </p:nvSpPr>
        <p:spPr>
          <a:xfrm>
            <a:off x="9920229" y="1783155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57585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1" grpId="0"/>
      <p:bldP spid="14" grpId="0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755572-6E0F-30D7-A973-F9A2E549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r="12040" b="178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07DBCE9-2EE8-1121-F270-370C0114F2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364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4" descr="Brain Clipart PNG Transparent | OnlyGFX.com">
            <a:extLst>
              <a:ext uri="{FF2B5EF4-FFF2-40B4-BE49-F238E27FC236}">
                <a16:creationId xmlns:a16="http://schemas.microsoft.com/office/drawing/2014/main" id="{545868A5-03B3-FFBA-F824-8387B08C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7535" y="1328913"/>
            <a:ext cx="6416930" cy="42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610AAC-286E-9CEF-EBFD-6D128861508C}"/>
              </a:ext>
            </a:extLst>
          </p:cNvPr>
          <p:cNvSpPr txBox="1"/>
          <p:nvPr/>
        </p:nvSpPr>
        <p:spPr>
          <a:xfrm>
            <a:off x="1809990" y="2430587"/>
            <a:ext cx="89853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RETORNAMOS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C86FFA-FA43-52E8-ACB6-685750CD5E42}"/>
              </a:ext>
            </a:extLst>
          </p:cNvPr>
          <p:cNvSpPr txBox="1"/>
          <p:nvPr/>
        </p:nvSpPr>
        <p:spPr>
          <a:xfrm>
            <a:off x="4962516" y="3510542"/>
            <a:ext cx="2266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breve</a:t>
            </a:r>
          </a:p>
        </p:txBody>
      </p:sp>
    </p:spTree>
    <p:extLst>
      <p:ext uri="{BB962C8B-B14F-4D97-AF65-F5344CB8AC3E}">
        <p14:creationId xmlns:p14="http://schemas.microsoft.com/office/powerpoint/2010/main" val="19108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755572-6E0F-30D7-A973-F9A2E549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r="12040" b="178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07DBCE9-2EE8-1121-F270-370C0114F2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364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9396CD-FE55-B1FB-CD29-5C24982AC8A6}"/>
              </a:ext>
            </a:extLst>
          </p:cNvPr>
          <p:cNvSpPr txBox="1"/>
          <p:nvPr/>
        </p:nvSpPr>
        <p:spPr>
          <a:xfrm>
            <a:off x="1069220" y="2769512"/>
            <a:ext cx="5026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 frase </a:t>
            </a:r>
            <a:r>
              <a:rPr lang="pt-BR" sz="4000" b="1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impactante</a:t>
            </a:r>
            <a:r>
              <a:rPr lang="pt-BR" sz="4000" b="1" dirty="0">
                <a:solidFill>
                  <a:srgbClr val="5D7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000" b="1" dirty="0">
                <a:solidFill>
                  <a:srgbClr val="9D3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encerrar a sua apresentação.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0A4376E-B6BB-A199-226F-AC81A46A495C}"/>
              </a:ext>
            </a:extLst>
          </p:cNvPr>
          <p:cNvSpPr txBox="1"/>
          <p:nvPr/>
        </p:nvSpPr>
        <p:spPr>
          <a:xfrm>
            <a:off x="342899" y="815130"/>
            <a:ext cx="14526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700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“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C6DCF69-C1E7-12CD-BC4E-5E6628A20F54}"/>
              </a:ext>
            </a:extLst>
          </p:cNvPr>
          <p:cNvSpPr txBox="1"/>
          <p:nvPr/>
        </p:nvSpPr>
        <p:spPr>
          <a:xfrm>
            <a:off x="3752765" y="4708504"/>
            <a:ext cx="234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5A4A7B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- Fulano de Tal</a:t>
            </a:r>
          </a:p>
        </p:txBody>
      </p:sp>
    </p:spTree>
    <p:extLst>
      <p:ext uri="{BB962C8B-B14F-4D97-AF65-F5344CB8AC3E}">
        <p14:creationId xmlns:p14="http://schemas.microsoft.com/office/powerpoint/2010/main" val="14702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homem, água, segurando&#10;&#10;Descrição gerada automaticamente">
            <a:extLst>
              <a:ext uri="{FF2B5EF4-FFF2-40B4-BE49-F238E27FC236}">
                <a16:creationId xmlns:a16="http://schemas.microsoft.com/office/drawing/2014/main" id="{61583070-03BA-DDF2-BD78-EF0B59E2B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87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FA10947-7003-DCF9-B40B-149D311227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CCD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706F08F-8C07-2D61-EE7F-994F69C93217}"/>
              </a:ext>
            </a:extLst>
          </p:cNvPr>
          <p:cNvSpPr txBox="1"/>
          <p:nvPr/>
        </p:nvSpPr>
        <p:spPr>
          <a:xfrm>
            <a:off x="412648" y="4392510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C35801-5F09-216B-BAA3-0649BB592EB4}"/>
              </a:ext>
            </a:extLst>
          </p:cNvPr>
          <p:cNvSpPr txBox="1"/>
          <p:nvPr/>
        </p:nvSpPr>
        <p:spPr>
          <a:xfrm>
            <a:off x="940837" y="5741324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item 01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7B0C7B8-F020-8E71-A15C-C6282113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917">
            <a:off x="9297004" y="18089"/>
            <a:ext cx="2954931" cy="29549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A80D34E-3B5E-6B5A-EC87-C74EE79C03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1834480-4D9A-51E3-A34C-B74D42692922}"/>
              </a:ext>
            </a:extLst>
          </p:cNvPr>
          <p:cNvSpPr txBox="1"/>
          <p:nvPr/>
        </p:nvSpPr>
        <p:spPr>
          <a:xfrm>
            <a:off x="806473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5F9FD91-5120-0FD1-4AC6-98019DDEA251}"/>
              </a:ext>
            </a:extLst>
          </p:cNvPr>
          <p:cNvSpPr/>
          <p:nvPr/>
        </p:nvSpPr>
        <p:spPr>
          <a:xfrm>
            <a:off x="-1085850" y="1271707"/>
            <a:ext cx="8144376" cy="5111187"/>
          </a:xfrm>
          <a:custGeom>
            <a:avLst/>
            <a:gdLst>
              <a:gd name="csX0" fmla="*/ 0 w 8144376"/>
              <a:gd name="csY0" fmla="*/ 2555594 h 5111187"/>
              <a:gd name="csX1" fmla="*/ 4072188 w 8144376"/>
              <a:gd name="csY1" fmla="*/ 0 h 5111187"/>
              <a:gd name="csX2" fmla="*/ 8144376 w 8144376"/>
              <a:gd name="csY2" fmla="*/ 2555594 h 5111187"/>
              <a:gd name="csX3" fmla="*/ 4072188 w 8144376"/>
              <a:gd name="csY3" fmla="*/ 5111188 h 5111187"/>
              <a:gd name="csX4" fmla="*/ 0 w 8144376"/>
              <a:gd name="csY4" fmla="*/ 2555594 h 5111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44376" h="5111187" fill="none" extrusionOk="0">
                <a:moveTo>
                  <a:pt x="0" y="2555594"/>
                </a:moveTo>
                <a:cubicBezTo>
                  <a:pt x="3119" y="1278468"/>
                  <a:pt x="1658815" y="-509284"/>
                  <a:pt x="4072188" y="0"/>
                </a:cubicBezTo>
                <a:cubicBezTo>
                  <a:pt x="6502817" y="300847"/>
                  <a:pt x="7911095" y="1222046"/>
                  <a:pt x="8144376" y="2555594"/>
                </a:cubicBezTo>
                <a:cubicBezTo>
                  <a:pt x="7969574" y="4216933"/>
                  <a:pt x="6610281" y="4796801"/>
                  <a:pt x="4072188" y="5111188"/>
                </a:cubicBezTo>
                <a:cubicBezTo>
                  <a:pt x="1561204" y="5073075"/>
                  <a:pt x="27378" y="3983808"/>
                  <a:pt x="0" y="2555594"/>
                </a:cubicBezTo>
                <a:close/>
              </a:path>
              <a:path w="8144376" h="5111187" stroke="0" extrusionOk="0">
                <a:moveTo>
                  <a:pt x="0" y="2555594"/>
                </a:moveTo>
                <a:cubicBezTo>
                  <a:pt x="527340" y="1403274"/>
                  <a:pt x="1793208" y="-181489"/>
                  <a:pt x="4072188" y="0"/>
                </a:cubicBezTo>
                <a:cubicBezTo>
                  <a:pt x="6358802" y="-25167"/>
                  <a:pt x="8461266" y="1087276"/>
                  <a:pt x="8144376" y="2555594"/>
                </a:cubicBezTo>
                <a:cubicBezTo>
                  <a:pt x="8316716" y="4058717"/>
                  <a:pt x="6757828" y="4913848"/>
                  <a:pt x="4072188" y="5111188"/>
                </a:cubicBezTo>
                <a:cubicBezTo>
                  <a:pt x="2105016" y="5390284"/>
                  <a:pt x="-43431" y="3905303"/>
                  <a:pt x="0" y="2555594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8F47D9-1C33-9BE3-81AD-277C9718C104}"/>
              </a:ext>
            </a:extLst>
          </p:cNvPr>
          <p:cNvSpPr txBox="1"/>
          <p:nvPr/>
        </p:nvSpPr>
        <p:spPr>
          <a:xfrm>
            <a:off x="894406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DAEB69-1DF2-6BC2-C9CE-B17FF377BDEA}"/>
              </a:ext>
            </a:extLst>
          </p:cNvPr>
          <p:cNvSpPr txBox="1"/>
          <p:nvPr/>
        </p:nvSpPr>
        <p:spPr>
          <a:xfrm>
            <a:off x="392929" y="2426916"/>
            <a:ext cx="60078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4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4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4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Hand drawing illustration of creative ideas concept">
            <a:extLst>
              <a:ext uri="{FF2B5EF4-FFF2-40B4-BE49-F238E27FC236}">
                <a16:creationId xmlns:a16="http://schemas.microsoft.com/office/drawing/2014/main" id="{0CA54A46-0787-E511-FB3F-574C4A131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735" l="9904" r="89936">
                        <a14:foregroundMark x1="40895" y1="90735" x2="41853" y2="84984"/>
                        <a14:foregroundMark x1="33067" y1="67891" x2="30032" y2="61981"/>
                        <a14:foregroundMark x1="32268" y1="64377" x2="28754" y2="67252"/>
                        <a14:foregroundMark x1="12300" y1="41534" x2="15335" y2="41693"/>
                        <a14:foregroundMark x1="20607" y1="25080" x2="23323" y2="26358"/>
                        <a14:foregroundMark x1="37380" y1="12460" x2="38498" y2="14856"/>
                        <a14:foregroundMark x1="60703" y1="11342" x2="58946" y2="15335"/>
                        <a14:foregroundMark x1="81470" y1="35304" x2="77476" y2="36422"/>
                        <a14:foregroundMark x1="86102" y1="57827" x2="82748" y2="57827"/>
                        <a14:backgroundMark x1="19649" y1="6709" x2="31949" y2="21086"/>
                        <a14:backgroundMark x1="28275" y1="14537" x2="8466" y2="23482"/>
                        <a14:backgroundMark x1="8466" y1="23482" x2="17412" y2="33546"/>
                        <a14:backgroundMark x1="17412" y1="33546" x2="22364" y2="34984"/>
                        <a14:backgroundMark x1="69649" y1="10224" x2="77636" y2="25399"/>
                        <a14:backgroundMark x1="77636" y1="25399" x2="86262" y2="30032"/>
                        <a14:backgroundMark x1="86262" y1="30032" x2="93770" y2="39457"/>
                        <a14:backgroundMark x1="93770" y1="39457" x2="84665" y2="49840"/>
                        <a14:backgroundMark x1="91693" y1="70767" x2="67412" y2="84505"/>
                        <a14:backgroundMark x1="21406" y1="84026" x2="5112" y2="58147"/>
                        <a14:backgroundMark x1="18530" y1="53035" x2="24920" y2="76677"/>
                        <a14:backgroundMark x1="24920" y1="76677" x2="24920" y2="76677"/>
                        <a14:backgroundMark x1="26038" y1="36901" x2="13099" y2="27955"/>
                        <a14:backgroundMark x1="31949" y1="17252" x2="38498" y2="25080"/>
                        <a14:backgroundMark x1="48403" y1="8946" x2="54313" y2="18371"/>
                        <a14:backgroundMark x1="79073" y1="15655" x2="68371" y2="23642"/>
                        <a14:backgroundMark x1="80192" y1="27476" x2="63419" y2="28275"/>
                        <a14:backgroundMark x1="63419" y1="28275" x2="62939" y2="27955"/>
                        <a14:backgroundMark x1="89776" y1="41534" x2="75080" y2="44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152">
            <a:off x="7437290" y="-15381"/>
            <a:ext cx="4705070" cy="47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AE42C71-41AC-BFD7-4F76-77F5C14A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5337">
            <a:off x="361216" y="511294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72A4C2A-3FBC-14FA-A943-BF9ED155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8502">
            <a:off x="3207050" y="5366568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67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F70C6C4D-7696-6A0C-58E8-0449C8DAF5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B1F822D-E555-0AB6-51A0-5AC99B971E8C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362A3A-8FAB-7349-2547-23340FE35258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21" name="Imagem 20" descr="Homem com gato no colo&#10;&#10;Descrição gerada automaticamente">
            <a:extLst>
              <a:ext uri="{FF2B5EF4-FFF2-40B4-BE49-F238E27FC236}">
                <a16:creationId xmlns:a16="http://schemas.microsoft.com/office/drawing/2014/main" id="{D14532D3-2B83-062A-A644-75C183C13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1665" r="1667" b="33506"/>
          <a:stretch>
            <a:fillRect/>
          </a:stretch>
        </p:blipFill>
        <p:spPr>
          <a:xfrm>
            <a:off x="7540595" y="1403058"/>
            <a:ext cx="4263823" cy="4446000"/>
          </a:xfrm>
          <a:custGeom>
            <a:avLst/>
            <a:gdLst>
              <a:gd name="connsiteX0" fmla="*/ 1564047 w 4263823"/>
              <a:gd name="connsiteY0" fmla="*/ 1399 h 4446000"/>
              <a:gd name="connsiteX1" fmla="*/ 2131912 w 4263823"/>
              <a:gd name="connsiteY1" fmla="*/ 608464 h 4446000"/>
              <a:gd name="connsiteX2" fmla="*/ 2699777 w 4263823"/>
              <a:gd name="connsiteY2" fmla="*/ 1399 h 4446000"/>
              <a:gd name="connsiteX3" fmla="*/ 3348064 w 4263823"/>
              <a:gd name="connsiteY3" fmla="*/ 567889 h 4446000"/>
              <a:gd name="connsiteX4" fmla="*/ 3363771 w 4263823"/>
              <a:gd name="connsiteY4" fmla="*/ 572331 h 4446000"/>
              <a:gd name="connsiteX5" fmla="*/ 3752370 w 4263823"/>
              <a:gd name="connsiteY5" fmla="*/ 1290950 h 4446000"/>
              <a:gd name="connsiteX6" fmla="*/ 3803804 w 4263823"/>
              <a:gd name="connsiteY6" fmla="*/ 1319037 h 4446000"/>
              <a:gd name="connsiteX7" fmla="*/ 4041966 w 4263823"/>
              <a:gd name="connsiteY7" fmla="*/ 2277338 h 4446000"/>
              <a:gd name="connsiteX8" fmla="*/ 4263823 w 4263823"/>
              <a:gd name="connsiteY8" fmla="*/ 2801306 h 4446000"/>
              <a:gd name="connsiteX9" fmla="*/ 3837440 w 4263823"/>
              <a:gd name="connsiteY9" fmla="*/ 3465293 h 4446000"/>
              <a:gd name="connsiteX10" fmla="*/ 3837440 w 4263823"/>
              <a:gd name="connsiteY10" fmla="*/ 3471345 h 4446000"/>
              <a:gd name="connsiteX11" fmla="*/ 3821836 w 4263823"/>
              <a:gd name="connsiteY11" fmla="*/ 3615964 h 4446000"/>
              <a:gd name="connsiteX12" fmla="*/ 3024701 w 4263823"/>
              <a:gd name="connsiteY12" fmla="*/ 4125773 h 4446000"/>
              <a:gd name="connsiteX13" fmla="*/ 2588663 w 4263823"/>
              <a:gd name="connsiteY13" fmla="*/ 4446000 h 4446000"/>
              <a:gd name="connsiteX14" fmla="*/ 2131912 w 4263823"/>
              <a:gd name="connsiteY14" fmla="*/ 3989056 h 4446000"/>
              <a:gd name="connsiteX15" fmla="*/ 1675161 w 4263823"/>
              <a:gd name="connsiteY15" fmla="*/ 4446000 h 4446000"/>
              <a:gd name="connsiteX16" fmla="*/ 1239123 w 4263823"/>
              <a:gd name="connsiteY16" fmla="*/ 4125773 h 4446000"/>
              <a:gd name="connsiteX17" fmla="*/ 441988 w 4263823"/>
              <a:gd name="connsiteY17" fmla="*/ 3615964 h 4446000"/>
              <a:gd name="connsiteX18" fmla="*/ 426384 w 4263823"/>
              <a:gd name="connsiteY18" fmla="*/ 3471345 h 4446000"/>
              <a:gd name="connsiteX19" fmla="*/ 426384 w 4263823"/>
              <a:gd name="connsiteY19" fmla="*/ 3465293 h 4446000"/>
              <a:gd name="connsiteX20" fmla="*/ 1 w 4263823"/>
              <a:gd name="connsiteY20" fmla="*/ 2801306 h 4446000"/>
              <a:gd name="connsiteX21" fmla="*/ 221858 w 4263823"/>
              <a:gd name="connsiteY21" fmla="*/ 2277338 h 4446000"/>
              <a:gd name="connsiteX22" fmla="*/ 460020 w 4263823"/>
              <a:gd name="connsiteY22" fmla="*/ 1319037 h 4446000"/>
              <a:gd name="connsiteX23" fmla="*/ 511454 w 4263823"/>
              <a:gd name="connsiteY23" fmla="*/ 1290950 h 4446000"/>
              <a:gd name="connsiteX24" fmla="*/ 900053 w 4263823"/>
              <a:gd name="connsiteY24" fmla="*/ 572331 h 4446000"/>
              <a:gd name="connsiteX25" fmla="*/ 915760 w 4263823"/>
              <a:gd name="connsiteY25" fmla="*/ 567889 h 4446000"/>
              <a:gd name="connsiteX26" fmla="*/ 1564047 w 4263823"/>
              <a:gd name="connsiteY26" fmla="*/ 1399 h 44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63823" h="4446000">
                <a:moveTo>
                  <a:pt x="1564047" y="1399"/>
                </a:moveTo>
                <a:cubicBezTo>
                  <a:pt x="1883538" y="22910"/>
                  <a:pt x="2131741" y="288251"/>
                  <a:pt x="2131912" y="608464"/>
                </a:cubicBezTo>
                <a:cubicBezTo>
                  <a:pt x="2132083" y="288251"/>
                  <a:pt x="2380286" y="22910"/>
                  <a:pt x="2699777" y="1399"/>
                </a:cubicBezTo>
                <a:cubicBezTo>
                  <a:pt x="3035230" y="-21186"/>
                  <a:pt x="3325479" y="232436"/>
                  <a:pt x="3348064" y="567889"/>
                </a:cubicBezTo>
                <a:cubicBezTo>
                  <a:pt x="3353318" y="569298"/>
                  <a:pt x="3358558" y="570777"/>
                  <a:pt x="3363771" y="572331"/>
                </a:cubicBezTo>
                <a:cubicBezTo>
                  <a:pt x="3669522" y="663460"/>
                  <a:pt x="3843506" y="985200"/>
                  <a:pt x="3752370" y="1290950"/>
                </a:cubicBezTo>
                <a:cubicBezTo>
                  <a:pt x="3769900" y="1299588"/>
                  <a:pt x="3787059" y="1308962"/>
                  <a:pt x="3803804" y="1319037"/>
                </a:cubicBezTo>
                <a:cubicBezTo>
                  <a:pt x="4134196" y="1517896"/>
                  <a:pt x="4240826" y="1946939"/>
                  <a:pt x="4041966" y="2277338"/>
                </a:cubicBezTo>
                <a:cubicBezTo>
                  <a:pt x="4183910" y="2414681"/>
                  <a:pt x="4263981" y="2603795"/>
                  <a:pt x="4263823" y="2801306"/>
                </a:cubicBezTo>
                <a:cubicBezTo>
                  <a:pt x="4263747" y="3086969"/>
                  <a:pt x="4097169" y="3346374"/>
                  <a:pt x="3837440" y="3465293"/>
                </a:cubicBezTo>
                <a:cubicBezTo>
                  <a:pt x="3837440" y="3467288"/>
                  <a:pt x="3837440" y="3469282"/>
                  <a:pt x="3837440" y="3471345"/>
                </a:cubicBezTo>
                <a:cubicBezTo>
                  <a:pt x="3837509" y="3519973"/>
                  <a:pt x="3832276" y="3568471"/>
                  <a:pt x="3821836" y="3615964"/>
                </a:cubicBezTo>
                <a:cubicBezTo>
                  <a:pt x="3742495" y="3976869"/>
                  <a:pt x="3385606" y="4205115"/>
                  <a:pt x="3024701" y="4125773"/>
                </a:cubicBezTo>
                <a:cubicBezTo>
                  <a:pt x="2964973" y="4316352"/>
                  <a:pt x="2788382" y="4446042"/>
                  <a:pt x="2588663" y="4446000"/>
                </a:cubicBezTo>
                <a:cubicBezTo>
                  <a:pt x="2336355" y="4445945"/>
                  <a:pt x="2131857" y="4241364"/>
                  <a:pt x="2131912" y="3989056"/>
                </a:cubicBezTo>
                <a:cubicBezTo>
                  <a:pt x="2131967" y="4241364"/>
                  <a:pt x="1927469" y="4445945"/>
                  <a:pt x="1675161" y="4446000"/>
                </a:cubicBezTo>
                <a:cubicBezTo>
                  <a:pt x="1475442" y="4446042"/>
                  <a:pt x="1298851" y="4316352"/>
                  <a:pt x="1239123" y="4125773"/>
                </a:cubicBezTo>
                <a:cubicBezTo>
                  <a:pt x="878218" y="4205115"/>
                  <a:pt x="521329" y="3976869"/>
                  <a:pt x="441988" y="3615964"/>
                </a:cubicBezTo>
                <a:cubicBezTo>
                  <a:pt x="431548" y="3568471"/>
                  <a:pt x="426315" y="3519973"/>
                  <a:pt x="426384" y="3471345"/>
                </a:cubicBezTo>
                <a:cubicBezTo>
                  <a:pt x="426384" y="3469282"/>
                  <a:pt x="426384" y="3467288"/>
                  <a:pt x="426384" y="3465293"/>
                </a:cubicBezTo>
                <a:cubicBezTo>
                  <a:pt x="166655" y="3346374"/>
                  <a:pt x="77" y="3086969"/>
                  <a:pt x="1" y="2801306"/>
                </a:cubicBezTo>
                <a:cubicBezTo>
                  <a:pt x="-157" y="2603795"/>
                  <a:pt x="79914" y="2414681"/>
                  <a:pt x="221858" y="2277338"/>
                </a:cubicBezTo>
                <a:cubicBezTo>
                  <a:pt x="22998" y="1946939"/>
                  <a:pt x="129628" y="1517896"/>
                  <a:pt x="460020" y="1319037"/>
                </a:cubicBezTo>
                <a:cubicBezTo>
                  <a:pt x="476765" y="1308962"/>
                  <a:pt x="493924" y="1299588"/>
                  <a:pt x="511454" y="1290950"/>
                </a:cubicBezTo>
                <a:cubicBezTo>
                  <a:pt x="420318" y="985200"/>
                  <a:pt x="594302" y="663460"/>
                  <a:pt x="900053" y="572331"/>
                </a:cubicBezTo>
                <a:cubicBezTo>
                  <a:pt x="905266" y="570777"/>
                  <a:pt x="910506" y="569298"/>
                  <a:pt x="915760" y="567889"/>
                </a:cubicBezTo>
                <a:cubicBezTo>
                  <a:pt x="938345" y="232436"/>
                  <a:pt x="1228594" y="-21186"/>
                  <a:pt x="1564047" y="1399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DD631D7E-7B01-E83E-4079-64F087681283}"/>
              </a:ext>
            </a:extLst>
          </p:cNvPr>
          <p:cNvSpPr/>
          <p:nvPr/>
        </p:nvSpPr>
        <p:spPr>
          <a:xfrm>
            <a:off x="-792652" y="177946"/>
            <a:ext cx="8431701" cy="4164956"/>
          </a:xfrm>
          <a:custGeom>
            <a:avLst/>
            <a:gdLst>
              <a:gd name="csX0" fmla="*/ 0 w 8431701"/>
              <a:gd name="csY0" fmla="*/ 2082478 h 4164956"/>
              <a:gd name="csX1" fmla="*/ 4215851 w 8431701"/>
              <a:gd name="csY1" fmla="*/ 0 h 4164956"/>
              <a:gd name="csX2" fmla="*/ 8431702 w 8431701"/>
              <a:gd name="csY2" fmla="*/ 2082478 h 4164956"/>
              <a:gd name="csX3" fmla="*/ 4215851 w 8431701"/>
              <a:gd name="csY3" fmla="*/ 4164956 h 4164956"/>
              <a:gd name="csX4" fmla="*/ 0 w 8431701"/>
              <a:gd name="csY4" fmla="*/ 2082478 h 41649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431701" h="4164956" fill="none" extrusionOk="0">
                <a:moveTo>
                  <a:pt x="0" y="2082478"/>
                </a:moveTo>
                <a:cubicBezTo>
                  <a:pt x="7171" y="1241165"/>
                  <a:pt x="1721989" y="-512834"/>
                  <a:pt x="4215851" y="0"/>
                </a:cubicBezTo>
                <a:cubicBezTo>
                  <a:pt x="6614792" y="116930"/>
                  <a:pt x="8145562" y="1027869"/>
                  <a:pt x="8431702" y="2082478"/>
                </a:cubicBezTo>
                <a:cubicBezTo>
                  <a:pt x="8176951" y="3596830"/>
                  <a:pt x="6578201" y="4127980"/>
                  <a:pt x="4215851" y="4164956"/>
                </a:cubicBezTo>
                <a:cubicBezTo>
                  <a:pt x="1633850" y="4128055"/>
                  <a:pt x="86166" y="3285466"/>
                  <a:pt x="0" y="2082478"/>
                </a:cubicBezTo>
                <a:close/>
              </a:path>
              <a:path w="8431701" h="4164956" stroke="0" extrusionOk="0">
                <a:moveTo>
                  <a:pt x="0" y="2082478"/>
                </a:moveTo>
                <a:cubicBezTo>
                  <a:pt x="278089" y="1068989"/>
                  <a:pt x="1836567" y="-308408"/>
                  <a:pt x="4215851" y="0"/>
                </a:cubicBezTo>
                <a:cubicBezTo>
                  <a:pt x="6635953" y="-61402"/>
                  <a:pt x="8710996" y="882206"/>
                  <a:pt x="8431702" y="2082478"/>
                </a:cubicBezTo>
                <a:cubicBezTo>
                  <a:pt x="8981760" y="3525300"/>
                  <a:pt x="7111238" y="3908678"/>
                  <a:pt x="4215851" y="4164956"/>
                </a:cubicBezTo>
                <a:cubicBezTo>
                  <a:pt x="2021431" y="4297585"/>
                  <a:pt x="-84865" y="3112022"/>
                  <a:pt x="0" y="2082478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3C7327A-C9A6-8E17-5C6F-05EA9B6DB14F}"/>
              </a:ext>
            </a:extLst>
          </p:cNvPr>
          <p:cNvSpPr txBox="1"/>
          <p:nvPr/>
        </p:nvSpPr>
        <p:spPr>
          <a:xfrm>
            <a:off x="-404532" y="1055973"/>
            <a:ext cx="69848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4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4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4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380AED6-4609-C2AE-3923-40B4B033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4949">
            <a:off x="4916777" y="-328177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7E1B39F-CEFC-826B-377A-D72CFB76A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8428">
            <a:off x="368925" y="3094930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0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78AECB0-EFFE-CACB-3065-F897D8A00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r="12040" b="178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674F884-FCC6-58E1-02FD-3A3A57B25A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7C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AEA0F12-A386-38DF-C14A-92593C504FFA}"/>
              </a:ext>
            </a:extLst>
          </p:cNvPr>
          <p:cNvSpPr/>
          <p:nvPr/>
        </p:nvSpPr>
        <p:spPr>
          <a:xfrm>
            <a:off x="7110479" y="4431082"/>
            <a:ext cx="6007871" cy="2971800"/>
          </a:xfrm>
          <a:custGeom>
            <a:avLst/>
            <a:gdLst>
              <a:gd name="csX0" fmla="*/ 0 w 6007871"/>
              <a:gd name="csY0" fmla="*/ 1485900 h 2971800"/>
              <a:gd name="csX1" fmla="*/ 3003936 w 6007871"/>
              <a:gd name="csY1" fmla="*/ 0 h 2971800"/>
              <a:gd name="csX2" fmla="*/ 6007872 w 6007871"/>
              <a:gd name="csY2" fmla="*/ 1485900 h 2971800"/>
              <a:gd name="csX3" fmla="*/ 3003936 w 6007871"/>
              <a:gd name="csY3" fmla="*/ 2971800 h 2971800"/>
              <a:gd name="csX4" fmla="*/ 0 w 6007871"/>
              <a:gd name="csY4" fmla="*/ 1485900 h 2971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07871" h="2971800" fill="none" extrusionOk="0">
                <a:moveTo>
                  <a:pt x="0" y="1485900"/>
                </a:moveTo>
                <a:cubicBezTo>
                  <a:pt x="2575" y="776149"/>
                  <a:pt x="1251058" y="-290792"/>
                  <a:pt x="3003936" y="0"/>
                </a:cubicBezTo>
                <a:cubicBezTo>
                  <a:pt x="4702937" y="66213"/>
                  <a:pt x="5955334" y="682797"/>
                  <a:pt x="6007872" y="1485900"/>
                </a:cubicBezTo>
                <a:cubicBezTo>
                  <a:pt x="5864228" y="2511916"/>
                  <a:pt x="4847658" y="2770942"/>
                  <a:pt x="3003936" y="2971800"/>
                </a:cubicBezTo>
                <a:cubicBezTo>
                  <a:pt x="1240998" y="2956683"/>
                  <a:pt x="25270" y="2322044"/>
                  <a:pt x="0" y="1485900"/>
                </a:cubicBezTo>
                <a:close/>
              </a:path>
              <a:path w="6007871" h="2971800" stroke="0" extrusionOk="0">
                <a:moveTo>
                  <a:pt x="0" y="1485900"/>
                </a:moveTo>
                <a:cubicBezTo>
                  <a:pt x="244215" y="785249"/>
                  <a:pt x="1275606" y="-419623"/>
                  <a:pt x="3003936" y="0"/>
                </a:cubicBezTo>
                <a:cubicBezTo>
                  <a:pt x="4846618" y="-122903"/>
                  <a:pt x="6103292" y="648126"/>
                  <a:pt x="6007872" y="1485900"/>
                </a:cubicBezTo>
                <a:cubicBezTo>
                  <a:pt x="6125010" y="2368873"/>
                  <a:pt x="4691966" y="2958692"/>
                  <a:pt x="3003936" y="2971800"/>
                </a:cubicBezTo>
                <a:cubicBezTo>
                  <a:pt x="1424123" y="3050245"/>
                  <a:pt x="-82927" y="2188718"/>
                  <a:pt x="0" y="1485900"/>
                </a:cubicBezTo>
                <a:close/>
              </a:path>
            </a:pathLst>
          </a:custGeom>
          <a:solidFill>
            <a:srgbClr val="5D7C99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1834480-4D9A-51E3-A34C-B74D42692922}"/>
              </a:ext>
            </a:extLst>
          </p:cNvPr>
          <p:cNvSpPr txBox="1"/>
          <p:nvPr/>
        </p:nvSpPr>
        <p:spPr>
          <a:xfrm>
            <a:off x="806473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5F9FD91-5120-0FD1-4AC6-98019DDEA251}"/>
              </a:ext>
            </a:extLst>
          </p:cNvPr>
          <p:cNvSpPr/>
          <p:nvPr/>
        </p:nvSpPr>
        <p:spPr>
          <a:xfrm>
            <a:off x="252489" y="475106"/>
            <a:ext cx="8144376" cy="5111187"/>
          </a:xfrm>
          <a:custGeom>
            <a:avLst/>
            <a:gdLst>
              <a:gd name="csX0" fmla="*/ 0 w 8144376"/>
              <a:gd name="csY0" fmla="*/ 2555594 h 5111187"/>
              <a:gd name="csX1" fmla="*/ 4072188 w 8144376"/>
              <a:gd name="csY1" fmla="*/ 0 h 5111187"/>
              <a:gd name="csX2" fmla="*/ 8144376 w 8144376"/>
              <a:gd name="csY2" fmla="*/ 2555594 h 5111187"/>
              <a:gd name="csX3" fmla="*/ 4072188 w 8144376"/>
              <a:gd name="csY3" fmla="*/ 5111188 h 5111187"/>
              <a:gd name="csX4" fmla="*/ 0 w 8144376"/>
              <a:gd name="csY4" fmla="*/ 2555594 h 51111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44376" h="5111187" fill="none" extrusionOk="0">
                <a:moveTo>
                  <a:pt x="0" y="2555594"/>
                </a:moveTo>
                <a:cubicBezTo>
                  <a:pt x="3119" y="1278468"/>
                  <a:pt x="1658815" y="-509284"/>
                  <a:pt x="4072188" y="0"/>
                </a:cubicBezTo>
                <a:cubicBezTo>
                  <a:pt x="6502817" y="300847"/>
                  <a:pt x="7911095" y="1222046"/>
                  <a:pt x="8144376" y="2555594"/>
                </a:cubicBezTo>
                <a:cubicBezTo>
                  <a:pt x="7969574" y="4216933"/>
                  <a:pt x="6610281" y="4796801"/>
                  <a:pt x="4072188" y="5111188"/>
                </a:cubicBezTo>
                <a:cubicBezTo>
                  <a:pt x="1561204" y="5073075"/>
                  <a:pt x="27378" y="3983808"/>
                  <a:pt x="0" y="2555594"/>
                </a:cubicBezTo>
                <a:close/>
              </a:path>
              <a:path w="8144376" h="5111187" stroke="0" extrusionOk="0">
                <a:moveTo>
                  <a:pt x="0" y="2555594"/>
                </a:moveTo>
                <a:cubicBezTo>
                  <a:pt x="527340" y="1403274"/>
                  <a:pt x="1793208" y="-181489"/>
                  <a:pt x="4072188" y="0"/>
                </a:cubicBezTo>
                <a:cubicBezTo>
                  <a:pt x="6358802" y="-25167"/>
                  <a:pt x="8461266" y="1087276"/>
                  <a:pt x="8144376" y="2555594"/>
                </a:cubicBezTo>
                <a:cubicBezTo>
                  <a:pt x="8316716" y="4058717"/>
                  <a:pt x="6757828" y="4913848"/>
                  <a:pt x="4072188" y="5111188"/>
                </a:cubicBezTo>
                <a:cubicBezTo>
                  <a:pt x="2105016" y="5390284"/>
                  <a:pt x="-43431" y="3905303"/>
                  <a:pt x="0" y="2555594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8F47D9-1C33-9BE3-81AD-277C9718C104}"/>
              </a:ext>
            </a:extLst>
          </p:cNvPr>
          <p:cNvSpPr txBox="1"/>
          <p:nvPr/>
        </p:nvSpPr>
        <p:spPr>
          <a:xfrm>
            <a:off x="894406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DAEB69-1DF2-6BC2-C9CE-B17FF377BDEA}"/>
              </a:ext>
            </a:extLst>
          </p:cNvPr>
          <p:cNvSpPr txBox="1"/>
          <p:nvPr/>
        </p:nvSpPr>
        <p:spPr>
          <a:xfrm>
            <a:off x="1578868" y="1630315"/>
            <a:ext cx="60078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 Modifique e </a:t>
            </a:r>
            <a:r>
              <a:rPr lang="pt-BR" sz="4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destaque</a:t>
            </a:r>
            <a:r>
              <a:rPr lang="pt-BR" sz="4400" dirty="0">
                <a:solidFill>
                  <a:srgbClr val="2B2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palavras </a:t>
            </a:r>
            <a:r>
              <a:rPr lang="pt-BR" sz="4400" b="1" dirty="0">
                <a:solidFill>
                  <a:srgbClr val="5D7C99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importantes</a:t>
            </a:r>
            <a:r>
              <a:rPr lang="pt-BR" sz="44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C986995-3EE3-305B-AB54-1CA980AF0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8271">
            <a:off x="86795" y="4032679"/>
            <a:ext cx="2390014" cy="23900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338BD83-6A9F-C23B-06BE-86F91CBB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6067912" y="187444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8E65A31-FCED-300A-A0EA-585DFD06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10862727" y="3714048"/>
            <a:ext cx="1795976" cy="17959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1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7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0303A378-92CD-A02F-E3CF-31F480DF8B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B58F2-634B-8744-17F4-1F61F91E232D}"/>
              </a:ext>
            </a:extLst>
          </p:cNvPr>
          <p:cNvSpPr txBox="1"/>
          <p:nvPr/>
        </p:nvSpPr>
        <p:spPr>
          <a:xfrm>
            <a:off x="387582" y="4520846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966153-1F02-495A-A8DD-7464A99DAE8C}"/>
              </a:ext>
            </a:extLst>
          </p:cNvPr>
          <p:cNvSpPr txBox="1"/>
          <p:nvPr/>
        </p:nvSpPr>
        <p:spPr>
          <a:xfrm>
            <a:off x="1266913" y="5849058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617E7BB8-A92A-B660-9B30-8D2273D29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07" y="724885"/>
            <a:ext cx="3295650" cy="329565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6F9D025-0F40-9135-AAFC-0615C1553DBC}"/>
              </a:ext>
            </a:extLst>
          </p:cNvPr>
          <p:cNvSpPr/>
          <p:nvPr/>
        </p:nvSpPr>
        <p:spPr>
          <a:xfrm>
            <a:off x="7359882" y="-237290"/>
            <a:ext cx="5219700" cy="5220000"/>
          </a:xfrm>
          <a:prstGeom prst="ellipse">
            <a:avLst/>
          </a:prstGeom>
          <a:noFill/>
          <a:ln w="57150">
            <a:solidFill>
              <a:srgbClr val="E2CCD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0F33EF0-1DE6-48D7-394D-9068CEC5D177}"/>
              </a:ext>
            </a:extLst>
          </p:cNvPr>
          <p:cNvSpPr/>
          <p:nvPr/>
        </p:nvSpPr>
        <p:spPr>
          <a:xfrm>
            <a:off x="7298151" y="586651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A9E9612-4242-B854-3AE9-8B221E499D65}"/>
              </a:ext>
            </a:extLst>
          </p:cNvPr>
          <p:cNvSpPr/>
          <p:nvPr/>
        </p:nvSpPr>
        <p:spPr>
          <a:xfrm>
            <a:off x="7120395" y="2972641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2550693-2D55-FF77-9963-EBCC65CB3DF1}"/>
              </a:ext>
            </a:extLst>
          </p:cNvPr>
          <p:cNvSpPr/>
          <p:nvPr/>
        </p:nvSpPr>
        <p:spPr>
          <a:xfrm>
            <a:off x="9553575" y="4634555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 descr="Olho com preenchimento sólido">
            <a:extLst>
              <a:ext uri="{FF2B5EF4-FFF2-40B4-BE49-F238E27FC236}">
                <a16:creationId xmlns:a16="http://schemas.microsoft.com/office/drawing/2014/main" id="{00F22625-C423-E7A3-6117-3E34A899D3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4325" y="3069000"/>
            <a:ext cx="720000" cy="720000"/>
          </a:xfrm>
          <a:prstGeom prst="rect">
            <a:avLst/>
          </a:prstGeom>
        </p:spPr>
      </p:pic>
      <p:pic>
        <p:nvPicPr>
          <p:cNvPr id="11" name="Gráfico 10" descr="Lâmpada com preenchimento sólido">
            <a:extLst>
              <a:ext uri="{FF2B5EF4-FFF2-40B4-BE49-F238E27FC236}">
                <a16:creationId xmlns:a16="http://schemas.microsoft.com/office/drawing/2014/main" id="{FFD8C6C3-684D-C51D-4A22-764F21C494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4964" y="685651"/>
            <a:ext cx="720000" cy="720000"/>
          </a:xfrm>
          <a:prstGeom prst="rect">
            <a:avLst/>
          </a:prstGeom>
        </p:spPr>
      </p:pic>
      <p:pic>
        <p:nvPicPr>
          <p:cNvPr id="12" name="Gráfico 11" descr="Engrenagem única com preenchimento sólido">
            <a:extLst>
              <a:ext uri="{FF2B5EF4-FFF2-40B4-BE49-F238E27FC236}">
                <a16:creationId xmlns:a16="http://schemas.microsoft.com/office/drawing/2014/main" id="{A29202F9-361F-D87F-4E41-471D150F84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9907" y="4743155"/>
            <a:ext cx="720000" cy="720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B95A14-37A8-111D-2E76-E867546EB547}"/>
              </a:ext>
            </a:extLst>
          </p:cNvPr>
          <p:cNvSpPr txBox="1"/>
          <p:nvPr/>
        </p:nvSpPr>
        <p:spPr>
          <a:xfrm>
            <a:off x="4943760" y="597485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CBB62B5-1504-E595-E387-3669F971B29F}"/>
              </a:ext>
            </a:extLst>
          </p:cNvPr>
          <p:cNvSpPr txBox="1"/>
          <p:nvPr/>
        </p:nvSpPr>
        <p:spPr>
          <a:xfrm>
            <a:off x="4615923" y="2973482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014E5F0-8151-8D81-47C6-DB5AC78E4BAE}"/>
              </a:ext>
            </a:extLst>
          </p:cNvPr>
          <p:cNvSpPr txBox="1"/>
          <p:nvPr/>
        </p:nvSpPr>
        <p:spPr>
          <a:xfrm>
            <a:off x="8933775" y="5571755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3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C2480D58-CC1E-266F-9B26-013754588749}"/>
              </a:ext>
            </a:extLst>
          </p:cNvPr>
          <p:cNvSpPr/>
          <p:nvPr/>
        </p:nvSpPr>
        <p:spPr>
          <a:xfrm>
            <a:off x="1657446" y="209393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9CD0D11-7BED-D4CB-DF1B-4E717104D4F1}"/>
              </a:ext>
            </a:extLst>
          </p:cNvPr>
          <p:cNvSpPr txBox="1"/>
          <p:nvPr/>
        </p:nvSpPr>
        <p:spPr>
          <a:xfrm>
            <a:off x="1836241" y="597485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B44632-19B5-C838-F9AB-815009C4BED4}"/>
              </a:ext>
            </a:extLst>
          </p:cNvPr>
          <p:cNvSpPr/>
          <p:nvPr/>
        </p:nvSpPr>
        <p:spPr>
          <a:xfrm>
            <a:off x="1658242" y="2701267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9B71288-3FBC-B8F1-3C8A-73B8EDEF9359}"/>
              </a:ext>
            </a:extLst>
          </p:cNvPr>
          <p:cNvSpPr txBox="1"/>
          <p:nvPr/>
        </p:nvSpPr>
        <p:spPr>
          <a:xfrm>
            <a:off x="1837037" y="3089359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74F2B77-1527-0E8E-A196-BED387578CB3}"/>
              </a:ext>
            </a:extLst>
          </p:cNvPr>
          <p:cNvSpPr/>
          <p:nvPr/>
        </p:nvSpPr>
        <p:spPr>
          <a:xfrm>
            <a:off x="5836782" y="4998591"/>
            <a:ext cx="2900644" cy="1700934"/>
          </a:xfrm>
          <a:custGeom>
            <a:avLst/>
            <a:gdLst>
              <a:gd name="csX0" fmla="*/ 0 w 2900644"/>
              <a:gd name="csY0" fmla="*/ 850467 h 1700934"/>
              <a:gd name="csX1" fmla="*/ 1450322 w 2900644"/>
              <a:gd name="csY1" fmla="*/ 0 h 1700934"/>
              <a:gd name="csX2" fmla="*/ 2900644 w 2900644"/>
              <a:gd name="csY2" fmla="*/ 850467 h 1700934"/>
              <a:gd name="csX3" fmla="*/ 1450322 w 2900644"/>
              <a:gd name="csY3" fmla="*/ 1700934 h 1700934"/>
              <a:gd name="csX4" fmla="*/ 0 w 2900644"/>
              <a:gd name="csY4" fmla="*/ 850467 h 1700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900644" h="1700934" fill="none" extrusionOk="0">
                <a:moveTo>
                  <a:pt x="0" y="850467"/>
                </a:moveTo>
                <a:cubicBezTo>
                  <a:pt x="4806" y="587736"/>
                  <a:pt x="633294" y="-49690"/>
                  <a:pt x="1450322" y="0"/>
                </a:cubicBezTo>
                <a:cubicBezTo>
                  <a:pt x="2292268" y="67840"/>
                  <a:pt x="2799386" y="414567"/>
                  <a:pt x="2900644" y="850467"/>
                </a:cubicBezTo>
                <a:cubicBezTo>
                  <a:pt x="2853120" y="1388115"/>
                  <a:pt x="2317589" y="1628858"/>
                  <a:pt x="1450322" y="1700934"/>
                </a:cubicBezTo>
                <a:cubicBezTo>
                  <a:pt x="629873" y="1698103"/>
                  <a:pt x="106537" y="1385533"/>
                  <a:pt x="0" y="850467"/>
                </a:cubicBezTo>
                <a:close/>
              </a:path>
              <a:path w="2900644" h="1700934" stroke="0" extrusionOk="0">
                <a:moveTo>
                  <a:pt x="0" y="850467"/>
                </a:moveTo>
                <a:cubicBezTo>
                  <a:pt x="110604" y="435110"/>
                  <a:pt x="627619" y="-131465"/>
                  <a:pt x="1450322" y="0"/>
                </a:cubicBezTo>
                <a:cubicBezTo>
                  <a:pt x="2361546" y="-73769"/>
                  <a:pt x="2933530" y="374862"/>
                  <a:pt x="2900644" y="850467"/>
                </a:cubicBezTo>
                <a:cubicBezTo>
                  <a:pt x="3014269" y="1380630"/>
                  <a:pt x="2332444" y="1664266"/>
                  <a:pt x="1450322" y="1700934"/>
                </a:cubicBezTo>
                <a:cubicBezTo>
                  <a:pt x="746207" y="1796869"/>
                  <a:pt x="-38760" y="1265097"/>
                  <a:pt x="0" y="850467"/>
                </a:cubicBezTo>
                <a:close/>
              </a:path>
            </a:pathLst>
          </a:custGeom>
          <a:solidFill>
            <a:srgbClr val="5A4A7B"/>
          </a:solidFill>
          <a:ln>
            <a:solidFill>
              <a:srgbClr val="E2CCD9"/>
            </a:solidFill>
            <a:extLst>
              <a:ext uri="{C807C97D-BFC1-408E-A445-0C87EB9F89A2}">
                <ask:lineSketchStyleProps xmlns:ask="http://schemas.microsoft.com/office/drawing/2018/sketchyshapes" sd="283481942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D5C99B3-11D2-ECBC-6F1D-9779AC88597C}"/>
              </a:ext>
            </a:extLst>
          </p:cNvPr>
          <p:cNvSpPr txBox="1"/>
          <p:nvPr/>
        </p:nvSpPr>
        <p:spPr>
          <a:xfrm>
            <a:off x="6015577" y="5386683"/>
            <a:ext cx="2637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é um espaço para um pequeno texto.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E3340CF2-A892-0685-714C-865E8441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3084728" y="-316012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77A07F9-F639-BFA1-1231-CC525EEC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2505" flipH="1">
            <a:off x="1749381" y="2251288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4F8FE9A-E7FB-71E8-3887-D98EEC47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7212510" y="4508473"/>
            <a:ext cx="1320252" cy="13202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3" grpId="0"/>
      <p:bldP spid="14" grpId="0"/>
      <p:bldP spid="15" grpId="0"/>
      <p:bldP spid="21" grpId="0" animBg="1"/>
      <p:bldP spid="20" grpId="0"/>
      <p:bldP spid="22" grpId="0" animBg="1"/>
      <p:bldP spid="23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6D20CC7-B900-9148-76D8-5491A283CC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E4E760-1802-74EC-CB5D-8454E34B6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98" y="-1"/>
            <a:ext cx="5444727" cy="6858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062238F-1DA7-C394-586A-C37F318FB603}"/>
              </a:ext>
            </a:extLst>
          </p:cNvPr>
          <p:cNvCxnSpPr/>
          <p:nvPr/>
        </p:nvCxnSpPr>
        <p:spPr>
          <a:xfrm>
            <a:off x="0" y="1676400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Brain Clipart PNG Transparent | OnlyGFX.com">
            <a:extLst>
              <a:ext uri="{FF2B5EF4-FFF2-40B4-BE49-F238E27FC236}">
                <a16:creationId xmlns:a16="http://schemas.microsoft.com/office/drawing/2014/main" id="{3636E138-30B5-3716-24EB-2CF374378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7307" y="695676"/>
            <a:ext cx="3176814" cy="20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7138E9E-9F25-FD9A-C68D-F450B97AFDFE}"/>
              </a:ext>
            </a:extLst>
          </p:cNvPr>
          <p:cNvSpPr/>
          <p:nvPr/>
        </p:nvSpPr>
        <p:spPr>
          <a:xfrm>
            <a:off x="8427246" y="1242800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EA09B38-76D5-4B91-1E3D-B9D42E0B94B8}"/>
              </a:ext>
            </a:extLst>
          </p:cNvPr>
          <p:cNvSpPr/>
          <p:nvPr/>
        </p:nvSpPr>
        <p:spPr>
          <a:xfrm>
            <a:off x="10959736" y="1256925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1D319D8-138C-5909-9221-AF9F9798BFF1}"/>
              </a:ext>
            </a:extLst>
          </p:cNvPr>
          <p:cNvSpPr/>
          <p:nvPr/>
        </p:nvSpPr>
        <p:spPr>
          <a:xfrm>
            <a:off x="5920958" y="1256925"/>
            <a:ext cx="914400" cy="914400"/>
          </a:xfrm>
          <a:prstGeom prst="ellipse">
            <a:avLst/>
          </a:prstGeom>
          <a:solidFill>
            <a:srgbClr val="5A4A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 descr="Balão de chat com preenchimento sólido">
            <a:extLst>
              <a:ext uri="{FF2B5EF4-FFF2-40B4-BE49-F238E27FC236}">
                <a16:creationId xmlns:a16="http://schemas.microsoft.com/office/drawing/2014/main" id="{E02EAB37-8D0F-8E50-F65B-524EDA213B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9677" y="1383075"/>
            <a:ext cx="720000" cy="720000"/>
          </a:xfrm>
          <a:prstGeom prst="rect">
            <a:avLst/>
          </a:prstGeom>
        </p:spPr>
      </p:pic>
      <p:pic>
        <p:nvPicPr>
          <p:cNvPr id="13" name="Gráfico 12" descr="Coração com preenchimento sólido">
            <a:extLst>
              <a:ext uri="{FF2B5EF4-FFF2-40B4-BE49-F238E27FC236}">
                <a16:creationId xmlns:a16="http://schemas.microsoft.com/office/drawing/2014/main" id="{E0966FC6-64B1-CBA4-2E97-B3A9682BD3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7912" y="1402125"/>
            <a:ext cx="720000" cy="720000"/>
          </a:xfrm>
          <a:prstGeom prst="rect">
            <a:avLst/>
          </a:prstGeom>
        </p:spPr>
      </p:pic>
      <p:pic>
        <p:nvPicPr>
          <p:cNvPr id="14" name="Gráfico 13" descr="Selo seguir com preenchimento sólido">
            <a:extLst>
              <a:ext uri="{FF2B5EF4-FFF2-40B4-BE49-F238E27FC236}">
                <a16:creationId xmlns:a16="http://schemas.microsoft.com/office/drawing/2014/main" id="{0DC67A2F-BB03-468C-DEF5-FD41E75F65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5422" y="1341800"/>
            <a:ext cx="720000" cy="720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E04E1A-C478-F490-AC15-4AA0174A23A0}"/>
              </a:ext>
            </a:extLst>
          </p:cNvPr>
          <p:cNvSpPr txBox="1"/>
          <p:nvPr/>
        </p:nvSpPr>
        <p:spPr>
          <a:xfrm>
            <a:off x="6733240" y="2492060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36691C6-9CE8-DA59-E845-6687864204D0}"/>
              </a:ext>
            </a:extLst>
          </p:cNvPr>
          <p:cNvSpPr txBox="1"/>
          <p:nvPr/>
        </p:nvSpPr>
        <p:spPr>
          <a:xfrm>
            <a:off x="6739677" y="3199946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C82C073-88AA-3967-DA2D-19CB96572017}"/>
              </a:ext>
            </a:extLst>
          </p:cNvPr>
          <p:cNvSpPr txBox="1"/>
          <p:nvPr/>
        </p:nvSpPr>
        <p:spPr>
          <a:xfrm>
            <a:off x="6759983" y="3918682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E2CC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Tópico 3</a:t>
            </a:r>
          </a:p>
        </p:txBody>
      </p:sp>
      <p:pic>
        <p:nvPicPr>
          <p:cNvPr id="18" name="Gráfico 17" descr="Balão de chat com preenchimento sólido">
            <a:extLst>
              <a:ext uri="{FF2B5EF4-FFF2-40B4-BE49-F238E27FC236}">
                <a16:creationId xmlns:a16="http://schemas.microsoft.com/office/drawing/2014/main" id="{A5A04548-FC45-A765-009A-8424DB89D7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4870" y="2628035"/>
            <a:ext cx="540000" cy="540000"/>
          </a:xfrm>
          <a:prstGeom prst="rect">
            <a:avLst/>
          </a:prstGeom>
        </p:spPr>
      </p:pic>
      <p:pic>
        <p:nvPicPr>
          <p:cNvPr id="19" name="Gráfico 18" descr="Selo seguir com preenchimento sólido">
            <a:extLst>
              <a:ext uri="{FF2B5EF4-FFF2-40B4-BE49-F238E27FC236}">
                <a16:creationId xmlns:a16="http://schemas.microsoft.com/office/drawing/2014/main" id="{4FAF855A-6087-24B3-E96F-DAB5442837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0031" y="3330324"/>
            <a:ext cx="540000" cy="540000"/>
          </a:xfrm>
          <a:prstGeom prst="rect">
            <a:avLst/>
          </a:prstGeom>
        </p:spPr>
      </p:pic>
      <p:pic>
        <p:nvPicPr>
          <p:cNvPr id="20" name="Gráfico 19" descr="Coração com preenchimento sólido">
            <a:extLst>
              <a:ext uri="{FF2B5EF4-FFF2-40B4-BE49-F238E27FC236}">
                <a16:creationId xmlns:a16="http://schemas.microsoft.com/office/drawing/2014/main" id="{560AD5AF-27FA-3C79-2AC3-F76CE726C3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9983" y="4049323"/>
            <a:ext cx="540000" cy="5400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9AC4995D-3742-E04F-AA8D-12B9958A09A5}"/>
              </a:ext>
            </a:extLst>
          </p:cNvPr>
          <p:cNvSpPr txBox="1"/>
          <p:nvPr/>
        </p:nvSpPr>
        <p:spPr>
          <a:xfrm>
            <a:off x="8259243" y="4619150"/>
            <a:ext cx="3874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rgbClr val="9D364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Título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688691C-153F-034A-FA8B-34C50536BF9B}"/>
              </a:ext>
            </a:extLst>
          </p:cNvPr>
          <p:cNvSpPr txBox="1"/>
          <p:nvPr/>
        </p:nvSpPr>
        <p:spPr>
          <a:xfrm>
            <a:off x="9138574" y="5947362"/>
            <a:ext cx="234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5A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subtítulo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4CD673B-1792-A90B-738D-2CFFF4DF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95">
            <a:off x="9767431" y="2462761"/>
            <a:ext cx="2911842" cy="291184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/>
      <p:bldP spid="16" grpId="0"/>
      <p:bldP spid="17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568</Words>
  <Application>Microsoft Office PowerPoint</Application>
  <PresentationFormat>Widescreen</PresentationFormat>
  <Paragraphs>154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0" baseType="lpstr">
      <vt:lpstr>Times New Roman</vt:lpstr>
      <vt:lpstr>Arial</vt:lpstr>
      <vt:lpstr>Bison Bold</vt:lpstr>
      <vt:lpstr>Calibri</vt:lpstr>
      <vt:lpstr>DokChampa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Monteiro</dc:creator>
  <cp:lastModifiedBy>Marcio Monteiro</cp:lastModifiedBy>
  <cp:revision>22</cp:revision>
  <dcterms:created xsi:type="dcterms:W3CDTF">2022-07-17T00:59:18Z</dcterms:created>
  <dcterms:modified xsi:type="dcterms:W3CDTF">2026-07-20T14:42:26Z</dcterms:modified>
</cp:coreProperties>
</file>