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9" r:id="rId13"/>
  </p:sldIdLst>
  <p:sldSz cx="12192000" cy="6858000"/>
  <p:notesSz cx="6858000" cy="9144000"/>
  <p:embeddedFontLst>
    <p:embeddedFont>
      <p:font typeface="Bison Bold" panose="00000400000000000000" pitchFamily="2" charset="0"/>
      <p:regular r:id="rId14"/>
    </p:embeddedFont>
    <p:embeddedFont>
      <p:font typeface="Cooper Black" panose="0208090404030B020404" pitchFamily="18" charset="0"/>
      <p:regular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AE6"/>
    <a:srgbClr val="0077B6"/>
    <a:srgbClr val="CAF0F8"/>
    <a:srgbClr val="03045E"/>
    <a:srgbClr val="90E0EF"/>
    <a:srgbClr val="00B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2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66FF-D475-767C-3613-D39FA0CF9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FEEB2B-635A-1D8D-8BB2-D2DAA3A61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897EF9-0BBC-CCB0-7F5F-886473CF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513-A697-412C-9CBC-04A677E46C5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E7B1B7-07B4-796F-875B-EB85D078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31876E-CB5E-4B76-8CA5-3A2627D0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D24F-80D2-45BE-81A0-FEA748361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91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036F1-C379-514E-AE0B-27573804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C5B80B-EA86-C39C-0099-B4F773D89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B0CD10-E348-685E-7AD3-95B6E781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513-A697-412C-9CBC-04A677E46C5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C6788A-8AC7-B4D3-FACA-60D49221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0A1E3D-451A-60ED-F431-52CDADFA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D24F-80D2-45BE-81A0-FEA748361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57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091858-82B6-FF39-9F69-28344E6BE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E5FB2A-53A4-D4FB-ED20-0B32813CC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0B4333-9945-9FA7-45C3-C2603C05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513-A697-412C-9CBC-04A677E46C5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D4B5C3-03C8-23A8-E55F-A6149673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F85F74-8B54-AE31-6A19-C6784781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D24F-80D2-45BE-81A0-FEA748361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24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B7947-9A8C-EC47-A760-1D872296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5F8C01-06A9-C442-7B0C-7FCAE3105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96A003-F74F-B1AC-146C-86F0B7A8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513-A697-412C-9CBC-04A677E46C5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A26655-565E-1367-95BB-FC78A215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BC2CF1-568A-DF5B-E416-39738EE9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D24F-80D2-45BE-81A0-FEA748361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43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25847-ED9D-319B-587A-EA969FC6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9CC973-2868-7647-3D1E-3F42D806D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30949-812C-9C03-804C-B4EBBD4A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513-A697-412C-9CBC-04A677E46C5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5191D9-238B-4748-ED09-569C5349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CF4E48-A99B-AA10-942B-B72C7BB6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D24F-80D2-45BE-81A0-FEA748361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58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A7A3B-2934-A47E-B2A5-D5DF4068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6D2166-B327-7708-05D6-3B15A3722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3AFD2A-FB60-3224-26FA-C9CCBEC1B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761054-37B4-1325-3AB9-A5D2E468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513-A697-412C-9CBC-04A677E46C5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362BCA-4B23-889B-D34C-E1A95DFA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2C3A16-07F8-0A6F-9953-0F318824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D24F-80D2-45BE-81A0-FEA748361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67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3E14D-E885-B7C5-7471-1576D90C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9A08A4-A0CB-82B6-8AE2-052FEAA9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1ECD06-67D6-3AED-EC64-56020852A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0D74C99-81F0-ED2B-ACBF-19331F19A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18DA50B-3A2A-63B1-8AFF-F1454D83D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DCFD910-BD7F-5C29-850F-33D783C6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513-A697-412C-9CBC-04A677E46C5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0D3DF0-13A1-23DD-9FBD-13E22BD1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561604E-A57E-20A8-EB00-9D1740E5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D24F-80D2-45BE-81A0-FEA748361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21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D4976-A9B4-804C-DC62-5B3C00CB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E70F9D-5FB3-700D-CEAD-FA4F5E86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513-A697-412C-9CBC-04A677E46C5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562C9D7-4F6F-CE8E-C87E-A011C0D0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C49BEFB-EE32-5011-B173-9F3CC90E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D24F-80D2-45BE-81A0-FEA748361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96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D484C2-03B1-8740-141F-7C0CFF89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513-A697-412C-9CBC-04A677E46C5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0F2A33-CB8F-F106-A363-5601C9B0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B62DED-27A9-E8F8-BBEC-7135F5ED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D24F-80D2-45BE-81A0-FEA748361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39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B5B50-3E1E-BCE8-E2FC-6A16CD13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DB982B-71D9-C0C5-C178-8A3B7440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4019F5-DE56-CE08-4A0C-F9A637DCC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AFF9EC-C713-7D13-1193-823AFAC0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513-A697-412C-9CBC-04A677E46C5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BE8FB5-8D1E-8810-3D13-3101137C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3272EC-4F93-18E0-C16B-F1A610F9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D24F-80D2-45BE-81A0-FEA748361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18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9C4E9-04FC-7664-3E8E-B5373C99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75D94C-1F4A-6A2B-EE0E-A56A77D34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B4979B-0456-5D06-FE29-D1D314FF6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3C52D9-FEFC-16DE-B4BA-8751F45C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513-A697-412C-9CBC-04A677E46C5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EEC9D9-E27E-8754-2A6A-DF72E96D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2CAA68-34D1-6A5B-54F9-5F3DEBAB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D24F-80D2-45BE-81A0-FEA748361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70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23F9350-C4D4-631B-8BCC-F36BEC7B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BDF3B5-5A15-8E22-8136-449EE96BF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A67ABE-02E5-0732-FE89-20CCD078E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F513-A697-412C-9CBC-04A677E46C5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4266F2-9EFD-1894-78CB-15BE871F6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DE0136-F432-7538-A308-12D341D9A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D24F-80D2-45BE-81A0-FEA748361C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6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D181CAF-3108-8A62-ED6E-78A7C2C2C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8" y="-2601493"/>
            <a:ext cx="3858163" cy="132416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943402A-FF4B-A7AF-B1D6-6653673D43D8}"/>
              </a:ext>
            </a:extLst>
          </p:cNvPr>
          <p:cNvSpPr txBox="1"/>
          <p:nvPr/>
        </p:nvSpPr>
        <p:spPr>
          <a:xfrm>
            <a:off x="2896983" y="4140437"/>
            <a:ext cx="6732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CAF0F8"/>
                </a:solidFill>
                <a:latin typeface="Cooper Black" panose="0208090404030B020404" pitchFamily="18" charset="0"/>
              </a:rPr>
              <a:t>TEMPLATE+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F6D362A-BF32-12F7-D46C-4A48A9F9C0A3}"/>
              </a:ext>
            </a:extLst>
          </p:cNvPr>
          <p:cNvSpPr txBox="1"/>
          <p:nvPr/>
        </p:nvSpPr>
        <p:spPr>
          <a:xfrm>
            <a:off x="4972134" y="5088536"/>
            <a:ext cx="2247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03045E"/>
                </a:solidFill>
                <a:latin typeface="Corbel" panose="020B0503020204020204" pitchFamily="34" charset="0"/>
              </a:rPr>
              <a:t>autismo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7DDD8FA-1569-7E8B-6036-919BED9E5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70" y="876867"/>
            <a:ext cx="44378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áfico 38" descr="Nuvem">
            <a:extLst>
              <a:ext uri="{FF2B5EF4-FFF2-40B4-BE49-F238E27FC236}">
                <a16:creationId xmlns:a16="http://schemas.microsoft.com/office/drawing/2014/main" id="{8237B24E-7087-FD1F-32F3-255BB8F6CE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4514" y="-1047183"/>
            <a:ext cx="3638550" cy="3638550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25" name="Gráfico 24" descr="Nuvem">
            <a:extLst>
              <a:ext uri="{FF2B5EF4-FFF2-40B4-BE49-F238E27FC236}">
                <a16:creationId xmlns:a16="http://schemas.microsoft.com/office/drawing/2014/main" id="{46EDB8C4-3F2A-7333-5629-C180EC9415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6964" y="-691851"/>
            <a:ext cx="3638550" cy="3638550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40" name="Gráfico 39" descr="Nuvem">
            <a:extLst>
              <a:ext uri="{FF2B5EF4-FFF2-40B4-BE49-F238E27FC236}">
                <a16:creationId xmlns:a16="http://schemas.microsoft.com/office/drawing/2014/main" id="{7B001588-43CF-1C7C-F693-48225193BB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18038" y="-252633"/>
            <a:ext cx="2844000" cy="2844000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41" name="Gráfico 40" descr="Nuvem">
            <a:extLst>
              <a:ext uri="{FF2B5EF4-FFF2-40B4-BE49-F238E27FC236}">
                <a16:creationId xmlns:a16="http://schemas.microsoft.com/office/drawing/2014/main" id="{5AFE72D9-0567-057D-2195-0C84B71485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052" y="-545133"/>
            <a:ext cx="2844000" cy="2844000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43" name="Gráfico 42" descr="Nuvem">
            <a:extLst>
              <a:ext uri="{FF2B5EF4-FFF2-40B4-BE49-F238E27FC236}">
                <a16:creationId xmlns:a16="http://schemas.microsoft.com/office/drawing/2014/main" id="{846AA465-36ED-DBFA-1964-F6E813AD59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8599" y="4662833"/>
            <a:ext cx="2513401" cy="251340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44" name="Gráfico 43" descr="Nuvem">
            <a:extLst>
              <a:ext uri="{FF2B5EF4-FFF2-40B4-BE49-F238E27FC236}">
                <a16:creationId xmlns:a16="http://schemas.microsoft.com/office/drawing/2014/main" id="{D73B2928-0180-AFCC-8118-FFF9ADFA9E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2052" y="4681884"/>
            <a:ext cx="2513400" cy="2513400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39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 descr="Nuvem">
            <a:extLst>
              <a:ext uri="{FF2B5EF4-FFF2-40B4-BE49-F238E27FC236}">
                <a16:creationId xmlns:a16="http://schemas.microsoft.com/office/drawing/2014/main" id="{223D51C7-5627-DD2E-3852-B91F632A64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192472" y="-830089"/>
            <a:ext cx="8804544" cy="8804544"/>
          </a:xfrm>
          <a:prstGeom prst="rect">
            <a:avLst/>
          </a:prstGeom>
          <a:effectLst/>
        </p:spPr>
      </p:pic>
      <p:pic>
        <p:nvPicPr>
          <p:cNvPr id="3" name="Gráfico 2" descr="Nuvem">
            <a:extLst>
              <a:ext uri="{FF2B5EF4-FFF2-40B4-BE49-F238E27FC236}">
                <a16:creationId xmlns:a16="http://schemas.microsoft.com/office/drawing/2014/main" id="{44738C9E-F628-E47C-C07E-14133511D4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618028" y="-830089"/>
            <a:ext cx="8804544" cy="8804544"/>
          </a:xfrm>
          <a:prstGeom prst="rect">
            <a:avLst/>
          </a:prstGeom>
          <a:effectLst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37F4392-F1A4-07B3-11BE-556C8569F64C}"/>
              </a:ext>
            </a:extLst>
          </p:cNvPr>
          <p:cNvSpPr txBox="1"/>
          <p:nvPr/>
        </p:nvSpPr>
        <p:spPr>
          <a:xfrm>
            <a:off x="4603315" y="220927"/>
            <a:ext cx="2985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77B6"/>
                </a:solidFill>
                <a:latin typeface="Cooper Black" panose="0208090404030B020404" pitchFamily="18" charset="0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066179-ACD9-F87E-6ABE-9B535CC83195}"/>
              </a:ext>
            </a:extLst>
          </p:cNvPr>
          <p:cNvSpPr txBox="1"/>
          <p:nvPr/>
        </p:nvSpPr>
        <p:spPr>
          <a:xfrm>
            <a:off x="5438608" y="92946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3045E"/>
                </a:solidFill>
                <a:latin typeface="Corbel" panose="020B0503020204020204" pitchFamily="34" charset="0"/>
              </a:rPr>
              <a:t>subtítulo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B13BEF-52C3-3B4A-9BAC-BFAEF8322699}"/>
              </a:ext>
            </a:extLst>
          </p:cNvPr>
          <p:cNvSpPr txBox="1"/>
          <p:nvPr/>
        </p:nvSpPr>
        <p:spPr>
          <a:xfrm>
            <a:off x="982093" y="2711950"/>
            <a:ext cx="463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Sua descrição aqui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94F0A0-6006-F001-ED89-0E2CCD8A689F}"/>
              </a:ext>
            </a:extLst>
          </p:cNvPr>
          <p:cNvSpPr txBox="1"/>
          <p:nvPr/>
        </p:nvSpPr>
        <p:spPr>
          <a:xfrm>
            <a:off x="973020" y="3420679"/>
            <a:ext cx="4635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 </a:t>
            </a:r>
            <a:r>
              <a:rPr lang="pt-BR" sz="3200" b="1" dirty="0">
                <a:solidFill>
                  <a:srgbClr val="03045E"/>
                </a:solidFill>
                <a:latin typeface="Corbel" panose="020B0503020204020204" pitchFamily="34" charset="0"/>
              </a:rPr>
              <a:t>Evite excesso </a:t>
            </a:r>
            <a:r>
              <a:rPr lang="pt-BR" sz="3200" dirty="0">
                <a:solidFill>
                  <a:srgbClr val="0077B6"/>
                </a:solidFill>
                <a:latin typeface="Corbel" panose="020B0503020204020204" pitchFamily="34" charset="0"/>
              </a:rPr>
              <a:t>de texto.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DC376E-EFF3-5538-17B5-3B406889AA68}"/>
              </a:ext>
            </a:extLst>
          </p:cNvPr>
          <p:cNvSpPr txBox="1"/>
          <p:nvPr/>
        </p:nvSpPr>
        <p:spPr>
          <a:xfrm>
            <a:off x="6753392" y="2711950"/>
            <a:ext cx="463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Sua descrição aqui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B88D1B-C77E-A591-CA87-FD3D0F273A34}"/>
              </a:ext>
            </a:extLst>
          </p:cNvPr>
          <p:cNvSpPr txBox="1"/>
          <p:nvPr/>
        </p:nvSpPr>
        <p:spPr>
          <a:xfrm>
            <a:off x="6744319" y="3420679"/>
            <a:ext cx="4635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90E0EF"/>
                </a:solidFill>
                <a:latin typeface="Corbel" panose="020B0503020204020204" pitchFamily="34" charset="0"/>
              </a:rPr>
              <a:t>Texto sobre o conteúdo deste slide. </a:t>
            </a:r>
            <a:r>
              <a:rPr lang="pt-BR" sz="3200" b="1" dirty="0">
                <a:solidFill>
                  <a:srgbClr val="03045E"/>
                </a:solidFill>
                <a:latin typeface="Corbel" panose="020B0503020204020204" pitchFamily="34" charset="0"/>
              </a:rPr>
              <a:t>Evite excesso </a:t>
            </a:r>
            <a:r>
              <a:rPr lang="pt-BR" sz="3200" dirty="0">
                <a:solidFill>
                  <a:srgbClr val="90E0EF"/>
                </a:solidFill>
                <a:latin typeface="Corbel" panose="020B0503020204020204" pitchFamily="34" charset="0"/>
              </a:rPr>
              <a:t>de texto.</a:t>
            </a:r>
          </a:p>
        </p:txBody>
      </p:sp>
    </p:spTree>
    <p:extLst>
      <p:ext uri="{BB962C8B-B14F-4D97-AF65-F5344CB8AC3E}">
        <p14:creationId xmlns:p14="http://schemas.microsoft.com/office/powerpoint/2010/main" val="27730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 descr="Nuvem">
            <a:extLst>
              <a:ext uri="{FF2B5EF4-FFF2-40B4-BE49-F238E27FC236}">
                <a16:creationId xmlns:a16="http://schemas.microsoft.com/office/drawing/2014/main" id="{3A401072-0002-7B30-D09C-0D581FBC09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5969" y="4600676"/>
            <a:ext cx="3580007" cy="3580007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EC602195-AA5D-6AF5-4ECA-5D59666E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71" y="2077017"/>
            <a:ext cx="44378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CC1A934-B591-F892-BCD8-73C7326DFBC4}"/>
              </a:ext>
            </a:extLst>
          </p:cNvPr>
          <p:cNvSpPr txBox="1"/>
          <p:nvPr/>
        </p:nvSpPr>
        <p:spPr>
          <a:xfrm>
            <a:off x="659965" y="467320"/>
            <a:ext cx="2985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77B6"/>
                </a:solidFill>
                <a:latin typeface="Cooper Black" panose="0208090404030B020404" pitchFamily="18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497D08-8FD3-8B06-B1BB-BF82D4B67F1D}"/>
              </a:ext>
            </a:extLst>
          </p:cNvPr>
          <p:cNvSpPr txBox="1"/>
          <p:nvPr/>
        </p:nvSpPr>
        <p:spPr>
          <a:xfrm>
            <a:off x="755215" y="1159817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3045E"/>
                </a:solidFill>
                <a:latin typeface="Corbel" panose="020B0503020204020204" pitchFamily="34" charset="0"/>
              </a:rPr>
              <a:t>subtítulo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574B82F-32B4-0A2D-A6E3-65F8DF5C1FEA}"/>
              </a:ext>
            </a:extLst>
          </p:cNvPr>
          <p:cNvCxnSpPr/>
          <p:nvPr/>
        </p:nvCxnSpPr>
        <p:spPr>
          <a:xfrm flipH="1">
            <a:off x="2781300" y="2762250"/>
            <a:ext cx="1885950" cy="0"/>
          </a:xfrm>
          <a:prstGeom prst="line">
            <a:avLst/>
          </a:prstGeom>
          <a:ln w="57150">
            <a:solidFill>
              <a:srgbClr val="007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A6D75E8-0972-8351-FF10-2C399C24E25D}"/>
              </a:ext>
            </a:extLst>
          </p:cNvPr>
          <p:cNvCxnSpPr/>
          <p:nvPr/>
        </p:nvCxnSpPr>
        <p:spPr>
          <a:xfrm flipH="1">
            <a:off x="2266950" y="3771900"/>
            <a:ext cx="1885950" cy="0"/>
          </a:xfrm>
          <a:prstGeom prst="line">
            <a:avLst/>
          </a:prstGeom>
          <a:ln w="57150">
            <a:solidFill>
              <a:srgbClr val="007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EBB1BE2-3970-862B-25F1-8129A998529C}"/>
              </a:ext>
            </a:extLst>
          </p:cNvPr>
          <p:cNvCxnSpPr/>
          <p:nvPr/>
        </p:nvCxnSpPr>
        <p:spPr>
          <a:xfrm flipH="1">
            <a:off x="2657871" y="4781550"/>
            <a:ext cx="1885950" cy="0"/>
          </a:xfrm>
          <a:prstGeom prst="line">
            <a:avLst/>
          </a:prstGeom>
          <a:ln w="57150">
            <a:solidFill>
              <a:srgbClr val="007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5CC9A79-B639-A160-0428-891FB2ABD0C1}"/>
              </a:ext>
            </a:extLst>
          </p:cNvPr>
          <p:cNvCxnSpPr/>
          <p:nvPr/>
        </p:nvCxnSpPr>
        <p:spPr>
          <a:xfrm flipH="1">
            <a:off x="7639050" y="2762250"/>
            <a:ext cx="1885950" cy="0"/>
          </a:xfrm>
          <a:prstGeom prst="line">
            <a:avLst/>
          </a:prstGeom>
          <a:ln w="57150">
            <a:solidFill>
              <a:srgbClr val="007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A6A17CC-3DEE-6C78-434C-22DCC0B3CD52}"/>
              </a:ext>
            </a:extLst>
          </p:cNvPr>
          <p:cNvCxnSpPr/>
          <p:nvPr/>
        </p:nvCxnSpPr>
        <p:spPr>
          <a:xfrm flipH="1">
            <a:off x="8115300" y="3771900"/>
            <a:ext cx="1885950" cy="0"/>
          </a:xfrm>
          <a:prstGeom prst="line">
            <a:avLst/>
          </a:prstGeom>
          <a:ln w="57150">
            <a:solidFill>
              <a:srgbClr val="007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7AAB910-8058-6797-25EC-11C8A3827C80}"/>
              </a:ext>
            </a:extLst>
          </p:cNvPr>
          <p:cNvCxnSpPr/>
          <p:nvPr/>
        </p:nvCxnSpPr>
        <p:spPr>
          <a:xfrm flipH="1">
            <a:off x="7515621" y="4781550"/>
            <a:ext cx="1885950" cy="0"/>
          </a:xfrm>
          <a:prstGeom prst="line">
            <a:avLst/>
          </a:prstGeom>
          <a:ln w="57150">
            <a:solidFill>
              <a:srgbClr val="007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B5F9B1-92EF-383A-8156-D185859F3260}"/>
              </a:ext>
            </a:extLst>
          </p:cNvPr>
          <p:cNvSpPr txBox="1"/>
          <p:nvPr/>
        </p:nvSpPr>
        <p:spPr>
          <a:xfrm>
            <a:off x="529307" y="2400299"/>
            <a:ext cx="25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Item 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394EB5-6263-0AEC-C0C2-A1F5424343F0}"/>
              </a:ext>
            </a:extLst>
          </p:cNvPr>
          <p:cNvSpPr txBox="1"/>
          <p:nvPr/>
        </p:nvSpPr>
        <p:spPr>
          <a:xfrm>
            <a:off x="141255" y="3409949"/>
            <a:ext cx="25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Item 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97FF26-F240-1A01-C5FD-7BCCBC82DA40}"/>
              </a:ext>
            </a:extLst>
          </p:cNvPr>
          <p:cNvSpPr txBox="1"/>
          <p:nvPr/>
        </p:nvSpPr>
        <p:spPr>
          <a:xfrm>
            <a:off x="529306" y="4419599"/>
            <a:ext cx="25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Item 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A34C79B-DF2F-3034-0E72-781D5067546D}"/>
              </a:ext>
            </a:extLst>
          </p:cNvPr>
          <p:cNvSpPr txBox="1"/>
          <p:nvPr/>
        </p:nvSpPr>
        <p:spPr>
          <a:xfrm>
            <a:off x="9137427" y="2389913"/>
            <a:ext cx="25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Item 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13EFF58-9602-2F2B-079D-7BB34D48D9E6}"/>
              </a:ext>
            </a:extLst>
          </p:cNvPr>
          <p:cNvSpPr txBox="1"/>
          <p:nvPr/>
        </p:nvSpPr>
        <p:spPr>
          <a:xfrm>
            <a:off x="9649297" y="3422646"/>
            <a:ext cx="25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Item 5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3F999FE-628E-FBE0-5CD3-641EBFA57776}"/>
              </a:ext>
            </a:extLst>
          </p:cNvPr>
          <p:cNvSpPr txBox="1"/>
          <p:nvPr/>
        </p:nvSpPr>
        <p:spPr>
          <a:xfrm>
            <a:off x="9119989" y="4489162"/>
            <a:ext cx="25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Item 6</a:t>
            </a:r>
          </a:p>
        </p:txBody>
      </p:sp>
      <p:pic>
        <p:nvPicPr>
          <p:cNvPr id="21" name="Gráfico 20" descr="Nuvem">
            <a:extLst>
              <a:ext uri="{FF2B5EF4-FFF2-40B4-BE49-F238E27FC236}">
                <a16:creationId xmlns:a16="http://schemas.microsoft.com/office/drawing/2014/main" id="{657BE505-ECBE-7BC8-849C-1BED4B5A7F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9537" y="-224292"/>
            <a:ext cx="2481717" cy="2481717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22" name="Gráfico 21" descr="Nuvem">
            <a:extLst>
              <a:ext uri="{FF2B5EF4-FFF2-40B4-BE49-F238E27FC236}">
                <a16:creationId xmlns:a16="http://schemas.microsoft.com/office/drawing/2014/main" id="{82E32277-05FC-8E10-4768-FB34666610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98279" y="477694"/>
            <a:ext cx="1885950" cy="1885950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24" name="Gráfico 23" descr="Nuvem">
            <a:extLst>
              <a:ext uri="{FF2B5EF4-FFF2-40B4-BE49-F238E27FC236}">
                <a16:creationId xmlns:a16="http://schemas.microsoft.com/office/drawing/2014/main" id="{D15ACC63-2818-64DF-A4A2-0F13BCDF15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9271" y="4781549"/>
            <a:ext cx="2481717" cy="2481717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7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494BACF-4DDF-F1C3-FC7A-752CAE888A70}"/>
              </a:ext>
            </a:extLst>
          </p:cNvPr>
          <p:cNvSpPr txBox="1"/>
          <p:nvPr/>
        </p:nvSpPr>
        <p:spPr>
          <a:xfrm>
            <a:off x="3786314" y="3220463"/>
            <a:ext cx="3703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err="1">
                <a:solidFill>
                  <a:srgbClr val="023047"/>
                </a:solidFill>
                <a:latin typeface="Bison Bold" panose="00000400000000000000" pitchFamily="2" charset="0"/>
              </a:rPr>
              <a:t>Template</a:t>
            </a:r>
            <a:endParaRPr lang="pt-BR" sz="8800" dirty="0">
              <a:solidFill>
                <a:srgbClr val="023047"/>
              </a:solidFill>
              <a:latin typeface="Bison Bold" panose="000004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04E89D-4A08-3E83-8ECD-0A103C086925}"/>
              </a:ext>
            </a:extLst>
          </p:cNvPr>
          <p:cNvSpPr txBox="1"/>
          <p:nvPr/>
        </p:nvSpPr>
        <p:spPr>
          <a:xfrm>
            <a:off x="7338746" y="2366383"/>
            <a:ext cx="117692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dirty="0">
                <a:solidFill>
                  <a:srgbClr val="023047"/>
                </a:solidFill>
                <a:latin typeface="Bison Bold" panose="00000400000000000000" pitchFamily="2" charset="0"/>
              </a:rPr>
              <a:t>+</a:t>
            </a:r>
          </a:p>
        </p:txBody>
      </p:sp>
      <p:sp>
        <p:nvSpPr>
          <p:cNvPr id="4" name="Semicírculo 3">
            <a:extLst>
              <a:ext uri="{FF2B5EF4-FFF2-40B4-BE49-F238E27FC236}">
                <a16:creationId xmlns:a16="http://schemas.microsoft.com/office/drawing/2014/main" id="{668673A2-0883-3F84-13C8-2B669A49E3A5}"/>
              </a:ext>
            </a:extLst>
          </p:cNvPr>
          <p:cNvSpPr/>
          <p:nvPr/>
        </p:nvSpPr>
        <p:spPr>
          <a:xfrm>
            <a:off x="4044235" y="2366383"/>
            <a:ext cx="3958387" cy="2612572"/>
          </a:xfrm>
          <a:prstGeom prst="blockArc">
            <a:avLst>
              <a:gd name="adj1" fmla="val 11213750"/>
              <a:gd name="adj2" fmla="val 21369168"/>
              <a:gd name="adj3" fmla="val 6999"/>
            </a:avLst>
          </a:prstGeom>
          <a:gradFill flip="none" rotWithShape="1">
            <a:gsLst>
              <a:gs pos="100000">
                <a:srgbClr val="8ECAE6"/>
              </a:gs>
              <a:gs pos="64000">
                <a:srgbClr val="219EBC"/>
              </a:gs>
              <a:gs pos="4000">
                <a:srgbClr val="02304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89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01D79ECA-B3B6-FD26-3158-8BAD11AA3F6A}"/>
              </a:ext>
            </a:extLst>
          </p:cNvPr>
          <p:cNvSpPr/>
          <p:nvPr/>
        </p:nvSpPr>
        <p:spPr>
          <a:xfrm>
            <a:off x="4309800" y="1760671"/>
            <a:ext cx="3420000" cy="342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 descr="Nuvem">
            <a:extLst>
              <a:ext uri="{FF2B5EF4-FFF2-40B4-BE49-F238E27FC236}">
                <a16:creationId xmlns:a16="http://schemas.microsoft.com/office/drawing/2014/main" id="{F66E3778-856E-3A66-EA04-5254C1DA77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6607" y="1760672"/>
            <a:ext cx="4098657" cy="4098657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6" name="Gráfico 5" descr="Nuvem">
            <a:extLst>
              <a:ext uri="{FF2B5EF4-FFF2-40B4-BE49-F238E27FC236}">
                <a16:creationId xmlns:a16="http://schemas.microsoft.com/office/drawing/2014/main" id="{7CDE3F0C-7650-898E-3B80-6F05A7124B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0868" y="3470671"/>
            <a:ext cx="2457864" cy="2457864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8E6DD93-8A95-3256-840A-D78339D5DDD7}"/>
              </a:ext>
            </a:extLst>
          </p:cNvPr>
          <p:cNvSpPr txBox="1"/>
          <p:nvPr/>
        </p:nvSpPr>
        <p:spPr>
          <a:xfrm>
            <a:off x="4603315" y="220927"/>
            <a:ext cx="2985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77B6"/>
                </a:solidFill>
                <a:latin typeface="Cooper Black" panose="0208090404030B020404" pitchFamily="18" charset="0"/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2DBEC1-BA03-C22A-C0CC-DFF3D78F4614}"/>
              </a:ext>
            </a:extLst>
          </p:cNvPr>
          <p:cNvSpPr txBox="1"/>
          <p:nvPr/>
        </p:nvSpPr>
        <p:spPr>
          <a:xfrm>
            <a:off x="5438608" y="92946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3045E"/>
                </a:solidFill>
                <a:latin typeface="Corbel" panose="020B0503020204020204" pitchFamily="34" charset="0"/>
              </a:rPr>
              <a:t>subtítulo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CADE56-6FEB-17A5-1851-3A8E0DDBD44F}"/>
              </a:ext>
            </a:extLst>
          </p:cNvPr>
          <p:cNvSpPr txBox="1"/>
          <p:nvPr/>
        </p:nvSpPr>
        <p:spPr>
          <a:xfrm>
            <a:off x="3073570" y="5550212"/>
            <a:ext cx="6044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Texto sobre o conteúdo deste slide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21866BD-EBDC-B615-4B4B-C2B6FE258C72}"/>
              </a:ext>
            </a:extLst>
          </p:cNvPr>
          <p:cNvSpPr txBox="1"/>
          <p:nvPr/>
        </p:nvSpPr>
        <p:spPr>
          <a:xfrm>
            <a:off x="4240851" y="6012408"/>
            <a:ext cx="3937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pouco texto, por favor</a:t>
            </a:r>
          </a:p>
        </p:txBody>
      </p:sp>
      <p:pic>
        <p:nvPicPr>
          <p:cNvPr id="11" name="Gráfico 10" descr="Nuvem">
            <a:extLst>
              <a:ext uri="{FF2B5EF4-FFF2-40B4-BE49-F238E27FC236}">
                <a16:creationId xmlns:a16="http://schemas.microsoft.com/office/drawing/2014/main" id="{C0B6C3E5-B69F-5807-5BA3-415FD4D288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62685" y="-492535"/>
            <a:ext cx="2844000" cy="2844000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12" name="Gráfico 11" descr="Nuvem">
            <a:extLst>
              <a:ext uri="{FF2B5EF4-FFF2-40B4-BE49-F238E27FC236}">
                <a16:creationId xmlns:a16="http://schemas.microsoft.com/office/drawing/2014/main" id="{7AD63385-8AB8-3A8B-6072-8355E1E5B5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9525" y="4375084"/>
            <a:ext cx="2844000" cy="2844000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13" name="Gráfico 12" descr="Nuvem">
            <a:extLst>
              <a:ext uri="{FF2B5EF4-FFF2-40B4-BE49-F238E27FC236}">
                <a16:creationId xmlns:a16="http://schemas.microsoft.com/office/drawing/2014/main" id="{2C5C5898-CEF5-A820-0F0F-282BC36B8F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8430" y="220927"/>
            <a:ext cx="2457864" cy="2457864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14" name="Gráfico 13" descr="Nuvem">
            <a:extLst>
              <a:ext uri="{FF2B5EF4-FFF2-40B4-BE49-F238E27FC236}">
                <a16:creationId xmlns:a16="http://schemas.microsoft.com/office/drawing/2014/main" id="{B6CE2A55-5AA6-E9CA-38CC-8F12F928C9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495" y="4178747"/>
            <a:ext cx="2334563" cy="2334563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6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 descr="Nuvem">
            <a:extLst>
              <a:ext uri="{FF2B5EF4-FFF2-40B4-BE49-F238E27FC236}">
                <a16:creationId xmlns:a16="http://schemas.microsoft.com/office/drawing/2014/main" id="{4C3E6542-80E3-46BF-0307-792591F153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142664" y="-849702"/>
            <a:ext cx="2844000" cy="2844000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18DAA0E-EE21-C260-1713-4075E6873934}"/>
              </a:ext>
            </a:extLst>
          </p:cNvPr>
          <p:cNvSpPr txBox="1"/>
          <p:nvPr/>
        </p:nvSpPr>
        <p:spPr>
          <a:xfrm>
            <a:off x="812365" y="1160297"/>
            <a:ext cx="2985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77B6"/>
                </a:solidFill>
                <a:latin typeface="Cooper Black" panose="0208090404030B020404" pitchFamily="18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2A353D-213E-B41E-5BDD-BE5F5955B8F0}"/>
              </a:ext>
            </a:extLst>
          </p:cNvPr>
          <p:cNvSpPr txBox="1"/>
          <p:nvPr/>
        </p:nvSpPr>
        <p:spPr>
          <a:xfrm>
            <a:off x="907615" y="1852794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3045E"/>
                </a:solidFill>
                <a:latin typeface="Corbel" panose="020B0503020204020204" pitchFamily="34" charset="0"/>
              </a:rPr>
              <a:t>subtítulo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750E68-6AF4-F9C5-C1D3-4A8CA62C4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1" b="1020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2960128-EFD1-4513-63E4-F31CAC412A58}"/>
              </a:ext>
            </a:extLst>
          </p:cNvPr>
          <p:cNvSpPr txBox="1"/>
          <p:nvPr/>
        </p:nvSpPr>
        <p:spPr>
          <a:xfrm>
            <a:off x="844014" y="2468347"/>
            <a:ext cx="4635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Texto sobre o conteúdo deste slide. </a:t>
            </a:r>
            <a:r>
              <a:rPr lang="pt-BR" sz="3200" b="1" dirty="0">
                <a:solidFill>
                  <a:srgbClr val="0077B6"/>
                </a:solidFill>
                <a:latin typeface="Corbel" panose="020B0503020204020204" pitchFamily="34" charset="0"/>
              </a:rPr>
              <a:t>Evite excesso </a:t>
            </a:r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de texto.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861861-C036-8E62-EA09-635DDB3E18F9}"/>
              </a:ext>
            </a:extLst>
          </p:cNvPr>
          <p:cNvSpPr txBox="1"/>
          <p:nvPr/>
        </p:nvSpPr>
        <p:spPr>
          <a:xfrm>
            <a:off x="844014" y="4512056"/>
            <a:ext cx="4635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Texto sobre o conteúdo deste slide. </a:t>
            </a:r>
            <a:r>
              <a:rPr lang="pt-BR" sz="3200" b="1" dirty="0">
                <a:solidFill>
                  <a:srgbClr val="0077B6"/>
                </a:solidFill>
                <a:latin typeface="Corbel" panose="020B0503020204020204" pitchFamily="34" charset="0"/>
              </a:rPr>
              <a:t>Evite excesso </a:t>
            </a:r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de texto.</a:t>
            </a:r>
          </a:p>
        </p:txBody>
      </p:sp>
      <p:pic>
        <p:nvPicPr>
          <p:cNvPr id="8" name="Gráfico 7" descr="Nuvem">
            <a:extLst>
              <a:ext uri="{FF2B5EF4-FFF2-40B4-BE49-F238E27FC236}">
                <a16:creationId xmlns:a16="http://schemas.microsoft.com/office/drawing/2014/main" id="{1995B8AF-F698-E9E2-6E1E-E63FFA2ED5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8136" y="-792858"/>
            <a:ext cx="2457864" cy="2457864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10" name="Gráfico 9" descr="Nuvem">
            <a:extLst>
              <a:ext uri="{FF2B5EF4-FFF2-40B4-BE49-F238E27FC236}">
                <a16:creationId xmlns:a16="http://schemas.microsoft.com/office/drawing/2014/main" id="{6E786B1B-F11F-56AB-A59F-A0A1044D3D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57628" y="5672981"/>
            <a:ext cx="1644186" cy="1644186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9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 descr="Nuvem">
            <a:extLst>
              <a:ext uri="{FF2B5EF4-FFF2-40B4-BE49-F238E27FC236}">
                <a16:creationId xmlns:a16="http://schemas.microsoft.com/office/drawing/2014/main" id="{355AA695-DAAB-EFB8-F2E3-FD52EAC553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51278" y="-1276887"/>
            <a:ext cx="8804544" cy="8804544"/>
          </a:xfrm>
          <a:prstGeom prst="rect">
            <a:avLst/>
          </a:prstGeom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26C3521-2A02-FC60-4F9A-E10A4F777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8" b="10209"/>
          <a:stretch/>
        </p:blipFill>
        <p:spPr>
          <a:xfrm>
            <a:off x="209550" y="361950"/>
            <a:ext cx="6096000" cy="6134100"/>
          </a:xfrm>
          <a:prstGeom prst="ellipse">
            <a:avLst/>
          </a:prstGeom>
        </p:spPr>
      </p:pic>
      <p:pic>
        <p:nvPicPr>
          <p:cNvPr id="6" name="Gráfico 5" descr="Nuvem">
            <a:extLst>
              <a:ext uri="{FF2B5EF4-FFF2-40B4-BE49-F238E27FC236}">
                <a16:creationId xmlns:a16="http://schemas.microsoft.com/office/drawing/2014/main" id="{8FCA649A-9FE0-38C3-1816-EEABF0FA58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7550" y="3429000"/>
            <a:ext cx="4098657" cy="4098657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7" name="Gráfico 6" descr="Nuvem">
            <a:extLst>
              <a:ext uri="{FF2B5EF4-FFF2-40B4-BE49-F238E27FC236}">
                <a16:creationId xmlns:a16="http://schemas.microsoft.com/office/drawing/2014/main" id="{ECC3857B-81B7-A04D-4633-A0ACB777A8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495" y="4178747"/>
            <a:ext cx="2334563" cy="2334563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8E30E6C-4C45-E3CA-D6CE-E0FFBDF7F775}"/>
              </a:ext>
            </a:extLst>
          </p:cNvPr>
          <p:cNvSpPr txBox="1"/>
          <p:nvPr/>
        </p:nvSpPr>
        <p:spPr>
          <a:xfrm>
            <a:off x="8538001" y="571683"/>
            <a:ext cx="2985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77B6"/>
                </a:solidFill>
                <a:latin typeface="Cooper Black" panose="0208090404030B020404" pitchFamily="18" charset="0"/>
              </a:rPr>
              <a:t>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4B4044C-BD9B-6BF0-1E43-C115FF9BF4B1}"/>
              </a:ext>
            </a:extLst>
          </p:cNvPr>
          <p:cNvSpPr txBox="1"/>
          <p:nvPr/>
        </p:nvSpPr>
        <p:spPr>
          <a:xfrm>
            <a:off x="10116243" y="125599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3045E"/>
                </a:solidFill>
                <a:latin typeface="Corbel" panose="020B0503020204020204" pitchFamily="34" charset="0"/>
              </a:rPr>
              <a:t>subtítulo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580A60-E837-F230-F2F3-69D87BEEFC06}"/>
              </a:ext>
            </a:extLst>
          </p:cNvPr>
          <p:cNvSpPr txBox="1"/>
          <p:nvPr/>
        </p:nvSpPr>
        <p:spPr>
          <a:xfrm>
            <a:off x="7187390" y="2558753"/>
            <a:ext cx="4635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Texto sobre o conteúdo deste slide. </a:t>
            </a:r>
            <a:r>
              <a:rPr lang="pt-BR" sz="3200" b="1" dirty="0">
                <a:solidFill>
                  <a:srgbClr val="0077B6"/>
                </a:solidFill>
                <a:latin typeface="Corbel" panose="020B0503020204020204" pitchFamily="34" charset="0"/>
              </a:rPr>
              <a:t>Evite excesso </a:t>
            </a:r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de texto.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0A5053-DB73-F306-0E90-66A13A38351E}"/>
              </a:ext>
            </a:extLst>
          </p:cNvPr>
          <p:cNvSpPr txBox="1"/>
          <p:nvPr/>
        </p:nvSpPr>
        <p:spPr>
          <a:xfrm>
            <a:off x="7187390" y="4602462"/>
            <a:ext cx="4635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Texto sobre o conteúdo deste slide. </a:t>
            </a:r>
            <a:r>
              <a:rPr lang="pt-BR" sz="3200" b="1" dirty="0">
                <a:solidFill>
                  <a:srgbClr val="0077B6"/>
                </a:solidFill>
                <a:latin typeface="Corbel" panose="020B0503020204020204" pitchFamily="34" charset="0"/>
              </a:rPr>
              <a:t>Evite excesso </a:t>
            </a:r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de texto.</a:t>
            </a:r>
          </a:p>
        </p:txBody>
      </p:sp>
    </p:spTree>
    <p:extLst>
      <p:ext uri="{BB962C8B-B14F-4D97-AF65-F5344CB8AC3E}">
        <p14:creationId xmlns:p14="http://schemas.microsoft.com/office/powerpoint/2010/main" val="17531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ação 1">
            <a:extLst>
              <a:ext uri="{FF2B5EF4-FFF2-40B4-BE49-F238E27FC236}">
                <a16:creationId xmlns:a16="http://schemas.microsoft.com/office/drawing/2014/main" id="{BC210327-CCFF-5ACF-F299-7C35C77252C3}"/>
              </a:ext>
            </a:extLst>
          </p:cNvPr>
          <p:cNvSpPr/>
          <p:nvPr/>
        </p:nvSpPr>
        <p:spPr>
          <a:xfrm>
            <a:off x="6419850" y="1371600"/>
            <a:ext cx="5314950" cy="4533900"/>
          </a:xfrm>
          <a:prstGeom prst="hear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75A09B8-0247-F49A-AF4F-AC416E02870E}"/>
              </a:ext>
            </a:extLst>
          </p:cNvPr>
          <p:cNvSpPr txBox="1"/>
          <p:nvPr/>
        </p:nvSpPr>
        <p:spPr>
          <a:xfrm>
            <a:off x="659965" y="467320"/>
            <a:ext cx="2985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77B6"/>
                </a:solidFill>
                <a:latin typeface="Cooper Black" panose="0208090404030B020404" pitchFamily="18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D5C787-9510-2FF2-6A95-2857BFF0FFC5}"/>
              </a:ext>
            </a:extLst>
          </p:cNvPr>
          <p:cNvSpPr txBox="1"/>
          <p:nvPr/>
        </p:nvSpPr>
        <p:spPr>
          <a:xfrm>
            <a:off x="755215" y="1159817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3045E"/>
                </a:solidFill>
                <a:latin typeface="Corbel" panose="020B0503020204020204" pitchFamily="34" charset="0"/>
              </a:rPr>
              <a:t>subtítulo</a:t>
            </a:r>
          </a:p>
        </p:txBody>
      </p:sp>
      <p:pic>
        <p:nvPicPr>
          <p:cNvPr id="5" name="Gráfico 4" descr="Nuvem">
            <a:extLst>
              <a:ext uri="{FF2B5EF4-FFF2-40B4-BE49-F238E27FC236}">
                <a16:creationId xmlns:a16="http://schemas.microsoft.com/office/drawing/2014/main" id="{A06BAAF2-4E3B-9089-AD6D-5D588CEE84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593" y="1819240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7" name="Gráfico 6" descr="Nuvem">
            <a:extLst>
              <a:ext uri="{FF2B5EF4-FFF2-40B4-BE49-F238E27FC236}">
                <a16:creationId xmlns:a16="http://schemas.microsoft.com/office/drawing/2014/main" id="{8706E028-7727-773B-360C-AEDDC40FE9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48009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662FAFB-103C-0332-7732-8D4CD763932A}"/>
              </a:ext>
            </a:extLst>
          </p:cNvPr>
          <p:cNvSpPr txBox="1"/>
          <p:nvPr/>
        </p:nvSpPr>
        <p:spPr>
          <a:xfrm>
            <a:off x="1917263" y="2181662"/>
            <a:ext cx="463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Sua descrição aqui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848C69-82E9-F0A0-3DC5-CC0FB8D83F45}"/>
              </a:ext>
            </a:extLst>
          </p:cNvPr>
          <p:cNvSpPr txBox="1"/>
          <p:nvPr/>
        </p:nvSpPr>
        <p:spPr>
          <a:xfrm>
            <a:off x="2014764" y="4474818"/>
            <a:ext cx="463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Sua descrição aqui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CB7EE8B-CE04-0F30-A185-C3F93C1BF014}"/>
              </a:ext>
            </a:extLst>
          </p:cNvPr>
          <p:cNvSpPr txBox="1"/>
          <p:nvPr/>
        </p:nvSpPr>
        <p:spPr>
          <a:xfrm>
            <a:off x="1908190" y="2890391"/>
            <a:ext cx="4635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8257EB-436C-A069-0EE3-C6EC8E1F9BF4}"/>
              </a:ext>
            </a:extLst>
          </p:cNvPr>
          <p:cNvSpPr txBox="1"/>
          <p:nvPr/>
        </p:nvSpPr>
        <p:spPr>
          <a:xfrm>
            <a:off x="2014764" y="5159574"/>
            <a:ext cx="4635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sp>
        <p:nvSpPr>
          <p:cNvPr id="12" name="Coração 11">
            <a:extLst>
              <a:ext uri="{FF2B5EF4-FFF2-40B4-BE49-F238E27FC236}">
                <a16:creationId xmlns:a16="http://schemas.microsoft.com/office/drawing/2014/main" id="{64141A69-7A92-C89A-8EFD-23B7DC99C824}"/>
              </a:ext>
            </a:extLst>
          </p:cNvPr>
          <p:cNvSpPr/>
          <p:nvPr/>
        </p:nvSpPr>
        <p:spPr>
          <a:xfrm>
            <a:off x="9658350" y="5059593"/>
            <a:ext cx="2076450" cy="1661815"/>
          </a:xfrm>
          <a:prstGeom prst="heart">
            <a:avLst/>
          </a:prstGeom>
          <a:solidFill>
            <a:srgbClr val="030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oração 12">
            <a:extLst>
              <a:ext uri="{FF2B5EF4-FFF2-40B4-BE49-F238E27FC236}">
                <a16:creationId xmlns:a16="http://schemas.microsoft.com/office/drawing/2014/main" id="{07CA7C9A-D64C-7F7C-B72B-6BD87A31B518}"/>
              </a:ext>
            </a:extLst>
          </p:cNvPr>
          <p:cNvSpPr/>
          <p:nvPr/>
        </p:nvSpPr>
        <p:spPr>
          <a:xfrm>
            <a:off x="10398560" y="157425"/>
            <a:ext cx="2076450" cy="1661815"/>
          </a:xfrm>
          <a:prstGeom prst="heart">
            <a:avLst/>
          </a:prstGeom>
          <a:solidFill>
            <a:srgbClr val="007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oração 13">
            <a:extLst>
              <a:ext uri="{FF2B5EF4-FFF2-40B4-BE49-F238E27FC236}">
                <a16:creationId xmlns:a16="http://schemas.microsoft.com/office/drawing/2014/main" id="{A3736C29-E1F6-D415-1CB0-C71805F41444}"/>
              </a:ext>
            </a:extLst>
          </p:cNvPr>
          <p:cNvSpPr/>
          <p:nvPr/>
        </p:nvSpPr>
        <p:spPr>
          <a:xfrm>
            <a:off x="6245442" y="3260655"/>
            <a:ext cx="2076450" cy="1661815"/>
          </a:xfrm>
          <a:prstGeom prst="heart">
            <a:avLst/>
          </a:prstGeom>
          <a:solidFill>
            <a:srgbClr val="90E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2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Nuvem">
            <a:extLst>
              <a:ext uri="{FF2B5EF4-FFF2-40B4-BE49-F238E27FC236}">
                <a16:creationId xmlns:a16="http://schemas.microsoft.com/office/drawing/2014/main" id="{818CC479-8FD7-1B0E-E7FF-DB30B9221F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38776" y="3185815"/>
            <a:ext cx="3714446" cy="3714446"/>
          </a:xfrm>
          <a:prstGeom prst="rect">
            <a:avLst/>
          </a:prstGeom>
          <a:effectLst/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D4588F6-52DF-CE40-F08E-BEAE66B90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2" b="44922"/>
          <a:stretch/>
        </p:blipFill>
        <p:spPr>
          <a:xfrm>
            <a:off x="0" y="0"/>
            <a:ext cx="12192000" cy="27241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624680D-C83A-9C1D-ACEB-50FDE5C8B095}"/>
              </a:ext>
            </a:extLst>
          </p:cNvPr>
          <p:cNvSpPr txBox="1"/>
          <p:nvPr/>
        </p:nvSpPr>
        <p:spPr>
          <a:xfrm>
            <a:off x="4603315" y="2724150"/>
            <a:ext cx="2985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77B6"/>
                </a:solidFill>
                <a:latin typeface="Cooper Black" panose="0208090404030B020404" pitchFamily="18" charset="0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0BF80D-34E9-CD38-570E-B6AAE48A3D75}"/>
              </a:ext>
            </a:extLst>
          </p:cNvPr>
          <p:cNvSpPr txBox="1"/>
          <p:nvPr/>
        </p:nvSpPr>
        <p:spPr>
          <a:xfrm>
            <a:off x="5438608" y="3432688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3045E"/>
                </a:solidFill>
                <a:latin typeface="Corbel" panose="020B0503020204020204" pitchFamily="34" charset="0"/>
              </a:rPr>
              <a:t>subtítulo</a:t>
            </a:r>
          </a:p>
        </p:txBody>
      </p:sp>
      <p:pic>
        <p:nvPicPr>
          <p:cNvPr id="6" name="Gráfico 5" descr="Nuvem">
            <a:extLst>
              <a:ext uri="{FF2B5EF4-FFF2-40B4-BE49-F238E27FC236}">
                <a16:creationId xmlns:a16="http://schemas.microsoft.com/office/drawing/2014/main" id="{B5821129-501A-E5B9-F5EE-E20430F9C2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2165" y="3185815"/>
            <a:ext cx="3714446" cy="3714446"/>
          </a:xfrm>
          <a:prstGeom prst="rect">
            <a:avLst/>
          </a:prstGeom>
          <a:effectLst/>
        </p:spPr>
      </p:pic>
      <p:pic>
        <p:nvPicPr>
          <p:cNvPr id="8" name="Gráfico 7" descr="Nuvem">
            <a:extLst>
              <a:ext uri="{FF2B5EF4-FFF2-40B4-BE49-F238E27FC236}">
                <a16:creationId xmlns:a16="http://schemas.microsoft.com/office/drawing/2014/main" id="{9E9975C3-038F-3B72-4E65-E54FA84443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15387" y="3185815"/>
            <a:ext cx="3714446" cy="3714446"/>
          </a:xfrm>
          <a:prstGeom prst="rect">
            <a:avLst/>
          </a:prstGeom>
          <a:effec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A7D3308-F6A4-461E-A4EB-B0B1E729D233}"/>
              </a:ext>
            </a:extLst>
          </p:cNvPr>
          <p:cNvSpPr txBox="1"/>
          <p:nvPr/>
        </p:nvSpPr>
        <p:spPr>
          <a:xfrm>
            <a:off x="393248" y="4447279"/>
            <a:ext cx="37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6834B0-69C8-D6FB-DED5-2D127DDD3024}"/>
              </a:ext>
            </a:extLst>
          </p:cNvPr>
          <p:cNvSpPr txBox="1"/>
          <p:nvPr/>
        </p:nvSpPr>
        <p:spPr>
          <a:xfrm>
            <a:off x="4369859" y="4447279"/>
            <a:ext cx="37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B5AFB4-5AC2-0A0A-3905-250522D06A5F}"/>
              </a:ext>
            </a:extLst>
          </p:cNvPr>
          <p:cNvSpPr txBox="1"/>
          <p:nvPr/>
        </p:nvSpPr>
        <p:spPr>
          <a:xfrm>
            <a:off x="8215387" y="4447279"/>
            <a:ext cx="37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</p:spTree>
    <p:extLst>
      <p:ext uri="{BB962C8B-B14F-4D97-AF65-F5344CB8AC3E}">
        <p14:creationId xmlns:p14="http://schemas.microsoft.com/office/powerpoint/2010/main" val="10586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26F2FB3-F9BB-3A1E-D811-B62CD0D70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8" b="10209"/>
          <a:stretch/>
        </p:blipFill>
        <p:spPr>
          <a:xfrm>
            <a:off x="1348882" y="1809750"/>
            <a:ext cx="2461118" cy="2476500"/>
          </a:xfrm>
          <a:prstGeom prst="ellipse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F4C21EC-BA0F-0C90-8C27-5088D8365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8" b="10209"/>
          <a:stretch/>
        </p:blipFill>
        <p:spPr>
          <a:xfrm>
            <a:off x="4865441" y="1809750"/>
            <a:ext cx="2461118" cy="2476500"/>
          </a:xfrm>
          <a:prstGeom prst="ellipse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E2AAA7A-FCDA-EFAF-6CBC-F8950F0FD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8" b="10209"/>
          <a:stretch/>
        </p:blipFill>
        <p:spPr>
          <a:xfrm>
            <a:off x="8384012" y="1809750"/>
            <a:ext cx="2461118" cy="2476500"/>
          </a:xfrm>
          <a:prstGeom prst="ellipse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C754246-DE7E-0974-2F76-DAB01A3BD394}"/>
              </a:ext>
            </a:extLst>
          </p:cNvPr>
          <p:cNvSpPr txBox="1"/>
          <p:nvPr/>
        </p:nvSpPr>
        <p:spPr>
          <a:xfrm>
            <a:off x="4603315" y="220927"/>
            <a:ext cx="2985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77B6"/>
                </a:solidFill>
                <a:latin typeface="Cooper Black" panose="0208090404030B020404" pitchFamily="18" charset="0"/>
              </a:rPr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25383-9701-0FEF-8751-F02E90CCBE25}"/>
              </a:ext>
            </a:extLst>
          </p:cNvPr>
          <p:cNvSpPr txBox="1"/>
          <p:nvPr/>
        </p:nvSpPr>
        <p:spPr>
          <a:xfrm>
            <a:off x="5438608" y="92946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3045E"/>
                </a:solidFill>
                <a:latin typeface="Corbel" panose="020B0503020204020204" pitchFamily="34" charset="0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4BA394-242E-9471-71E6-59122296B374}"/>
              </a:ext>
            </a:extLst>
          </p:cNvPr>
          <p:cNvSpPr txBox="1"/>
          <p:nvPr/>
        </p:nvSpPr>
        <p:spPr>
          <a:xfrm>
            <a:off x="1308089" y="4480473"/>
            <a:ext cx="25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Assunto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2346F6-5344-EF74-B1A0-AE85492D811E}"/>
              </a:ext>
            </a:extLst>
          </p:cNvPr>
          <p:cNvSpPr txBox="1"/>
          <p:nvPr/>
        </p:nvSpPr>
        <p:spPr>
          <a:xfrm>
            <a:off x="1113015" y="5103348"/>
            <a:ext cx="3014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91B95D-D986-8DE7-4C7E-14713431A211}"/>
              </a:ext>
            </a:extLst>
          </p:cNvPr>
          <p:cNvSpPr txBox="1"/>
          <p:nvPr/>
        </p:nvSpPr>
        <p:spPr>
          <a:xfrm>
            <a:off x="4798389" y="4480473"/>
            <a:ext cx="25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Assunto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FC1138-3F91-10B5-1C3C-FE053AE764F9}"/>
              </a:ext>
            </a:extLst>
          </p:cNvPr>
          <p:cNvSpPr txBox="1"/>
          <p:nvPr/>
        </p:nvSpPr>
        <p:spPr>
          <a:xfrm>
            <a:off x="4603315" y="5103348"/>
            <a:ext cx="3014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1741AA-B0DC-DC2A-9F7A-B2D70208ECE5}"/>
              </a:ext>
            </a:extLst>
          </p:cNvPr>
          <p:cNvSpPr txBox="1"/>
          <p:nvPr/>
        </p:nvSpPr>
        <p:spPr>
          <a:xfrm>
            <a:off x="8483763" y="4520244"/>
            <a:ext cx="25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3045E"/>
                </a:solidFill>
                <a:latin typeface="Cooper Black" panose="0208090404030B020404" pitchFamily="18" charset="0"/>
              </a:rPr>
              <a:t>Assunto 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D025528-FA0B-6E6B-24D9-D4CEB27AEDED}"/>
              </a:ext>
            </a:extLst>
          </p:cNvPr>
          <p:cNvSpPr txBox="1"/>
          <p:nvPr/>
        </p:nvSpPr>
        <p:spPr>
          <a:xfrm>
            <a:off x="8288689" y="5143119"/>
            <a:ext cx="3014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pic>
        <p:nvPicPr>
          <p:cNvPr id="13" name="Gráfico 12" descr="Nuvem">
            <a:extLst>
              <a:ext uri="{FF2B5EF4-FFF2-40B4-BE49-F238E27FC236}">
                <a16:creationId xmlns:a16="http://schemas.microsoft.com/office/drawing/2014/main" id="{91B0D65B-56E7-E244-DA20-00AFDE04BA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593" y="1819240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14" name="Gráfico 13" descr="Nuvem">
            <a:extLst>
              <a:ext uri="{FF2B5EF4-FFF2-40B4-BE49-F238E27FC236}">
                <a16:creationId xmlns:a16="http://schemas.microsoft.com/office/drawing/2014/main" id="{73859A3D-72EC-1F57-F23C-76207B3C44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5503" y="3081853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15" name="Gráfico 14" descr="Nuvem">
            <a:extLst>
              <a:ext uri="{FF2B5EF4-FFF2-40B4-BE49-F238E27FC236}">
                <a16:creationId xmlns:a16="http://schemas.microsoft.com/office/drawing/2014/main" id="{0539C3C0-E469-498A-A467-F5D1D7D424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1519" y="2926712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16" name="Gráfico 15" descr="Nuvem">
            <a:extLst>
              <a:ext uri="{FF2B5EF4-FFF2-40B4-BE49-F238E27FC236}">
                <a16:creationId xmlns:a16="http://schemas.microsoft.com/office/drawing/2014/main" id="{4D323B27-4C78-3481-5BB6-541F4D7102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5940" y="2820266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pic>
        <p:nvPicPr>
          <p:cNvPr id="17" name="Gráfico 16" descr="Nuvem">
            <a:extLst>
              <a:ext uri="{FF2B5EF4-FFF2-40B4-BE49-F238E27FC236}">
                <a16:creationId xmlns:a16="http://schemas.microsoft.com/office/drawing/2014/main" id="{A916D87B-DCF3-F287-3B81-6837A3A4C3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1838" y="2416658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58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áfico 23" descr="Nuvem">
            <a:extLst>
              <a:ext uri="{FF2B5EF4-FFF2-40B4-BE49-F238E27FC236}">
                <a16:creationId xmlns:a16="http://schemas.microsoft.com/office/drawing/2014/main" id="{4270A283-8993-066C-015D-EDEFBD7DD2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239972" y="-1058689"/>
            <a:ext cx="8804544" cy="8804544"/>
          </a:xfrm>
          <a:prstGeom prst="rect">
            <a:avLst/>
          </a:prstGeom>
          <a:effectLst/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1B18CC8-DAF9-B78A-FDC2-A3AD6AFD0B31}"/>
              </a:ext>
            </a:extLst>
          </p:cNvPr>
          <p:cNvSpPr txBox="1"/>
          <p:nvPr/>
        </p:nvSpPr>
        <p:spPr>
          <a:xfrm>
            <a:off x="8538001" y="571683"/>
            <a:ext cx="2985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77B6"/>
                </a:solidFill>
                <a:latin typeface="Cooper Black" panose="0208090404030B020404" pitchFamily="18" charset="0"/>
              </a:rPr>
              <a:t>TÍTULO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F3E6CB4-9CAC-2FE4-96A1-236C927CB0E3}"/>
              </a:ext>
            </a:extLst>
          </p:cNvPr>
          <p:cNvSpPr txBox="1"/>
          <p:nvPr/>
        </p:nvSpPr>
        <p:spPr>
          <a:xfrm>
            <a:off x="10116243" y="125599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3045E"/>
                </a:solidFill>
                <a:latin typeface="Corbel" panose="020B0503020204020204" pitchFamily="34" charset="0"/>
              </a:rPr>
              <a:t>subtítulo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2225AE3-07D8-BDE8-ED45-FE0E2DF04AEF}"/>
              </a:ext>
            </a:extLst>
          </p:cNvPr>
          <p:cNvSpPr txBox="1"/>
          <p:nvPr/>
        </p:nvSpPr>
        <p:spPr>
          <a:xfrm>
            <a:off x="6795092" y="2305450"/>
            <a:ext cx="4635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Texto sobre o conteúdo deste slide. </a:t>
            </a:r>
            <a:r>
              <a:rPr lang="pt-BR" sz="3200" b="1" dirty="0">
                <a:solidFill>
                  <a:srgbClr val="0077B6"/>
                </a:solidFill>
                <a:latin typeface="Corbel" panose="020B0503020204020204" pitchFamily="34" charset="0"/>
              </a:rPr>
              <a:t>Evite excesso </a:t>
            </a:r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de texto.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024CAA3-FD6B-AFCD-5BCE-BDC4D4282F85}"/>
              </a:ext>
            </a:extLst>
          </p:cNvPr>
          <p:cNvSpPr txBox="1"/>
          <p:nvPr/>
        </p:nvSpPr>
        <p:spPr>
          <a:xfrm>
            <a:off x="6795092" y="4349159"/>
            <a:ext cx="4635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Texto sobre o conteúdo deste slide. </a:t>
            </a:r>
            <a:r>
              <a:rPr lang="pt-BR" sz="3200" b="1" dirty="0">
                <a:solidFill>
                  <a:srgbClr val="0077B6"/>
                </a:solidFill>
                <a:latin typeface="Corbel" panose="020B0503020204020204" pitchFamily="34" charset="0"/>
              </a:rPr>
              <a:t>Evite excesso </a:t>
            </a:r>
            <a:r>
              <a:rPr lang="pt-BR" sz="3200" dirty="0">
                <a:solidFill>
                  <a:srgbClr val="03045E"/>
                </a:solidFill>
                <a:latin typeface="Corbel" panose="020B0503020204020204" pitchFamily="34" charset="0"/>
              </a:rPr>
              <a:t>de texto.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6CF871D8-49CA-ABA8-9440-CD28A39D3339}"/>
              </a:ext>
            </a:extLst>
          </p:cNvPr>
          <p:cNvGrpSpPr/>
          <p:nvPr/>
        </p:nvGrpSpPr>
        <p:grpSpPr>
          <a:xfrm>
            <a:off x="893410" y="-141022"/>
            <a:ext cx="4964562" cy="7140043"/>
            <a:chOff x="893410" y="-141022"/>
            <a:chExt cx="4964562" cy="7140043"/>
          </a:xfrm>
          <a:effectLst>
            <a:outerShdw blurRad="444500" dist="38100" dir="13500000" sx="106000" sy="106000" algn="br" rotWithShape="0">
              <a:prstClr val="black">
                <a:alpha val="40000"/>
              </a:prstClr>
            </a:outerShdw>
          </a:effectLst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73822346-97FD-8D93-776B-BD0305EE4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4" t="1070" r="11102"/>
            <a:stretch/>
          </p:blipFill>
          <p:spPr>
            <a:xfrm>
              <a:off x="1950681" y="381000"/>
              <a:ext cx="3048000" cy="6162674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D0037E7-3B92-3265-FABB-5BC51E4B3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2" t="14356" r="26074" b="14532"/>
            <a:stretch/>
          </p:blipFill>
          <p:spPr>
            <a:xfrm>
              <a:off x="893410" y="-141022"/>
              <a:ext cx="4964562" cy="7140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8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39736790-967D-3DFC-8A00-333C93767049}"/>
              </a:ext>
            </a:extLst>
          </p:cNvPr>
          <p:cNvSpPr txBox="1"/>
          <p:nvPr/>
        </p:nvSpPr>
        <p:spPr>
          <a:xfrm>
            <a:off x="4603315" y="220927"/>
            <a:ext cx="2985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77B6"/>
                </a:solidFill>
                <a:latin typeface="Cooper Black" panose="0208090404030B020404" pitchFamily="18" charset="0"/>
              </a:rPr>
              <a:t>TÍTULO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2C9B04-4ADD-D016-0329-342FB17CD308}"/>
              </a:ext>
            </a:extLst>
          </p:cNvPr>
          <p:cNvSpPr txBox="1"/>
          <p:nvPr/>
        </p:nvSpPr>
        <p:spPr>
          <a:xfrm>
            <a:off x="5438608" y="92946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3045E"/>
                </a:solidFill>
                <a:latin typeface="Corbel" panose="020B0503020204020204" pitchFamily="34" charset="0"/>
              </a:rPr>
              <a:t>subtítulo</a:t>
            </a:r>
          </a:p>
        </p:txBody>
      </p:sp>
      <p:pic>
        <p:nvPicPr>
          <p:cNvPr id="12" name="Gráfico 11" descr="Nuvem">
            <a:extLst>
              <a:ext uri="{FF2B5EF4-FFF2-40B4-BE49-F238E27FC236}">
                <a16:creationId xmlns:a16="http://schemas.microsoft.com/office/drawing/2014/main" id="{95CA9ACE-BF88-CAA9-8821-A8C822E195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72854" y="1233561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174C3C1-1D3B-7CBC-0DD6-FF4748030178}"/>
              </a:ext>
            </a:extLst>
          </p:cNvPr>
          <p:cNvSpPr txBox="1"/>
          <p:nvPr/>
        </p:nvSpPr>
        <p:spPr>
          <a:xfrm>
            <a:off x="1467577" y="2410342"/>
            <a:ext cx="298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3045E"/>
                </a:solidFill>
                <a:latin typeface="Cooper Black" panose="0208090404030B020404" pitchFamily="18" charset="0"/>
              </a:rPr>
              <a:t>Sua descrição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73515CB-61FF-3442-2547-BC5D13762BD3}"/>
              </a:ext>
            </a:extLst>
          </p:cNvPr>
          <p:cNvSpPr txBox="1"/>
          <p:nvPr/>
        </p:nvSpPr>
        <p:spPr>
          <a:xfrm>
            <a:off x="1308395" y="2979695"/>
            <a:ext cx="298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pic>
        <p:nvPicPr>
          <p:cNvPr id="15" name="Gráfico 14" descr="Nuvem">
            <a:extLst>
              <a:ext uri="{FF2B5EF4-FFF2-40B4-BE49-F238E27FC236}">
                <a16:creationId xmlns:a16="http://schemas.microsoft.com/office/drawing/2014/main" id="{205425CA-CFD3-4583-AF4D-2F8CDF60CE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04" y="1233561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C586E96-1CDF-3D70-3E51-90BD88CA57C9}"/>
              </a:ext>
            </a:extLst>
          </p:cNvPr>
          <p:cNvSpPr txBox="1"/>
          <p:nvPr/>
        </p:nvSpPr>
        <p:spPr>
          <a:xfrm>
            <a:off x="4871527" y="2410342"/>
            <a:ext cx="298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3045E"/>
                </a:solidFill>
                <a:latin typeface="Cooper Black" panose="0208090404030B020404" pitchFamily="18" charset="0"/>
              </a:rPr>
              <a:t>Sua descrição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F76A21E-16E1-1738-9DBF-E315D381A24C}"/>
              </a:ext>
            </a:extLst>
          </p:cNvPr>
          <p:cNvSpPr txBox="1"/>
          <p:nvPr/>
        </p:nvSpPr>
        <p:spPr>
          <a:xfrm>
            <a:off x="4712345" y="2979695"/>
            <a:ext cx="298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pic>
        <p:nvPicPr>
          <p:cNvPr id="22" name="Gráfico 21" descr="Nuvem">
            <a:extLst>
              <a:ext uri="{FF2B5EF4-FFF2-40B4-BE49-F238E27FC236}">
                <a16:creationId xmlns:a16="http://schemas.microsoft.com/office/drawing/2014/main" id="{6862C909-8243-4591-73B4-20C9AFEF77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4077" y="1233561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05B02129-B372-0929-193B-9C61952E8CEB}"/>
              </a:ext>
            </a:extLst>
          </p:cNvPr>
          <p:cNvSpPr txBox="1"/>
          <p:nvPr/>
        </p:nvSpPr>
        <p:spPr>
          <a:xfrm>
            <a:off x="8438800" y="2410342"/>
            <a:ext cx="298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3045E"/>
                </a:solidFill>
                <a:latin typeface="Cooper Black" panose="0208090404030B020404" pitchFamily="18" charset="0"/>
              </a:rPr>
              <a:t>Sua descrição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DFE3C95-EEF0-B5C9-A3E1-467CAB766CB0}"/>
              </a:ext>
            </a:extLst>
          </p:cNvPr>
          <p:cNvSpPr txBox="1"/>
          <p:nvPr/>
        </p:nvSpPr>
        <p:spPr>
          <a:xfrm>
            <a:off x="8279618" y="2979695"/>
            <a:ext cx="298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pic>
        <p:nvPicPr>
          <p:cNvPr id="29" name="Gráfico 28" descr="Nuvem">
            <a:extLst>
              <a:ext uri="{FF2B5EF4-FFF2-40B4-BE49-F238E27FC236}">
                <a16:creationId xmlns:a16="http://schemas.microsoft.com/office/drawing/2014/main" id="{40E45AED-F628-ED8F-856B-0762B43807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34658" y="3810692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9BBB366-855F-7588-1866-F30DBEC591E5}"/>
              </a:ext>
            </a:extLst>
          </p:cNvPr>
          <p:cNvSpPr txBox="1"/>
          <p:nvPr/>
        </p:nvSpPr>
        <p:spPr>
          <a:xfrm>
            <a:off x="1529381" y="4987473"/>
            <a:ext cx="298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3045E"/>
                </a:solidFill>
                <a:latin typeface="Cooper Black" panose="0208090404030B020404" pitchFamily="18" charset="0"/>
              </a:rPr>
              <a:t>Sua descrição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F03CD52-B805-B701-D152-9D477C7CDBB2}"/>
              </a:ext>
            </a:extLst>
          </p:cNvPr>
          <p:cNvSpPr txBox="1"/>
          <p:nvPr/>
        </p:nvSpPr>
        <p:spPr>
          <a:xfrm>
            <a:off x="1370199" y="5556826"/>
            <a:ext cx="298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pic>
        <p:nvPicPr>
          <p:cNvPr id="32" name="Gráfico 31" descr="Nuvem">
            <a:extLst>
              <a:ext uri="{FF2B5EF4-FFF2-40B4-BE49-F238E27FC236}">
                <a16:creationId xmlns:a16="http://schemas.microsoft.com/office/drawing/2014/main" id="{E8C41014-8463-DFDC-E453-BA2A8D655E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8608" y="3810692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1D331967-D811-AFED-ADD7-2C811ABBB845}"/>
              </a:ext>
            </a:extLst>
          </p:cNvPr>
          <p:cNvSpPr txBox="1"/>
          <p:nvPr/>
        </p:nvSpPr>
        <p:spPr>
          <a:xfrm>
            <a:off x="4933331" y="4987473"/>
            <a:ext cx="298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3045E"/>
                </a:solidFill>
                <a:latin typeface="Cooper Black" panose="0208090404030B020404" pitchFamily="18" charset="0"/>
              </a:rPr>
              <a:t>Sua descrição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46CAE31-C664-5A6B-062A-680F2178FF7C}"/>
              </a:ext>
            </a:extLst>
          </p:cNvPr>
          <p:cNvSpPr txBox="1"/>
          <p:nvPr/>
        </p:nvSpPr>
        <p:spPr>
          <a:xfrm>
            <a:off x="4774149" y="5556826"/>
            <a:ext cx="298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pic>
        <p:nvPicPr>
          <p:cNvPr id="35" name="Gráfico 34" descr="Nuvem">
            <a:extLst>
              <a:ext uri="{FF2B5EF4-FFF2-40B4-BE49-F238E27FC236}">
                <a16:creationId xmlns:a16="http://schemas.microsoft.com/office/drawing/2014/main" id="{510A9103-D79B-DEC4-7560-3500C92661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5881" y="3810692"/>
            <a:ext cx="1438391" cy="1438391"/>
          </a:xfrm>
          <a:prstGeom prst="rect">
            <a:avLst/>
          </a:prstGeom>
          <a:effectLst>
            <a:outerShdw blurRad="609600" dist="38100" dir="16200000" sx="108000" sy="108000" rotWithShape="0">
              <a:prstClr val="black">
                <a:alpha val="40000"/>
              </a:prstClr>
            </a:outerShdw>
          </a:effectLst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B3B34679-9009-0F78-47FA-5CA384908AF7}"/>
              </a:ext>
            </a:extLst>
          </p:cNvPr>
          <p:cNvSpPr txBox="1"/>
          <p:nvPr/>
        </p:nvSpPr>
        <p:spPr>
          <a:xfrm>
            <a:off x="8500604" y="4987473"/>
            <a:ext cx="298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3045E"/>
                </a:solidFill>
                <a:latin typeface="Cooper Black" panose="0208090404030B020404" pitchFamily="18" charset="0"/>
              </a:rPr>
              <a:t>Sua descrição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D51BA32-F8F4-7673-94D9-C5C7293F2E5E}"/>
              </a:ext>
            </a:extLst>
          </p:cNvPr>
          <p:cNvSpPr txBox="1"/>
          <p:nvPr/>
        </p:nvSpPr>
        <p:spPr>
          <a:xfrm>
            <a:off x="8341422" y="5556826"/>
            <a:ext cx="298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77B6"/>
                </a:solidFill>
                <a:latin typeface="Corbel" panose="020B0503020204020204" pitchFamily="34" charset="0"/>
              </a:rPr>
              <a:t>Texto sobre o conteúdo deste slide.</a:t>
            </a:r>
          </a:p>
        </p:txBody>
      </p:sp>
      <p:pic>
        <p:nvPicPr>
          <p:cNvPr id="38" name="Gráfico 37" descr="Nuvem">
            <a:extLst>
              <a:ext uri="{FF2B5EF4-FFF2-40B4-BE49-F238E27FC236}">
                <a16:creationId xmlns:a16="http://schemas.microsoft.com/office/drawing/2014/main" id="{498AEFEB-D1B2-7148-5CDB-CC032438D6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63367" y="-798604"/>
            <a:ext cx="2631465" cy="2631465"/>
          </a:xfrm>
          <a:prstGeom prst="rect">
            <a:avLst/>
          </a:prstGeom>
          <a:effectLst/>
        </p:spPr>
      </p:pic>
      <p:pic>
        <p:nvPicPr>
          <p:cNvPr id="39" name="Gráfico 38" descr="Nuvem">
            <a:extLst>
              <a:ext uri="{FF2B5EF4-FFF2-40B4-BE49-F238E27FC236}">
                <a16:creationId xmlns:a16="http://schemas.microsoft.com/office/drawing/2014/main" id="{D17C2919-C12F-16B0-B34E-4389866F16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06995" y="-809514"/>
            <a:ext cx="2631465" cy="2631465"/>
          </a:xfrm>
          <a:prstGeom prst="rect">
            <a:avLst/>
          </a:prstGeom>
          <a:effectLst/>
        </p:spPr>
      </p:pic>
      <p:pic>
        <p:nvPicPr>
          <p:cNvPr id="40" name="Gráfico 39" descr="Nuvem">
            <a:extLst>
              <a:ext uri="{FF2B5EF4-FFF2-40B4-BE49-F238E27FC236}">
                <a16:creationId xmlns:a16="http://schemas.microsoft.com/office/drawing/2014/main" id="{B989F494-A457-A53E-3F5B-5B25F402BA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1034" y="-82172"/>
            <a:ext cx="2631465" cy="26314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310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  <p:bldP spid="25" grpId="0"/>
      <p:bldP spid="28" grpId="0"/>
      <p:bldP spid="30" grpId="0"/>
      <p:bldP spid="31" grpId="0"/>
      <p:bldP spid="33" grpId="0"/>
      <p:bldP spid="34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272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Corbel</vt:lpstr>
      <vt:lpstr>Calibri</vt:lpstr>
      <vt:lpstr>Bison Bold</vt:lpstr>
      <vt:lpstr>Cooper Black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Monteiro</dc:creator>
  <cp:lastModifiedBy>Marcio Monteiro</cp:lastModifiedBy>
  <cp:revision>16</cp:revision>
  <dcterms:created xsi:type="dcterms:W3CDTF">2022-07-12T23:41:32Z</dcterms:created>
  <dcterms:modified xsi:type="dcterms:W3CDTF">2026-07-20T14:47:41Z</dcterms:modified>
</cp:coreProperties>
</file>