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7" r:id="rId21"/>
    <p:sldId id="289" r:id="rId22"/>
  </p:sldIdLst>
  <p:sldSz cx="12192000" cy="6858000"/>
  <p:notesSz cx="6858000" cy="9144000"/>
  <p:embeddedFontLst>
    <p:embeddedFont>
      <p:font typeface="Bison Bold" panose="00000400000000000000" pitchFamily="2" charset="0"/>
      <p:regular r:id="rId24"/>
    </p:embeddedFont>
    <p:embeddedFont>
      <p:font typeface="Clarendon" pitchFamily="50" charset="0"/>
      <p:regular r:id="rId25"/>
    </p:embeddedFont>
    <p:embeddedFont>
      <p:font typeface="Stencil" panose="040409050D0802020404" pitchFamily="82" charset="0"/>
      <p:regular r:id="rId26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CAE6"/>
    <a:srgbClr val="FFFFFF"/>
    <a:srgbClr val="B8B8B8"/>
    <a:srgbClr val="000000"/>
    <a:srgbClr val="FFCA0A"/>
    <a:srgbClr val="FBDE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626" autoAdjust="0"/>
  </p:normalViewPr>
  <p:slideViewPr>
    <p:cSldViewPr>
      <p:cViewPr varScale="1">
        <p:scale>
          <a:sx n="89" d="100"/>
          <a:sy n="89" d="100"/>
        </p:scale>
        <p:origin x="68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D481B0-DEFC-41C4-A765-E3CB155E0C54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A01CF6-DC22-4FFE-9650-AAE505325E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5405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A01CF6-DC22-4FFE-9650-AAE505325E1E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23891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A01CF6-DC22-4FFE-9650-AAE505325E1E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10654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A01CF6-DC22-4FFE-9650-AAE505325E1E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15979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A01CF6-DC22-4FFE-9650-AAE505325E1E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26950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A01CF6-DC22-4FFE-9650-AAE505325E1E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48136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A01CF6-DC22-4FFE-9650-AAE505325E1E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83120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A01CF6-DC22-4FFE-9650-AAE505325E1E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92438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A01CF6-DC22-4FFE-9650-AAE505325E1E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21376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A01CF6-DC22-4FFE-9650-AAE505325E1E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12593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A01CF6-DC22-4FFE-9650-AAE505325E1E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06328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A01CF6-DC22-4FFE-9650-AAE505325E1E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07722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A01CF6-DC22-4FFE-9650-AAE505325E1E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33292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A01CF6-DC22-4FFE-9650-AAE505325E1E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68275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A01CF6-DC22-4FFE-9650-AAE505325E1E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02583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A01CF6-DC22-4FFE-9650-AAE505325E1E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19013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A01CF6-DC22-4FFE-9650-AAE505325E1E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52650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A01CF6-DC22-4FFE-9650-AAE505325E1E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58915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A01CF6-DC22-4FFE-9650-AAE505325E1E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46978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A01CF6-DC22-4FFE-9650-AAE505325E1E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5482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A01CF6-DC22-4FFE-9650-AAE505325E1E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2007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F525-AEE1-4846-A66B-D900EE50E39E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AC7D1-AA88-4978-A552-CBE2948013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1449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F525-AEE1-4846-A66B-D900EE50E39E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AC7D1-AA88-4978-A552-CBE2948013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9435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F525-AEE1-4846-A66B-D900EE50E39E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AC7D1-AA88-4978-A552-CBE2948013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9437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F525-AEE1-4846-A66B-D900EE50E39E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AC7D1-AA88-4978-A552-CBE2948013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4296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F525-AEE1-4846-A66B-D900EE50E39E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AC7D1-AA88-4978-A552-CBE2948013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5450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F525-AEE1-4846-A66B-D900EE50E39E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AC7D1-AA88-4978-A552-CBE2948013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4611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F525-AEE1-4846-A66B-D900EE50E39E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AC7D1-AA88-4978-A552-CBE2948013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4148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F525-AEE1-4846-A66B-D900EE50E39E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AC7D1-AA88-4978-A552-CBE2948013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3965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F525-AEE1-4846-A66B-D900EE50E39E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AC7D1-AA88-4978-A552-CBE2948013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3445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F525-AEE1-4846-A66B-D900EE50E39E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AC7D1-AA88-4978-A552-CBE2948013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1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F525-AEE1-4846-A66B-D900EE50E39E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AC7D1-AA88-4978-A552-CBE2948013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6302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8F525-AEE1-4846-A66B-D900EE50E39E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1AC7D1-AA88-4978-A552-CBE2948013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2094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svg"/><Relationship Id="rId5" Type="http://schemas.openxmlformats.org/officeDocument/2006/relationships/image" Target="../media/image18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sv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3.sv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4.png"/><Relationship Id="rId4" Type="http://schemas.openxmlformats.org/officeDocument/2006/relationships/image" Target="../media/image1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3.sv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3.sv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6.sv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.jpeg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4.jpeg"/><Relationship Id="rId4" Type="http://schemas.openxmlformats.org/officeDocument/2006/relationships/image" Target="../media/image1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id="{1ACDA912-0211-4E9A-942F-E78AFBB99A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7"/>
          <a:stretch/>
        </p:blipFill>
        <p:spPr>
          <a:xfrm>
            <a:off x="-26448" y="0"/>
            <a:ext cx="12227441" cy="685800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287A34DD-C65A-46C9-835E-C26DD6DB2D5C}"/>
              </a:ext>
            </a:extLst>
          </p:cNvPr>
          <p:cNvSpPr txBox="1"/>
          <p:nvPr/>
        </p:nvSpPr>
        <p:spPr>
          <a:xfrm>
            <a:off x="850797" y="454241"/>
            <a:ext cx="639950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dirty="0">
                <a:ln w="19050">
                  <a:solidFill>
                    <a:srgbClr val="FFFFFF"/>
                  </a:solidFill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encil" panose="040409050D0802020404" pitchFamily="82" charset="0"/>
              </a:rPr>
              <a:t>TEMPLATE+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7E2BDEE-BDD3-4D1E-B6FE-8DEED4AFF417}"/>
              </a:ext>
            </a:extLst>
          </p:cNvPr>
          <p:cNvSpPr txBox="1"/>
          <p:nvPr/>
        </p:nvSpPr>
        <p:spPr>
          <a:xfrm>
            <a:off x="983432" y="1386019"/>
            <a:ext cx="23727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FFCA0A"/>
                </a:solidFill>
                <a:latin typeface="Clarendon" pitchFamily="50" charset="0"/>
              </a:rPr>
              <a:t>urbano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D47EA30F-324E-4DAA-8C54-DAC81A753601}"/>
              </a:ext>
            </a:extLst>
          </p:cNvPr>
          <p:cNvSpPr/>
          <p:nvPr/>
        </p:nvSpPr>
        <p:spPr>
          <a:xfrm>
            <a:off x="551384" y="332655"/>
            <a:ext cx="11233248" cy="6194089"/>
          </a:xfrm>
          <a:prstGeom prst="rect">
            <a:avLst/>
          </a:prstGeom>
          <a:noFill/>
          <a:ln w="57150">
            <a:solidFill>
              <a:srgbClr val="FFCA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BFF64B12-10FF-4AB2-81E2-87DA7FE95796}"/>
              </a:ext>
            </a:extLst>
          </p:cNvPr>
          <p:cNvSpPr txBox="1"/>
          <p:nvPr/>
        </p:nvSpPr>
        <p:spPr>
          <a:xfrm>
            <a:off x="6061293" y="6128435"/>
            <a:ext cx="56692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b="1">
                <a:solidFill>
                  <a:schemeClr val="bg1">
                    <a:lumMod val="95000"/>
                  </a:schemeClr>
                </a:solidFill>
                <a:latin typeface="Clarendon" pitchFamily="50" charset="0"/>
              </a:defRPr>
            </a:lvl1pPr>
          </a:lstStyle>
          <a:p>
            <a:pPr algn="r"/>
            <a:r>
              <a:rPr lang="pt-BR" dirty="0"/>
              <a:t>Nome do apresentador</a:t>
            </a:r>
          </a:p>
        </p:txBody>
      </p:sp>
    </p:spTree>
    <p:extLst>
      <p:ext uri="{BB962C8B-B14F-4D97-AF65-F5344CB8AC3E}">
        <p14:creationId xmlns:p14="http://schemas.microsoft.com/office/powerpoint/2010/main" val="610819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B8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DC1A6AD-58CB-4546-B3FD-C362CE088B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438" y="0"/>
            <a:ext cx="10285562" cy="6858000"/>
          </a:xfrm>
          <a:prstGeom prst="rect">
            <a:avLst/>
          </a:prstGeom>
        </p:spPr>
      </p:pic>
      <p:grpSp>
        <p:nvGrpSpPr>
          <p:cNvPr id="8" name="Agrupar 7">
            <a:extLst>
              <a:ext uri="{FF2B5EF4-FFF2-40B4-BE49-F238E27FC236}">
                <a16:creationId xmlns:a16="http://schemas.microsoft.com/office/drawing/2014/main" id="{04A5576B-7F66-44A1-8491-B609A272848B}"/>
              </a:ext>
            </a:extLst>
          </p:cNvPr>
          <p:cNvGrpSpPr/>
          <p:nvPr/>
        </p:nvGrpSpPr>
        <p:grpSpPr>
          <a:xfrm>
            <a:off x="1210714" y="2906578"/>
            <a:ext cx="1080120" cy="1080000"/>
            <a:chOff x="12684692" y="686329"/>
            <a:chExt cx="1080120" cy="1080000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5111EFF6-BF74-48D5-B358-7D2B6814AF3B}"/>
                </a:ext>
              </a:extLst>
            </p:cNvPr>
            <p:cNvSpPr/>
            <p:nvPr/>
          </p:nvSpPr>
          <p:spPr>
            <a:xfrm>
              <a:off x="12684692" y="686329"/>
              <a:ext cx="1080120" cy="1080000"/>
            </a:xfrm>
            <a:prstGeom prst="ellipse">
              <a:avLst/>
            </a:prstGeom>
            <a:solidFill>
              <a:srgbClr val="B8B8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BD54DE9E-616A-47C6-A9E8-F59C4C095D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64752" y="866329"/>
              <a:ext cx="720000" cy="720000"/>
            </a:xfrm>
            <a:prstGeom prst="rect">
              <a:avLst/>
            </a:prstGeom>
          </p:spPr>
        </p:pic>
      </p:grp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E8CE4C50-94B0-421D-9D4B-A1DCB24068EE}"/>
              </a:ext>
            </a:extLst>
          </p:cNvPr>
          <p:cNvCxnSpPr>
            <a:cxnSpLocks/>
          </p:cNvCxnSpPr>
          <p:nvPr/>
        </p:nvCxnSpPr>
        <p:spPr>
          <a:xfrm>
            <a:off x="479376" y="6669360"/>
            <a:ext cx="1290749" cy="0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3066205A-A3F7-4C27-8E91-DFB51A0660A3}"/>
              </a:ext>
            </a:extLst>
          </p:cNvPr>
          <p:cNvSpPr txBox="1"/>
          <p:nvPr/>
        </p:nvSpPr>
        <p:spPr>
          <a:xfrm rot="16200000">
            <a:off x="-2466576" y="2789417"/>
            <a:ext cx="64251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ln w="19050">
                  <a:solidFill>
                    <a:schemeClr val="bg1">
                      <a:lumMod val="95000"/>
                    </a:schemeClr>
                  </a:solidFill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encil" panose="040409050D0802020404" pitchFamily="82" charset="0"/>
              </a:rPr>
              <a:t>TÍTULO</a:t>
            </a:r>
            <a:r>
              <a:rPr lang="pt-BR" sz="5400" dirty="0">
                <a:ln w="19050">
                  <a:solidFill>
                    <a:srgbClr val="FFCA0A"/>
                  </a:solidFill>
                </a:ln>
                <a:noFill/>
                <a:latin typeface="Stencil" panose="040409050D0802020404" pitchFamily="82" charset="0"/>
              </a:rPr>
              <a:t> </a:t>
            </a:r>
            <a:r>
              <a:rPr lang="pt-BR" sz="5400" dirty="0">
                <a:ln w="1905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Stencil" panose="040409050D0802020404" pitchFamily="82" charset="0"/>
              </a:rPr>
              <a:t>SUBTÍTULO</a:t>
            </a:r>
          </a:p>
        </p:txBody>
      </p: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BA85D7D6-F311-4544-9377-87386F6F9EA5}"/>
              </a:ext>
            </a:extLst>
          </p:cNvPr>
          <p:cNvGrpSpPr/>
          <p:nvPr/>
        </p:nvGrpSpPr>
        <p:grpSpPr>
          <a:xfrm>
            <a:off x="3079972" y="0"/>
            <a:ext cx="9112028" cy="6858000"/>
            <a:chOff x="3079972" y="0"/>
            <a:chExt cx="9112028" cy="6858000"/>
          </a:xfrm>
        </p:grpSpPr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78D3AA9A-A62F-4900-BABF-A3B586842F9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9972" y="0"/>
              <a:ext cx="9112028" cy="6858000"/>
            </a:xfrm>
            <a:prstGeom prst="rect">
              <a:avLst/>
            </a:prstGeom>
          </p:spPr>
        </p:pic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272284BD-0037-4762-87FC-A84E7776E4C8}"/>
                </a:ext>
              </a:extLst>
            </p:cNvPr>
            <p:cNvSpPr txBox="1"/>
            <p:nvPr/>
          </p:nvSpPr>
          <p:spPr>
            <a:xfrm>
              <a:off x="4439816" y="1844824"/>
              <a:ext cx="610759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ctr">
                <a:buNone/>
              </a:pPr>
              <a:r>
                <a:rPr lang="pt-B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larendon" pitchFamily="50" charset="0"/>
                </a:rPr>
                <a:t>TÍTULO DA INFORMAÇÃO USADA NESTE ESPAÇO</a:t>
              </a:r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5C0693AF-AE81-4EA1-97C7-9F64AD2B0D81}"/>
                </a:ext>
              </a:extLst>
            </p:cNvPr>
            <p:cNvSpPr txBox="1"/>
            <p:nvPr/>
          </p:nvSpPr>
          <p:spPr>
            <a:xfrm>
              <a:off x="4439816" y="2564904"/>
              <a:ext cx="6107594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>
                <a:buNone/>
              </a:pPr>
              <a:r>
                <a:rPr lang="pt-B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larendon" pitchFamily="50" charset="0"/>
                </a:rPr>
                <a:t>Este é um espaço para um pequeno texto. Não esqueça de </a:t>
              </a:r>
              <a:r>
                <a:rPr lang="pt-BR" dirty="0">
                  <a:solidFill>
                    <a:schemeClr val="tx1">
                      <a:lumMod val="85000"/>
                      <a:lumOff val="15000"/>
                    </a:schemeClr>
                  </a:solidFill>
                  <a:highlight>
                    <a:srgbClr val="FFCA0A"/>
                  </a:highlight>
                  <a:latin typeface="Clarendon" pitchFamily="50" charset="0"/>
                </a:rPr>
                <a:t>DESTACAR AS PALAVRAS IMPORTANTES</a:t>
              </a:r>
            </a:p>
          </p:txBody>
        </p:sp>
        <p:sp>
          <p:nvSpPr>
            <p:cNvPr id="2" name="CaixaDeTexto 1">
              <a:extLst>
                <a:ext uri="{FF2B5EF4-FFF2-40B4-BE49-F238E27FC236}">
                  <a16:creationId xmlns:a16="http://schemas.microsoft.com/office/drawing/2014/main" id="{BFFCF071-E426-129E-0D53-4A80BD0E6E63}"/>
                </a:ext>
              </a:extLst>
            </p:cNvPr>
            <p:cNvSpPr txBox="1"/>
            <p:nvPr/>
          </p:nvSpPr>
          <p:spPr>
            <a:xfrm>
              <a:off x="4439816" y="3808447"/>
              <a:ext cx="6107594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r">
                <a:buNone/>
              </a:pPr>
              <a:r>
                <a:rPr lang="pt-B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larendon" pitchFamily="50" charset="0"/>
                </a:rPr>
                <a:t>Este é um espaço para um pequeno texto. Não esqueça de </a:t>
              </a:r>
              <a:r>
                <a:rPr lang="pt-BR" dirty="0">
                  <a:solidFill>
                    <a:schemeClr val="tx1">
                      <a:lumMod val="85000"/>
                      <a:lumOff val="15000"/>
                    </a:schemeClr>
                  </a:solidFill>
                  <a:highlight>
                    <a:srgbClr val="FFCA0A"/>
                  </a:highlight>
                  <a:latin typeface="Clarendon" pitchFamily="50" charset="0"/>
                </a:rPr>
                <a:t>DESTACAR AS PALAVRAS IMPORTANTES</a:t>
              </a:r>
            </a:p>
          </p:txBody>
        </p:sp>
      </p:grpSp>
      <p:pic>
        <p:nvPicPr>
          <p:cNvPr id="22" name="Gráfico 21">
            <a:extLst>
              <a:ext uri="{FF2B5EF4-FFF2-40B4-BE49-F238E27FC236}">
                <a16:creationId xmlns:a16="http://schemas.microsoft.com/office/drawing/2014/main" id="{5E8FA1CE-2C5D-4267-A398-037E635FDEEF}"/>
              </a:ext>
            </a:extLst>
          </p:cNvPr>
          <p:cNvPicPr>
            <a:picLocks noChangeAspect="1"/>
          </p:cNvPicPr>
          <p:nvPr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43519" t="11722" r="18519" b="44750"/>
          <a:stretch/>
        </p:blipFill>
        <p:spPr>
          <a:xfrm>
            <a:off x="1417313" y="-130887"/>
            <a:ext cx="1566762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870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B8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m 28">
            <a:extLst>
              <a:ext uri="{FF2B5EF4-FFF2-40B4-BE49-F238E27FC236}">
                <a16:creationId xmlns:a16="http://schemas.microsoft.com/office/drawing/2014/main" id="{FF0E29AC-838D-4C05-9552-B4372A6A84F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6"/>
          <a:stretch/>
        </p:blipFill>
        <p:spPr>
          <a:xfrm>
            <a:off x="8306072" y="1590741"/>
            <a:ext cx="3040517" cy="4053815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08DD1055-400E-4014-8C0E-9A145B144B1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t="11338" r="5556" b="-222"/>
          <a:stretch/>
        </p:blipFill>
        <p:spPr>
          <a:xfrm>
            <a:off x="5015879" y="1590740"/>
            <a:ext cx="3040517" cy="4053816"/>
          </a:xfrm>
          <a:prstGeom prst="rect">
            <a:avLst/>
          </a:prstGeom>
        </p:spPr>
      </p:pic>
      <p:pic>
        <p:nvPicPr>
          <p:cNvPr id="31" name="Imagem 30">
            <a:extLst>
              <a:ext uri="{FF2B5EF4-FFF2-40B4-BE49-F238E27FC236}">
                <a16:creationId xmlns:a16="http://schemas.microsoft.com/office/drawing/2014/main" id="{C1238033-1FE4-4267-A4A7-43A2F4D93D8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6"/>
          <a:stretch/>
        </p:blipFill>
        <p:spPr>
          <a:xfrm>
            <a:off x="1711297" y="1590740"/>
            <a:ext cx="3040517" cy="4053816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64739566-E9B6-4165-BEA2-D8E83FB1C1E5}"/>
              </a:ext>
            </a:extLst>
          </p:cNvPr>
          <p:cNvSpPr txBox="1"/>
          <p:nvPr/>
        </p:nvSpPr>
        <p:spPr>
          <a:xfrm>
            <a:off x="5507518" y="260648"/>
            <a:ext cx="6202339" cy="1221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8800" dirty="0">
                <a:ln w="19050">
                  <a:solidFill>
                    <a:schemeClr val="bg1">
                      <a:lumMod val="95000"/>
                    </a:schemeClr>
                  </a:solidFill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encil" panose="040409050D0802020404" pitchFamily="82" charset="0"/>
              </a:rPr>
              <a:t>SUBTÍTULO</a:t>
            </a:r>
            <a:endParaRPr lang="pt-BR" sz="8800" dirty="0">
              <a:ln w="19050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tencil" panose="040409050D0802020404" pitchFamily="82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62C7214-47FF-4A55-8493-8C3E25D17BF9}"/>
              </a:ext>
            </a:extLst>
          </p:cNvPr>
          <p:cNvSpPr txBox="1"/>
          <p:nvPr/>
        </p:nvSpPr>
        <p:spPr>
          <a:xfrm rot="16200000">
            <a:off x="-297903" y="3414191"/>
            <a:ext cx="27363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2400" spc="-150" dirty="0">
                <a:solidFill>
                  <a:srgbClr val="000000"/>
                </a:solidFill>
                <a:latin typeface="Clarendon" pitchFamily="50" charset="0"/>
              </a:rPr>
              <a:t>título</a:t>
            </a:r>
          </a:p>
        </p:txBody>
      </p:sp>
      <p:cxnSp>
        <p:nvCxnSpPr>
          <p:cNvPr id="12" name="Conector: Angulado 11">
            <a:extLst>
              <a:ext uri="{FF2B5EF4-FFF2-40B4-BE49-F238E27FC236}">
                <a16:creationId xmlns:a16="http://schemas.microsoft.com/office/drawing/2014/main" id="{A567FD15-3875-4158-A805-2D43103A65F4}"/>
              </a:ext>
            </a:extLst>
          </p:cNvPr>
          <p:cNvCxnSpPr>
            <a:cxnSpLocks/>
            <a:stCxn id="9" idx="3"/>
          </p:cNvCxnSpPr>
          <p:nvPr/>
        </p:nvCxnSpPr>
        <p:spPr>
          <a:xfrm rot="5400000" flipH="1" flipV="1">
            <a:off x="2496795" y="-661842"/>
            <a:ext cx="1512168" cy="4365260"/>
          </a:xfrm>
          <a:prstGeom prst="bentConnector2">
            <a:avLst/>
          </a:prstGeom>
          <a:ln w="381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Gráfico 20">
            <a:extLst>
              <a:ext uri="{FF2B5EF4-FFF2-40B4-BE49-F238E27FC236}">
                <a16:creationId xmlns:a16="http://schemas.microsoft.com/office/drawing/2014/main" id="{5EF8E8F7-156E-42B9-9D22-6FFF0105A18E}"/>
              </a:ext>
            </a:extLst>
          </p:cNvPr>
          <p:cNvPicPr>
            <a:picLocks noChangeAspect="1"/>
          </p:cNvPicPr>
          <p:nvPr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43519" t="11722" r="18519" b="44750"/>
          <a:stretch/>
        </p:blipFill>
        <p:spPr>
          <a:xfrm>
            <a:off x="11364484" y="6021288"/>
            <a:ext cx="827515" cy="836712"/>
          </a:xfrm>
          <a:prstGeom prst="rect">
            <a:avLst/>
          </a:prstGeom>
        </p:spPr>
      </p:pic>
      <p:grpSp>
        <p:nvGrpSpPr>
          <p:cNvPr id="22" name="Agrupar 21">
            <a:extLst>
              <a:ext uri="{FF2B5EF4-FFF2-40B4-BE49-F238E27FC236}">
                <a16:creationId xmlns:a16="http://schemas.microsoft.com/office/drawing/2014/main" id="{8114BB78-7EE9-4A8A-9622-DC59EFC3FBED}"/>
              </a:ext>
            </a:extLst>
          </p:cNvPr>
          <p:cNvGrpSpPr/>
          <p:nvPr/>
        </p:nvGrpSpPr>
        <p:grpSpPr>
          <a:xfrm>
            <a:off x="31645" y="0"/>
            <a:ext cx="1080120" cy="1080000"/>
            <a:chOff x="12684692" y="686329"/>
            <a:chExt cx="1080120" cy="1080000"/>
          </a:xfrm>
        </p:grpSpPr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3532F2EE-3964-4FE7-91EB-EC538C6F99C6}"/>
                </a:ext>
              </a:extLst>
            </p:cNvPr>
            <p:cNvSpPr/>
            <p:nvPr/>
          </p:nvSpPr>
          <p:spPr>
            <a:xfrm>
              <a:off x="12684692" y="686329"/>
              <a:ext cx="1080120" cy="1080000"/>
            </a:xfrm>
            <a:prstGeom prst="ellipse">
              <a:avLst/>
            </a:prstGeom>
            <a:solidFill>
              <a:srgbClr val="B8B8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4" name="Imagem 23">
              <a:extLst>
                <a:ext uri="{FF2B5EF4-FFF2-40B4-BE49-F238E27FC236}">
                  <a16:creationId xmlns:a16="http://schemas.microsoft.com/office/drawing/2014/main" id="{B16651ED-A224-411E-B3D0-EA31ECB51D8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64752" y="866329"/>
              <a:ext cx="720000" cy="720000"/>
            </a:xfrm>
            <a:prstGeom prst="rect">
              <a:avLst/>
            </a:prstGeom>
          </p:spPr>
        </p:pic>
      </p:grp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A7F3DFBD-CFD3-421B-9A87-0F9634E98C31}"/>
              </a:ext>
            </a:extLst>
          </p:cNvPr>
          <p:cNvSpPr txBox="1"/>
          <p:nvPr/>
        </p:nvSpPr>
        <p:spPr>
          <a:xfrm>
            <a:off x="1631504" y="5693186"/>
            <a:ext cx="271973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2000" b="1" dirty="0">
                <a:solidFill>
                  <a:srgbClr val="000000"/>
                </a:solidFill>
                <a:latin typeface="Clarendon" pitchFamily="50" charset="0"/>
              </a:rPr>
              <a:t>Descrição</a:t>
            </a:r>
            <a:endParaRPr lang="pt-BR" sz="2000" dirty="0">
              <a:solidFill>
                <a:srgbClr val="000000"/>
              </a:solidFill>
              <a:latin typeface="Clarendon" pitchFamily="50" charset="0"/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F646EE67-EF6A-43EC-8382-46EA9DEB39E9}"/>
              </a:ext>
            </a:extLst>
          </p:cNvPr>
          <p:cNvSpPr txBox="1"/>
          <p:nvPr/>
        </p:nvSpPr>
        <p:spPr>
          <a:xfrm>
            <a:off x="5001748" y="5693186"/>
            <a:ext cx="271973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2000" b="1" dirty="0">
                <a:solidFill>
                  <a:srgbClr val="FBDE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arendon" pitchFamily="50" charset="0"/>
              </a:rPr>
              <a:t>Descrição</a:t>
            </a:r>
            <a:endParaRPr lang="pt-BR" sz="2000" dirty="0">
              <a:solidFill>
                <a:srgbClr val="FBDE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arendon" pitchFamily="50" charset="0"/>
            </a:endParaRP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517364EF-0B9F-4F99-8BA8-895BB861F3C2}"/>
              </a:ext>
            </a:extLst>
          </p:cNvPr>
          <p:cNvSpPr txBox="1"/>
          <p:nvPr/>
        </p:nvSpPr>
        <p:spPr>
          <a:xfrm>
            <a:off x="8183116" y="5693186"/>
            <a:ext cx="271973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2000" b="1" dirty="0">
                <a:solidFill>
                  <a:srgbClr val="000000"/>
                </a:solidFill>
                <a:latin typeface="Clarendon" pitchFamily="50" charset="0"/>
              </a:rPr>
              <a:t>Descrição</a:t>
            </a:r>
            <a:endParaRPr lang="pt-BR" sz="2000" dirty="0">
              <a:solidFill>
                <a:srgbClr val="000000"/>
              </a:solidFill>
              <a:latin typeface="Clarendon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7046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26" grpId="0"/>
      <p:bldP spid="27" grpId="0"/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B8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691708F8-D62E-4EFF-B443-576D530FA3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504" y="0"/>
            <a:ext cx="4572000" cy="6858000"/>
          </a:xfrm>
          <a:prstGeom prst="rect">
            <a:avLst/>
          </a:prstGeom>
        </p:spPr>
      </p:pic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E3C8E81F-AC8E-47D4-A06E-F6227F8B302A}"/>
              </a:ext>
            </a:extLst>
          </p:cNvPr>
          <p:cNvCxnSpPr>
            <a:cxnSpLocks/>
          </p:cNvCxnSpPr>
          <p:nvPr/>
        </p:nvCxnSpPr>
        <p:spPr>
          <a:xfrm>
            <a:off x="479376" y="6669360"/>
            <a:ext cx="1080000" cy="0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>
            <a:extLst>
              <a:ext uri="{FF2B5EF4-FFF2-40B4-BE49-F238E27FC236}">
                <a16:creationId xmlns:a16="http://schemas.microsoft.com/office/drawing/2014/main" id="{7E1EEB6A-933E-444B-AED9-ADEEF73BAFE6}"/>
              </a:ext>
            </a:extLst>
          </p:cNvPr>
          <p:cNvSpPr txBox="1"/>
          <p:nvPr/>
        </p:nvSpPr>
        <p:spPr>
          <a:xfrm rot="16200000">
            <a:off x="-2467235" y="2851100"/>
            <a:ext cx="64251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ln w="19050">
                  <a:solidFill>
                    <a:schemeClr val="bg1">
                      <a:lumMod val="95000"/>
                    </a:schemeClr>
                  </a:solidFill>
                </a:ln>
                <a:noFill/>
                <a:latin typeface="Stencil" panose="040409050D0802020404" pitchFamily="82" charset="0"/>
              </a:rPr>
              <a:t>TÍTULO </a:t>
            </a:r>
            <a:r>
              <a:rPr lang="pt-BR" sz="5400" dirty="0">
                <a:ln w="1905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Stencil" panose="040409050D0802020404" pitchFamily="82" charset="0"/>
              </a:rPr>
              <a:t>SUBTÍTULO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15916447-CCEA-4AAB-B349-03B3B94F55F1}"/>
              </a:ext>
            </a:extLst>
          </p:cNvPr>
          <p:cNvGrpSpPr/>
          <p:nvPr/>
        </p:nvGrpSpPr>
        <p:grpSpPr>
          <a:xfrm>
            <a:off x="1230065" y="2592939"/>
            <a:ext cx="1080120" cy="1080000"/>
            <a:chOff x="12684692" y="686329"/>
            <a:chExt cx="1080120" cy="1080000"/>
          </a:xfrm>
        </p:grpSpPr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F021E2C7-2B5A-43D3-8E2A-8D39C673A92D}"/>
                </a:ext>
              </a:extLst>
            </p:cNvPr>
            <p:cNvSpPr/>
            <p:nvPr/>
          </p:nvSpPr>
          <p:spPr>
            <a:xfrm>
              <a:off x="12684692" y="686329"/>
              <a:ext cx="1080120" cy="1080000"/>
            </a:xfrm>
            <a:prstGeom prst="ellipse">
              <a:avLst/>
            </a:prstGeom>
            <a:solidFill>
              <a:srgbClr val="B8B8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7C5C0003-D54D-46DD-AD1A-C040E0461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64752" y="866329"/>
              <a:ext cx="720000" cy="720000"/>
            </a:xfrm>
            <a:prstGeom prst="rect">
              <a:avLst/>
            </a:prstGeom>
          </p:spPr>
        </p:pic>
      </p:grpSp>
      <p:pic>
        <p:nvPicPr>
          <p:cNvPr id="14" name="Gráfico 13">
            <a:extLst>
              <a:ext uri="{FF2B5EF4-FFF2-40B4-BE49-F238E27FC236}">
                <a16:creationId xmlns:a16="http://schemas.microsoft.com/office/drawing/2014/main" id="{9C02781C-10F9-44EB-A974-AFE2D3DC9635}"/>
              </a:ext>
            </a:extLst>
          </p:cNvPr>
          <p:cNvPicPr>
            <a:picLocks noChangeAspect="1"/>
          </p:cNvPicPr>
          <p:nvPr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43519" t="11722" r="18519" b="44750"/>
          <a:stretch/>
        </p:blipFill>
        <p:spPr>
          <a:xfrm>
            <a:off x="5231904" y="5273824"/>
            <a:ext cx="1566762" cy="1584176"/>
          </a:xfrm>
          <a:prstGeom prst="rect">
            <a:avLst/>
          </a:prstGeom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8C94E647-F527-A3FE-7702-945E219845FD}"/>
              </a:ext>
            </a:extLst>
          </p:cNvPr>
          <p:cNvGrpSpPr/>
          <p:nvPr/>
        </p:nvGrpSpPr>
        <p:grpSpPr>
          <a:xfrm>
            <a:off x="3917504" y="63939"/>
            <a:ext cx="9112028" cy="6858000"/>
            <a:chOff x="3079972" y="0"/>
            <a:chExt cx="9112028" cy="6858000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D1F71D18-6E28-48B3-FC48-F214F91A677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9972" y="0"/>
              <a:ext cx="9112028" cy="6858000"/>
            </a:xfrm>
            <a:prstGeom prst="rect">
              <a:avLst/>
            </a:prstGeom>
          </p:spPr>
        </p:pic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1276F0CF-5906-EF33-A829-6C4E345E7134}"/>
                </a:ext>
              </a:extLst>
            </p:cNvPr>
            <p:cNvSpPr txBox="1"/>
            <p:nvPr/>
          </p:nvSpPr>
          <p:spPr>
            <a:xfrm>
              <a:off x="4439816" y="1844824"/>
              <a:ext cx="610759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ctr">
                <a:buNone/>
              </a:pPr>
              <a:r>
                <a:rPr lang="pt-B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larendon" pitchFamily="50" charset="0"/>
                </a:rPr>
                <a:t>TÍTULO DA INFORMAÇÃO USADA NESTE ESPAÇO</a:t>
              </a:r>
            </a:p>
          </p:txBody>
        </p:sp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A9F8FA27-6EDB-F3F1-7406-B6C7D2507F60}"/>
                </a:ext>
              </a:extLst>
            </p:cNvPr>
            <p:cNvSpPr txBox="1"/>
            <p:nvPr/>
          </p:nvSpPr>
          <p:spPr>
            <a:xfrm>
              <a:off x="4439816" y="2564904"/>
              <a:ext cx="6107594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>
                <a:buNone/>
              </a:pPr>
              <a:r>
                <a:rPr lang="pt-B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larendon" pitchFamily="50" charset="0"/>
                </a:rPr>
                <a:t>Este é um espaço para um pequeno texto. Não esqueça de </a:t>
              </a:r>
              <a:r>
                <a:rPr lang="pt-BR" dirty="0">
                  <a:solidFill>
                    <a:schemeClr val="tx1">
                      <a:lumMod val="85000"/>
                      <a:lumOff val="15000"/>
                    </a:schemeClr>
                  </a:solidFill>
                  <a:highlight>
                    <a:srgbClr val="FFCA0A"/>
                  </a:highlight>
                  <a:latin typeface="Clarendon" pitchFamily="50" charset="0"/>
                </a:rPr>
                <a:t>DESTACAR AS PALAVRAS IMPORTANTES</a:t>
              </a:r>
            </a:p>
          </p:txBody>
        </p:sp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6B5DA1CC-2068-2217-AB6E-6A4C2B10301A}"/>
                </a:ext>
              </a:extLst>
            </p:cNvPr>
            <p:cNvSpPr txBox="1"/>
            <p:nvPr/>
          </p:nvSpPr>
          <p:spPr>
            <a:xfrm>
              <a:off x="4439816" y="3808447"/>
              <a:ext cx="6107594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r">
                <a:buNone/>
              </a:pPr>
              <a:r>
                <a:rPr lang="pt-B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larendon" pitchFamily="50" charset="0"/>
                </a:rPr>
                <a:t>Este é um espaço para um pequeno texto. Não esqueça de </a:t>
              </a:r>
              <a:r>
                <a:rPr lang="pt-BR" dirty="0">
                  <a:solidFill>
                    <a:schemeClr val="tx1">
                      <a:lumMod val="85000"/>
                      <a:lumOff val="15000"/>
                    </a:schemeClr>
                  </a:solidFill>
                  <a:highlight>
                    <a:srgbClr val="FFCA0A"/>
                  </a:highlight>
                  <a:latin typeface="Clarendon" pitchFamily="50" charset="0"/>
                </a:rPr>
                <a:t>DESTACAR AS PALAVRAS IMPORTANTES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01563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B8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3E10D181-2AC4-4744-8BF7-26E07D925C3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2"/>
          <a:stretch/>
        </p:blipFill>
        <p:spPr>
          <a:xfrm>
            <a:off x="1631504" y="0"/>
            <a:ext cx="5184576" cy="6858000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497C800A-435D-4C49-B0EA-A3FA1BF8F656}"/>
              </a:ext>
            </a:extLst>
          </p:cNvPr>
          <p:cNvPicPr>
            <a:picLocks noChangeAspect="1"/>
          </p:cNvPicPr>
          <p:nvPr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3519" t="11722" r="18519" b="44750"/>
          <a:stretch/>
        </p:blipFill>
        <p:spPr>
          <a:xfrm>
            <a:off x="5807968" y="0"/>
            <a:ext cx="1566762" cy="1584176"/>
          </a:xfrm>
          <a:prstGeom prst="rect">
            <a:avLst/>
          </a:prstGeom>
        </p:spPr>
      </p:pic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E1518692-5D51-4BF3-8FF9-45C6768543CF}"/>
              </a:ext>
            </a:extLst>
          </p:cNvPr>
          <p:cNvCxnSpPr>
            <a:cxnSpLocks/>
          </p:cNvCxnSpPr>
          <p:nvPr/>
        </p:nvCxnSpPr>
        <p:spPr>
          <a:xfrm>
            <a:off x="479376" y="6669360"/>
            <a:ext cx="1080000" cy="0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7AF544AC-5A0A-4EA5-B3E5-43A91FD4EDF1}"/>
              </a:ext>
            </a:extLst>
          </p:cNvPr>
          <p:cNvGrpSpPr/>
          <p:nvPr/>
        </p:nvGrpSpPr>
        <p:grpSpPr>
          <a:xfrm>
            <a:off x="1123347" y="2592939"/>
            <a:ext cx="1080120" cy="1080000"/>
            <a:chOff x="12684692" y="686329"/>
            <a:chExt cx="1080120" cy="1080000"/>
          </a:xfrm>
        </p:grpSpPr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924A2FB8-E80D-42A0-A7A1-C1603C4BCFEA}"/>
                </a:ext>
              </a:extLst>
            </p:cNvPr>
            <p:cNvSpPr/>
            <p:nvPr/>
          </p:nvSpPr>
          <p:spPr>
            <a:xfrm>
              <a:off x="12684692" y="686329"/>
              <a:ext cx="1080120" cy="1080000"/>
            </a:xfrm>
            <a:prstGeom prst="ellipse">
              <a:avLst/>
            </a:prstGeom>
            <a:solidFill>
              <a:srgbClr val="B8B8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024BD49B-2339-4B41-AF3D-662DBAED43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64752" y="866329"/>
              <a:ext cx="720000" cy="720000"/>
            </a:xfrm>
            <a:prstGeom prst="rect">
              <a:avLst/>
            </a:prstGeom>
          </p:spPr>
        </p:pic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E2A0F39A-19A6-630C-4D07-D3FCBA6C89AE}"/>
              </a:ext>
            </a:extLst>
          </p:cNvPr>
          <p:cNvSpPr txBox="1"/>
          <p:nvPr/>
        </p:nvSpPr>
        <p:spPr>
          <a:xfrm rot="16200000">
            <a:off x="-2467235" y="2851100"/>
            <a:ext cx="64251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ln w="19050">
                  <a:solidFill>
                    <a:schemeClr val="bg1">
                      <a:lumMod val="95000"/>
                    </a:schemeClr>
                  </a:solidFill>
                </a:ln>
                <a:noFill/>
                <a:latin typeface="Stencil" panose="040409050D0802020404" pitchFamily="82" charset="0"/>
              </a:rPr>
              <a:t>TÍTULO </a:t>
            </a:r>
            <a:r>
              <a:rPr lang="pt-BR" sz="5400" dirty="0">
                <a:ln w="1905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Stencil" panose="040409050D0802020404" pitchFamily="82" charset="0"/>
              </a:rPr>
              <a:t>SUBTÍTULO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2FA5BDC8-99D2-CD5F-E912-99A49B24D0A7}"/>
              </a:ext>
            </a:extLst>
          </p:cNvPr>
          <p:cNvGrpSpPr/>
          <p:nvPr/>
        </p:nvGrpSpPr>
        <p:grpSpPr>
          <a:xfrm>
            <a:off x="3917504" y="63939"/>
            <a:ext cx="9112028" cy="6858000"/>
            <a:chOff x="3079972" y="0"/>
            <a:chExt cx="9112028" cy="6858000"/>
          </a:xfrm>
        </p:grpSpPr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0231F77C-CA86-52E4-4637-1A59F0581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9972" y="0"/>
              <a:ext cx="9112028" cy="6858000"/>
            </a:xfrm>
            <a:prstGeom prst="rect">
              <a:avLst/>
            </a:prstGeom>
          </p:spPr>
        </p:pic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E5905E6B-BE46-E2EF-4C89-0CA30CBF5EDE}"/>
                </a:ext>
              </a:extLst>
            </p:cNvPr>
            <p:cNvSpPr txBox="1"/>
            <p:nvPr/>
          </p:nvSpPr>
          <p:spPr>
            <a:xfrm>
              <a:off x="4439816" y="1844824"/>
              <a:ext cx="610759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ctr">
                <a:buNone/>
              </a:pPr>
              <a:r>
                <a:rPr lang="pt-B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larendon" pitchFamily="50" charset="0"/>
                </a:rPr>
                <a:t>TÍTULO DA INFORMAÇÃO USADA NESTE ESPAÇO</a:t>
              </a:r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BF95AF97-650D-C20C-D5D4-46111C759056}"/>
                </a:ext>
              </a:extLst>
            </p:cNvPr>
            <p:cNvSpPr txBox="1"/>
            <p:nvPr/>
          </p:nvSpPr>
          <p:spPr>
            <a:xfrm>
              <a:off x="4439816" y="2564904"/>
              <a:ext cx="6107594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>
                <a:buNone/>
              </a:pPr>
              <a:r>
                <a:rPr lang="pt-B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larendon" pitchFamily="50" charset="0"/>
                </a:rPr>
                <a:t>Este é um espaço para um pequeno texto. Não esqueça de </a:t>
              </a:r>
              <a:r>
                <a:rPr lang="pt-BR" dirty="0">
                  <a:solidFill>
                    <a:schemeClr val="tx1">
                      <a:lumMod val="85000"/>
                      <a:lumOff val="15000"/>
                    </a:schemeClr>
                  </a:solidFill>
                  <a:highlight>
                    <a:srgbClr val="FFCA0A"/>
                  </a:highlight>
                  <a:latin typeface="Clarendon" pitchFamily="50" charset="0"/>
                </a:rPr>
                <a:t>DESTACAR AS PALAVRAS IMPORTANTES</a:t>
              </a:r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87718757-3558-68FD-07D6-0500CC297735}"/>
                </a:ext>
              </a:extLst>
            </p:cNvPr>
            <p:cNvSpPr txBox="1"/>
            <p:nvPr/>
          </p:nvSpPr>
          <p:spPr>
            <a:xfrm>
              <a:off x="4439816" y="3808447"/>
              <a:ext cx="6107594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r">
                <a:buNone/>
              </a:pPr>
              <a:r>
                <a:rPr lang="pt-B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larendon" pitchFamily="50" charset="0"/>
                </a:rPr>
                <a:t>Este é um espaço para um pequeno texto. Não esqueça de </a:t>
              </a:r>
              <a:r>
                <a:rPr lang="pt-BR" dirty="0">
                  <a:solidFill>
                    <a:schemeClr val="tx1">
                      <a:lumMod val="85000"/>
                      <a:lumOff val="15000"/>
                    </a:schemeClr>
                  </a:solidFill>
                  <a:highlight>
                    <a:srgbClr val="FFCA0A"/>
                  </a:highlight>
                  <a:latin typeface="Clarendon" pitchFamily="50" charset="0"/>
                </a:rPr>
                <a:t>DESTACAR AS PALAVRAS IMPORTANTES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5716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B8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EB31CF3E-31BF-4AC2-A1BD-051F2FEFA5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63" b="5863"/>
          <a:stretch/>
        </p:blipFill>
        <p:spPr>
          <a:xfrm>
            <a:off x="1631504" y="0"/>
            <a:ext cx="5184576" cy="6858000"/>
          </a:xfrm>
          <a:prstGeom prst="rect">
            <a:avLst/>
          </a:prstGeom>
        </p:spPr>
      </p:pic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7AFEFC9A-2D07-4C90-9814-E69C118BF82C}"/>
              </a:ext>
            </a:extLst>
          </p:cNvPr>
          <p:cNvCxnSpPr>
            <a:cxnSpLocks/>
          </p:cNvCxnSpPr>
          <p:nvPr/>
        </p:nvCxnSpPr>
        <p:spPr>
          <a:xfrm>
            <a:off x="479376" y="6669360"/>
            <a:ext cx="1080000" cy="0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205ED8BC-6A01-49E6-946F-D229680A1403}"/>
              </a:ext>
            </a:extLst>
          </p:cNvPr>
          <p:cNvGrpSpPr/>
          <p:nvPr/>
        </p:nvGrpSpPr>
        <p:grpSpPr>
          <a:xfrm>
            <a:off x="1123347" y="2592939"/>
            <a:ext cx="1080120" cy="1080000"/>
            <a:chOff x="12684692" y="686329"/>
            <a:chExt cx="1080120" cy="1080000"/>
          </a:xfrm>
        </p:grpSpPr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C040D085-596E-4D0C-98DD-7DC494731E4B}"/>
                </a:ext>
              </a:extLst>
            </p:cNvPr>
            <p:cNvSpPr/>
            <p:nvPr/>
          </p:nvSpPr>
          <p:spPr>
            <a:xfrm>
              <a:off x="12684692" y="686329"/>
              <a:ext cx="1080120" cy="1080000"/>
            </a:xfrm>
            <a:prstGeom prst="ellipse">
              <a:avLst/>
            </a:prstGeom>
            <a:solidFill>
              <a:srgbClr val="B8B8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558A73C5-AADF-4C8A-B184-55C753C8BE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64752" y="866329"/>
              <a:ext cx="720000" cy="720000"/>
            </a:xfrm>
            <a:prstGeom prst="rect">
              <a:avLst/>
            </a:prstGeom>
          </p:spPr>
        </p:pic>
      </p:grpSp>
      <p:pic>
        <p:nvPicPr>
          <p:cNvPr id="19" name="Gráfico 18">
            <a:extLst>
              <a:ext uri="{FF2B5EF4-FFF2-40B4-BE49-F238E27FC236}">
                <a16:creationId xmlns:a16="http://schemas.microsoft.com/office/drawing/2014/main" id="{363DBDE0-A1C1-411B-8A06-6C8CA22D9007}"/>
              </a:ext>
            </a:extLst>
          </p:cNvPr>
          <p:cNvPicPr>
            <a:picLocks noChangeAspect="1"/>
          </p:cNvPicPr>
          <p:nvPr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43519" t="11722" r="18519" b="44750"/>
          <a:stretch/>
        </p:blipFill>
        <p:spPr>
          <a:xfrm>
            <a:off x="1355959" y="5337763"/>
            <a:ext cx="1566762" cy="1584176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F49F5FC6-8A6F-F98D-3D20-07A864D43345}"/>
              </a:ext>
            </a:extLst>
          </p:cNvPr>
          <p:cNvSpPr txBox="1"/>
          <p:nvPr/>
        </p:nvSpPr>
        <p:spPr>
          <a:xfrm rot="16200000">
            <a:off x="-2467235" y="2851100"/>
            <a:ext cx="64251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ln w="19050">
                  <a:solidFill>
                    <a:schemeClr val="bg1">
                      <a:lumMod val="95000"/>
                    </a:schemeClr>
                  </a:solidFill>
                </a:ln>
                <a:noFill/>
                <a:latin typeface="Stencil" panose="040409050D0802020404" pitchFamily="82" charset="0"/>
              </a:rPr>
              <a:t>TÍTULO </a:t>
            </a:r>
            <a:r>
              <a:rPr lang="pt-BR" sz="5400" dirty="0">
                <a:ln w="1905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Stencil" panose="040409050D0802020404" pitchFamily="82" charset="0"/>
              </a:rPr>
              <a:t>SUBTÍTULO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652D1BFC-D11F-A239-CFC6-DD7F9476E157}"/>
              </a:ext>
            </a:extLst>
          </p:cNvPr>
          <p:cNvGrpSpPr/>
          <p:nvPr/>
        </p:nvGrpSpPr>
        <p:grpSpPr>
          <a:xfrm>
            <a:off x="3917504" y="63939"/>
            <a:ext cx="9112028" cy="6858000"/>
            <a:chOff x="3079972" y="0"/>
            <a:chExt cx="9112028" cy="6858000"/>
          </a:xfrm>
        </p:grpSpPr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0907899C-25F2-99A9-264D-D840F084A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9972" y="0"/>
              <a:ext cx="9112028" cy="6858000"/>
            </a:xfrm>
            <a:prstGeom prst="rect">
              <a:avLst/>
            </a:prstGeom>
          </p:spPr>
        </p:pic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3363A99C-0A10-5D0F-1341-20BB3E466711}"/>
                </a:ext>
              </a:extLst>
            </p:cNvPr>
            <p:cNvSpPr txBox="1"/>
            <p:nvPr/>
          </p:nvSpPr>
          <p:spPr>
            <a:xfrm>
              <a:off x="4439816" y="1844824"/>
              <a:ext cx="610759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ctr">
                <a:buNone/>
              </a:pPr>
              <a:r>
                <a:rPr lang="pt-B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larendon" pitchFamily="50" charset="0"/>
                </a:rPr>
                <a:t>TÍTULO DA INFORMAÇÃO USADA NESTE ESPAÇO</a:t>
              </a:r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5930DA88-A3C4-2CFC-C014-B301509BE5D1}"/>
                </a:ext>
              </a:extLst>
            </p:cNvPr>
            <p:cNvSpPr txBox="1"/>
            <p:nvPr/>
          </p:nvSpPr>
          <p:spPr>
            <a:xfrm>
              <a:off x="4439816" y="2564904"/>
              <a:ext cx="6107594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>
                <a:buNone/>
              </a:pPr>
              <a:r>
                <a:rPr lang="pt-B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larendon" pitchFamily="50" charset="0"/>
                </a:rPr>
                <a:t>Este é um espaço para um pequeno texto. Não esqueça de </a:t>
              </a:r>
              <a:r>
                <a:rPr lang="pt-BR" dirty="0">
                  <a:solidFill>
                    <a:schemeClr val="tx1">
                      <a:lumMod val="85000"/>
                      <a:lumOff val="15000"/>
                    </a:schemeClr>
                  </a:solidFill>
                  <a:highlight>
                    <a:srgbClr val="FFCA0A"/>
                  </a:highlight>
                  <a:latin typeface="Clarendon" pitchFamily="50" charset="0"/>
                </a:rPr>
                <a:t>DESTACAR AS PALAVRAS IMPORTANTES</a:t>
              </a:r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436C1B64-42B3-BCFB-13D1-5F24B9AF0044}"/>
                </a:ext>
              </a:extLst>
            </p:cNvPr>
            <p:cNvSpPr txBox="1"/>
            <p:nvPr/>
          </p:nvSpPr>
          <p:spPr>
            <a:xfrm>
              <a:off x="4439816" y="3808447"/>
              <a:ext cx="6107594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r">
                <a:buNone/>
              </a:pPr>
              <a:r>
                <a:rPr lang="pt-B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larendon" pitchFamily="50" charset="0"/>
                </a:rPr>
                <a:t>Este é um espaço para um pequeno texto. Não esqueça de </a:t>
              </a:r>
              <a:r>
                <a:rPr lang="pt-BR" dirty="0">
                  <a:solidFill>
                    <a:schemeClr val="tx1">
                      <a:lumMod val="85000"/>
                      <a:lumOff val="15000"/>
                    </a:schemeClr>
                  </a:solidFill>
                  <a:highlight>
                    <a:srgbClr val="FFCA0A"/>
                  </a:highlight>
                  <a:latin typeface="Clarendon" pitchFamily="50" charset="0"/>
                </a:rPr>
                <a:t>DESTACAR AS PALAVRAS IMPORTANTES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6567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B8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4299D741-97B7-447A-8458-42AC340B3756}"/>
              </a:ext>
            </a:extLst>
          </p:cNvPr>
          <p:cNvSpPr txBox="1"/>
          <p:nvPr/>
        </p:nvSpPr>
        <p:spPr>
          <a:xfrm>
            <a:off x="6803195" y="2393143"/>
            <a:ext cx="4405373" cy="13238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9600" dirty="0">
                <a:ln w="1905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Stencil" panose="040409050D0802020404" pitchFamily="82" charset="0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5EF32C2-01C1-461D-B299-5562B4B3A850}"/>
              </a:ext>
            </a:extLst>
          </p:cNvPr>
          <p:cNvSpPr txBox="1"/>
          <p:nvPr/>
        </p:nvSpPr>
        <p:spPr>
          <a:xfrm>
            <a:off x="6771329" y="1170627"/>
            <a:ext cx="46085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spc="350" dirty="0">
                <a:solidFill>
                  <a:srgbClr val="000000"/>
                </a:solidFill>
                <a:latin typeface="Clarendon" pitchFamily="50" charset="0"/>
              </a:rPr>
              <a:t>título descritivo do slide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3C1CF0D-063D-434B-9AE9-43A94F311BC0}"/>
              </a:ext>
            </a:extLst>
          </p:cNvPr>
          <p:cNvSpPr txBox="1"/>
          <p:nvPr/>
        </p:nvSpPr>
        <p:spPr>
          <a:xfrm>
            <a:off x="6771329" y="1501050"/>
            <a:ext cx="47981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pc="500" dirty="0">
                <a:solidFill>
                  <a:srgbClr val="000000"/>
                </a:solidFill>
                <a:latin typeface="Clarendon" pitchFamily="50" charset="0"/>
              </a:rPr>
              <a:t>para melhor compreensão</a:t>
            </a:r>
          </a:p>
        </p:txBody>
      </p:sp>
      <p:pic>
        <p:nvPicPr>
          <p:cNvPr id="17" name="Gráfico 16">
            <a:extLst>
              <a:ext uri="{FF2B5EF4-FFF2-40B4-BE49-F238E27FC236}">
                <a16:creationId xmlns:a16="http://schemas.microsoft.com/office/drawing/2014/main" id="{4B28C073-5B84-4020-95A5-AF356FB5D836}"/>
              </a:ext>
            </a:extLst>
          </p:cNvPr>
          <p:cNvPicPr>
            <a:picLocks noChangeAspect="1"/>
          </p:cNvPicPr>
          <p:nvPr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3519" t="11722" r="18519" b="44750"/>
          <a:stretch/>
        </p:blipFill>
        <p:spPr>
          <a:xfrm>
            <a:off x="4744950" y="4601980"/>
            <a:ext cx="1566762" cy="1584176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731FEA26-2C29-46C8-B6BE-646D7D133880}"/>
              </a:ext>
            </a:extLst>
          </p:cNvPr>
          <p:cNvSpPr txBox="1"/>
          <p:nvPr/>
        </p:nvSpPr>
        <p:spPr>
          <a:xfrm>
            <a:off x="6771329" y="1895773"/>
            <a:ext cx="4451860" cy="4643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900" dirty="0">
                <a:ln w="19050">
                  <a:solidFill>
                    <a:schemeClr val="bg1">
                      <a:lumMod val="95000"/>
                    </a:schemeClr>
                  </a:solidFill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encil" panose="040409050D0802020404" pitchFamily="82" charset="0"/>
              </a:rPr>
              <a:t>DA INFORMAÇÃO CEDIDA</a:t>
            </a:r>
            <a:endParaRPr lang="pt-BR" sz="2900" dirty="0">
              <a:ln w="19050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tencil" panose="040409050D0802020404" pitchFamily="82" charset="0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D2B03BF2-8ACD-446C-99B4-8BEE7561264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585"/>
          <a:stretch/>
        </p:blipFill>
        <p:spPr>
          <a:xfrm>
            <a:off x="812159" y="991377"/>
            <a:ext cx="5112568" cy="4824536"/>
          </a:xfrm>
          <a:prstGeom prst="rect">
            <a:avLst/>
          </a:prstGeom>
        </p:spPr>
      </p:pic>
      <p:grpSp>
        <p:nvGrpSpPr>
          <p:cNvPr id="10" name="Agrupar 9">
            <a:extLst>
              <a:ext uri="{FF2B5EF4-FFF2-40B4-BE49-F238E27FC236}">
                <a16:creationId xmlns:a16="http://schemas.microsoft.com/office/drawing/2014/main" id="{3FA63BD0-34CD-43DD-8BEC-4C482A205EF9}"/>
              </a:ext>
            </a:extLst>
          </p:cNvPr>
          <p:cNvGrpSpPr/>
          <p:nvPr/>
        </p:nvGrpSpPr>
        <p:grpSpPr>
          <a:xfrm>
            <a:off x="424862" y="2889000"/>
            <a:ext cx="1080120" cy="1080000"/>
            <a:chOff x="12684692" y="686329"/>
            <a:chExt cx="1080120" cy="1080000"/>
          </a:xfrm>
        </p:grpSpPr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63829DFB-A610-4C90-81AA-11A1B9B8ACD0}"/>
                </a:ext>
              </a:extLst>
            </p:cNvPr>
            <p:cNvSpPr/>
            <p:nvPr/>
          </p:nvSpPr>
          <p:spPr>
            <a:xfrm>
              <a:off x="12684692" y="686329"/>
              <a:ext cx="1080120" cy="1080000"/>
            </a:xfrm>
            <a:prstGeom prst="ellipse">
              <a:avLst/>
            </a:prstGeom>
            <a:solidFill>
              <a:srgbClr val="B8B8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CB9770E1-9E93-45D8-879A-688C4CE6EC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64752" y="866329"/>
              <a:ext cx="720000" cy="720000"/>
            </a:xfrm>
            <a:prstGeom prst="rect">
              <a:avLst/>
            </a:prstGeom>
          </p:spPr>
        </p:pic>
      </p:grp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AE54864F-C2DC-40B5-AE3B-7931138394F8}"/>
              </a:ext>
            </a:extLst>
          </p:cNvPr>
          <p:cNvCxnSpPr/>
          <p:nvPr/>
        </p:nvCxnSpPr>
        <p:spPr>
          <a:xfrm>
            <a:off x="3503712" y="548680"/>
            <a:ext cx="5616000" cy="0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470F51F-66AF-404B-A9A1-DA4701306F7A}"/>
              </a:ext>
            </a:extLst>
          </p:cNvPr>
          <p:cNvSpPr txBox="1"/>
          <p:nvPr/>
        </p:nvSpPr>
        <p:spPr>
          <a:xfrm>
            <a:off x="6432048" y="3720785"/>
            <a:ext cx="479810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defRPr/>
            </a:pPr>
            <a:r>
              <a:rPr lang="pt-BR" sz="2800" dirty="0">
                <a:solidFill>
                  <a:srgbClr val="000000"/>
                </a:solidFill>
                <a:latin typeface="Clarendon" pitchFamily="50" charset="0"/>
              </a:rPr>
              <a:t>Este é um espaço para um pequeno texto. Não esqueça de</a:t>
            </a:r>
            <a:r>
              <a:rPr lang="pt-BR" sz="2800" dirty="0">
                <a:solidFill>
                  <a:srgbClr val="FBDE60"/>
                </a:solidFill>
                <a:latin typeface="Clarendon" pitchFamily="50" charset="0"/>
              </a:rPr>
              <a:t> </a:t>
            </a:r>
            <a:r>
              <a:rPr lang="pt-BR" sz="2800" dirty="0">
                <a:solidFill>
                  <a:srgbClr val="FBDE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arendon" pitchFamily="50" charset="0"/>
              </a:rPr>
              <a:t>DESTACAR AS PALAVRAS IMPORTANTES</a:t>
            </a:r>
          </a:p>
        </p:txBody>
      </p:sp>
    </p:spTree>
    <p:extLst>
      <p:ext uri="{BB962C8B-B14F-4D97-AF65-F5344CB8AC3E}">
        <p14:creationId xmlns:p14="http://schemas.microsoft.com/office/powerpoint/2010/main" val="257113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B8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8D49E7E5-89B7-40EA-9829-0F8C34AD9FA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"/>
          <a:stretch/>
        </p:blipFill>
        <p:spPr>
          <a:xfrm>
            <a:off x="1631504" y="0"/>
            <a:ext cx="9148628" cy="6858001"/>
          </a:xfrm>
          <a:prstGeom prst="rect">
            <a:avLst/>
          </a:prstGeom>
        </p:spPr>
      </p:pic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263A047D-1B07-46B9-8802-F70B8F127229}"/>
              </a:ext>
            </a:extLst>
          </p:cNvPr>
          <p:cNvCxnSpPr>
            <a:cxnSpLocks/>
          </p:cNvCxnSpPr>
          <p:nvPr/>
        </p:nvCxnSpPr>
        <p:spPr>
          <a:xfrm>
            <a:off x="479376" y="6669360"/>
            <a:ext cx="1080000" cy="0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Agrupar 7">
            <a:extLst>
              <a:ext uri="{FF2B5EF4-FFF2-40B4-BE49-F238E27FC236}">
                <a16:creationId xmlns:a16="http://schemas.microsoft.com/office/drawing/2014/main" id="{157F879F-ED70-4653-AC4F-649357178586}"/>
              </a:ext>
            </a:extLst>
          </p:cNvPr>
          <p:cNvGrpSpPr/>
          <p:nvPr/>
        </p:nvGrpSpPr>
        <p:grpSpPr>
          <a:xfrm>
            <a:off x="10263757" y="2746322"/>
            <a:ext cx="1080120" cy="1080000"/>
            <a:chOff x="12684692" y="686329"/>
            <a:chExt cx="1080120" cy="1080000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83C03C25-63F8-4D0E-B247-77F9510E91B8}"/>
                </a:ext>
              </a:extLst>
            </p:cNvPr>
            <p:cNvSpPr/>
            <p:nvPr/>
          </p:nvSpPr>
          <p:spPr>
            <a:xfrm>
              <a:off x="12684692" y="686329"/>
              <a:ext cx="1080120" cy="1080000"/>
            </a:xfrm>
            <a:prstGeom prst="ellipse">
              <a:avLst/>
            </a:prstGeom>
            <a:solidFill>
              <a:srgbClr val="B8B8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D554F7CD-D148-4246-A37A-9F71C9FAD6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64752" y="866329"/>
              <a:ext cx="720000" cy="720000"/>
            </a:xfrm>
            <a:prstGeom prst="rect">
              <a:avLst/>
            </a:prstGeom>
          </p:spPr>
        </p:pic>
      </p:grpSp>
      <p:pic>
        <p:nvPicPr>
          <p:cNvPr id="11" name="Gráfico 10">
            <a:extLst>
              <a:ext uri="{FF2B5EF4-FFF2-40B4-BE49-F238E27FC236}">
                <a16:creationId xmlns:a16="http://schemas.microsoft.com/office/drawing/2014/main" id="{AE29E83D-173A-4A0D-88F0-FC0D44DF8E9A}"/>
              </a:ext>
            </a:extLst>
          </p:cNvPr>
          <p:cNvPicPr>
            <a:picLocks noChangeAspect="1"/>
          </p:cNvPicPr>
          <p:nvPr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43519" t="11722" r="18519" b="44750"/>
          <a:stretch/>
        </p:blipFill>
        <p:spPr>
          <a:xfrm>
            <a:off x="1313215" y="0"/>
            <a:ext cx="1566762" cy="1584176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C9096E98-7683-2F3C-FD07-EFB3179619FA}"/>
              </a:ext>
            </a:extLst>
          </p:cNvPr>
          <p:cNvSpPr txBox="1"/>
          <p:nvPr/>
        </p:nvSpPr>
        <p:spPr>
          <a:xfrm rot="16200000">
            <a:off x="-2467235" y="2851100"/>
            <a:ext cx="64251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ln w="19050">
                  <a:solidFill>
                    <a:schemeClr val="bg1">
                      <a:lumMod val="95000"/>
                    </a:schemeClr>
                  </a:solidFill>
                </a:ln>
                <a:noFill/>
                <a:latin typeface="Stencil" panose="040409050D0802020404" pitchFamily="82" charset="0"/>
              </a:rPr>
              <a:t>TÍTULO </a:t>
            </a:r>
            <a:r>
              <a:rPr lang="pt-BR" sz="5400" dirty="0">
                <a:ln w="1905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Stencil" panose="040409050D0802020404" pitchFamily="82" charset="0"/>
              </a:rPr>
              <a:t>SUBTÍTULO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7887B419-4B16-1F2F-BC1D-91572DF22AAE}"/>
              </a:ext>
            </a:extLst>
          </p:cNvPr>
          <p:cNvGrpSpPr/>
          <p:nvPr/>
        </p:nvGrpSpPr>
        <p:grpSpPr>
          <a:xfrm>
            <a:off x="3917504" y="63939"/>
            <a:ext cx="9112028" cy="6858000"/>
            <a:chOff x="3079972" y="0"/>
            <a:chExt cx="9112028" cy="6858000"/>
          </a:xfrm>
        </p:grpSpPr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9E0850E9-2E7B-2A84-CDD7-B918EB883B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9972" y="0"/>
              <a:ext cx="9112028" cy="6858000"/>
            </a:xfrm>
            <a:prstGeom prst="rect">
              <a:avLst/>
            </a:prstGeom>
          </p:spPr>
        </p:pic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DDC587C4-4FA2-BACB-E3D5-29BFD9DDEF43}"/>
                </a:ext>
              </a:extLst>
            </p:cNvPr>
            <p:cNvSpPr txBox="1"/>
            <p:nvPr/>
          </p:nvSpPr>
          <p:spPr>
            <a:xfrm>
              <a:off x="4439816" y="1844824"/>
              <a:ext cx="610759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ctr">
                <a:buNone/>
              </a:pPr>
              <a:r>
                <a:rPr lang="pt-B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larendon" pitchFamily="50" charset="0"/>
                </a:rPr>
                <a:t>TÍTULO DA INFORMAÇÃO USADA NESTE ESPAÇO</a:t>
              </a:r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F181F4E2-8AAF-8233-CBF2-D54939F7C773}"/>
                </a:ext>
              </a:extLst>
            </p:cNvPr>
            <p:cNvSpPr txBox="1"/>
            <p:nvPr/>
          </p:nvSpPr>
          <p:spPr>
            <a:xfrm>
              <a:off x="4439816" y="2564904"/>
              <a:ext cx="6107594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>
                <a:buNone/>
              </a:pPr>
              <a:r>
                <a:rPr lang="pt-B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larendon" pitchFamily="50" charset="0"/>
                </a:rPr>
                <a:t>Este é um espaço para um pequeno texto. Não esqueça de </a:t>
              </a:r>
              <a:r>
                <a:rPr lang="pt-BR" dirty="0">
                  <a:solidFill>
                    <a:schemeClr val="tx1">
                      <a:lumMod val="85000"/>
                      <a:lumOff val="15000"/>
                    </a:schemeClr>
                  </a:solidFill>
                  <a:highlight>
                    <a:srgbClr val="FFCA0A"/>
                  </a:highlight>
                  <a:latin typeface="Clarendon" pitchFamily="50" charset="0"/>
                </a:rPr>
                <a:t>DESTACAR AS PALAVRAS IMPORTANTES</a:t>
              </a:r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A119FF8A-B28B-2F0A-9577-62B0F1D4B1F5}"/>
                </a:ext>
              </a:extLst>
            </p:cNvPr>
            <p:cNvSpPr txBox="1"/>
            <p:nvPr/>
          </p:nvSpPr>
          <p:spPr>
            <a:xfrm>
              <a:off x="4439816" y="3808447"/>
              <a:ext cx="6107594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r">
                <a:buNone/>
              </a:pPr>
              <a:r>
                <a:rPr lang="pt-B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larendon" pitchFamily="50" charset="0"/>
                </a:rPr>
                <a:t>Este é um espaço para um pequeno texto. Não esqueça de </a:t>
              </a:r>
              <a:r>
                <a:rPr lang="pt-BR" dirty="0">
                  <a:solidFill>
                    <a:schemeClr val="tx1">
                      <a:lumMod val="85000"/>
                      <a:lumOff val="15000"/>
                    </a:schemeClr>
                  </a:solidFill>
                  <a:highlight>
                    <a:srgbClr val="FFCA0A"/>
                  </a:highlight>
                  <a:latin typeface="Clarendon" pitchFamily="50" charset="0"/>
                </a:rPr>
                <a:t>DESTACAR AS PALAVRAS IMPORTANTES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324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95EFA0AD-BEB2-4845-8CC2-F95F94828CE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7"/>
          <a:stretch/>
        </p:blipFill>
        <p:spPr>
          <a:xfrm>
            <a:off x="-26448" y="0"/>
            <a:ext cx="12227441" cy="68580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52E8FF42-7822-4D90-9081-A77007611976}"/>
              </a:ext>
            </a:extLst>
          </p:cNvPr>
          <p:cNvSpPr txBox="1"/>
          <p:nvPr/>
        </p:nvSpPr>
        <p:spPr>
          <a:xfrm>
            <a:off x="4295353" y="5022895"/>
            <a:ext cx="405271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dirty="0">
                <a:ln w="19050">
                  <a:solidFill>
                    <a:srgbClr val="FFFFFF"/>
                  </a:solidFill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encil" panose="040409050D0802020404" pitchFamily="82" charset="0"/>
              </a:rPr>
              <a:t>TÍTULO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561BAF42-0DF3-4E0C-81EE-CE4488BAD24B}"/>
              </a:ext>
            </a:extLst>
          </p:cNvPr>
          <p:cNvSpPr/>
          <p:nvPr/>
        </p:nvSpPr>
        <p:spPr>
          <a:xfrm>
            <a:off x="551384" y="332655"/>
            <a:ext cx="11233248" cy="6194089"/>
          </a:xfrm>
          <a:prstGeom prst="rect">
            <a:avLst/>
          </a:prstGeom>
          <a:noFill/>
          <a:ln w="57150">
            <a:solidFill>
              <a:srgbClr val="FFCA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A652BE58-1E08-4BE0-A3E0-DE98E49AF6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84" y="348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6168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DE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4B00957E-538B-4049-9E3B-6CD3268C28A0}"/>
              </a:ext>
            </a:extLst>
          </p:cNvPr>
          <p:cNvSpPr txBox="1"/>
          <p:nvPr/>
        </p:nvSpPr>
        <p:spPr>
          <a:xfrm>
            <a:off x="1415480" y="332656"/>
            <a:ext cx="111120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dirty="0">
                <a:ln>
                  <a:solidFill>
                    <a:srgbClr val="000000"/>
                  </a:solidFill>
                </a:ln>
                <a:noFill/>
                <a:latin typeface="Stencil" panose="040409050D0802020404" pitchFamily="82" charset="0"/>
              </a:rPr>
              <a:t>SUBTÍTULO</a:t>
            </a:r>
            <a:r>
              <a:rPr lang="pt-BR" sz="3600" dirty="0">
                <a:latin typeface="Stencil" panose="040409050D0802020404" pitchFamily="82" charset="0"/>
              </a:rPr>
              <a:t> </a:t>
            </a:r>
            <a:r>
              <a:rPr lang="pt-BR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encil" panose="040409050D0802020404" pitchFamily="82" charset="0"/>
              </a:rPr>
              <a:t>E COMPLEMENTO DA INFORMAÇÃO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4C31E61-B281-481E-944B-87882FD464F0}"/>
              </a:ext>
            </a:extLst>
          </p:cNvPr>
          <p:cNvSpPr txBox="1"/>
          <p:nvPr/>
        </p:nvSpPr>
        <p:spPr>
          <a:xfrm rot="16200000">
            <a:off x="-441917" y="3198167"/>
            <a:ext cx="31683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2400" spc="-150" dirty="0">
                <a:solidFill>
                  <a:srgbClr val="000000"/>
                </a:solidFill>
                <a:latin typeface="Clarendon" pitchFamily="50" charset="0"/>
              </a:rPr>
              <a:t>título</a:t>
            </a:r>
          </a:p>
        </p:txBody>
      </p:sp>
      <p:cxnSp>
        <p:nvCxnSpPr>
          <p:cNvPr id="11" name="Conector: Angulado 10">
            <a:extLst>
              <a:ext uri="{FF2B5EF4-FFF2-40B4-BE49-F238E27FC236}">
                <a16:creationId xmlns:a16="http://schemas.microsoft.com/office/drawing/2014/main" id="{FF560E06-C945-4205-A34D-CE0DFF212F02}"/>
              </a:ext>
            </a:extLst>
          </p:cNvPr>
          <p:cNvCxnSpPr>
            <a:cxnSpLocks/>
            <a:stCxn id="6" idx="3"/>
            <a:endCxn id="5" idx="1"/>
          </p:cNvCxnSpPr>
          <p:nvPr/>
        </p:nvCxnSpPr>
        <p:spPr>
          <a:xfrm rot="5400000" flipH="1" flipV="1">
            <a:off x="684368" y="1113713"/>
            <a:ext cx="1189002" cy="273221"/>
          </a:xfrm>
          <a:prstGeom prst="bentConnector2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A1B25BBD-EAF7-47E8-8C34-68AD7D289A7B}"/>
              </a:ext>
            </a:extLst>
          </p:cNvPr>
          <p:cNvSpPr txBox="1"/>
          <p:nvPr/>
        </p:nvSpPr>
        <p:spPr>
          <a:xfrm>
            <a:off x="6130821" y="3051218"/>
            <a:ext cx="559941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dirty="0">
                <a:latin typeface="Clarendon" pitchFamily="50" charset="0"/>
              </a:rPr>
              <a:t>Este é um espaço para um pequeno texto. Não esqueça de </a:t>
            </a:r>
            <a:r>
              <a:rPr lang="pt-BR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arendon" pitchFamily="50" charset="0"/>
              </a:rPr>
              <a:t>DESTACAR AS PALAVRAS IMPORTANTES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4EC55C1F-EF62-4E54-851A-3AF4DD781117}"/>
              </a:ext>
            </a:extLst>
          </p:cNvPr>
          <p:cNvSpPr txBox="1"/>
          <p:nvPr/>
        </p:nvSpPr>
        <p:spPr>
          <a:xfrm>
            <a:off x="1631504" y="1383158"/>
            <a:ext cx="102842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2400" dirty="0">
                <a:solidFill>
                  <a:schemeClr val="bg1">
                    <a:lumMod val="95000"/>
                  </a:schemeClr>
                </a:solidFill>
                <a:highlight>
                  <a:srgbClr val="B8B8B8"/>
                </a:highlight>
                <a:latin typeface="Clarendon" pitchFamily="50" charset="0"/>
              </a:rPr>
              <a:t>Pequeno espaço para descrição do slide ou da figura</a:t>
            </a:r>
          </a:p>
        </p:txBody>
      </p:sp>
      <p:pic>
        <p:nvPicPr>
          <p:cNvPr id="17" name="Gráfico 16">
            <a:extLst>
              <a:ext uri="{FF2B5EF4-FFF2-40B4-BE49-F238E27FC236}">
                <a16:creationId xmlns:a16="http://schemas.microsoft.com/office/drawing/2014/main" id="{4553B930-7EAC-4490-A219-885489FC5E85}"/>
              </a:ext>
            </a:extLst>
          </p:cNvPr>
          <p:cNvPicPr>
            <a:picLocks noChangeAspect="1"/>
          </p:cNvPicPr>
          <p:nvPr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3519" t="11722" r="18519" b="44750"/>
          <a:stretch/>
        </p:blipFill>
        <p:spPr>
          <a:xfrm>
            <a:off x="1436887" y="4854595"/>
            <a:ext cx="1566762" cy="1584176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8DCFDDC3-4032-4A11-B0D6-8C24F4B147C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81"/>
          <a:stretch/>
        </p:blipFill>
        <p:spPr>
          <a:xfrm>
            <a:off x="1703512" y="2132856"/>
            <a:ext cx="4207740" cy="4077072"/>
          </a:xfrm>
          <a:prstGeom prst="rect">
            <a:avLst/>
          </a:prstGeom>
        </p:spPr>
      </p:pic>
      <p:grpSp>
        <p:nvGrpSpPr>
          <p:cNvPr id="7" name="Agrupar 6">
            <a:extLst>
              <a:ext uri="{FF2B5EF4-FFF2-40B4-BE49-F238E27FC236}">
                <a16:creationId xmlns:a16="http://schemas.microsoft.com/office/drawing/2014/main" id="{C08EE58D-A9E9-41C8-A8AA-116CBC06E5C7}"/>
              </a:ext>
            </a:extLst>
          </p:cNvPr>
          <p:cNvGrpSpPr/>
          <p:nvPr/>
        </p:nvGrpSpPr>
        <p:grpSpPr>
          <a:xfrm>
            <a:off x="5161552" y="1861126"/>
            <a:ext cx="1080120" cy="1080000"/>
            <a:chOff x="12684692" y="686329"/>
            <a:chExt cx="1080120" cy="1080000"/>
          </a:xfrm>
        </p:grpSpPr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E41DA2E7-2EE0-4B93-B3E3-C10F846CC9C0}"/>
                </a:ext>
              </a:extLst>
            </p:cNvPr>
            <p:cNvSpPr/>
            <p:nvPr/>
          </p:nvSpPr>
          <p:spPr>
            <a:xfrm>
              <a:off x="12684692" y="686329"/>
              <a:ext cx="1080120" cy="1080000"/>
            </a:xfrm>
            <a:prstGeom prst="ellipse">
              <a:avLst/>
            </a:prstGeom>
            <a:solidFill>
              <a:srgbClr val="FBDE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178B861C-864C-4396-9B93-8605F1A389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64752" y="866329"/>
              <a:ext cx="720000" cy="72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77017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5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DE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2E0E756E-2B94-4BEC-8360-B4C9BFC90A41}"/>
              </a:ext>
            </a:extLst>
          </p:cNvPr>
          <p:cNvSpPr txBox="1"/>
          <p:nvPr/>
        </p:nvSpPr>
        <p:spPr>
          <a:xfrm>
            <a:off x="3791744" y="190381"/>
            <a:ext cx="74888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dirty="0">
                <a:ln>
                  <a:solidFill>
                    <a:srgbClr val="000000"/>
                  </a:solidFill>
                </a:ln>
                <a:noFill/>
                <a:latin typeface="Stencil" panose="040409050D0802020404" pitchFamily="82" charset="0"/>
              </a:rPr>
              <a:t>SUBTÍTULO</a:t>
            </a:r>
            <a:r>
              <a:rPr lang="pt-BR" sz="3600" dirty="0">
                <a:latin typeface="Stencil" panose="040409050D0802020404" pitchFamily="82" charset="0"/>
              </a:rPr>
              <a:t> </a:t>
            </a:r>
            <a:r>
              <a:rPr lang="pt-BR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encil" panose="040409050D0802020404" pitchFamily="82" charset="0"/>
              </a:rPr>
              <a:t>E COMPLEMENTO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79FAC77-FD35-4917-A0A2-21D34D999172}"/>
              </a:ext>
            </a:extLst>
          </p:cNvPr>
          <p:cNvSpPr txBox="1"/>
          <p:nvPr/>
        </p:nvSpPr>
        <p:spPr>
          <a:xfrm rot="16200000">
            <a:off x="-1354716" y="4026965"/>
            <a:ext cx="499395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2200" spc="-150" dirty="0">
                <a:solidFill>
                  <a:srgbClr val="000000"/>
                </a:solidFill>
                <a:latin typeface="Clarendon" pitchFamily="50" charset="0"/>
              </a:rPr>
              <a:t>título</a:t>
            </a:r>
          </a:p>
        </p:txBody>
      </p:sp>
      <p:cxnSp>
        <p:nvCxnSpPr>
          <p:cNvPr id="7" name="Conector: Angulado 6">
            <a:extLst>
              <a:ext uri="{FF2B5EF4-FFF2-40B4-BE49-F238E27FC236}">
                <a16:creationId xmlns:a16="http://schemas.microsoft.com/office/drawing/2014/main" id="{608BF07F-0617-4522-9125-276CF8DCE0CA}"/>
              </a:ext>
            </a:extLst>
          </p:cNvPr>
          <p:cNvCxnSpPr>
            <a:cxnSpLocks/>
            <a:stCxn id="5" idx="3"/>
            <a:endCxn id="4" idx="1"/>
          </p:cNvCxnSpPr>
          <p:nvPr/>
        </p:nvCxnSpPr>
        <p:spPr>
          <a:xfrm rot="5400000" flipH="1" flipV="1">
            <a:off x="1851060" y="-195251"/>
            <a:ext cx="1231885" cy="2649483"/>
          </a:xfrm>
          <a:prstGeom prst="bentConnector2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E36A371-CBE8-42FC-BE10-4CC513A8F513}"/>
              </a:ext>
            </a:extLst>
          </p:cNvPr>
          <p:cNvSpPr txBox="1"/>
          <p:nvPr/>
        </p:nvSpPr>
        <p:spPr>
          <a:xfrm>
            <a:off x="1788404" y="807095"/>
            <a:ext cx="102842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chemeClr val="bg1">
                    <a:lumMod val="95000"/>
                  </a:schemeClr>
                </a:solidFill>
                <a:highlight>
                  <a:srgbClr val="B8B8B8"/>
                </a:highlight>
                <a:latin typeface="Clarendon" pitchFamily="50" charset="0"/>
              </a:rPr>
              <a:t>Pequeno espaço para descrição do slide ou da figura</a:t>
            </a: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E54C299D-4580-C9A7-414F-76053B7D2A59}"/>
              </a:ext>
            </a:extLst>
          </p:cNvPr>
          <p:cNvGrpSpPr/>
          <p:nvPr/>
        </p:nvGrpSpPr>
        <p:grpSpPr>
          <a:xfrm>
            <a:off x="5408172" y="1237756"/>
            <a:ext cx="8894523" cy="6029981"/>
            <a:chOff x="5408172" y="1237756"/>
            <a:chExt cx="8894523" cy="6029981"/>
          </a:xfrm>
        </p:grpSpPr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C98CCD76-6337-4BAD-B3AC-91D39A7266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96000" y="1578032"/>
              <a:ext cx="7961029" cy="5307352"/>
            </a:xfrm>
            <a:prstGeom prst="rect">
              <a:avLst/>
            </a:prstGeom>
          </p:spPr>
        </p:pic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84D89319-EC30-4FC1-A25C-4C8A13342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6840443" y="-194515"/>
              <a:ext cx="6029981" cy="8894523"/>
            </a:xfrm>
            <a:prstGeom prst="rect">
              <a:avLst/>
            </a:prstGeom>
          </p:spPr>
        </p:pic>
      </p:grpSp>
      <p:pic>
        <p:nvPicPr>
          <p:cNvPr id="24" name="Gráfico 23">
            <a:extLst>
              <a:ext uri="{FF2B5EF4-FFF2-40B4-BE49-F238E27FC236}">
                <a16:creationId xmlns:a16="http://schemas.microsoft.com/office/drawing/2014/main" id="{8B1438E5-D73C-4005-9A0A-F31AEA940E52}"/>
              </a:ext>
            </a:extLst>
          </p:cNvPr>
          <p:cNvPicPr>
            <a:picLocks noChangeAspect="1"/>
          </p:cNvPicPr>
          <p:nvPr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43519" t="11722" r="18519" b="44750"/>
          <a:stretch/>
        </p:blipFill>
        <p:spPr>
          <a:xfrm>
            <a:off x="3627317" y="1459936"/>
            <a:ext cx="1566762" cy="1584176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C67E4B1F-5040-4580-9269-927D451ED7C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528" y="1678222"/>
            <a:ext cx="3132459" cy="4697760"/>
          </a:xfrm>
          <a:prstGeom prst="rect">
            <a:avLst/>
          </a:prstGeom>
        </p:spPr>
      </p:pic>
      <p:grpSp>
        <p:nvGrpSpPr>
          <p:cNvPr id="21" name="Agrupar 20">
            <a:extLst>
              <a:ext uri="{FF2B5EF4-FFF2-40B4-BE49-F238E27FC236}">
                <a16:creationId xmlns:a16="http://schemas.microsoft.com/office/drawing/2014/main" id="{11FCB27B-761F-4073-9BE4-56A695A50CF4}"/>
              </a:ext>
            </a:extLst>
          </p:cNvPr>
          <p:cNvGrpSpPr/>
          <p:nvPr/>
        </p:nvGrpSpPr>
        <p:grpSpPr>
          <a:xfrm>
            <a:off x="1415185" y="5642437"/>
            <a:ext cx="1080120" cy="1080000"/>
            <a:chOff x="12684692" y="686329"/>
            <a:chExt cx="1080120" cy="1080000"/>
          </a:xfrm>
        </p:grpSpPr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EB2BE8A2-2EEA-4699-A4B5-71873D569FA1}"/>
                </a:ext>
              </a:extLst>
            </p:cNvPr>
            <p:cNvSpPr/>
            <p:nvPr/>
          </p:nvSpPr>
          <p:spPr>
            <a:xfrm>
              <a:off x="12684692" y="686329"/>
              <a:ext cx="1080120" cy="1080000"/>
            </a:xfrm>
            <a:prstGeom prst="ellipse">
              <a:avLst/>
            </a:prstGeom>
            <a:solidFill>
              <a:srgbClr val="FBDE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3" name="Imagem 22">
              <a:extLst>
                <a:ext uri="{FF2B5EF4-FFF2-40B4-BE49-F238E27FC236}">
                  <a16:creationId xmlns:a16="http://schemas.microsoft.com/office/drawing/2014/main" id="{CF175491-F659-48ED-9B5A-22EABB5D301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64752" y="866329"/>
              <a:ext cx="720000" cy="72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84202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8877EAA3-79D6-4105-85E1-E4A34FF92E08}"/>
              </a:ext>
            </a:extLst>
          </p:cNvPr>
          <p:cNvSpPr txBox="1"/>
          <p:nvPr/>
        </p:nvSpPr>
        <p:spPr>
          <a:xfrm>
            <a:off x="379239" y="2636912"/>
            <a:ext cx="370165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ln w="19050">
                  <a:solidFill>
                    <a:srgbClr val="FFCA0A"/>
                  </a:solidFill>
                </a:ln>
                <a:noFill/>
                <a:latin typeface="Stencil" panose="040409050D0802020404" pitchFamily="82" charset="0"/>
              </a:rPr>
              <a:t>TÍTULO</a:t>
            </a:r>
          </a:p>
        </p:txBody>
      </p:sp>
      <p:pic>
        <p:nvPicPr>
          <p:cNvPr id="17" name="Gráfico 16">
            <a:extLst>
              <a:ext uri="{FF2B5EF4-FFF2-40B4-BE49-F238E27FC236}">
                <a16:creationId xmlns:a16="http://schemas.microsoft.com/office/drawing/2014/main" id="{C64D1334-86FA-42B6-9AA2-DF4D489A5795}"/>
              </a:ext>
            </a:extLst>
          </p:cNvPr>
          <p:cNvPicPr>
            <a:picLocks noChangeAspect="1"/>
          </p:cNvPicPr>
          <p:nvPr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3519" t="11722" r="18519" b="44750"/>
          <a:stretch/>
        </p:blipFill>
        <p:spPr>
          <a:xfrm>
            <a:off x="9624392" y="4319190"/>
            <a:ext cx="2126618" cy="2150255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BCB9AE7F-D2E0-483D-B84F-51A97425342C}"/>
              </a:ext>
            </a:extLst>
          </p:cNvPr>
          <p:cNvSpPr txBox="1"/>
          <p:nvPr/>
        </p:nvSpPr>
        <p:spPr>
          <a:xfrm>
            <a:off x="398257" y="3677716"/>
            <a:ext cx="69847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spc="-70" dirty="0">
                <a:solidFill>
                  <a:schemeClr val="bg1">
                    <a:lumMod val="95000"/>
                  </a:schemeClr>
                </a:solidFill>
                <a:latin typeface="Clarendon" pitchFamily="50" charset="0"/>
              </a:rPr>
              <a:t>subtítulo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82C3B7FF-22C8-4FA5-81DC-7EB7149B63D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545"/>
          <a:stretch/>
        </p:blipFill>
        <p:spPr>
          <a:xfrm>
            <a:off x="6672064" y="1052736"/>
            <a:ext cx="4610406" cy="5001365"/>
          </a:xfrm>
          <a:prstGeom prst="rect">
            <a:avLst/>
          </a:prstGeom>
        </p:spPr>
      </p:pic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BF55128C-00E2-4B8F-A71D-099556E4F4F9}"/>
              </a:ext>
            </a:extLst>
          </p:cNvPr>
          <p:cNvCxnSpPr/>
          <p:nvPr/>
        </p:nvCxnSpPr>
        <p:spPr>
          <a:xfrm>
            <a:off x="495126" y="4509120"/>
            <a:ext cx="5824285" cy="0"/>
          </a:xfrm>
          <a:prstGeom prst="line">
            <a:avLst/>
          </a:prstGeom>
          <a:ln w="19050">
            <a:solidFill>
              <a:srgbClr val="FFCA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lipse 21">
            <a:extLst>
              <a:ext uri="{FF2B5EF4-FFF2-40B4-BE49-F238E27FC236}">
                <a16:creationId xmlns:a16="http://schemas.microsoft.com/office/drawing/2014/main" id="{F51D1EDF-4D91-430D-B9B1-20D1A0F6CB3F}"/>
              </a:ext>
            </a:extLst>
          </p:cNvPr>
          <p:cNvSpPr/>
          <p:nvPr/>
        </p:nvSpPr>
        <p:spPr>
          <a:xfrm>
            <a:off x="6347540" y="637392"/>
            <a:ext cx="1080120" cy="1080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EA7AC593-D392-4059-8181-B8C07AB38F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600" y="814307"/>
            <a:ext cx="720000" cy="720000"/>
          </a:xfrm>
          <a:prstGeom prst="rect">
            <a:avLst/>
          </a:prstGeom>
        </p:spPr>
      </p:pic>
      <p:cxnSp>
        <p:nvCxnSpPr>
          <p:cNvPr id="24" name="Conector reto 23">
            <a:extLst>
              <a:ext uri="{FF2B5EF4-FFF2-40B4-BE49-F238E27FC236}">
                <a16:creationId xmlns:a16="http://schemas.microsoft.com/office/drawing/2014/main" id="{98DB137F-B113-4931-A2C0-D7638EF29388}"/>
              </a:ext>
            </a:extLst>
          </p:cNvPr>
          <p:cNvCxnSpPr/>
          <p:nvPr/>
        </p:nvCxnSpPr>
        <p:spPr>
          <a:xfrm>
            <a:off x="495126" y="2564904"/>
            <a:ext cx="5824285" cy="0"/>
          </a:xfrm>
          <a:prstGeom prst="line">
            <a:avLst/>
          </a:prstGeom>
          <a:ln w="19050">
            <a:solidFill>
              <a:srgbClr val="FFCA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0841359"/>
      </p:ext>
    </p:extLst>
  </p:cSld>
  <p:clrMapOvr>
    <a:masterClrMapping/>
  </p:clrMapOvr>
  <p:transition spd="slow">
    <p:cov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áfico 17">
            <a:extLst>
              <a:ext uri="{FF2B5EF4-FFF2-40B4-BE49-F238E27FC236}">
                <a16:creationId xmlns:a16="http://schemas.microsoft.com/office/drawing/2014/main" id="{AA16C880-9947-47BF-81C1-19588DDC641C}"/>
              </a:ext>
            </a:extLst>
          </p:cNvPr>
          <p:cNvPicPr>
            <a:picLocks noChangeAspect="1"/>
          </p:cNvPicPr>
          <p:nvPr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3519" t="11722" r="18519" b="44750"/>
          <a:stretch/>
        </p:blipFill>
        <p:spPr>
          <a:xfrm>
            <a:off x="7361516" y="3277224"/>
            <a:ext cx="1566762" cy="1584176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16221F64-4B93-4C8A-91AB-A94033B17F37}"/>
              </a:ext>
            </a:extLst>
          </p:cNvPr>
          <p:cNvPicPr>
            <a:picLocks noChangeAspect="1"/>
          </p:cNvPicPr>
          <p:nvPr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3519" t="11722" r="18519" b="44750"/>
          <a:stretch/>
        </p:blipFill>
        <p:spPr>
          <a:xfrm>
            <a:off x="767880" y="3120760"/>
            <a:ext cx="1566762" cy="1584176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B21B5E21-CAFD-445F-B839-D4EEAAD8E6A0}"/>
              </a:ext>
            </a:extLst>
          </p:cNvPr>
          <p:cNvSpPr txBox="1"/>
          <p:nvPr/>
        </p:nvSpPr>
        <p:spPr>
          <a:xfrm>
            <a:off x="407368" y="404664"/>
            <a:ext cx="4405373" cy="13238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9600" dirty="0">
                <a:ln w="19050">
                  <a:solidFill>
                    <a:srgbClr val="FFCA0A"/>
                  </a:solidFill>
                </a:ln>
                <a:noFill/>
                <a:latin typeface="Stencil" panose="040409050D0802020404" pitchFamily="82" charset="0"/>
              </a:rPr>
              <a:t>TIT</a:t>
            </a:r>
            <a:r>
              <a:rPr lang="pt-BR" sz="9600" dirty="0">
                <a:ln w="1905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Stencil" panose="040409050D0802020404" pitchFamily="82" charset="0"/>
              </a:rPr>
              <a:t>ÚLO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229C57E-50C1-425E-BDD3-64BC63A02E2B}"/>
              </a:ext>
            </a:extLst>
          </p:cNvPr>
          <p:cNvSpPr txBox="1"/>
          <p:nvPr/>
        </p:nvSpPr>
        <p:spPr>
          <a:xfrm>
            <a:off x="44362" y="6469445"/>
            <a:ext cx="450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rgbClr val="FFCA0A"/>
                </a:solidFill>
                <a:latin typeface="Stencil" panose="040409050D0802020404" pitchFamily="82" charset="0"/>
              </a:rPr>
              <a:t>20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2D45681-2916-43BD-8A7E-484A1AC58F59}"/>
              </a:ext>
            </a:extLst>
          </p:cNvPr>
          <p:cNvSpPr txBox="1"/>
          <p:nvPr/>
        </p:nvSpPr>
        <p:spPr>
          <a:xfrm>
            <a:off x="495126" y="1721327"/>
            <a:ext cx="610262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latin typeface="Clarendon" pitchFamily="50" charset="0"/>
              </a:rPr>
              <a:t>Este é um espaço para um pequeno texto. Não esqueça de DESTACAR AS PALAVRAS IMPORTANTES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1C6F727-ECB6-4469-BA97-276F15465EF6}"/>
              </a:ext>
            </a:extLst>
          </p:cNvPr>
          <p:cNvSpPr txBox="1"/>
          <p:nvPr/>
        </p:nvSpPr>
        <p:spPr>
          <a:xfrm>
            <a:off x="5879976" y="4976008"/>
            <a:ext cx="610262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2400" dirty="0">
                <a:latin typeface="Clarendon" pitchFamily="50" charset="0"/>
              </a:rPr>
              <a:t>Este é um espaço para um pequeno texto. Não esqueça de DESTACAR AS PALAVRAS IMPORTANTES</a:t>
            </a: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FF3B3B98-7288-4A04-B93A-BB5AB84DA958}"/>
              </a:ext>
            </a:extLst>
          </p:cNvPr>
          <p:cNvCxnSpPr/>
          <p:nvPr/>
        </p:nvCxnSpPr>
        <p:spPr>
          <a:xfrm>
            <a:off x="623392" y="6669360"/>
            <a:ext cx="8424000" cy="0"/>
          </a:xfrm>
          <a:prstGeom prst="line">
            <a:avLst/>
          </a:prstGeom>
          <a:ln w="19050">
            <a:solidFill>
              <a:srgbClr val="FFCA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 descr="Alguém sabe onde esta foto foi tirada?: brasil">
            <a:extLst>
              <a:ext uri="{FF2B5EF4-FFF2-40B4-BE49-F238E27FC236}">
                <a16:creationId xmlns:a16="http://schemas.microsoft.com/office/drawing/2014/main" id="{F629F71D-58B9-4468-B774-EA4C93002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440" y="3319864"/>
            <a:ext cx="4205936" cy="3150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15A5C6B1-DDE8-405C-9E87-C15F1E90F78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545"/>
          <a:stretch/>
        </p:blipFill>
        <p:spPr>
          <a:xfrm>
            <a:off x="7680176" y="620688"/>
            <a:ext cx="3728595" cy="4044777"/>
          </a:xfrm>
          <a:prstGeom prst="rect">
            <a:avLst/>
          </a:prstGeom>
        </p:spPr>
      </p:pic>
      <p:grpSp>
        <p:nvGrpSpPr>
          <p:cNvPr id="14" name="Agrupar 13">
            <a:extLst>
              <a:ext uri="{FF2B5EF4-FFF2-40B4-BE49-F238E27FC236}">
                <a16:creationId xmlns:a16="http://schemas.microsoft.com/office/drawing/2014/main" id="{84FAD595-2B09-4BBD-B9DD-4C3644AF4BAB}"/>
              </a:ext>
            </a:extLst>
          </p:cNvPr>
          <p:cNvGrpSpPr/>
          <p:nvPr/>
        </p:nvGrpSpPr>
        <p:grpSpPr>
          <a:xfrm>
            <a:off x="10902482" y="80688"/>
            <a:ext cx="1080120" cy="1080000"/>
            <a:chOff x="12684692" y="686329"/>
            <a:chExt cx="1080120" cy="1080000"/>
          </a:xfrm>
        </p:grpSpPr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E52E8531-D928-443F-80A3-BD31709E9F54}"/>
                </a:ext>
              </a:extLst>
            </p:cNvPr>
            <p:cNvSpPr/>
            <p:nvPr/>
          </p:nvSpPr>
          <p:spPr>
            <a:xfrm>
              <a:off x="12684692" y="686329"/>
              <a:ext cx="1080120" cy="108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6" name="Imagem 15">
              <a:extLst>
                <a:ext uri="{FF2B5EF4-FFF2-40B4-BE49-F238E27FC236}">
                  <a16:creationId xmlns:a16="http://schemas.microsoft.com/office/drawing/2014/main" id="{3C00F7A0-16D6-4DB6-8D3F-32D1D6FD3E3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64752" y="866329"/>
              <a:ext cx="720000" cy="72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420690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CA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494BACF-4DDF-F1C3-FC7A-752CAE888A70}"/>
              </a:ext>
            </a:extLst>
          </p:cNvPr>
          <p:cNvSpPr txBox="1"/>
          <p:nvPr/>
        </p:nvSpPr>
        <p:spPr>
          <a:xfrm>
            <a:off x="3786314" y="3220463"/>
            <a:ext cx="370325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dirty="0" err="1">
                <a:solidFill>
                  <a:srgbClr val="023047"/>
                </a:solidFill>
                <a:latin typeface="Bison Bold" panose="00000400000000000000" pitchFamily="2" charset="0"/>
              </a:rPr>
              <a:t>Template</a:t>
            </a:r>
            <a:endParaRPr lang="pt-BR" sz="8800" dirty="0">
              <a:solidFill>
                <a:srgbClr val="023047"/>
              </a:solidFill>
              <a:latin typeface="Bison Bold" panose="00000400000000000000" pitchFamily="2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504E89D-4A08-3E83-8ECD-0A103C086925}"/>
              </a:ext>
            </a:extLst>
          </p:cNvPr>
          <p:cNvSpPr txBox="1"/>
          <p:nvPr/>
        </p:nvSpPr>
        <p:spPr>
          <a:xfrm>
            <a:off x="7338746" y="2366383"/>
            <a:ext cx="1176925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9900" dirty="0">
                <a:solidFill>
                  <a:srgbClr val="023047"/>
                </a:solidFill>
                <a:latin typeface="Bison Bold" panose="00000400000000000000" pitchFamily="2" charset="0"/>
              </a:rPr>
              <a:t>+</a:t>
            </a:r>
          </a:p>
        </p:txBody>
      </p:sp>
      <p:sp>
        <p:nvSpPr>
          <p:cNvPr id="4" name="Semicírculo 3">
            <a:extLst>
              <a:ext uri="{FF2B5EF4-FFF2-40B4-BE49-F238E27FC236}">
                <a16:creationId xmlns:a16="http://schemas.microsoft.com/office/drawing/2014/main" id="{668673A2-0883-3F84-13C8-2B669A49E3A5}"/>
              </a:ext>
            </a:extLst>
          </p:cNvPr>
          <p:cNvSpPr/>
          <p:nvPr/>
        </p:nvSpPr>
        <p:spPr>
          <a:xfrm>
            <a:off x="4044235" y="2366383"/>
            <a:ext cx="3958387" cy="2612572"/>
          </a:xfrm>
          <a:prstGeom prst="blockArc">
            <a:avLst>
              <a:gd name="adj1" fmla="val 11213750"/>
              <a:gd name="adj2" fmla="val 21369168"/>
              <a:gd name="adj3" fmla="val 6999"/>
            </a:avLst>
          </a:prstGeom>
          <a:gradFill flip="none" rotWithShape="1">
            <a:gsLst>
              <a:gs pos="100000">
                <a:srgbClr val="8ECAE6"/>
              </a:gs>
              <a:gs pos="64000">
                <a:srgbClr val="219EBC"/>
              </a:gs>
              <a:gs pos="4000">
                <a:srgbClr val="023047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48942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E2592447-D054-412F-A645-16CB49E461D0}"/>
              </a:ext>
            </a:extLst>
          </p:cNvPr>
          <p:cNvSpPr txBox="1"/>
          <p:nvPr/>
        </p:nvSpPr>
        <p:spPr>
          <a:xfrm>
            <a:off x="329901" y="1410384"/>
            <a:ext cx="428835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ln w="19050">
                  <a:solidFill>
                    <a:srgbClr val="FFCA0A"/>
                  </a:solidFill>
                </a:ln>
                <a:noFill/>
                <a:latin typeface="Stencil" panose="040409050D0802020404" pitchFamily="82" charset="0"/>
              </a:rPr>
              <a:t>SUBTÍTULO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348794E-44CC-4507-A440-48CD59F0A595}"/>
              </a:ext>
            </a:extLst>
          </p:cNvPr>
          <p:cNvSpPr txBox="1"/>
          <p:nvPr/>
        </p:nvSpPr>
        <p:spPr>
          <a:xfrm>
            <a:off x="407368" y="1044025"/>
            <a:ext cx="43924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spc="-150" dirty="0">
                <a:solidFill>
                  <a:schemeClr val="bg1">
                    <a:lumMod val="95000"/>
                  </a:schemeClr>
                </a:solidFill>
                <a:latin typeface="Clarendon" pitchFamily="50" charset="0"/>
              </a:rPr>
              <a:t>título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BF4A972D-6B38-4519-8056-234D98AE1A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905" y="296246"/>
            <a:ext cx="3809063" cy="5706601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D7942852-D35A-4F32-BE9F-8B5EA96723FE}"/>
              </a:ext>
            </a:extLst>
          </p:cNvPr>
          <p:cNvSpPr/>
          <p:nvPr/>
        </p:nvSpPr>
        <p:spPr>
          <a:xfrm>
            <a:off x="7431250" y="3474674"/>
            <a:ext cx="1224136" cy="275979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FFA1DE97-6B43-4988-809F-3E09B120F575}"/>
              </a:ext>
            </a:extLst>
          </p:cNvPr>
          <p:cNvPicPr>
            <a:picLocks noChangeAspect="1"/>
          </p:cNvPicPr>
          <p:nvPr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3519" t="11722" r="18519" b="44750"/>
          <a:stretch/>
        </p:blipFill>
        <p:spPr>
          <a:xfrm>
            <a:off x="4189245" y="3586669"/>
            <a:ext cx="1753589" cy="180877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720414DB-E1D7-47C6-82ED-7765C5FB1E8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02575" y="3788432"/>
            <a:ext cx="4016485" cy="2677657"/>
          </a:xfrm>
          <a:prstGeom prst="rect">
            <a:avLst/>
          </a:prstGeom>
        </p:spPr>
      </p:pic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23F811B4-37A9-4393-9806-D618446A87C0}"/>
              </a:ext>
            </a:extLst>
          </p:cNvPr>
          <p:cNvCxnSpPr/>
          <p:nvPr/>
        </p:nvCxnSpPr>
        <p:spPr>
          <a:xfrm>
            <a:off x="695400" y="6649878"/>
            <a:ext cx="10656000" cy="0"/>
          </a:xfrm>
          <a:prstGeom prst="line">
            <a:avLst/>
          </a:prstGeom>
          <a:ln w="19050">
            <a:solidFill>
              <a:srgbClr val="FFCA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BB35BE0E-53A1-4E04-98CD-036C528008A0}"/>
              </a:ext>
            </a:extLst>
          </p:cNvPr>
          <p:cNvCxnSpPr/>
          <p:nvPr/>
        </p:nvCxnSpPr>
        <p:spPr>
          <a:xfrm>
            <a:off x="459145" y="2358961"/>
            <a:ext cx="4032000" cy="0"/>
          </a:xfrm>
          <a:prstGeom prst="line">
            <a:avLst/>
          </a:prstGeom>
          <a:ln w="19050">
            <a:solidFill>
              <a:srgbClr val="FFCA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6B8B082A-96E0-48BE-AAAE-8F00BDCAEA3A}"/>
              </a:ext>
            </a:extLst>
          </p:cNvPr>
          <p:cNvSpPr txBox="1"/>
          <p:nvPr/>
        </p:nvSpPr>
        <p:spPr>
          <a:xfrm>
            <a:off x="4692915" y="668743"/>
            <a:ext cx="326832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2400" dirty="0">
                <a:solidFill>
                  <a:schemeClr val="bg1">
                    <a:lumMod val="95000"/>
                  </a:schemeClr>
                </a:solidFill>
              </a:rPr>
              <a:t>Este é um espaço para um pequeno texto. Não esqueça de </a:t>
            </a:r>
            <a:r>
              <a:rPr lang="pt-BR" sz="2400" b="1" dirty="0">
                <a:solidFill>
                  <a:srgbClr val="FBDE60"/>
                </a:solidFill>
              </a:rPr>
              <a:t>DESTACAR AS PALAVRAS IMPORTANTES</a:t>
            </a:r>
            <a:endParaRPr lang="pt-BR" sz="2400" dirty="0">
              <a:solidFill>
                <a:srgbClr val="FBDE60"/>
              </a:solidFill>
            </a:endParaRPr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C81E7922-7A0A-48DF-BAC5-F8E899B34D6F}"/>
              </a:ext>
            </a:extLst>
          </p:cNvPr>
          <p:cNvSpPr/>
          <p:nvPr/>
        </p:nvSpPr>
        <p:spPr>
          <a:xfrm>
            <a:off x="11116283" y="5569878"/>
            <a:ext cx="1080120" cy="1080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06F23DA0-A634-453F-B998-C51C193BFB6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7617" y="5749878"/>
            <a:ext cx="720000" cy="720000"/>
          </a:xfrm>
          <a:prstGeom prst="rect">
            <a:avLst/>
          </a:prstGeom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C01801AD-08BD-477E-BD65-3BF05F6F5576}"/>
              </a:ext>
            </a:extLst>
          </p:cNvPr>
          <p:cNvSpPr txBox="1"/>
          <p:nvPr/>
        </p:nvSpPr>
        <p:spPr>
          <a:xfrm>
            <a:off x="329901" y="3331077"/>
            <a:ext cx="372123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r">
              <a:defRPr sz="2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algn="ctr"/>
            <a:r>
              <a:rPr lang="pt-BR" sz="3200" dirty="0"/>
              <a:t>Este é um espaço para um pequeno texto. Não esqueça de </a:t>
            </a:r>
            <a:r>
              <a:rPr lang="pt-BR" sz="3200" b="1" dirty="0">
                <a:solidFill>
                  <a:srgbClr val="FBDE60"/>
                </a:solidFill>
              </a:rPr>
              <a:t>DESTACAR AS PALAVRAS IMPORTANTES</a:t>
            </a:r>
          </a:p>
        </p:txBody>
      </p:sp>
    </p:spTree>
    <p:extLst>
      <p:ext uri="{BB962C8B-B14F-4D97-AF65-F5344CB8AC3E}">
        <p14:creationId xmlns:p14="http://schemas.microsoft.com/office/powerpoint/2010/main" val="3716700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8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áfico 18">
            <a:extLst>
              <a:ext uri="{FF2B5EF4-FFF2-40B4-BE49-F238E27FC236}">
                <a16:creationId xmlns:a16="http://schemas.microsoft.com/office/drawing/2014/main" id="{CD5266EC-5791-4ED7-B7FC-3D4A26E25288}"/>
              </a:ext>
            </a:extLst>
          </p:cNvPr>
          <p:cNvPicPr>
            <a:picLocks noChangeAspect="1"/>
          </p:cNvPicPr>
          <p:nvPr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3519" t="11722" r="18519" b="44750"/>
          <a:stretch/>
        </p:blipFill>
        <p:spPr>
          <a:xfrm>
            <a:off x="522937" y="4335287"/>
            <a:ext cx="2126618" cy="215025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49DEDB4-E4CF-4B8D-BE17-35666A1664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08" y="627534"/>
            <a:ext cx="7470576" cy="5602932"/>
          </a:xfrm>
          <a:prstGeom prst="rect">
            <a:avLst/>
          </a:prstGeom>
        </p:spPr>
      </p:pic>
      <p:sp>
        <p:nvSpPr>
          <p:cNvPr id="8" name="Elipse 7">
            <a:extLst>
              <a:ext uri="{FF2B5EF4-FFF2-40B4-BE49-F238E27FC236}">
                <a16:creationId xmlns:a16="http://schemas.microsoft.com/office/drawing/2014/main" id="{03DE27F5-4BC1-4BAF-9933-C07EC0B59B8D}"/>
              </a:ext>
            </a:extLst>
          </p:cNvPr>
          <p:cNvSpPr/>
          <p:nvPr/>
        </p:nvSpPr>
        <p:spPr>
          <a:xfrm>
            <a:off x="227348" y="2889000"/>
            <a:ext cx="1080120" cy="1080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3D3CD461-8E0F-42A7-BE5C-E0EAE7A5138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08" y="3069000"/>
            <a:ext cx="720000" cy="7200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42921A61-43AE-4789-BB0B-EDDEB7D6E6C9}"/>
              </a:ext>
            </a:extLst>
          </p:cNvPr>
          <p:cNvSpPr txBox="1"/>
          <p:nvPr/>
        </p:nvSpPr>
        <p:spPr>
          <a:xfrm>
            <a:off x="8229127" y="908720"/>
            <a:ext cx="407977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pt-BR" sz="3000" dirty="0">
                <a:solidFill>
                  <a:schemeClr val="bg1">
                    <a:lumMod val="95000"/>
                  </a:schemeClr>
                </a:solidFill>
                <a:latin typeface="Clarendon" pitchFamily="50" charset="0"/>
              </a:rPr>
              <a:t>Pequeno texto </a:t>
            </a:r>
            <a:r>
              <a:rPr lang="pt-BR" sz="3000" b="1" dirty="0">
                <a:solidFill>
                  <a:srgbClr val="FBDE60"/>
                </a:solidFill>
                <a:latin typeface="Clarendon" pitchFamily="50" charset="0"/>
              </a:rPr>
              <a:t>com destaque</a:t>
            </a:r>
            <a:endParaRPr lang="pt-BR" sz="3000" dirty="0">
              <a:solidFill>
                <a:srgbClr val="FBDE60"/>
              </a:solidFill>
              <a:latin typeface="Clarendon" pitchFamily="50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0B48405-F97D-416C-985E-380975BD7EAB}"/>
              </a:ext>
            </a:extLst>
          </p:cNvPr>
          <p:cNvSpPr txBox="1"/>
          <p:nvPr/>
        </p:nvSpPr>
        <p:spPr>
          <a:xfrm>
            <a:off x="8260703" y="3317634"/>
            <a:ext cx="390864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indent="0" algn="ctr">
              <a:buNone/>
              <a:defRPr sz="3000">
                <a:solidFill>
                  <a:schemeClr val="bg1">
                    <a:lumMod val="95000"/>
                  </a:schemeClr>
                </a:solidFill>
                <a:latin typeface="Clarendon" pitchFamily="50" charset="0"/>
              </a:defRPr>
            </a:lvl1pPr>
          </a:lstStyle>
          <a:p>
            <a:r>
              <a:rPr lang="pt-BR" sz="2400" dirty="0"/>
              <a:t>Este é um espaço para um pequeno texto. Não esqueça de </a:t>
            </a:r>
            <a:r>
              <a:rPr lang="pt-BR" sz="2400" dirty="0">
                <a:solidFill>
                  <a:srgbClr val="FBDE60"/>
                </a:solidFill>
              </a:rPr>
              <a:t>DESTACAR AS PALAVRAS IMPORTANTES</a:t>
            </a:r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292BA2BD-CF08-4F0E-A55D-F6B1A9AE9B96}"/>
              </a:ext>
            </a:extLst>
          </p:cNvPr>
          <p:cNvCxnSpPr/>
          <p:nvPr/>
        </p:nvCxnSpPr>
        <p:spPr>
          <a:xfrm>
            <a:off x="695400" y="6649878"/>
            <a:ext cx="10656000" cy="0"/>
          </a:xfrm>
          <a:prstGeom prst="line">
            <a:avLst/>
          </a:prstGeom>
          <a:ln w="19050">
            <a:solidFill>
              <a:srgbClr val="FFCA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45BF6DB1-B778-452B-8E04-079134DDC5E1}"/>
              </a:ext>
            </a:extLst>
          </p:cNvPr>
          <p:cNvCxnSpPr/>
          <p:nvPr/>
        </p:nvCxnSpPr>
        <p:spPr>
          <a:xfrm>
            <a:off x="695400" y="332656"/>
            <a:ext cx="10656000" cy="0"/>
          </a:xfrm>
          <a:prstGeom prst="line">
            <a:avLst/>
          </a:prstGeom>
          <a:ln w="19050">
            <a:solidFill>
              <a:srgbClr val="FFCA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451ED5BA-A04E-45D6-B383-452437D981ED}"/>
              </a:ext>
            </a:extLst>
          </p:cNvPr>
          <p:cNvCxnSpPr/>
          <p:nvPr/>
        </p:nvCxnSpPr>
        <p:spPr>
          <a:xfrm>
            <a:off x="8400256" y="2276872"/>
            <a:ext cx="3672000" cy="0"/>
          </a:xfrm>
          <a:prstGeom prst="line">
            <a:avLst/>
          </a:prstGeom>
          <a:ln w="19050">
            <a:solidFill>
              <a:srgbClr val="FFCA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922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áfico 19">
            <a:extLst>
              <a:ext uri="{FF2B5EF4-FFF2-40B4-BE49-F238E27FC236}">
                <a16:creationId xmlns:a16="http://schemas.microsoft.com/office/drawing/2014/main" id="{DC16EE8C-1A60-4986-AB39-B9118B9BB307}"/>
              </a:ext>
            </a:extLst>
          </p:cNvPr>
          <p:cNvPicPr>
            <a:picLocks noChangeAspect="1"/>
          </p:cNvPicPr>
          <p:nvPr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3519" t="11722" r="18519" b="44750"/>
          <a:stretch/>
        </p:blipFill>
        <p:spPr>
          <a:xfrm>
            <a:off x="10077011" y="4707745"/>
            <a:ext cx="2126618" cy="215025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BDFAA04A-64A7-4F49-87C0-82338ED9560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00"/>
          <a:stretch/>
        </p:blipFill>
        <p:spPr>
          <a:xfrm>
            <a:off x="1457339" y="0"/>
            <a:ext cx="3392044" cy="3933056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43773CAB-4547-4348-95E9-686DF620B91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39"/>
          <a:stretch/>
        </p:blipFill>
        <p:spPr>
          <a:xfrm>
            <a:off x="5639390" y="3861048"/>
            <a:ext cx="2815967" cy="2996952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846CA6B6-97B9-470D-BC79-D42E182A777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55" r="22198"/>
          <a:stretch/>
        </p:blipFill>
        <p:spPr>
          <a:xfrm>
            <a:off x="8822449" y="3861048"/>
            <a:ext cx="2824051" cy="2996952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57FF0F9F-A995-4A31-8516-84E33F43C73B}"/>
              </a:ext>
            </a:extLst>
          </p:cNvPr>
          <p:cNvSpPr txBox="1"/>
          <p:nvPr/>
        </p:nvSpPr>
        <p:spPr>
          <a:xfrm rot="16200000">
            <a:off x="-2202867" y="2951947"/>
            <a:ext cx="588654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600" dirty="0">
                <a:ln w="19050">
                  <a:solidFill>
                    <a:srgbClr val="FFCA0A"/>
                  </a:solidFill>
                </a:ln>
                <a:noFill/>
                <a:latin typeface="Stencil" panose="040409050D0802020404" pitchFamily="82" charset="0"/>
              </a:rPr>
              <a:t>TÍTULO </a:t>
            </a:r>
            <a:r>
              <a:rPr lang="pt-BR" sz="5600" dirty="0">
                <a:ln w="19050">
                  <a:noFill/>
                </a:ln>
                <a:solidFill>
                  <a:schemeClr val="bg1">
                    <a:lumMod val="95000"/>
                  </a:schemeClr>
                </a:solidFill>
                <a:latin typeface="Stencil" panose="040409050D0802020404" pitchFamily="82" charset="0"/>
              </a:rPr>
              <a:t>DO SLIDE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D5F981E-1F70-4198-B9D5-CF24B2F65699}"/>
              </a:ext>
            </a:extLst>
          </p:cNvPr>
          <p:cNvSpPr txBox="1"/>
          <p:nvPr/>
        </p:nvSpPr>
        <p:spPr>
          <a:xfrm>
            <a:off x="1487488" y="3933056"/>
            <a:ext cx="22524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2800" b="1" dirty="0">
                <a:solidFill>
                  <a:srgbClr val="FFCA0A"/>
                </a:solidFill>
                <a:latin typeface="Clarendon" pitchFamily="50" charset="0"/>
              </a:rPr>
              <a:t>título</a:t>
            </a:r>
            <a:endParaRPr lang="pt-BR" sz="2800" dirty="0">
              <a:solidFill>
                <a:srgbClr val="FFCA0A"/>
              </a:solidFill>
              <a:latin typeface="Clarendon" pitchFamily="50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672FB96-FBAB-43AF-B54D-39F48A55ED8D}"/>
              </a:ext>
            </a:extLst>
          </p:cNvPr>
          <p:cNvSpPr txBox="1"/>
          <p:nvPr/>
        </p:nvSpPr>
        <p:spPr>
          <a:xfrm>
            <a:off x="5559692" y="3429000"/>
            <a:ext cx="271973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2000" b="1" dirty="0">
                <a:solidFill>
                  <a:srgbClr val="FFCA0A"/>
                </a:solidFill>
                <a:latin typeface="Clarendon" pitchFamily="50" charset="0"/>
              </a:rPr>
              <a:t>Título </a:t>
            </a:r>
            <a:r>
              <a:rPr lang="pt-BR" sz="2000" b="1" dirty="0">
                <a:solidFill>
                  <a:srgbClr val="FFFFFF"/>
                </a:solidFill>
                <a:latin typeface="Clarendon" pitchFamily="50" charset="0"/>
              </a:rPr>
              <a:t>da imagem</a:t>
            </a:r>
            <a:endParaRPr lang="pt-BR" sz="2000" dirty="0">
              <a:solidFill>
                <a:srgbClr val="FFFFFF"/>
              </a:solidFill>
              <a:latin typeface="Clarendon" pitchFamily="50" charset="0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2ADE624C-1C36-45CA-BF75-E0F14CC18EF6}"/>
              </a:ext>
            </a:extLst>
          </p:cNvPr>
          <p:cNvSpPr txBox="1"/>
          <p:nvPr/>
        </p:nvSpPr>
        <p:spPr>
          <a:xfrm>
            <a:off x="8760296" y="3429000"/>
            <a:ext cx="271973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2000" b="1" dirty="0">
                <a:solidFill>
                  <a:srgbClr val="FFCA0A"/>
                </a:solidFill>
                <a:latin typeface="Clarendon" pitchFamily="50" charset="0"/>
              </a:rPr>
              <a:t>Título </a:t>
            </a:r>
            <a:r>
              <a:rPr lang="pt-BR" sz="2000" b="1" dirty="0">
                <a:solidFill>
                  <a:srgbClr val="FFFFFF"/>
                </a:solidFill>
                <a:latin typeface="Clarendon" pitchFamily="50" charset="0"/>
              </a:rPr>
              <a:t>da imagem</a:t>
            </a:r>
            <a:endParaRPr lang="pt-BR" sz="2000" dirty="0">
              <a:solidFill>
                <a:srgbClr val="FFFFFF"/>
              </a:solidFill>
              <a:latin typeface="Clarendon" pitchFamily="50" charset="0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992CF134-09E9-4D54-B30B-3FE765262760}"/>
              </a:ext>
            </a:extLst>
          </p:cNvPr>
          <p:cNvSpPr txBox="1"/>
          <p:nvPr/>
        </p:nvSpPr>
        <p:spPr>
          <a:xfrm>
            <a:off x="1436483" y="4653136"/>
            <a:ext cx="377999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chemeClr val="bg1">
                    <a:lumMod val="95000"/>
                  </a:schemeClr>
                </a:solidFill>
                <a:latin typeface="Clarendon" pitchFamily="50" charset="0"/>
              </a:rPr>
              <a:t>Este é um espaço para um pequeno texto. Não esqueça de </a:t>
            </a:r>
            <a:r>
              <a:rPr lang="pt-BR" dirty="0">
                <a:solidFill>
                  <a:srgbClr val="FBDE60"/>
                </a:solidFill>
                <a:latin typeface="Clarendon" pitchFamily="50" charset="0"/>
              </a:rPr>
              <a:t>DESTACAR AS PALAVRAS IMPORTANTES</a:t>
            </a: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835200AF-8DEF-4465-911F-CEA38065B4A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35" y="186769"/>
            <a:ext cx="720000" cy="720000"/>
          </a:xfrm>
          <a:prstGeom prst="rect">
            <a:avLst/>
          </a:prstGeom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159C8DA9-0585-46F7-AF32-8D5492FEA698}"/>
              </a:ext>
            </a:extLst>
          </p:cNvPr>
          <p:cNvSpPr txBox="1"/>
          <p:nvPr/>
        </p:nvSpPr>
        <p:spPr>
          <a:xfrm>
            <a:off x="5639390" y="1116903"/>
            <a:ext cx="610262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800" dirty="0">
                <a:solidFill>
                  <a:schemeClr val="bg1">
                    <a:lumMod val="95000"/>
                  </a:schemeClr>
                </a:solidFill>
                <a:latin typeface="Clarendon" pitchFamily="50" charset="0"/>
              </a:rPr>
              <a:t>Este é um espaço para um pequeno texto. Não esqueça de </a:t>
            </a:r>
            <a:r>
              <a:rPr lang="pt-BR" sz="2800" dirty="0">
                <a:solidFill>
                  <a:srgbClr val="FBDE60"/>
                </a:solidFill>
                <a:latin typeface="Clarendon" pitchFamily="50" charset="0"/>
              </a:rPr>
              <a:t>DESTACAR AS PALAVRAS IMPORTANTES</a:t>
            </a:r>
          </a:p>
        </p:txBody>
      </p:sp>
      <p:cxnSp>
        <p:nvCxnSpPr>
          <p:cNvPr id="24" name="Conector reto 23">
            <a:extLst>
              <a:ext uri="{FF2B5EF4-FFF2-40B4-BE49-F238E27FC236}">
                <a16:creationId xmlns:a16="http://schemas.microsoft.com/office/drawing/2014/main" id="{7D9D9007-4422-4F3D-A583-AD0F2C9237FE}"/>
              </a:ext>
            </a:extLst>
          </p:cNvPr>
          <p:cNvCxnSpPr/>
          <p:nvPr/>
        </p:nvCxnSpPr>
        <p:spPr>
          <a:xfrm>
            <a:off x="5879976" y="620688"/>
            <a:ext cx="5004000" cy="0"/>
          </a:xfrm>
          <a:prstGeom prst="line">
            <a:avLst/>
          </a:prstGeom>
          <a:ln w="19050">
            <a:solidFill>
              <a:srgbClr val="FFCA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8389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9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áfico 7">
            <a:extLst>
              <a:ext uri="{FF2B5EF4-FFF2-40B4-BE49-F238E27FC236}">
                <a16:creationId xmlns:a16="http://schemas.microsoft.com/office/drawing/2014/main" id="{1678E8BD-AE52-4FB1-B8F5-3FADC60E63F3}"/>
              </a:ext>
            </a:extLst>
          </p:cNvPr>
          <p:cNvPicPr>
            <a:picLocks noChangeAspect="1"/>
          </p:cNvPicPr>
          <p:nvPr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3519" t="11722" r="18519" b="44750"/>
          <a:stretch/>
        </p:blipFill>
        <p:spPr>
          <a:xfrm>
            <a:off x="9232034" y="476672"/>
            <a:ext cx="2126618" cy="215025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FDDBC8E5-4847-4664-B5AF-F32E20DC36C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7" r="28717"/>
          <a:stretch/>
        </p:blipFill>
        <p:spPr>
          <a:xfrm>
            <a:off x="6855770" y="802324"/>
            <a:ext cx="4176464" cy="525335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D78C3A64-A0C0-43F5-8A7F-B887717E289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5949280"/>
            <a:ext cx="720000" cy="720000"/>
          </a:xfrm>
          <a:prstGeom prst="rect">
            <a:avLst/>
          </a:prstGeom>
        </p:spPr>
      </p:pic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0FD527C1-11B0-4CB0-A639-A5A7E03B0816}"/>
              </a:ext>
            </a:extLst>
          </p:cNvPr>
          <p:cNvCxnSpPr/>
          <p:nvPr/>
        </p:nvCxnSpPr>
        <p:spPr>
          <a:xfrm>
            <a:off x="6855770" y="6237312"/>
            <a:ext cx="4176000" cy="0"/>
          </a:xfrm>
          <a:prstGeom prst="line">
            <a:avLst/>
          </a:prstGeom>
          <a:ln w="19050">
            <a:solidFill>
              <a:srgbClr val="FFCA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DC20500F-9F1D-4D49-B3C2-36A7E99495FD}"/>
              </a:ext>
            </a:extLst>
          </p:cNvPr>
          <p:cNvSpPr txBox="1"/>
          <p:nvPr/>
        </p:nvSpPr>
        <p:spPr>
          <a:xfrm>
            <a:off x="551344" y="2397948"/>
            <a:ext cx="588280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chemeClr val="bg1">
                    <a:lumMod val="95000"/>
                  </a:schemeClr>
                </a:solidFill>
                <a:latin typeface="Clarendon" pitchFamily="50" charset="0"/>
              </a:rPr>
              <a:t>Este é um espaço para um pequeno texto. Não esqueça de </a:t>
            </a:r>
            <a:r>
              <a:rPr lang="pt-BR" sz="2800" dirty="0">
                <a:solidFill>
                  <a:srgbClr val="FBDE60"/>
                </a:solidFill>
                <a:latin typeface="Clarendon" pitchFamily="50" charset="0"/>
              </a:rPr>
              <a:t>DESTACAR AS PALAVRAS IMPORTANTES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8C2A74C3-474B-490A-9050-99D62A649534}"/>
              </a:ext>
            </a:extLst>
          </p:cNvPr>
          <p:cNvSpPr txBox="1"/>
          <p:nvPr/>
        </p:nvSpPr>
        <p:spPr>
          <a:xfrm>
            <a:off x="8795105" y="3140968"/>
            <a:ext cx="276069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ln w="19050">
                  <a:solidFill>
                    <a:srgbClr val="FFCA0A"/>
                  </a:solidFill>
                </a:ln>
                <a:noFill/>
                <a:latin typeface="Stencil" panose="040409050D0802020404" pitchFamily="82" charset="0"/>
              </a:rPr>
              <a:t>TÍTU-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C3ABFB0E-5087-47F4-B1C8-4B2C83A97F76}"/>
              </a:ext>
            </a:extLst>
          </p:cNvPr>
          <p:cNvSpPr txBox="1"/>
          <p:nvPr/>
        </p:nvSpPr>
        <p:spPr>
          <a:xfrm>
            <a:off x="10661519" y="4012822"/>
            <a:ext cx="138211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ln w="19050">
                  <a:noFill/>
                </a:ln>
                <a:solidFill>
                  <a:schemeClr val="bg1">
                    <a:lumMod val="95000"/>
                  </a:schemeClr>
                </a:solidFill>
                <a:latin typeface="Stencil" panose="040409050D0802020404" pitchFamily="82" charset="0"/>
              </a:rPr>
              <a:t>LO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817FA394-1668-423F-AA38-A5FA473D95A4}"/>
              </a:ext>
            </a:extLst>
          </p:cNvPr>
          <p:cNvSpPr txBox="1"/>
          <p:nvPr/>
        </p:nvSpPr>
        <p:spPr>
          <a:xfrm>
            <a:off x="9922363" y="5141970"/>
            <a:ext cx="22830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Clarendon" pitchFamily="50" charset="0"/>
              </a:rPr>
              <a:t>com subt</a:t>
            </a:r>
            <a:r>
              <a:rPr lang="pt-BR" dirty="0">
                <a:solidFill>
                  <a:srgbClr val="FFFFFF"/>
                </a:solidFill>
                <a:latin typeface="Clarendon" pitchFamily="50" charset="0"/>
              </a:rPr>
              <a:t>ítulo</a:t>
            </a:r>
          </a:p>
        </p:txBody>
      </p:sp>
    </p:spTree>
    <p:extLst>
      <p:ext uri="{BB962C8B-B14F-4D97-AF65-F5344CB8AC3E}">
        <p14:creationId xmlns:p14="http://schemas.microsoft.com/office/powerpoint/2010/main" val="3543238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B8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7D1AB1DF-BDBE-4FB1-8370-2347A6507C30}"/>
              </a:ext>
            </a:extLst>
          </p:cNvPr>
          <p:cNvSpPr txBox="1"/>
          <p:nvPr/>
        </p:nvSpPr>
        <p:spPr>
          <a:xfrm>
            <a:off x="911424" y="1256419"/>
            <a:ext cx="4405373" cy="13238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9600" dirty="0">
                <a:ln w="19050">
                  <a:solidFill>
                    <a:schemeClr val="bg1">
                      <a:lumMod val="95000"/>
                    </a:schemeClr>
                  </a:solidFill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encil" panose="040409050D0802020404" pitchFamily="82" charset="0"/>
              </a:rPr>
              <a:t>TÍT</a:t>
            </a:r>
            <a:r>
              <a:rPr lang="pt-BR" sz="9600" dirty="0">
                <a:ln w="1905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Stencil" panose="040409050D0802020404" pitchFamily="82" charset="0"/>
              </a:rPr>
              <a:t>ULO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BD3814C-2469-4FB5-999A-B8F608045688}"/>
              </a:ext>
            </a:extLst>
          </p:cNvPr>
          <p:cNvSpPr txBox="1"/>
          <p:nvPr/>
        </p:nvSpPr>
        <p:spPr>
          <a:xfrm>
            <a:off x="229456" y="3789845"/>
            <a:ext cx="610262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2800" dirty="0">
                <a:latin typeface="Clarendon" pitchFamily="50" charset="0"/>
              </a:rPr>
              <a:t>Este é um espaço para um pequeno texto. Não esqueça de </a:t>
            </a:r>
            <a:r>
              <a:rPr lang="pt-BR" sz="2800" dirty="0">
                <a:solidFill>
                  <a:srgbClr val="FBDE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arendon" pitchFamily="50" charset="0"/>
              </a:rPr>
              <a:t>DESTACAR AS PALAVRAS IMPORTANTES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B82FAAD2-A54B-4BCB-9DCA-3A622AD6E85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935"/>
          <a:stretch/>
        </p:blipFill>
        <p:spPr>
          <a:xfrm>
            <a:off x="6240016" y="3356544"/>
            <a:ext cx="2886902" cy="2928707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D46BAC1D-16D0-4C96-A090-851F0654FD60}"/>
              </a:ext>
            </a:extLst>
          </p:cNvPr>
          <p:cNvPicPr>
            <a:picLocks noChangeAspect="1"/>
          </p:cNvPicPr>
          <p:nvPr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3519" t="11722" r="18519" b="44750"/>
          <a:stretch/>
        </p:blipFill>
        <p:spPr>
          <a:xfrm>
            <a:off x="9845425" y="1782801"/>
            <a:ext cx="2126618" cy="2150255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D063DD9D-4104-4E8D-ADBD-2BA780E8398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97"/>
          <a:stretch/>
        </p:blipFill>
        <p:spPr>
          <a:xfrm>
            <a:off x="8887625" y="772655"/>
            <a:ext cx="2818374" cy="2852976"/>
          </a:xfrm>
          <a:prstGeom prst="rect">
            <a:avLst/>
          </a:prstGeom>
        </p:spPr>
      </p:pic>
      <p:sp>
        <p:nvSpPr>
          <p:cNvPr id="16" name="Elipse 15">
            <a:extLst>
              <a:ext uri="{FF2B5EF4-FFF2-40B4-BE49-F238E27FC236}">
                <a16:creationId xmlns:a16="http://schemas.microsoft.com/office/drawing/2014/main" id="{EE2110C7-B357-4A16-A8C2-73153E66D427}"/>
              </a:ext>
            </a:extLst>
          </p:cNvPr>
          <p:cNvSpPr/>
          <p:nvPr/>
        </p:nvSpPr>
        <p:spPr>
          <a:xfrm>
            <a:off x="8559752" y="2988953"/>
            <a:ext cx="1080120" cy="1080000"/>
          </a:xfrm>
          <a:prstGeom prst="ellipse">
            <a:avLst/>
          </a:prstGeom>
          <a:solidFill>
            <a:srgbClr val="B8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EAA75B37-00A3-41D6-B3B4-6BB6FC47F89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812" y="3166369"/>
            <a:ext cx="720000" cy="720000"/>
          </a:xfrm>
          <a:prstGeom prst="rect">
            <a:avLst/>
          </a:prstGeom>
        </p:spPr>
      </p:pic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9E278083-9602-4670-B3EA-C870104FA39B}"/>
              </a:ext>
            </a:extLst>
          </p:cNvPr>
          <p:cNvCxnSpPr/>
          <p:nvPr/>
        </p:nvCxnSpPr>
        <p:spPr>
          <a:xfrm>
            <a:off x="623392" y="6669360"/>
            <a:ext cx="11088000" cy="0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1459752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B8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4CC6837B-8B75-402C-AD8B-AFF6A8140486}"/>
              </a:ext>
            </a:extLst>
          </p:cNvPr>
          <p:cNvSpPr txBox="1"/>
          <p:nvPr/>
        </p:nvSpPr>
        <p:spPr>
          <a:xfrm>
            <a:off x="407368" y="764704"/>
            <a:ext cx="6752169" cy="13238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9600" dirty="0">
                <a:ln w="19050">
                  <a:solidFill>
                    <a:schemeClr val="bg1">
                      <a:lumMod val="95000"/>
                    </a:schemeClr>
                  </a:solidFill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encil" panose="040409050D0802020404" pitchFamily="82" charset="0"/>
              </a:rPr>
              <a:t>SUBTÍTULO</a:t>
            </a:r>
            <a:endParaRPr lang="pt-BR" sz="9600" dirty="0">
              <a:ln w="19050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tencil" panose="040409050D0802020404" pitchFamily="82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DA85C28-4BE5-4EB5-86DF-DCF8C9D20A40}"/>
              </a:ext>
            </a:extLst>
          </p:cNvPr>
          <p:cNvSpPr txBox="1"/>
          <p:nvPr/>
        </p:nvSpPr>
        <p:spPr>
          <a:xfrm>
            <a:off x="551384" y="404664"/>
            <a:ext cx="43924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spc="-150" dirty="0">
                <a:solidFill>
                  <a:srgbClr val="000000"/>
                </a:solidFill>
                <a:latin typeface="Clarendon" pitchFamily="50" charset="0"/>
              </a:rPr>
              <a:t>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2DC80C9-5B42-4D51-AA5F-1BC1D7D17519}"/>
              </a:ext>
            </a:extLst>
          </p:cNvPr>
          <p:cNvSpPr txBox="1"/>
          <p:nvPr/>
        </p:nvSpPr>
        <p:spPr>
          <a:xfrm>
            <a:off x="466846" y="1700808"/>
            <a:ext cx="77173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2800" spc="-150">
                <a:solidFill>
                  <a:srgbClr val="000000"/>
                </a:solidFill>
                <a:latin typeface="Clarendon" pitchFamily="50" charset="0"/>
              </a:defRPr>
            </a:lvl1pPr>
          </a:lstStyle>
          <a:p>
            <a:r>
              <a:rPr lang="pt-BR" sz="2400" spc="0" dirty="0"/>
              <a:t>texto complementar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3999D1A4-5CB2-424F-81AF-16250120114B}"/>
              </a:ext>
            </a:extLst>
          </p:cNvPr>
          <p:cNvSpPr/>
          <p:nvPr/>
        </p:nvSpPr>
        <p:spPr>
          <a:xfrm>
            <a:off x="839416" y="2480728"/>
            <a:ext cx="5256584" cy="64807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rgbClr val="FBDE60"/>
                </a:solidFill>
                <a:latin typeface="Clarendon" pitchFamily="50" charset="0"/>
              </a:rPr>
              <a:t>Pequena descrição do assunto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FBB8FC26-D8FB-475A-A14A-24993EAB0D90}"/>
              </a:ext>
            </a:extLst>
          </p:cNvPr>
          <p:cNvSpPr/>
          <p:nvPr/>
        </p:nvSpPr>
        <p:spPr>
          <a:xfrm>
            <a:off x="839416" y="3729201"/>
            <a:ext cx="5256584" cy="64807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latin typeface="Clarendon" pitchFamily="50" charset="0"/>
              </a:rPr>
              <a:t>Pequena descrição do assunto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F560C714-5337-47A2-BBBF-E0246F114A18}"/>
              </a:ext>
            </a:extLst>
          </p:cNvPr>
          <p:cNvSpPr/>
          <p:nvPr/>
        </p:nvSpPr>
        <p:spPr>
          <a:xfrm>
            <a:off x="839416" y="4977674"/>
            <a:ext cx="5256584" cy="64807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rgbClr val="FBDE60"/>
                </a:solidFill>
                <a:latin typeface="Clarendon" pitchFamily="50" charset="0"/>
              </a:rPr>
              <a:t>Pequena descrição do assunto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34FDD839-3261-4DDD-A588-F182F87EE01E}"/>
              </a:ext>
            </a:extLst>
          </p:cNvPr>
          <p:cNvSpPr/>
          <p:nvPr/>
        </p:nvSpPr>
        <p:spPr>
          <a:xfrm>
            <a:off x="6589577" y="5301710"/>
            <a:ext cx="5258273" cy="84868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latin typeface="Clarendon" pitchFamily="50" charset="0"/>
              </a:rPr>
              <a:t>Pequena descrição do assunto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B79C5D15-A930-4D69-B64F-88F8CE1D3728}"/>
              </a:ext>
            </a:extLst>
          </p:cNvPr>
          <p:cNvSpPr/>
          <p:nvPr/>
        </p:nvSpPr>
        <p:spPr>
          <a:xfrm>
            <a:off x="6601745" y="2810951"/>
            <a:ext cx="5256584" cy="64807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latin typeface="Clarendon" pitchFamily="50" charset="0"/>
              </a:rPr>
              <a:t>Pequena descrição do assunto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D7E6E35A-94F0-4277-998B-C77893D9770E}"/>
              </a:ext>
            </a:extLst>
          </p:cNvPr>
          <p:cNvSpPr/>
          <p:nvPr/>
        </p:nvSpPr>
        <p:spPr>
          <a:xfrm>
            <a:off x="6621829" y="4057495"/>
            <a:ext cx="5256584" cy="64807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FBDE60"/>
                </a:solidFill>
                <a:latin typeface="Clarendon" pitchFamily="50" charset="0"/>
              </a:rPr>
              <a:t>Pequena descrição do assunto</a:t>
            </a:r>
          </a:p>
        </p:txBody>
      </p: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07423380-E963-453B-9475-C1720B8CFCE7}"/>
              </a:ext>
            </a:extLst>
          </p:cNvPr>
          <p:cNvCxnSpPr/>
          <p:nvPr/>
        </p:nvCxnSpPr>
        <p:spPr>
          <a:xfrm>
            <a:off x="249018" y="3429000"/>
            <a:ext cx="5616000" cy="0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05A857A7-0625-4500-9264-F1C7A1133412}"/>
              </a:ext>
            </a:extLst>
          </p:cNvPr>
          <p:cNvCxnSpPr/>
          <p:nvPr/>
        </p:nvCxnSpPr>
        <p:spPr>
          <a:xfrm>
            <a:off x="249018" y="4698941"/>
            <a:ext cx="5616000" cy="0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589BA026-8812-4E3A-AFC7-76B430C2E277}"/>
              </a:ext>
            </a:extLst>
          </p:cNvPr>
          <p:cNvCxnSpPr/>
          <p:nvPr/>
        </p:nvCxnSpPr>
        <p:spPr>
          <a:xfrm>
            <a:off x="6384032" y="3732514"/>
            <a:ext cx="5616000" cy="0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940FF375-7F62-4439-A45F-ACA11ADE238C}"/>
              </a:ext>
            </a:extLst>
          </p:cNvPr>
          <p:cNvCxnSpPr/>
          <p:nvPr/>
        </p:nvCxnSpPr>
        <p:spPr>
          <a:xfrm>
            <a:off x="6384032" y="4980987"/>
            <a:ext cx="5616000" cy="0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Gráfico 23">
            <a:extLst>
              <a:ext uri="{FF2B5EF4-FFF2-40B4-BE49-F238E27FC236}">
                <a16:creationId xmlns:a16="http://schemas.microsoft.com/office/drawing/2014/main" id="{740FF83D-F3BD-495D-B17B-59FDE53E9CF3}"/>
              </a:ext>
            </a:extLst>
          </p:cNvPr>
          <p:cNvPicPr>
            <a:picLocks noChangeAspect="1"/>
          </p:cNvPicPr>
          <p:nvPr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3519" t="11722" r="18519" b="44750"/>
          <a:stretch/>
        </p:blipFill>
        <p:spPr>
          <a:xfrm>
            <a:off x="9740976" y="36460"/>
            <a:ext cx="2126618" cy="2150255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8DD38A0F-4A29-4062-856F-26FC18FCB8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5138" y="191591"/>
            <a:ext cx="3491084" cy="2325686"/>
          </a:xfrm>
          <a:prstGeom prst="rect">
            <a:avLst/>
          </a:prstGeom>
        </p:spPr>
      </p:pic>
      <p:grpSp>
        <p:nvGrpSpPr>
          <p:cNvPr id="21" name="Agrupar 20">
            <a:extLst>
              <a:ext uri="{FF2B5EF4-FFF2-40B4-BE49-F238E27FC236}">
                <a16:creationId xmlns:a16="http://schemas.microsoft.com/office/drawing/2014/main" id="{AC2DB803-63F3-4DBC-B2EF-52E0DAC546EF}"/>
              </a:ext>
            </a:extLst>
          </p:cNvPr>
          <p:cNvGrpSpPr/>
          <p:nvPr/>
        </p:nvGrpSpPr>
        <p:grpSpPr>
          <a:xfrm>
            <a:off x="7600550" y="806004"/>
            <a:ext cx="1080120" cy="1080000"/>
            <a:chOff x="12684692" y="686329"/>
            <a:chExt cx="1080120" cy="1080000"/>
          </a:xfrm>
        </p:grpSpPr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98398E9F-C443-48B8-8A53-2FC7405CAB08}"/>
                </a:ext>
              </a:extLst>
            </p:cNvPr>
            <p:cNvSpPr/>
            <p:nvPr/>
          </p:nvSpPr>
          <p:spPr>
            <a:xfrm>
              <a:off x="12684692" y="686329"/>
              <a:ext cx="1080120" cy="1080000"/>
            </a:xfrm>
            <a:prstGeom prst="ellipse">
              <a:avLst/>
            </a:prstGeom>
            <a:solidFill>
              <a:srgbClr val="B8B8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9" name="Imagem 18">
              <a:extLst>
                <a:ext uri="{FF2B5EF4-FFF2-40B4-BE49-F238E27FC236}">
                  <a16:creationId xmlns:a16="http://schemas.microsoft.com/office/drawing/2014/main" id="{645479EC-D3FC-4C21-AEE4-831F628DE15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64752" y="866329"/>
              <a:ext cx="720000" cy="72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78272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B8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BFDF0303-E9F5-4537-811A-21796849C2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</p:spPr>
      </p:pic>
      <p:pic>
        <p:nvPicPr>
          <p:cNvPr id="10" name="Gráfico 9">
            <a:extLst>
              <a:ext uri="{FF2B5EF4-FFF2-40B4-BE49-F238E27FC236}">
                <a16:creationId xmlns:a16="http://schemas.microsoft.com/office/drawing/2014/main" id="{2E3D8641-ABDB-4C88-B9C7-09D87C53A665}"/>
              </a:ext>
            </a:extLst>
          </p:cNvPr>
          <p:cNvPicPr>
            <a:picLocks noChangeAspect="1"/>
          </p:cNvPicPr>
          <p:nvPr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3519" t="11722" r="18519" b="44750"/>
          <a:stretch/>
        </p:blipFill>
        <p:spPr>
          <a:xfrm>
            <a:off x="1415480" y="2636912"/>
            <a:ext cx="1566762" cy="1584176"/>
          </a:xfrm>
          <a:prstGeom prst="rect">
            <a:avLst/>
          </a:prstGeom>
        </p:spPr>
      </p:pic>
      <p:grpSp>
        <p:nvGrpSpPr>
          <p:cNvPr id="11" name="Agrupar 10">
            <a:extLst>
              <a:ext uri="{FF2B5EF4-FFF2-40B4-BE49-F238E27FC236}">
                <a16:creationId xmlns:a16="http://schemas.microsoft.com/office/drawing/2014/main" id="{3C1F6FE2-CE6A-4DC1-B062-B826B1BD2D3C}"/>
              </a:ext>
            </a:extLst>
          </p:cNvPr>
          <p:cNvGrpSpPr/>
          <p:nvPr/>
        </p:nvGrpSpPr>
        <p:grpSpPr>
          <a:xfrm>
            <a:off x="10920536" y="116632"/>
            <a:ext cx="1080120" cy="1080000"/>
            <a:chOff x="12684692" y="686329"/>
            <a:chExt cx="1080120" cy="1080000"/>
          </a:xfrm>
        </p:grpSpPr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0F12D966-3AC1-4332-9300-369EEC213CE7}"/>
                </a:ext>
              </a:extLst>
            </p:cNvPr>
            <p:cNvSpPr/>
            <p:nvPr/>
          </p:nvSpPr>
          <p:spPr>
            <a:xfrm>
              <a:off x="12684692" y="686329"/>
              <a:ext cx="1080120" cy="1080000"/>
            </a:xfrm>
            <a:prstGeom prst="ellipse">
              <a:avLst/>
            </a:prstGeom>
            <a:solidFill>
              <a:srgbClr val="B8B8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15393480-9643-41B0-8BE3-C9C07F40AC4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64752" y="866329"/>
              <a:ext cx="720000" cy="720000"/>
            </a:xfrm>
            <a:prstGeom prst="rect">
              <a:avLst/>
            </a:prstGeom>
          </p:spPr>
        </p:pic>
      </p:grp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16263C76-CB4E-43E1-BACD-361767321022}"/>
              </a:ext>
            </a:extLst>
          </p:cNvPr>
          <p:cNvSpPr txBox="1"/>
          <p:nvPr/>
        </p:nvSpPr>
        <p:spPr>
          <a:xfrm>
            <a:off x="5009974" y="1680741"/>
            <a:ext cx="6202339" cy="1221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8800" dirty="0">
                <a:ln w="19050">
                  <a:solidFill>
                    <a:schemeClr val="bg1">
                      <a:lumMod val="95000"/>
                    </a:schemeClr>
                  </a:solidFill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encil" panose="040409050D0802020404" pitchFamily="82" charset="0"/>
              </a:rPr>
              <a:t>SUBTÍTULO</a:t>
            </a:r>
            <a:endParaRPr lang="pt-BR" sz="8800" dirty="0">
              <a:ln w="19050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tencil" panose="040409050D0802020404" pitchFamily="82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0BE9B28F-B72D-4FEA-9F83-34916C2D62A1}"/>
              </a:ext>
            </a:extLst>
          </p:cNvPr>
          <p:cNvSpPr txBox="1"/>
          <p:nvPr/>
        </p:nvSpPr>
        <p:spPr>
          <a:xfrm>
            <a:off x="5153990" y="1320701"/>
            <a:ext cx="43924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spc="-150" dirty="0">
                <a:solidFill>
                  <a:srgbClr val="000000"/>
                </a:solidFill>
                <a:latin typeface="Clarendon" pitchFamily="50" charset="0"/>
              </a:rPr>
              <a:t>título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DA352133-7A39-4666-9A7E-253B8210585D}"/>
              </a:ext>
            </a:extLst>
          </p:cNvPr>
          <p:cNvSpPr txBox="1"/>
          <p:nvPr/>
        </p:nvSpPr>
        <p:spPr>
          <a:xfrm>
            <a:off x="5053370" y="2542965"/>
            <a:ext cx="67253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spc="250" dirty="0">
                <a:solidFill>
                  <a:srgbClr val="000000"/>
                </a:solidFill>
                <a:latin typeface="Clarendon" pitchFamily="50" charset="0"/>
              </a:rPr>
              <a:t>texto complementar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18403273-F1CC-4DEE-BB5A-0CE3C5BC8F16}"/>
              </a:ext>
            </a:extLst>
          </p:cNvPr>
          <p:cNvSpPr txBox="1"/>
          <p:nvPr/>
        </p:nvSpPr>
        <p:spPr>
          <a:xfrm>
            <a:off x="5053370" y="3584353"/>
            <a:ext cx="6592418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3200" dirty="0">
                <a:solidFill>
                  <a:srgbClr val="000000"/>
                </a:solidFill>
                <a:latin typeface="Clarendon" pitchFamily="50" charset="0"/>
              </a:rPr>
              <a:t>Este é um espaço para um pequeno texto. Não esqueça de </a:t>
            </a:r>
            <a:r>
              <a:rPr lang="pt-BR" sz="3200" dirty="0">
                <a:solidFill>
                  <a:srgbClr val="FBDE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arendon" pitchFamily="50" charset="0"/>
              </a:rPr>
              <a:t>DESTACAR AS PALAVRAS IMPORTANTES</a:t>
            </a:r>
          </a:p>
        </p:txBody>
      </p: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6BA92263-E5D2-4A00-9F08-A579C42FA2CB}"/>
              </a:ext>
            </a:extLst>
          </p:cNvPr>
          <p:cNvCxnSpPr/>
          <p:nvPr/>
        </p:nvCxnSpPr>
        <p:spPr>
          <a:xfrm>
            <a:off x="5484596" y="6669360"/>
            <a:ext cx="5616000" cy="0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3223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9" grpId="0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751</TotalTime>
  <Words>522</Words>
  <Application>Microsoft Office PowerPoint</Application>
  <PresentationFormat>Widescreen</PresentationFormat>
  <Paragraphs>100</Paragraphs>
  <Slides>21</Slides>
  <Notes>20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7" baseType="lpstr">
      <vt:lpstr>Arial</vt:lpstr>
      <vt:lpstr>Clarendon</vt:lpstr>
      <vt:lpstr>Bison Bold</vt:lpstr>
      <vt:lpstr>Calibri</vt:lpstr>
      <vt:lpstr>Stencil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Valoração Ambiental</dc:title>
  <dc:creator>rita gundim</dc:creator>
  <cp:lastModifiedBy>Marcio Monteiro</cp:lastModifiedBy>
  <cp:revision>78</cp:revision>
  <dcterms:created xsi:type="dcterms:W3CDTF">2021-08-12T14:06:08Z</dcterms:created>
  <dcterms:modified xsi:type="dcterms:W3CDTF">2026-07-20T14:47:07Z</dcterms:modified>
</cp:coreProperties>
</file>