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</p:sldIdLst>
  <p:sldSz cx="12192000" cy="6858000"/>
  <p:notesSz cx="6858000" cy="9144000"/>
  <p:embeddedFontLst>
    <p:embeddedFont>
      <p:font typeface="Arial Rounded MT Bold" panose="020F0704030504030204" pitchFamily="34" charset="0"/>
      <p:regular r:id="rId33"/>
    </p:embeddedFont>
    <p:embeddedFont>
      <p:font typeface="Bison Bold" panose="00000400000000000000" pitchFamily="2" charset="0"/>
      <p:regular r:id="rId34"/>
    </p:embeddedFont>
    <p:embeddedFont>
      <p:font typeface="Futura BT" panose="020B0502020204020303" pitchFamily="34" charset="0"/>
      <p:regular r:id="rId35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9697"/>
    <a:srgbClr val="DDBCA9"/>
    <a:srgbClr val="E5E3E4"/>
    <a:srgbClr val="62A199"/>
    <a:srgbClr val="BCC7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91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undo custSel modSld">
      <pc:chgData name="Marcio Monteiro" userId="aef6e9f59deaac01" providerId="LiveId" clId="{6A8DAF11-0170-4933-B00C-B22EC133431A}" dt="2026-07-20T22:24:51.708" v="157" actId="207"/>
      <pc:docMkLst>
        <pc:docMk/>
      </pc:docMkLst>
      <pc:sldChg chg="addSp delSp modSp mod">
        <pc:chgData name="Marcio Monteiro" userId="aef6e9f59deaac01" providerId="LiveId" clId="{6A8DAF11-0170-4933-B00C-B22EC133431A}" dt="2026-07-20T22:24:31.720" v="154" actId="20577"/>
        <pc:sldMkLst>
          <pc:docMk/>
          <pc:sldMk cId="3907823294" sldId="256"/>
        </pc:sldMkLst>
        <pc:spChg chg="mod">
          <ac:chgData name="Marcio Monteiro" userId="aef6e9f59deaac01" providerId="LiveId" clId="{6A8DAF11-0170-4933-B00C-B22EC133431A}" dt="2026-07-20T22:24:22.369" v="130" actId="1076"/>
          <ac:spMkLst>
            <pc:docMk/>
            <pc:sldMk cId="3907823294" sldId="256"/>
            <ac:spMk id="9" creationId="{6F34EEB4-6810-7A96-8738-C2C328822404}"/>
          </ac:spMkLst>
        </pc:spChg>
        <pc:spChg chg="mod">
          <ac:chgData name="Marcio Monteiro" userId="aef6e9f59deaac01" providerId="LiveId" clId="{6A8DAF11-0170-4933-B00C-B22EC133431A}" dt="2026-07-20T22:24:31.720" v="154" actId="20577"/>
          <ac:spMkLst>
            <pc:docMk/>
            <pc:sldMk cId="3907823294" sldId="256"/>
            <ac:spMk id="10" creationId="{FF5A961C-2233-68CF-5A45-3A8269419968}"/>
          </ac:spMkLst>
        </pc:spChg>
      </pc:sldChg>
      <pc:sldChg chg="addSp delSp modSp mod">
        <pc:chgData name="Marcio Monteiro" userId="aef6e9f59deaac01" providerId="LiveId" clId="{6A8DAF11-0170-4933-B00C-B22EC133431A}" dt="2026-07-20T22:24:51.708" v="157" actId="207"/>
        <pc:sldMkLst>
          <pc:docMk/>
          <pc:sldMk cId="623804213" sldId="271"/>
        </pc:sldMkLst>
        <pc:spChg chg="add mod">
          <ac:chgData name="Marcio Monteiro" userId="aef6e9f59deaac01" providerId="LiveId" clId="{6A8DAF11-0170-4933-B00C-B22EC133431A}" dt="2026-07-20T22:24:51.708" v="157" actId="207"/>
          <ac:spMkLst>
            <pc:docMk/>
            <pc:sldMk cId="623804213" sldId="271"/>
            <ac:spMk id="3" creationId="{616A1A39-F874-DFB5-88AE-496D79C41D88}"/>
          </ac:spMkLst>
        </pc:spChg>
        <pc:spChg chg="add">
          <ac:chgData name="Marcio Monteiro" userId="aef6e9f59deaac01" providerId="LiveId" clId="{6A8DAF11-0170-4933-B00C-B22EC133431A}" dt="2026-07-20T22:24:48.108" v="156" actId="22"/>
          <ac:spMkLst>
            <pc:docMk/>
            <pc:sldMk cId="623804213" sldId="271"/>
            <ac:spMk id="5" creationId="{F7A4BB3D-A1AD-1AAB-9AFB-B70651C6A8AB}"/>
          </ac:spMkLst>
        </pc:spChg>
        <pc:spChg chg="del">
          <ac:chgData name="Marcio Monteiro" userId="aef6e9f59deaac01" providerId="LiveId" clId="{6A8DAF11-0170-4933-B00C-B22EC133431A}" dt="2026-07-20T22:24:47.857" v="155" actId="478"/>
          <ac:spMkLst>
            <pc:docMk/>
            <pc:sldMk cId="623804213" sldId="271"/>
            <ac:spMk id="9" creationId="{43710E0D-0048-ABFC-02A3-074570604EB5}"/>
          </ac:spMkLst>
        </pc:spChg>
        <pc:spChg chg="del">
          <ac:chgData name="Marcio Monteiro" userId="aef6e9f59deaac01" providerId="LiveId" clId="{6A8DAF11-0170-4933-B00C-B22EC133431A}" dt="2026-07-20T22:24:47.857" v="155" actId="478"/>
          <ac:spMkLst>
            <pc:docMk/>
            <pc:sldMk cId="623804213" sldId="271"/>
            <ac:spMk id="10" creationId="{3598AA6F-0D24-A2F0-3EB0-37AE280D459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743073-CF0A-E4A5-06DB-624C4943F9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6844AC8-BA76-3497-0910-94A69D926B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52E59F2-4264-65C7-CEB4-003C02C5C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546-C8B2-462E-AF12-2F957D43DDF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59E39AB-7B16-695A-FA47-B4D936839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7001EE0-93CA-1081-AACD-5CFA70671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DC97-F135-4116-A5B9-170A104F15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9901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BE5BC6-D0A4-59D4-0F27-FFE60FF44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7D234A1-94A2-3CD2-6FCC-E6CB801978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02CC79-EEF0-485B-ECBF-C1207759C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546-C8B2-462E-AF12-2F957D43DDF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4FDD9A1-AB37-D5A8-43D1-CE52E87FC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C36A55A-D24A-BD71-766C-D6B66C2CF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DC97-F135-4116-A5B9-170A104F15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873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721451A-3C54-106A-1263-30AF05ECF9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0393F81-F581-F073-CEE4-E977186BD3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8AB19B-EA43-3075-F78E-3546CA60D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546-C8B2-462E-AF12-2F957D43DDF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4055B06-3D99-F0A0-4981-E9122A96E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DC580E-28B6-9F3B-D8D2-2A4267AA0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DC97-F135-4116-A5B9-170A104F15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5155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F047BD-769C-7BE5-2090-454A507AB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279E2E6-AEF1-AB88-0EBE-6B3FC14A95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7C3C580-B337-44D7-F845-FBBB0E826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546-C8B2-462E-AF12-2F957D43DDF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77AD8F1-B93A-740D-CAA5-CC91F2F31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AF693E-7BA5-6F3A-8DEF-6FFF06BC2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DC97-F135-4116-A5B9-170A104F15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7422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752304-37F9-4B43-093D-5CA5DE888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D98B09C-5CDE-E1FB-B556-BDCD53230D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889DB72-DEE0-C549-450A-76036E7D8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546-C8B2-462E-AF12-2F957D43DDF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BB9728D-DEE9-83D9-342D-8CE52CCDB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912C77-E091-876B-5824-949C70573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DC97-F135-4116-A5B9-170A104F15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9523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1564BB-2671-BDE0-BA06-DB2C942B1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1278F92-BC6A-53CF-DE4E-876BA7EC01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C511D8D-6D6D-DBCA-D493-8AD08A8E2B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09620A2-4C2B-E918-8D47-7ADCF0379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546-C8B2-462E-AF12-2F957D43DDF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E59A492-024C-FB26-1DD0-48C467305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08F7A32-A44F-9B4B-CC57-299CE1665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DC97-F135-4116-A5B9-170A104F15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7158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298FF5-8F10-D761-1F28-D5683887E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F3438D1-B35C-0FD6-D764-B0EE0B07E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DDB2D90-D3DD-0F59-76B8-7D47D51097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EF93629-EDED-9E6E-0271-A4646048D6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0E4DE1E-AA93-4CD0-D254-36E0F18B4D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4EC0CE3-21DE-789F-9780-4B3F78C25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546-C8B2-462E-AF12-2F957D43DDF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7839160-28A8-3533-95D8-2A744CF32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A4979FF-B642-ED08-1B84-F96D4F8A1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DC97-F135-4116-A5B9-170A104F15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6585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F19FDD-1AD2-E9FF-8964-00AC94FCC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897D4F2-9B7B-A12B-377D-62136596E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546-C8B2-462E-AF12-2F957D43DDF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97F2BC0-9843-5422-EB38-66A71AF57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2205352-605A-5829-9387-AFB951C82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DC97-F135-4116-A5B9-170A104F15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3215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06BF621-A977-6A73-318E-799F55D03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546-C8B2-462E-AF12-2F957D43DDF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65CE8F7-E9E3-CE26-D4A5-48A24DA5E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556DBDF-053C-087B-6704-5A1C552D2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DC97-F135-4116-A5B9-170A104F15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4874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513485-2E27-65AE-1C11-65AA2382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41F440-31B6-16CA-6EFA-AA153734E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BFF1E3E-00A5-98CF-3326-28EDA98FD1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1760B99-08CA-61D1-5DDE-9933D97A2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546-C8B2-462E-AF12-2F957D43DDF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4156EE8-A410-91B6-926A-AF3812874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8C2B406-2467-FDC1-C448-C20894B1D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DC97-F135-4116-A5B9-170A104F15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7940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78BED4-7254-E944-8D5F-685FB1E4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DE1509E-6DEC-D439-D52D-57148B13B1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E9943DA-5DB2-61CD-D90B-0542FCDF7E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54F61B4-6A53-48AB-7CC4-29BE3A7B6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546-C8B2-462E-AF12-2F957D43DDF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B55909D-EE13-75B0-8182-DA9D6DAA9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DFC1898-7E20-0E06-0413-281504A24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DC97-F135-4116-A5B9-170A104F15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0041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024F178-8BFD-272A-EF84-542B4CDE0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CB97AEE-4B2B-F384-ADC5-863509F00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3C45EF0-A632-AA36-80C7-81519D6117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39B546-C8B2-462E-AF12-2F957D43DDF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711711F-16A5-3678-322E-F9E68C69F5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6FF79D9-FB13-1380-E3DA-F962CC3372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EBDC97-F135-4116-A5B9-170A104F15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6992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svg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10.sv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96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Atenção Primária à Saúde: o que você precisa saber para seguir carreira  nessa área">
            <a:extLst>
              <a:ext uri="{FF2B5EF4-FFF2-40B4-BE49-F238E27FC236}">
                <a16:creationId xmlns:a16="http://schemas.microsoft.com/office/drawing/2014/main" id="{0011EC49-3504-05FF-7717-AA6367F4D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25" y="0"/>
            <a:ext cx="103028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5337DCAC-F4CE-DC1D-E30C-E1171329CC3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5000">
                <a:srgbClr val="459697"/>
              </a:gs>
              <a:gs pos="39000">
                <a:srgbClr val="459697">
                  <a:alpha val="86000"/>
                </a:srgbClr>
              </a:gs>
              <a:gs pos="100000">
                <a:srgbClr val="459697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F34EEB4-6810-7A96-8738-C2C328822404}"/>
              </a:ext>
            </a:extLst>
          </p:cNvPr>
          <p:cNvSpPr txBox="1"/>
          <p:nvPr/>
        </p:nvSpPr>
        <p:spPr>
          <a:xfrm>
            <a:off x="342900" y="2216750"/>
            <a:ext cx="683046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solidFill>
                  <a:srgbClr val="E5E3E4"/>
                </a:solidFill>
                <a:latin typeface="Arial Rounded MT Bold" panose="020F0704030504030204" pitchFamily="34" charset="0"/>
              </a:rPr>
              <a:t>TEMPLATE+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F5A961C-2233-68CF-5A45-3A8269419968}"/>
              </a:ext>
            </a:extLst>
          </p:cNvPr>
          <p:cNvSpPr txBox="1"/>
          <p:nvPr/>
        </p:nvSpPr>
        <p:spPr>
          <a:xfrm>
            <a:off x="342900" y="3305383"/>
            <a:ext cx="19912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latin typeface="Futura BT" panose="020B0502020204020303" pitchFamily="34" charset="0"/>
              </a:rPr>
              <a:t>saúde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6EA504A-5F1A-AC43-65D0-D57B891B940A}"/>
              </a:ext>
            </a:extLst>
          </p:cNvPr>
          <p:cNvSpPr txBox="1"/>
          <p:nvPr/>
        </p:nvSpPr>
        <p:spPr>
          <a:xfrm>
            <a:off x="342900" y="152400"/>
            <a:ext cx="2547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Futura BT" panose="020B0502020204020303" pitchFamily="34" charset="0"/>
              </a:rPr>
              <a:t>Nome do apresentador</a:t>
            </a:r>
          </a:p>
        </p:txBody>
      </p:sp>
      <p:pic>
        <p:nvPicPr>
          <p:cNvPr id="13" name="Gráfico 12" descr="Médico com preenchimento sólido">
            <a:extLst>
              <a:ext uri="{FF2B5EF4-FFF2-40B4-BE49-F238E27FC236}">
                <a16:creationId xmlns:a16="http://schemas.microsoft.com/office/drawing/2014/main" id="{DF1E0473-04B1-4F23-637E-AE84E9D0A2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838200" y="4959429"/>
            <a:ext cx="29718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823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3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C10680E9-814E-FB53-DF2C-13F6051E26D0}"/>
              </a:ext>
            </a:extLst>
          </p:cNvPr>
          <p:cNvSpPr/>
          <p:nvPr/>
        </p:nvSpPr>
        <p:spPr>
          <a:xfrm>
            <a:off x="3550675" y="0"/>
            <a:ext cx="2880442" cy="6858000"/>
          </a:xfrm>
          <a:prstGeom prst="rect">
            <a:avLst/>
          </a:prstGeom>
          <a:solidFill>
            <a:srgbClr val="459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CE0CE99-99CC-EA69-3588-EE27CDBFECAB}"/>
              </a:ext>
            </a:extLst>
          </p:cNvPr>
          <p:cNvSpPr/>
          <p:nvPr/>
        </p:nvSpPr>
        <p:spPr>
          <a:xfrm>
            <a:off x="6431117" y="0"/>
            <a:ext cx="2880442" cy="6858000"/>
          </a:xfrm>
          <a:prstGeom prst="rect">
            <a:avLst/>
          </a:prstGeom>
          <a:solidFill>
            <a:srgbClr val="DDBC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86DDD3C-3026-15E3-31E5-6A042F6A84FE}"/>
              </a:ext>
            </a:extLst>
          </p:cNvPr>
          <p:cNvSpPr/>
          <p:nvPr/>
        </p:nvSpPr>
        <p:spPr>
          <a:xfrm>
            <a:off x="9311559" y="0"/>
            <a:ext cx="2880442" cy="6858000"/>
          </a:xfrm>
          <a:prstGeom prst="rect">
            <a:avLst/>
          </a:prstGeom>
          <a:solidFill>
            <a:srgbClr val="459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16B3DC9-0C7E-914A-A124-24E11E5CD27A}"/>
              </a:ext>
            </a:extLst>
          </p:cNvPr>
          <p:cNvSpPr txBox="1"/>
          <p:nvPr/>
        </p:nvSpPr>
        <p:spPr>
          <a:xfrm>
            <a:off x="299541" y="2600206"/>
            <a:ext cx="300768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459697"/>
                </a:solidFill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98C6F63-46F4-B6E7-3FBA-EDC78378DE2C}"/>
              </a:ext>
            </a:extLst>
          </p:cNvPr>
          <p:cNvSpPr txBox="1"/>
          <p:nvPr/>
        </p:nvSpPr>
        <p:spPr>
          <a:xfrm>
            <a:off x="855169" y="3429000"/>
            <a:ext cx="1871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8" name="Gráfico 7" descr="Médico com preenchimento sólido">
            <a:extLst>
              <a:ext uri="{FF2B5EF4-FFF2-40B4-BE49-F238E27FC236}">
                <a16:creationId xmlns:a16="http://schemas.microsoft.com/office/drawing/2014/main" id="{A3F01AC6-47DB-6CF0-B799-9DCBE5A988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62626" y="5460326"/>
            <a:ext cx="1256109" cy="125610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6E801455-D2FB-602A-7439-8E0A0AAF0B53}"/>
              </a:ext>
            </a:extLst>
          </p:cNvPr>
          <p:cNvSpPr txBox="1"/>
          <p:nvPr/>
        </p:nvSpPr>
        <p:spPr>
          <a:xfrm>
            <a:off x="3608314" y="4216896"/>
            <a:ext cx="27651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7D1D63E-28E2-A035-2656-A4818C0CBFD8}"/>
              </a:ext>
            </a:extLst>
          </p:cNvPr>
          <p:cNvSpPr txBox="1"/>
          <p:nvPr/>
        </p:nvSpPr>
        <p:spPr>
          <a:xfrm>
            <a:off x="6488756" y="1041896"/>
            <a:ext cx="27651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E746B05-76D8-FD8B-4367-4028A8AB7657}"/>
              </a:ext>
            </a:extLst>
          </p:cNvPr>
          <p:cNvSpPr txBox="1"/>
          <p:nvPr/>
        </p:nvSpPr>
        <p:spPr>
          <a:xfrm>
            <a:off x="9369198" y="4075331"/>
            <a:ext cx="27651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D2093BD-8D69-EE55-2F8B-066BE2BDC8A3}"/>
              </a:ext>
            </a:extLst>
          </p:cNvPr>
          <p:cNvSpPr txBox="1"/>
          <p:nvPr/>
        </p:nvSpPr>
        <p:spPr>
          <a:xfrm>
            <a:off x="4113092" y="1226561"/>
            <a:ext cx="175560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E5E3E4"/>
                </a:solidFill>
                <a:latin typeface="Arial Rounded MT Bold" panose="020F0704030504030204" pitchFamily="34" charset="0"/>
              </a:rPr>
              <a:t>62%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E99EBAD-703F-7C52-C131-9337FBA1A879}"/>
              </a:ext>
            </a:extLst>
          </p:cNvPr>
          <p:cNvSpPr txBox="1"/>
          <p:nvPr/>
        </p:nvSpPr>
        <p:spPr>
          <a:xfrm>
            <a:off x="6993533" y="4401561"/>
            <a:ext cx="175560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E5E3E4"/>
                </a:solidFill>
                <a:latin typeface="Arial Rounded MT Bold" panose="020F0704030504030204" pitchFamily="34" charset="0"/>
              </a:rPr>
              <a:t>30%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2291CEE-E612-8F0A-05FF-3B978F3EFD9E}"/>
              </a:ext>
            </a:extLst>
          </p:cNvPr>
          <p:cNvSpPr txBox="1"/>
          <p:nvPr/>
        </p:nvSpPr>
        <p:spPr>
          <a:xfrm>
            <a:off x="9873975" y="1226561"/>
            <a:ext cx="175560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E5E3E4"/>
                </a:solidFill>
                <a:latin typeface="Arial Rounded MT Bold" panose="020F0704030504030204" pitchFamily="34" charset="0"/>
              </a:rPr>
              <a:t>76%</a:t>
            </a:r>
          </a:p>
        </p:txBody>
      </p:sp>
    </p:spTree>
    <p:extLst>
      <p:ext uri="{BB962C8B-B14F-4D97-AF65-F5344CB8AC3E}">
        <p14:creationId xmlns:p14="http://schemas.microsoft.com/office/powerpoint/2010/main" val="244392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/>
      <p:bldP spid="9" grpId="0"/>
      <p:bldP spid="10" grpId="0"/>
      <p:bldP spid="11" grpId="0"/>
      <p:bldP spid="12" grpId="0"/>
      <p:bldP spid="13" grpId="0"/>
      <p:bldP spid="13" grpId="1"/>
      <p:bldP spid="14" grpId="0"/>
      <p:bldP spid="1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3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id="{1A3484F8-B809-9D58-6594-AF1F83041DFB}"/>
              </a:ext>
            </a:extLst>
          </p:cNvPr>
          <p:cNvSpPr/>
          <p:nvPr/>
        </p:nvSpPr>
        <p:spPr>
          <a:xfrm>
            <a:off x="0" y="0"/>
            <a:ext cx="2641600" cy="6858000"/>
          </a:xfrm>
          <a:prstGeom prst="rect">
            <a:avLst/>
          </a:prstGeom>
          <a:solidFill>
            <a:srgbClr val="459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5F7A279-8986-8607-0224-87A680CCE282}"/>
              </a:ext>
            </a:extLst>
          </p:cNvPr>
          <p:cNvGrpSpPr/>
          <p:nvPr/>
        </p:nvGrpSpPr>
        <p:grpSpPr>
          <a:xfrm>
            <a:off x="-744893" y="1208837"/>
            <a:ext cx="9767680" cy="5638800"/>
            <a:chOff x="573157" y="116121"/>
            <a:chExt cx="11430000" cy="685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3E61D969-4440-E319-5378-C845CFB23E39}"/>
                </a:ext>
              </a:extLst>
            </p:cNvPr>
            <p:cNvSpPr/>
            <p:nvPr/>
          </p:nvSpPr>
          <p:spPr>
            <a:xfrm>
              <a:off x="2040835" y="503583"/>
              <a:ext cx="8494643" cy="5459895"/>
            </a:xfrm>
            <a:prstGeom prst="rect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4453A864-0BD3-C212-C7DA-67BDFFDCB2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157" y="116121"/>
              <a:ext cx="11430000" cy="6858000"/>
            </a:xfrm>
            <a:prstGeom prst="rect">
              <a:avLst/>
            </a:prstGeom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36EB3A4F-D644-68C7-9A89-573633C3A79D}"/>
              </a:ext>
            </a:extLst>
          </p:cNvPr>
          <p:cNvSpPr txBox="1"/>
          <p:nvPr/>
        </p:nvSpPr>
        <p:spPr>
          <a:xfrm>
            <a:off x="8549366" y="149106"/>
            <a:ext cx="32892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459697"/>
                </a:solidFill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24A41E3-A24F-F2E8-E135-1C09331D7774}"/>
              </a:ext>
            </a:extLst>
          </p:cNvPr>
          <p:cNvSpPr txBox="1"/>
          <p:nvPr/>
        </p:nvSpPr>
        <p:spPr>
          <a:xfrm>
            <a:off x="9690287" y="1068259"/>
            <a:ext cx="20553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7" name="Gráfico 6" descr="Médico com preenchimento sólido">
            <a:extLst>
              <a:ext uri="{FF2B5EF4-FFF2-40B4-BE49-F238E27FC236}">
                <a16:creationId xmlns:a16="http://schemas.microsoft.com/office/drawing/2014/main" id="{BC0182EB-AD77-A16F-7AB8-E9CA88A7FB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10892" y="68389"/>
            <a:ext cx="1256109" cy="1256109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D6F1CE91-5134-CEC7-3D7D-9D053020B4B4}"/>
              </a:ext>
            </a:extLst>
          </p:cNvPr>
          <p:cNvGrpSpPr/>
          <p:nvPr/>
        </p:nvGrpSpPr>
        <p:grpSpPr>
          <a:xfrm>
            <a:off x="8583358" y="2476712"/>
            <a:ext cx="3162300" cy="823912"/>
            <a:chOff x="5095875" y="1081088"/>
            <a:chExt cx="3162300" cy="823912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983914B5-4609-B7DB-5195-178F4EDE79E9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DDBCA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FEE36DB1-FB07-92D2-DD2C-6926AA66141F}"/>
                </a:ext>
              </a:extLst>
            </p:cNvPr>
            <p:cNvSpPr txBox="1"/>
            <p:nvPr/>
          </p:nvSpPr>
          <p:spPr>
            <a:xfrm>
              <a:off x="6633537" y="1200184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Item 01</a:t>
              </a:r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559141C9-50D7-2FB7-56A1-F706A63BB610}"/>
              </a:ext>
            </a:extLst>
          </p:cNvPr>
          <p:cNvGrpSpPr/>
          <p:nvPr/>
        </p:nvGrpSpPr>
        <p:grpSpPr>
          <a:xfrm>
            <a:off x="8590661" y="3720798"/>
            <a:ext cx="3162300" cy="823912"/>
            <a:chOff x="5095875" y="1081088"/>
            <a:chExt cx="3162300" cy="823912"/>
          </a:xfrm>
        </p:grpSpPr>
        <p:sp>
          <p:nvSpPr>
            <p:cNvPr id="12" name="Retângulo: Cantos Arredondados 11">
              <a:extLst>
                <a:ext uri="{FF2B5EF4-FFF2-40B4-BE49-F238E27FC236}">
                  <a16:creationId xmlns:a16="http://schemas.microsoft.com/office/drawing/2014/main" id="{B132BEB7-C855-1C36-71E6-FF98ACCBE528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4596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C05D3321-52BC-C08F-5398-0D4D40443EDF}"/>
                </a:ext>
              </a:extLst>
            </p:cNvPr>
            <p:cNvSpPr txBox="1"/>
            <p:nvPr/>
          </p:nvSpPr>
          <p:spPr>
            <a:xfrm>
              <a:off x="6626234" y="1204863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Item 02</a:t>
              </a: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7D61E8F8-42B5-8566-B582-F7744C258B44}"/>
              </a:ext>
            </a:extLst>
          </p:cNvPr>
          <p:cNvGrpSpPr/>
          <p:nvPr/>
        </p:nvGrpSpPr>
        <p:grpSpPr>
          <a:xfrm>
            <a:off x="8583358" y="4965829"/>
            <a:ext cx="3162300" cy="823912"/>
            <a:chOff x="5095875" y="1081088"/>
            <a:chExt cx="3162300" cy="823912"/>
          </a:xfrm>
        </p:grpSpPr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3E216B07-8287-21F4-B2C8-B8F4E5922DE5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DDBCA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BE16472F-E267-79B5-CCF8-067B23117230}"/>
                </a:ext>
              </a:extLst>
            </p:cNvPr>
            <p:cNvSpPr txBox="1"/>
            <p:nvPr/>
          </p:nvSpPr>
          <p:spPr>
            <a:xfrm>
              <a:off x="6633537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Item 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57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A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648E4CEB-86A2-8FB4-D6AD-E8168BB3EE8C}"/>
              </a:ext>
            </a:extLst>
          </p:cNvPr>
          <p:cNvSpPr/>
          <p:nvPr/>
        </p:nvSpPr>
        <p:spPr>
          <a:xfrm>
            <a:off x="1016000" y="2032000"/>
            <a:ext cx="7721600" cy="707886"/>
          </a:xfrm>
          <a:prstGeom prst="roundRect">
            <a:avLst>
              <a:gd name="adj" fmla="val 50000"/>
            </a:avLst>
          </a:prstGeom>
          <a:solidFill>
            <a:srgbClr val="DDBCA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dirty="0">
                <a:solidFill>
                  <a:schemeClr val="tx1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25D8D0B7-B58E-7F7F-F584-73D28D861D1F}"/>
              </a:ext>
            </a:extLst>
          </p:cNvPr>
          <p:cNvSpPr/>
          <p:nvPr/>
        </p:nvSpPr>
        <p:spPr>
          <a:xfrm>
            <a:off x="1011398" y="2990892"/>
            <a:ext cx="7721600" cy="707886"/>
          </a:xfrm>
          <a:prstGeom prst="roundRect">
            <a:avLst>
              <a:gd name="adj" fmla="val 50000"/>
            </a:avLst>
          </a:prstGeom>
          <a:solidFill>
            <a:srgbClr val="BCC7C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dirty="0">
                <a:solidFill>
                  <a:schemeClr val="tx1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CFB03E14-A35A-AD1B-730A-B0700DE944ED}"/>
              </a:ext>
            </a:extLst>
          </p:cNvPr>
          <p:cNvSpPr/>
          <p:nvPr/>
        </p:nvSpPr>
        <p:spPr>
          <a:xfrm>
            <a:off x="1011398" y="3949784"/>
            <a:ext cx="7721600" cy="707886"/>
          </a:xfrm>
          <a:prstGeom prst="roundRect">
            <a:avLst>
              <a:gd name="adj" fmla="val 50000"/>
            </a:avLst>
          </a:prstGeom>
          <a:solidFill>
            <a:srgbClr val="DDBCA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dirty="0">
                <a:solidFill>
                  <a:schemeClr val="tx1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122400FC-10E3-2032-5C85-84E0CB8D2F42}"/>
              </a:ext>
            </a:extLst>
          </p:cNvPr>
          <p:cNvSpPr/>
          <p:nvPr/>
        </p:nvSpPr>
        <p:spPr>
          <a:xfrm>
            <a:off x="1006796" y="4908676"/>
            <a:ext cx="7721600" cy="707886"/>
          </a:xfrm>
          <a:prstGeom prst="roundRect">
            <a:avLst>
              <a:gd name="adj" fmla="val 50000"/>
            </a:avLst>
          </a:prstGeom>
          <a:solidFill>
            <a:srgbClr val="BCC7C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dirty="0">
                <a:solidFill>
                  <a:schemeClr val="tx1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5B9398A3-E776-9EC1-D120-9210FD0F5DCC}"/>
              </a:ext>
            </a:extLst>
          </p:cNvPr>
          <p:cNvSpPr/>
          <p:nvPr/>
        </p:nvSpPr>
        <p:spPr>
          <a:xfrm>
            <a:off x="1006796" y="5867569"/>
            <a:ext cx="7721600" cy="707886"/>
          </a:xfrm>
          <a:prstGeom prst="roundRect">
            <a:avLst>
              <a:gd name="adj" fmla="val 50000"/>
            </a:avLst>
          </a:prstGeom>
          <a:solidFill>
            <a:srgbClr val="DDBCA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dirty="0">
                <a:solidFill>
                  <a:schemeClr val="tx1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B440F59-CE41-A25D-5E3A-202E7E9509BA}"/>
              </a:ext>
            </a:extLst>
          </p:cNvPr>
          <p:cNvSpPr txBox="1"/>
          <p:nvPr/>
        </p:nvSpPr>
        <p:spPr>
          <a:xfrm>
            <a:off x="243566" y="199906"/>
            <a:ext cx="32892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CEB0450-5F7F-7EAE-FDE4-411D5F9A572B}"/>
              </a:ext>
            </a:extLst>
          </p:cNvPr>
          <p:cNvSpPr txBox="1"/>
          <p:nvPr/>
        </p:nvSpPr>
        <p:spPr>
          <a:xfrm>
            <a:off x="243566" y="1119059"/>
            <a:ext cx="20553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E5E3E4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A743D84D-223B-2DA8-CFD9-99D92D6CB110}"/>
              </a:ext>
            </a:extLst>
          </p:cNvPr>
          <p:cNvSpPr/>
          <p:nvPr/>
        </p:nvSpPr>
        <p:spPr>
          <a:xfrm>
            <a:off x="9067800" y="0"/>
            <a:ext cx="3124200" cy="6858000"/>
          </a:xfrm>
          <a:prstGeom prst="rect">
            <a:avLst/>
          </a:prstGeom>
          <a:solidFill>
            <a:srgbClr val="E5E3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Gráfico 4" descr="Médico com preenchimento sólido">
            <a:extLst>
              <a:ext uri="{FF2B5EF4-FFF2-40B4-BE49-F238E27FC236}">
                <a16:creationId xmlns:a16="http://schemas.microsoft.com/office/drawing/2014/main" id="{5AC7CB3E-DD90-7EF5-426C-9A78378EBB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5000" y="51793"/>
            <a:ext cx="1256109" cy="1256109"/>
          </a:xfrm>
          <a:prstGeom prst="rect">
            <a:avLst/>
          </a:prstGeom>
        </p:spPr>
      </p:pic>
      <p:pic>
        <p:nvPicPr>
          <p:cNvPr id="6" name="Picture 2" descr="ENFERMAGEM EM ONCOLOGIA MULTIPROFISSIONAL - FACSUR">
            <a:extLst>
              <a:ext uri="{FF2B5EF4-FFF2-40B4-BE49-F238E27FC236}">
                <a16:creationId xmlns:a16="http://schemas.microsoft.com/office/drawing/2014/main" id="{7496D859-6507-7912-4900-873A0710E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298" y="636077"/>
            <a:ext cx="4597400" cy="622192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0385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3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7BFDB71-CA23-3883-6522-FD00B606F799}"/>
              </a:ext>
            </a:extLst>
          </p:cNvPr>
          <p:cNvSpPr txBox="1"/>
          <p:nvPr/>
        </p:nvSpPr>
        <p:spPr>
          <a:xfrm>
            <a:off x="8549366" y="149106"/>
            <a:ext cx="32892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459697"/>
                </a:solidFill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78946FE-A8E5-F1A2-0C8A-B87F014235C9}"/>
              </a:ext>
            </a:extLst>
          </p:cNvPr>
          <p:cNvSpPr txBox="1"/>
          <p:nvPr/>
        </p:nvSpPr>
        <p:spPr>
          <a:xfrm>
            <a:off x="9690287" y="1068259"/>
            <a:ext cx="20553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CA68B1A-E730-B0B4-3111-E4DEBB7991D7}"/>
              </a:ext>
            </a:extLst>
          </p:cNvPr>
          <p:cNvSpPr/>
          <p:nvPr/>
        </p:nvSpPr>
        <p:spPr>
          <a:xfrm>
            <a:off x="0" y="0"/>
            <a:ext cx="3111500" cy="6858000"/>
          </a:xfrm>
          <a:prstGeom prst="rect">
            <a:avLst/>
          </a:prstGeom>
          <a:solidFill>
            <a:srgbClr val="459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24EC5CBD-33E0-F84F-5CD3-E3A3A97965EB}"/>
              </a:ext>
            </a:extLst>
          </p:cNvPr>
          <p:cNvGrpSpPr/>
          <p:nvPr/>
        </p:nvGrpSpPr>
        <p:grpSpPr>
          <a:xfrm>
            <a:off x="2427884" y="1483847"/>
            <a:ext cx="3787498" cy="5143500"/>
            <a:chOff x="7583690" y="857250"/>
            <a:chExt cx="3787498" cy="51435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5" name="Mockup">
              <a:extLst>
                <a:ext uri="{FF2B5EF4-FFF2-40B4-BE49-F238E27FC236}">
                  <a16:creationId xmlns:a16="http://schemas.microsoft.com/office/drawing/2014/main" id="{44A40308-B825-D731-EB5A-6828B8A953FF}"/>
                </a:ext>
              </a:extLst>
            </p:cNvPr>
            <p:cNvPicPr>
              <a:picLocks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3690" y="857250"/>
              <a:ext cx="2610816" cy="5143500"/>
            </a:xfrm>
            <a:prstGeom prst="rect">
              <a:avLst/>
            </a:prstGeom>
          </p:spPr>
        </p:pic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87110CA0-1572-C879-A684-D446441F97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20" r="29520"/>
            <a:stretch/>
          </p:blipFill>
          <p:spPr>
            <a:xfrm>
              <a:off x="8870043" y="993774"/>
              <a:ext cx="2387600" cy="4873625"/>
            </a:xfrm>
            <a:prstGeom prst="roundRect">
              <a:avLst>
                <a:gd name="adj" fmla="val 10816"/>
              </a:avLst>
            </a:prstGeom>
          </p:spPr>
        </p:pic>
        <p:pic>
          <p:nvPicPr>
            <p:cNvPr id="7" name="Mockup">
              <a:extLst>
                <a:ext uri="{FF2B5EF4-FFF2-40B4-BE49-F238E27FC236}">
                  <a16:creationId xmlns:a16="http://schemas.microsoft.com/office/drawing/2014/main" id="{0FBA4877-9A4A-24F3-E435-8E8BF9458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60213" y="859339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CFC64D8D-60E7-3992-2187-57D0EE9F43D5}"/>
              </a:ext>
            </a:extLst>
          </p:cNvPr>
          <p:cNvSpPr txBox="1"/>
          <p:nvPr/>
        </p:nvSpPr>
        <p:spPr>
          <a:xfrm>
            <a:off x="6785842" y="2433334"/>
            <a:ext cx="50527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solidFill>
                  <a:srgbClr val="459697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latin typeface="Futura BT" panose="020B0502020204020303" pitchFamily="34" charset="0"/>
              </a:rPr>
              <a:t>. </a:t>
            </a:r>
          </a:p>
        </p:txBody>
      </p:sp>
      <p:pic>
        <p:nvPicPr>
          <p:cNvPr id="10" name="Gráfico 9" descr="Médico com preenchimento sólido">
            <a:extLst>
              <a:ext uri="{FF2B5EF4-FFF2-40B4-BE49-F238E27FC236}">
                <a16:creationId xmlns:a16="http://schemas.microsoft.com/office/drawing/2014/main" id="{25E23BE5-8340-4F20-7961-4A89D304DD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114" y="153393"/>
            <a:ext cx="1256109" cy="1256109"/>
          </a:xfrm>
          <a:prstGeom prst="rect">
            <a:avLst/>
          </a:prstGeom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DAC7517B-4EAE-FB77-BD01-426E7E1C4042}"/>
              </a:ext>
            </a:extLst>
          </p:cNvPr>
          <p:cNvGrpSpPr/>
          <p:nvPr/>
        </p:nvGrpSpPr>
        <p:grpSpPr>
          <a:xfrm>
            <a:off x="198815" y="2212542"/>
            <a:ext cx="3230192" cy="823912"/>
            <a:chOff x="5095875" y="1081088"/>
            <a:chExt cx="3230192" cy="823912"/>
          </a:xfrm>
        </p:grpSpPr>
        <p:sp>
          <p:nvSpPr>
            <p:cNvPr id="12" name="Retângulo: Cantos Arredondados 11">
              <a:extLst>
                <a:ext uri="{FF2B5EF4-FFF2-40B4-BE49-F238E27FC236}">
                  <a16:creationId xmlns:a16="http://schemas.microsoft.com/office/drawing/2014/main" id="{B06CDBD4-699E-EEEC-5FF4-D05E773C9467}"/>
                </a:ext>
              </a:extLst>
            </p:cNvPr>
            <p:cNvSpPr/>
            <p:nvPr/>
          </p:nvSpPr>
          <p:spPr>
            <a:xfrm>
              <a:off x="5095875" y="1081088"/>
              <a:ext cx="3230192" cy="823912"/>
            </a:xfrm>
            <a:prstGeom prst="roundRect">
              <a:avLst>
                <a:gd name="adj" fmla="val 50000"/>
              </a:avLst>
            </a:prstGeom>
            <a:solidFill>
              <a:srgbClr val="DDBCA9"/>
            </a:solidFill>
            <a:ln w="5715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53C8DC52-630C-221D-2EA1-4F1074A59A24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Item 01</a:t>
              </a: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8E005CC-B9D6-DDC9-B00D-E04A21F0D225}"/>
              </a:ext>
            </a:extLst>
          </p:cNvPr>
          <p:cNvGrpSpPr/>
          <p:nvPr/>
        </p:nvGrpSpPr>
        <p:grpSpPr>
          <a:xfrm>
            <a:off x="198815" y="3677656"/>
            <a:ext cx="3230192" cy="823912"/>
            <a:chOff x="5095875" y="1081088"/>
            <a:chExt cx="3230192" cy="823912"/>
          </a:xfrm>
        </p:grpSpPr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6B83F5DE-3BA9-677A-9863-0AC91A45484B}"/>
                </a:ext>
              </a:extLst>
            </p:cNvPr>
            <p:cNvSpPr/>
            <p:nvPr/>
          </p:nvSpPr>
          <p:spPr>
            <a:xfrm>
              <a:off x="5095875" y="1081088"/>
              <a:ext cx="3230192" cy="823912"/>
            </a:xfrm>
            <a:prstGeom prst="roundRect">
              <a:avLst>
                <a:gd name="adj" fmla="val 50000"/>
              </a:avLst>
            </a:prstGeom>
            <a:solidFill>
              <a:srgbClr val="BCC7C9"/>
            </a:solidFill>
            <a:ln w="5715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1908DC35-4F41-BDE0-232E-9DC90BEECBB3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Item 02</a:t>
              </a:r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76E8BF29-098F-C4F1-B847-1C2909FC98DC}"/>
              </a:ext>
            </a:extLst>
          </p:cNvPr>
          <p:cNvGrpSpPr/>
          <p:nvPr/>
        </p:nvGrpSpPr>
        <p:grpSpPr>
          <a:xfrm>
            <a:off x="198815" y="5142769"/>
            <a:ext cx="3230192" cy="823912"/>
            <a:chOff x="5095875" y="1081088"/>
            <a:chExt cx="3230192" cy="82391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E2CFE3B0-6698-9228-B615-D09EE37CBAEF}"/>
                </a:ext>
              </a:extLst>
            </p:cNvPr>
            <p:cNvSpPr/>
            <p:nvPr/>
          </p:nvSpPr>
          <p:spPr>
            <a:xfrm>
              <a:off x="5095875" y="1081088"/>
              <a:ext cx="3230192" cy="823912"/>
            </a:xfrm>
            <a:prstGeom prst="roundRect">
              <a:avLst>
                <a:gd name="adj" fmla="val 50000"/>
              </a:avLst>
            </a:prstGeom>
            <a:solidFill>
              <a:srgbClr val="DDBCA9"/>
            </a:solidFill>
            <a:ln w="5715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EBD2347B-7302-9E51-CE91-967BD18A546C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Item 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379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3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7783B39-E258-EBF7-0BEF-B09D4BF47CBE}"/>
              </a:ext>
            </a:extLst>
          </p:cNvPr>
          <p:cNvSpPr txBox="1"/>
          <p:nvPr/>
        </p:nvSpPr>
        <p:spPr>
          <a:xfrm>
            <a:off x="243566" y="199906"/>
            <a:ext cx="32892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459697"/>
                </a:solidFill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C00D0EE-77E8-B360-8F34-634BC2452DB9}"/>
              </a:ext>
            </a:extLst>
          </p:cNvPr>
          <p:cNvSpPr txBox="1"/>
          <p:nvPr/>
        </p:nvSpPr>
        <p:spPr>
          <a:xfrm>
            <a:off x="243566" y="1119059"/>
            <a:ext cx="20553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27E0304-32F5-1D86-D9E3-4DE43A285171}"/>
              </a:ext>
            </a:extLst>
          </p:cNvPr>
          <p:cNvSpPr/>
          <p:nvPr/>
        </p:nvSpPr>
        <p:spPr>
          <a:xfrm>
            <a:off x="8051800" y="0"/>
            <a:ext cx="4140200" cy="6858000"/>
          </a:xfrm>
          <a:prstGeom prst="rect">
            <a:avLst/>
          </a:prstGeom>
          <a:solidFill>
            <a:srgbClr val="459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Gráfico 4" descr="Médico com preenchimento sólido">
            <a:extLst>
              <a:ext uri="{FF2B5EF4-FFF2-40B4-BE49-F238E27FC236}">
                <a16:creationId xmlns:a16="http://schemas.microsoft.com/office/drawing/2014/main" id="{8B09A083-5617-8BB4-EDB8-72A50BE44C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5000" y="51793"/>
            <a:ext cx="1256109" cy="1256109"/>
          </a:xfrm>
          <a:prstGeom prst="rect">
            <a:avLst/>
          </a:prstGeom>
        </p:spPr>
      </p:pic>
      <p:pic>
        <p:nvPicPr>
          <p:cNvPr id="6" name="Picture 2" descr="Atenção Primária à Saúde - APM">
            <a:extLst>
              <a:ext uri="{FF2B5EF4-FFF2-40B4-BE49-F238E27FC236}">
                <a16:creationId xmlns:a16="http://schemas.microsoft.com/office/drawing/2014/main" id="{D56965B7-564E-B9FC-A8CE-D3D66EB3DD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4" r="18334"/>
          <a:stretch>
            <a:fillRect/>
          </a:stretch>
        </p:blipFill>
        <p:spPr bwMode="auto">
          <a:xfrm>
            <a:off x="843611" y="2390344"/>
            <a:ext cx="2280590" cy="2261742"/>
          </a:xfrm>
          <a:prstGeom prst="ellipse">
            <a:avLst/>
          </a:prstGeom>
          <a:noFill/>
          <a:ln w="57150">
            <a:solidFill>
              <a:srgbClr val="45969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D0880760-1DF1-8655-66D7-60D0EF8E0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6" r="16616"/>
          <a:stretch/>
        </p:blipFill>
        <p:spPr bwMode="auto">
          <a:xfrm>
            <a:off x="4955705" y="4079444"/>
            <a:ext cx="2280590" cy="2261742"/>
          </a:xfrm>
          <a:prstGeom prst="ellipse">
            <a:avLst/>
          </a:prstGeom>
          <a:noFill/>
          <a:ln w="57150">
            <a:solidFill>
              <a:srgbClr val="45969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77DD70D9-6915-7E80-BC6B-432276626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16389" r="16389"/>
          <a:stretch/>
        </p:blipFill>
        <p:spPr bwMode="auto">
          <a:xfrm>
            <a:off x="9067799" y="2390344"/>
            <a:ext cx="2280590" cy="2261742"/>
          </a:xfrm>
          <a:prstGeom prst="ellipse">
            <a:avLst/>
          </a:prstGeom>
          <a:noFill/>
          <a:ln w="57150">
            <a:solidFill>
              <a:srgbClr val="45969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1BBA8DEA-21B3-3F21-8CD9-F76A1FCD4844}"/>
              </a:ext>
            </a:extLst>
          </p:cNvPr>
          <p:cNvSpPr txBox="1"/>
          <p:nvPr/>
        </p:nvSpPr>
        <p:spPr>
          <a:xfrm>
            <a:off x="601324" y="4894043"/>
            <a:ext cx="27651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5E72A17-D203-FF09-BE90-2665DC5AA2F9}"/>
              </a:ext>
            </a:extLst>
          </p:cNvPr>
          <p:cNvSpPr txBox="1"/>
          <p:nvPr/>
        </p:nvSpPr>
        <p:spPr>
          <a:xfrm>
            <a:off x="4713418" y="2390344"/>
            <a:ext cx="27651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41FFDEA-BE60-644B-2B7F-989EA899CC9A}"/>
              </a:ext>
            </a:extLst>
          </p:cNvPr>
          <p:cNvSpPr txBox="1"/>
          <p:nvPr/>
        </p:nvSpPr>
        <p:spPr>
          <a:xfrm>
            <a:off x="8739318" y="4894042"/>
            <a:ext cx="27651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Futura BT" panose="020B0502020204020303" pitchFamily="34" charset="0"/>
              </a:rPr>
              <a:t>Este é um espaço para um pequeno texto. </a:t>
            </a:r>
          </a:p>
        </p:txBody>
      </p:sp>
    </p:spTree>
    <p:extLst>
      <p:ext uri="{BB962C8B-B14F-4D97-AF65-F5344CB8AC3E}">
        <p14:creationId xmlns:p14="http://schemas.microsoft.com/office/powerpoint/2010/main" val="230275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09552CA-2E46-70E2-6D3E-4649AE7B51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806" y="0"/>
            <a:ext cx="10286194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4F027C72-8106-7BF5-CAB3-19C0136DFED2}"/>
              </a:ext>
            </a:extLst>
          </p:cNvPr>
          <p:cNvSpPr/>
          <p:nvPr/>
        </p:nvSpPr>
        <p:spPr>
          <a:xfrm>
            <a:off x="0" y="0"/>
            <a:ext cx="3111500" cy="6858000"/>
          </a:xfrm>
          <a:prstGeom prst="rect">
            <a:avLst/>
          </a:prstGeom>
          <a:solidFill>
            <a:srgbClr val="459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Gráfico 4" descr="Médico com preenchimento sólido">
            <a:extLst>
              <a:ext uri="{FF2B5EF4-FFF2-40B4-BE49-F238E27FC236}">
                <a16:creationId xmlns:a16="http://schemas.microsoft.com/office/drawing/2014/main" id="{189C8375-4479-58FC-348D-0F92002129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114" y="153393"/>
            <a:ext cx="1256109" cy="125610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A72FCD5-275A-CA05-928E-EA5957EA70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09" t="25371" r="6544" b="24074"/>
          <a:stretch>
            <a:fillRect/>
          </a:stretch>
        </p:blipFill>
        <p:spPr>
          <a:xfrm>
            <a:off x="3645082" y="1739900"/>
            <a:ext cx="7873817" cy="34671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4656218-7AEF-B312-3E5F-53518C9FD498}"/>
              </a:ext>
            </a:extLst>
          </p:cNvPr>
          <p:cNvSpPr txBox="1"/>
          <p:nvPr/>
        </p:nvSpPr>
        <p:spPr>
          <a:xfrm>
            <a:off x="3910590" y="2849830"/>
            <a:ext cx="7342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latin typeface="Futura BT" panose="020B0502020204020303" pitchFamily="34" charset="0"/>
              </a:rPr>
              <a:t>Use uma frase </a:t>
            </a:r>
            <a:r>
              <a:rPr lang="pt-BR" sz="4000" b="1" dirty="0">
                <a:solidFill>
                  <a:srgbClr val="E5E3E4"/>
                </a:solidFill>
                <a:highlight>
                  <a:srgbClr val="459697"/>
                </a:highlight>
                <a:latin typeface="Futura BT" panose="020B0502020204020303" pitchFamily="34" charset="0"/>
              </a:rPr>
              <a:t>impactante</a:t>
            </a:r>
            <a:r>
              <a:rPr lang="pt-BR" sz="4000" dirty="0">
                <a:latin typeface="Futura BT" panose="020B0502020204020303" pitchFamily="34" charset="0"/>
              </a:rPr>
              <a:t> para encerrar a sua apresentação.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478B33A-1C42-BC0B-A03A-5C9EE2D49058}"/>
              </a:ext>
            </a:extLst>
          </p:cNvPr>
          <p:cNvSpPr txBox="1"/>
          <p:nvPr/>
        </p:nvSpPr>
        <p:spPr>
          <a:xfrm>
            <a:off x="3645081" y="1651000"/>
            <a:ext cx="115929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dirty="0">
                <a:solidFill>
                  <a:srgbClr val="459697"/>
                </a:solidFill>
                <a:latin typeface="Arial Rounded MT Bold" panose="020F0704030504030204" pitchFamily="34" charset="0"/>
              </a:rPr>
              <a:t>“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5BBD9D9-B62B-1BF2-D2BA-515D59EC9F9E}"/>
              </a:ext>
            </a:extLst>
          </p:cNvPr>
          <p:cNvSpPr txBox="1"/>
          <p:nvPr/>
        </p:nvSpPr>
        <p:spPr>
          <a:xfrm>
            <a:off x="3980350" y="4661712"/>
            <a:ext cx="734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>
                <a:solidFill>
                  <a:srgbClr val="E5E3E4"/>
                </a:solidFill>
                <a:latin typeface="Futura BT" panose="020B0502020204020303" pitchFamily="34" charset="0"/>
              </a:rPr>
              <a:t>- Nome do autor</a:t>
            </a:r>
          </a:p>
        </p:txBody>
      </p:sp>
    </p:spTree>
    <p:extLst>
      <p:ext uri="{BB962C8B-B14F-4D97-AF65-F5344CB8AC3E}">
        <p14:creationId xmlns:p14="http://schemas.microsoft.com/office/powerpoint/2010/main" val="287160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969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EC3EB2-3809-C0AE-2D89-FD8076BCB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Atenção Primária à Saúde: o que você precisa saber para seguir carreira  nessa área">
            <a:extLst>
              <a:ext uri="{FF2B5EF4-FFF2-40B4-BE49-F238E27FC236}">
                <a16:creationId xmlns:a16="http://schemas.microsoft.com/office/drawing/2014/main" id="{0716F8B1-5BAA-CCDD-FCB6-FE6A2F9C3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25" y="0"/>
            <a:ext cx="103028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8C02B761-974C-9263-D584-15812DAFFEA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5000">
                <a:srgbClr val="DDBCA9"/>
              </a:gs>
              <a:gs pos="39000">
                <a:srgbClr val="DDBCA9">
                  <a:alpha val="86000"/>
                </a:srgbClr>
              </a:gs>
              <a:gs pos="100000">
                <a:srgbClr val="DDBCA9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1A0B506-074C-1370-2E9D-F570A4BD46DC}"/>
              </a:ext>
            </a:extLst>
          </p:cNvPr>
          <p:cNvSpPr txBox="1"/>
          <p:nvPr/>
        </p:nvSpPr>
        <p:spPr>
          <a:xfrm>
            <a:off x="342900" y="152400"/>
            <a:ext cx="2547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Futura BT" panose="020B0502020204020303" pitchFamily="34" charset="0"/>
              </a:rPr>
              <a:t>Nome do apresentador</a:t>
            </a:r>
          </a:p>
        </p:txBody>
      </p:sp>
      <p:pic>
        <p:nvPicPr>
          <p:cNvPr id="13" name="Gráfico 12" descr="Médico com preenchimento sólido">
            <a:extLst>
              <a:ext uri="{FF2B5EF4-FFF2-40B4-BE49-F238E27FC236}">
                <a16:creationId xmlns:a16="http://schemas.microsoft.com/office/drawing/2014/main" id="{6024BC0C-04D6-2558-4EB0-96ED970E04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838200" y="4959429"/>
            <a:ext cx="2971800" cy="29718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16A1A39-F874-DFB5-88AE-496D79C41D88}"/>
              </a:ext>
            </a:extLst>
          </p:cNvPr>
          <p:cNvSpPr txBox="1"/>
          <p:nvPr/>
        </p:nvSpPr>
        <p:spPr>
          <a:xfrm>
            <a:off x="342900" y="2216750"/>
            <a:ext cx="683046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solidFill>
                  <a:srgbClr val="459697"/>
                </a:solidFill>
                <a:latin typeface="Arial Rounded MT Bold" panose="020F0704030504030204" pitchFamily="34" charset="0"/>
              </a:rPr>
              <a:t>TEMPLATE+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7A4BB3D-A1AD-1AAB-9AFB-B70651C6A8AB}"/>
              </a:ext>
            </a:extLst>
          </p:cNvPr>
          <p:cNvSpPr txBox="1"/>
          <p:nvPr/>
        </p:nvSpPr>
        <p:spPr>
          <a:xfrm>
            <a:off x="342900" y="3305383"/>
            <a:ext cx="19912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latin typeface="Futura BT" panose="020B0502020204020303" pitchFamily="34" charset="0"/>
              </a:rPr>
              <a:t>saúde</a:t>
            </a:r>
          </a:p>
        </p:txBody>
      </p:sp>
    </p:spTree>
    <p:extLst>
      <p:ext uri="{BB962C8B-B14F-4D97-AF65-F5344CB8AC3E}">
        <p14:creationId xmlns:p14="http://schemas.microsoft.com/office/powerpoint/2010/main" val="6238042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A1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22321E-E20F-022E-8735-960EF7166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BA5683C-A999-7BC3-5818-334AEE138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5" r="20625"/>
          <a:stretch/>
        </p:blipFill>
        <p:spPr>
          <a:xfrm>
            <a:off x="-78806" y="1704975"/>
            <a:ext cx="5372100" cy="51530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Gráfico 4" descr="Médico com preenchimento sólido">
            <a:extLst>
              <a:ext uri="{FF2B5EF4-FFF2-40B4-BE49-F238E27FC236}">
                <a16:creationId xmlns:a16="http://schemas.microsoft.com/office/drawing/2014/main" id="{9EF28DC3-2802-D9D5-4E79-90D0AD8E3F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0025" y="194072"/>
            <a:ext cx="1256109" cy="1256109"/>
          </a:xfrm>
          <a:prstGeom prst="rect">
            <a:avLst/>
          </a:prstGeom>
        </p:spPr>
      </p:pic>
      <p:grpSp>
        <p:nvGrpSpPr>
          <p:cNvPr id="9" name="Agrupar 8">
            <a:extLst>
              <a:ext uri="{FF2B5EF4-FFF2-40B4-BE49-F238E27FC236}">
                <a16:creationId xmlns:a16="http://schemas.microsoft.com/office/drawing/2014/main" id="{E3A366F5-FF65-7F15-4386-64D90AF8BEF7}"/>
              </a:ext>
            </a:extLst>
          </p:cNvPr>
          <p:cNvGrpSpPr/>
          <p:nvPr/>
        </p:nvGrpSpPr>
        <p:grpSpPr>
          <a:xfrm>
            <a:off x="5274455" y="1025069"/>
            <a:ext cx="3162300" cy="823912"/>
            <a:chOff x="5095875" y="1081088"/>
            <a:chExt cx="3162300" cy="823912"/>
          </a:xfrm>
        </p:grpSpPr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id="{0A64E89A-97E5-9566-5A61-20D86890221F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DDBCA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E7CC1FFE-26A8-BBD6-975F-8AF43A7E942D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solidFill>
                    <a:srgbClr val="E5E3E4"/>
                  </a:solidFill>
                  <a:latin typeface="Futura BT" panose="020B0502020204020303" pitchFamily="34" charset="0"/>
                </a:rPr>
                <a:t>Item 01</a:t>
              </a:r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7B78F58D-1564-B8FB-D3C2-BEC009731E66}"/>
              </a:ext>
            </a:extLst>
          </p:cNvPr>
          <p:cNvGrpSpPr/>
          <p:nvPr/>
        </p:nvGrpSpPr>
        <p:grpSpPr>
          <a:xfrm>
            <a:off x="5274455" y="2353299"/>
            <a:ext cx="3162300" cy="823912"/>
            <a:chOff x="5095875" y="1081088"/>
            <a:chExt cx="3162300" cy="823912"/>
          </a:xfrm>
        </p:grpSpPr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id="{3AB66C31-FD92-5D92-C337-290D5FD67798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DDBCA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9EE96F16-91CC-C574-68A9-493DA937BA45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solidFill>
                    <a:srgbClr val="E5E3E4"/>
                  </a:solidFill>
                  <a:latin typeface="Futura BT" panose="020B0502020204020303" pitchFamily="34" charset="0"/>
                </a:rPr>
                <a:t>Item 02</a:t>
              </a:r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173D3893-B859-450A-2383-6E5202611411}"/>
              </a:ext>
            </a:extLst>
          </p:cNvPr>
          <p:cNvGrpSpPr/>
          <p:nvPr/>
        </p:nvGrpSpPr>
        <p:grpSpPr>
          <a:xfrm>
            <a:off x="5274455" y="3681529"/>
            <a:ext cx="3162300" cy="823912"/>
            <a:chOff x="5095875" y="1081088"/>
            <a:chExt cx="3162300" cy="823912"/>
          </a:xfrm>
        </p:grpSpPr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1274F450-35E7-972E-A3F2-CA8F2F5A786C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DDBCA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AAE80B73-6F09-F042-DA3D-AD64FFF3C726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solidFill>
                    <a:srgbClr val="E5E3E4"/>
                  </a:solidFill>
                  <a:latin typeface="Futura BT" panose="020B0502020204020303" pitchFamily="34" charset="0"/>
                </a:rPr>
                <a:t>Item 03</a:t>
              </a:r>
            </a:p>
          </p:txBody>
        </p:sp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C232571E-086E-C375-5C78-3A32CD4DAE50}"/>
              </a:ext>
            </a:extLst>
          </p:cNvPr>
          <p:cNvGrpSpPr/>
          <p:nvPr/>
        </p:nvGrpSpPr>
        <p:grpSpPr>
          <a:xfrm>
            <a:off x="5274455" y="5009759"/>
            <a:ext cx="3162300" cy="823912"/>
            <a:chOff x="5095875" y="1081088"/>
            <a:chExt cx="3162300" cy="823912"/>
          </a:xfrm>
        </p:grpSpPr>
        <p:sp>
          <p:nvSpPr>
            <p:cNvPr id="17" name="Retângulo: Cantos Arredondados 16">
              <a:extLst>
                <a:ext uri="{FF2B5EF4-FFF2-40B4-BE49-F238E27FC236}">
                  <a16:creationId xmlns:a16="http://schemas.microsoft.com/office/drawing/2014/main" id="{E6BAADB8-0231-1270-71A9-7E27674CF7DD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DDBCA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4C0D9299-63D9-350C-A27E-E926BB50D1A6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solidFill>
                    <a:srgbClr val="E5E3E4"/>
                  </a:solidFill>
                  <a:latin typeface="Futura BT" panose="020B0502020204020303" pitchFamily="34" charset="0"/>
                </a:rPr>
                <a:t>Item 04</a:t>
              </a: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2FFBABA4-A78B-C4ED-D6E6-9539950A6381}"/>
              </a:ext>
            </a:extLst>
          </p:cNvPr>
          <p:cNvGrpSpPr/>
          <p:nvPr/>
        </p:nvGrpSpPr>
        <p:grpSpPr>
          <a:xfrm>
            <a:off x="8766955" y="1025069"/>
            <a:ext cx="3162300" cy="823912"/>
            <a:chOff x="5095875" y="1081088"/>
            <a:chExt cx="3162300" cy="823912"/>
          </a:xfrm>
        </p:grpSpPr>
        <p:sp>
          <p:nvSpPr>
            <p:cNvPr id="20" name="Retângulo: Cantos Arredondados 19">
              <a:extLst>
                <a:ext uri="{FF2B5EF4-FFF2-40B4-BE49-F238E27FC236}">
                  <a16:creationId xmlns:a16="http://schemas.microsoft.com/office/drawing/2014/main" id="{FFB82419-8A76-3ECE-F112-E24DE639461A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DDBCA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75072A55-8EC1-D0C4-C04A-AA13567FA580}"/>
                </a:ext>
              </a:extLst>
            </p:cNvPr>
            <p:cNvSpPr txBox="1"/>
            <p:nvPr/>
          </p:nvSpPr>
          <p:spPr>
            <a:xfrm>
              <a:off x="65996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solidFill>
                    <a:srgbClr val="E5E3E4"/>
                  </a:solidFill>
                  <a:latin typeface="Futura BT" panose="020B0502020204020303" pitchFamily="34" charset="0"/>
                </a:rPr>
                <a:t>Item 05</a:t>
              </a:r>
            </a:p>
          </p:txBody>
        </p: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F8E496BC-228F-4997-2B15-7C5580237EEB}"/>
              </a:ext>
            </a:extLst>
          </p:cNvPr>
          <p:cNvGrpSpPr/>
          <p:nvPr/>
        </p:nvGrpSpPr>
        <p:grpSpPr>
          <a:xfrm>
            <a:off x="8766955" y="2353299"/>
            <a:ext cx="3162300" cy="823912"/>
            <a:chOff x="5095875" y="1081088"/>
            <a:chExt cx="3162300" cy="823912"/>
          </a:xfrm>
        </p:grpSpPr>
        <p:sp>
          <p:nvSpPr>
            <p:cNvPr id="23" name="Retângulo: Cantos Arredondados 22">
              <a:extLst>
                <a:ext uri="{FF2B5EF4-FFF2-40B4-BE49-F238E27FC236}">
                  <a16:creationId xmlns:a16="http://schemas.microsoft.com/office/drawing/2014/main" id="{347E636C-30AB-394C-5A98-5A03EF47B863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DDBCA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0FE6FD2B-F898-1DC6-A0DF-FA47DD933118}"/>
                </a:ext>
              </a:extLst>
            </p:cNvPr>
            <p:cNvSpPr txBox="1"/>
            <p:nvPr/>
          </p:nvSpPr>
          <p:spPr>
            <a:xfrm>
              <a:off x="65996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solidFill>
                    <a:srgbClr val="E5E3E4"/>
                  </a:solidFill>
                  <a:latin typeface="Futura BT" panose="020B0502020204020303" pitchFamily="34" charset="0"/>
                </a:rPr>
                <a:t>Item 06</a:t>
              </a:r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C9E54FFD-EB59-4EA3-2CBF-7605FDF2C93B}"/>
              </a:ext>
            </a:extLst>
          </p:cNvPr>
          <p:cNvGrpSpPr/>
          <p:nvPr/>
        </p:nvGrpSpPr>
        <p:grpSpPr>
          <a:xfrm>
            <a:off x="8766955" y="3681529"/>
            <a:ext cx="3162300" cy="823912"/>
            <a:chOff x="5095875" y="1081088"/>
            <a:chExt cx="3162300" cy="823912"/>
          </a:xfrm>
        </p:grpSpPr>
        <p:sp>
          <p:nvSpPr>
            <p:cNvPr id="26" name="Retângulo: Cantos Arredondados 25">
              <a:extLst>
                <a:ext uri="{FF2B5EF4-FFF2-40B4-BE49-F238E27FC236}">
                  <a16:creationId xmlns:a16="http://schemas.microsoft.com/office/drawing/2014/main" id="{FDA9FF7E-EADC-9E15-1759-23E31C852B05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DDBCA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C2E7BDBC-1907-CA91-150E-FD878C67947F}"/>
                </a:ext>
              </a:extLst>
            </p:cNvPr>
            <p:cNvSpPr txBox="1"/>
            <p:nvPr/>
          </p:nvSpPr>
          <p:spPr>
            <a:xfrm>
              <a:off x="65996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solidFill>
                    <a:srgbClr val="E5E3E4"/>
                  </a:solidFill>
                  <a:latin typeface="Futura BT" panose="020B0502020204020303" pitchFamily="34" charset="0"/>
                </a:rPr>
                <a:t>Item 07</a:t>
              </a:r>
            </a:p>
          </p:txBody>
        </p: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A129290E-CDD1-9AC3-C0AA-9A382F1D5379}"/>
              </a:ext>
            </a:extLst>
          </p:cNvPr>
          <p:cNvGrpSpPr/>
          <p:nvPr/>
        </p:nvGrpSpPr>
        <p:grpSpPr>
          <a:xfrm>
            <a:off x="8766955" y="5009759"/>
            <a:ext cx="3162300" cy="823912"/>
            <a:chOff x="5095875" y="1081088"/>
            <a:chExt cx="3162300" cy="823912"/>
          </a:xfrm>
        </p:grpSpPr>
        <p:sp>
          <p:nvSpPr>
            <p:cNvPr id="29" name="Retângulo: Cantos Arredondados 28">
              <a:extLst>
                <a:ext uri="{FF2B5EF4-FFF2-40B4-BE49-F238E27FC236}">
                  <a16:creationId xmlns:a16="http://schemas.microsoft.com/office/drawing/2014/main" id="{C0319AAE-337F-BB5C-7DAD-E4005CAF2313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DDBCA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E7B4B166-EB7B-2BEA-1110-69443570B0AA}"/>
                </a:ext>
              </a:extLst>
            </p:cNvPr>
            <p:cNvSpPr txBox="1"/>
            <p:nvPr/>
          </p:nvSpPr>
          <p:spPr>
            <a:xfrm>
              <a:off x="6599691" y="1184781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solidFill>
                    <a:srgbClr val="E5E3E4"/>
                  </a:solidFill>
                  <a:latin typeface="Futura BT" panose="020B0502020204020303" pitchFamily="34" charset="0"/>
                </a:rPr>
                <a:t>Item 08</a:t>
              </a:r>
            </a:p>
          </p:txBody>
        </p:sp>
      </p:grp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4EFE3823-50E0-1104-2E9C-7C0CA702776C}"/>
              </a:ext>
            </a:extLst>
          </p:cNvPr>
          <p:cNvSpPr txBox="1"/>
          <p:nvPr/>
        </p:nvSpPr>
        <p:spPr>
          <a:xfrm>
            <a:off x="1312142" y="194072"/>
            <a:ext cx="24431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731F8266-0E23-5504-006A-10E4AF14EA9E}"/>
              </a:ext>
            </a:extLst>
          </p:cNvPr>
          <p:cNvSpPr txBox="1"/>
          <p:nvPr/>
        </p:nvSpPr>
        <p:spPr>
          <a:xfrm>
            <a:off x="1312142" y="799166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E5E3E4"/>
                </a:solidFill>
                <a:latin typeface="Futura BT" panose="020B0502020204020303" pitchFamily="34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84880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3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173F15-A250-AD2D-24C9-A2590774B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9ECAFA2-E1E7-4338-760B-22C4E97D4EE6}"/>
              </a:ext>
            </a:extLst>
          </p:cNvPr>
          <p:cNvSpPr/>
          <p:nvPr/>
        </p:nvSpPr>
        <p:spPr>
          <a:xfrm>
            <a:off x="3225800" y="381000"/>
            <a:ext cx="8610600" cy="6096000"/>
          </a:xfrm>
          <a:prstGeom prst="rect">
            <a:avLst/>
          </a:prstGeom>
          <a:solidFill>
            <a:srgbClr val="BCC7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74" name="Picture 2" descr="Atenção Primária à Saúde - APM">
            <a:extLst>
              <a:ext uri="{FF2B5EF4-FFF2-40B4-BE49-F238E27FC236}">
                <a16:creationId xmlns:a16="http://schemas.microsoft.com/office/drawing/2014/main" id="{930CFC37-F072-EA57-3003-193F2337C2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4" r="18334"/>
          <a:stretch>
            <a:fillRect/>
          </a:stretch>
        </p:blipFill>
        <p:spPr bwMode="auto">
          <a:xfrm>
            <a:off x="254000" y="381000"/>
            <a:ext cx="6146800" cy="6096000"/>
          </a:xfrm>
          <a:prstGeom prst="ellipse">
            <a:avLst/>
          </a:prstGeom>
          <a:noFill/>
          <a:ln w="57150">
            <a:solidFill>
              <a:srgbClr val="DDBCA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600CF11-181C-D1C6-CE91-586507F82221}"/>
              </a:ext>
            </a:extLst>
          </p:cNvPr>
          <p:cNvSpPr txBox="1"/>
          <p:nvPr/>
        </p:nvSpPr>
        <p:spPr>
          <a:xfrm>
            <a:off x="7052542" y="2543572"/>
            <a:ext cx="432509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solidFill>
                  <a:srgbClr val="459697"/>
                </a:solidFill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0D7FFC8-0F58-4DD3-940F-A40211ABA860}"/>
              </a:ext>
            </a:extLst>
          </p:cNvPr>
          <p:cNvSpPr txBox="1"/>
          <p:nvPr/>
        </p:nvSpPr>
        <p:spPr>
          <a:xfrm>
            <a:off x="8513042" y="3722559"/>
            <a:ext cx="27093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5" name="Gráfico 4" descr="Médico com preenchimento sólido">
            <a:extLst>
              <a:ext uri="{FF2B5EF4-FFF2-40B4-BE49-F238E27FC236}">
                <a16:creationId xmlns:a16="http://schemas.microsoft.com/office/drawing/2014/main" id="{BB077538-DF55-DDBC-8FEF-D0EE567BE6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80291" y="381000"/>
            <a:ext cx="1256109" cy="125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75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A1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4373A5-4446-F7D9-4955-73E167A4F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E855C296-6F80-41BB-0DEB-0EE50E9CEACD}"/>
              </a:ext>
            </a:extLst>
          </p:cNvPr>
          <p:cNvSpPr/>
          <p:nvPr/>
        </p:nvSpPr>
        <p:spPr>
          <a:xfrm>
            <a:off x="0" y="0"/>
            <a:ext cx="3124200" cy="6858000"/>
          </a:xfrm>
          <a:prstGeom prst="rect">
            <a:avLst/>
          </a:prstGeom>
          <a:solidFill>
            <a:srgbClr val="E5E3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CF19008-8FA7-111E-46C9-635A7B074566}"/>
              </a:ext>
            </a:extLst>
          </p:cNvPr>
          <p:cNvSpPr txBox="1"/>
          <p:nvPr/>
        </p:nvSpPr>
        <p:spPr>
          <a:xfrm>
            <a:off x="8549366" y="149106"/>
            <a:ext cx="32892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C1F888E-C509-0C9F-6CB5-84062A50A223}"/>
              </a:ext>
            </a:extLst>
          </p:cNvPr>
          <p:cNvSpPr txBox="1"/>
          <p:nvPr/>
        </p:nvSpPr>
        <p:spPr>
          <a:xfrm>
            <a:off x="9690287" y="1068259"/>
            <a:ext cx="20553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E5E3E4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D0DFC00-E354-BC1E-906A-50BDD0E93095}"/>
              </a:ext>
            </a:extLst>
          </p:cNvPr>
          <p:cNvSpPr txBox="1"/>
          <p:nvPr/>
        </p:nvSpPr>
        <p:spPr>
          <a:xfrm>
            <a:off x="6517926" y="2784742"/>
            <a:ext cx="52531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solidFill>
                  <a:srgbClr val="E5E3E4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solidFill>
                  <a:srgbClr val="E5E3E4"/>
                </a:solidFill>
                <a:latin typeface="Futura BT" panose="020B0502020204020303" pitchFamily="34" charset="0"/>
              </a:rPr>
              <a:t>. </a:t>
            </a:r>
          </a:p>
        </p:txBody>
      </p:sp>
      <p:pic>
        <p:nvPicPr>
          <p:cNvPr id="6" name="Imagem 5" descr="Logotipo&#10;&#10;O conteúdo gerado por IA pode estar incorreto.">
            <a:extLst>
              <a:ext uri="{FF2B5EF4-FFF2-40B4-BE49-F238E27FC236}">
                <a16:creationId xmlns:a16="http://schemas.microsoft.com/office/drawing/2014/main" id="{CC4C651F-4B9D-6200-8F9D-C441F0BA6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06125" y="806661"/>
            <a:ext cx="7102125" cy="7102125"/>
          </a:xfrm>
          <a:prstGeom prst="rect">
            <a:avLst/>
          </a:prstGeom>
        </p:spPr>
      </p:pic>
      <p:pic>
        <p:nvPicPr>
          <p:cNvPr id="7" name="Gráfico 6" descr="Médico com preenchimento sólido">
            <a:extLst>
              <a:ext uri="{FF2B5EF4-FFF2-40B4-BE49-F238E27FC236}">
                <a16:creationId xmlns:a16="http://schemas.microsoft.com/office/drawing/2014/main" id="{B526F42E-B1F0-572D-87B1-08405701FFE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0891" y="110808"/>
            <a:ext cx="2195909" cy="219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96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3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35B310B-3798-48E6-3D7E-6DB7696938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5" r="20625"/>
          <a:stretch/>
        </p:blipFill>
        <p:spPr>
          <a:xfrm>
            <a:off x="-78806" y="1704975"/>
            <a:ext cx="5372100" cy="51530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Gráfico 4" descr="Médico com preenchimento sólido">
            <a:extLst>
              <a:ext uri="{FF2B5EF4-FFF2-40B4-BE49-F238E27FC236}">
                <a16:creationId xmlns:a16="http://schemas.microsoft.com/office/drawing/2014/main" id="{97CBC5B7-C681-BCA3-1BD0-0DA30E9E8F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0025" y="194072"/>
            <a:ext cx="1256109" cy="1256109"/>
          </a:xfrm>
          <a:prstGeom prst="rect">
            <a:avLst/>
          </a:prstGeom>
        </p:spPr>
      </p:pic>
      <p:grpSp>
        <p:nvGrpSpPr>
          <p:cNvPr id="9" name="Agrupar 8">
            <a:extLst>
              <a:ext uri="{FF2B5EF4-FFF2-40B4-BE49-F238E27FC236}">
                <a16:creationId xmlns:a16="http://schemas.microsoft.com/office/drawing/2014/main" id="{7C8EC190-6DED-1A42-593B-5B7D278F029D}"/>
              </a:ext>
            </a:extLst>
          </p:cNvPr>
          <p:cNvGrpSpPr/>
          <p:nvPr/>
        </p:nvGrpSpPr>
        <p:grpSpPr>
          <a:xfrm>
            <a:off x="5274455" y="1025069"/>
            <a:ext cx="3162300" cy="823912"/>
            <a:chOff x="5095875" y="1081088"/>
            <a:chExt cx="3162300" cy="823912"/>
          </a:xfrm>
        </p:grpSpPr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id="{FC41909F-4190-4B18-C338-52420BBB0B1A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4596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A7C06A05-D082-F1F0-CE7E-E6C4F72CB94D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Item 01</a:t>
              </a:r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65F1A2C1-4F40-0921-F188-8824480586F2}"/>
              </a:ext>
            </a:extLst>
          </p:cNvPr>
          <p:cNvGrpSpPr/>
          <p:nvPr/>
        </p:nvGrpSpPr>
        <p:grpSpPr>
          <a:xfrm>
            <a:off x="5274455" y="2353299"/>
            <a:ext cx="3162300" cy="823912"/>
            <a:chOff x="5095875" y="1081088"/>
            <a:chExt cx="3162300" cy="823912"/>
          </a:xfrm>
        </p:grpSpPr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id="{12EE13C9-2409-5524-2E23-AFE1ABC0BE0C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4596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5073E840-66C1-25BA-043C-4EDDAA295849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Item 02</a:t>
              </a:r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6EBD5CD1-EBE4-FF57-4A70-DF3E6CFFD4A0}"/>
              </a:ext>
            </a:extLst>
          </p:cNvPr>
          <p:cNvGrpSpPr/>
          <p:nvPr/>
        </p:nvGrpSpPr>
        <p:grpSpPr>
          <a:xfrm>
            <a:off x="5274455" y="3681529"/>
            <a:ext cx="3162300" cy="823912"/>
            <a:chOff x="5095875" y="1081088"/>
            <a:chExt cx="3162300" cy="823912"/>
          </a:xfrm>
        </p:grpSpPr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66F585F6-DD3B-79DB-E576-10FE94B5ED0C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4596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26E64D3-44D5-52FE-BB68-824C91EFC91E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Item 03</a:t>
              </a:r>
            </a:p>
          </p:txBody>
        </p:sp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FD2CE003-BEBC-CF91-61AB-B7A74087B506}"/>
              </a:ext>
            </a:extLst>
          </p:cNvPr>
          <p:cNvGrpSpPr/>
          <p:nvPr/>
        </p:nvGrpSpPr>
        <p:grpSpPr>
          <a:xfrm>
            <a:off x="5274455" y="5009759"/>
            <a:ext cx="3162300" cy="823912"/>
            <a:chOff x="5095875" y="1081088"/>
            <a:chExt cx="3162300" cy="823912"/>
          </a:xfrm>
        </p:grpSpPr>
        <p:sp>
          <p:nvSpPr>
            <p:cNvPr id="17" name="Retângulo: Cantos Arredondados 16">
              <a:extLst>
                <a:ext uri="{FF2B5EF4-FFF2-40B4-BE49-F238E27FC236}">
                  <a16:creationId xmlns:a16="http://schemas.microsoft.com/office/drawing/2014/main" id="{8DDC4F73-15BB-3B40-2C51-CBC3FD6127FF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4596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92F06B16-AE18-7937-B67E-98567D90765E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Item 04</a:t>
              </a: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EC2F31E0-544F-78F0-18C5-C881DB0076F3}"/>
              </a:ext>
            </a:extLst>
          </p:cNvPr>
          <p:cNvGrpSpPr/>
          <p:nvPr/>
        </p:nvGrpSpPr>
        <p:grpSpPr>
          <a:xfrm>
            <a:off x="8766955" y="1025069"/>
            <a:ext cx="3162300" cy="823912"/>
            <a:chOff x="5095875" y="1081088"/>
            <a:chExt cx="3162300" cy="823912"/>
          </a:xfrm>
        </p:grpSpPr>
        <p:sp>
          <p:nvSpPr>
            <p:cNvPr id="20" name="Retângulo: Cantos Arredondados 19">
              <a:extLst>
                <a:ext uri="{FF2B5EF4-FFF2-40B4-BE49-F238E27FC236}">
                  <a16:creationId xmlns:a16="http://schemas.microsoft.com/office/drawing/2014/main" id="{7EBA1C52-8D34-22F3-B50E-2EBE4FB1924E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4596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4F6FE7D5-2A0C-0938-0B04-431E5B56AB0E}"/>
                </a:ext>
              </a:extLst>
            </p:cNvPr>
            <p:cNvSpPr txBox="1"/>
            <p:nvPr/>
          </p:nvSpPr>
          <p:spPr>
            <a:xfrm>
              <a:off x="65996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Item 05</a:t>
              </a:r>
            </a:p>
          </p:txBody>
        </p: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8DB394E6-2BA2-A8F0-C81B-64BA2305A8A3}"/>
              </a:ext>
            </a:extLst>
          </p:cNvPr>
          <p:cNvGrpSpPr/>
          <p:nvPr/>
        </p:nvGrpSpPr>
        <p:grpSpPr>
          <a:xfrm>
            <a:off x="8766955" y="2353299"/>
            <a:ext cx="3162300" cy="823912"/>
            <a:chOff x="5095875" y="1081088"/>
            <a:chExt cx="3162300" cy="823912"/>
          </a:xfrm>
        </p:grpSpPr>
        <p:sp>
          <p:nvSpPr>
            <p:cNvPr id="23" name="Retângulo: Cantos Arredondados 22">
              <a:extLst>
                <a:ext uri="{FF2B5EF4-FFF2-40B4-BE49-F238E27FC236}">
                  <a16:creationId xmlns:a16="http://schemas.microsoft.com/office/drawing/2014/main" id="{FEFC2ACD-EF1B-E2F5-C897-F5843D3070B1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4596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E87C4327-8FE5-A0DA-5D0A-D6087BF16159}"/>
                </a:ext>
              </a:extLst>
            </p:cNvPr>
            <p:cNvSpPr txBox="1"/>
            <p:nvPr/>
          </p:nvSpPr>
          <p:spPr>
            <a:xfrm>
              <a:off x="65996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Item 06</a:t>
              </a:r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FDAA878D-AD81-7159-24C4-B456F388CC24}"/>
              </a:ext>
            </a:extLst>
          </p:cNvPr>
          <p:cNvGrpSpPr/>
          <p:nvPr/>
        </p:nvGrpSpPr>
        <p:grpSpPr>
          <a:xfrm>
            <a:off x="8766955" y="3681529"/>
            <a:ext cx="3162300" cy="823912"/>
            <a:chOff x="5095875" y="1081088"/>
            <a:chExt cx="3162300" cy="823912"/>
          </a:xfrm>
        </p:grpSpPr>
        <p:sp>
          <p:nvSpPr>
            <p:cNvPr id="26" name="Retângulo: Cantos Arredondados 25">
              <a:extLst>
                <a:ext uri="{FF2B5EF4-FFF2-40B4-BE49-F238E27FC236}">
                  <a16:creationId xmlns:a16="http://schemas.microsoft.com/office/drawing/2014/main" id="{4ECFB65C-D405-6BE3-E1C2-679A31B38D3A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4596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362F7BAB-4AA6-97D4-C07F-1EC56DC9F772}"/>
                </a:ext>
              </a:extLst>
            </p:cNvPr>
            <p:cNvSpPr txBox="1"/>
            <p:nvPr/>
          </p:nvSpPr>
          <p:spPr>
            <a:xfrm>
              <a:off x="65996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Item 07</a:t>
              </a:r>
            </a:p>
          </p:txBody>
        </p: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AFE0DC0B-4EC3-D812-7871-46463C8D660B}"/>
              </a:ext>
            </a:extLst>
          </p:cNvPr>
          <p:cNvGrpSpPr/>
          <p:nvPr/>
        </p:nvGrpSpPr>
        <p:grpSpPr>
          <a:xfrm>
            <a:off x="8766955" y="5009759"/>
            <a:ext cx="3162300" cy="823912"/>
            <a:chOff x="5095875" y="1081088"/>
            <a:chExt cx="3162300" cy="823912"/>
          </a:xfrm>
        </p:grpSpPr>
        <p:sp>
          <p:nvSpPr>
            <p:cNvPr id="29" name="Retângulo: Cantos Arredondados 28">
              <a:extLst>
                <a:ext uri="{FF2B5EF4-FFF2-40B4-BE49-F238E27FC236}">
                  <a16:creationId xmlns:a16="http://schemas.microsoft.com/office/drawing/2014/main" id="{6BC8B6D8-F1D8-62FB-F0D4-035882D977CD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4596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A8464053-B73A-61E2-0A30-02F642C86E02}"/>
                </a:ext>
              </a:extLst>
            </p:cNvPr>
            <p:cNvSpPr txBox="1"/>
            <p:nvPr/>
          </p:nvSpPr>
          <p:spPr>
            <a:xfrm>
              <a:off x="6599691" y="1184781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Item 08</a:t>
              </a:r>
            </a:p>
          </p:txBody>
        </p:sp>
      </p:grp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858067D3-8C2B-68CB-33ED-33BF986660FE}"/>
              </a:ext>
            </a:extLst>
          </p:cNvPr>
          <p:cNvSpPr txBox="1"/>
          <p:nvPr/>
        </p:nvSpPr>
        <p:spPr>
          <a:xfrm>
            <a:off x="1312142" y="194072"/>
            <a:ext cx="24431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459697"/>
                </a:solidFill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E82F1068-D493-7140-8B30-EA1D82E0CC70}"/>
              </a:ext>
            </a:extLst>
          </p:cNvPr>
          <p:cNvSpPr txBox="1"/>
          <p:nvPr/>
        </p:nvSpPr>
        <p:spPr>
          <a:xfrm>
            <a:off x="1312142" y="799166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atin typeface="Futura BT" panose="020B0502020204020303" pitchFamily="34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11616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A1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E0D0E0-A1D9-9104-48AD-DDB044BDD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E629442-3748-40F6-3E0E-9493156E1122}"/>
              </a:ext>
            </a:extLst>
          </p:cNvPr>
          <p:cNvSpPr/>
          <p:nvPr/>
        </p:nvSpPr>
        <p:spPr>
          <a:xfrm>
            <a:off x="9067800" y="0"/>
            <a:ext cx="3124200" cy="6858000"/>
          </a:xfrm>
          <a:prstGeom prst="rect">
            <a:avLst/>
          </a:prstGeom>
          <a:solidFill>
            <a:srgbClr val="E5E3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3ED9D6E-D3C0-191F-9551-FA2D25025264}"/>
              </a:ext>
            </a:extLst>
          </p:cNvPr>
          <p:cNvSpPr txBox="1"/>
          <p:nvPr/>
        </p:nvSpPr>
        <p:spPr>
          <a:xfrm>
            <a:off x="243566" y="199906"/>
            <a:ext cx="32892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DB80122-C2FC-8207-B9D9-9B21CFE363F3}"/>
              </a:ext>
            </a:extLst>
          </p:cNvPr>
          <p:cNvSpPr txBox="1"/>
          <p:nvPr/>
        </p:nvSpPr>
        <p:spPr>
          <a:xfrm>
            <a:off x="243566" y="1119059"/>
            <a:ext cx="20553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E5E3E4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7BC20ED-8DB2-A828-DA9D-63CB4CB47DB6}"/>
              </a:ext>
            </a:extLst>
          </p:cNvPr>
          <p:cNvSpPr txBox="1"/>
          <p:nvPr/>
        </p:nvSpPr>
        <p:spPr>
          <a:xfrm>
            <a:off x="243566" y="2835542"/>
            <a:ext cx="52531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E5E3E4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solidFill>
                  <a:srgbClr val="E5E3E4"/>
                </a:solidFill>
                <a:latin typeface="Futura BT" panose="020B0502020204020303" pitchFamily="34" charset="0"/>
              </a:rPr>
              <a:t>. </a:t>
            </a:r>
          </a:p>
        </p:txBody>
      </p:sp>
      <p:pic>
        <p:nvPicPr>
          <p:cNvPr id="4098" name="Picture 2" descr="ENFERMAGEM EM ONCOLOGIA MULTIPROFISSIONAL - FACSUR">
            <a:extLst>
              <a:ext uri="{FF2B5EF4-FFF2-40B4-BE49-F238E27FC236}">
                <a16:creationId xmlns:a16="http://schemas.microsoft.com/office/drawing/2014/main" id="{FEED3230-643A-098F-17CB-6B618D76D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298" y="636077"/>
            <a:ext cx="4597400" cy="622192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áfico 5" descr="Médico com preenchimento sólido">
            <a:extLst>
              <a:ext uri="{FF2B5EF4-FFF2-40B4-BE49-F238E27FC236}">
                <a16:creationId xmlns:a16="http://schemas.microsoft.com/office/drawing/2014/main" id="{5E965F4B-5492-0FCE-A329-72382F219B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5000" y="51793"/>
            <a:ext cx="1256109" cy="125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00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A1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C2020A-CB91-89D8-E3C6-74C5040EB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20E4ED04-EA50-BD48-E267-29F80382504A}"/>
              </a:ext>
            </a:extLst>
          </p:cNvPr>
          <p:cNvSpPr/>
          <p:nvPr/>
        </p:nvSpPr>
        <p:spPr>
          <a:xfrm>
            <a:off x="0" y="6287784"/>
            <a:ext cx="12192000" cy="570216"/>
          </a:xfrm>
          <a:prstGeom prst="rect">
            <a:avLst/>
          </a:prstGeom>
          <a:solidFill>
            <a:srgbClr val="E5E3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647293B-46DE-FFF6-C288-19E7EBA34FF7}"/>
              </a:ext>
            </a:extLst>
          </p:cNvPr>
          <p:cNvSpPr txBox="1"/>
          <p:nvPr/>
        </p:nvSpPr>
        <p:spPr>
          <a:xfrm>
            <a:off x="8549366" y="149106"/>
            <a:ext cx="32892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6C6D332-A530-1F3C-8E14-6221125F9091}"/>
              </a:ext>
            </a:extLst>
          </p:cNvPr>
          <p:cNvSpPr txBox="1"/>
          <p:nvPr/>
        </p:nvSpPr>
        <p:spPr>
          <a:xfrm>
            <a:off x="9690287" y="1068259"/>
            <a:ext cx="20553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E5E3E4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5" name="Gráfico 4" descr="Médico com preenchimento sólido">
            <a:extLst>
              <a:ext uri="{FF2B5EF4-FFF2-40B4-BE49-F238E27FC236}">
                <a16:creationId xmlns:a16="http://schemas.microsoft.com/office/drawing/2014/main" id="{D769B1FE-48B4-DE63-FDF8-0180AAC7EB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46342" y="219764"/>
            <a:ext cx="1256109" cy="1256109"/>
          </a:xfrm>
          <a:prstGeom prst="rect">
            <a:avLst/>
          </a:prstGeom>
        </p:spPr>
      </p:pic>
      <p:pic>
        <p:nvPicPr>
          <p:cNvPr id="6" name="Gráfico 5" descr="Médico com preenchimento sólido">
            <a:extLst>
              <a:ext uri="{FF2B5EF4-FFF2-40B4-BE49-F238E27FC236}">
                <a16:creationId xmlns:a16="http://schemas.microsoft.com/office/drawing/2014/main" id="{BFB7B96E-754D-CBF1-9D5E-4E52EB4438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93983" y="1983762"/>
            <a:ext cx="1256109" cy="1256109"/>
          </a:xfrm>
          <a:prstGeom prst="rect">
            <a:avLst/>
          </a:prstGeom>
        </p:spPr>
      </p:pic>
      <p:pic>
        <p:nvPicPr>
          <p:cNvPr id="7" name="Gráfico 6" descr="Família com duas crianças com preenchimento sólido">
            <a:extLst>
              <a:ext uri="{FF2B5EF4-FFF2-40B4-BE49-F238E27FC236}">
                <a16:creationId xmlns:a16="http://schemas.microsoft.com/office/drawing/2014/main" id="{BEBF461A-577A-77E3-65B1-9082E53C96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77568" y="3363159"/>
            <a:ext cx="1256109" cy="1256109"/>
          </a:xfrm>
          <a:prstGeom prst="rect">
            <a:avLst/>
          </a:prstGeom>
        </p:spPr>
      </p:pic>
      <p:pic>
        <p:nvPicPr>
          <p:cNvPr id="8" name="Gráfico 7" descr="Família com duas crianças com preenchimento sólido">
            <a:extLst>
              <a:ext uri="{FF2B5EF4-FFF2-40B4-BE49-F238E27FC236}">
                <a16:creationId xmlns:a16="http://schemas.microsoft.com/office/drawing/2014/main" id="{A49D111C-690D-2758-9CD1-E127F270D7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77568" y="4763827"/>
            <a:ext cx="1256109" cy="1256109"/>
          </a:xfrm>
          <a:prstGeom prst="rect">
            <a:avLst/>
          </a:prstGeom>
        </p:spPr>
      </p:pic>
      <p:pic>
        <p:nvPicPr>
          <p:cNvPr id="9" name="Gráfico 8" descr="Família com duas crianças com preenchimento sólido">
            <a:extLst>
              <a:ext uri="{FF2B5EF4-FFF2-40B4-BE49-F238E27FC236}">
                <a16:creationId xmlns:a16="http://schemas.microsoft.com/office/drawing/2014/main" id="{9AE4DAD0-D708-0C60-FB19-22FBC8D139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193983" y="3363159"/>
            <a:ext cx="1256109" cy="1256109"/>
          </a:xfrm>
          <a:prstGeom prst="rect">
            <a:avLst/>
          </a:prstGeom>
        </p:spPr>
      </p:pic>
      <p:pic>
        <p:nvPicPr>
          <p:cNvPr id="10" name="Gráfico 9" descr="Família com duas crianças com preenchimento sólido">
            <a:extLst>
              <a:ext uri="{FF2B5EF4-FFF2-40B4-BE49-F238E27FC236}">
                <a16:creationId xmlns:a16="http://schemas.microsoft.com/office/drawing/2014/main" id="{F5C710A9-5C2D-CDE0-A72F-9755D52C86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193983" y="4763827"/>
            <a:ext cx="1256109" cy="1256109"/>
          </a:xfrm>
          <a:prstGeom prst="rect">
            <a:avLst/>
          </a:prstGeom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740D1E87-D06B-53B2-D628-D4AE25944303}"/>
              </a:ext>
            </a:extLst>
          </p:cNvPr>
          <p:cNvGrpSpPr/>
          <p:nvPr/>
        </p:nvGrpSpPr>
        <p:grpSpPr>
          <a:xfrm>
            <a:off x="977569" y="2224994"/>
            <a:ext cx="9061956" cy="823912"/>
            <a:chOff x="-803780" y="1081088"/>
            <a:chExt cx="9061956" cy="823912"/>
          </a:xfrm>
        </p:grpSpPr>
        <p:sp>
          <p:nvSpPr>
            <p:cNvPr id="12" name="Retângulo: Cantos Arredondados 11">
              <a:extLst>
                <a:ext uri="{FF2B5EF4-FFF2-40B4-BE49-F238E27FC236}">
                  <a16:creationId xmlns:a16="http://schemas.microsoft.com/office/drawing/2014/main" id="{36CCDD84-AE02-DCA5-9F1C-4DEDA942A610}"/>
                </a:ext>
              </a:extLst>
            </p:cNvPr>
            <p:cNvSpPr/>
            <p:nvPr/>
          </p:nvSpPr>
          <p:spPr>
            <a:xfrm>
              <a:off x="-803780" y="1081088"/>
              <a:ext cx="9061956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E5E3E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>
                <a:solidFill>
                  <a:srgbClr val="E5E3E4"/>
                </a:solidFill>
              </a:endParaRP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CD693546-A07F-E6CD-FEF9-1496D3ECD9D1}"/>
                </a:ext>
              </a:extLst>
            </p:cNvPr>
            <p:cNvSpPr txBox="1"/>
            <p:nvPr/>
          </p:nvSpPr>
          <p:spPr>
            <a:xfrm>
              <a:off x="3645845" y="1185833"/>
              <a:ext cx="445827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solidFill>
                    <a:srgbClr val="E5E3E4"/>
                  </a:solidFill>
                  <a:latin typeface="Futura BT" panose="020B0502020204020303" pitchFamily="34" charset="0"/>
                </a:rPr>
                <a:t>Pequeno texto descritivo</a:t>
              </a: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86C218E2-E57C-DDD7-8E34-6A1A98CBFDA8}"/>
              </a:ext>
            </a:extLst>
          </p:cNvPr>
          <p:cNvGrpSpPr/>
          <p:nvPr/>
        </p:nvGrpSpPr>
        <p:grpSpPr>
          <a:xfrm>
            <a:off x="2479884" y="3534892"/>
            <a:ext cx="3162300" cy="823912"/>
            <a:chOff x="5095875" y="1081088"/>
            <a:chExt cx="3162300" cy="823912"/>
          </a:xfrm>
        </p:grpSpPr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2BF949CC-5839-9E24-D533-5ED889B73625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E5E3E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E5E3E4"/>
                </a:solidFill>
              </a:endParaRP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93477873-FA56-AAEE-703C-A4F59A113547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solidFill>
                    <a:srgbClr val="E5E3E4"/>
                  </a:solidFill>
                  <a:latin typeface="Futura BT" panose="020B0502020204020303" pitchFamily="34" charset="0"/>
                </a:rPr>
                <a:t>Item 01</a:t>
              </a:r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F3AE2CB4-8A96-0404-B243-3621E3B69EEE}"/>
              </a:ext>
            </a:extLst>
          </p:cNvPr>
          <p:cNvGrpSpPr/>
          <p:nvPr/>
        </p:nvGrpSpPr>
        <p:grpSpPr>
          <a:xfrm>
            <a:off x="2487187" y="4966782"/>
            <a:ext cx="3162300" cy="823912"/>
            <a:chOff x="5095875" y="1081088"/>
            <a:chExt cx="3162300" cy="82391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D003BE5-F9BF-1ABB-3030-91A73410C512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BCC7C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E5E3E4"/>
                </a:solidFill>
              </a:endParaRP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54517636-2919-54FF-C078-43E94DC9E208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solidFill>
                    <a:srgbClr val="E5E3E4"/>
                  </a:solidFill>
                  <a:latin typeface="Futura BT" panose="020B0502020204020303" pitchFamily="34" charset="0"/>
                </a:rPr>
                <a:t>Item 02</a:t>
              </a:r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20590878-022C-E57C-45EF-0CC3790ECDBA}"/>
              </a:ext>
            </a:extLst>
          </p:cNvPr>
          <p:cNvGrpSpPr/>
          <p:nvPr/>
        </p:nvGrpSpPr>
        <p:grpSpPr>
          <a:xfrm>
            <a:off x="6723167" y="4965829"/>
            <a:ext cx="3162300" cy="823912"/>
            <a:chOff x="5095875" y="1081088"/>
            <a:chExt cx="3162300" cy="823912"/>
          </a:xfrm>
        </p:grpSpPr>
        <p:sp>
          <p:nvSpPr>
            <p:cNvPr id="21" name="Retângulo: Cantos Arredondados 20">
              <a:extLst>
                <a:ext uri="{FF2B5EF4-FFF2-40B4-BE49-F238E27FC236}">
                  <a16:creationId xmlns:a16="http://schemas.microsoft.com/office/drawing/2014/main" id="{78D2BAD4-4B9B-8D9F-F36B-DF27B69DAEC2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E5E3E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E5E3E4"/>
                </a:solidFill>
              </a:endParaRPr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7A3ADDFE-F2B7-43F2-0524-A59ED04EC52F}"/>
                </a:ext>
              </a:extLst>
            </p:cNvPr>
            <p:cNvSpPr txBox="1"/>
            <p:nvPr/>
          </p:nvSpPr>
          <p:spPr>
            <a:xfrm>
              <a:off x="6515875" y="1214752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solidFill>
                    <a:srgbClr val="E5E3E4"/>
                  </a:solidFill>
                  <a:latin typeface="Futura BT" panose="020B0502020204020303" pitchFamily="34" charset="0"/>
                </a:rPr>
                <a:t>Item 04</a:t>
              </a: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E37F4701-5843-973D-D834-26748A6DE42B}"/>
              </a:ext>
            </a:extLst>
          </p:cNvPr>
          <p:cNvGrpSpPr/>
          <p:nvPr/>
        </p:nvGrpSpPr>
        <p:grpSpPr>
          <a:xfrm>
            <a:off x="6723167" y="3520427"/>
            <a:ext cx="3162300" cy="823912"/>
            <a:chOff x="5095875" y="1081088"/>
            <a:chExt cx="3162300" cy="823912"/>
          </a:xfrm>
        </p:grpSpPr>
        <p:sp>
          <p:nvSpPr>
            <p:cNvPr id="24" name="Retângulo: Cantos Arredondados 23">
              <a:extLst>
                <a:ext uri="{FF2B5EF4-FFF2-40B4-BE49-F238E27FC236}">
                  <a16:creationId xmlns:a16="http://schemas.microsoft.com/office/drawing/2014/main" id="{6F33D6E8-4885-5280-06E9-D0A0D8046796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BCC7C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E5E3E4"/>
                </a:solidFill>
              </a:endParaRPr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41C39CC8-4F31-D5CE-EB00-5F0E784A5CCC}"/>
                </a:ext>
              </a:extLst>
            </p:cNvPr>
            <p:cNvSpPr txBox="1"/>
            <p:nvPr/>
          </p:nvSpPr>
          <p:spPr>
            <a:xfrm>
              <a:off x="6515875" y="1214752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solidFill>
                    <a:srgbClr val="E5E3E4"/>
                  </a:solidFill>
                  <a:latin typeface="Futura BT" panose="020B0502020204020303" pitchFamily="34" charset="0"/>
                </a:rPr>
                <a:t>Item 03</a:t>
              </a:r>
            </a:p>
          </p:txBody>
        </p:sp>
      </p:grpSp>
      <p:pic>
        <p:nvPicPr>
          <p:cNvPr id="26" name="Gráfico 25" descr="Família com duas crianças com preenchimento sólido">
            <a:extLst>
              <a:ext uri="{FF2B5EF4-FFF2-40B4-BE49-F238E27FC236}">
                <a16:creationId xmlns:a16="http://schemas.microsoft.com/office/drawing/2014/main" id="{189947EB-D88E-CC68-3AAA-7D217310EC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043090" y="379977"/>
            <a:ext cx="1772738" cy="177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73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3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C6FCC9-A313-46B0-E647-0AD776DD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A6522A4-6E1E-5A4F-7D35-81E3B213017C}"/>
              </a:ext>
            </a:extLst>
          </p:cNvPr>
          <p:cNvSpPr txBox="1"/>
          <p:nvPr/>
        </p:nvSpPr>
        <p:spPr>
          <a:xfrm>
            <a:off x="243566" y="199906"/>
            <a:ext cx="32892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459697"/>
                </a:solidFill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DFE0364-B1C5-6548-A739-FB53C484A753}"/>
              </a:ext>
            </a:extLst>
          </p:cNvPr>
          <p:cNvSpPr txBox="1"/>
          <p:nvPr/>
        </p:nvSpPr>
        <p:spPr>
          <a:xfrm>
            <a:off x="243566" y="1119059"/>
            <a:ext cx="20553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424C12F-7324-BB2D-CB67-49E52643EB53}"/>
              </a:ext>
            </a:extLst>
          </p:cNvPr>
          <p:cNvSpPr/>
          <p:nvPr/>
        </p:nvSpPr>
        <p:spPr>
          <a:xfrm>
            <a:off x="9067800" y="0"/>
            <a:ext cx="3124200" cy="6858000"/>
          </a:xfrm>
          <a:prstGeom prst="rect">
            <a:avLst/>
          </a:prstGeom>
          <a:solidFill>
            <a:srgbClr val="459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Gráfico 4" descr="Médico com preenchimento sólido">
            <a:extLst>
              <a:ext uri="{FF2B5EF4-FFF2-40B4-BE49-F238E27FC236}">
                <a16:creationId xmlns:a16="http://schemas.microsoft.com/office/drawing/2014/main" id="{556D2940-EF7D-F3E3-4396-6890D94760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5000" y="51793"/>
            <a:ext cx="1256109" cy="125610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A033F08-73A4-33FA-F705-55EE3F8D00D6}"/>
              </a:ext>
            </a:extLst>
          </p:cNvPr>
          <p:cNvSpPr txBox="1"/>
          <p:nvPr/>
        </p:nvSpPr>
        <p:spPr>
          <a:xfrm>
            <a:off x="243566" y="2835542"/>
            <a:ext cx="52531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solidFill>
                  <a:srgbClr val="459697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latin typeface="Futura BT" panose="020B0502020204020303" pitchFamily="34" charset="0"/>
              </a:rPr>
              <a:t>. </a:t>
            </a:r>
          </a:p>
        </p:txBody>
      </p:sp>
      <p:pic>
        <p:nvPicPr>
          <p:cNvPr id="7" name="Picture 2" descr="Atenção Primária à Saúde - APM">
            <a:extLst>
              <a:ext uri="{FF2B5EF4-FFF2-40B4-BE49-F238E27FC236}">
                <a16:creationId xmlns:a16="http://schemas.microsoft.com/office/drawing/2014/main" id="{9171EF9E-6738-DC46-3028-4DE9B965D5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4" r="18334"/>
          <a:stretch>
            <a:fillRect/>
          </a:stretch>
        </p:blipFill>
        <p:spPr bwMode="auto">
          <a:xfrm>
            <a:off x="5870039" y="278258"/>
            <a:ext cx="3894412" cy="3862227"/>
          </a:xfrm>
          <a:prstGeom prst="ellipse">
            <a:avLst/>
          </a:prstGeom>
          <a:noFill/>
          <a:ln w="57150">
            <a:solidFill>
              <a:srgbClr val="BCC7C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CAB47C83-785A-02EB-541A-18F06F690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6" r="16616"/>
          <a:stretch/>
        </p:blipFill>
        <p:spPr bwMode="auto">
          <a:xfrm>
            <a:off x="7833937" y="2717515"/>
            <a:ext cx="3894412" cy="3862227"/>
          </a:xfrm>
          <a:prstGeom prst="ellipse">
            <a:avLst/>
          </a:prstGeom>
          <a:noFill/>
          <a:ln w="57150">
            <a:solidFill>
              <a:srgbClr val="BCC7C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523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A1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84C5DF-C069-986C-E88D-9DF764EFA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4A7D125-8FB8-880E-1EDF-EA1C8BAF894F}"/>
              </a:ext>
            </a:extLst>
          </p:cNvPr>
          <p:cNvSpPr/>
          <p:nvPr/>
        </p:nvSpPr>
        <p:spPr>
          <a:xfrm>
            <a:off x="9067800" y="0"/>
            <a:ext cx="3124200" cy="6858000"/>
          </a:xfrm>
          <a:prstGeom prst="rect">
            <a:avLst/>
          </a:prstGeom>
          <a:solidFill>
            <a:srgbClr val="E5E3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Gráfico 2" descr="Médico com preenchimento sólido">
            <a:extLst>
              <a:ext uri="{FF2B5EF4-FFF2-40B4-BE49-F238E27FC236}">
                <a16:creationId xmlns:a16="http://schemas.microsoft.com/office/drawing/2014/main" id="{A169E37B-4D3E-54FC-A8EF-EE2C15330F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935891" y="-81645"/>
            <a:ext cx="1256109" cy="125610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120B5E2-5989-515F-F527-D2F215E8CA59}"/>
              </a:ext>
            </a:extLst>
          </p:cNvPr>
          <p:cNvSpPr txBox="1"/>
          <p:nvPr/>
        </p:nvSpPr>
        <p:spPr>
          <a:xfrm>
            <a:off x="243566" y="199906"/>
            <a:ext cx="32892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5476669-70B3-2F62-3C08-1224439DB0F8}"/>
              </a:ext>
            </a:extLst>
          </p:cNvPr>
          <p:cNvSpPr txBox="1"/>
          <p:nvPr/>
        </p:nvSpPr>
        <p:spPr>
          <a:xfrm>
            <a:off x="243566" y="1119059"/>
            <a:ext cx="20553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E5E3E4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6" name="Imagem 5" descr="grátis Foto profissional grátis de casaco branco, doutor, estetoscópio Foto profissional">
            <a:extLst>
              <a:ext uri="{FF2B5EF4-FFF2-40B4-BE49-F238E27FC236}">
                <a16:creationId xmlns:a16="http://schemas.microsoft.com/office/drawing/2014/main" id="{73F2ED92-1FB2-A2E2-3C97-5007B15D6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" r="8354"/>
          <a:stretch>
            <a:fillRect/>
          </a:stretch>
        </p:blipFill>
        <p:spPr bwMode="auto">
          <a:xfrm>
            <a:off x="6096000" y="-73463"/>
            <a:ext cx="9999173" cy="7293413"/>
          </a:xfrm>
          <a:custGeom>
            <a:avLst/>
            <a:gdLst>
              <a:gd name="connsiteX0" fmla="*/ 2069662 w 9402228"/>
              <a:gd name="connsiteY0" fmla="*/ 0 h 6858000"/>
              <a:gd name="connsiteX1" fmla="*/ 7332566 w 9402228"/>
              <a:gd name="connsiteY1" fmla="*/ 0 h 6858000"/>
              <a:gd name="connsiteX2" fmla="*/ 7513866 w 9402228"/>
              <a:gd name="connsiteY2" fmla="*/ 126448 h 6858000"/>
              <a:gd name="connsiteX3" fmla="*/ 9402228 w 9402228"/>
              <a:gd name="connsiteY3" fmla="*/ 3821224 h 6858000"/>
              <a:gd name="connsiteX4" fmla="*/ 8328722 w 9402228"/>
              <a:gd name="connsiteY4" fmla="*/ 6754104 h 6858000"/>
              <a:gd name="connsiteX5" fmla="*/ 8236962 w 9402228"/>
              <a:gd name="connsiteY5" fmla="*/ 6858000 h 6858000"/>
              <a:gd name="connsiteX6" fmla="*/ 7799763 w 9402228"/>
              <a:gd name="connsiteY6" fmla="*/ 6858000 h 6858000"/>
              <a:gd name="connsiteX7" fmla="*/ 7917528 w 9402228"/>
              <a:gd name="connsiteY7" fmla="*/ 6727988 h 6858000"/>
              <a:gd name="connsiteX8" fmla="*/ 8845543 w 9402228"/>
              <a:gd name="connsiteY8" fmla="*/ 4134179 h 6858000"/>
              <a:gd name="connsiteX9" fmla="*/ 4781565 w 9402228"/>
              <a:gd name="connsiteY9" fmla="*/ 56459 h 6858000"/>
              <a:gd name="connsiteX10" fmla="*/ 717587 w 9402228"/>
              <a:gd name="connsiteY10" fmla="*/ 4134179 h 6858000"/>
              <a:gd name="connsiteX11" fmla="*/ 1645602 w 9402228"/>
              <a:gd name="connsiteY11" fmla="*/ 6727988 h 6858000"/>
              <a:gd name="connsiteX12" fmla="*/ 1763367 w 9402228"/>
              <a:gd name="connsiteY12" fmla="*/ 6858000 h 6858000"/>
              <a:gd name="connsiteX13" fmla="*/ 1165266 w 9402228"/>
              <a:gd name="connsiteY13" fmla="*/ 6858000 h 6858000"/>
              <a:gd name="connsiteX14" fmla="*/ 1073506 w 9402228"/>
              <a:gd name="connsiteY14" fmla="*/ 6754104 h 6858000"/>
              <a:gd name="connsiteX15" fmla="*/ 0 w 9402228"/>
              <a:gd name="connsiteY15" fmla="*/ 3821224 h 6858000"/>
              <a:gd name="connsiteX16" fmla="*/ 1888362 w 9402228"/>
              <a:gd name="connsiteY16" fmla="*/ 126448 h 6858000"/>
              <a:gd name="connsiteX17" fmla="*/ 2069662 w 9402228"/>
              <a:gd name="connsiteY1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402228" h="6858000">
                <a:moveTo>
                  <a:pt x="2069662" y="0"/>
                </a:moveTo>
                <a:lnTo>
                  <a:pt x="7332566" y="0"/>
                </a:lnTo>
                <a:lnTo>
                  <a:pt x="7513866" y="126448"/>
                </a:lnTo>
                <a:cubicBezTo>
                  <a:pt x="8660218" y="967278"/>
                  <a:pt x="9402228" y="2309264"/>
                  <a:pt x="9402228" y="3821224"/>
                </a:cubicBezTo>
                <a:cubicBezTo>
                  <a:pt x="9402228" y="4935300"/>
                  <a:pt x="8999364" y="5957091"/>
                  <a:pt x="8328722" y="6754104"/>
                </a:cubicBezTo>
                <a:lnTo>
                  <a:pt x="8236962" y="6858000"/>
                </a:lnTo>
                <a:lnTo>
                  <a:pt x="7799763" y="6858000"/>
                </a:lnTo>
                <a:lnTo>
                  <a:pt x="7917528" y="6727988"/>
                </a:lnTo>
                <a:cubicBezTo>
                  <a:pt x="8497278" y="6023118"/>
                  <a:pt x="8845543" y="5119457"/>
                  <a:pt x="8845543" y="4134179"/>
                </a:cubicBezTo>
                <a:cubicBezTo>
                  <a:pt x="8845543" y="1882116"/>
                  <a:pt x="7026038" y="56459"/>
                  <a:pt x="4781565" y="56459"/>
                </a:cubicBezTo>
                <a:cubicBezTo>
                  <a:pt x="2537092" y="56459"/>
                  <a:pt x="717587" y="1882116"/>
                  <a:pt x="717587" y="4134179"/>
                </a:cubicBezTo>
                <a:cubicBezTo>
                  <a:pt x="717587" y="5119457"/>
                  <a:pt x="1065852" y="6023118"/>
                  <a:pt x="1645602" y="6727988"/>
                </a:cubicBezTo>
                <a:lnTo>
                  <a:pt x="1763367" y="6858000"/>
                </a:lnTo>
                <a:lnTo>
                  <a:pt x="1165266" y="6858000"/>
                </a:lnTo>
                <a:lnTo>
                  <a:pt x="1073506" y="6754104"/>
                </a:lnTo>
                <a:cubicBezTo>
                  <a:pt x="402864" y="5957091"/>
                  <a:pt x="0" y="4935300"/>
                  <a:pt x="0" y="3821224"/>
                </a:cubicBezTo>
                <a:cubicBezTo>
                  <a:pt x="0" y="2309264"/>
                  <a:pt x="742010" y="967278"/>
                  <a:pt x="1888362" y="126448"/>
                </a:cubicBezTo>
                <a:lnTo>
                  <a:pt x="2069662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 descr="grátis Foto profissional grátis de casaco branco, doutor, estetoscópio Foto profissional">
            <a:extLst>
              <a:ext uri="{FF2B5EF4-FFF2-40B4-BE49-F238E27FC236}">
                <a16:creationId xmlns:a16="http://schemas.microsoft.com/office/drawing/2014/main" id="{795E1D74-FD42-B0CE-9BB0-131C5DD1F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8" t="12629" r="26481" b="1191"/>
          <a:stretch>
            <a:fillRect/>
          </a:stretch>
        </p:blipFill>
        <p:spPr bwMode="auto">
          <a:xfrm>
            <a:off x="7544804" y="852802"/>
            <a:ext cx="6685628" cy="6285503"/>
          </a:xfrm>
          <a:custGeom>
            <a:avLst/>
            <a:gdLst>
              <a:gd name="connsiteX0" fmla="*/ 3143250 w 6286500"/>
              <a:gd name="connsiteY0" fmla="*/ 0 h 5910262"/>
              <a:gd name="connsiteX1" fmla="*/ 6286500 w 6286500"/>
              <a:gd name="connsiteY1" fmla="*/ 2955131 h 5910262"/>
              <a:gd name="connsiteX2" fmla="*/ 3143250 w 6286500"/>
              <a:gd name="connsiteY2" fmla="*/ 5910262 h 5910262"/>
              <a:gd name="connsiteX3" fmla="*/ 0 w 6286500"/>
              <a:gd name="connsiteY3" fmla="*/ 2955131 h 5910262"/>
              <a:gd name="connsiteX4" fmla="*/ 3143250 w 6286500"/>
              <a:gd name="connsiteY4" fmla="*/ 0 h 5910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86500" h="5910262">
                <a:moveTo>
                  <a:pt x="3143250" y="0"/>
                </a:moveTo>
                <a:cubicBezTo>
                  <a:pt x="4879219" y="0"/>
                  <a:pt x="6286500" y="1323057"/>
                  <a:pt x="6286500" y="2955131"/>
                </a:cubicBezTo>
                <a:cubicBezTo>
                  <a:pt x="6286500" y="4587205"/>
                  <a:pt x="4879219" y="5910262"/>
                  <a:pt x="3143250" y="5910262"/>
                </a:cubicBezTo>
                <a:cubicBezTo>
                  <a:pt x="1407281" y="5910262"/>
                  <a:pt x="0" y="4587205"/>
                  <a:pt x="0" y="2955131"/>
                </a:cubicBezTo>
                <a:cubicBezTo>
                  <a:pt x="0" y="1323057"/>
                  <a:pt x="1407281" y="0"/>
                  <a:pt x="314325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03CDAD9D-AB6E-A9C8-84D6-C4CCE3CA1C51}"/>
              </a:ext>
            </a:extLst>
          </p:cNvPr>
          <p:cNvGrpSpPr/>
          <p:nvPr/>
        </p:nvGrpSpPr>
        <p:grpSpPr>
          <a:xfrm>
            <a:off x="370500" y="2110942"/>
            <a:ext cx="5725500" cy="823912"/>
            <a:chOff x="5095875" y="1081088"/>
            <a:chExt cx="5725500" cy="823912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6EBC7CD7-47B6-5413-F6F5-DDEFF78A2952}"/>
                </a:ext>
              </a:extLst>
            </p:cNvPr>
            <p:cNvSpPr/>
            <p:nvPr/>
          </p:nvSpPr>
          <p:spPr>
            <a:xfrm>
              <a:off x="5095875" y="1081088"/>
              <a:ext cx="57255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DDBCA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E5E3E4"/>
                </a:solidFill>
              </a:endParaRP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4098A0F8-B922-8E66-D9E2-94D7F2BFB793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solidFill>
                    <a:srgbClr val="E5E3E4"/>
                  </a:solidFill>
                  <a:latin typeface="Futura BT" panose="020B0502020204020303" pitchFamily="34" charset="0"/>
                </a:rPr>
                <a:t>Item 01</a:t>
              </a:r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DACE4D76-28E6-C2CB-73D7-D4DBDA1F0B91}"/>
              </a:ext>
            </a:extLst>
          </p:cNvPr>
          <p:cNvGrpSpPr/>
          <p:nvPr/>
        </p:nvGrpSpPr>
        <p:grpSpPr>
          <a:xfrm>
            <a:off x="370500" y="3331486"/>
            <a:ext cx="5725500" cy="823912"/>
            <a:chOff x="5095875" y="1081088"/>
            <a:chExt cx="5725500" cy="823912"/>
          </a:xfrm>
        </p:grpSpPr>
        <p:sp>
          <p:nvSpPr>
            <p:cNvPr id="12" name="Retângulo: Cantos Arredondados 11">
              <a:extLst>
                <a:ext uri="{FF2B5EF4-FFF2-40B4-BE49-F238E27FC236}">
                  <a16:creationId xmlns:a16="http://schemas.microsoft.com/office/drawing/2014/main" id="{014B07D3-14A6-8402-3E7E-727195E2BBFD}"/>
                </a:ext>
              </a:extLst>
            </p:cNvPr>
            <p:cNvSpPr/>
            <p:nvPr/>
          </p:nvSpPr>
          <p:spPr>
            <a:xfrm>
              <a:off x="5095875" y="1081088"/>
              <a:ext cx="57255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DDBCA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E5E3E4"/>
                </a:solidFill>
              </a:endParaRP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246C8F4B-3E06-ADD3-B682-4ABF1E2BDA02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solidFill>
                    <a:srgbClr val="E5E3E4"/>
                  </a:solidFill>
                  <a:latin typeface="Futura BT" panose="020B0502020204020303" pitchFamily="34" charset="0"/>
                </a:rPr>
                <a:t>Item 02</a:t>
              </a: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8BA73945-6155-170D-F3D4-ED1E81B9C189}"/>
              </a:ext>
            </a:extLst>
          </p:cNvPr>
          <p:cNvGrpSpPr/>
          <p:nvPr/>
        </p:nvGrpSpPr>
        <p:grpSpPr>
          <a:xfrm>
            <a:off x="370500" y="4552030"/>
            <a:ext cx="5725500" cy="823912"/>
            <a:chOff x="5095875" y="1081088"/>
            <a:chExt cx="5725500" cy="823912"/>
          </a:xfrm>
        </p:grpSpPr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44CD19A7-3954-1F84-4967-CE29EC9E0A01}"/>
                </a:ext>
              </a:extLst>
            </p:cNvPr>
            <p:cNvSpPr/>
            <p:nvPr/>
          </p:nvSpPr>
          <p:spPr>
            <a:xfrm>
              <a:off x="5095875" y="1081088"/>
              <a:ext cx="57255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DDBCA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E5E3E4"/>
                </a:solidFill>
              </a:endParaRP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BAE5BD3A-CE5F-049D-D3C5-4821BE664121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solidFill>
                    <a:srgbClr val="E5E3E4"/>
                  </a:solidFill>
                  <a:latin typeface="Futura BT" panose="020B0502020204020303" pitchFamily="34" charset="0"/>
                </a:rPr>
                <a:t>Item 03</a:t>
              </a:r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A62EC00E-5541-FA27-5592-67F1F717DA89}"/>
              </a:ext>
            </a:extLst>
          </p:cNvPr>
          <p:cNvGrpSpPr/>
          <p:nvPr/>
        </p:nvGrpSpPr>
        <p:grpSpPr>
          <a:xfrm>
            <a:off x="370500" y="5772574"/>
            <a:ext cx="5725500" cy="823912"/>
            <a:chOff x="5095875" y="1081088"/>
            <a:chExt cx="5725500" cy="82391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E65DEADE-24C3-F3DA-5006-09FB031D155A}"/>
                </a:ext>
              </a:extLst>
            </p:cNvPr>
            <p:cNvSpPr/>
            <p:nvPr/>
          </p:nvSpPr>
          <p:spPr>
            <a:xfrm>
              <a:off x="5095875" y="1081088"/>
              <a:ext cx="57255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DDBCA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E5E3E4"/>
                </a:solidFill>
              </a:endParaRP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A76722DA-A119-4E3C-2A43-1D7DE8E98A7F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solidFill>
                    <a:srgbClr val="E5E3E4"/>
                  </a:solidFill>
                  <a:latin typeface="Futura BT" panose="020B0502020204020303" pitchFamily="34" charset="0"/>
                </a:rPr>
                <a:t>Item 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1008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3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29CE52-D931-0AAD-4A74-7A34F784A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Logotipo&#10;&#10;O conteúdo gerado por IA pode estar incorreto.">
            <a:extLst>
              <a:ext uri="{FF2B5EF4-FFF2-40B4-BE49-F238E27FC236}">
                <a16:creationId xmlns:a16="http://schemas.microsoft.com/office/drawing/2014/main" id="{74C66652-ACBD-E761-E3B0-0EA910A0F53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5119651" y="703104"/>
            <a:ext cx="7102125" cy="7102125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DF46C4AD-FF7E-1344-008B-5E7569BC0DE3}"/>
              </a:ext>
            </a:extLst>
          </p:cNvPr>
          <p:cNvSpPr/>
          <p:nvPr/>
        </p:nvSpPr>
        <p:spPr>
          <a:xfrm>
            <a:off x="0" y="0"/>
            <a:ext cx="3124200" cy="6858000"/>
          </a:xfrm>
          <a:prstGeom prst="rect">
            <a:avLst/>
          </a:prstGeom>
          <a:solidFill>
            <a:srgbClr val="459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Gráfico 2" descr="Médico com preenchimento sólido">
            <a:extLst>
              <a:ext uri="{FF2B5EF4-FFF2-40B4-BE49-F238E27FC236}">
                <a16:creationId xmlns:a16="http://schemas.microsoft.com/office/drawing/2014/main" id="{7BBEC9A6-6D37-E002-1759-01E4AB740E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114" y="153393"/>
            <a:ext cx="1256109" cy="1256109"/>
          </a:xfrm>
          <a:prstGeom prst="rect">
            <a:avLst/>
          </a:prstGeom>
        </p:spPr>
      </p:pic>
      <p:pic>
        <p:nvPicPr>
          <p:cNvPr id="4" name="Imagem 3" descr="Placa de computador&#10;&#10;Descrição gerada automaticamente com confiança média">
            <a:extLst>
              <a:ext uri="{FF2B5EF4-FFF2-40B4-BE49-F238E27FC236}">
                <a16:creationId xmlns:a16="http://schemas.microsoft.com/office/drawing/2014/main" id="{AF1715FF-43E9-6B38-5E52-D8368E83F8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403642">
            <a:off x="-249340" y="0"/>
            <a:ext cx="6051367" cy="8180052"/>
          </a:xfrm>
          <a:prstGeom prst="rect">
            <a:avLst/>
          </a:prstGeom>
        </p:spPr>
      </p:pic>
      <p:pic>
        <p:nvPicPr>
          <p:cNvPr id="5" name="Gráfico 4" descr="Família com duas crianças com preenchimento sólido">
            <a:extLst>
              <a:ext uri="{FF2B5EF4-FFF2-40B4-BE49-F238E27FC236}">
                <a16:creationId xmlns:a16="http://schemas.microsoft.com/office/drawing/2014/main" id="{E21F5F0B-A217-F520-48AA-8909FB60B4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 rot="21403642">
            <a:off x="2300686" y="4057437"/>
            <a:ext cx="1256109" cy="125610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2620479-DF6F-5D82-26E5-A4856C99EF2A}"/>
              </a:ext>
            </a:extLst>
          </p:cNvPr>
          <p:cNvSpPr txBox="1"/>
          <p:nvPr/>
        </p:nvSpPr>
        <p:spPr>
          <a:xfrm rot="21403642">
            <a:off x="819022" y="3060708"/>
            <a:ext cx="39146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Futura BT" panose="020B0502020204020303" pitchFamily="34" charset="0"/>
              </a:rPr>
              <a:t>Este é um espaço para um pequeno texto. </a:t>
            </a:r>
          </a:p>
        </p:txBody>
      </p:sp>
      <p:pic>
        <p:nvPicPr>
          <p:cNvPr id="7" name="Gráfico 6" descr="Família com duas crianças com preenchimento sólido">
            <a:extLst>
              <a:ext uri="{FF2B5EF4-FFF2-40B4-BE49-F238E27FC236}">
                <a16:creationId xmlns:a16="http://schemas.microsoft.com/office/drawing/2014/main" id="{A76AD0EC-1964-8F79-96B0-10E891D6CA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 rot="21403642">
            <a:off x="2148287" y="1961545"/>
            <a:ext cx="1256109" cy="125610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EFA48531-1D0A-B3CA-2E1C-E45492555B2A}"/>
              </a:ext>
            </a:extLst>
          </p:cNvPr>
          <p:cNvSpPr txBox="1"/>
          <p:nvPr/>
        </p:nvSpPr>
        <p:spPr>
          <a:xfrm rot="21403642">
            <a:off x="971419" y="5131665"/>
            <a:ext cx="39146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761520E-0697-0EB2-4A2C-491E0EB7FA86}"/>
              </a:ext>
            </a:extLst>
          </p:cNvPr>
          <p:cNvSpPr txBox="1"/>
          <p:nvPr/>
        </p:nvSpPr>
        <p:spPr>
          <a:xfrm>
            <a:off x="8549366" y="149106"/>
            <a:ext cx="32892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459697"/>
                </a:solidFill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5D273A5-ACBB-DCA0-D5D0-B148BCF2BF3B}"/>
              </a:ext>
            </a:extLst>
          </p:cNvPr>
          <p:cNvSpPr txBox="1"/>
          <p:nvPr/>
        </p:nvSpPr>
        <p:spPr>
          <a:xfrm>
            <a:off x="9690287" y="1068259"/>
            <a:ext cx="20553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F8E510A-629C-39DA-CA59-B97E27795308}"/>
              </a:ext>
            </a:extLst>
          </p:cNvPr>
          <p:cNvSpPr txBox="1"/>
          <p:nvPr/>
        </p:nvSpPr>
        <p:spPr>
          <a:xfrm>
            <a:off x="6517926" y="2784742"/>
            <a:ext cx="52531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solidFill>
                  <a:srgbClr val="459697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latin typeface="Futura BT" panose="020B0502020204020303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23227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A1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E7D404-E374-7929-5E6C-E2C26E789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8F2505B0-1462-53F6-185E-E916DDF73BFA}"/>
              </a:ext>
            </a:extLst>
          </p:cNvPr>
          <p:cNvSpPr/>
          <p:nvPr/>
        </p:nvSpPr>
        <p:spPr>
          <a:xfrm>
            <a:off x="3550675" y="0"/>
            <a:ext cx="2880442" cy="6858000"/>
          </a:xfrm>
          <a:prstGeom prst="rect">
            <a:avLst/>
          </a:prstGeom>
          <a:solidFill>
            <a:srgbClr val="E5E3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3F1AD000-DCE6-F053-73CA-F8E078832F0B}"/>
              </a:ext>
            </a:extLst>
          </p:cNvPr>
          <p:cNvSpPr/>
          <p:nvPr/>
        </p:nvSpPr>
        <p:spPr>
          <a:xfrm>
            <a:off x="6431117" y="0"/>
            <a:ext cx="2880442" cy="6858000"/>
          </a:xfrm>
          <a:prstGeom prst="rect">
            <a:avLst/>
          </a:prstGeom>
          <a:solidFill>
            <a:srgbClr val="BCC7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E3FB9ED5-3B9C-1DAD-25D0-4F6A3E713C43}"/>
              </a:ext>
            </a:extLst>
          </p:cNvPr>
          <p:cNvSpPr/>
          <p:nvPr/>
        </p:nvSpPr>
        <p:spPr>
          <a:xfrm>
            <a:off x="9311559" y="0"/>
            <a:ext cx="2880442" cy="6858000"/>
          </a:xfrm>
          <a:prstGeom prst="rect">
            <a:avLst/>
          </a:prstGeom>
          <a:solidFill>
            <a:srgbClr val="E5E3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A2B9395-97CA-FFB3-6EAF-E565681BE767}"/>
              </a:ext>
            </a:extLst>
          </p:cNvPr>
          <p:cNvSpPr txBox="1"/>
          <p:nvPr/>
        </p:nvSpPr>
        <p:spPr>
          <a:xfrm>
            <a:off x="299541" y="2600206"/>
            <a:ext cx="300768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400C5E9-59EE-BE9A-8EC3-B83C10C0ED64}"/>
              </a:ext>
            </a:extLst>
          </p:cNvPr>
          <p:cNvSpPr txBox="1"/>
          <p:nvPr/>
        </p:nvSpPr>
        <p:spPr>
          <a:xfrm>
            <a:off x="855169" y="3429000"/>
            <a:ext cx="1871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E5E3E4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8" name="Gráfico 7" descr="Médico com preenchimento sólido">
            <a:extLst>
              <a:ext uri="{FF2B5EF4-FFF2-40B4-BE49-F238E27FC236}">
                <a16:creationId xmlns:a16="http://schemas.microsoft.com/office/drawing/2014/main" id="{B265B600-C02E-9ABD-0A7F-BC313439FC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62626" y="5460326"/>
            <a:ext cx="1256109" cy="125610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1907E6D3-CE3B-AEA9-A4F8-5FFC799BB819}"/>
              </a:ext>
            </a:extLst>
          </p:cNvPr>
          <p:cNvSpPr txBox="1"/>
          <p:nvPr/>
        </p:nvSpPr>
        <p:spPr>
          <a:xfrm>
            <a:off x="3608314" y="4216896"/>
            <a:ext cx="27651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BE9552D-3CCE-C5BA-859C-61B486941322}"/>
              </a:ext>
            </a:extLst>
          </p:cNvPr>
          <p:cNvSpPr txBox="1"/>
          <p:nvPr/>
        </p:nvSpPr>
        <p:spPr>
          <a:xfrm>
            <a:off x="6488756" y="1041896"/>
            <a:ext cx="27651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F741604-062B-B115-20FE-1F96B5B92AE4}"/>
              </a:ext>
            </a:extLst>
          </p:cNvPr>
          <p:cNvSpPr txBox="1"/>
          <p:nvPr/>
        </p:nvSpPr>
        <p:spPr>
          <a:xfrm>
            <a:off x="9369198" y="4075331"/>
            <a:ext cx="27651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A6E8260-1FB8-DE05-1061-030E75ADD1B7}"/>
              </a:ext>
            </a:extLst>
          </p:cNvPr>
          <p:cNvSpPr txBox="1"/>
          <p:nvPr/>
        </p:nvSpPr>
        <p:spPr>
          <a:xfrm>
            <a:off x="4113092" y="1226561"/>
            <a:ext cx="175560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459697"/>
                </a:solidFill>
                <a:latin typeface="Arial Rounded MT Bold" panose="020F0704030504030204" pitchFamily="34" charset="0"/>
              </a:rPr>
              <a:t>62%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38932B8-8717-36E1-D563-8573DC403527}"/>
              </a:ext>
            </a:extLst>
          </p:cNvPr>
          <p:cNvSpPr txBox="1"/>
          <p:nvPr/>
        </p:nvSpPr>
        <p:spPr>
          <a:xfrm>
            <a:off x="6993533" y="4401561"/>
            <a:ext cx="175560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459697"/>
                </a:solidFill>
                <a:latin typeface="Arial Rounded MT Bold" panose="020F0704030504030204" pitchFamily="34" charset="0"/>
              </a:rPr>
              <a:t>30%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B590A2F-5F15-97A4-3922-6086FC06634D}"/>
              </a:ext>
            </a:extLst>
          </p:cNvPr>
          <p:cNvSpPr txBox="1"/>
          <p:nvPr/>
        </p:nvSpPr>
        <p:spPr>
          <a:xfrm>
            <a:off x="9873975" y="1226561"/>
            <a:ext cx="175560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459697"/>
                </a:solidFill>
                <a:latin typeface="Arial Rounded MT Bold" panose="020F0704030504030204" pitchFamily="34" charset="0"/>
              </a:rPr>
              <a:t>76%</a:t>
            </a:r>
          </a:p>
        </p:txBody>
      </p:sp>
    </p:spTree>
    <p:extLst>
      <p:ext uri="{BB962C8B-B14F-4D97-AF65-F5344CB8AC3E}">
        <p14:creationId xmlns:p14="http://schemas.microsoft.com/office/powerpoint/2010/main" val="290444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/>
      <p:bldP spid="9" grpId="0"/>
      <p:bldP spid="10" grpId="0"/>
      <p:bldP spid="11" grpId="0"/>
      <p:bldP spid="12" grpId="0"/>
      <p:bldP spid="13" grpId="0"/>
      <p:bldP spid="13" grpId="1"/>
      <p:bldP spid="14" grpId="0"/>
      <p:bldP spid="14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A1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09670D-5850-47ED-6A14-832318EF2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id="{B60F79A7-A552-6337-9510-C6BCA3DC2914}"/>
              </a:ext>
            </a:extLst>
          </p:cNvPr>
          <p:cNvSpPr/>
          <p:nvPr/>
        </p:nvSpPr>
        <p:spPr>
          <a:xfrm>
            <a:off x="0" y="0"/>
            <a:ext cx="2641600" cy="6858000"/>
          </a:xfrm>
          <a:prstGeom prst="rect">
            <a:avLst/>
          </a:prstGeom>
          <a:solidFill>
            <a:srgbClr val="E5E3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AB62731B-7E0C-7966-2571-FB45AF88599F}"/>
              </a:ext>
            </a:extLst>
          </p:cNvPr>
          <p:cNvGrpSpPr/>
          <p:nvPr/>
        </p:nvGrpSpPr>
        <p:grpSpPr>
          <a:xfrm>
            <a:off x="-744893" y="1208837"/>
            <a:ext cx="9767680" cy="5638800"/>
            <a:chOff x="573157" y="116121"/>
            <a:chExt cx="11430000" cy="685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3A856E7E-D09B-9C85-3499-F8A916C40C62}"/>
                </a:ext>
              </a:extLst>
            </p:cNvPr>
            <p:cNvSpPr/>
            <p:nvPr/>
          </p:nvSpPr>
          <p:spPr>
            <a:xfrm>
              <a:off x="2040835" y="503583"/>
              <a:ext cx="8494643" cy="5459895"/>
            </a:xfrm>
            <a:prstGeom prst="rect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2F4225ED-73DE-75D6-AB6C-A7437F245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157" y="116121"/>
              <a:ext cx="11430000" cy="6858000"/>
            </a:xfrm>
            <a:prstGeom prst="rect">
              <a:avLst/>
            </a:prstGeom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C6278B3B-25B7-C3EE-E899-928A4CB2D338}"/>
              </a:ext>
            </a:extLst>
          </p:cNvPr>
          <p:cNvSpPr txBox="1"/>
          <p:nvPr/>
        </p:nvSpPr>
        <p:spPr>
          <a:xfrm>
            <a:off x="8549366" y="149106"/>
            <a:ext cx="32892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9EFE1CD-86F5-4FC0-958A-B733A4DEC5A1}"/>
              </a:ext>
            </a:extLst>
          </p:cNvPr>
          <p:cNvSpPr txBox="1"/>
          <p:nvPr/>
        </p:nvSpPr>
        <p:spPr>
          <a:xfrm>
            <a:off x="9690287" y="1068259"/>
            <a:ext cx="20553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E5E3E4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7" name="Gráfico 6" descr="Médico com preenchimento sólido">
            <a:extLst>
              <a:ext uri="{FF2B5EF4-FFF2-40B4-BE49-F238E27FC236}">
                <a16:creationId xmlns:a16="http://schemas.microsoft.com/office/drawing/2014/main" id="{AAC151E5-5594-F18D-699A-4E479E00A8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10892" y="68389"/>
            <a:ext cx="1256109" cy="1256109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BACB30D0-46ED-4513-A2F4-7956E9CC7A8A}"/>
              </a:ext>
            </a:extLst>
          </p:cNvPr>
          <p:cNvGrpSpPr/>
          <p:nvPr/>
        </p:nvGrpSpPr>
        <p:grpSpPr>
          <a:xfrm>
            <a:off x="8583358" y="2476712"/>
            <a:ext cx="3162300" cy="823912"/>
            <a:chOff x="5095875" y="1081088"/>
            <a:chExt cx="3162300" cy="823912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33CE3C08-F08A-0C80-68DD-B0F7C92BA545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BCC7C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E5E3E4"/>
                </a:solidFill>
              </a:endParaRP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26EC61EC-F242-7CED-5643-DA75F8585578}"/>
                </a:ext>
              </a:extLst>
            </p:cNvPr>
            <p:cNvSpPr txBox="1"/>
            <p:nvPr/>
          </p:nvSpPr>
          <p:spPr>
            <a:xfrm>
              <a:off x="6633537" y="1200184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solidFill>
                    <a:srgbClr val="E5E3E4"/>
                  </a:solidFill>
                  <a:latin typeface="Futura BT" panose="020B0502020204020303" pitchFamily="34" charset="0"/>
                </a:rPr>
                <a:t>Item 01</a:t>
              </a:r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6C6D1131-258B-BEDB-B231-3ABA48720CC2}"/>
              </a:ext>
            </a:extLst>
          </p:cNvPr>
          <p:cNvGrpSpPr/>
          <p:nvPr/>
        </p:nvGrpSpPr>
        <p:grpSpPr>
          <a:xfrm>
            <a:off x="8590661" y="3720798"/>
            <a:ext cx="3162300" cy="823912"/>
            <a:chOff x="5095875" y="1081088"/>
            <a:chExt cx="3162300" cy="823912"/>
          </a:xfrm>
        </p:grpSpPr>
        <p:sp>
          <p:nvSpPr>
            <p:cNvPr id="12" name="Retângulo: Cantos Arredondados 11">
              <a:extLst>
                <a:ext uri="{FF2B5EF4-FFF2-40B4-BE49-F238E27FC236}">
                  <a16:creationId xmlns:a16="http://schemas.microsoft.com/office/drawing/2014/main" id="{D3EC05C9-E8C9-818E-0FB0-4F592C71774F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DDBCA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E5E3E4"/>
                </a:solidFill>
              </a:endParaRP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9AA8A335-097D-C765-00C5-06B24D435F48}"/>
                </a:ext>
              </a:extLst>
            </p:cNvPr>
            <p:cNvSpPr txBox="1"/>
            <p:nvPr/>
          </p:nvSpPr>
          <p:spPr>
            <a:xfrm>
              <a:off x="6626234" y="1204863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solidFill>
                    <a:srgbClr val="E5E3E4"/>
                  </a:solidFill>
                  <a:latin typeface="Futura BT" panose="020B0502020204020303" pitchFamily="34" charset="0"/>
                </a:rPr>
                <a:t>Item 02</a:t>
              </a: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12A90097-6129-F1E5-3ED1-DFA067829210}"/>
              </a:ext>
            </a:extLst>
          </p:cNvPr>
          <p:cNvGrpSpPr/>
          <p:nvPr/>
        </p:nvGrpSpPr>
        <p:grpSpPr>
          <a:xfrm>
            <a:off x="8583358" y="4965829"/>
            <a:ext cx="3162300" cy="823912"/>
            <a:chOff x="5095875" y="1081088"/>
            <a:chExt cx="3162300" cy="823912"/>
          </a:xfrm>
        </p:grpSpPr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895003F3-CE65-8CF9-0987-BCB8B5663CA4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BCC7C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E5E3E4"/>
                </a:solidFill>
              </a:endParaRP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F2ADAFF2-EAA0-2053-DA54-90ACFC20F6D1}"/>
                </a:ext>
              </a:extLst>
            </p:cNvPr>
            <p:cNvSpPr txBox="1"/>
            <p:nvPr/>
          </p:nvSpPr>
          <p:spPr>
            <a:xfrm>
              <a:off x="6633537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solidFill>
                    <a:srgbClr val="E5E3E4"/>
                  </a:solidFill>
                  <a:latin typeface="Futura BT" panose="020B0502020204020303" pitchFamily="34" charset="0"/>
                </a:rPr>
                <a:t>Item 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783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3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43119F-E1FF-ED89-B976-BC9BCDE12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C62E3A80-2BA9-99C8-3884-A4C8342A1A80}"/>
              </a:ext>
            </a:extLst>
          </p:cNvPr>
          <p:cNvSpPr/>
          <p:nvPr/>
        </p:nvSpPr>
        <p:spPr>
          <a:xfrm>
            <a:off x="1016000" y="2032000"/>
            <a:ext cx="7721600" cy="707886"/>
          </a:xfrm>
          <a:prstGeom prst="roundRect">
            <a:avLst>
              <a:gd name="adj" fmla="val 50000"/>
            </a:avLst>
          </a:prstGeom>
          <a:solidFill>
            <a:srgbClr val="45969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dirty="0">
                <a:solidFill>
                  <a:schemeClr val="tx1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F56DD019-DD9B-0BD2-5D7B-0C7884D6624A}"/>
              </a:ext>
            </a:extLst>
          </p:cNvPr>
          <p:cNvSpPr/>
          <p:nvPr/>
        </p:nvSpPr>
        <p:spPr>
          <a:xfrm>
            <a:off x="1011398" y="2990892"/>
            <a:ext cx="7721600" cy="707886"/>
          </a:xfrm>
          <a:prstGeom prst="roundRect">
            <a:avLst>
              <a:gd name="adj" fmla="val 50000"/>
            </a:avLst>
          </a:prstGeom>
          <a:solidFill>
            <a:srgbClr val="DDBCA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dirty="0">
                <a:solidFill>
                  <a:schemeClr val="tx1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A990943B-2FF0-E9F0-B9B8-06CA388548F0}"/>
              </a:ext>
            </a:extLst>
          </p:cNvPr>
          <p:cNvSpPr/>
          <p:nvPr/>
        </p:nvSpPr>
        <p:spPr>
          <a:xfrm>
            <a:off x="1011398" y="3949784"/>
            <a:ext cx="7721600" cy="707886"/>
          </a:xfrm>
          <a:prstGeom prst="roundRect">
            <a:avLst>
              <a:gd name="adj" fmla="val 50000"/>
            </a:avLst>
          </a:prstGeom>
          <a:solidFill>
            <a:srgbClr val="45969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dirty="0">
                <a:solidFill>
                  <a:schemeClr val="tx1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7335E9F4-B770-11DD-45A0-7956F3805324}"/>
              </a:ext>
            </a:extLst>
          </p:cNvPr>
          <p:cNvSpPr/>
          <p:nvPr/>
        </p:nvSpPr>
        <p:spPr>
          <a:xfrm>
            <a:off x="1006796" y="4908676"/>
            <a:ext cx="7721600" cy="707886"/>
          </a:xfrm>
          <a:prstGeom prst="roundRect">
            <a:avLst>
              <a:gd name="adj" fmla="val 50000"/>
            </a:avLst>
          </a:prstGeom>
          <a:solidFill>
            <a:srgbClr val="DDBCA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dirty="0">
                <a:solidFill>
                  <a:schemeClr val="tx1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323866F7-D7FE-1198-1D24-9E4E06D920D8}"/>
              </a:ext>
            </a:extLst>
          </p:cNvPr>
          <p:cNvSpPr/>
          <p:nvPr/>
        </p:nvSpPr>
        <p:spPr>
          <a:xfrm>
            <a:off x="1006796" y="5867569"/>
            <a:ext cx="7721600" cy="707886"/>
          </a:xfrm>
          <a:prstGeom prst="roundRect">
            <a:avLst>
              <a:gd name="adj" fmla="val 50000"/>
            </a:avLst>
          </a:prstGeom>
          <a:solidFill>
            <a:srgbClr val="45969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dirty="0">
                <a:solidFill>
                  <a:schemeClr val="tx1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DB12AC0-2821-522C-B7C9-7C61368A2FB4}"/>
              </a:ext>
            </a:extLst>
          </p:cNvPr>
          <p:cNvSpPr txBox="1"/>
          <p:nvPr/>
        </p:nvSpPr>
        <p:spPr>
          <a:xfrm>
            <a:off x="243566" y="199906"/>
            <a:ext cx="32892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459697"/>
                </a:solidFill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2850E56-86DB-8C40-8EC2-B098BD1B0DA8}"/>
              </a:ext>
            </a:extLst>
          </p:cNvPr>
          <p:cNvSpPr txBox="1"/>
          <p:nvPr/>
        </p:nvSpPr>
        <p:spPr>
          <a:xfrm>
            <a:off x="243566" y="1119059"/>
            <a:ext cx="20553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37BE36C-F279-692D-E849-11D1168F8DA4}"/>
              </a:ext>
            </a:extLst>
          </p:cNvPr>
          <p:cNvSpPr/>
          <p:nvPr/>
        </p:nvSpPr>
        <p:spPr>
          <a:xfrm>
            <a:off x="9067800" y="0"/>
            <a:ext cx="3124200" cy="6858000"/>
          </a:xfrm>
          <a:prstGeom prst="rect">
            <a:avLst/>
          </a:prstGeom>
          <a:solidFill>
            <a:srgbClr val="459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Gráfico 4" descr="Médico com preenchimento sólido">
            <a:extLst>
              <a:ext uri="{FF2B5EF4-FFF2-40B4-BE49-F238E27FC236}">
                <a16:creationId xmlns:a16="http://schemas.microsoft.com/office/drawing/2014/main" id="{864823D1-9D89-9B0A-81B0-70350E86B99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5000" y="51793"/>
            <a:ext cx="1256109" cy="1256109"/>
          </a:xfrm>
          <a:prstGeom prst="rect">
            <a:avLst/>
          </a:prstGeom>
        </p:spPr>
      </p:pic>
      <p:pic>
        <p:nvPicPr>
          <p:cNvPr id="6" name="Picture 2" descr="ENFERMAGEM EM ONCOLOGIA MULTIPROFISSIONAL - FACSUR">
            <a:extLst>
              <a:ext uri="{FF2B5EF4-FFF2-40B4-BE49-F238E27FC236}">
                <a16:creationId xmlns:a16="http://schemas.microsoft.com/office/drawing/2014/main" id="{BFDE0484-E3FF-F207-6467-DE723C944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298" y="636077"/>
            <a:ext cx="4597400" cy="622192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236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2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A1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058E8E-B31C-0C16-2D48-364277B76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12C28AB-1740-BA12-DA22-B9099EFDF78B}"/>
              </a:ext>
            </a:extLst>
          </p:cNvPr>
          <p:cNvSpPr txBox="1"/>
          <p:nvPr/>
        </p:nvSpPr>
        <p:spPr>
          <a:xfrm>
            <a:off x="8549366" y="149106"/>
            <a:ext cx="32892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C4CACC9-6125-9261-4EF4-6CB70E9C00BF}"/>
              </a:ext>
            </a:extLst>
          </p:cNvPr>
          <p:cNvSpPr txBox="1"/>
          <p:nvPr/>
        </p:nvSpPr>
        <p:spPr>
          <a:xfrm>
            <a:off x="9690287" y="1068259"/>
            <a:ext cx="20553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E5E3E4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C7B785A0-C047-51B9-F8EB-BD785FB8871E}"/>
              </a:ext>
            </a:extLst>
          </p:cNvPr>
          <p:cNvSpPr/>
          <p:nvPr/>
        </p:nvSpPr>
        <p:spPr>
          <a:xfrm>
            <a:off x="0" y="0"/>
            <a:ext cx="3111500" cy="6858000"/>
          </a:xfrm>
          <a:prstGeom prst="rect">
            <a:avLst/>
          </a:prstGeom>
          <a:solidFill>
            <a:srgbClr val="E5E3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62DFD2C1-ED40-7F8E-AE71-DA8B49B874E1}"/>
              </a:ext>
            </a:extLst>
          </p:cNvPr>
          <p:cNvGrpSpPr/>
          <p:nvPr/>
        </p:nvGrpSpPr>
        <p:grpSpPr>
          <a:xfrm>
            <a:off x="2427884" y="1483847"/>
            <a:ext cx="3787498" cy="5143500"/>
            <a:chOff x="7583690" y="857250"/>
            <a:chExt cx="3787498" cy="51435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5" name="Mockup">
              <a:extLst>
                <a:ext uri="{FF2B5EF4-FFF2-40B4-BE49-F238E27FC236}">
                  <a16:creationId xmlns:a16="http://schemas.microsoft.com/office/drawing/2014/main" id="{01F22026-3B9D-B4DC-F873-861E622AC88B}"/>
                </a:ext>
              </a:extLst>
            </p:cNvPr>
            <p:cNvPicPr>
              <a:picLocks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3690" y="857250"/>
              <a:ext cx="2610816" cy="5143500"/>
            </a:xfrm>
            <a:prstGeom prst="rect">
              <a:avLst/>
            </a:prstGeom>
          </p:spPr>
        </p:pic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EE41D909-7E26-2A27-94CB-7ED835D34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20" r="29520"/>
            <a:stretch/>
          </p:blipFill>
          <p:spPr>
            <a:xfrm>
              <a:off x="8870043" y="993774"/>
              <a:ext cx="2387600" cy="4873625"/>
            </a:xfrm>
            <a:prstGeom prst="roundRect">
              <a:avLst>
                <a:gd name="adj" fmla="val 10816"/>
              </a:avLst>
            </a:prstGeom>
          </p:spPr>
        </p:pic>
        <p:pic>
          <p:nvPicPr>
            <p:cNvPr id="7" name="Mockup">
              <a:extLst>
                <a:ext uri="{FF2B5EF4-FFF2-40B4-BE49-F238E27FC236}">
                  <a16:creationId xmlns:a16="http://schemas.microsoft.com/office/drawing/2014/main" id="{AA39371B-38F1-EB34-9721-63055EA33B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60213" y="859339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451742BF-C397-17B4-05B0-6E234830AD41}"/>
              </a:ext>
            </a:extLst>
          </p:cNvPr>
          <p:cNvSpPr txBox="1"/>
          <p:nvPr/>
        </p:nvSpPr>
        <p:spPr>
          <a:xfrm>
            <a:off x="6785842" y="2433334"/>
            <a:ext cx="50527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solidFill>
                  <a:srgbClr val="E5E3E4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solidFill>
                  <a:srgbClr val="E5E3E4"/>
                </a:solidFill>
                <a:latin typeface="Futura BT" panose="020B0502020204020303" pitchFamily="34" charset="0"/>
              </a:rPr>
              <a:t>. </a:t>
            </a:r>
          </a:p>
        </p:txBody>
      </p:sp>
      <p:pic>
        <p:nvPicPr>
          <p:cNvPr id="10" name="Gráfico 9" descr="Médico com preenchimento sólido">
            <a:extLst>
              <a:ext uri="{FF2B5EF4-FFF2-40B4-BE49-F238E27FC236}">
                <a16:creationId xmlns:a16="http://schemas.microsoft.com/office/drawing/2014/main" id="{6614DB9D-1F5A-16BE-AD10-FACFF4C7EE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114" y="153393"/>
            <a:ext cx="1256109" cy="1256109"/>
          </a:xfrm>
          <a:prstGeom prst="rect">
            <a:avLst/>
          </a:prstGeom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634E5015-F9B1-057F-BE32-C7C19035CD8D}"/>
              </a:ext>
            </a:extLst>
          </p:cNvPr>
          <p:cNvGrpSpPr/>
          <p:nvPr/>
        </p:nvGrpSpPr>
        <p:grpSpPr>
          <a:xfrm>
            <a:off x="198815" y="2212542"/>
            <a:ext cx="3230192" cy="823912"/>
            <a:chOff x="5095875" y="1081088"/>
            <a:chExt cx="3230192" cy="823912"/>
          </a:xfrm>
          <a:solidFill>
            <a:srgbClr val="459697"/>
          </a:solidFill>
        </p:grpSpPr>
        <p:sp>
          <p:nvSpPr>
            <p:cNvPr id="12" name="Retângulo: Cantos Arredondados 11">
              <a:extLst>
                <a:ext uri="{FF2B5EF4-FFF2-40B4-BE49-F238E27FC236}">
                  <a16:creationId xmlns:a16="http://schemas.microsoft.com/office/drawing/2014/main" id="{5C7313F3-ADDB-36A9-F914-E5389A3C0054}"/>
                </a:ext>
              </a:extLst>
            </p:cNvPr>
            <p:cNvSpPr/>
            <p:nvPr/>
          </p:nvSpPr>
          <p:spPr>
            <a:xfrm>
              <a:off x="5095875" y="1081088"/>
              <a:ext cx="3230192" cy="823912"/>
            </a:xfrm>
            <a:prstGeom prst="roundRect">
              <a:avLst>
                <a:gd name="adj" fmla="val 50000"/>
              </a:avLst>
            </a:prstGeom>
            <a:grpFill/>
            <a:ln w="5715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B9EB7107-6AE2-EA4C-650A-29D1901D7570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Item 01</a:t>
              </a: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2D903B40-C355-7179-7EBF-1BBD34BD2D64}"/>
              </a:ext>
            </a:extLst>
          </p:cNvPr>
          <p:cNvGrpSpPr/>
          <p:nvPr/>
        </p:nvGrpSpPr>
        <p:grpSpPr>
          <a:xfrm>
            <a:off x="198815" y="3677656"/>
            <a:ext cx="3230192" cy="823912"/>
            <a:chOff x="5095875" y="1081088"/>
            <a:chExt cx="3230192" cy="823912"/>
          </a:xfrm>
          <a:solidFill>
            <a:srgbClr val="DDBCA9"/>
          </a:solidFill>
        </p:grpSpPr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947C289A-0C35-CA0F-EF70-05908BFDC319}"/>
                </a:ext>
              </a:extLst>
            </p:cNvPr>
            <p:cNvSpPr/>
            <p:nvPr/>
          </p:nvSpPr>
          <p:spPr>
            <a:xfrm>
              <a:off x="5095875" y="1081088"/>
              <a:ext cx="3230192" cy="823912"/>
            </a:xfrm>
            <a:prstGeom prst="roundRect">
              <a:avLst>
                <a:gd name="adj" fmla="val 50000"/>
              </a:avLst>
            </a:prstGeom>
            <a:grpFill/>
            <a:ln w="5715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5A7BC388-8080-1872-103C-C1D42C03C612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Item 02</a:t>
              </a:r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3CF01454-B58B-F7E1-4AE7-69A250DE9BC2}"/>
              </a:ext>
            </a:extLst>
          </p:cNvPr>
          <p:cNvGrpSpPr/>
          <p:nvPr/>
        </p:nvGrpSpPr>
        <p:grpSpPr>
          <a:xfrm>
            <a:off x="198815" y="5142769"/>
            <a:ext cx="3230192" cy="823912"/>
            <a:chOff x="5095875" y="1081088"/>
            <a:chExt cx="3230192" cy="823912"/>
          </a:xfrm>
          <a:solidFill>
            <a:srgbClr val="459697"/>
          </a:solidFill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51422806-C5E7-87E6-8CEA-803A6185CE36}"/>
                </a:ext>
              </a:extLst>
            </p:cNvPr>
            <p:cNvSpPr/>
            <p:nvPr/>
          </p:nvSpPr>
          <p:spPr>
            <a:xfrm>
              <a:off x="5095875" y="1081088"/>
              <a:ext cx="3230192" cy="823912"/>
            </a:xfrm>
            <a:prstGeom prst="roundRect">
              <a:avLst>
                <a:gd name="adj" fmla="val 50000"/>
              </a:avLst>
            </a:prstGeom>
            <a:grpFill/>
            <a:ln w="5715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B57272A8-4284-C2FD-95F6-B7F5E72905BF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Item 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68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A1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54BF7A-7F9F-4C4A-DA33-11A9032BA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4D6F7C6-DC69-16FF-E24B-F2CE352DA204}"/>
              </a:ext>
            </a:extLst>
          </p:cNvPr>
          <p:cNvSpPr txBox="1"/>
          <p:nvPr/>
        </p:nvSpPr>
        <p:spPr>
          <a:xfrm>
            <a:off x="243566" y="199906"/>
            <a:ext cx="32892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0F5E1A7-2B21-7375-A240-56A7D5BE5045}"/>
              </a:ext>
            </a:extLst>
          </p:cNvPr>
          <p:cNvSpPr txBox="1"/>
          <p:nvPr/>
        </p:nvSpPr>
        <p:spPr>
          <a:xfrm>
            <a:off x="243566" y="1119059"/>
            <a:ext cx="20553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E5E3E4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7EA842E-7FCB-9AE7-07FE-07E54B89B33E}"/>
              </a:ext>
            </a:extLst>
          </p:cNvPr>
          <p:cNvSpPr/>
          <p:nvPr/>
        </p:nvSpPr>
        <p:spPr>
          <a:xfrm>
            <a:off x="8051800" y="0"/>
            <a:ext cx="4140200" cy="6858000"/>
          </a:xfrm>
          <a:prstGeom prst="rect">
            <a:avLst/>
          </a:prstGeom>
          <a:solidFill>
            <a:srgbClr val="E5E3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Gráfico 4" descr="Médico com preenchimento sólido">
            <a:extLst>
              <a:ext uri="{FF2B5EF4-FFF2-40B4-BE49-F238E27FC236}">
                <a16:creationId xmlns:a16="http://schemas.microsoft.com/office/drawing/2014/main" id="{9949A01B-E786-6911-8E09-13B89CBDE1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5000" y="51793"/>
            <a:ext cx="1256109" cy="1256109"/>
          </a:xfrm>
          <a:prstGeom prst="rect">
            <a:avLst/>
          </a:prstGeom>
        </p:spPr>
      </p:pic>
      <p:pic>
        <p:nvPicPr>
          <p:cNvPr id="6" name="Picture 2" descr="Atenção Primária à Saúde - APM">
            <a:extLst>
              <a:ext uri="{FF2B5EF4-FFF2-40B4-BE49-F238E27FC236}">
                <a16:creationId xmlns:a16="http://schemas.microsoft.com/office/drawing/2014/main" id="{D72E4E8A-B215-91A6-0D3B-E1C48E3058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4" r="18334"/>
          <a:stretch>
            <a:fillRect/>
          </a:stretch>
        </p:blipFill>
        <p:spPr bwMode="auto">
          <a:xfrm>
            <a:off x="843611" y="2390344"/>
            <a:ext cx="2280590" cy="2261742"/>
          </a:xfrm>
          <a:prstGeom prst="ellipse">
            <a:avLst/>
          </a:prstGeom>
          <a:noFill/>
          <a:ln w="57150">
            <a:solidFill>
              <a:srgbClr val="DDBCA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919CFF48-C7EC-77D8-2634-DA5ECCA8F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6" r="16616"/>
          <a:stretch/>
        </p:blipFill>
        <p:spPr bwMode="auto">
          <a:xfrm>
            <a:off x="4955705" y="4079444"/>
            <a:ext cx="2280590" cy="2261742"/>
          </a:xfrm>
          <a:prstGeom prst="ellipse">
            <a:avLst/>
          </a:prstGeom>
          <a:noFill/>
          <a:ln w="57150">
            <a:solidFill>
              <a:srgbClr val="DDBCA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9C44BCDB-1AAF-96D1-9006-4040A5AED2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16389" r="16389"/>
          <a:stretch/>
        </p:blipFill>
        <p:spPr bwMode="auto">
          <a:xfrm>
            <a:off x="9067799" y="2390344"/>
            <a:ext cx="2280590" cy="2261742"/>
          </a:xfrm>
          <a:prstGeom prst="ellipse">
            <a:avLst/>
          </a:prstGeom>
          <a:noFill/>
          <a:ln w="57150">
            <a:solidFill>
              <a:srgbClr val="DDBCA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061C5FC2-A412-EA41-7589-12322632571B}"/>
              </a:ext>
            </a:extLst>
          </p:cNvPr>
          <p:cNvSpPr txBox="1"/>
          <p:nvPr/>
        </p:nvSpPr>
        <p:spPr>
          <a:xfrm>
            <a:off x="601324" y="4894043"/>
            <a:ext cx="27651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E5E3E4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3E4D6F7-5800-044E-B216-BCC24C30B4FB}"/>
              </a:ext>
            </a:extLst>
          </p:cNvPr>
          <p:cNvSpPr txBox="1"/>
          <p:nvPr/>
        </p:nvSpPr>
        <p:spPr>
          <a:xfrm>
            <a:off x="4713418" y="2390344"/>
            <a:ext cx="27651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E5E3E4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59910A3-3ADD-B6FE-E082-66655A38F163}"/>
              </a:ext>
            </a:extLst>
          </p:cNvPr>
          <p:cNvSpPr txBox="1"/>
          <p:nvPr/>
        </p:nvSpPr>
        <p:spPr>
          <a:xfrm>
            <a:off x="8739318" y="4894042"/>
            <a:ext cx="27651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Futura BT" panose="020B0502020204020303" pitchFamily="34" charset="0"/>
              </a:rPr>
              <a:t>Este é um espaço para um pequeno texto. </a:t>
            </a:r>
          </a:p>
        </p:txBody>
      </p:sp>
    </p:spTree>
    <p:extLst>
      <p:ext uri="{BB962C8B-B14F-4D97-AF65-F5344CB8AC3E}">
        <p14:creationId xmlns:p14="http://schemas.microsoft.com/office/powerpoint/2010/main" val="280856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96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6CD4E25E-919C-CEF6-27AE-E999F8F676A8}"/>
              </a:ext>
            </a:extLst>
          </p:cNvPr>
          <p:cNvSpPr/>
          <p:nvPr/>
        </p:nvSpPr>
        <p:spPr>
          <a:xfrm>
            <a:off x="3225800" y="381000"/>
            <a:ext cx="8610600" cy="6096000"/>
          </a:xfrm>
          <a:prstGeom prst="rect">
            <a:avLst/>
          </a:prstGeom>
          <a:solidFill>
            <a:srgbClr val="DDBC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74" name="Picture 2" descr="Atenção Primária à Saúde - APM">
            <a:extLst>
              <a:ext uri="{FF2B5EF4-FFF2-40B4-BE49-F238E27FC236}">
                <a16:creationId xmlns:a16="http://schemas.microsoft.com/office/drawing/2014/main" id="{47CC82F5-04C5-3786-D4A5-F27A6E75DF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4" r="18334"/>
          <a:stretch>
            <a:fillRect/>
          </a:stretch>
        </p:blipFill>
        <p:spPr bwMode="auto">
          <a:xfrm>
            <a:off x="254000" y="381000"/>
            <a:ext cx="6146800" cy="6096000"/>
          </a:xfrm>
          <a:prstGeom prst="ellipse">
            <a:avLst/>
          </a:prstGeom>
          <a:noFill/>
          <a:ln w="57150">
            <a:solidFill>
              <a:srgbClr val="45969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27AC79D-E4DC-53C6-2A15-8608EB39C175}"/>
              </a:ext>
            </a:extLst>
          </p:cNvPr>
          <p:cNvSpPr txBox="1"/>
          <p:nvPr/>
        </p:nvSpPr>
        <p:spPr>
          <a:xfrm>
            <a:off x="7052542" y="2543572"/>
            <a:ext cx="432509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solidFill>
                  <a:srgbClr val="459697"/>
                </a:solidFill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6C3B835-0BFB-DB97-9F57-D257BEE8C356}"/>
              </a:ext>
            </a:extLst>
          </p:cNvPr>
          <p:cNvSpPr txBox="1"/>
          <p:nvPr/>
        </p:nvSpPr>
        <p:spPr>
          <a:xfrm>
            <a:off x="8513042" y="3722559"/>
            <a:ext cx="27093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5" name="Gráfico 4" descr="Médico com preenchimento sólido">
            <a:extLst>
              <a:ext uri="{FF2B5EF4-FFF2-40B4-BE49-F238E27FC236}">
                <a16:creationId xmlns:a16="http://schemas.microsoft.com/office/drawing/2014/main" id="{22123649-E552-E297-351F-3CDAE1A738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80291" y="381000"/>
            <a:ext cx="1256109" cy="125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37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C5541-8E05-D47D-7CAB-CD3CFC65E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071C6DD-0EAB-B8E7-3670-E4C2000E40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806" y="0"/>
            <a:ext cx="10286194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E7126054-1330-FDFF-2AD7-F2F9C1E06047}"/>
              </a:ext>
            </a:extLst>
          </p:cNvPr>
          <p:cNvSpPr/>
          <p:nvPr/>
        </p:nvSpPr>
        <p:spPr>
          <a:xfrm>
            <a:off x="0" y="0"/>
            <a:ext cx="3111500" cy="6858000"/>
          </a:xfrm>
          <a:prstGeom prst="rect">
            <a:avLst/>
          </a:prstGeom>
          <a:solidFill>
            <a:srgbClr val="E5E3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Gráfico 4" descr="Médico com preenchimento sólido">
            <a:extLst>
              <a:ext uri="{FF2B5EF4-FFF2-40B4-BE49-F238E27FC236}">
                <a16:creationId xmlns:a16="http://schemas.microsoft.com/office/drawing/2014/main" id="{C2F69445-ACB3-46B7-E095-CB6E3EE5F5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114" y="153393"/>
            <a:ext cx="1256109" cy="125610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D38F2B6-5FDE-9A4B-2F1D-D39A556BED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09" t="25371" r="6544" b="24074"/>
          <a:stretch>
            <a:fillRect/>
          </a:stretch>
        </p:blipFill>
        <p:spPr>
          <a:xfrm>
            <a:off x="3645082" y="1739900"/>
            <a:ext cx="7873817" cy="34671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3EB4FDD1-6EDC-CB37-4221-D2312C6B9B51}"/>
              </a:ext>
            </a:extLst>
          </p:cNvPr>
          <p:cNvSpPr txBox="1"/>
          <p:nvPr/>
        </p:nvSpPr>
        <p:spPr>
          <a:xfrm>
            <a:off x="3910590" y="2849830"/>
            <a:ext cx="7342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latin typeface="Futura BT" panose="020B0502020204020303" pitchFamily="34" charset="0"/>
              </a:rPr>
              <a:t>Use uma frase </a:t>
            </a:r>
            <a:r>
              <a:rPr lang="pt-BR" sz="4000" b="1" dirty="0">
                <a:highlight>
                  <a:srgbClr val="DDBCA9"/>
                </a:highlight>
                <a:latin typeface="Futura BT" panose="020B0502020204020303" pitchFamily="34" charset="0"/>
              </a:rPr>
              <a:t>impactante</a:t>
            </a:r>
            <a:r>
              <a:rPr lang="pt-BR" sz="4000" dirty="0">
                <a:latin typeface="Futura BT" panose="020B0502020204020303" pitchFamily="34" charset="0"/>
              </a:rPr>
              <a:t> para encerrar a sua apresentação.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966981B-A588-BC6B-71AD-E7388A86F4E3}"/>
              </a:ext>
            </a:extLst>
          </p:cNvPr>
          <p:cNvSpPr txBox="1"/>
          <p:nvPr/>
        </p:nvSpPr>
        <p:spPr>
          <a:xfrm>
            <a:off x="3645081" y="1651000"/>
            <a:ext cx="115929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dirty="0">
                <a:solidFill>
                  <a:srgbClr val="459697"/>
                </a:solidFill>
                <a:latin typeface="Arial Rounded MT Bold" panose="020F0704030504030204" pitchFamily="34" charset="0"/>
              </a:rPr>
              <a:t>“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7BFA73B-4601-3D47-4194-2DD18FE01DD5}"/>
              </a:ext>
            </a:extLst>
          </p:cNvPr>
          <p:cNvSpPr txBox="1"/>
          <p:nvPr/>
        </p:nvSpPr>
        <p:spPr>
          <a:xfrm>
            <a:off x="3980350" y="4661712"/>
            <a:ext cx="734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>
                <a:solidFill>
                  <a:srgbClr val="E5E3E4"/>
                </a:solidFill>
                <a:latin typeface="Futura BT" panose="020B0502020204020303" pitchFamily="34" charset="0"/>
              </a:rPr>
              <a:t>- Nome do autor</a:t>
            </a:r>
          </a:p>
        </p:txBody>
      </p:sp>
    </p:spTree>
    <p:extLst>
      <p:ext uri="{BB962C8B-B14F-4D97-AF65-F5344CB8AC3E}">
        <p14:creationId xmlns:p14="http://schemas.microsoft.com/office/powerpoint/2010/main" val="293208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Template</a:t>
            </a:r>
            <a:endParaRPr kumimoji="0" lang="pt-BR" sz="8800" b="0" i="0" u="none" strike="noStrike" kern="1200" cap="none" spc="0" normalizeH="0" baseline="0" noProof="0" dirty="0">
              <a:ln>
                <a:noFill/>
              </a:ln>
              <a:solidFill>
                <a:srgbClr val="023047"/>
              </a:solidFill>
              <a:effectLst/>
              <a:uLnTx/>
              <a:uFillTx/>
              <a:latin typeface="Bison Bold" panose="00000400000000000000" pitchFamily="2" charset="0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8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9900" b="0" i="0" u="none" strike="noStrike" kern="1200" cap="none" spc="0" normalizeH="0" baseline="0" noProof="0" dirty="0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7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3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2787603C-4958-08A6-6E59-1F2DA9EC5CE3}"/>
              </a:ext>
            </a:extLst>
          </p:cNvPr>
          <p:cNvSpPr/>
          <p:nvPr/>
        </p:nvSpPr>
        <p:spPr>
          <a:xfrm>
            <a:off x="0" y="0"/>
            <a:ext cx="3124200" cy="6858000"/>
          </a:xfrm>
          <a:prstGeom prst="rect">
            <a:avLst/>
          </a:prstGeom>
          <a:solidFill>
            <a:srgbClr val="459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AF484A2-68ED-AE68-BD49-9B00288DDFBE}"/>
              </a:ext>
            </a:extLst>
          </p:cNvPr>
          <p:cNvSpPr txBox="1"/>
          <p:nvPr/>
        </p:nvSpPr>
        <p:spPr>
          <a:xfrm>
            <a:off x="8549366" y="149106"/>
            <a:ext cx="32892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459697"/>
                </a:solidFill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8015581-3C34-F2AB-E29F-7EF0661BFE43}"/>
              </a:ext>
            </a:extLst>
          </p:cNvPr>
          <p:cNvSpPr txBox="1"/>
          <p:nvPr/>
        </p:nvSpPr>
        <p:spPr>
          <a:xfrm>
            <a:off x="9690287" y="1068259"/>
            <a:ext cx="20553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0B1FD5C-4D4C-5677-8002-8F59AC9A058C}"/>
              </a:ext>
            </a:extLst>
          </p:cNvPr>
          <p:cNvSpPr txBox="1"/>
          <p:nvPr/>
        </p:nvSpPr>
        <p:spPr>
          <a:xfrm>
            <a:off x="6517926" y="2784742"/>
            <a:ext cx="52531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solidFill>
                  <a:srgbClr val="459697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latin typeface="Futura BT" panose="020B0502020204020303" pitchFamily="34" charset="0"/>
              </a:rPr>
              <a:t>. </a:t>
            </a:r>
          </a:p>
        </p:txBody>
      </p:sp>
      <p:pic>
        <p:nvPicPr>
          <p:cNvPr id="6" name="Imagem 5" descr="Logotipo&#10;&#10;O conteúdo gerado por IA pode estar incorreto.">
            <a:extLst>
              <a:ext uri="{FF2B5EF4-FFF2-40B4-BE49-F238E27FC236}">
                <a16:creationId xmlns:a16="http://schemas.microsoft.com/office/drawing/2014/main" id="{28613053-1D73-EA55-B02F-FEF507308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06125" y="806661"/>
            <a:ext cx="7102125" cy="7102125"/>
          </a:xfrm>
          <a:prstGeom prst="rect">
            <a:avLst/>
          </a:prstGeom>
        </p:spPr>
      </p:pic>
      <p:pic>
        <p:nvPicPr>
          <p:cNvPr id="7" name="Gráfico 6" descr="Médico com preenchimento sólido">
            <a:extLst>
              <a:ext uri="{FF2B5EF4-FFF2-40B4-BE49-F238E27FC236}">
                <a16:creationId xmlns:a16="http://schemas.microsoft.com/office/drawing/2014/main" id="{DD26002D-44CA-164C-4A02-B08D8B6F85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0891" y="110808"/>
            <a:ext cx="2195909" cy="219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64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3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35F11E1-5628-4A5D-9387-3137F3437EFA}"/>
              </a:ext>
            </a:extLst>
          </p:cNvPr>
          <p:cNvSpPr/>
          <p:nvPr/>
        </p:nvSpPr>
        <p:spPr>
          <a:xfrm>
            <a:off x="9067800" y="0"/>
            <a:ext cx="3124200" cy="6858000"/>
          </a:xfrm>
          <a:prstGeom prst="rect">
            <a:avLst/>
          </a:prstGeom>
          <a:solidFill>
            <a:srgbClr val="459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B355922-5E76-311B-545E-FEE9AC450179}"/>
              </a:ext>
            </a:extLst>
          </p:cNvPr>
          <p:cNvSpPr txBox="1"/>
          <p:nvPr/>
        </p:nvSpPr>
        <p:spPr>
          <a:xfrm>
            <a:off x="243566" y="199906"/>
            <a:ext cx="32892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459697"/>
                </a:solidFill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A3079E3-3647-8199-F197-5E1920449A29}"/>
              </a:ext>
            </a:extLst>
          </p:cNvPr>
          <p:cNvSpPr txBox="1"/>
          <p:nvPr/>
        </p:nvSpPr>
        <p:spPr>
          <a:xfrm>
            <a:off x="243566" y="1119059"/>
            <a:ext cx="20553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A81A626-4C4D-AAD7-5183-75651B7E4885}"/>
              </a:ext>
            </a:extLst>
          </p:cNvPr>
          <p:cNvSpPr txBox="1"/>
          <p:nvPr/>
        </p:nvSpPr>
        <p:spPr>
          <a:xfrm>
            <a:off x="243566" y="2835542"/>
            <a:ext cx="52531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solidFill>
                  <a:srgbClr val="459697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latin typeface="Futura BT" panose="020B0502020204020303" pitchFamily="34" charset="0"/>
              </a:rPr>
              <a:t>. </a:t>
            </a:r>
          </a:p>
        </p:txBody>
      </p:sp>
      <p:pic>
        <p:nvPicPr>
          <p:cNvPr id="4098" name="Picture 2" descr="ENFERMAGEM EM ONCOLOGIA MULTIPROFISSIONAL - FACSUR">
            <a:extLst>
              <a:ext uri="{FF2B5EF4-FFF2-40B4-BE49-F238E27FC236}">
                <a16:creationId xmlns:a16="http://schemas.microsoft.com/office/drawing/2014/main" id="{E78BF343-F833-073F-C74A-A0AE8A40E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298" y="636077"/>
            <a:ext cx="4597400" cy="622192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áfico 5" descr="Médico com preenchimento sólido">
            <a:extLst>
              <a:ext uri="{FF2B5EF4-FFF2-40B4-BE49-F238E27FC236}">
                <a16:creationId xmlns:a16="http://schemas.microsoft.com/office/drawing/2014/main" id="{AE359FE5-8CD8-912F-CA22-44D61231A3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5000" y="51793"/>
            <a:ext cx="1256109" cy="125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05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3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8BB7790-08A8-AE25-80EE-E4330FEBE1D2}"/>
              </a:ext>
            </a:extLst>
          </p:cNvPr>
          <p:cNvSpPr/>
          <p:nvPr/>
        </p:nvSpPr>
        <p:spPr>
          <a:xfrm>
            <a:off x="0" y="6287784"/>
            <a:ext cx="12192000" cy="570216"/>
          </a:xfrm>
          <a:prstGeom prst="rect">
            <a:avLst/>
          </a:prstGeom>
          <a:solidFill>
            <a:srgbClr val="459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73E0441-8FC3-86B4-55F3-E6510B44E655}"/>
              </a:ext>
            </a:extLst>
          </p:cNvPr>
          <p:cNvSpPr txBox="1"/>
          <p:nvPr/>
        </p:nvSpPr>
        <p:spPr>
          <a:xfrm>
            <a:off x="8549366" y="149106"/>
            <a:ext cx="32892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459697"/>
                </a:solidFill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6615757-091F-22F3-8258-8E23F1A5E55B}"/>
              </a:ext>
            </a:extLst>
          </p:cNvPr>
          <p:cNvSpPr txBox="1"/>
          <p:nvPr/>
        </p:nvSpPr>
        <p:spPr>
          <a:xfrm>
            <a:off x="9690287" y="1068259"/>
            <a:ext cx="20553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5" name="Gráfico 4" descr="Médico com preenchimento sólido">
            <a:extLst>
              <a:ext uri="{FF2B5EF4-FFF2-40B4-BE49-F238E27FC236}">
                <a16:creationId xmlns:a16="http://schemas.microsoft.com/office/drawing/2014/main" id="{E9722C5A-BDBD-C574-9C2B-FE42072660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46342" y="219764"/>
            <a:ext cx="1256109" cy="1256109"/>
          </a:xfrm>
          <a:prstGeom prst="rect">
            <a:avLst/>
          </a:prstGeom>
        </p:spPr>
      </p:pic>
      <p:pic>
        <p:nvPicPr>
          <p:cNvPr id="6" name="Gráfico 5" descr="Médico com preenchimento sólido">
            <a:extLst>
              <a:ext uri="{FF2B5EF4-FFF2-40B4-BE49-F238E27FC236}">
                <a16:creationId xmlns:a16="http://schemas.microsoft.com/office/drawing/2014/main" id="{67F2074E-DCCE-A1DD-33DE-9166B7628E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93983" y="1983762"/>
            <a:ext cx="1256109" cy="1256109"/>
          </a:xfrm>
          <a:prstGeom prst="rect">
            <a:avLst/>
          </a:prstGeom>
        </p:spPr>
      </p:pic>
      <p:pic>
        <p:nvPicPr>
          <p:cNvPr id="7" name="Gráfico 6" descr="Família com duas crianças com preenchimento sólido">
            <a:extLst>
              <a:ext uri="{FF2B5EF4-FFF2-40B4-BE49-F238E27FC236}">
                <a16:creationId xmlns:a16="http://schemas.microsoft.com/office/drawing/2014/main" id="{2187CC0A-1A45-B117-0DD9-F2EE018764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77568" y="3363159"/>
            <a:ext cx="1256109" cy="1256109"/>
          </a:xfrm>
          <a:prstGeom prst="rect">
            <a:avLst/>
          </a:prstGeom>
        </p:spPr>
      </p:pic>
      <p:pic>
        <p:nvPicPr>
          <p:cNvPr id="8" name="Gráfico 7" descr="Família com duas crianças com preenchimento sólido">
            <a:extLst>
              <a:ext uri="{FF2B5EF4-FFF2-40B4-BE49-F238E27FC236}">
                <a16:creationId xmlns:a16="http://schemas.microsoft.com/office/drawing/2014/main" id="{B492D702-786A-A17A-1481-043820567D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77568" y="4763827"/>
            <a:ext cx="1256109" cy="1256109"/>
          </a:xfrm>
          <a:prstGeom prst="rect">
            <a:avLst/>
          </a:prstGeom>
        </p:spPr>
      </p:pic>
      <p:pic>
        <p:nvPicPr>
          <p:cNvPr id="9" name="Gráfico 8" descr="Família com duas crianças com preenchimento sólido">
            <a:extLst>
              <a:ext uri="{FF2B5EF4-FFF2-40B4-BE49-F238E27FC236}">
                <a16:creationId xmlns:a16="http://schemas.microsoft.com/office/drawing/2014/main" id="{9B80FA15-C358-F59F-D612-193D251D5E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193983" y="3363159"/>
            <a:ext cx="1256109" cy="1256109"/>
          </a:xfrm>
          <a:prstGeom prst="rect">
            <a:avLst/>
          </a:prstGeom>
        </p:spPr>
      </p:pic>
      <p:pic>
        <p:nvPicPr>
          <p:cNvPr id="10" name="Gráfico 9" descr="Família com duas crianças com preenchimento sólido">
            <a:extLst>
              <a:ext uri="{FF2B5EF4-FFF2-40B4-BE49-F238E27FC236}">
                <a16:creationId xmlns:a16="http://schemas.microsoft.com/office/drawing/2014/main" id="{77417FE9-D77D-A071-20FC-C6FE81F679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193983" y="4763827"/>
            <a:ext cx="1256109" cy="1256109"/>
          </a:xfrm>
          <a:prstGeom prst="rect">
            <a:avLst/>
          </a:prstGeom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C8305B24-BF4A-5AB0-F3D8-272ED1167804}"/>
              </a:ext>
            </a:extLst>
          </p:cNvPr>
          <p:cNvGrpSpPr/>
          <p:nvPr/>
        </p:nvGrpSpPr>
        <p:grpSpPr>
          <a:xfrm>
            <a:off x="977569" y="2224994"/>
            <a:ext cx="9061956" cy="823912"/>
            <a:chOff x="-803780" y="1081088"/>
            <a:chExt cx="9061956" cy="823912"/>
          </a:xfrm>
        </p:grpSpPr>
        <p:sp>
          <p:nvSpPr>
            <p:cNvPr id="12" name="Retângulo: Cantos Arredondados 11">
              <a:extLst>
                <a:ext uri="{FF2B5EF4-FFF2-40B4-BE49-F238E27FC236}">
                  <a16:creationId xmlns:a16="http://schemas.microsoft.com/office/drawing/2014/main" id="{F6B93A60-B9DF-0AB4-6229-2EFC02C9D90D}"/>
                </a:ext>
              </a:extLst>
            </p:cNvPr>
            <p:cNvSpPr/>
            <p:nvPr/>
          </p:nvSpPr>
          <p:spPr>
            <a:xfrm>
              <a:off x="-803780" y="1081088"/>
              <a:ext cx="9061956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4596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BD230FF4-9ED4-32C1-1F18-EA86EE6553DD}"/>
                </a:ext>
              </a:extLst>
            </p:cNvPr>
            <p:cNvSpPr txBox="1"/>
            <p:nvPr/>
          </p:nvSpPr>
          <p:spPr>
            <a:xfrm>
              <a:off x="3645845" y="1185833"/>
              <a:ext cx="445827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Pequeno texto descritivo</a:t>
              </a: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F176E85-8573-3293-D1C6-5140E2EBBDD4}"/>
              </a:ext>
            </a:extLst>
          </p:cNvPr>
          <p:cNvGrpSpPr/>
          <p:nvPr/>
        </p:nvGrpSpPr>
        <p:grpSpPr>
          <a:xfrm>
            <a:off x="2479884" y="3534892"/>
            <a:ext cx="3162300" cy="823912"/>
            <a:chOff x="5095875" y="1081088"/>
            <a:chExt cx="3162300" cy="823912"/>
          </a:xfrm>
        </p:grpSpPr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7DF163DD-FE89-B265-328F-FFEA10F593B1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DDBCA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279D5E00-6FB1-466F-9B7F-5A1F928D0715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Item 01</a:t>
              </a:r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A045FB4F-E1BA-7381-68E4-CA5857D0DC3E}"/>
              </a:ext>
            </a:extLst>
          </p:cNvPr>
          <p:cNvGrpSpPr/>
          <p:nvPr/>
        </p:nvGrpSpPr>
        <p:grpSpPr>
          <a:xfrm>
            <a:off x="2487187" y="4966782"/>
            <a:ext cx="3162300" cy="823912"/>
            <a:chOff x="5095875" y="1081088"/>
            <a:chExt cx="3162300" cy="82391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690AFCFC-3086-669C-BA61-903188322D4A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4596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66CB448A-2D64-16F8-349C-BFD269025D98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Item 02</a:t>
              </a:r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F1FC6747-92AD-0D00-69EB-4362189115FE}"/>
              </a:ext>
            </a:extLst>
          </p:cNvPr>
          <p:cNvGrpSpPr/>
          <p:nvPr/>
        </p:nvGrpSpPr>
        <p:grpSpPr>
          <a:xfrm>
            <a:off x="6723167" y="4965829"/>
            <a:ext cx="3162300" cy="823912"/>
            <a:chOff x="5095875" y="1081088"/>
            <a:chExt cx="3162300" cy="823912"/>
          </a:xfrm>
        </p:grpSpPr>
        <p:sp>
          <p:nvSpPr>
            <p:cNvPr id="21" name="Retângulo: Cantos Arredondados 20">
              <a:extLst>
                <a:ext uri="{FF2B5EF4-FFF2-40B4-BE49-F238E27FC236}">
                  <a16:creationId xmlns:a16="http://schemas.microsoft.com/office/drawing/2014/main" id="{6DE9E2F3-82D7-EAC2-159D-7469BC97C094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DDBCA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64BF601E-98C2-238C-7A63-2CC81D0D7FFD}"/>
                </a:ext>
              </a:extLst>
            </p:cNvPr>
            <p:cNvSpPr txBox="1"/>
            <p:nvPr/>
          </p:nvSpPr>
          <p:spPr>
            <a:xfrm>
              <a:off x="6515875" y="1214752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Item 04</a:t>
              </a: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9DEB9FD4-1C38-A440-8511-17136830CA76}"/>
              </a:ext>
            </a:extLst>
          </p:cNvPr>
          <p:cNvGrpSpPr/>
          <p:nvPr/>
        </p:nvGrpSpPr>
        <p:grpSpPr>
          <a:xfrm>
            <a:off x="6723167" y="3520427"/>
            <a:ext cx="3162300" cy="823912"/>
            <a:chOff x="5095875" y="1081088"/>
            <a:chExt cx="3162300" cy="823912"/>
          </a:xfrm>
        </p:grpSpPr>
        <p:sp>
          <p:nvSpPr>
            <p:cNvPr id="24" name="Retângulo: Cantos Arredondados 23">
              <a:extLst>
                <a:ext uri="{FF2B5EF4-FFF2-40B4-BE49-F238E27FC236}">
                  <a16:creationId xmlns:a16="http://schemas.microsoft.com/office/drawing/2014/main" id="{48ACE6F6-E4EE-95D2-C90D-7C61076606CA}"/>
                </a:ext>
              </a:extLst>
            </p:cNvPr>
            <p:cNvSpPr/>
            <p:nvPr/>
          </p:nvSpPr>
          <p:spPr>
            <a:xfrm>
              <a:off x="5095875" y="1081088"/>
              <a:ext cx="31623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4596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E643C0D3-EC18-F9FF-F247-311A0DA79DB4}"/>
                </a:ext>
              </a:extLst>
            </p:cNvPr>
            <p:cNvSpPr txBox="1"/>
            <p:nvPr/>
          </p:nvSpPr>
          <p:spPr>
            <a:xfrm>
              <a:off x="6515875" y="1214752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Item 03</a:t>
              </a:r>
            </a:p>
          </p:txBody>
        </p:sp>
      </p:grpSp>
      <p:pic>
        <p:nvPicPr>
          <p:cNvPr id="26" name="Gráfico 25" descr="Família com duas crianças com preenchimento sólido">
            <a:extLst>
              <a:ext uri="{FF2B5EF4-FFF2-40B4-BE49-F238E27FC236}">
                <a16:creationId xmlns:a16="http://schemas.microsoft.com/office/drawing/2014/main" id="{9ACAF2CB-229B-AAB6-2666-45ED6DB4F4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043090" y="379977"/>
            <a:ext cx="1772738" cy="177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31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A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AE4E8EC-6E6A-A94C-087A-F37B126081D5}"/>
              </a:ext>
            </a:extLst>
          </p:cNvPr>
          <p:cNvSpPr txBox="1"/>
          <p:nvPr/>
        </p:nvSpPr>
        <p:spPr>
          <a:xfrm>
            <a:off x="243566" y="199906"/>
            <a:ext cx="32892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EFA854F-37D5-314D-C441-EE6764655F82}"/>
              </a:ext>
            </a:extLst>
          </p:cNvPr>
          <p:cNvSpPr txBox="1"/>
          <p:nvPr/>
        </p:nvSpPr>
        <p:spPr>
          <a:xfrm>
            <a:off x="243566" y="1119059"/>
            <a:ext cx="20553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E5E3E4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F1F45BF-3E0E-BEAB-E3C0-7D08BC875451}"/>
              </a:ext>
            </a:extLst>
          </p:cNvPr>
          <p:cNvSpPr/>
          <p:nvPr/>
        </p:nvSpPr>
        <p:spPr>
          <a:xfrm>
            <a:off x="9067800" y="0"/>
            <a:ext cx="3124200" cy="6858000"/>
          </a:xfrm>
          <a:prstGeom prst="rect">
            <a:avLst/>
          </a:prstGeom>
          <a:solidFill>
            <a:srgbClr val="E5E3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Gráfico 4" descr="Médico com preenchimento sólido">
            <a:extLst>
              <a:ext uri="{FF2B5EF4-FFF2-40B4-BE49-F238E27FC236}">
                <a16:creationId xmlns:a16="http://schemas.microsoft.com/office/drawing/2014/main" id="{E116DE7A-55BC-2F0D-E3D6-BEFFA4AF52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5000" y="51793"/>
            <a:ext cx="1256109" cy="125610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E6A8C1D-66BB-9096-0DE7-C5BDDE69CE64}"/>
              </a:ext>
            </a:extLst>
          </p:cNvPr>
          <p:cNvSpPr txBox="1"/>
          <p:nvPr/>
        </p:nvSpPr>
        <p:spPr>
          <a:xfrm>
            <a:off x="243566" y="2835542"/>
            <a:ext cx="52531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E5E3E4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solidFill>
                  <a:srgbClr val="E5E3E4"/>
                </a:solidFill>
                <a:latin typeface="Futura BT" panose="020B0502020204020303" pitchFamily="34" charset="0"/>
              </a:rPr>
              <a:t>. </a:t>
            </a:r>
          </a:p>
        </p:txBody>
      </p:sp>
      <p:pic>
        <p:nvPicPr>
          <p:cNvPr id="7" name="Picture 2" descr="Atenção Primária à Saúde - APM">
            <a:extLst>
              <a:ext uri="{FF2B5EF4-FFF2-40B4-BE49-F238E27FC236}">
                <a16:creationId xmlns:a16="http://schemas.microsoft.com/office/drawing/2014/main" id="{0D51D5B7-ECBC-FBFA-D65D-4E7A70014E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4" r="18334"/>
          <a:stretch>
            <a:fillRect/>
          </a:stretch>
        </p:blipFill>
        <p:spPr bwMode="auto">
          <a:xfrm>
            <a:off x="5870039" y="278258"/>
            <a:ext cx="3894412" cy="3862227"/>
          </a:xfrm>
          <a:prstGeom prst="ellipse">
            <a:avLst/>
          </a:prstGeom>
          <a:noFill/>
          <a:ln w="57150">
            <a:solidFill>
              <a:srgbClr val="45969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49327912-C70B-EBAA-B8B0-5CE24C241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6" r="16616"/>
          <a:stretch/>
        </p:blipFill>
        <p:spPr bwMode="auto">
          <a:xfrm>
            <a:off x="7833937" y="2717515"/>
            <a:ext cx="3894412" cy="3862227"/>
          </a:xfrm>
          <a:prstGeom prst="ellipse">
            <a:avLst/>
          </a:prstGeom>
          <a:noFill/>
          <a:ln w="57150">
            <a:solidFill>
              <a:srgbClr val="45969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79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3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E974F1DA-BE11-43D2-DE04-74E3EA36F548}"/>
              </a:ext>
            </a:extLst>
          </p:cNvPr>
          <p:cNvSpPr/>
          <p:nvPr/>
        </p:nvSpPr>
        <p:spPr>
          <a:xfrm>
            <a:off x="9067800" y="0"/>
            <a:ext cx="3124200" cy="6858000"/>
          </a:xfrm>
          <a:prstGeom prst="rect">
            <a:avLst/>
          </a:prstGeom>
          <a:solidFill>
            <a:srgbClr val="459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Gráfico 2" descr="Médico com preenchimento sólido">
            <a:extLst>
              <a:ext uri="{FF2B5EF4-FFF2-40B4-BE49-F238E27FC236}">
                <a16:creationId xmlns:a16="http://schemas.microsoft.com/office/drawing/2014/main" id="{2D3D1FCE-CB30-DBA9-8304-C89762DD22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935891" y="-81645"/>
            <a:ext cx="1256109" cy="125610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8ACD371-FAC4-6DE4-2D1B-D738AE89CD4E}"/>
              </a:ext>
            </a:extLst>
          </p:cNvPr>
          <p:cNvSpPr txBox="1"/>
          <p:nvPr/>
        </p:nvSpPr>
        <p:spPr>
          <a:xfrm>
            <a:off x="243566" y="199906"/>
            <a:ext cx="32892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459697"/>
                </a:solidFill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976249D-01C5-2673-3E4E-F03B180406AA}"/>
              </a:ext>
            </a:extLst>
          </p:cNvPr>
          <p:cNvSpPr txBox="1"/>
          <p:nvPr/>
        </p:nvSpPr>
        <p:spPr>
          <a:xfrm>
            <a:off x="243566" y="1119059"/>
            <a:ext cx="20553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6" name="Imagem 5" descr="grátis Foto profissional grátis de casaco branco, doutor, estetoscópio Foto profissional">
            <a:extLst>
              <a:ext uri="{FF2B5EF4-FFF2-40B4-BE49-F238E27FC236}">
                <a16:creationId xmlns:a16="http://schemas.microsoft.com/office/drawing/2014/main" id="{AFAB5ED4-293A-D686-ED12-8C3DDB934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" r="8354"/>
          <a:stretch>
            <a:fillRect/>
          </a:stretch>
        </p:blipFill>
        <p:spPr bwMode="auto">
          <a:xfrm>
            <a:off x="6096000" y="-73463"/>
            <a:ext cx="9999173" cy="7293413"/>
          </a:xfrm>
          <a:custGeom>
            <a:avLst/>
            <a:gdLst>
              <a:gd name="connsiteX0" fmla="*/ 2069662 w 9402228"/>
              <a:gd name="connsiteY0" fmla="*/ 0 h 6858000"/>
              <a:gd name="connsiteX1" fmla="*/ 7332566 w 9402228"/>
              <a:gd name="connsiteY1" fmla="*/ 0 h 6858000"/>
              <a:gd name="connsiteX2" fmla="*/ 7513866 w 9402228"/>
              <a:gd name="connsiteY2" fmla="*/ 126448 h 6858000"/>
              <a:gd name="connsiteX3" fmla="*/ 9402228 w 9402228"/>
              <a:gd name="connsiteY3" fmla="*/ 3821224 h 6858000"/>
              <a:gd name="connsiteX4" fmla="*/ 8328722 w 9402228"/>
              <a:gd name="connsiteY4" fmla="*/ 6754104 h 6858000"/>
              <a:gd name="connsiteX5" fmla="*/ 8236962 w 9402228"/>
              <a:gd name="connsiteY5" fmla="*/ 6858000 h 6858000"/>
              <a:gd name="connsiteX6" fmla="*/ 7799763 w 9402228"/>
              <a:gd name="connsiteY6" fmla="*/ 6858000 h 6858000"/>
              <a:gd name="connsiteX7" fmla="*/ 7917528 w 9402228"/>
              <a:gd name="connsiteY7" fmla="*/ 6727988 h 6858000"/>
              <a:gd name="connsiteX8" fmla="*/ 8845543 w 9402228"/>
              <a:gd name="connsiteY8" fmla="*/ 4134179 h 6858000"/>
              <a:gd name="connsiteX9" fmla="*/ 4781565 w 9402228"/>
              <a:gd name="connsiteY9" fmla="*/ 56459 h 6858000"/>
              <a:gd name="connsiteX10" fmla="*/ 717587 w 9402228"/>
              <a:gd name="connsiteY10" fmla="*/ 4134179 h 6858000"/>
              <a:gd name="connsiteX11" fmla="*/ 1645602 w 9402228"/>
              <a:gd name="connsiteY11" fmla="*/ 6727988 h 6858000"/>
              <a:gd name="connsiteX12" fmla="*/ 1763367 w 9402228"/>
              <a:gd name="connsiteY12" fmla="*/ 6858000 h 6858000"/>
              <a:gd name="connsiteX13" fmla="*/ 1165266 w 9402228"/>
              <a:gd name="connsiteY13" fmla="*/ 6858000 h 6858000"/>
              <a:gd name="connsiteX14" fmla="*/ 1073506 w 9402228"/>
              <a:gd name="connsiteY14" fmla="*/ 6754104 h 6858000"/>
              <a:gd name="connsiteX15" fmla="*/ 0 w 9402228"/>
              <a:gd name="connsiteY15" fmla="*/ 3821224 h 6858000"/>
              <a:gd name="connsiteX16" fmla="*/ 1888362 w 9402228"/>
              <a:gd name="connsiteY16" fmla="*/ 126448 h 6858000"/>
              <a:gd name="connsiteX17" fmla="*/ 2069662 w 9402228"/>
              <a:gd name="connsiteY1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402228" h="6858000">
                <a:moveTo>
                  <a:pt x="2069662" y="0"/>
                </a:moveTo>
                <a:lnTo>
                  <a:pt x="7332566" y="0"/>
                </a:lnTo>
                <a:lnTo>
                  <a:pt x="7513866" y="126448"/>
                </a:lnTo>
                <a:cubicBezTo>
                  <a:pt x="8660218" y="967278"/>
                  <a:pt x="9402228" y="2309264"/>
                  <a:pt x="9402228" y="3821224"/>
                </a:cubicBezTo>
                <a:cubicBezTo>
                  <a:pt x="9402228" y="4935300"/>
                  <a:pt x="8999364" y="5957091"/>
                  <a:pt x="8328722" y="6754104"/>
                </a:cubicBezTo>
                <a:lnTo>
                  <a:pt x="8236962" y="6858000"/>
                </a:lnTo>
                <a:lnTo>
                  <a:pt x="7799763" y="6858000"/>
                </a:lnTo>
                <a:lnTo>
                  <a:pt x="7917528" y="6727988"/>
                </a:lnTo>
                <a:cubicBezTo>
                  <a:pt x="8497278" y="6023118"/>
                  <a:pt x="8845543" y="5119457"/>
                  <a:pt x="8845543" y="4134179"/>
                </a:cubicBezTo>
                <a:cubicBezTo>
                  <a:pt x="8845543" y="1882116"/>
                  <a:pt x="7026038" y="56459"/>
                  <a:pt x="4781565" y="56459"/>
                </a:cubicBezTo>
                <a:cubicBezTo>
                  <a:pt x="2537092" y="56459"/>
                  <a:pt x="717587" y="1882116"/>
                  <a:pt x="717587" y="4134179"/>
                </a:cubicBezTo>
                <a:cubicBezTo>
                  <a:pt x="717587" y="5119457"/>
                  <a:pt x="1065852" y="6023118"/>
                  <a:pt x="1645602" y="6727988"/>
                </a:cubicBezTo>
                <a:lnTo>
                  <a:pt x="1763367" y="6858000"/>
                </a:lnTo>
                <a:lnTo>
                  <a:pt x="1165266" y="6858000"/>
                </a:lnTo>
                <a:lnTo>
                  <a:pt x="1073506" y="6754104"/>
                </a:lnTo>
                <a:cubicBezTo>
                  <a:pt x="402864" y="5957091"/>
                  <a:pt x="0" y="4935300"/>
                  <a:pt x="0" y="3821224"/>
                </a:cubicBezTo>
                <a:cubicBezTo>
                  <a:pt x="0" y="2309264"/>
                  <a:pt x="742010" y="967278"/>
                  <a:pt x="1888362" y="126448"/>
                </a:cubicBezTo>
                <a:lnTo>
                  <a:pt x="2069662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 descr="grátis Foto profissional grátis de casaco branco, doutor, estetoscópio Foto profissional">
            <a:extLst>
              <a:ext uri="{FF2B5EF4-FFF2-40B4-BE49-F238E27FC236}">
                <a16:creationId xmlns:a16="http://schemas.microsoft.com/office/drawing/2014/main" id="{D82860B9-FAE0-6BD8-FA9D-FF5B9C5B0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8" t="12629" r="26481" b="1191"/>
          <a:stretch>
            <a:fillRect/>
          </a:stretch>
        </p:blipFill>
        <p:spPr bwMode="auto">
          <a:xfrm>
            <a:off x="7544804" y="852802"/>
            <a:ext cx="6685628" cy="6285503"/>
          </a:xfrm>
          <a:custGeom>
            <a:avLst/>
            <a:gdLst>
              <a:gd name="connsiteX0" fmla="*/ 3143250 w 6286500"/>
              <a:gd name="connsiteY0" fmla="*/ 0 h 5910262"/>
              <a:gd name="connsiteX1" fmla="*/ 6286500 w 6286500"/>
              <a:gd name="connsiteY1" fmla="*/ 2955131 h 5910262"/>
              <a:gd name="connsiteX2" fmla="*/ 3143250 w 6286500"/>
              <a:gd name="connsiteY2" fmla="*/ 5910262 h 5910262"/>
              <a:gd name="connsiteX3" fmla="*/ 0 w 6286500"/>
              <a:gd name="connsiteY3" fmla="*/ 2955131 h 5910262"/>
              <a:gd name="connsiteX4" fmla="*/ 3143250 w 6286500"/>
              <a:gd name="connsiteY4" fmla="*/ 0 h 5910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86500" h="5910262">
                <a:moveTo>
                  <a:pt x="3143250" y="0"/>
                </a:moveTo>
                <a:cubicBezTo>
                  <a:pt x="4879219" y="0"/>
                  <a:pt x="6286500" y="1323057"/>
                  <a:pt x="6286500" y="2955131"/>
                </a:cubicBezTo>
                <a:cubicBezTo>
                  <a:pt x="6286500" y="4587205"/>
                  <a:pt x="4879219" y="5910262"/>
                  <a:pt x="3143250" y="5910262"/>
                </a:cubicBezTo>
                <a:cubicBezTo>
                  <a:pt x="1407281" y="5910262"/>
                  <a:pt x="0" y="4587205"/>
                  <a:pt x="0" y="2955131"/>
                </a:cubicBezTo>
                <a:cubicBezTo>
                  <a:pt x="0" y="1323057"/>
                  <a:pt x="1407281" y="0"/>
                  <a:pt x="314325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AC5AC766-89AA-BF9E-080F-20FC77821106}"/>
              </a:ext>
            </a:extLst>
          </p:cNvPr>
          <p:cNvGrpSpPr/>
          <p:nvPr/>
        </p:nvGrpSpPr>
        <p:grpSpPr>
          <a:xfrm>
            <a:off x="370500" y="2110942"/>
            <a:ext cx="5725500" cy="823912"/>
            <a:chOff x="5095875" y="1081088"/>
            <a:chExt cx="5725500" cy="823912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2734C5A2-586A-B756-2C2E-B573E0B5234C}"/>
                </a:ext>
              </a:extLst>
            </p:cNvPr>
            <p:cNvSpPr/>
            <p:nvPr/>
          </p:nvSpPr>
          <p:spPr>
            <a:xfrm>
              <a:off x="5095875" y="1081088"/>
              <a:ext cx="57255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4596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C5B51226-E669-B1F4-E930-4C8DB0F96047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Item 01</a:t>
              </a:r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1D3B98B7-339A-15C1-3FFD-E5564DDE26BD}"/>
              </a:ext>
            </a:extLst>
          </p:cNvPr>
          <p:cNvGrpSpPr/>
          <p:nvPr/>
        </p:nvGrpSpPr>
        <p:grpSpPr>
          <a:xfrm>
            <a:off x="370500" y="3331486"/>
            <a:ext cx="5725500" cy="823912"/>
            <a:chOff x="5095875" y="1081088"/>
            <a:chExt cx="5725500" cy="823912"/>
          </a:xfrm>
        </p:grpSpPr>
        <p:sp>
          <p:nvSpPr>
            <p:cNvPr id="12" name="Retângulo: Cantos Arredondados 11">
              <a:extLst>
                <a:ext uri="{FF2B5EF4-FFF2-40B4-BE49-F238E27FC236}">
                  <a16:creationId xmlns:a16="http://schemas.microsoft.com/office/drawing/2014/main" id="{40AF5268-6443-C0A6-4836-0551E1F59B9D}"/>
                </a:ext>
              </a:extLst>
            </p:cNvPr>
            <p:cNvSpPr/>
            <p:nvPr/>
          </p:nvSpPr>
          <p:spPr>
            <a:xfrm>
              <a:off x="5095875" y="1081088"/>
              <a:ext cx="57255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4596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5B552D27-C63C-20C1-46FC-CF42E21DE580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Item 02</a:t>
              </a: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435EFBA4-03BA-1D96-7EC2-6BE10E8B17F6}"/>
              </a:ext>
            </a:extLst>
          </p:cNvPr>
          <p:cNvGrpSpPr/>
          <p:nvPr/>
        </p:nvGrpSpPr>
        <p:grpSpPr>
          <a:xfrm>
            <a:off x="370500" y="4552030"/>
            <a:ext cx="5725500" cy="823912"/>
            <a:chOff x="5095875" y="1081088"/>
            <a:chExt cx="5725500" cy="823912"/>
          </a:xfrm>
        </p:grpSpPr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50953461-895E-D75A-EE10-82CBE4467873}"/>
                </a:ext>
              </a:extLst>
            </p:cNvPr>
            <p:cNvSpPr/>
            <p:nvPr/>
          </p:nvSpPr>
          <p:spPr>
            <a:xfrm>
              <a:off x="5095875" y="1081088"/>
              <a:ext cx="57255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4596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FDFE488D-DF49-22C5-C683-0F64E902C860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Item 03</a:t>
              </a:r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30540E05-9DA6-46AC-4109-E06C1B74AB06}"/>
              </a:ext>
            </a:extLst>
          </p:cNvPr>
          <p:cNvGrpSpPr/>
          <p:nvPr/>
        </p:nvGrpSpPr>
        <p:grpSpPr>
          <a:xfrm>
            <a:off x="370500" y="5772574"/>
            <a:ext cx="5725500" cy="823912"/>
            <a:chOff x="5095875" y="1081088"/>
            <a:chExt cx="5725500" cy="82391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3F549BA6-ACF7-F6E5-8E19-DB38F663A9C8}"/>
                </a:ext>
              </a:extLst>
            </p:cNvPr>
            <p:cNvSpPr/>
            <p:nvPr/>
          </p:nvSpPr>
          <p:spPr>
            <a:xfrm>
              <a:off x="5095875" y="1081088"/>
              <a:ext cx="5725500" cy="823912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4596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8D9F4F45-10F7-989B-817B-678488EF37F6}"/>
                </a:ext>
              </a:extLst>
            </p:cNvPr>
            <p:cNvSpPr txBox="1"/>
            <p:nvPr/>
          </p:nvSpPr>
          <p:spPr>
            <a:xfrm>
              <a:off x="5253491" y="1200656"/>
              <a:ext cx="15616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3200" dirty="0">
                  <a:latin typeface="Futura BT" panose="020B0502020204020303" pitchFamily="34" charset="0"/>
                </a:rPr>
                <a:t>Item 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58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A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Logotipo&#10;&#10;O conteúdo gerado por IA pode estar incorreto.">
            <a:extLst>
              <a:ext uri="{FF2B5EF4-FFF2-40B4-BE49-F238E27FC236}">
                <a16:creationId xmlns:a16="http://schemas.microsoft.com/office/drawing/2014/main" id="{5FF81D5B-6F48-CB6B-01D6-1B06BF42A06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5119651" y="703104"/>
            <a:ext cx="7102125" cy="7102125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D4A4BED2-D543-4EBD-4562-EB43452B90E5}"/>
              </a:ext>
            </a:extLst>
          </p:cNvPr>
          <p:cNvSpPr/>
          <p:nvPr/>
        </p:nvSpPr>
        <p:spPr>
          <a:xfrm>
            <a:off x="0" y="0"/>
            <a:ext cx="3124200" cy="6858000"/>
          </a:xfrm>
          <a:prstGeom prst="rect">
            <a:avLst/>
          </a:prstGeom>
          <a:solidFill>
            <a:srgbClr val="E5E3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Gráfico 2" descr="Médico com preenchimento sólido">
            <a:extLst>
              <a:ext uri="{FF2B5EF4-FFF2-40B4-BE49-F238E27FC236}">
                <a16:creationId xmlns:a16="http://schemas.microsoft.com/office/drawing/2014/main" id="{9424EC0F-C987-E0C9-7604-5B46A0A27E8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114" y="153393"/>
            <a:ext cx="1256109" cy="1256109"/>
          </a:xfrm>
          <a:prstGeom prst="rect">
            <a:avLst/>
          </a:prstGeom>
        </p:spPr>
      </p:pic>
      <p:pic>
        <p:nvPicPr>
          <p:cNvPr id="4" name="Imagem 3" descr="Placa de computador&#10;&#10;Descrição gerada automaticamente com confiança média">
            <a:extLst>
              <a:ext uri="{FF2B5EF4-FFF2-40B4-BE49-F238E27FC236}">
                <a16:creationId xmlns:a16="http://schemas.microsoft.com/office/drawing/2014/main" id="{CDA949FD-1EDA-6726-917B-2A559C089A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403642">
            <a:off x="-249340" y="0"/>
            <a:ext cx="6051367" cy="8180052"/>
          </a:xfrm>
          <a:prstGeom prst="rect">
            <a:avLst/>
          </a:prstGeom>
        </p:spPr>
      </p:pic>
      <p:pic>
        <p:nvPicPr>
          <p:cNvPr id="5" name="Gráfico 4" descr="Família com duas crianças com preenchimento sólido">
            <a:extLst>
              <a:ext uri="{FF2B5EF4-FFF2-40B4-BE49-F238E27FC236}">
                <a16:creationId xmlns:a16="http://schemas.microsoft.com/office/drawing/2014/main" id="{C2B68B8D-D174-B0C7-0F41-CA5945E28C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 rot="21403642">
            <a:off x="2300686" y="4057437"/>
            <a:ext cx="1256109" cy="125610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CA3BDC3-7BFE-700B-8BB1-79A1DAB3F129}"/>
              </a:ext>
            </a:extLst>
          </p:cNvPr>
          <p:cNvSpPr txBox="1"/>
          <p:nvPr/>
        </p:nvSpPr>
        <p:spPr>
          <a:xfrm rot="21403642">
            <a:off x="819022" y="3060708"/>
            <a:ext cx="39146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Futura BT" panose="020B0502020204020303" pitchFamily="34" charset="0"/>
              </a:rPr>
              <a:t>Este é um espaço para um pequeno texto. </a:t>
            </a:r>
          </a:p>
        </p:txBody>
      </p:sp>
      <p:pic>
        <p:nvPicPr>
          <p:cNvPr id="7" name="Gráfico 6" descr="Família com duas crianças com preenchimento sólido">
            <a:extLst>
              <a:ext uri="{FF2B5EF4-FFF2-40B4-BE49-F238E27FC236}">
                <a16:creationId xmlns:a16="http://schemas.microsoft.com/office/drawing/2014/main" id="{98E214ED-706F-E5B8-2430-E82D3ECF6C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 rot="21403642">
            <a:off x="2148287" y="1961545"/>
            <a:ext cx="1256109" cy="125610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20D2C5EB-9FFB-0301-6FF2-EB91E035500D}"/>
              </a:ext>
            </a:extLst>
          </p:cNvPr>
          <p:cNvSpPr txBox="1"/>
          <p:nvPr/>
        </p:nvSpPr>
        <p:spPr>
          <a:xfrm rot="21403642">
            <a:off x="971419" y="5131665"/>
            <a:ext cx="39146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51C060F-94EA-5EBF-DC73-87BB9DB81954}"/>
              </a:ext>
            </a:extLst>
          </p:cNvPr>
          <p:cNvSpPr txBox="1"/>
          <p:nvPr/>
        </p:nvSpPr>
        <p:spPr>
          <a:xfrm>
            <a:off x="8549366" y="149106"/>
            <a:ext cx="32892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latin typeface="Arial Rounded MT Bold" panose="020F0704030504030204" pitchFamily="34" charset="0"/>
              </a:rPr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E91E3B7-8FB3-25D8-4537-0251D613A02A}"/>
              </a:ext>
            </a:extLst>
          </p:cNvPr>
          <p:cNvSpPr txBox="1"/>
          <p:nvPr/>
        </p:nvSpPr>
        <p:spPr>
          <a:xfrm>
            <a:off x="9690287" y="1068259"/>
            <a:ext cx="20553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E5E3E4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BA982E4-D1D6-CCF4-F80B-B01746416264}"/>
              </a:ext>
            </a:extLst>
          </p:cNvPr>
          <p:cNvSpPr txBox="1"/>
          <p:nvPr/>
        </p:nvSpPr>
        <p:spPr>
          <a:xfrm>
            <a:off x="6517926" y="2784742"/>
            <a:ext cx="52531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solidFill>
                  <a:srgbClr val="E5E3E4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solidFill>
                  <a:srgbClr val="E5E3E4"/>
                </a:solidFill>
                <a:latin typeface="Futura BT" panose="020B0502020204020303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9843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556</Words>
  <Application>Microsoft Office PowerPoint</Application>
  <PresentationFormat>Widescreen</PresentationFormat>
  <Paragraphs>154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8" baseType="lpstr">
      <vt:lpstr>Futura BT</vt:lpstr>
      <vt:lpstr>Arial Rounded MT Bold</vt:lpstr>
      <vt:lpstr>Bison Bold</vt:lpstr>
      <vt:lpstr>Aptos Display</vt:lpstr>
      <vt:lpstr>Arial</vt:lpstr>
      <vt:lpstr>Aptos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1</cp:revision>
  <dcterms:created xsi:type="dcterms:W3CDTF">2025-07-15T02:20:18Z</dcterms:created>
  <dcterms:modified xsi:type="dcterms:W3CDTF">2026-07-20T22:24:57Z</dcterms:modified>
</cp:coreProperties>
</file>