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61" r:id="rId3"/>
    <p:sldId id="262" r:id="rId4"/>
    <p:sldId id="264" r:id="rId5"/>
    <p:sldId id="265" r:id="rId6"/>
    <p:sldId id="266" r:id="rId7"/>
    <p:sldId id="267" r:id="rId8"/>
    <p:sldId id="259" r:id="rId9"/>
    <p:sldId id="257" r:id="rId10"/>
    <p:sldId id="268" r:id="rId11"/>
    <p:sldId id="269" r:id="rId12"/>
    <p:sldId id="270" r:id="rId13"/>
    <p:sldId id="271" r:id="rId14"/>
    <p:sldId id="272" r:id="rId15"/>
    <p:sldId id="273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60" r:id="rId24"/>
    <p:sldId id="258" r:id="rId25"/>
    <p:sldId id="284" r:id="rId26"/>
    <p:sldId id="285" r:id="rId27"/>
    <p:sldId id="286" r:id="rId28"/>
    <p:sldId id="287" r:id="rId29"/>
    <p:sldId id="288" r:id="rId30"/>
    <p:sldId id="289" r:id="rId31"/>
    <p:sldId id="274" r:id="rId32"/>
  </p:sldIdLst>
  <p:sldSz cx="12192000" cy="6858000"/>
  <p:notesSz cx="6858000" cy="9144000"/>
  <p:embeddedFontLst>
    <p:embeddedFont>
      <p:font typeface="Avenir Next LT Pro Light" panose="020B0304020202020204" pitchFamily="34" charset="0"/>
      <p:regular r:id="rId33"/>
      <p:italic r:id="rId34"/>
    </p:embeddedFont>
    <p:embeddedFont>
      <p:font typeface="Bison Bold" panose="00000400000000000000" pitchFamily="2" charset="0"/>
      <p:regular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Calibri Light" panose="020F0302020204030204" pitchFamily="34" charset="0"/>
      <p:regular r:id="rId40"/>
      <p:italic r:id="rId41"/>
    </p:embeddedFont>
    <p:embeddedFont>
      <p:font typeface="Impact" panose="020B0806030902050204" pitchFamily="34" charset="0"/>
      <p:regular r:id="rId42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ECAE6"/>
    <a:srgbClr val="2B2D42"/>
    <a:srgbClr val="EF233C"/>
    <a:srgbClr val="EDF2F4"/>
    <a:srgbClr val="8D99AE"/>
    <a:srgbClr val="D90429"/>
    <a:srgbClr val="C313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7" d="100"/>
          <a:sy n="107" d="100"/>
        </p:scale>
        <p:origin x="612" y="78"/>
      </p:cViewPr>
      <p:guideLst>
        <p:guide orient="horz" pos="2137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7.fntdata"/><Relationship Id="rId21" Type="http://schemas.openxmlformats.org/officeDocument/2006/relationships/slide" Target="slides/slide20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3.fntdata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font" Target="fonts/font9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io Monteiro" userId="aef6e9f59deaac01" providerId="LiveId" clId="{7B3A6A67-7B57-4D96-ABB2-5582AC2EC312}"/>
    <pc:docChg chg="custSel addSld modSld sldOrd">
      <pc:chgData name="Marcio Monteiro" userId="aef6e9f59deaac01" providerId="LiveId" clId="{7B3A6A67-7B57-4D96-ABB2-5582AC2EC312}" dt="2022-08-13T00:10:48.244" v="517" actId="1076"/>
      <pc:docMkLst>
        <pc:docMk/>
      </pc:docMkLst>
      <pc:sldChg chg="delSp mod">
        <pc:chgData name="Marcio Monteiro" userId="aef6e9f59deaac01" providerId="LiveId" clId="{7B3A6A67-7B57-4D96-ABB2-5582AC2EC312}" dt="2022-08-12T23:40:35.943" v="1" actId="21"/>
        <pc:sldMkLst>
          <pc:docMk/>
          <pc:sldMk cId="4162757539" sldId="256"/>
        </pc:sldMkLst>
        <pc:picChg chg="del">
          <ac:chgData name="Marcio Monteiro" userId="aef6e9f59deaac01" providerId="LiveId" clId="{7B3A6A67-7B57-4D96-ABB2-5582AC2EC312}" dt="2022-08-12T23:40:35.943" v="1" actId="21"/>
          <ac:picMkLst>
            <pc:docMk/>
            <pc:sldMk cId="4162757539" sldId="256"/>
            <ac:picMk id="335" creationId="{0BD4650D-AA91-B46D-D3C4-9CA45D9BD047}"/>
          </ac:picMkLst>
        </pc:picChg>
      </pc:sldChg>
      <pc:sldChg chg="addSp modSp new mod modTransition setBg modAnim">
        <pc:chgData name="Marcio Monteiro" userId="aef6e9f59deaac01" providerId="LiveId" clId="{7B3A6A67-7B57-4D96-ABB2-5582AC2EC312}" dt="2022-08-12T23:57:44.602" v="340" actId="1076"/>
        <pc:sldMkLst>
          <pc:docMk/>
          <pc:sldMk cId="4183353364" sldId="257"/>
        </pc:sldMkLst>
        <pc:spChg chg="add mod">
          <ac:chgData name="Marcio Monteiro" userId="aef6e9f59deaac01" providerId="LiveId" clId="{7B3A6A67-7B57-4D96-ABB2-5582AC2EC312}" dt="2022-08-12T23:42:46.863" v="155" actId="1076"/>
          <ac:spMkLst>
            <pc:docMk/>
            <pc:sldMk cId="4183353364" sldId="257"/>
            <ac:spMk id="3" creationId="{A3015710-0A46-C286-6469-0178B5068343}"/>
          </ac:spMkLst>
        </pc:spChg>
        <pc:spChg chg="add mod">
          <ac:chgData name="Marcio Monteiro" userId="aef6e9f59deaac01" providerId="LiveId" clId="{7B3A6A67-7B57-4D96-ABB2-5582AC2EC312}" dt="2022-08-12T23:57:44.602" v="340" actId="1076"/>
          <ac:spMkLst>
            <pc:docMk/>
            <pc:sldMk cId="4183353364" sldId="257"/>
            <ac:spMk id="4" creationId="{8908B0BA-CDAD-BFD0-76E3-ABA0879E56F7}"/>
          </ac:spMkLst>
        </pc:spChg>
        <pc:spChg chg="add mod">
          <ac:chgData name="Marcio Monteiro" userId="aef6e9f59deaac01" providerId="LiveId" clId="{7B3A6A67-7B57-4D96-ABB2-5582AC2EC312}" dt="2022-08-12T23:46:15.385" v="274" actId="1076"/>
          <ac:spMkLst>
            <pc:docMk/>
            <pc:sldMk cId="4183353364" sldId="257"/>
            <ac:spMk id="8" creationId="{AA6C5C33-DF23-D867-7B27-DE2B25BA55E2}"/>
          </ac:spMkLst>
        </pc:spChg>
        <pc:spChg chg="add mod">
          <ac:chgData name="Marcio Monteiro" userId="aef6e9f59deaac01" providerId="LiveId" clId="{7B3A6A67-7B57-4D96-ABB2-5582AC2EC312}" dt="2022-08-12T23:46:17.945" v="275" actId="1076"/>
          <ac:spMkLst>
            <pc:docMk/>
            <pc:sldMk cId="4183353364" sldId="257"/>
            <ac:spMk id="9" creationId="{8CE81A91-92B0-A7C0-2993-3A8963BAEA68}"/>
          </ac:spMkLst>
        </pc:spChg>
        <pc:spChg chg="add mod">
          <ac:chgData name="Marcio Monteiro" userId="aef6e9f59deaac01" providerId="LiveId" clId="{7B3A6A67-7B57-4D96-ABB2-5582AC2EC312}" dt="2022-08-12T23:47:15.281" v="286" actId="1076"/>
          <ac:spMkLst>
            <pc:docMk/>
            <pc:sldMk cId="4183353364" sldId="257"/>
            <ac:spMk id="11" creationId="{59FA8821-EA15-B609-5FA4-D67A1FFECC9B}"/>
          </ac:spMkLst>
        </pc:spChg>
        <pc:spChg chg="add mod ord">
          <ac:chgData name="Marcio Monteiro" userId="aef6e9f59deaac01" providerId="LiveId" clId="{7B3A6A67-7B57-4D96-ABB2-5582AC2EC312}" dt="2022-08-12T23:50:02.947" v="302" actId="167"/>
          <ac:spMkLst>
            <pc:docMk/>
            <pc:sldMk cId="4183353364" sldId="257"/>
            <ac:spMk id="12" creationId="{9F69BE0F-5D6D-54EF-EAF6-43B3FDCE5B1B}"/>
          </ac:spMkLst>
        </pc:spChg>
        <pc:spChg chg="add mod">
          <ac:chgData name="Marcio Monteiro" userId="aef6e9f59deaac01" providerId="LiveId" clId="{7B3A6A67-7B57-4D96-ABB2-5582AC2EC312}" dt="2022-08-12T23:47:23.040" v="288" actId="1076"/>
          <ac:spMkLst>
            <pc:docMk/>
            <pc:sldMk cId="4183353364" sldId="257"/>
            <ac:spMk id="13" creationId="{5FA82642-062E-9281-CB85-8317AB560420}"/>
          </ac:spMkLst>
        </pc:spChg>
        <pc:picChg chg="add mod">
          <ac:chgData name="Marcio Monteiro" userId="aef6e9f59deaac01" providerId="LiveId" clId="{7B3A6A67-7B57-4D96-ABB2-5582AC2EC312}" dt="2022-08-12T23:40:36.816" v="2"/>
          <ac:picMkLst>
            <pc:docMk/>
            <pc:sldMk cId="4183353364" sldId="257"/>
            <ac:picMk id="2" creationId="{DEE44180-AC70-58C0-E44A-E00D2C8DC27F}"/>
          </ac:picMkLst>
        </pc:picChg>
        <pc:picChg chg="add mod">
          <ac:chgData name="Marcio Monteiro" userId="aef6e9f59deaac01" providerId="LiveId" clId="{7B3A6A67-7B57-4D96-ABB2-5582AC2EC312}" dt="2022-08-12T23:43:14.002" v="166" actId="1076"/>
          <ac:picMkLst>
            <pc:docMk/>
            <pc:sldMk cId="4183353364" sldId="257"/>
            <ac:picMk id="5" creationId="{0D826504-81A7-728B-A2BB-09F3704024F1}"/>
          </ac:picMkLst>
        </pc:picChg>
        <pc:picChg chg="add mod">
          <ac:chgData name="Marcio Monteiro" userId="aef6e9f59deaac01" providerId="LiveId" clId="{7B3A6A67-7B57-4D96-ABB2-5582AC2EC312}" dt="2022-08-12T23:43:12.868" v="165" actId="1076"/>
          <ac:picMkLst>
            <pc:docMk/>
            <pc:sldMk cId="4183353364" sldId="257"/>
            <ac:picMk id="6" creationId="{95069FDF-6194-A086-E393-93B8DC0806B1}"/>
          </ac:picMkLst>
        </pc:picChg>
        <pc:picChg chg="add mod">
          <ac:chgData name="Marcio Monteiro" userId="aef6e9f59deaac01" providerId="LiveId" clId="{7B3A6A67-7B57-4D96-ABB2-5582AC2EC312}" dt="2022-08-12T23:43:10.820" v="163" actId="1076"/>
          <ac:picMkLst>
            <pc:docMk/>
            <pc:sldMk cId="4183353364" sldId="257"/>
            <ac:picMk id="7" creationId="{62CC0415-3A45-EDC8-C4BB-1E7A08948070}"/>
          </ac:picMkLst>
        </pc:picChg>
        <pc:picChg chg="add mod">
          <ac:chgData name="Marcio Monteiro" userId="aef6e9f59deaac01" providerId="LiveId" clId="{7B3A6A67-7B57-4D96-ABB2-5582AC2EC312}" dt="2022-08-12T23:46:24.201" v="277" actId="1076"/>
          <ac:picMkLst>
            <pc:docMk/>
            <pc:sldMk cId="4183353364" sldId="257"/>
            <ac:picMk id="10" creationId="{39658EB2-6503-5E33-9695-9246D70E98D5}"/>
          </ac:picMkLst>
        </pc:picChg>
        <pc:picChg chg="add mod">
          <ac:chgData name="Marcio Monteiro" userId="aef6e9f59deaac01" providerId="LiveId" clId="{7B3A6A67-7B57-4D96-ABB2-5582AC2EC312}" dt="2022-08-12T23:46:15.385" v="274" actId="1076"/>
          <ac:picMkLst>
            <pc:docMk/>
            <pc:sldMk cId="4183353364" sldId="257"/>
            <ac:picMk id="1026" creationId="{ED2B3B34-74A5-56A5-5B3E-B8705C635E1A}"/>
          </ac:picMkLst>
        </pc:picChg>
      </pc:sldChg>
      <pc:sldChg chg="modSp add mod setBg">
        <pc:chgData name="Marcio Monteiro" userId="aef6e9f59deaac01" providerId="LiveId" clId="{7B3A6A67-7B57-4D96-ABB2-5582AC2EC312}" dt="2022-08-12T23:57:48.845" v="341" actId="1076"/>
        <pc:sldMkLst>
          <pc:docMk/>
          <pc:sldMk cId="1242943500" sldId="258"/>
        </pc:sldMkLst>
        <pc:spChg chg="mod">
          <ac:chgData name="Marcio Monteiro" userId="aef6e9f59deaac01" providerId="LiveId" clId="{7B3A6A67-7B57-4D96-ABB2-5582AC2EC312}" dt="2022-08-12T23:53:28.576" v="318" actId="207"/>
          <ac:spMkLst>
            <pc:docMk/>
            <pc:sldMk cId="1242943500" sldId="258"/>
            <ac:spMk id="3" creationId="{A3015710-0A46-C286-6469-0178B5068343}"/>
          </ac:spMkLst>
        </pc:spChg>
        <pc:spChg chg="mod">
          <ac:chgData name="Marcio Monteiro" userId="aef6e9f59deaac01" providerId="LiveId" clId="{7B3A6A67-7B57-4D96-ABB2-5582AC2EC312}" dt="2022-08-12T23:57:48.845" v="341" actId="1076"/>
          <ac:spMkLst>
            <pc:docMk/>
            <pc:sldMk cId="1242943500" sldId="258"/>
            <ac:spMk id="4" creationId="{8908B0BA-CDAD-BFD0-76E3-ABA0879E56F7}"/>
          </ac:spMkLst>
        </pc:spChg>
        <pc:spChg chg="mod">
          <ac:chgData name="Marcio Monteiro" userId="aef6e9f59deaac01" providerId="LiveId" clId="{7B3A6A67-7B57-4D96-ABB2-5582AC2EC312}" dt="2022-08-12T23:54:20.107" v="325" actId="207"/>
          <ac:spMkLst>
            <pc:docMk/>
            <pc:sldMk cId="1242943500" sldId="258"/>
            <ac:spMk id="8" creationId="{AA6C5C33-DF23-D867-7B27-DE2B25BA55E2}"/>
          </ac:spMkLst>
        </pc:spChg>
        <pc:spChg chg="mod">
          <ac:chgData name="Marcio Monteiro" userId="aef6e9f59deaac01" providerId="LiveId" clId="{7B3A6A67-7B57-4D96-ABB2-5582AC2EC312}" dt="2022-08-12T23:54:38.151" v="329" actId="207"/>
          <ac:spMkLst>
            <pc:docMk/>
            <pc:sldMk cId="1242943500" sldId="258"/>
            <ac:spMk id="9" creationId="{8CE81A91-92B0-A7C0-2993-3A8963BAEA68}"/>
          </ac:spMkLst>
        </pc:spChg>
        <pc:spChg chg="mod">
          <ac:chgData name="Marcio Monteiro" userId="aef6e9f59deaac01" providerId="LiveId" clId="{7B3A6A67-7B57-4D96-ABB2-5582AC2EC312}" dt="2022-08-12T23:54:46.656" v="330" actId="207"/>
          <ac:spMkLst>
            <pc:docMk/>
            <pc:sldMk cId="1242943500" sldId="258"/>
            <ac:spMk id="11" creationId="{59FA8821-EA15-B609-5FA4-D67A1FFECC9B}"/>
          </ac:spMkLst>
        </pc:spChg>
        <pc:spChg chg="mod">
          <ac:chgData name="Marcio Monteiro" userId="aef6e9f59deaac01" providerId="LiveId" clId="{7B3A6A67-7B57-4D96-ABB2-5582AC2EC312}" dt="2022-08-12T23:54:46.656" v="330" actId="207"/>
          <ac:spMkLst>
            <pc:docMk/>
            <pc:sldMk cId="1242943500" sldId="258"/>
            <ac:spMk id="12" creationId="{9F69BE0F-5D6D-54EF-EAF6-43B3FDCE5B1B}"/>
          </ac:spMkLst>
        </pc:spChg>
        <pc:spChg chg="mod">
          <ac:chgData name="Marcio Monteiro" userId="aef6e9f59deaac01" providerId="LiveId" clId="{7B3A6A67-7B57-4D96-ABB2-5582AC2EC312}" dt="2022-08-12T23:54:46.656" v="330" actId="207"/>
          <ac:spMkLst>
            <pc:docMk/>
            <pc:sldMk cId="1242943500" sldId="258"/>
            <ac:spMk id="13" creationId="{5FA82642-062E-9281-CB85-8317AB560420}"/>
          </ac:spMkLst>
        </pc:spChg>
      </pc:sldChg>
      <pc:sldChg chg="addSp delSp modSp new mod modTransition setBg modAnim">
        <pc:chgData name="Marcio Monteiro" userId="aef6e9f59deaac01" providerId="LiveId" clId="{7B3A6A67-7B57-4D96-ABB2-5582AC2EC312}" dt="2022-08-13T00:08:50.074" v="490"/>
        <pc:sldMkLst>
          <pc:docMk/>
          <pc:sldMk cId="1331637174" sldId="259"/>
        </pc:sldMkLst>
        <pc:spChg chg="add mod">
          <ac:chgData name="Marcio Monteiro" userId="aef6e9f59deaac01" providerId="LiveId" clId="{7B3A6A67-7B57-4D96-ABB2-5582AC2EC312}" dt="2022-08-12T23:58:44.071" v="358" actId="1076"/>
          <ac:spMkLst>
            <pc:docMk/>
            <pc:sldMk cId="1331637174" sldId="259"/>
            <ac:spMk id="4" creationId="{8536FFCD-7BB6-6577-E021-1CCA97273145}"/>
          </ac:spMkLst>
        </pc:spChg>
        <pc:spChg chg="add mod">
          <ac:chgData name="Marcio Monteiro" userId="aef6e9f59deaac01" providerId="LiveId" clId="{7B3A6A67-7B57-4D96-ABB2-5582AC2EC312}" dt="2022-08-12T23:58:44.071" v="358" actId="1076"/>
          <ac:spMkLst>
            <pc:docMk/>
            <pc:sldMk cId="1331637174" sldId="259"/>
            <ac:spMk id="5" creationId="{47B6B267-2C11-18ED-2873-85A560718BDD}"/>
          </ac:spMkLst>
        </pc:spChg>
        <pc:spChg chg="add mod">
          <ac:chgData name="Marcio Monteiro" userId="aef6e9f59deaac01" providerId="LiveId" clId="{7B3A6A67-7B57-4D96-ABB2-5582AC2EC312}" dt="2022-08-13T00:00:25.408" v="397" actId="1076"/>
          <ac:spMkLst>
            <pc:docMk/>
            <pc:sldMk cId="1331637174" sldId="259"/>
            <ac:spMk id="6" creationId="{909AA41E-BD57-D7C3-0FCE-DFBBD40143BD}"/>
          </ac:spMkLst>
        </pc:spChg>
        <pc:spChg chg="add mod">
          <ac:chgData name="Marcio Monteiro" userId="aef6e9f59deaac01" providerId="LiveId" clId="{7B3A6A67-7B57-4D96-ABB2-5582AC2EC312}" dt="2022-08-13T00:01:06.702" v="417" actId="1076"/>
          <ac:spMkLst>
            <pc:docMk/>
            <pc:sldMk cId="1331637174" sldId="259"/>
            <ac:spMk id="10" creationId="{42338361-4E1A-B3D9-B2B8-7DB64A052B57}"/>
          </ac:spMkLst>
        </pc:spChg>
        <pc:spChg chg="add del mod">
          <ac:chgData name="Marcio Monteiro" userId="aef6e9f59deaac01" providerId="LiveId" clId="{7B3A6A67-7B57-4D96-ABB2-5582AC2EC312}" dt="2022-08-13T00:01:10.236" v="419" actId="478"/>
          <ac:spMkLst>
            <pc:docMk/>
            <pc:sldMk cId="1331637174" sldId="259"/>
            <ac:spMk id="11" creationId="{8FCA0D95-5459-47EE-8FA3-E60664CAFD72}"/>
          </ac:spMkLst>
        </pc:spChg>
        <pc:spChg chg="add mod">
          <ac:chgData name="Marcio Monteiro" userId="aef6e9f59deaac01" providerId="LiveId" clId="{7B3A6A67-7B57-4D96-ABB2-5582AC2EC312}" dt="2022-08-12T23:58:35.600" v="357" actId="1076"/>
          <ac:spMkLst>
            <pc:docMk/>
            <pc:sldMk cId="1331637174" sldId="259"/>
            <ac:spMk id="12" creationId="{0497B2D1-DE27-2A26-2E6E-1F7E7D3618AE}"/>
          </ac:spMkLst>
        </pc:spChg>
        <pc:spChg chg="add mod">
          <ac:chgData name="Marcio Monteiro" userId="aef6e9f59deaac01" providerId="LiveId" clId="{7B3A6A67-7B57-4D96-ABB2-5582AC2EC312}" dt="2022-08-12T23:59:55.388" v="387" actId="1076"/>
          <ac:spMkLst>
            <pc:docMk/>
            <pc:sldMk cId="1331637174" sldId="259"/>
            <ac:spMk id="13" creationId="{E0F6E5BE-5BB3-36E2-E417-755193983799}"/>
          </ac:spMkLst>
        </pc:spChg>
        <pc:spChg chg="add mod">
          <ac:chgData name="Marcio Monteiro" userId="aef6e9f59deaac01" providerId="LiveId" clId="{7B3A6A67-7B57-4D96-ABB2-5582AC2EC312}" dt="2022-08-12T23:59:55.388" v="387" actId="1076"/>
          <ac:spMkLst>
            <pc:docMk/>
            <pc:sldMk cId="1331637174" sldId="259"/>
            <ac:spMk id="14" creationId="{237DFE90-E657-56F0-2571-076C7D5A7BB0}"/>
          </ac:spMkLst>
        </pc:spChg>
        <pc:spChg chg="add mod">
          <ac:chgData name="Marcio Monteiro" userId="aef6e9f59deaac01" providerId="LiveId" clId="{7B3A6A67-7B57-4D96-ABB2-5582AC2EC312}" dt="2022-08-13T00:00:03.202" v="389" actId="1076"/>
          <ac:spMkLst>
            <pc:docMk/>
            <pc:sldMk cId="1331637174" sldId="259"/>
            <ac:spMk id="15" creationId="{6356E6A3-2FFB-91B8-0D61-C41F49B64CCC}"/>
          </ac:spMkLst>
        </pc:spChg>
        <pc:spChg chg="add mod">
          <ac:chgData name="Marcio Monteiro" userId="aef6e9f59deaac01" providerId="LiveId" clId="{7B3A6A67-7B57-4D96-ABB2-5582AC2EC312}" dt="2022-08-13T00:00:03.202" v="389" actId="1076"/>
          <ac:spMkLst>
            <pc:docMk/>
            <pc:sldMk cId="1331637174" sldId="259"/>
            <ac:spMk id="16" creationId="{058C6935-D879-4D30-CE93-4740148C80B3}"/>
          </ac:spMkLst>
        </pc:spChg>
        <pc:spChg chg="add mod">
          <ac:chgData name="Marcio Monteiro" userId="aef6e9f59deaac01" providerId="LiveId" clId="{7B3A6A67-7B57-4D96-ABB2-5582AC2EC312}" dt="2022-08-13T00:00:10.613" v="392" actId="20577"/>
          <ac:spMkLst>
            <pc:docMk/>
            <pc:sldMk cId="1331637174" sldId="259"/>
            <ac:spMk id="17" creationId="{6F456A2B-927B-97E5-5BF3-DEC2E8936472}"/>
          </ac:spMkLst>
        </pc:spChg>
        <pc:spChg chg="add mod">
          <ac:chgData name="Marcio Monteiro" userId="aef6e9f59deaac01" providerId="LiveId" clId="{7B3A6A67-7B57-4D96-ABB2-5582AC2EC312}" dt="2022-08-13T00:00:08.760" v="391" actId="1076"/>
          <ac:spMkLst>
            <pc:docMk/>
            <pc:sldMk cId="1331637174" sldId="259"/>
            <ac:spMk id="18" creationId="{40786038-86DD-58BB-0135-F4B7F4A12883}"/>
          </ac:spMkLst>
        </pc:spChg>
        <pc:spChg chg="add mod">
          <ac:chgData name="Marcio Monteiro" userId="aef6e9f59deaac01" providerId="LiveId" clId="{7B3A6A67-7B57-4D96-ABB2-5582AC2EC312}" dt="2022-08-13T00:00:28.435" v="399" actId="1076"/>
          <ac:spMkLst>
            <pc:docMk/>
            <pc:sldMk cId="1331637174" sldId="259"/>
            <ac:spMk id="19" creationId="{69B3FC93-B06E-D88A-7294-F0DB9069BB2D}"/>
          </ac:spMkLst>
        </pc:spChg>
        <pc:spChg chg="add mod">
          <ac:chgData name="Marcio Monteiro" userId="aef6e9f59deaac01" providerId="LiveId" clId="{7B3A6A67-7B57-4D96-ABB2-5582AC2EC312}" dt="2022-08-13T00:00:32.159" v="401" actId="1076"/>
          <ac:spMkLst>
            <pc:docMk/>
            <pc:sldMk cId="1331637174" sldId="259"/>
            <ac:spMk id="20" creationId="{ADC14CD3-2A3C-4D66-459A-2F00888D40A5}"/>
          </ac:spMkLst>
        </pc:spChg>
        <pc:spChg chg="add mod ord">
          <ac:chgData name="Marcio Monteiro" userId="aef6e9f59deaac01" providerId="LiveId" clId="{7B3A6A67-7B57-4D96-ABB2-5582AC2EC312}" dt="2022-08-13T00:01:56.342" v="423" actId="208"/>
          <ac:spMkLst>
            <pc:docMk/>
            <pc:sldMk cId="1331637174" sldId="259"/>
            <ac:spMk id="24" creationId="{D5D2C7B9-9D81-3F93-5D0B-CC0B42A2FB8B}"/>
          </ac:spMkLst>
        </pc:spChg>
        <pc:spChg chg="add mod ord">
          <ac:chgData name="Marcio Monteiro" userId="aef6e9f59deaac01" providerId="LiveId" clId="{7B3A6A67-7B57-4D96-ABB2-5582AC2EC312}" dt="2022-08-13T00:02:14.479" v="429" actId="167"/>
          <ac:spMkLst>
            <pc:docMk/>
            <pc:sldMk cId="1331637174" sldId="259"/>
            <ac:spMk id="25" creationId="{9E4D550D-800A-A2A4-E8D5-147C6C3C7E6F}"/>
          </ac:spMkLst>
        </pc:spChg>
        <pc:picChg chg="add del mod">
          <ac:chgData name="Marcio Monteiro" userId="aef6e9f59deaac01" providerId="LiveId" clId="{7B3A6A67-7B57-4D96-ABB2-5582AC2EC312}" dt="2022-08-13T00:02:33.077" v="430" actId="478"/>
          <ac:picMkLst>
            <pc:docMk/>
            <pc:sldMk cId="1331637174" sldId="259"/>
            <ac:picMk id="3" creationId="{70C92690-74FA-DD35-693C-23D3C3E5B8E5}"/>
          </ac:picMkLst>
        </pc:picChg>
        <pc:picChg chg="add mod">
          <ac:chgData name="Marcio Monteiro" userId="aef6e9f59deaac01" providerId="LiveId" clId="{7B3A6A67-7B57-4D96-ABB2-5582AC2EC312}" dt="2022-08-13T00:01:03.647" v="416" actId="1076"/>
          <ac:picMkLst>
            <pc:docMk/>
            <pc:sldMk cId="1331637174" sldId="259"/>
            <ac:picMk id="7" creationId="{880E5D4C-5ADC-146A-BB1A-03D71599F4A9}"/>
          </ac:picMkLst>
        </pc:picChg>
        <pc:picChg chg="add mod">
          <ac:chgData name="Marcio Monteiro" userId="aef6e9f59deaac01" providerId="LiveId" clId="{7B3A6A67-7B57-4D96-ABB2-5582AC2EC312}" dt="2022-08-13T00:00:38.833" v="402" actId="1076"/>
          <ac:picMkLst>
            <pc:docMk/>
            <pc:sldMk cId="1331637174" sldId="259"/>
            <ac:picMk id="8" creationId="{7966025C-1D36-1785-22C2-8447FF2CDFF3}"/>
          </ac:picMkLst>
        </pc:picChg>
        <pc:picChg chg="add mod">
          <ac:chgData name="Marcio Monteiro" userId="aef6e9f59deaac01" providerId="LiveId" clId="{7B3A6A67-7B57-4D96-ABB2-5582AC2EC312}" dt="2022-08-13T00:00:53.860" v="409" actId="1076"/>
          <ac:picMkLst>
            <pc:docMk/>
            <pc:sldMk cId="1331637174" sldId="259"/>
            <ac:picMk id="9" creationId="{714F6AD3-066F-9C33-DCC5-0D7AD267B261}"/>
          </ac:picMkLst>
        </pc:picChg>
        <pc:picChg chg="add mod">
          <ac:chgData name="Marcio Monteiro" userId="aef6e9f59deaac01" providerId="LiveId" clId="{7B3A6A67-7B57-4D96-ABB2-5582AC2EC312}" dt="2022-08-13T00:00:42.134" v="404" actId="1076"/>
          <ac:picMkLst>
            <pc:docMk/>
            <pc:sldMk cId="1331637174" sldId="259"/>
            <ac:picMk id="21" creationId="{447ED074-EE25-C083-B714-877BAAE27BC4}"/>
          </ac:picMkLst>
        </pc:picChg>
        <pc:picChg chg="add mod">
          <ac:chgData name="Marcio Monteiro" userId="aef6e9f59deaac01" providerId="LiveId" clId="{7B3A6A67-7B57-4D96-ABB2-5582AC2EC312}" dt="2022-08-13T00:00:44.951" v="406" actId="1076"/>
          <ac:picMkLst>
            <pc:docMk/>
            <pc:sldMk cId="1331637174" sldId="259"/>
            <ac:picMk id="22" creationId="{57795924-05C4-5365-D6AA-4E24C793016E}"/>
          </ac:picMkLst>
        </pc:picChg>
        <pc:picChg chg="add mod">
          <ac:chgData name="Marcio Monteiro" userId="aef6e9f59deaac01" providerId="LiveId" clId="{7B3A6A67-7B57-4D96-ABB2-5582AC2EC312}" dt="2022-08-13T00:00:59.155" v="415" actId="1076"/>
          <ac:picMkLst>
            <pc:docMk/>
            <pc:sldMk cId="1331637174" sldId="259"/>
            <ac:picMk id="23" creationId="{F8B4FBFB-5A1D-BEE3-C006-2A5A350F5258}"/>
          </ac:picMkLst>
        </pc:picChg>
      </pc:sldChg>
      <pc:sldChg chg="modSp add mod ord setBg">
        <pc:chgData name="Marcio Monteiro" userId="aef6e9f59deaac01" providerId="LiveId" clId="{7B3A6A67-7B57-4D96-ABB2-5582AC2EC312}" dt="2022-08-13T00:10:48.244" v="517" actId="1076"/>
        <pc:sldMkLst>
          <pc:docMk/>
          <pc:sldMk cId="2185564036" sldId="260"/>
        </pc:sldMkLst>
        <pc:spChg chg="mod">
          <ac:chgData name="Marcio Monteiro" userId="aef6e9f59deaac01" providerId="LiveId" clId="{7B3A6A67-7B57-4D96-ABB2-5582AC2EC312}" dt="2022-08-13T00:10:31.987" v="497" actId="20577"/>
          <ac:spMkLst>
            <pc:docMk/>
            <pc:sldMk cId="2185564036" sldId="260"/>
            <ac:spMk id="4" creationId="{8536FFCD-7BB6-6577-E021-1CCA97273145}"/>
          </ac:spMkLst>
        </pc:spChg>
        <pc:spChg chg="mod">
          <ac:chgData name="Marcio Monteiro" userId="aef6e9f59deaac01" providerId="LiveId" clId="{7B3A6A67-7B57-4D96-ABB2-5582AC2EC312}" dt="2022-08-13T00:10:48.244" v="517" actId="1076"/>
          <ac:spMkLst>
            <pc:docMk/>
            <pc:sldMk cId="2185564036" sldId="260"/>
            <ac:spMk id="5" creationId="{47B6B267-2C11-18ED-2873-85A560718BDD}"/>
          </ac:spMkLst>
        </pc:spChg>
        <pc:spChg chg="mod">
          <ac:chgData name="Marcio Monteiro" userId="aef6e9f59deaac01" providerId="LiveId" clId="{7B3A6A67-7B57-4D96-ABB2-5582AC2EC312}" dt="2022-08-13T00:07:42.919" v="476" actId="207"/>
          <ac:spMkLst>
            <pc:docMk/>
            <pc:sldMk cId="2185564036" sldId="260"/>
            <ac:spMk id="6" creationId="{909AA41E-BD57-D7C3-0FCE-DFBBD40143BD}"/>
          </ac:spMkLst>
        </pc:spChg>
        <pc:spChg chg="mod">
          <ac:chgData name="Marcio Monteiro" userId="aef6e9f59deaac01" providerId="LiveId" clId="{7B3A6A67-7B57-4D96-ABB2-5582AC2EC312}" dt="2022-08-13T00:07:32.753" v="475" actId="207"/>
          <ac:spMkLst>
            <pc:docMk/>
            <pc:sldMk cId="2185564036" sldId="260"/>
            <ac:spMk id="10" creationId="{42338361-4E1A-B3D9-B2B8-7DB64A052B57}"/>
          </ac:spMkLst>
        </pc:spChg>
        <pc:spChg chg="mod">
          <ac:chgData name="Marcio Monteiro" userId="aef6e9f59deaac01" providerId="LiveId" clId="{7B3A6A67-7B57-4D96-ABB2-5582AC2EC312}" dt="2022-08-13T00:07:23.205" v="474" actId="207"/>
          <ac:spMkLst>
            <pc:docMk/>
            <pc:sldMk cId="2185564036" sldId="260"/>
            <ac:spMk id="12" creationId="{0497B2D1-DE27-2A26-2E6E-1F7E7D3618AE}"/>
          </ac:spMkLst>
        </pc:spChg>
        <pc:spChg chg="mod">
          <ac:chgData name="Marcio Monteiro" userId="aef6e9f59deaac01" providerId="LiveId" clId="{7B3A6A67-7B57-4D96-ABB2-5582AC2EC312}" dt="2022-08-13T00:06:59.777" v="471" actId="207"/>
          <ac:spMkLst>
            <pc:docMk/>
            <pc:sldMk cId="2185564036" sldId="260"/>
            <ac:spMk id="13" creationId="{E0F6E5BE-5BB3-36E2-E417-755193983799}"/>
          </ac:spMkLst>
        </pc:spChg>
        <pc:spChg chg="mod">
          <ac:chgData name="Marcio Monteiro" userId="aef6e9f59deaac01" providerId="LiveId" clId="{7B3A6A67-7B57-4D96-ABB2-5582AC2EC312}" dt="2022-08-13T00:07:09.914" v="472" actId="207"/>
          <ac:spMkLst>
            <pc:docMk/>
            <pc:sldMk cId="2185564036" sldId="260"/>
            <ac:spMk id="14" creationId="{237DFE90-E657-56F0-2571-076C7D5A7BB0}"/>
          </ac:spMkLst>
        </pc:spChg>
        <pc:spChg chg="mod">
          <ac:chgData name="Marcio Monteiro" userId="aef6e9f59deaac01" providerId="LiveId" clId="{7B3A6A67-7B57-4D96-ABB2-5582AC2EC312}" dt="2022-08-13T00:06:59.777" v="471" actId="207"/>
          <ac:spMkLst>
            <pc:docMk/>
            <pc:sldMk cId="2185564036" sldId="260"/>
            <ac:spMk id="15" creationId="{6356E6A3-2FFB-91B8-0D61-C41F49B64CCC}"/>
          </ac:spMkLst>
        </pc:spChg>
        <pc:spChg chg="mod">
          <ac:chgData name="Marcio Monteiro" userId="aef6e9f59deaac01" providerId="LiveId" clId="{7B3A6A67-7B57-4D96-ABB2-5582AC2EC312}" dt="2022-08-13T00:07:09.914" v="472" actId="207"/>
          <ac:spMkLst>
            <pc:docMk/>
            <pc:sldMk cId="2185564036" sldId="260"/>
            <ac:spMk id="16" creationId="{058C6935-D879-4D30-CE93-4740148C80B3}"/>
          </ac:spMkLst>
        </pc:spChg>
        <pc:spChg chg="mod">
          <ac:chgData name="Marcio Monteiro" userId="aef6e9f59deaac01" providerId="LiveId" clId="{7B3A6A67-7B57-4D96-ABB2-5582AC2EC312}" dt="2022-08-13T00:06:59.777" v="471" actId="207"/>
          <ac:spMkLst>
            <pc:docMk/>
            <pc:sldMk cId="2185564036" sldId="260"/>
            <ac:spMk id="17" creationId="{6F456A2B-927B-97E5-5BF3-DEC2E8936472}"/>
          </ac:spMkLst>
        </pc:spChg>
        <pc:spChg chg="mod">
          <ac:chgData name="Marcio Monteiro" userId="aef6e9f59deaac01" providerId="LiveId" clId="{7B3A6A67-7B57-4D96-ABB2-5582AC2EC312}" dt="2022-08-13T00:07:09.914" v="472" actId="207"/>
          <ac:spMkLst>
            <pc:docMk/>
            <pc:sldMk cId="2185564036" sldId="260"/>
            <ac:spMk id="18" creationId="{40786038-86DD-58BB-0135-F4B7F4A12883}"/>
          </ac:spMkLst>
        </pc:spChg>
        <pc:spChg chg="mod">
          <ac:chgData name="Marcio Monteiro" userId="aef6e9f59deaac01" providerId="LiveId" clId="{7B3A6A67-7B57-4D96-ABB2-5582AC2EC312}" dt="2022-08-13T00:07:42.919" v="476" actId="207"/>
          <ac:spMkLst>
            <pc:docMk/>
            <pc:sldMk cId="2185564036" sldId="260"/>
            <ac:spMk id="19" creationId="{69B3FC93-B06E-D88A-7294-F0DB9069BB2D}"/>
          </ac:spMkLst>
        </pc:spChg>
        <pc:spChg chg="mod">
          <ac:chgData name="Marcio Monteiro" userId="aef6e9f59deaac01" providerId="LiveId" clId="{7B3A6A67-7B57-4D96-ABB2-5582AC2EC312}" dt="2022-08-13T00:07:42.919" v="476" actId="207"/>
          <ac:spMkLst>
            <pc:docMk/>
            <pc:sldMk cId="2185564036" sldId="260"/>
            <ac:spMk id="20" creationId="{ADC14CD3-2A3C-4D66-459A-2F00888D40A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0F0D837-7E62-6EBA-5FE8-75389D01A0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A36A37A-D68C-DEC9-6E1B-3A2188BEEC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40F7671-04E0-B0FF-96DF-EA16B0DFE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9EE06CE-D35D-41A1-8BCA-C4E1A9122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3E536EE-0E31-87A7-96F4-89DAD11D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43853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A52FEA-05CA-5D38-8E06-E74358E65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8C8EE79-620B-5900-1881-005EEDF543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0FA46A2-029B-066D-6BFA-D9659C1B8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4B5E76-E0D2-4389-3A66-2B3166B68C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FB63D31-C874-1AAF-5FB6-7CD5340D05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66651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A865114-403E-E51B-405A-A263FD5226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2E5D20F-5AE3-BE14-CB16-523735BA652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6B6C57-467A-7927-50D7-9833A5B0D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A67E19C-6B94-3A08-DE4B-8F0FDC5FDB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4284D08-6C58-7663-6751-B2205A659C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57434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F6E359-C3F8-BE73-B5FC-C21D845BE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E8CC153-8991-2C4F-9FD0-6747967F5D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7849306-7486-0CE8-4B6D-5B796F0C1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055C473-D3C6-E42F-D542-086E1C1244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6DA2493-D8BF-358F-CCB3-3053F1F5E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98379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E6C6FDD-D921-0C5D-D905-3F6358BED7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1BE900-F840-24AD-A84A-1D5CDD925E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C60069E-83E7-3112-7AE0-5E164FE1A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9CA944-30D7-A4AE-886C-94F751775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DAC04D3-740F-B868-50FD-6DE0DCDCC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32689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7400B8-70F4-7327-10AF-64FCE29A9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17BEE29-447F-F5FA-4559-E3A3B12B3BE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65D0322-4FDB-AFE6-6B2C-C3341FCFD3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64B5C85-CA2F-2ADD-14AA-0A5B21BDA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DD91122B-D023-BEB9-08C4-42CDE710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CF8192C3-3C82-4B18-6174-45CF4A50C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64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B147EA-752F-FF98-A195-5ED56711AC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CC45ED9-9229-653C-98CE-2BC708CF0C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77227B6A-0849-903A-31EA-C79ADDCA7C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C3DF4F6-1523-E85E-6008-AF17C00346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31D73B9-D184-1CE3-0135-480B1A352F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F57DCD51-0141-A49C-C027-A59C1CD0D5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D2D1E26A-50B2-B7F5-E938-572F53B872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E61CA0A-2022-FA04-9F1E-FB1E462D9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81124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173ED16-CA92-50AE-57F0-4983F456AE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4063F291-0224-72F6-4968-F0148B5A47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74E87B6-2561-5502-6B1D-3A72C23DA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C5B7FF9A-A6CE-0A5D-C9AD-4BB62DA5F9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592367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686487E8-A0A3-3C4F-F913-52F2C1BF52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43A31345-F739-5BFA-BFB2-516E70DDF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A57808A3-F7BA-87B1-9637-98A2D7CD7E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992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AEFBAF-57C5-0632-0C42-36A2F6FD6E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6BBE4DC-C249-59AD-C644-6EFAD84FB3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42110D-9FF9-A658-F4DA-00ED5CD438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54D5A48-2630-7E68-EA11-91BA6C92C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01B21E3-3CD2-2B80-8AA8-BF5D2C5A35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7FAB398-5C53-C07E-98D6-8CF76D05C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19931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80924D-F0F6-3F57-2AC6-22B935C8F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3A9328E-D0CA-C867-F849-8589065E3D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945646-4416-D688-4D97-C08EAA234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EF0C2EE-B8AA-B2D8-971F-3DF8625788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7E321F3-7451-B4C3-D82C-0241632D9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E08EE31-BA26-9D4F-227A-A3E5E20DE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2332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0323BD5E-ECC0-9065-F7C6-1B44F68A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414621C-A4C1-E678-EA3E-CC4AE39587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45FC487-D144-DB98-2289-149B6346F1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E5571-7F4A-4B9E-A2FE-9CA7BF18F35B}" type="datetimeFigureOut">
              <a:rPr lang="pt-BR" smtClean="0"/>
              <a:t>04/10/2022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E98B25F-F701-B3BA-2A77-894D3D5463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1E11077-52E2-54A2-A943-7B489DD6C64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A9C94C-411B-40E5-93E3-65B99973C88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5511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4.png"/><Relationship Id="rId5" Type="http://schemas.openxmlformats.org/officeDocument/2006/relationships/image" Target="../media/image8.png"/><Relationship Id="rId10" Type="http://schemas.openxmlformats.org/officeDocument/2006/relationships/image" Target="../media/image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0.png"/><Relationship Id="rId7" Type="http://schemas.openxmlformats.org/officeDocument/2006/relationships/image" Target="../media/image7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22.png"/><Relationship Id="rId7" Type="http://schemas.openxmlformats.org/officeDocument/2006/relationships/image" Target="../media/image3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10.png"/><Relationship Id="rId4" Type="http://schemas.openxmlformats.org/officeDocument/2006/relationships/image" Target="../media/image2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Retângulo 339">
            <a:extLst>
              <a:ext uri="{FF2B5EF4-FFF2-40B4-BE49-F238E27FC236}">
                <a16:creationId xmlns:a16="http://schemas.microsoft.com/office/drawing/2014/main" id="{679A1690-18B8-A4FC-E1B2-FDED8F0F69FA}"/>
              </a:ext>
            </a:extLst>
          </p:cNvPr>
          <p:cNvSpPr/>
          <p:nvPr/>
        </p:nvSpPr>
        <p:spPr>
          <a:xfrm>
            <a:off x="10601739" y="0"/>
            <a:ext cx="159026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9" name="Imagem 338">
            <a:extLst>
              <a:ext uri="{FF2B5EF4-FFF2-40B4-BE49-F238E27FC236}">
                <a16:creationId xmlns:a16="http://schemas.microsoft.com/office/drawing/2014/main" id="{D5E7CB39-9134-40EE-7962-0E759684D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01739" cy="6858000"/>
          </a:xfrm>
          <a:prstGeom prst="rect">
            <a:avLst/>
          </a:prstGeom>
        </p:spPr>
      </p:pic>
      <p:pic>
        <p:nvPicPr>
          <p:cNvPr id="330" name="Imagem 329">
            <a:extLst>
              <a:ext uri="{FF2B5EF4-FFF2-40B4-BE49-F238E27FC236}">
                <a16:creationId xmlns:a16="http://schemas.microsoft.com/office/drawing/2014/main" id="{308DA7D9-6C9C-55E6-D63B-A9DA5E8E5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041" y="501675"/>
            <a:ext cx="2798307" cy="3261643"/>
          </a:xfrm>
          <a:prstGeom prst="rect">
            <a:avLst/>
          </a:prstGeom>
        </p:spPr>
      </p:pic>
      <p:pic>
        <p:nvPicPr>
          <p:cNvPr id="332" name="Imagem 331">
            <a:extLst>
              <a:ext uri="{FF2B5EF4-FFF2-40B4-BE49-F238E27FC236}">
                <a16:creationId xmlns:a16="http://schemas.microsoft.com/office/drawing/2014/main" id="{BBF48C06-9760-C837-8A3F-DEF514939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1742" y="3083725"/>
            <a:ext cx="1048603" cy="1036410"/>
          </a:xfrm>
          <a:prstGeom prst="rect">
            <a:avLst/>
          </a:prstGeom>
        </p:spPr>
      </p:pic>
      <p:pic>
        <p:nvPicPr>
          <p:cNvPr id="333" name="Imagem 332">
            <a:extLst>
              <a:ext uri="{FF2B5EF4-FFF2-40B4-BE49-F238E27FC236}">
                <a16:creationId xmlns:a16="http://schemas.microsoft.com/office/drawing/2014/main" id="{4A6FCE71-624F-60DE-60EC-BC5736437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8985" y="-409756"/>
            <a:ext cx="1847248" cy="1822862"/>
          </a:xfrm>
          <a:prstGeom prst="rect">
            <a:avLst/>
          </a:prstGeom>
        </p:spPr>
      </p:pic>
      <p:sp>
        <p:nvSpPr>
          <p:cNvPr id="336" name="CaixaDeTexto 335">
            <a:extLst>
              <a:ext uri="{FF2B5EF4-FFF2-40B4-BE49-F238E27FC236}">
                <a16:creationId xmlns:a16="http://schemas.microsoft.com/office/drawing/2014/main" id="{241BE524-559A-C827-BAE5-93F0F4E52173}"/>
              </a:ext>
            </a:extLst>
          </p:cNvPr>
          <p:cNvSpPr txBox="1"/>
          <p:nvPr/>
        </p:nvSpPr>
        <p:spPr>
          <a:xfrm>
            <a:off x="6812299" y="4264993"/>
            <a:ext cx="45720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COVID 19</a:t>
            </a:r>
          </a:p>
        </p:txBody>
      </p:sp>
      <p:sp>
        <p:nvSpPr>
          <p:cNvPr id="337" name="CaixaDeTexto 336">
            <a:extLst>
              <a:ext uri="{FF2B5EF4-FFF2-40B4-BE49-F238E27FC236}">
                <a16:creationId xmlns:a16="http://schemas.microsoft.com/office/drawing/2014/main" id="{4D35B0BB-83EA-9325-5744-10B51630C708}"/>
              </a:ext>
            </a:extLst>
          </p:cNvPr>
          <p:cNvSpPr txBox="1"/>
          <p:nvPr/>
        </p:nvSpPr>
        <p:spPr>
          <a:xfrm>
            <a:off x="6850441" y="5591120"/>
            <a:ext cx="46025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os danos causados pela pandemia</a:t>
            </a:r>
          </a:p>
        </p:txBody>
      </p:sp>
    </p:spTree>
    <p:extLst>
      <p:ext uri="{BB962C8B-B14F-4D97-AF65-F5344CB8AC3E}">
        <p14:creationId xmlns:p14="http://schemas.microsoft.com/office/powerpoint/2010/main" val="4162757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2526 0.06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33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0.02708 0.099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49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-0.01472 -0.065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-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EBB026EE-5299-8D03-9228-2A5E7CEB726C}"/>
              </a:ext>
            </a:extLst>
          </p:cNvPr>
          <p:cNvSpPr/>
          <p:nvPr/>
        </p:nvSpPr>
        <p:spPr>
          <a:xfrm>
            <a:off x="-2535953" y="-467296"/>
            <a:ext cx="8348692" cy="7792591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DAAF0A6-73B3-FE1E-F507-68A1F6E36F5D}"/>
              </a:ext>
            </a:extLst>
          </p:cNvPr>
          <p:cNvGrpSpPr/>
          <p:nvPr/>
        </p:nvGrpSpPr>
        <p:grpSpPr>
          <a:xfrm>
            <a:off x="-375336" y="1314677"/>
            <a:ext cx="9767680" cy="5638800"/>
            <a:chOff x="573157" y="116121"/>
            <a:chExt cx="11430000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29DABF05-877C-6DC4-4F15-AEF6E90BF5A9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BEEAFA-A18F-2D04-E691-DD08C1A24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3276AF-0BBA-FB18-50DA-2A5633C171ED}"/>
              </a:ext>
            </a:extLst>
          </p:cNvPr>
          <p:cNvSpPr txBox="1"/>
          <p:nvPr/>
        </p:nvSpPr>
        <p:spPr>
          <a:xfrm>
            <a:off x="2121322" y="3650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442AB9-7B9B-A87A-B2CC-D41794B65183}"/>
              </a:ext>
            </a:extLst>
          </p:cNvPr>
          <p:cNvSpPr txBox="1"/>
          <p:nvPr/>
        </p:nvSpPr>
        <p:spPr>
          <a:xfrm>
            <a:off x="8915798" y="1883221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05BA9A2-99E5-864A-6181-8F930066D4FD}"/>
              </a:ext>
            </a:extLst>
          </p:cNvPr>
          <p:cNvSpPr txBox="1"/>
          <p:nvPr/>
        </p:nvSpPr>
        <p:spPr>
          <a:xfrm>
            <a:off x="8915797" y="4511527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5F99FAD-E457-F0F6-B2EF-9F7E54763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043" y="796472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90076F6-4C99-BDC2-2214-B23577BFD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954" y="5282260"/>
            <a:ext cx="1122820" cy="110799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522BA39-17F9-BC76-FE15-03EA906EE8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98887" y="2994737"/>
            <a:ext cx="2798307" cy="326164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4F10A53-32FC-F649-4F57-429FF103B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78" y="90150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2585C12-F761-E64D-40E0-4BCCA3591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78" y="344880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705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</p:bldLst>
      </p:timing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ipse 24">
            <a:extLst>
              <a:ext uri="{FF2B5EF4-FFF2-40B4-BE49-F238E27FC236}">
                <a16:creationId xmlns:a16="http://schemas.microsoft.com/office/drawing/2014/main" id="{52697F6F-092B-A76B-56B7-F989C13187F5}"/>
              </a:ext>
            </a:extLst>
          </p:cNvPr>
          <p:cNvSpPr/>
          <p:nvPr/>
        </p:nvSpPr>
        <p:spPr>
          <a:xfrm>
            <a:off x="-723600" y="2879106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57BA3A-B1C0-5936-65F1-B4CECD76514F}"/>
              </a:ext>
            </a:extLst>
          </p:cNvPr>
          <p:cNvSpPr txBox="1"/>
          <p:nvPr/>
        </p:nvSpPr>
        <p:spPr>
          <a:xfrm>
            <a:off x="7683922" y="334343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50C9D82-F76A-6C72-AF94-E2001A7C0D20}"/>
              </a:ext>
            </a:extLst>
          </p:cNvPr>
          <p:cNvSpPr txBox="1"/>
          <p:nvPr/>
        </p:nvSpPr>
        <p:spPr>
          <a:xfrm>
            <a:off x="8734657" y="1688559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8FB307-3545-C57F-E60B-EDCCB803BB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" b="3079"/>
          <a:stretch/>
        </p:blipFill>
        <p:spPr>
          <a:xfrm>
            <a:off x="116997" y="-247651"/>
            <a:ext cx="6525488" cy="833090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273FF25-3A21-0F5A-8D70-4B2D081C75BF}"/>
              </a:ext>
            </a:extLst>
          </p:cNvPr>
          <p:cNvSpPr/>
          <p:nvPr/>
        </p:nvSpPr>
        <p:spPr>
          <a:xfrm>
            <a:off x="1402764" y="2359483"/>
            <a:ext cx="595086" cy="3528000"/>
          </a:xfrm>
          <a:prstGeom prst="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4F85D95-09C2-CB93-3970-3895C8481D92}"/>
              </a:ext>
            </a:extLst>
          </p:cNvPr>
          <p:cNvSpPr/>
          <p:nvPr/>
        </p:nvSpPr>
        <p:spPr>
          <a:xfrm>
            <a:off x="2575969" y="3691483"/>
            <a:ext cx="595086" cy="2196000"/>
          </a:xfrm>
          <a:prstGeom prst="rect">
            <a:avLst/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BC61964-0FF6-851D-B70A-5018E12433FB}"/>
              </a:ext>
            </a:extLst>
          </p:cNvPr>
          <p:cNvSpPr/>
          <p:nvPr/>
        </p:nvSpPr>
        <p:spPr>
          <a:xfrm>
            <a:off x="3749174" y="3116036"/>
            <a:ext cx="595086" cy="2771447"/>
          </a:xfrm>
          <a:prstGeom prst="rec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E57FA6D-07E8-C3BD-D418-1E9DE91E97BB}"/>
              </a:ext>
            </a:extLst>
          </p:cNvPr>
          <p:cNvSpPr/>
          <p:nvPr/>
        </p:nvSpPr>
        <p:spPr>
          <a:xfrm>
            <a:off x="4922379" y="2680607"/>
            <a:ext cx="595086" cy="3206876"/>
          </a:xfrm>
          <a:prstGeom prst="rect">
            <a:avLst/>
          </a:prstGeom>
          <a:solidFill>
            <a:srgbClr val="D90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61120E9-BFBE-3D39-E705-DEBD80CCD4CD}"/>
              </a:ext>
            </a:extLst>
          </p:cNvPr>
          <p:cNvSpPr txBox="1"/>
          <p:nvPr/>
        </p:nvSpPr>
        <p:spPr>
          <a:xfrm>
            <a:off x="1378372" y="2267408"/>
            <a:ext cx="627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98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C3609A5-2BB5-B71F-7A75-9D02F62EBE52}"/>
              </a:ext>
            </a:extLst>
          </p:cNvPr>
          <p:cNvSpPr txBox="1"/>
          <p:nvPr/>
        </p:nvSpPr>
        <p:spPr>
          <a:xfrm>
            <a:off x="2576979" y="3638111"/>
            <a:ext cx="564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61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4A23CDB-451A-6EC7-2D04-E3CD37A9D5A2}"/>
              </a:ext>
            </a:extLst>
          </p:cNvPr>
          <p:cNvSpPr txBox="1"/>
          <p:nvPr/>
        </p:nvSpPr>
        <p:spPr>
          <a:xfrm>
            <a:off x="3775582" y="3053336"/>
            <a:ext cx="512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77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26D2B97-E6F4-C866-6EE1-8192AC1FE5E5}"/>
              </a:ext>
            </a:extLst>
          </p:cNvPr>
          <p:cNvSpPr txBox="1"/>
          <p:nvPr/>
        </p:nvSpPr>
        <p:spPr>
          <a:xfrm>
            <a:off x="4897986" y="2586719"/>
            <a:ext cx="627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89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35D29D-7B0C-4BC6-E16E-A23F9CA09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30" y="5887483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2D01F3A-2AC0-6B8C-2A77-F0DD9996B011}"/>
              </a:ext>
            </a:extLst>
          </p:cNvPr>
          <p:cNvGrpSpPr/>
          <p:nvPr/>
        </p:nvGrpSpPr>
        <p:grpSpPr>
          <a:xfrm>
            <a:off x="3777618" y="5903358"/>
            <a:ext cx="543522" cy="540000"/>
            <a:chOff x="3777618" y="5887483"/>
            <a:chExt cx="543522" cy="540000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86749FAB-30A3-28E5-3746-34F51EBA71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1140" y="588748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AA69057B-19AF-76F7-A98A-FE0B8AAF0E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17" y="5919358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E227A04F-D552-DA42-5D19-8960279233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7618" y="6091053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8D415455-1D6B-E4B8-239D-60C97C6207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8286" y="6229558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6">
            <a:extLst>
              <a:ext uri="{FF2B5EF4-FFF2-40B4-BE49-F238E27FC236}">
                <a16:creationId xmlns:a16="http://schemas.microsoft.com/office/drawing/2014/main" id="{4605F498-68C0-F024-382F-F40F12FAF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060" y="591956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FEE7066-80EF-3F43-234C-B19AFF2B4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922" y="590578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41BEEFC4-7429-36B0-F17B-EEF6952FEB97}"/>
              </a:ext>
            </a:extLst>
          </p:cNvPr>
          <p:cNvSpPr txBox="1"/>
          <p:nvPr/>
        </p:nvSpPr>
        <p:spPr>
          <a:xfrm>
            <a:off x="6642485" y="3850345"/>
            <a:ext cx="536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56505C9-D5C9-27CA-88D5-B8F3A8780C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2200" y="2198196"/>
            <a:ext cx="1048603" cy="103641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6B0C929-0DBC-5366-D1CB-157AB2441E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8418" y="796005"/>
            <a:ext cx="1847248" cy="182286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15B00E09-407D-EDDB-AA58-0491A8403F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66411">
            <a:off x="7902075" y="3048506"/>
            <a:ext cx="702670" cy="694499"/>
          </a:xfrm>
          <a:prstGeom prst="rect">
            <a:avLst/>
          </a:prstGeom>
        </p:spPr>
      </p:pic>
      <p:sp>
        <p:nvSpPr>
          <p:cNvPr id="24" name="Elipse 23">
            <a:extLst>
              <a:ext uri="{FF2B5EF4-FFF2-40B4-BE49-F238E27FC236}">
                <a16:creationId xmlns:a16="http://schemas.microsoft.com/office/drawing/2014/main" id="{95DA75DD-E803-8DB2-2100-A155705C62FF}"/>
              </a:ext>
            </a:extLst>
          </p:cNvPr>
          <p:cNvSpPr/>
          <p:nvPr/>
        </p:nvSpPr>
        <p:spPr>
          <a:xfrm>
            <a:off x="11370803" y="-499179"/>
            <a:ext cx="1847248" cy="172420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1825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5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 animBg="1"/>
          <p:bldP spid="8" grpId="0" animBg="1"/>
          <p:bldP spid="9" grpId="0" animBg="1"/>
          <p:bldP spid="10" grpId="0" animBg="1"/>
          <p:bldP spid="11" grpId="0"/>
          <p:bldP spid="12" grpId="0"/>
          <p:bldP spid="13" grpId="0"/>
          <p:bldP spid="14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5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 animBg="1"/>
          <p:bldP spid="8" grpId="0" animBg="1"/>
          <p:bldP spid="9" grpId="0" animBg="1"/>
          <p:bldP spid="10" grpId="0" animBg="1"/>
          <p:bldP spid="11" grpId="0"/>
          <p:bldP spid="12" grpId="0"/>
          <p:bldP spid="13" grpId="0"/>
          <p:bldP spid="14" grpId="0"/>
          <p:bldP spid="20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ckup">
            <a:extLst>
              <a:ext uri="{FF2B5EF4-FFF2-40B4-BE49-F238E27FC236}">
                <a16:creationId xmlns:a16="http://schemas.microsoft.com/office/drawing/2014/main" id="{87FDCDE0-6601-3946-80DE-D19FD1F7E192}"/>
              </a:ext>
            </a:extLst>
          </p:cNvPr>
          <p:cNvPicPr>
            <a:picLocks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690" y="857250"/>
            <a:ext cx="2610816" cy="514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BCFF22B-4457-3784-FC3C-2F3E4BB92E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4" t="2734" r="35010" b="-338"/>
          <a:stretch/>
        </p:blipFill>
        <p:spPr>
          <a:xfrm>
            <a:off x="8870043" y="993774"/>
            <a:ext cx="2387600" cy="4873625"/>
          </a:xfrm>
          <a:prstGeom prst="roundRect">
            <a:avLst>
              <a:gd name="adj" fmla="val 10816"/>
            </a:avLst>
          </a:prstGeom>
        </p:spPr>
      </p:pic>
      <p:pic>
        <p:nvPicPr>
          <p:cNvPr id="3" name="Mockup">
            <a:extLst>
              <a:ext uri="{FF2B5EF4-FFF2-40B4-BE49-F238E27FC236}">
                <a16:creationId xmlns:a16="http://schemas.microsoft.com/office/drawing/2014/main" id="{C15B8672-461B-DAC3-1C29-3E20592B510A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0213" y="859339"/>
            <a:ext cx="2610975" cy="5139322"/>
          </a:xfrm>
          <a:custGeom>
            <a:avLst/>
            <a:gdLst>
              <a:gd name="connsiteX0" fmla="*/ 0 w 2887376"/>
              <a:gd name="connsiteY0" fmla="*/ 0 h 5688986"/>
              <a:gd name="connsiteX1" fmla="*/ 2887376 w 2887376"/>
              <a:gd name="connsiteY1" fmla="*/ 0 h 5688986"/>
              <a:gd name="connsiteX2" fmla="*/ 2887376 w 2887376"/>
              <a:gd name="connsiteY2" fmla="*/ 5688986 h 5688986"/>
              <a:gd name="connsiteX3" fmla="*/ 0 w 2887376"/>
              <a:gd name="connsiteY3" fmla="*/ 5688986 h 568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7376" h="5688986">
                <a:moveTo>
                  <a:pt x="0" y="0"/>
                </a:moveTo>
                <a:lnTo>
                  <a:pt x="2887376" y="0"/>
                </a:lnTo>
                <a:lnTo>
                  <a:pt x="2887376" y="5688986"/>
                </a:lnTo>
                <a:lnTo>
                  <a:pt x="0" y="5688986"/>
                </a:lnTo>
                <a:close/>
              </a:path>
            </a:pathLst>
          </a:cu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78A2DBD-3A04-7159-BC90-91D6A6819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408" y="4601482"/>
            <a:ext cx="1717690" cy="16977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2ADE745-833A-83F5-1875-703D991E9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5055" y="2052429"/>
            <a:ext cx="1048603" cy="103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9C4A4FE-4552-EF45-39E0-FEC91695FF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8418" y="796005"/>
            <a:ext cx="1847248" cy="182286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FC1D0A4-4560-085E-EBEB-3F1633BE0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66411">
            <a:off x="7278436" y="2490068"/>
            <a:ext cx="702670" cy="6944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F9FEC4F-C705-5879-2995-8D24FAB75F4C}"/>
              </a:ext>
            </a:extLst>
          </p:cNvPr>
          <p:cNvSpPr txBox="1"/>
          <p:nvPr/>
        </p:nvSpPr>
        <p:spPr>
          <a:xfrm>
            <a:off x="616372" y="429593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0FE9245-81AF-4DDC-2BD7-3A7756EA3DB2}"/>
              </a:ext>
            </a:extLst>
          </p:cNvPr>
          <p:cNvSpPr txBox="1"/>
          <p:nvPr/>
        </p:nvSpPr>
        <p:spPr>
          <a:xfrm>
            <a:off x="1667107" y="1783809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9F1F333-EE2A-4E05-F123-146404C94BF7}"/>
              </a:ext>
            </a:extLst>
          </p:cNvPr>
          <p:cNvSpPr txBox="1"/>
          <p:nvPr/>
        </p:nvSpPr>
        <p:spPr>
          <a:xfrm>
            <a:off x="665042" y="3142016"/>
            <a:ext cx="536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00B8602-D762-6623-C442-93C26180A46C}"/>
              </a:ext>
            </a:extLst>
          </p:cNvPr>
          <p:cNvSpPr/>
          <p:nvPr/>
        </p:nvSpPr>
        <p:spPr>
          <a:xfrm>
            <a:off x="10095704" y="-997547"/>
            <a:ext cx="1847248" cy="172420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AD02058-30E2-2EC4-8222-E97F338CA544}"/>
              </a:ext>
            </a:extLst>
          </p:cNvPr>
          <p:cNvSpPr/>
          <p:nvPr/>
        </p:nvSpPr>
        <p:spPr>
          <a:xfrm>
            <a:off x="774584" y="5867399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8068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</p:bldLst>
      </p:timing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BE37869-EA48-BF8F-1B69-61B9C5C61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365" y="900455"/>
            <a:ext cx="5273497" cy="528569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DC1E4B3-E21F-9E0D-BCFF-8225AE060BD1}"/>
              </a:ext>
            </a:extLst>
          </p:cNvPr>
          <p:cNvSpPr/>
          <p:nvPr/>
        </p:nvSpPr>
        <p:spPr>
          <a:xfrm>
            <a:off x="2764064" y="4914900"/>
            <a:ext cx="3619500" cy="266700"/>
          </a:xfrm>
          <a:prstGeom prst="rect">
            <a:avLst/>
          </a:prstGeom>
          <a:solidFill>
            <a:srgbClr val="EDF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726456B-3B3F-55DA-0BC7-6FD78D42B64C}"/>
              </a:ext>
            </a:extLst>
          </p:cNvPr>
          <p:cNvSpPr/>
          <p:nvPr/>
        </p:nvSpPr>
        <p:spPr>
          <a:xfrm>
            <a:off x="2249714" y="2507628"/>
            <a:ext cx="3619500" cy="266700"/>
          </a:xfrm>
          <a:prstGeom prst="rect">
            <a:avLst/>
          </a:prstGeom>
          <a:solidFill>
            <a:srgbClr val="EDF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2D8E525-E44E-88DB-9699-B4EAE9CE5330}"/>
              </a:ext>
            </a:extLst>
          </p:cNvPr>
          <p:cNvSpPr/>
          <p:nvPr/>
        </p:nvSpPr>
        <p:spPr>
          <a:xfrm>
            <a:off x="6922998" y="3409950"/>
            <a:ext cx="3619500" cy="266700"/>
          </a:xfrm>
          <a:prstGeom prst="rect">
            <a:avLst/>
          </a:prstGeom>
          <a:solidFill>
            <a:srgbClr val="EDF2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A4DC05D-3ECE-716C-528F-C9E9623B52C6}"/>
              </a:ext>
            </a:extLst>
          </p:cNvPr>
          <p:cNvSpPr/>
          <p:nvPr/>
        </p:nvSpPr>
        <p:spPr>
          <a:xfrm>
            <a:off x="2817210" y="2507628"/>
            <a:ext cx="1368000" cy="266700"/>
          </a:xfrm>
          <a:prstGeom prst="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F0634AC-1A53-190D-AC1A-DF199691DF82}"/>
              </a:ext>
            </a:extLst>
          </p:cNvPr>
          <p:cNvSpPr/>
          <p:nvPr/>
        </p:nvSpPr>
        <p:spPr>
          <a:xfrm>
            <a:off x="7934355" y="3409950"/>
            <a:ext cx="1368000" cy="266700"/>
          </a:xfrm>
          <a:prstGeom prst="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2A6CDF1-C3CB-B993-3EEC-08524B15D2FE}"/>
              </a:ext>
            </a:extLst>
          </p:cNvPr>
          <p:cNvSpPr/>
          <p:nvPr/>
        </p:nvSpPr>
        <p:spPr>
          <a:xfrm>
            <a:off x="3575365" y="4914900"/>
            <a:ext cx="1368000" cy="266700"/>
          </a:xfrm>
          <a:prstGeom prst="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8593EF4-4897-CFF7-CEB0-52BD3C7CA2B5}"/>
              </a:ext>
            </a:extLst>
          </p:cNvPr>
          <p:cNvSpPr txBox="1"/>
          <p:nvPr/>
        </p:nvSpPr>
        <p:spPr>
          <a:xfrm>
            <a:off x="1123574" y="4130070"/>
            <a:ext cx="21675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15%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746B751-02D5-1828-37F0-C0050455B5F8}"/>
              </a:ext>
            </a:extLst>
          </p:cNvPr>
          <p:cNvSpPr txBox="1"/>
          <p:nvPr/>
        </p:nvSpPr>
        <p:spPr>
          <a:xfrm>
            <a:off x="9363329" y="2672106"/>
            <a:ext cx="23583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50%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33B152D-CCCA-E3D1-D05F-5FCB054BD34C}"/>
              </a:ext>
            </a:extLst>
          </p:cNvPr>
          <p:cNvSpPr txBox="1"/>
          <p:nvPr/>
        </p:nvSpPr>
        <p:spPr>
          <a:xfrm>
            <a:off x="470333" y="1822828"/>
            <a:ext cx="23583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80%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71EAFDB-1C2C-9973-9D06-DA5E46A00358}"/>
              </a:ext>
            </a:extLst>
          </p:cNvPr>
          <p:cNvSpPr txBox="1"/>
          <p:nvPr/>
        </p:nvSpPr>
        <p:spPr>
          <a:xfrm>
            <a:off x="1406503" y="5417172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Item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B71E73C-4E03-4D16-21EA-4A53E78BBE37}"/>
              </a:ext>
            </a:extLst>
          </p:cNvPr>
          <p:cNvSpPr txBox="1"/>
          <p:nvPr/>
        </p:nvSpPr>
        <p:spPr>
          <a:xfrm>
            <a:off x="9837016" y="3980156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Item 02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F80EB83-6DEB-91DD-8A77-B3483F5B99E3}"/>
              </a:ext>
            </a:extLst>
          </p:cNvPr>
          <p:cNvSpPr txBox="1"/>
          <p:nvPr/>
        </p:nvSpPr>
        <p:spPr>
          <a:xfrm>
            <a:off x="924458" y="3074298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Item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F75AE44-E253-5739-CE08-12977C96F246}"/>
              </a:ext>
            </a:extLst>
          </p:cNvPr>
          <p:cNvSpPr txBox="1"/>
          <p:nvPr/>
        </p:nvSpPr>
        <p:spPr>
          <a:xfrm>
            <a:off x="8558915" y="115625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8D99AE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C5C39D42-8883-23CD-EE3C-555F166D8CA6}"/>
              </a:ext>
            </a:extLst>
          </p:cNvPr>
          <p:cNvSpPr/>
          <p:nvPr/>
        </p:nvSpPr>
        <p:spPr>
          <a:xfrm>
            <a:off x="9807396" y="4806882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05AE699D-D09E-4CE5-F8AB-1E02D80DF5C1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5679" y="6009141"/>
            <a:ext cx="1717690" cy="169771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E44A729-B154-6F77-C0AD-1F51F7BF6ED4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538608" y="192414"/>
            <a:ext cx="1048603" cy="103641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67E7751-D6C4-D575-34D7-01F4ABDDBBD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 rot="1366411">
            <a:off x="10438283" y="1704202"/>
            <a:ext cx="702670" cy="6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957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</p:bldLst>
      </p:timing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911A748-219B-039B-AA70-FA9F46A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198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70D4653-956A-7B86-981B-90979A38B9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DF2F4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94D2303-4CE0-5D1C-65B0-C8771AAAE945}"/>
              </a:ext>
            </a:extLst>
          </p:cNvPr>
          <p:cNvSpPr txBox="1"/>
          <p:nvPr/>
        </p:nvSpPr>
        <p:spPr>
          <a:xfrm>
            <a:off x="2991090" y="2365311"/>
            <a:ext cx="67327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RETORNAMOS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BB52E56-BA11-D38D-C32C-0B06563FA625}"/>
              </a:ext>
            </a:extLst>
          </p:cNvPr>
          <p:cNvSpPr txBox="1"/>
          <p:nvPr/>
        </p:nvSpPr>
        <p:spPr>
          <a:xfrm>
            <a:off x="5127337" y="3642583"/>
            <a:ext cx="1937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em breve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65534F-CA8F-5B7D-346D-4F7A8A42DBD6}"/>
              </a:ext>
            </a:extLst>
          </p:cNvPr>
          <p:cNvSpPr/>
          <p:nvPr/>
        </p:nvSpPr>
        <p:spPr>
          <a:xfrm>
            <a:off x="11087100" y="-809912"/>
            <a:ext cx="2543118" cy="240484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E582100-BB7F-4649-1273-68849F0F44C1}"/>
              </a:ext>
            </a:extLst>
          </p:cNvPr>
          <p:cNvSpPr/>
          <p:nvPr/>
        </p:nvSpPr>
        <p:spPr>
          <a:xfrm>
            <a:off x="2991090" y="5914670"/>
            <a:ext cx="2543118" cy="240484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1BDFB7A-D0F0-7E47-F0E4-2E5A1F3A5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01" y="178550"/>
            <a:ext cx="2798307" cy="32616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3A430FC-730E-7706-3B42-92574B0BE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5557" y="4878260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8A19A8C-D5D3-22B6-3258-6EB6FD5B5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8118" y="548133"/>
            <a:ext cx="1847248" cy="182286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4F9D65C-5777-357A-8800-60160CC58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872" y="4878260"/>
            <a:ext cx="1233980" cy="121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800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-0.02526 0.067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33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48148E-6 L 0.02708 0.0990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44444E-6 L -0.01471 -0.065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-328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5 -0.04815 L 0.04402 0.0622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F7F7927-3749-756D-A76B-C9FFCAAE21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198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F3251219-C790-6DD1-EED9-6EEC370573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EDF2F4">
                  <a:alpha val="0"/>
                </a:srgbClr>
              </a:gs>
              <a:gs pos="32000">
                <a:srgbClr val="EDF2F4">
                  <a:alpha val="51000"/>
                </a:srgbClr>
              </a:gs>
              <a:gs pos="62000">
                <a:srgbClr val="EDF2F4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5DF3CF-C3E7-5248-BD72-4C8AFEF20E68}"/>
              </a:ext>
            </a:extLst>
          </p:cNvPr>
          <p:cNvSpPr txBox="1"/>
          <p:nvPr/>
        </p:nvSpPr>
        <p:spPr>
          <a:xfrm>
            <a:off x="1069220" y="2769512"/>
            <a:ext cx="50267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8D99AE"/>
                </a:solidFill>
                <a:latin typeface="Avenir Next LT Pro Light" panose="020B0304020202020204" pitchFamily="34" charset="0"/>
              </a:rPr>
              <a:t>Uma frase </a:t>
            </a:r>
            <a:r>
              <a:rPr lang="pt-BR" sz="4000" b="1" dirty="0">
                <a:solidFill>
                  <a:srgbClr val="D90429"/>
                </a:solidFill>
                <a:latin typeface="Impact" panose="020B0806030902050204" pitchFamily="34" charset="0"/>
              </a:rPr>
              <a:t>impactante</a:t>
            </a:r>
            <a:r>
              <a:rPr lang="pt-BR" sz="4000" b="1" dirty="0">
                <a:solidFill>
                  <a:srgbClr val="8D99AE"/>
                </a:solidFill>
                <a:latin typeface="Avenir Next LT Pro Light" panose="020B0304020202020204" pitchFamily="34" charset="0"/>
              </a:rPr>
              <a:t> para encerrar a sua apresentação.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2F0B9BD-F641-7C23-7380-7165DE6D2049}"/>
              </a:ext>
            </a:extLst>
          </p:cNvPr>
          <p:cNvSpPr txBox="1"/>
          <p:nvPr/>
        </p:nvSpPr>
        <p:spPr>
          <a:xfrm>
            <a:off x="342899" y="815130"/>
            <a:ext cx="145264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700" dirty="0">
                <a:solidFill>
                  <a:srgbClr val="2B2D42"/>
                </a:solidFill>
                <a:latin typeface="Impact" panose="020B0806030902050204" pitchFamily="34" charset="0"/>
              </a:rPr>
              <a:t>“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EF4288C-2947-F5E4-0CD5-E141CF516E42}"/>
              </a:ext>
            </a:extLst>
          </p:cNvPr>
          <p:cNvSpPr txBox="1"/>
          <p:nvPr/>
        </p:nvSpPr>
        <p:spPr>
          <a:xfrm>
            <a:off x="3752765" y="4708504"/>
            <a:ext cx="234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- Fulano de Tal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62609F8-BFA4-B2CA-B1E3-57A589182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876" y="4931374"/>
            <a:ext cx="1717690" cy="169771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0300BF4-4A43-4E5B-DEC0-DDC5FAFDF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235" y="1992327"/>
            <a:ext cx="1048603" cy="10364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2973743-1BDA-3144-E7E3-82C91A328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217" y="545839"/>
            <a:ext cx="1847248" cy="182286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7F66236-1C38-9F4D-C8A2-196B4D232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66411">
            <a:off x="1014664" y="5432984"/>
            <a:ext cx="702670" cy="6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84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2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2" grpId="0"/>
          <p:bldP spid="3" grpId="0"/>
          <p:bldP spid="4" grpId="0"/>
        </p:bldLst>
      </p:timing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Retângulo 339">
            <a:extLst>
              <a:ext uri="{FF2B5EF4-FFF2-40B4-BE49-F238E27FC236}">
                <a16:creationId xmlns:a16="http://schemas.microsoft.com/office/drawing/2014/main" id="{679A1690-18B8-A4FC-E1B2-FDED8F0F69FA}"/>
              </a:ext>
            </a:extLst>
          </p:cNvPr>
          <p:cNvSpPr/>
          <p:nvPr/>
        </p:nvSpPr>
        <p:spPr>
          <a:xfrm>
            <a:off x="10601739" y="0"/>
            <a:ext cx="159026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339" name="Imagem 338">
            <a:extLst>
              <a:ext uri="{FF2B5EF4-FFF2-40B4-BE49-F238E27FC236}">
                <a16:creationId xmlns:a16="http://schemas.microsoft.com/office/drawing/2014/main" id="{D5E7CB39-9134-40EE-7962-0E759684D1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01739" cy="6858000"/>
          </a:xfrm>
          <a:prstGeom prst="rect">
            <a:avLst/>
          </a:prstGeom>
        </p:spPr>
      </p:pic>
      <p:pic>
        <p:nvPicPr>
          <p:cNvPr id="330" name="Imagem 329">
            <a:extLst>
              <a:ext uri="{FF2B5EF4-FFF2-40B4-BE49-F238E27FC236}">
                <a16:creationId xmlns:a16="http://schemas.microsoft.com/office/drawing/2014/main" id="{308DA7D9-6C9C-55E6-D63B-A9DA5E8E57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2041" y="501675"/>
            <a:ext cx="2798307" cy="3261643"/>
          </a:xfrm>
          <a:prstGeom prst="rect">
            <a:avLst/>
          </a:prstGeom>
        </p:spPr>
      </p:pic>
      <p:pic>
        <p:nvPicPr>
          <p:cNvPr id="332" name="Imagem 331">
            <a:extLst>
              <a:ext uri="{FF2B5EF4-FFF2-40B4-BE49-F238E27FC236}">
                <a16:creationId xmlns:a16="http://schemas.microsoft.com/office/drawing/2014/main" id="{BBF48C06-9760-C837-8A3F-DEF514939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1742" y="3083725"/>
            <a:ext cx="1048603" cy="1036410"/>
          </a:xfrm>
          <a:prstGeom prst="rect">
            <a:avLst/>
          </a:prstGeom>
        </p:spPr>
      </p:pic>
      <p:pic>
        <p:nvPicPr>
          <p:cNvPr id="333" name="Imagem 332">
            <a:extLst>
              <a:ext uri="{FF2B5EF4-FFF2-40B4-BE49-F238E27FC236}">
                <a16:creationId xmlns:a16="http://schemas.microsoft.com/office/drawing/2014/main" id="{4A6FCE71-624F-60DE-60EC-BC57364375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98985" y="-409756"/>
            <a:ext cx="1847248" cy="1822862"/>
          </a:xfrm>
          <a:prstGeom prst="rect">
            <a:avLst/>
          </a:prstGeom>
        </p:spPr>
      </p:pic>
      <p:sp>
        <p:nvSpPr>
          <p:cNvPr id="336" name="CaixaDeTexto 335">
            <a:extLst>
              <a:ext uri="{FF2B5EF4-FFF2-40B4-BE49-F238E27FC236}">
                <a16:creationId xmlns:a16="http://schemas.microsoft.com/office/drawing/2014/main" id="{241BE524-559A-C827-BAE5-93F0F4E52173}"/>
              </a:ext>
            </a:extLst>
          </p:cNvPr>
          <p:cNvSpPr txBox="1"/>
          <p:nvPr/>
        </p:nvSpPr>
        <p:spPr>
          <a:xfrm>
            <a:off x="6812299" y="4264993"/>
            <a:ext cx="457208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COVID 19</a:t>
            </a:r>
          </a:p>
        </p:txBody>
      </p:sp>
      <p:sp>
        <p:nvSpPr>
          <p:cNvPr id="337" name="CaixaDeTexto 336">
            <a:extLst>
              <a:ext uri="{FF2B5EF4-FFF2-40B4-BE49-F238E27FC236}">
                <a16:creationId xmlns:a16="http://schemas.microsoft.com/office/drawing/2014/main" id="{4D35B0BB-83EA-9325-5744-10B51630C708}"/>
              </a:ext>
            </a:extLst>
          </p:cNvPr>
          <p:cNvSpPr txBox="1"/>
          <p:nvPr/>
        </p:nvSpPr>
        <p:spPr>
          <a:xfrm>
            <a:off x="6850441" y="5591120"/>
            <a:ext cx="460254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os danos causados pela pandemia</a:t>
            </a:r>
          </a:p>
        </p:txBody>
      </p:sp>
    </p:spTree>
    <p:extLst>
      <p:ext uri="{BB962C8B-B14F-4D97-AF65-F5344CB8AC3E}">
        <p14:creationId xmlns:p14="http://schemas.microsoft.com/office/powerpoint/2010/main" val="155258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2526 0.0671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33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0.02708 0.09907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3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495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-0.01472 -0.0655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-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12D5E3A-23EE-3B5B-F8E4-4768B45561EA}"/>
              </a:ext>
            </a:extLst>
          </p:cNvPr>
          <p:cNvSpPr txBox="1"/>
          <p:nvPr/>
        </p:nvSpPr>
        <p:spPr>
          <a:xfrm>
            <a:off x="3176611" y="347499"/>
            <a:ext cx="29193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NOME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E628591-B882-2B50-A4FD-285E0824C739}"/>
              </a:ext>
            </a:extLst>
          </p:cNvPr>
          <p:cNvSpPr txBox="1"/>
          <p:nvPr/>
        </p:nvSpPr>
        <p:spPr>
          <a:xfrm>
            <a:off x="3807520" y="1663615"/>
            <a:ext cx="16575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sobrenome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6768207-805F-BCAF-F155-BA3EA5433499}"/>
              </a:ext>
            </a:extLst>
          </p:cNvPr>
          <p:cNvSpPr/>
          <p:nvPr/>
        </p:nvSpPr>
        <p:spPr>
          <a:xfrm>
            <a:off x="7239000" y="1879059"/>
            <a:ext cx="6169827" cy="5758859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D5AEBB9-C54E-5EBE-C6A7-EFDCC4C47E5E}"/>
              </a:ext>
            </a:extLst>
          </p:cNvPr>
          <p:cNvSpPr txBox="1"/>
          <p:nvPr/>
        </p:nvSpPr>
        <p:spPr>
          <a:xfrm>
            <a:off x="1075682" y="2381800"/>
            <a:ext cx="2731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Qualidade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581C115-9D74-88CE-050D-28C7D18641D0}"/>
              </a:ext>
            </a:extLst>
          </p:cNvPr>
          <p:cNvSpPr txBox="1"/>
          <p:nvPr/>
        </p:nvSpPr>
        <p:spPr>
          <a:xfrm>
            <a:off x="1075682" y="3025215"/>
            <a:ext cx="2731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Qualidade 02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6941937-44C1-897C-AC39-5E8221E8C771}"/>
              </a:ext>
            </a:extLst>
          </p:cNvPr>
          <p:cNvSpPr txBox="1"/>
          <p:nvPr/>
        </p:nvSpPr>
        <p:spPr>
          <a:xfrm>
            <a:off x="1075682" y="3668631"/>
            <a:ext cx="2731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Qualidade 03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1498E98-2D64-5FAC-467F-23359671A0C1}"/>
              </a:ext>
            </a:extLst>
          </p:cNvPr>
          <p:cNvSpPr/>
          <p:nvPr/>
        </p:nvSpPr>
        <p:spPr>
          <a:xfrm>
            <a:off x="781457" y="4585327"/>
            <a:ext cx="1257722" cy="117394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0D92F0A-E490-D26C-35CD-17F76247D1EC}"/>
              </a:ext>
            </a:extLst>
          </p:cNvPr>
          <p:cNvSpPr/>
          <p:nvPr/>
        </p:nvSpPr>
        <p:spPr>
          <a:xfrm>
            <a:off x="2316644" y="4585327"/>
            <a:ext cx="1257722" cy="117394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97B3FA5A-8866-E87B-E452-63D73C093207}"/>
              </a:ext>
            </a:extLst>
          </p:cNvPr>
          <p:cNvSpPr/>
          <p:nvPr/>
        </p:nvSpPr>
        <p:spPr>
          <a:xfrm>
            <a:off x="3851831" y="4585327"/>
            <a:ext cx="1257722" cy="117394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A69ADF5-357A-6EEB-2BE7-DB8E02CBBA89}"/>
              </a:ext>
            </a:extLst>
          </p:cNvPr>
          <p:cNvSpPr/>
          <p:nvPr/>
        </p:nvSpPr>
        <p:spPr>
          <a:xfrm>
            <a:off x="5387019" y="4585327"/>
            <a:ext cx="1257722" cy="117394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264E678-5DFA-1C8A-2376-3FAF04306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425" y="6101436"/>
            <a:ext cx="681922" cy="67900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9406AA6-2521-0D70-4DFB-9B1AB7627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8" y="6074881"/>
            <a:ext cx="687748" cy="69089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F9E570-0DE6-3E54-279D-F45EA78513E7}"/>
              </a:ext>
            </a:extLst>
          </p:cNvPr>
          <p:cNvSpPr txBox="1"/>
          <p:nvPr/>
        </p:nvSpPr>
        <p:spPr>
          <a:xfrm>
            <a:off x="860306" y="6210107"/>
            <a:ext cx="2387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(11) 912345678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BC9A5AA-DCFD-CBDB-77ED-7FB57B9C43D7}"/>
              </a:ext>
            </a:extLst>
          </p:cNvPr>
          <p:cNvSpPr txBox="1"/>
          <p:nvPr/>
        </p:nvSpPr>
        <p:spPr>
          <a:xfrm>
            <a:off x="4390498" y="6210107"/>
            <a:ext cx="1809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@instagram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57D366E9-F4D7-B884-6398-7F3251AA71D2}"/>
              </a:ext>
            </a:extLst>
          </p:cNvPr>
          <p:cNvSpPr/>
          <p:nvPr/>
        </p:nvSpPr>
        <p:spPr>
          <a:xfrm>
            <a:off x="501876" y="477232"/>
            <a:ext cx="1257722" cy="117394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Sua logo aqui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63F457B-DB00-233F-3F2B-E5F5326FD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18" y="458532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C1F37B8-972F-6A19-9414-9B4AB8F7B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876" y="454574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2E06DE5-B23E-9789-0F94-C3155ABB4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680" y="454574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33ED0C4-0E32-988A-5CB5-C52147EB1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66" y="459232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5FD6FA78-DEE0-45FC-554F-1A9B86E8BE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69567">
            <a:off x="6933391" y="1161091"/>
            <a:ext cx="4840644" cy="453581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7E204CC-591B-4DCB-DDA2-C5673CCCA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39813">
            <a:off x="6484300" y="681353"/>
            <a:ext cx="2112144" cy="193965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E53E91D-A882-B27C-3E18-F46146D333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39813">
            <a:off x="10399610" y="4344520"/>
            <a:ext cx="2112144" cy="193965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F36494C-C91E-6318-76AE-8F99BE6999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7665" y="-338552"/>
            <a:ext cx="1048603" cy="103641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7C546E34-9B14-B60C-A75E-CC17F00A48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6748" y="5795402"/>
            <a:ext cx="1847248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740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  <p:bldP spid="6" grpId="0"/>
          <p:bldP spid="7" grpId="0"/>
          <p:bldP spid="8" grpId="0" animBg="1"/>
          <p:bldP spid="9" grpId="0" animBg="1"/>
          <p:bldP spid="10" grpId="0" animBg="1"/>
          <p:bldP spid="11" grpId="0" animBg="1"/>
          <p:bldP spid="14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  <p:bldP spid="6" grpId="0"/>
          <p:bldP spid="7" grpId="0"/>
          <p:bldP spid="8" grpId="0" animBg="1"/>
          <p:bldP spid="9" grpId="0" animBg="1"/>
          <p:bldP spid="10" grpId="0" animBg="1"/>
          <p:bldP spid="11" grpId="0" animBg="1"/>
          <p:bldP spid="14" grpId="0"/>
          <p:bldP spid="15" grpId="0"/>
        </p:bldLst>
      </p:timing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892C56E-D5E0-EC90-4A0D-F7652A2E4FFD}"/>
              </a:ext>
            </a:extLst>
          </p:cNvPr>
          <p:cNvSpPr/>
          <p:nvPr/>
        </p:nvSpPr>
        <p:spPr>
          <a:xfrm>
            <a:off x="941294" y="2326341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01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A7DB52B-E186-7C7D-B96B-236F3DB73C7B}"/>
              </a:ext>
            </a:extLst>
          </p:cNvPr>
          <p:cNvSpPr/>
          <p:nvPr/>
        </p:nvSpPr>
        <p:spPr>
          <a:xfrm>
            <a:off x="941294" y="3512971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02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27113082-82F7-C99F-379E-3C18D25BDA7C}"/>
              </a:ext>
            </a:extLst>
          </p:cNvPr>
          <p:cNvSpPr/>
          <p:nvPr/>
        </p:nvSpPr>
        <p:spPr>
          <a:xfrm>
            <a:off x="941294" y="4721960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03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6D716C2F-F942-5BF7-25A1-204F4A00AF75}"/>
              </a:ext>
            </a:extLst>
          </p:cNvPr>
          <p:cNvSpPr/>
          <p:nvPr/>
        </p:nvSpPr>
        <p:spPr>
          <a:xfrm>
            <a:off x="923649" y="5930949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04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0C3D222-7BEB-E364-3DD4-03260CB38B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7" r="23670"/>
          <a:stretch/>
        </p:blipFill>
        <p:spPr>
          <a:xfrm>
            <a:off x="6724649" y="0"/>
            <a:ext cx="5467351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6370E7D-E955-CA13-E138-9A6BF0B4E2C7}"/>
              </a:ext>
            </a:extLst>
          </p:cNvPr>
          <p:cNvSpPr txBox="1"/>
          <p:nvPr/>
        </p:nvSpPr>
        <p:spPr>
          <a:xfrm>
            <a:off x="742694" y="253370"/>
            <a:ext cx="53126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CONTEÚDO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CEA5FBD-CB72-5858-C722-99DC88E08E03}"/>
              </a:ext>
            </a:extLst>
          </p:cNvPr>
          <p:cNvSpPr txBox="1"/>
          <p:nvPr/>
        </p:nvSpPr>
        <p:spPr>
          <a:xfrm>
            <a:off x="809929" y="1526904"/>
            <a:ext cx="54520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spc="23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programático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5F8575-72BC-A4BC-D071-31357C5F5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6" y="2113942"/>
            <a:ext cx="1048603" cy="103641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4CC44E-BD2B-7DC7-17D2-A18272594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6" y="3322931"/>
            <a:ext cx="1048603" cy="103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4B338C-2A0C-9023-2BF1-A6C46D8F5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6" y="4531920"/>
            <a:ext cx="1048603" cy="103641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1328800-8144-81E8-00D9-658BCEA31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5" y="5740908"/>
            <a:ext cx="1048603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064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D738630-3956-8375-A070-0FC6A55EEEE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C3139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6535" y="847548"/>
            <a:ext cx="7630461" cy="763046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D5CB179-18AA-3D0C-A94E-3338081D7B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9" t="7484" r="23148" b="11882"/>
          <a:stretch/>
        </p:blipFill>
        <p:spPr>
          <a:xfrm>
            <a:off x="-1001486" y="1901371"/>
            <a:ext cx="5587999" cy="5529943"/>
          </a:xfrm>
          <a:prstGeom prst="ellipse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96C23186-2F3C-51FA-25DE-4B3F53F7062A}"/>
              </a:ext>
            </a:extLst>
          </p:cNvPr>
          <p:cNvSpPr/>
          <p:nvPr/>
        </p:nvSpPr>
        <p:spPr>
          <a:xfrm>
            <a:off x="-27539" y="2655863"/>
            <a:ext cx="1889933" cy="1927274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C2321EB-D017-36C9-92F0-024C2C21F0B0}"/>
              </a:ext>
            </a:extLst>
          </p:cNvPr>
          <p:cNvSpPr/>
          <p:nvPr/>
        </p:nvSpPr>
        <p:spPr>
          <a:xfrm>
            <a:off x="2872732" y="3762778"/>
            <a:ext cx="900000" cy="900000"/>
          </a:xfrm>
          <a:prstGeom prst="ellipse">
            <a:avLst/>
          </a:prstGeom>
          <a:solidFill>
            <a:srgbClr val="8D99AE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B275B87-DEF3-4DD6-2B39-57EE9946AF1F}"/>
              </a:ext>
            </a:extLst>
          </p:cNvPr>
          <p:cNvSpPr/>
          <p:nvPr/>
        </p:nvSpPr>
        <p:spPr>
          <a:xfrm>
            <a:off x="2144189" y="4583137"/>
            <a:ext cx="468000" cy="468000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5F6003-55BC-D190-406D-90C47BBB30FB}"/>
              </a:ext>
            </a:extLst>
          </p:cNvPr>
          <p:cNvSpPr/>
          <p:nvPr/>
        </p:nvSpPr>
        <p:spPr>
          <a:xfrm>
            <a:off x="2854732" y="5582022"/>
            <a:ext cx="468000" cy="468000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9BBE3EB-9805-D0B3-ECCB-9B75FF84F836}"/>
              </a:ext>
            </a:extLst>
          </p:cNvPr>
          <p:cNvSpPr/>
          <p:nvPr/>
        </p:nvSpPr>
        <p:spPr>
          <a:xfrm>
            <a:off x="879564" y="5456022"/>
            <a:ext cx="1188000" cy="1188000"/>
          </a:xfrm>
          <a:prstGeom prst="ellipse">
            <a:avLst/>
          </a:prstGeom>
          <a:solidFill>
            <a:srgbClr val="8D99AE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C8AC694-9E25-65B3-514E-C6BD875ECF32}"/>
              </a:ext>
            </a:extLst>
          </p:cNvPr>
          <p:cNvSpPr/>
          <p:nvPr/>
        </p:nvSpPr>
        <p:spPr>
          <a:xfrm>
            <a:off x="-216020" y="5123473"/>
            <a:ext cx="468000" cy="468000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DDA8B20-F4F3-5AB9-4552-2445174F5908}"/>
              </a:ext>
            </a:extLst>
          </p:cNvPr>
          <p:cNvSpPr/>
          <p:nvPr/>
        </p:nvSpPr>
        <p:spPr>
          <a:xfrm>
            <a:off x="2376712" y="2969241"/>
            <a:ext cx="468000" cy="468000"/>
          </a:xfrm>
          <a:prstGeom prst="ellipse">
            <a:avLst/>
          </a:prstGeom>
          <a:solidFill>
            <a:srgbClr val="8D99AE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919CBD2-845F-B6C8-C752-8914101C031F}"/>
              </a:ext>
            </a:extLst>
          </p:cNvPr>
          <p:cNvSpPr txBox="1"/>
          <p:nvPr/>
        </p:nvSpPr>
        <p:spPr>
          <a:xfrm>
            <a:off x="7584370" y="2607658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62ECCD-E34E-ACE3-6E57-08423E80A98E}"/>
              </a:ext>
            </a:extLst>
          </p:cNvPr>
          <p:cNvSpPr txBox="1"/>
          <p:nvPr/>
        </p:nvSpPr>
        <p:spPr>
          <a:xfrm>
            <a:off x="8216005" y="3961874"/>
            <a:ext cx="23374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spc="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do item 01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7ECC2ED-8144-5C19-289B-C3D55B4E9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176" y="4317914"/>
            <a:ext cx="1792379" cy="173751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77ED74C-709E-5A9F-47E0-7526DFF2D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3325" y="1686739"/>
            <a:ext cx="1018120" cy="101812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EFA5039-A1FD-59C3-611F-9D16F83491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9975" y="588046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948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2526 0.067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33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0.02708 0.099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-0.01472 -0.065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-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12D5E3A-23EE-3B5B-F8E4-4768B45561EA}"/>
              </a:ext>
            </a:extLst>
          </p:cNvPr>
          <p:cNvSpPr txBox="1"/>
          <p:nvPr/>
        </p:nvSpPr>
        <p:spPr>
          <a:xfrm>
            <a:off x="3176611" y="347499"/>
            <a:ext cx="291938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NOME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E628591-B882-2B50-A4FD-285E0824C739}"/>
              </a:ext>
            </a:extLst>
          </p:cNvPr>
          <p:cNvSpPr txBox="1"/>
          <p:nvPr/>
        </p:nvSpPr>
        <p:spPr>
          <a:xfrm>
            <a:off x="3807520" y="1663615"/>
            <a:ext cx="16575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sobrenome</a:t>
            </a:r>
          </a:p>
        </p:txBody>
      </p:sp>
      <p:sp>
        <p:nvSpPr>
          <p:cNvPr id="4" name="Elipse 3">
            <a:extLst>
              <a:ext uri="{FF2B5EF4-FFF2-40B4-BE49-F238E27FC236}">
                <a16:creationId xmlns:a16="http://schemas.microsoft.com/office/drawing/2014/main" id="{56768207-805F-BCAF-F155-BA3EA5433499}"/>
              </a:ext>
            </a:extLst>
          </p:cNvPr>
          <p:cNvSpPr/>
          <p:nvPr/>
        </p:nvSpPr>
        <p:spPr>
          <a:xfrm>
            <a:off x="7239000" y="1879059"/>
            <a:ext cx="6169827" cy="5758859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CD5AEBB9-C54E-5EBE-C6A7-EFDCC4C47E5E}"/>
              </a:ext>
            </a:extLst>
          </p:cNvPr>
          <p:cNvSpPr txBox="1"/>
          <p:nvPr/>
        </p:nvSpPr>
        <p:spPr>
          <a:xfrm>
            <a:off x="1075682" y="2381800"/>
            <a:ext cx="2731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Qualidade 01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D581C115-9D74-88CE-050D-28C7D18641D0}"/>
              </a:ext>
            </a:extLst>
          </p:cNvPr>
          <p:cNvSpPr txBox="1"/>
          <p:nvPr/>
        </p:nvSpPr>
        <p:spPr>
          <a:xfrm>
            <a:off x="1075682" y="3025215"/>
            <a:ext cx="2731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Qualidade 02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46941937-44C1-897C-AC39-5E8221E8C771}"/>
              </a:ext>
            </a:extLst>
          </p:cNvPr>
          <p:cNvSpPr txBox="1"/>
          <p:nvPr/>
        </p:nvSpPr>
        <p:spPr>
          <a:xfrm>
            <a:off x="1075682" y="3668631"/>
            <a:ext cx="27318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Qualidade 03</a:t>
            </a:r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C1498E98-2D64-5FAC-467F-23359671A0C1}"/>
              </a:ext>
            </a:extLst>
          </p:cNvPr>
          <p:cNvSpPr/>
          <p:nvPr/>
        </p:nvSpPr>
        <p:spPr>
          <a:xfrm>
            <a:off x="781457" y="4585327"/>
            <a:ext cx="1257722" cy="117394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20D92F0A-E490-D26C-35CD-17F76247D1EC}"/>
              </a:ext>
            </a:extLst>
          </p:cNvPr>
          <p:cNvSpPr/>
          <p:nvPr/>
        </p:nvSpPr>
        <p:spPr>
          <a:xfrm>
            <a:off x="2316644" y="4585327"/>
            <a:ext cx="1257722" cy="117394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97B3FA5A-8866-E87B-E452-63D73C093207}"/>
              </a:ext>
            </a:extLst>
          </p:cNvPr>
          <p:cNvSpPr/>
          <p:nvPr/>
        </p:nvSpPr>
        <p:spPr>
          <a:xfrm>
            <a:off x="3851831" y="4585327"/>
            <a:ext cx="1257722" cy="117394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2A69ADF5-357A-6EEB-2BE7-DB8E02CBBA89}"/>
              </a:ext>
            </a:extLst>
          </p:cNvPr>
          <p:cNvSpPr/>
          <p:nvPr/>
        </p:nvSpPr>
        <p:spPr>
          <a:xfrm>
            <a:off x="5387019" y="4585327"/>
            <a:ext cx="1257722" cy="117394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1264E678-5DFA-1C8A-2376-3FAF04306B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3425" y="6101436"/>
            <a:ext cx="681922" cy="679008"/>
          </a:xfrm>
          <a:prstGeom prst="rect">
            <a:avLst/>
          </a:prstGeom>
        </p:spPr>
      </p:pic>
      <p:pic>
        <p:nvPicPr>
          <p:cNvPr id="13" name="Imagem 12">
            <a:extLst>
              <a:ext uri="{FF2B5EF4-FFF2-40B4-BE49-F238E27FC236}">
                <a16:creationId xmlns:a16="http://schemas.microsoft.com/office/drawing/2014/main" id="{89406AA6-2521-0D70-4DFB-9B1AB76278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58" y="6074881"/>
            <a:ext cx="687748" cy="690892"/>
          </a:xfrm>
          <a:prstGeom prst="rect">
            <a:avLst/>
          </a:prstGeom>
        </p:spPr>
      </p:pic>
      <p:sp>
        <p:nvSpPr>
          <p:cNvPr id="14" name="CaixaDeTexto 13">
            <a:extLst>
              <a:ext uri="{FF2B5EF4-FFF2-40B4-BE49-F238E27FC236}">
                <a16:creationId xmlns:a16="http://schemas.microsoft.com/office/drawing/2014/main" id="{2BF9E570-0DE6-3E54-279D-F45EA78513E7}"/>
              </a:ext>
            </a:extLst>
          </p:cNvPr>
          <p:cNvSpPr txBox="1"/>
          <p:nvPr/>
        </p:nvSpPr>
        <p:spPr>
          <a:xfrm>
            <a:off x="860306" y="6210107"/>
            <a:ext cx="23871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(11) 912345678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ABC9A5AA-DCFD-CBDB-77ED-7FB57B9C43D7}"/>
              </a:ext>
            </a:extLst>
          </p:cNvPr>
          <p:cNvSpPr txBox="1"/>
          <p:nvPr/>
        </p:nvSpPr>
        <p:spPr>
          <a:xfrm>
            <a:off x="4390498" y="6210107"/>
            <a:ext cx="18095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@instagram</a:t>
            </a:r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57D366E9-F4D7-B884-6398-7F3251AA71D2}"/>
              </a:ext>
            </a:extLst>
          </p:cNvPr>
          <p:cNvSpPr/>
          <p:nvPr/>
        </p:nvSpPr>
        <p:spPr>
          <a:xfrm>
            <a:off x="501876" y="477232"/>
            <a:ext cx="1257722" cy="117394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/>
              <a:t>Sua logo aqui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563F457B-DB00-233F-3F2B-E5F5326FDC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18" y="458532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C1F37B8-972F-6A19-9414-9B4AB8F7B1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876" y="454574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2E06DE5-B23E-9789-0F94-C3155ABB48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7680" y="454574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133ED0C4-0E32-988A-5CB5-C52147EB1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8066" y="459232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5FD6FA78-DEE0-45FC-554F-1A9B86E8BE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21269567">
            <a:off x="6933391" y="1161091"/>
            <a:ext cx="4840644" cy="453581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37E204CC-591B-4DCB-DDA2-C5673CCCACD1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39813">
            <a:off x="6484300" y="681353"/>
            <a:ext cx="2112144" cy="1939652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3E53E91D-A882-B27C-3E18-F46146D3333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39813">
            <a:off x="10399610" y="4344520"/>
            <a:ext cx="2112144" cy="1939652"/>
          </a:xfrm>
          <a:prstGeom prst="rect">
            <a:avLst/>
          </a:prstGeom>
        </p:spPr>
      </p:pic>
      <p:pic>
        <p:nvPicPr>
          <p:cNvPr id="18" name="Imagem 17">
            <a:extLst>
              <a:ext uri="{FF2B5EF4-FFF2-40B4-BE49-F238E27FC236}">
                <a16:creationId xmlns:a16="http://schemas.microsoft.com/office/drawing/2014/main" id="{3F36494C-C91E-6318-76AE-8F99BE69991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797665" y="-338552"/>
            <a:ext cx="1048603" cy="103641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7C546E34-9B14-B60C-A75E-CC17F00A487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616748" y="5795402"/>
            <a:ext cx="1847248" cy="1822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948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  <p:bldP spid="6" grpId="0"/>
          <p:bldP spid="7" grpId="0"/>
          <p:bldP spid="8" grpId="0" animBg="1"/>
          <p:bldP spid="9" grpId="0" animBg="1"/>
          <p:bldP spid="10" grpId="0" animBg="1"/>
          <p:bldP spid="11" grpId="0" animBg="1"/>
          <p:bldP spid="14" grpId="0"/>
          <p:bldP spid="15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5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6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5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7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8" fill="hold">
                          <p:stCondLst>
                            <p:cond delay="indefinite"/>
                          </p:stCondLst>
                          <p:childTnLst>
                            <p:par>
                              <p:cTn id="2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0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4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2" fill="hold">
                          <p:stCondLst>
                            <p:cond delay="indefinite"/>
                          </p:stCondLst>
                          <p:childTnLst>
                            <p:par>
                              <p:cTn id="4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6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1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2" fill="hold">
                          <p:stCondLst>
                            <p:cond delay="indefinite"/>
                          </p:stCondLst>
                          <p:childTnLst>
                            <p:par>
                              <p:cTn id="5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2" fill="hold">
                          <p:stCondLst>
                            <p:cond delay="indefinite"/>
                          </p:stCondLst>
                          <p:childTnLst>
                            <p:par>
                              <p:cTn id="6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66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02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02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2" fill="hold">
                          <p:stCondLst>
                            <p:cond delay="indefinite"/>
                          </p:stCondLst>
                          <p:childTnLst>
                            <p:par>
                              <p:cTn id="7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4" presetID="10" presetClass="entr" presetSubtype="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6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7" presetID="53" presetClass="entr" presetSubtype="16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9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0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81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2" fill="hold">
                          <p:stCondLst>
                            <p:cond delay="indefinite"/>
                          </p:stCondLst>
                          <p:childTnLst>
                            <p:par>
                              <p:cTn id="8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6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89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90" dur="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1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2" fill="hold">
                          <p:stCondLst>
                            <p:cond delay="indefinite"/>
                          </p:stCondLst>
                          <p:childTnLst>
                            <p:par>
                              <p:cTn id="93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94" presetID="10" presetClass="entr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9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9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99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00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01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5" grpId="0"/>
          <p:bldP spid="6" grpId="0"/>
          <p:bldP spid="7" grpId="0"/>
          <p:bldP spid="8" grpId="0" animBg="1"/>
          <p:bldP spid="9" grpId="0" animBg="1"/>
          <p:bldP spid="10" grpId="0" animBg="1"/>
          <p:bldP spid="11" grpId="0" animBg="1"/>
          <p:bldP spid="14" grpId="0"/>
          <p:bldP spid="15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A620582-A865-B389-8E9C-2A23DBE544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7" r="23670"/>
          <a:stretch/>
        </p:blipFill>
        <p:spPr>
          <a:xfrm>
            <a:off x="6724649" y="0"/>
            <a:ext cx="546735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F367D8-38EF-B68F-461A-0DDCE0460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49" y="1790701"/>
            <a:ext cx="5868632" cy="586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117499E-18E7-1B57-06C8-DFA5A8E8A034}"/>
              </a:ext>
            </a:extLst>
          </p:cNvPr>
          <p:cNvSpPr txBox="1"/>
          <p:nvPr/>
        </p:nvSpPr>
        <p:spPr>
          <a:xfrm>
            <a:off x="1561559" y="372358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7145CEB-E48C-F6B3-E6D9-C6869171646C}"/>
              </a:ext>
            </a:extLst>
          </p:cNvPr>
          <p:cNvSpPr txBox="1"/>
          <p:nvPr/>
        </p:nvSpPr>
        <p:spPr>
          <a:xfrm>
            <a:off x="2612294" y="1726574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DE82C1-FA51-1C7B-8C43-F3FA5666BCAC}"/>
              </a:ext>
            </a:extLst>
          </p:cNvPr>
          <p:cNvSpPr txBox="1"/>
          <p:nvPr/>
        </p:nvSpPr>
        <p:spPr>
          <a:xfrm>
            <a:off x="644611" y="3054764"/>
            <a:ext cx="536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C6A5D96-0196-61CE-FC14-FA07A879C273}"/>
              </a:ext>
            </a:extLst>
          </p:cNvPr>
          <p:cNvSpPr/>
          <p:nvPr/>
        </p:nvSpPr>
        <p:spPr>
          <a:xfrm>
            <a:off x="-1617373" y="5356952"/>
            <a:ext cx="3216334" cy="300209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000AE25-C90D-51C3-1001-80771494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347" y="1423812"/>
            <a:ext cx="1048603" cy="10364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9BA01BC-AA0A-388D-4064-C7858174C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99027" y="334258"/>
            <a:ext cx="1847248" cy="182286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34371A-04B0-B6F0-E823-0DC70C3D0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6411">
            <a:off x="4019677" y="2267500"/>
            <a:ext cx="702670" cy="6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56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117499E-18E7-1B57-06C8-DFA5A8E8A034}"/>
              </a:ext>
            </a:extLst>
          </p:cNvPr>
          <p:cNvSpPr txBox="1"/>
          <p:nvPr/>
        </p:nvSpPr>
        <p:spPr>
          <a:xfrm>
            <a:off x="8232148" y="473861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7145CEB-E48C-F6B3-E6D9-C6869171646C}"/>
              </a:ext>
            </a:extLst>
          </p:cNvPr>
          <p:cNvSpPr txBox="1"/>
          <p:nvPr/>
        </p:nvSpPr>
        <p:spPr>
          <a:xfrm>
            <a:off x="9282883" y="6092827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DE82C1-FA51-1C7B-8C43-F3FA5666BCAC}"/>
              </a:ext>
            </a:extLst>
          </p:cNvPr>
          <p:cNvSpPr txBox="1"/>
          <p:nvPr/>
        </p:nvSpPr>
        <p:spPr>
          <a:xfrm>
            <a:off x="6550172" y="392760"/>
            <a:ext cx="53601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3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3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000AE25-C90D-51C3-1001-80771494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351" y="2569912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34371A-04B0-B6F0-E823-0DC70C3D05B7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 rot="1366411">
            <a:off x="9615711" y="3825217"/>
            <a:ext cx="702670" cy="694499"/>
          </a:xfrm>
          <a:prstGeom prst="rect">
            <a:avLst/>
          </a:prstGeom>
        </p:spPr>
      </p:pic>
      <p:sp>
        <p:nvSpPr>
          <p:cNvPr id="14" name="Gráfico 12" descr="Lupa">
            <a:extLst>
              <a:ext uri="{FF2B5EF4-FFF2-40B4-BE49-F238E27FC236}">
                <a16:creationId xmlns:a16="http://schemas.microsoft.com/office/drawing/2014/main" id="{E3BF468E-26B2-0FFD-19E6-979E373988D0}"/>
              </a:ext>
            </a:extLst>
          </p:cNvPr>
          <p:cNvSpPr/>
          <p:nvPr/>
        </p:nvSpPr>
        <p:spPr>
          <a:xfrm>
            <a:off x="281657" y="151046"/>
            <a:ext cx="8600550" cy="8607341"/>
          </a:xfrm>
          <a:custGeom>
            <a:avLst/>
            <a:gdLst>
              <a:gd name="connsiteX0" fmla="*/ 8378539 w 8600550"/>
              <a:gd name="connsiteY0" fmla="*/ 7299897 h 8607341"/>
              <a:gd name="connsiteX1" fmla="*/ 7016618 w 8600550"/>
              <a:gd name="connsiteY1" fmla="*/ 5937976 h 8607341"/>
              <a:gd name="connsiteX2" fmla="*/ 6341105 w 8600550"/>
              <a:gd name="connsiteY2" fmla="*/ 5730964 h 8607341"/>
              <a:gd name="connsiteX3" fmla="*/ 5861709 w 8600550"/>
              <a:gd name="connsiteY3" fmla="*/ 5251568 h 8607341"/>
              <a:gd name="connsiteX4" fmla="*/ 6537221 w 8600550"/>
              <a:gd name="connsiteY4" fmla="*/ 3268611 h 8607341"/>
              <a:gd name="connsiteX5" fmla="*/ 3268611 w 8600550"/>
              <a:gd name="connsiteY5" fmla="*/ 0 h 8607341"/>
              <a:gd name="connsiteX6" fmla="*/ 0 w 8600550"/>
              <a:gd name="connsiteY6" fmla="*/ 3268611 h 8607341"/>
              <a:gd name="connsiteX7" fmla="*/ 3268611 w 8600550"/>
              <a:gd name="connsiteY7" fmla="*/ 6537221 h 8607341"/>
              <a:gd name="connsiteX8" fmla="*/ 5251568 w 8600550"/>
              <a:gd name="connsiteY8" fmla="*/ 5861709 h 8607341"/>
              <a:gd name="connsiteX9" fmla="*/ 5730964 w 8600550"/>
              <a:gd name="connsiteY9" fmla="*/ 6341105 h 8607341"/>
              <a:gd name="connsiteX10" fmla="*/ 5937976 w 8600550"/>
              <a:gd name="connsiteY10" fmla="*/ 7016618 h 8607341"/>
              <a:gd name="connsiteX11" fmla="*/ 7299897 w 8600550"/>
              <a:gd name="connsiteY11" fmla="*/ 8378539 h 8607341"/>
              <a:gd name="connsiteX12" fmla="*/ 7844666 w 8600550"/>
              <a:gd name="connsiteY12" fmla="*/ 8607341 h 8607341"/>
              <a:gd name="connsiteX13" fmla="*/ 8389434 w 8600550"/>
              <a:gd name="connsiteY13" fmla="*/ 8378539 h 8607341"/>
              <a:gd name="connsiteX14" fmla="*/ 8378539 w 8600550"/>
              <a:gd name="connsiteY14" fmla="*/ 7299897 h 8607341"/>
              <a:gd name="connsiteX15" fmla="*/ 3257715 w 8600550"/>
              <a:gd name="connsiteY15" fmla="*/ 5872604 h 8607341"/>
              <a:gd name="connsiteX16" fmla="*/ 642827 w 8600550"/>
              <a:gd name="connsiteY16" fmla="*/ 3257715 h 8607341"/>
              <a:gd name="connsiteX17" fmla="*/ 3257715 w 8600550"/>
              <a:gd name="connsiteY17" fmla="*/ 642827 h 8607341"/>
              <a:gd name="connsiteX18" fmla="*/ 5872604 w 8600550"/>
              <a:gd name="connsiteY18" fmla="*/ 3257715 h 8607341"/>
              <a:gd name="connsiteX19" fmla="*/ 3257715 w 8600550"/>
              <a:gd name="connsiteY19" fmla="*/ 5872604 h 8607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600550" h="8607341">
                <a:moveTo>
                  <a:pt x="8378539" y="7299897"/>
                </a:moveTo>
                <a:lnTo>
                  <a:pt x="7016618" y="5937976"/>
                </a:lnTo>
                <a:cubicBezTo>
                  <a:pt x="6831397" y="5752755"/>
                  <a:pt x="6580803" y="5687383"/>
                  <a:pt x="6341105" y="5730964"/>
                </a:cubicBezTo>
                <a:lnTo>
                  <a:pt x="5861709" y="5251568"/>
                </a:lnTo>
                <a:cubicBezTo>
                  <a:pt x="6286628" y="4706799"/>
                  <a:pt x="6537221" y="4009496"/>
                  <a:pt x="6537221" y="3268611"/>
                </a:cubicBezTo>
                <a:cubicBezTo>
                  <a:pt x="6537221" y="1470875"/>
                  <a:pt x="5066347" y="0"/>
                  <a:pt x="3268611" y="0"/>
                </a:cubicBezTo>
                <a:cubicBezTo>
                  <a:pt x="1470875" y="0"/>
                  <a:pt x="0" y="1470875"/>
                  <a:pt x="0" y="3268611"/>
                </a:cubicBezTo>
                <a:cubicBezTo>
                  <a:pt x="0" y="5066347"/>
                  <a:pt x="1470875" y="6537221"/>
                  <a:pt x="3268611" y="6537221"/>
                </a:cubicBezTo>
                <a:cubicBezTo>
                  <a:pt x="4009496" y="6537221"/>
                  <a:pt x="4695904" y="6286628"/>
                  <a:pt x="5251568" y="5861709"/>
                </a:cubicBezTo>
                <a:lnTo>
                  <a:pt x="5730964" y="6341105"/>
                </a:lnTo>
                <a:cubicBezTo>
                  <a:pt x="5687383" y="6580803"/>
                  <a:pt x="5752755" y="6831397"/>
                  <a:pt x="5937976" y="7016618"/>
                </a:cubicBezTo>
                <a:lnTo>
                  <a:pt x="7299897" y="8378539"/>
                </a:lnTo>
                <a:cubicBezTo>
                  <a:pt x="7452432" y="8531074"/>
                  <a:pt x="7648549" y="8607341"/>
                  <a:pt x="7844666" y="8607341"/>
                </a:cubicBezTo>
                <a:cubicBezTo>
                  <a:pt x="8040783" y="8607341"/>
                  <a:pt x="8236899" y="8531074"/>
                  <a:pt x="8389434" y="8378539"/>
                </a:cubicBezTo>
                <a:cubicBezTo>
                  <a:pt x="8672713" y="8073468"/>
                  <a:pt x="8672713" y="7594073"/>
                  <a:pt x="8378539" y="7299897"/>
                </a:cubicBezTo>
                <a:close/>
                <a:moveTo>
                  <a:pt x="3257715" y="5872604"/>
                </a:moveTo>
                <a:cubicBezTo>
                  <a:pt x="1819527" y="5872604"/>
                  <a:pt x="642827" y="4695904"/>
                  <a:pt x="642827" y="3257715"/>
                </a:cubicBezTo>
                <a:cubicBezTo>
                  <a:pt x="642827" y="1819527"/>
                  <a:pt x="1819527" y="642827"/>
                  <a:pt x="3257715" y="642827"/>
                </a:cubicBezTo>
                <a:cubicBezTo>
                  <a:pt x="4695904" y="642827"/>
                  <a:pt x="5872604" y="1819527"/>
                  <a:pt x="5872604" y="3257715"/>
                </a:cubicBezTo>
                <a:cubicBezTo>
                  <a:pt x="5872604" y="4695904"/>
                  <a:pt x="4695904" y="5872604"/>
                  <a:pt x="3257715" y="5872604"/>
                </a:cubicBezTo>
                <a:close/>
              </a:path>
            </a:pathLst>
          </a:custGeom>
          <a:solidFill>
            <a:srgbClr val="EF233C"/>
          </a:solidFill>
          <a:ln w="108942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073F515-A8FC-35DB-AB58-FC6BD1397F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9" t="7484" r="23148" b="11882"/>
          <a:stretch/>
        </p:blipFill>
        <p:spPr>
          <a:xfrm>
            <a:off x="765046" y="664028"/>
            <a:ext cx="5587999" cy="5529943"/>
          </a:xfrm>
          <a:prstGeom prst="ellipse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9BA01BC-AA0A-388D-4064-C7858174C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37" y="4738611"/>
            <a:ext cx="1847248" cy="182286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BA8BBDC-F452-F022-9FF3-6DA16C400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499" y="2347547"/>
            <a:ext cx="1348049" cy="133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09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DE0E66-E126-AA41-BA30-EAF6341F96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198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A55CBE9-773E-83D6-BAD9-BD1A5FF106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D42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3E397E2-A12D-1B54-6267-E6A68BCF59A7}"/>
              </a:ext>
            </a:extLst>
          </p:cNvPr>
          <p:cNvSpPr/>
          <p:nvPr/>
        </p:nvSpPr>
        <p:spPr>
          <a:xfrm>
            <a:off x="419100" y="914400"/>
            <a:ext cx="8515350" cy="5029200"/>
          </a:xfrm>
          <a:prstGeom prst="rect">
            <a:avLst/>
          </a:prstGeom>
          <a:solidFill>
            <a:srgbClr val="8D99AE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D9F0ACD-8C6E-ED55-CF44-6C9D1095FD2D}"/>
              </a:ext>
            </a:extLst>
          </p:cNvPr>
          <p:cNvSpPr txBox="1"/>
          <p:nvPr/>
        </p:nvSpPr>
        <p:spPr>
          <a:xfrm>
            <a:off x="612148" y="106196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6DC8C77-31DC-FB91-505A-E3B1634F9B22}"/>
              </a:ext>
            </a:extLst>
          </p:cNvPr>
          <p:cNvSpPr txBox="1"/>
          <p:nvPr/>
        </p:nvSpPr>
        <p:spPr>
          <a:xfrm>
            <a:off x="1662883" y="2416177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14E5B46-8EA8-9267-7C7D-A6781CC24F03}"/>
              </a:ext>
            </a:extLst>
          </p:cNvPr>
          <p:cNvSpPr txBox="1"/>
          <p:nvPr/>
        </p:nvSpPr>
        <p:spPr>
          <a:xfrm>
            <a:off x="1387561" y="3975401"/>
            <a:ext cx="72039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E8B4A33-1AF6-4312-684C-96BD397DA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951" y="1328586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CE6EE53-9A3B-37FF-BF18-5DB6FA60146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 rot="1366411">
            <a:off x="8411869" y="2858692"/>
            <a:ext cx="702670" cy="69449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5AF7831-2590-A10B-43AC-C8D60CE66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146" y="3164317"/>
            <a:ext cx="1847248" cy="182286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165A9B7-BD84-7909-E3F5-9B6C42653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215" y="2550156"/>
            <a:ext cx="1348049" cy="1332374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678D0BF8-2C32-C9C3-D5A3-0B781E19E137}"/>
              </a:ext>
            </a:extLst>
          </p:cNvPr>
          <p:cNvSpPr/>
          <p:nvPr/>
        </p:nvSpPr>
        <p:spPr>
          <a:xfrm>
            <a:off x="10425409" y="-1143951"/>
            <a:ext cx="3216334" cy="300209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421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7" grpId="0"/>
          <p:bldP spid="8" grpId="0"/>
        </p:bldLst>
      </p:timing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9E4D550D-800A-A2A4-E8D5-147C6C3C7E6F}"/>
              </a:ext>
            </a:extLst>
          </p:cNvPr>
          <p:cNvSpPr/>
          <p:nvPr/>
        </p:nvSpPr>
        <p:spPr>
          <a:xfrm rot="16949744">
            <a:off x="2341396" y="2667625"/>
            <a:ext cx="2046514" cy="1744599"/>
          </a:xfrm>
          <a:custGeom>
            <a:avLst/>
            <a:gdLst>
              <a:gd name="connsiteX0" fmla="*/ 0 w 2046514"/>
              <a:gd name="connsiteY0" fmla="*/ 145360 h 1744599"/>
              <a:gd name="connsiteX1" fmla="*/ 29029 w 2046514"/>
              <a:gd name="connsiteY1" fmla="*/ 217932 h 1744599"/>
              <a:gd name="connsiteX2" fmla="*/ 333829 w 2046514"/>
              <a:gd name="connsiteY2" fmla="*/ 450160 h 1744599"/>
              <a:gd name="connsiteX3" fmla="*/ 464457 w 2046514"/>
              <a:gd name="connsiteY3" fmla="*/ 522732 h 1744599"/>
              <a:gd name="connsiteX4" fmla="*/ 754743 w 2046514"/>
              <a:gd name="connsiteY4" fmla="*/ 609817 h 1744599"/>
              <a:gd name="connsiteX5" fmla="*/ 1074057 w 2046514"/>
              <a:gd name="connsiteY5" fmla="*/ 580789 h 1744599"/>
              <a:gd name="connsiteX6" fmla="*/ 1117600 w 2046514"/>
              <a:gd name="connsiteY6" fmla="*/ 464674 h 1744599"/>
              <a:gd name="connsiteX7" fmla="*/ 1161143 w 2046514"/>
              <a:gd name="connsiteY7" fmla="*/ 377589 h 1744599"/>
              <a:gd name="connsiteX8" fmla="*/ 1204686 w 2046514"/>
              <a:gd name="connsiteY8" fmla="*/ 275989 h 1744599"/>
              <a:gd name="connsiteX9" fmla="*/ 1175657 w 2046514"/>
              <a:gd name="connsiteY9" fmla="*/ 29246 h 1744599"/>
              <a:gd name="connsiteX10" fmla="*/ 1132114 w 2046514"/>
              <a:gd name="connsiteY10" fmla="*/ 217 h 1744599"/>
              <a:gd name="connsiteX11" fmla="*/ 827314 w 2046514"/>
              <a:gd name="connsiteY11" fmla="*/ 72789 h 1744599"/>
              <a:gd name="connsiteX12" fmla="*/ 812800 w 2046514"/>
              <a:gd name="connsiteY12" fmla="*/ 159874 h 1744599"/>
              <a:gd name="connsiteX13" fmla="*/ 783771 w 2046514"/>
              <a:gd name="connsiteY13" fmla="*/ 275989 h 1744599"/>
              <a:gd name="connsiteX14" fmla="*/ 812800 w 2046514"/>
              <a:gd name="connsiteY14" fmla="*/ 696903 h 1744599"/>
              <a:gd name="connsiteX15" fmla="*/ 827314 w 2046514"/>
              <a:gd name="connsiteY15" fmla="*/ 827532 h 1744599"/>
              <a:gd name="connsiteX16" fmla="*/ 1030514 w 2046514"/>
              <a:gd name="connsiteY16" fmla="*/ 1190389 h 1744599"/>
              <a:gd name="connsiteX17" fmla="*/ 1103086 w 2046514"/>
              <a:gd name="connsiteY17" fmla="*/ 1291989 h 1744599"/>
              <a:gd name="connsiteX18" fmla="*/ 1291771 w 2046514"/>
              <a:gd name="connsiteY18" fmla="*/ 1466160 h 1744599"/>
              <a:gd name="connsiteX19" fmla="*/ 1582057 w 2046514"/>
              <a:gd name="connsiteY19" fmla="*/ 1640332 h 1744599"/>
              <a:gd name="connsiteX20" fmla="*/ 1712686 w 2046514"/>
              <a:gd name="connsiteY20" fmla="*/ 1683874 h 1744599"/>
              <a:gd name="connsiteX21" fmla="*/ 1814286 w 2046514"/>
              <a:gd name="connsiteY21" fmla="*/ 1712903 h 1744599"/>
              <a:gd name="connsiteX22" fmla="*/ 1901371 w 2046514"/>
              <a:gd name="connsiteY22" fmla="*/ 1741932 h 1744599"/>
              <a:gd name="connsiteX23" fmla="*/ 2046514 w 2046514"/>
              <a:gd name="connsiteY23" fmla="*/ 1741932 h 174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46514" h="1744599">
                <a:moveTo>
                  <a:pt x="0" y="145360"/>
                </a:moveTo>
                <a:cubicBezTo>
                  <a:pt x="9676" y="169551"/>
                  <a:pt x="13396" y="197089"/>
                  <a:pt x="29029" y="217932"/>
                </a:cubicBezTo>
                <a:cubicBezTo>
                  <a:pt x="103367" y="317049"/>
                  <a:pt x="231900" y="393532"/>
                  <a:pt x="333829" y="450160"/>
                </a:cubicBezTo>
                <a:cubicBezTo>
                  <a:pt x="377372" y="474351"/>
                  <a:pt x="418673" y="503110"/>
                  <a:pt x="464457" y="522732"/>
                </a:cubicBezTo>
                <a:cubicBezTo>
                  <a:pt x="563400" y="565136"/>
                  <a:pt x="652976" y="584376"/>
                  <a:pt x="754743" y="609817"/>
                </a:cubicBezTo>
                <a:cubicBezTo>
                  <a:pt x="861181" y="600141"/>
                  <a:pt x="974824" y="620482"/>
                  <a:pt x="1074057" y="580789"/>
                </a:cubicBezTo>
                <a:cubicBezTo>
                  <a:pt x="1112437" y="565437"/>
                  <a:pt x="1101317" y="502669"/>
                  <a:pt x="1117600" y="464674"/>
                </a:cubicBezTo>
                <a:cubicBezTo>
                  <a:pt x="1130385" y="434843"/>
                  <a:pt x="1147542" y="407057"/>
                  <a:pt x="1161143" y="377589"/>
                </a:cubicBezTo>
                <a:cubicBezTo>
                  <a:pt x="1176584" y="344135"/>
                  <a:pt x="1190172" y="309856"/>
                  <a:pt x="1204686" y="275989"/>
                </a:cubicBezTo>
                <a:cubicBezTo>
                  <a:pt x="1195010" y="193741"/>
                  <a:pt x="1196733" y="109334"/>
                  <a:pt x="1175657" y="29246"/>
                </a:cubicBezTo>
                <a:cubicBezTo>
                  <a:pt x="1171218" y="12376"/>
                  <a:pt x="1149423" y="-1947"/>
                  <a:pt x="1132114" y="217"/>
                </a:cubicBezTo>
                <a:cubicBezTo>
                  <a:pt x="1028480" y="13171"/>
                  <a:pt x="928914" y="48598"/>
                  <a:pt x="827314" y="72789"/>
                </a:cubicBezTo>
                <a:cubicBezTo>
                  <a:pt x="822476" y="101817"/>
                  <a:pt x="818966" y="131099"/>
                  <a:pt x="812800" y="159874"/>
                </a:cubicBezTo>
                <a:cubicBezTo>
                  <a:pt x="804441" y="198885"/>
                  <a:pt x="783771" y="236093"/>
                  <a:pt x="783771" y="275989"/>
                </a:cubicBezTo>
                <a:cubicBezTo>
                  <a:pt x="783771" y="416627"/>
                  <a:pt x="801731" y="556701"/>
                  <a:pt x="812800" y="696903"/>
                </a:cubicBezTo>
                <a:cubicBezTo>
                  <a:pt x="816248" y="740578"/>
                  <a:pt x="817280" y="784886"/>
                  <a:pt x="827314" y="827532"/>
                </a:cubicBezTo>
                <a:cubicBezTo>
                  <a:pt x="858032" y="958083"/>
                  <a:pt x="960315" y="1092111"/>
                  <a:pt x="1030514" y="1190389"/>
                </a:cubicBezTo>
                <a:cubicBezTo>
                  <a:pt x="1054705" y="1224256"/>
                  <a:pt x="1076202" y="1260218"/>
                  <a:pt x="1103086" y="1291989"/>
                </a:cubicBezTo>
                <a:cubicBezTo>
                  <a:pt x="1138242" y="1333537"/>
                  <a:pt x="1249695" y="1436106"/>
                  <a:pt x="1291771" y="1466160"/>
                </a:cubicBezTo>
                <a:cubicBezTo>
                  <a:pt x="1344281" y="1503667"/>
                  <a:pt x="1494690" y="1605386"/>
                  <a:pt x="1582057" y="1640332"/>
                </a:cubicBezTo>
                <a:cubicBezTo>
                  <a:pt x="1624673" y="1657378"/>
                  <a:pt x="1668877" y="1670184"/>
                  <a:pt x="1712686" y="1683874"/>
                </a:cubicBezTo>
                <a:cubicBezTo>
                  <a:pt x="1746305" y="1694380"/>
                  <a:pt x="1780622" y="1702545"/>
                  <a:pt x="1814286" y="1712903"/>
                </a:cubicBezTo>
                <a:cubicBezTo>
                  <a:pt x="1843531" y="1721902"/>
                  <a:pt x="1871009" y="1738137"/>
                  <a:pt x="1901371" y="1741932"/>
                </a:cubicBezTo>
                <a:cubicBezTo>
                  <a:pt x="1949378" y="1747933"/>
                  <a:pt x="1998133" y="1741932"/>
                  <a:pt x="2046514" y="1741932"/>
                </a:cubicBezTo>
              </a:path>
            </a:pathLst>
          </a:custGeom>
          <a:noFill/>
          <a:ln>
            <a:solidFill>
              <a:srgbClr val="2B2D4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536FFCD-7BB6-6577-E021-1CCA97273145}"/>
              </a:ext>
            </a:extLst>
          </p:cNvPr>
          <p:cNvSpPr txBox="1"/>
          <p:nvPr/>
        </p:nvSpPr>
        <p:spPr>
          <a:xfrm>
            <a:off x="8350672" y="53781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7B6B267-2C11-18ED-2873-85A560718BDD}"/>
              </a:ext>
            </a:extLst>
          </p:cNvPr>
          <p:cNvSpPr txBox="1"/>
          <p:nvPr/>
        </p:nvSpPr>
        <p:spPr>
          <a:xfrm>
            <a:off x="9435392" y="1875383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09AA41E-BD57-D7C3-0FCE-DFBBD40143BD}"/>
              </a:ext>
            </a:extLst>
          </p:cNvPr>
          <p:cNvSpPr/>
          <p:nvPr/>
        </p:nvSpPr>
        <p:spPr>
          <a:xfrm>
            <a:off x="1485837" y="312551"/>
            <a:ext cx="1041183" cy="971830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80E5D4C-5ADC-146A-BB1A-03D71599F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765" y="-718813"/>
            <a:ext cx="2798307" cy="326164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66025C-1D36-1785-22C2-8447FF2CD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774" y="259409"/>
            <a:ext cx="1048603" cy="10364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14F6AD3-066F-9C33-DCC5-0D7AD267B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9606" y="2439975"/>
            <a:ext cx="1122820" cy="1107997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42338361-4E1A-B3D9-B2B8-7DB64A052B57}"/>
              </a:ext>
            </a:extLst>
          </p:cNvPr>
          <p:cNvSpPr/>
          <p:nvPr/>
        </p:nvSpPr>
        <p:spPr>
          <a:xfrm>
            <a:off x="9351417" y="5133504"/>
            <a:ext cx="3216334" cy="300209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497B2D1-DE27-2A26-2E6E-1F7E7D3618AE}"/>
              </a:ext>
            </a:extLst>
          </p:cNvPr>
          <p:cNvSpPr txBox="1"/>
          <p:nvPr/>
        </p:nvSpPr>
        <p:spPr>
          <a:xfrm>
            <a:off x="6861900" y="3788852"/>
            <a:ext cx="4958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22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22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0F6E5BE-5BB3-36E2-E417-755193983799}"/>
              </a:ext>
            </a:extLst>
          </p:cNvPr>
          <p:cNvSpPr txBox="1"/>
          <p:nvPr/>
        </p:nvSpPr>
        <p:spPr>
          <a:xfrm>
            <a:off x="1232416" y="1307257"/>
            <a:ext cx="1539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EDF2F4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37DFE90-E657-56F0-2571-076C7D5A7BB0}"/>
              </a:ext>
            </a:extLst>
          </p:cNvPr>
          <p:cNvSpPr txBox="1"/>
          <p:nvPr/>
        </p:nvSpPr>
        <p:spPr>
          <a:xfrm>
            <a:off x="669574" y="1768921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356E6A3-2FFB-91B8-0D61-C41F49B64CCC}"/>
              </a:ext>
            </a:extLst>
          </p:cNvPr>
          <p:cNvSpPr txBox="1"/>
          <p:nvPr/>
        </p:nvSpPr>
        <p:spPr>
          <a:xfrm>
            <a:off x="4177664" y="3086906"/>
            <a:ext cx="1576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EDF2F4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58C6935-D879-4D30-CE93-4740148C80B3}"/>
              </a:ext>
            </a:extLst>
          </p:cNvPr>
          <p:cNvSpPr txBox="1"/>
          <p:nvPr/>
        </p:nvSpPr>
        <p:spPr>
          <a:xfrm>
            <a:off x="3614822" y="3548570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F456A2B-927B-97E5-5BF3-DEC2E8936472}"/>
              </a:ext>
            </a:extLst>
          </p:cNvPr>
          <p:cNvSpPr txBox="1"/>
          <p:nvPr/>
        </p:nvSpPr>
        <p:spPr>
          <a:xfrm>
            <a:off x="1232416" y="4916537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EDF2F4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0786038-86DD-58BB-0135-F4B7F4A12883}"/>
              </a:ext>
            </a:extLst>
          </p:cNvPr>
          <p:cNvSpPr txBox="1"/>
          <p:nvPr/>
        </p:nvSpPr>
        <p:spPr>
          <a:xfrm>
            <a:off x="669574" y="5378201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9B3FC93-B06E-D88A-7294-F0DB9069BB2D}"/>
              </a:ext>
            </a:extLst>
          </p:cNvPr>
          <p:cNvSpPr/>
          <p:nvPr/>
        </p:nvSpPr>
        <p:spPr>
          <a:xfrm>
            <a:off x="4445108" y="2090827"/>
            <a:ext cx="1041183" cy="971830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DC14CD3-2A3C-4D66-459A-2F00888D40A5}"/>
              </a:ext>
            </a:extLst>
          </p:cNvPr>
          <p:cNvSpPr/>
          <p:nvPr/>
        </p:nvSpPr>
        <p:spPr>
          <a:xfrm>
            <a:off x="1481426" y="3944706"/>
            <a:ext cx="1041183" cy="971830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447ED074-EE25-C083-B714-877BAAE27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108" y="2023856"/>
            <a:ext cx="1048603" cy="103641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57795924-05C4-5365-D6AA-4E24C793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853" y="3823588"/>
            <a:ext cx="1048603" cy="1036410"/>
          </a:xfrm>
          <a:prstGeom prst="rect">
            <a:avLst/>
          </a:prstGeom>
        </p:spPr>
      </p:pic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D5D2C7B9-9D81-3F93-5D0B-CC0B42A2FB8B}"/>
              </a:ext>
            </a:extLst>
          </p:cNvPr>
          <p:cNvSpPr/>
          <p:nvPr/>
        </p:nvSpPr>
        <p:spPr>
          <a:xfrm>
            <a:off x="2438400" y="827097"/>
            <a:ext cx="2046514" cy="1744599"/>
          </a:xfrm>
          <a:custGeom>
            <a:avLst/>
            <a:gdLst>
              <a:gd name="connsiteX0" fmla="*/ 0 w 2046514"/>
              <a:gd name="connsiteY0" fmla="*/ 145360 h 1744599"/>
              <a:gd name="connsiteX1" fmla="*/ 29029 w 2046514"/>
              <a:gd name="connsiteY1" fmla="*/ 217932 h 1744599"/>
              <a:gd name="connsiteX2" fmla="*/ 333829 w 2046514"/>
              <a:gd name="connsiteY2" fmla="*/ 450160 h 1744599"/>
              <a:gd name="connsiteX3" fmla="*/ 464457 w 2046514"/>
              <a:gd name="connsiteY3" fmla="*/ 522732 h 1744599"/>
              <a:gd name="connsiteX4" fmla="*/ 754743 w 2046514"/>
              <a:gd name="connsiteY4" fmla="*/ 609817 h 1744599"/>
              <a:gd name="connsiteX5" fmla="*/ 1074057 w 2046514"/>
              <a:gd name="connsiteY5" fmla="*/ 580789 h 1744599"/>
              <a:gd name="connsiteX6" fmla="*/ 1117600 w 2046514"/>
              <a:gd name="connsiteY6" fmla="*/ 464674 h 1744599"/>
              <a:gd name="connsiteX7" fmla="*/ 1161143 w 2046514"/>
              <a:gd name="connsiteY7" fmla="*/ 377589 h 1744599"/>
              <a:gd name="connsiteX8" fmla="*/ 1204686 w 2046514"/>
              <a:gd name="connsiteY8" fmla="*/ 275989 h 1744599"/>
              <a:gd name="connsiteX9" fmla="*/ 1175657 w 2046514"/>
              <a:gd name="connsiteY9" fmla="*/ 29246 h 1744599"/>
              <a:gd name="connsiteX10" fmla="*/ 1132114 w 2046514"/>
              <a:gd name="connsiteY10" fmla="*/ 217 h 1744599"/>
              <a:gd name="connsiteX11" fmla="*/ 827314 w 2046514"/>
              <a:gd name="connsiteY11" fmla="*/ 72789 h 1744599"/>
              <a:gd name="connsiteX12" fmla="*/ 812800 w 2046514"/>
              <a:gd name="connsiteY12" fmla="*/ 159874 h 1744599"/>
              <a:gd name="connsiteX13" fmla="*/ 783771 w 2046514"/>
              <a:gd name="connsiteY13" fmla="*/ 275989 h 1744599"/>
              <a:gd name="connsiteX14" fmla="*/ 812800 w 2046514"/>
              <a:gd name="connsiteY14" fmla="*/ 696903 h 1744599"/>
              <a:gd name="connsiteX15" fmla="*/ 827314 w 2046514"/>
              <a:gd name="connsiteY15" fmla="*/ 827532 h 1744599"/>
              <a:gd name="connsiteX16" fmla="*/ 1030514 w 2046514"/>
              <a:gd name="connsiteY16" fmla="*/ 1190389 h 1744599"/>
              <a:gd name="connsiteX17" fmla="*/ 1103086 w 2046514"/>
              <a:gd name="connsiteY17" fmla="*/ 1291989 h 1744599"/>
              <a:gd name="connsiteX18" fmla="*/ 1291771 w 2046514"/>
              <a:gd name="connsiteY18" fmla="*/ 1466160 h 1744599"/>
              <a:gd name="connsiteX19" fmla="*/ 1582057 w 2046514"/>
              <a:gd name="connsiteY19" fmla="*/ 1640332 h 1744599"/>
              <a:gd name="connsiteX20" fmla="*/ 1712686 w 2046514"/>
              <a:gd name="connsiteY20" fmla="*/ 1683874 h 1744599"/>
              <a:gd name="connsiteX21" fmla="*/ 1814286 w 2046514"/>
              <a:gd name="connsiteY21" fmla="*/ 1712903 h 1744599"/>
              <a:gd name="connsiteX22" fmla="*/ 1901371 w 2046514"/>
              <a:gd name="connsiteY22" fmla="*/ 1741932 h 1744599"/>
              <a:gd name="connsiteX23" fmla="*/ 2046514 w 2046514"/>
              <a:gd name="connsiteY23" fmla="*/ 1741932 h 174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46514" h="1744599">
                <a:moveTo>
                  <a:pt x="0" y="145360"/>
                </a:moveTo>
                <a:cubicBezTo>
                  <a:pt x="9676" y="169551"/>
                  <a:pt x="13396" y="197089"/>
                  <a:pt x="29029" y="217932"/>
                </a:cubicBezTo>
                <a:cubicBezTo>
                  <a:pt x="103367" y="317049"/>
                  <a:pt x="231900" y="393532"/>
                  <a:pt x="333829" y="450160"/>
                </a:cubicBezTo>
                <a:cubicBezTo>
                  <a:pt x="377372" y="474351"/>
                  <a:pt x="418673" y="503110"/>
                  <a:pt x="464457" y="522732"/>
                </a:cubicBezTo>
                <a:cubicBezTo>
                  <a:pt x="563400" y="565136"/>
                  <a:pt x="652976" y="584376"/>
                  <a:pt x="754743" y="609817"/>
                </a:cubicBezTo>
                <a:cubicBezTo>
                  <a:pt x="861181" y="600141"/>
                  <a:pt x="974824" y="620482"/>
                  <a:pt x="1074057" y="580789"/>
                </a:cubicBezTo>
                <a:cubicBezTo>
                  <a:pt x="1112437" y="565437"/>
                  <a:pt x="1101317" y="502669"/>
                  <a:pt x="1117600" y="464674"/>
                </a:cubicBezTo>
                <a:cubicBezTo>
                  <a:pt x="1130385" y="434843"/>
                  <a:pt x="1147542" y="407057"/>
                  <a:pt x="1161143" y="377589"/>
                </a:cubicBezTo>
                <a:cubicBezTo>
                  <a:pt x="1176584" y="344135"/>
                  <a:pt x="1190172" y="309856"/>
                  <a:pt x="1204686" y="275989"/>
                </a:cubicBezTo>
                <a:cubicBezTo>
                  <a:pt x="1195010" y="193741"/>
                  <a:pt x="1196733" y="109334"/>
                  <a:pt x="1175657" y="29246"/>
                </a:cubicBezTo>
                <a:cubicBezTo>
                  <a:pt x="1171218" y="12376"/>
                  <a:pt x="1149423" y="-1947"/>
                  <a:pt x="1132114" y="217"/>
                </a:cubicBezTo>
                <a:cubicBezTo>
                  <a:pt x="1028480" y="13171"/>
                  <a:pt x="928914" y="48598"/>
                  <a:pt x="827314" y="72789"/>
                </a:cubicBezTo>
                <a:cubicBezTo>
                  <a:pt x="822476" y="101817"/>
                  <a:pt x="818966" y="131099"/>
                  <a:pt x="812800" y="159874"/>
                </a:cubicBezTo>
                <a:cubicBezTo>
                  <a:pt x="804441" y="198885"/>
                  <a:pt x="783771" y="236093"/>
                  <a:pt x="783771" y="275989"/>
                </a:cubicBezTo>
                <a:cubicBezTo>
                  <a:pt x="783771" y="416627"/>
                  <a:pt x="801731" y="556701"/>
                  <a:pt x="812800" y="696903"/>
                </a:cubicBezTo>
                <a:cubicBezTo>
                  <a:pt x="816248" y="740578"/>
                  <a:pt x="817280" y="784886"/>
                  <a:pt x="827314" y="827532"/>
                </a:cubicBezTo>
                <a:cubicBezTo>
                  <a:pt x="858032" y="958083"/>
                  <a:pt x="960315" y="1092111"/>
                  <a:pt x="1030514" y="1190389"/>
                </a:cubicBezTo>
                <a:cubicBezTo>
                  <a:pt x="1054705" y="1224256"/>
                  <a:pt x="1076202" y="1260218"/>
                  <a:pt x="1103086" y="1291989"/>
                </a:cubicBezTo>
                <a:cubicBezTo>
                  <a:pt x="1138242" y="1333537"/>
                  <a:pt x="1249695" y="1436106"/>
                  <a:pt x="1291771" y="1466160"/>
                </a:cubicBezTo>
                <a:cubicBezTo>
                  <a:pt x="1344281" y="1503667"/>
                  <a:pt x="1494690" y="1605386"/>
                  <a:pt x="1582057" y="1640332"/>
                </a:cubicBezTo>
                <a:cubicBezTo>
                  <a:pt x="1624673" y="1657378"/>
                  <a:pt x="1668877" y="1670184"/>
                  <a:pt x="1712686" y="1683874"/>
                </a:cubicBezTo>
                <a:cubicBezTo>
                  <a:pt x="1746305" y="1694380"/>
                  <a:pt x="1780622" y="1702545"/>
                  <a:pt x="1814286" y="1712903"/>
                </a:cubicBezTo>
                <a:cubicBezTo>
                  <a:pt x="1843531" y="1721902"/>
                  <a:pt x="1871009" y="1738137"/>
                  <a:pt x="1901371" y="1741932"/>
                </a:cubicBezTo>
                <a:cubicBezTo>
                  <a:pt x="1949378" y="1747933"/>
                  <a:pt x="1998133" y="1741932"/>
                  <a:pt x="2046514" y="1741932"/>
                </a:cubicBezTo>
              </a:path>
            </a:pathLst>
          </a:custGeom>
          <a:noFill/>
          <a:ln>
            <a:solidFill>
              <a:srgbClr val="2B2D4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F8B4FBFB-5A1D-BEE3-C006-2A5A350F5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33504"/>
            <a:ext cx="1585690" cy="156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564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5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4" grpId="0"/>
          <p:bldP spid="5" grpId="0"/>
          <p:bldP spid="12" grpId="0"/>
          <p:bldP spid="13" grpId="0"/>
          <p:bldP spid="14" grpId="0"/>
          <p:bldP spid="15" grpId="0"/>
          <p:bldP spid="16" grpId="0"/>
          <p:bldP spid="17" grpId="0"/>
          <p:bldP spid="18" grpId="0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4" grpId="0"/>
          <p:bldP spid="5" grpId="0"/>
          <p:bldP spid="12" grpId="0"/>
          <p:bldP spid="13" grpId="0"/>
          <p:bldP spid="14" grpId="0"/>
          <p:bldP spid="15" grpId="0"/>
          <p:bldP spid="16" grpId="0"/>
          <p:bldP spid="17" grpId="0"/>
          <p:bldP spid="18" grpId="0"/>
          <p:bldP spid="24" grpId="0" animBg="1"/>
        </p:bldLst>
      </p:timing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9F69BE0F-5D6D-54EF-EAF6-43B3FDCE5B1B}"/>
              </a:ext>
            </a:extLst>
          </p:cNvPr>
          <p:cNvSpPr/>
          <p:nvPr/>
        </p:nvSpPr>
        <p:spPr>
          <a:xfrm>
            <a:off x="11268376" y="2566898"/>
            <a:ext cx="1847248" cy="1724204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EE44180-AC70-58C0-E44A-E00D2C8DC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02237"/>
            <a:ext cx="3334215" cy="137179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3015710-0A46-C286-6469-0178B5068343}"/>
              </a:ext>
            </a:extLst>
          </p:cNvPr>
          <p:cNvSpPr txBox="1"/>
          <p:nvPr/>
        </p:nvSpPr>
        <p:spPr>
          <a:xfrm>
            <a:off x="616372" y="429593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908B0BA-CDAD-BFD0-76E3-ABA0879E56F7}"/>
              </a:ext>
            </a:extLst>
          </p:cNvPr>
          <p:cNvSpPr txBox="1"/>
          <p:nvPr/>
        </p:nvSpPr>
        <p:spPr>
          <a:xfrm>
            <a:off x="1546535" y="1783809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826504-81A7-728B-A2BB-09F370402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741" y="1688982"/>
            <a:ext cx="2798307" cy="326164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5069FDF-6194-A086-E393-93B8DC080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1165" y="848525"/>
            <a:ext cx="1048603" cy="103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2CC0415-3A45-EDC8-C4BB-1E7A089480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8941" y="4496394"/>
            <a:ext cx="1847248" cy="18228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A6C5C33-DF23-D867-7B27-DE2B25BA55E2}"/>
              </a:ext>
            </a:extLst>
          </p:cNvPr>
          <p:cNvSpPr txBox="1"/>
          <p:nvPr/>
        </p:nvSpPr>
        <p:spPr>
          <a:xfrm>
            <a:off x="1667107" y="3069257"/>
            <a:ext cx="4958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22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22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E81A91-92B0-A7C0-2993-3A8963BAEA68}"/>
              </a:ext>
            </a:extLst>
          </p:cNvPr>
          <p:cNvSpPr txBox="1"/>
          <p:nvPr/>
        </p:nvSpPr>
        <p:spPr>
          <a:xfrm>
            <a:off x="1667107" y="4853827"/>
            <a:ext cx="4958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22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22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2B3B34-74A5-56A5-5B3E-B8705C635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5" y="307413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9658EB2-6503-5E33-9695-9246D70E9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14" y="487714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59FA8821-EA15-B609-5FA4-D67A1FFECC9B}"/>
              </a:ext>
            </a:extLst>
          </p:cNvPr>
          <p:cNvSpPr/>
          <p:nvPr/>
        </p:nvSpPr>
        <p:spPr>
          <a:xfrm>
            <a:off x="4306043" y="-1501048"/>
            <a:ext cx="3216334" cy="300209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FA82642-062E-9281-CB85-8317AB560420}"/>
              </a:ext>
            </a:extLst>
          </p:cNvPr>
          <p:cNvSpPr/>
          <p:nvPr/>
        </p:nvSpPr>
        <p:spPr>
          <a:xfrm>
            <a:off x="3552630" y="5995898"/>
            <a:ext cx="1847248" cy="1724204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94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8" grpId="0"/>
          <p:bldP spid="9" grpId="0"/>
        </p:bld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>
            <a:extLst>
              <a:ext uri="{FF2B5EF4-FFF2-40B4-BE49-F238E27FC236}">
                <a16:creationId xmlns:a16="http://schemas.microsoft.com/office/drawing/2014/main" id="{EBB026EE-5299-8D03-9228-2A5E7CEB726C}"/>
              </a:ext>
            </a:extLst>
          </p:cNvPr>
          <p:cNvSpPr/>
          <p:nvPr/>
        </p:nvSpPr>
        <p:spPr>
          <a:xfrm>
            <a:off x="-2535953" y="-467296"/>
            <a:ext cx="8348692" cy="7792591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EDAAF0A6-73B3-FE1E-F507-68A1F6E36F5D}"/>
              </a:ext>
            </a:extLst>
          </p:cNvPr>
          <p:cNvGrpSpPr/>
          <p:nvPr/>
        </p:nvGrpSpPr>
        <p:grpSpPr>
          <a:xfrm>
            <a:off x="-375336" y="1314677"/>
            <a:ext cx="9767680" cy="5638800"/>
            <a:chOff x="573157" y="116121"/>
            <a:chExt cx="11430000" cy="6858000"/>
          </a:xfrm>
        </p:grpSpPr>
        <p:sp>
          <p:nvSpPr>
            <p:cNvPr id="3" name="Retângulo 2">
              <a:extLst>
                <a:ext uri="{FF2B5EF4-FFF2-40B4-BE49-F238E27FC236}">
                  <a16:creationId xmlns:a16="http://schemas.microsoft.com/office/drawing/2014/main" id="{29DABF05-877C-6DC4-4F15-AEF6E90BF5A9}"/>
                </a:ext>
              </a:extLst>
            </p:cNvPr>
            <p:cNvSpPr/>
            <p:nvPr/>
          </p:nvSpPr>
          <p:spPr>
            <a:xfrm>
              <a:off x="2040835" y="503583"/>
              <a:ext cx="8494643" cy="5459895"/>
            </a:xfrm>
            <a:prstGeom prst="rect">
              <a:avLst/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9FBEEAFA-A18F-2D04-E691-DD08C1A24E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3157" y="116121"/>
              <a:ext cx="11430000" cy="6858000"/>
            </a:xfrm>
            <a:prstGeom prst="rect">
              <a:avLst/>
            </a:prstGeom>
          </p:spPr>
        </p:pic>
      </p:grpSp>
      <p:sp>
        <p:nvSpPr>
          <p:cNvPr id="6" name="CaixaDeTexto 5">
            <a:extLst>
              <a:ext uri="{FF2B5EF4-FFF2-40B4-BE49-F238E27FC236}">
                <a16:creationId xmlns:a16="http://schemas.microsoft.com/office/drawing/2014/main" id="{8E3276AF-0BBA-FB18-50DA-2A5633C171ED}"/>
              </a:ext>
            </a:extLst>
          </p:cNvPr>
          <p:cNvSpPr txBox="1"/>
          <p:nvPr/>
        </p:nvSpPr>
        <p:spPr>
          <a:xfrm>
            <a:off x="2121322" y="36504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F442AB9-7B9B-A87A-B2CC-D41794B65183}"/>
              </a:ext>
            </a:extLst>
          </p:cNvPr>
          <p:cNvSpPr txBox="1"/>
          <p:nvPr/>
        </p:nvSpPr>
        <p:spPr>
          <a:xfrm>
            <a:off x="8915798" y="1883221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805BA9A2-99E5-864A-6181-8F930066D4FD}"/>
              </a:ext>
            </a:extLst>
          </p:cNvPr>
          <p:cNvSpPr txBox="1"/>
          <p:nvPr/>
        </p:nvSpPr>
        <p:spPr>
          <a:xfrm>
            <a:off x="8915797" y="4511527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5F99FAD-E457-F0F6-B2EF-9F7E547635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1043" y="796472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90076F6-4C99-BDC2-2214-B23577BFD4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96954" y="5282260"/>
            <a:ext cx="1122820" cy="110799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522BA39-17F9-BC76-FE15-03EA906EE8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098887" y="2994737"/>
            <a:ext cx="2798307" cy="3261643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94F10A53-32FC-F649-4F57-429FF103B3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78" y="90150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>
            <a:extLst>
              <a:ext uri="{FF2B5EF4-FFF2-40B4-BE49-F238E27FC236}">
                <a16:creationId xmlns:a16="http://schemas.microsoft.com/office/drawing/2014/main" id="{92585C12-F761-E64D-40E0-4BCCA35912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4378" y="344880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5071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decel="10000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4" fill="hold">
                          <p:stCondLst>
                            <p:cond delay="indefinite"/>
                          </p:stCondLst>
                          <p:childTnLst>
                            <p:par>
                              <p:cTn id="3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6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1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/>
          <p:bldP spid="7" grpId="0"/>
          <p:bldP spid="8" grpId="0"/>
        </p:bld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Elipse 24">
            <a:extLst>
              <a:ext uri="{FF2B5EF4-FFF2-40B4-BE49-F238E27FC236}">
                <a16:creationId xmlns:a16="http://schemas.microsoft.com/office/drawing/2014/main" id="{52697F6F-092B-A76B-56B7-F989C13187F5}"/>
              </a:ext>
            </a:extLst>
          </p:cNvPr>
          <p:cNvSpPr/>
          <p:nvPr/>
        </p:nvSpPr>
        <p:spPr>
          <a:xfrm>
            <a:off x="-723600" y="2879106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57BA3A-B1C0-5936-65F1-B4CECD76514F}"/>
              </a:ext>
            </a:extLst>
          </p:cNvPr>
          <p:cNvSpPr txBox="1"/>
          <p:nvPr/>
        </p:nvSpPr>
        <p:spPr>
          <a:xfrm>
            <a:off x="7683922" y="334343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50C9D82-F76A-6C72-AF94-E2001A7C0D20}"/>
              </a:ext>
            </a:extLst>
          </p:cNvPr>
          <p:cNvSpPr txBox="1"/>
          <p:nvPr/>
        </p:nvSpPr>
        <p:spPr>
          <a:xfrm>
            <a:off x="8734657" y="1688559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E58FB307-3545-C57F-E60B-EDCCB803BB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78" b="3079"/>
          <a:stretch/>
        </p:blipFill>
        <p:spPr>
          <a:xfrm>
            <a:off x="116997" y="-247651"/>
            <a:ext cx="6525488" cy="8330901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1273FF25-3A21-0F5A-8D70-4B2D081C75BF}"/>
              </a:ext>
            </a:extLst>
          </p:cNvPr>
          <p:cNvSpPr/>
          <p:nvPr/>
        </p:nvSpPr>
        <p:spPr>
          <a:xfrm>
            <a:off x="1402764" y="2359483"/>
            <a:ext cx="595086" cy="3528000"/>
          </a:xfrm>
          <a:prstGeom prst="rect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04F85D95-09C2-CB93-3970-3895C8481D92}"/>
              </a:ext>
            </a:extLst>
          </p:cNvPr>
          <p:cNvSpPr/>
          <p:nvPr/>
        </p:nvSpPr>
        <p:spPr>
          <a:xfrm>
            <a:off x="2575969" y="3691483"/>
            <a:ext cx="595086" cy="2196000"/>
          </a:xfrm>
          <a:prstGeom prst="rect">
            <a:avLst/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FBC61964-0FF6-851D-B70A-5018E12433FB}"/>
              </a:ext>
            </a:extLst>
          </p:cNvPr>
          <p:cNvSpPr/>
          <p:nvPr/>
        </p:nvSpPr>
        <p:spPr>
          <a:xfrm>
            <a:off x="3749174" y="3116036"/>
            <a:ext cx="595086" cy="2771447"/>
          </a:xfrm>
          <a:prstGeom prst="rec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4E57FA6D-07E8-C3BD-D418-1E9DE91E97BB}"/>
              </a:ext>
            </a:extLst>
          </p:cNvPr>
          <p:cNvSpPr/>
          <p:nvPr/>
        </p:nvSpPr>
        <p:spPr>
          <a:xfrm>
            <a:off x="4922379" y="2680607"/>
            <a:ext cx="595086" cy="3206876"/>
          </a:xfrm>
          <a:prstGeom prst="rect">
            <a:avLst/>
          </a:prstGeom>
          <a:solidFill>
            <a:srgbClr val="D904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61120E9-BFBE-3D39-E705-DEBD80CCD4CD}"/>
              </a:ext>
            </a:extLst>
          </p:cNvPr>
          <p:cNvSpPr txBox="1"/>
          <p:nvPr/>
        </p:nvSpPr>
        <p:spPr>
          <a:xfrm>
            <a:off x="1378372" y="2267408"/>
            <a:ext cx="627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98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C3609A5-2BB5-B71F-7A75-9D02F62EBE52}"/>
              </a:ext>
            </a:extLst>
          </p:cNvPr>
          <p:cNvSpPr txBox="1"/>
          <p:nvPr/>
        </p:nvSpPr>
        <p:spPr>
          <a:xfrm>
            <a:off x="2576979" y="3638111"/>
            <a:ext cx="564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61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14A23CDB-451A-6EC7-2D04-E3CD37A9D5A2}"/>
              </a:ext>
            </a:extLst>
          </p:cNvPr>
          <p:cNvSpPr txBox="1"/>
          <p:nvPr/>
        </p:nvSpPr>
        <p:spPr>
          <a:xfrm>
            <a:off x="3775582" y="3053336"/>
            <a:ext cx="512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77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926D2B97-E6F4-C866-6EE1-8192AC1FE5E5}"/>
              </a:ext>
            </a:extLst>
          </p:cNvPr>
          <p:cNvSpPr txBox="1"/>
          <p:nvPr/>
        </p:nvSpPr>
        <p:spPr>
          <a:xfrm>
            <a:off x="4897986" y="2586719"/>
            <a:ext cx="6270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DF2F4"/>
                </a:solidFill>
                <a:latin typeface="Impact" panose="020B0806030902050204" pitchFamily="34" charset="0"/>
              </a:rPr>
              <a:t>89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C335D29D-7B0C-4BC6-E16E-A23F9CA09C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730" y="5887483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8" name="Agrupar 17">
            <a:extLst>
              <a:ext uri="{FF2B5EF4-FFF2-40B4-BE49-F238E27FC236}">
                <a16:creationId xmlns:a16="http://schemas.microsoft.com/office/drawing/2014/main" id="{E2D01F3A-2AC0-6B8C-2A77-F0DD9996B011}"/>
              </a:ext>
            </a:extLst>
          </p:cNvPr>
          <p:cNvGrpSpPr/>
          <p:nvPr/>
        </p:nvGrpSpPr>
        <p:grpSpPr>
          <a:xfrm>
            <a:off x="3777618" y="5903358"/>
            <a:ext cx="543522" cy="540000"/>
            <a:chOff x="3777618" y="5887483"/>
            <a:chExt cx="543522" cy="540000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86749FAB-30A3-28E5-3746-34F51EBA712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81140" y="5887483"/>
              <a:ext cx="540000" cy="54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">
              <a:extLst>
                <a:ext uri="{FF2B5EF4-FFF2-40B4-BE49-F238E27FC236}">
                  <a16:creationId xmlns:a16="http://schemas.microsoft.com/office/drawing/2014/main" id="{AA69057B-19AF-76F7-A98A-FE0B8AAF0E6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46717" y="5919358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6">
              <a:extLst>
                <a:ext uri="{FF2B5EF4-FFF2-40B4-BE49-F238E27FC236}">
                  <a16:creationId xmlns:a16="http://schemas.microsoft.com/office/drawing/2014/main" id="{E227A04F-D552-DA42-5D19-8960279233B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77618" y="6091053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7" name="Picture 6">
              <a:extLst>
                <a:ext uri="{FF2B5EF4-FFF2-40B4-BE49-F238E27FC236}">
                  <a16:creationId xmlns:a16="http://schemas.microsoft.com/office/drawing/2014/main" id="{8D415455-1D6B-E4B8-239D-60C97C62075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08286" y="6229558"/>
              <a:ext cx="180000" cy="18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9" name="Picture 6">
            <a:extLst>
              <a:ext uri="{FF2B5EF4-FFF2-40B4-BE49-F238E27FC236}">
                <a16:creationId xmlns:a16="http://schemas.microsoft.com/office/drawing/2014/main" id="{4605F498-68C0-F024-382F-F40F12FAF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4060" y="5919566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FEE7066-80EF-3F43-234C-B19AFF2B48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9922" y="5905780"/>
            <a:ext cx="540000" cy="5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41BEEFC4-7429-36B0-F17B-EEF6952FEB97}"/>
              </a:ext>
            </a:extLst>
          </p:cNvPr>
          <p:cNvSpPr txBox="1"/>
          <p:nvPr/>
        </p:nvSpPr>
        <p:spPr>
          <a:xfrm>
            <a:off x="6642485" y="3850345"/>
            <a:ext cx="536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556505C9-D5C9-27CA-88D5-B8F3A8780C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322200" y="2198196"/>
            <a:ext cx="1048603" cy="103641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66B0C929-0DBC-5366-D1CB-157AB2441E7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38418" y="796005"/>
            <a:ext cx="1847248" cy="1822862"/>
          </a:xfrm>
          <a:prstGeom prst="rect">
            <a:avLst/>
          </a:prstGeom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15B00E09-407D-EDDB-AA58-0491A8403F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366411">
            <a:off x="7902075" y="3048506"/>
            <a:ext cx="702670" cy="694499"/>
          </a:xfrm>
          <a:prstGeom prst="rect">
            <a:avLst/>
          </a:prstGeom>
        </p:spPr>
      </p:pic>
      <p:sp>
        <p:nvSpPr>
          <p:cNvPr id="24" name="Elipse 23">
            <a:extLst>
              <a:ext uri="{FF2B5EF4-FFF2-40B4-BE49-F238E27FC236}">
                <a16:creationId xmlns:a16="http://schemas.microsoft.com/office/drawing/2014/main" id="{95DA75DD-E803-8DB2-2100-A155705C62FF}"/>
              </a:ext>
            </a:extLst>
          </p:cNvPr>
          <p:cNvSpPr/>
          <p:nvPr/>
        </p:nvSpPr>
        <p:spPr>
          <a:xfrm>
            <a:off x="11370803" y="-499179"/>
            <a:ext cx="1847248" cy="172420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42386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5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 animBg="1"/>
          <p:bldP spid="8" grpId="0" animBg="1"/>
          <p:bldP spid="9" grpId="0" animBg="1"/>
          <p:bldP spid="10" grpId="0" animBg="1"/>
          <p:bldP spid="11" grpId="0"/>
          <p:bldP spid="12" grpId="0"/>
          <p:bldP spid="13" grpId="0"/>
          <p:bldP spid="14" grpId="0"/>
          <p:bldP spid="2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3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5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7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9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0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2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3" fill="hold">
                          <p:stCondLst>
                            <p:cond delay="indefinite"/>
                          </p:stCondLst>
                          <p:childTnLst>
                            <p:par>
                              <p:cTn id="4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5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8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9" dur="5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53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4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6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7" fill="hold">
                          <p:stCondLst>
                            <p:cond delay="indefinite"/>
                          </p:stCondLst>
                          <p:childTnLst>
                            <p:par>
                              <p:cTn id="5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9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2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3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5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7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8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7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71" fill="hold">
                          <p:stCondLst>
                            <p:cond delay="indefinite"/>
                          </p:stCondLst>
                          <p:childTnLst>
                            <p:par>
                              <p:cTn id="7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3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03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03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2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84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85" fill="hold">
                          <p:stCondLst>
                            <p:cond delay="indefinite"/>
                          </p:stCondLst>
                          <p:childTnLst>
                            <p:par>
                              <p:cTn id="8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87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9" dur="5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" grpId="0"/>
          <p:bldP spid="3" grpId="0"/>
          <p:bldP spid="7" grpId="0" animBg="1"/>
          <p:bldP spid="8" grpId="0" animBg="1"/>
          <p:bldP spid="9" grpId="0" animBg="1"/>
          <p:bldP spid="10" grpId="0" animBg="1"/>
          <p:bldP spid="11" grpId="0"/>
          <p:bldP spid="12" grpId="0"/>
          <p:bldP spid="13" grpId="0"/>
          <p:bldP spid="14" grpId="0"/>
          <p:bldP spid="20" grpId="0"/>
        </p:bldLst>
      </p:timing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Mockup">
            <a:extLst>
              <a:ext uri="{FF2B5EF4-FFF2-40B4-BE49-F238E27FC236}">
                <a16:creationId xmlns:a16="http://schemas.microsoft.com/office/drawing/2014/main" id="{87FDCDE0-6601-3946-80DE-D19FD1F7E192}"/>
              </a:ext>
            </a:extLst>
          </p:cNvPr>
          <p:cNvPicPr>
            <a:picLocks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3690" y="857250"/>
            <a:ext cx="2610816" cy="51435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FBCFF22B-4457-3784-FC3C-2F3E4BB92E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74" t="2734" r="35010" b="-338"/>
          <a:stretch/>
        </p:blipFill>
        <p:spPr>
          <a:xfrm>
            <a:off x="8870043" y="993774"/>
            <a:ext cx="2387600" cy="4873625"/>
          </a:xfrm>
          <a:prstGeom prst="roundRect">
            <a:avLst>
              <a:gd name="adj" fmla="val 10816"/>
            </a:avLst>
          </a:prstGeom>
        </p:spPr>
      </p:pic>
      <p:pic>
        <p:nvPicPr>
          <p:cNvPr id="3" name="Mockup">
            <a:extLst>
              <a:ext uri="{FF2B5EF4-FFF2-40B4-BE49-F238E27FC236}">
                <a16:creationId xmlns:a16="http://schemas.microsoft.com/office/drawing/2014/main" id="{C15B8672-461B-DAC3-1C29-3E20592B510A}"/>
              </a:ext>
            </a:extLst>
          </p:cNvPr>
          <p:cNvPicPr>
            <a:picLocks noChangeAspect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760213" y="859339"/>
            <a:ext cx="2610975" cy="5139322"/>
          </a:xfrm>
          <a:custGeom>
            <a:avLst/>
            <a:gdLst>
              <a:gd name="connsiteX0" fmla="*/ 0 w 2887376"/>
              <a:gd name="connsiteY0" fmla="*/ 0 h 5688986"/>
              <a:gd name="connsiteX1" fmla="*/ 2887376 w 2887376"/>
              <a:gd name="connsiteY1" fmla="*/ 0 h 5688986"/>
              <a:gd name="connsiteX2" fmla="*/ 2887376 w 2887376"/>
              <a:gd name="connsiteY2" fmla="*/ 5688986 h 5688986"/>
              <a:gd name="connsiteX3" fmla="*/ 0 w 2887376"/>
              <a:gd name="connsiteY3" fmla="*/ 5688986 h 5688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87376" h="5688986">
                <a:moveTo>
                  <a:pt x="0" y="0"/>
                </a:moveTo>
                <a:lnTo>
                  <a:pt x="2887376" y="0"/>
                </a:lnTo>
                <a:lnTo>
                  <a:pt x="2887376" y="5688986"/>
                </a:lnTo>
                <a:lnTo>
                  <a:pt x="0" y="5688986"/>
                </a:lnTo>
                <a:close/>
              </a:path>
            </a:pathLst>
          </a:cu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378A2DBD-3A04-7159-BC90-91D6A68199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1408" y="4601482"/>
            <a:ext cx="1717690" cy="1697717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82ADE745-833A-83F5-1875-703D991E9C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5055" y="2052429"/>
            <a:ext cx="1048603" cy="103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E9C4A4FE-4552-EF45-39E0-FEC91695FF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38418" y="796005"/>
            <a:ext cx="1847248" cy="1822862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FC1D0A4-4560-085E-EBEB-3F1633BE05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366411">
            <a:off x="7278436" y="2490068"/>
            <a:ext cx="702670" cy="694499"/>
          </a:xfrm>
          <a:prstGeom prst="rect">
            <a:avLst/>
          </a:prstGeom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9F9FEC4F-C705-5879-2995-8D24FAB75F4C}"/>
              </a:ext>
            </a:extLst>
          </p:cNvPr>
          <p:cNvSpPr txBox="1"/>
          <p:nvPr/>
        </p:nvSpPr>
        <p:spPr>
          <a:xfrm>
            <a:off x="616372" y="429593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0FE9245-81AF-4DDC-2BD7-3A7756EA3DB2}"/>
              </a:ext>
            </a:extLst>
          </p:cNvPr>
          <p:cNvSpPr txBox="1"/>
          <p:nvPr/>
        </p:nvSpPr>
        <p:spPr>
          <a:xfrm>
            <a:off x="1667107" y="1783809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C9F1F333-EE2A-4E05-F123-146404C94BF7}"/>
              </a:ext>
            </a:extLst>
          </p:cNvPr>
          <p:cNvSpPr txBox="1"/>
          <p:nvPr/>
        </p:nvSpPr>
        <p:spPr>
          <a:xfrm>
            <a:off x="665042" y="3142016"/>
            <a:ext cx="536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EDF2F4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600B8602-D762-6623-C442-93C26180A46C}"/>
              </a:ext>
            </a:extLst>
          </p:cNvPr>
          <p:cNvSpPr/>
          <p:nvPr/>
        </p:nvSpPr>
        <p:spPr>
          <a:xfrm>
            <a:off x="10095704" y="-997547"/>
            <a:ext cx="1847248" cy="172420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AAD02058-30E2-2EC4-8222-E97F338CA544}"/>
              </a:ext>
            </a:extLst>
          </p:cNvPr>
          <p:cNvSpPr/>
          <p:nvPr/>
        </p:nvSpPr>
        <p:spPr>
          <a:xfrm>
            <a:off x="774584" y="5867399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59921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4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8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9" grpId="0"/>
          <p:bldP spid="10" grpId="0"/>
          <p:bldP spid="11" grpId="0"/>
        </p:bldLst>
      </p:timing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D99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BE37869-EA48-BF8F-1B69-61B9C5C61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365" y="900455"/>
            <a:ext cx="5273497" cy="528569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4DC1E4B3-E21F-9E0D-BCFF-8225AE060BD1}"/>
              </a:ext>
            </a:extLst>
          </p:cNvPr>
          <p:cNvSpPr/>
          <p:nvPr/>
        </p:nvSpPr>
        <p:spPr>
          <a:xfrm>
            <a:off x="2764064" y="4914900"/>
            <a:ext cx="3619500" cy="266700"/>
          </a:xfrm>
          <a:prstGeom prst="rect">
            <a:avLst/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4726456B-3B3F-55DA-0BC7-6FD78D42B64C}"/>
              </a:ext>
            </a:extLst>
          </p:cNvPr>
          <p:cNvSpPr/>
          <p:nvPr/>
        </p:nvSpPr>
        <p:spPr>
          <a:xfrm>
            <a:off x="2249714" y="2507628"/>
            <a:ext cx="3619500" cy="266700"/>
          </a:xfrm>
          <a:prstGeom prst="rect">
            <a:avLst/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12D8E525-E44E-88DB-9699-B4EAE9CE5330}"/>
              </a:ext>
            </a:extLst>
          </p:cNvPr>
          <p:cNvSpPr/>
          <p:nvPr/>
        </p:nvSpPr>
        <p:spPr>
          <a:xfrm>
            <a:off x="6922998" y="3409950"/>
            <a:ext cx="3619500" cy="266700"/>
          </a:xfrm>
          <a:prstGeom prst="rect">
            <a:avLst/>
          </a:prstGeom>
          <a:solidFill>
            <a:srgbClr val="8D99A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DA4DC05D-3ECE-716C-528F-C9E9623B52C6}"/>
              </a:ext>
            </a:extLst>
          </p:cNvPr>
          <p:cNvSpPr/>
          <p:nvPr/>
        </p:nvSpPr>
        <p:spPr>
          <a:xfrm>
            <a:off x="2817210" y="2507628"/>
            <a:ext cx="1368000" cy="266700"/>
          </a:xfrm>
          <a:prstGeom prst="rec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9F0634AC-1A53-190D-AC1A-DF199691DF82}"/>
              </a:ext>
            </a:extLst>
          </p:cNvPr>
          <p:cNvSpPr/>
          <p:nvPr/>
        </p:nvSpPr>
        <p:spPr>
          <a:xfrm>
            <a:off x="7934355" y="3409950"/>
            <a:ext cx="1368000" cy="266700"/>
          </a:xfrm>
          <a:prstGeom prst="rec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2A6CDF1-C3CB-B993-3EEC-08524B15D2FE}"/>
              </a:ext>
            </a:extLst>
          </p:cNvPr>
          <p:cNvSpPr/>
          <p:nvPr/>
        </p:nvSpPr>
        <p:spPr>
          <a:xfrm>
            <a:off x="3575365" y="4914900"/>
            <a:ext cx="1368000" cy="266700"/>
          </a:xfrm>
          <a:prstGeom prst="rect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88593EF4-4897-CFF7-CEB0-52BD3C7CA2B5}"/>
              </a:ext>
            </a:extLst>
          </p:cNvPr>
          <p:cNvSpPr txBox="1"/>
          <p:nvPr/>
        </p:nvSpPr>
        <p:spPr>
          <a:xfrm>
            <a:off x="1123574" y="4130070"/>
            <a:ext cx="21675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15%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746B751-02D5-1828-37F0-C0050455B5F8}"/>
              </a:ext>
            </a:extLst>
          </p:cNvPr>
          <p:cNvSpPr txBox="1"/>
          <p:nvPr/>
        </p:nvSpPr>
        <p:spPr>
          <a:xfrm>
            <a:off x="9363329" y="2672106"/>
            <a:ext cx="23583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50%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33B152D-CCCA-E3D1-D05F-5FCB054BD34C}"/>
              </a:ext>
            </a:extLst>
          </p:cNvPr>
          <p:cNvSpPr txBox="1"/>
          <p:nvPr/>
        </p:nvSpPr>
        <p:spPr>
          <a:xfrm>
            <a:off x="470333" y="1822828"/>
            <a:ext cx="235833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80%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A71EAFDB-1C2C-9973-9D06-DA5E46A00358}"/>
              </a:ext>
            </a:extLst>
          </p:cNvPr>
          <p:cNvSpPr txBox="1"/>
          <p:nvPr/>
        </p:nvSpPr>
        <p:spPr>
          <a:xfrm>
            <a:off x="1406503" y="5417172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Item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6B71E73C-4E03-4D16-21EA-4A53E78BBE37}"/>
              </a:ext>
            </a:extLst>
          </p:cNvPr>
          <p:cNvSpPr txBox="1"/>
          <p:nvPr/>
        </p:nvSpPr>
        <p:spPr>
          <a:xfrm>
            <a:off x="9837016" y="3980156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Item 02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8F80EB83-6DEB-91DD-8A77-B3483F5B99E3}"/>
              </a:ext>
            </a:extLst>
          </p:cNvPr>
          <p:cNvSpPr txBox="1"/>
          <p:nvPr/>
        </p:nvSpPr>
        <p:spPr>
          <a:xfrm>
            <a:off x="924458" y="3074298"/>
            <a:ext cx="14109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Item 03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3F75AE44-E253-5739-CE08-12977C96F246}"/>
              </a:ext>
            </a:extLst>
          </p:cNvPr>
          <p:cNvSpPr txBox="1"/>
          <p:nvPr/>
        </p:nvSpPr>
        <p:spPr>
          <a:xfrm>
            <a:off x="8558915" y="115625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2B2D42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C5C39D42-8883-23CD-EE3C-555F166D8CA6}"/>
              </a:ext>
            </a:extLst>
          </p:cNvPr>
          <p:cNvSpPr/>
          <p:nvPr/>
        </p:nvSpPr>
        <p:spPr>
          <a:xfrm>
            <a:off x="9807396" y="4806882"/>
            <a:ext cx="3216334" cy="3002096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05AE699D-D09E-4CE5-F8AB-1E02D80DF5C1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55679" y="6009141"/>
            <a:ext cx="1717690" cy="169771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E44A729-B154-6F77-C0AD-1F51F7BF6ED4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1538608" y="192414"/>
            <a:ext cx="1048603" cy="1036410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D67E7751-D6C4-D575-34D7-01F4ABDDBBD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 rot="1366411">
            <a:off x="10438283" y="1704202"/>
            <a:ext cx="702670" cy="6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86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0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8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1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3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5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6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7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8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0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1" fill="hold">
                          <p:stCondLst>
                            <p:cond delay="indefinite"/>
                          </p:stCondLst>
                          <p:childTnLst>
                            <p:par>
                              <p:cTn id="4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3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5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6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4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9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5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2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4" dur="500"/>
                                            <p:tgtEl>
                                              <p:spTgt spid="11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57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58" fill="hold">
                          <p:stCondLst>
                            <p:cond delay="indefinite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4" presetClass="entr" presetSubtype="10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3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65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6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7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69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1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72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4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 animBg="1"/>
          <p:bldP spid="5" grpId="0" animBg="1"/>
          <p:bldP spid="6" grpId="0" animBg="1"/>
          <p:bldP spid="7" grpId="0" animBg="1"/>
          <p:bldP spid="8" grpId="0" animBg="1"/>
          <p:bldP spid="9" grpId="0" animBg="1"/>
          <p:bldP spid="10" grpId="0"/>
          <p:bldP spid="11" grpId="0"/>
          <p:bldP spid="12" grpId="0"/>
          <p:bldP spid="13" grpId="0"/>
          <p:bldP spid="14" grpId="0"/>
          <p:bldP spid="15" grpId="0"/>
          <p:bldP spid="16" grpId="0"/>
        </p:bldLst>
      </p:timing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B911A748-219B-039B-AA70-FA9F46AB7CD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198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Retângulo 2">
            <a:extLst>
              <a:ext uri="{FF2B5EF4-FFF2-40B4-BE49-F238E27FC236}">
                <a16:creationId xmlns:a16="http://schemas.microsoft.com/office/drawing/2014/main" id="{870D4653-956A-7B86-981B-90979A38B9F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8D99AE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994D2303-4CE0-5D1C-65B0-C8771AAAE945}"/>
              </a:ext>
            </a:extLst>
          </p:cNvPr>
          <p:cNvSpPr txBox="1"/>
          <p:nvPr/>
        </p:nvSpPr>
        <p:spPr>
          <a:xfrm>
            <a:off x="2991090" y="2365311"/>
            <a:ext cx="673274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EDF2F4"/>
                </a:solidFill>
                <a:latin typeface="Impact" panose="020B0806030902050204" pitchFamily="34" charset="0"/>
              </a:rPr>
              <a:t>RETORNAMOS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BB52E56-BA11-D38D-C32C-0B06563FA625}"/>
              </a:ext>
            </a:extLst>
          </p:cNvPr>
          <p:cNvSpPr txBox="1"/>
          <p:nvPr/>
        </p:nvSpPr>
        <p:spPr>
          <a:xfrm>
            <a:off x="5127337" y="3642583"/>
            <a:ext cx="193732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3200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em breve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3365534F-CA8F-5B7D-346D-4F7A8A42DBD6}"/>
              </a:ext>
            </a:extLst>
          </p:cNvPr>
          <p:cNvSpPr/>
          <p:nvPr/>
        </p:nvSpPr>
        <p:spPr>
          <a:xfrm>
            <a:off x="11087100" y="-809912"/>
            <a:ext cx="2543118" cy="2404844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E582100-BB7F-4649-1273-68849F0F44C1}"/>
              </a:ext>
            </a:extLst>
          </p:cNvPr>
          <p:cNvSpPr/>
          <p:nvPr/>
        </p:nvSpPr>
        <p:spPr>
          <a:xfrm>
            <a:off x="2991090" y="5914670"/>
            <a:ext cx="2543118" cy="2404844"/>
          </a:xfrm>
          <a:prstGeom prst="ellipse">
            <a:avLst/>
          </a:prstGeom>
          <a:solidFill>
            <a:srgbClr val="EF23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41BDFB7A-D0F0-7E47-F0E4-2E5A1F3A58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01" y="178550"/>
            <a:ext cx="2798307" cy="3261643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63A430FC-730E-7706-3B42-92574B0BED8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5557" y="4878260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C8A19A8C-D5D3-22B6-3258-6EB6FD5B54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8118" y="548133"/>
            <a:ext cx="1847248" cy="1822862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24F9D65C-5777-357A-8800-60160CC586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2872" y="4878260"/>
            <a:ext cx="1233980" cy="121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9305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59259E-6 L -0.02526 0.067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33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-1.48148E-6 L 0.02708 0.0990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4.44444E-6 L -0.01471 -0.065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-3287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685 -0.04815 L 0.04402 0.06227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52" y="55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: Cantos Arredondados 8">
            <a:extLst>
              <a:ext uri="{FF2B5EF4-FFF2-40B4-BE49-F238E27FC236}">
                <a16:creationId xmlns:a16="http://schemas.microsoft.com/office/drawing/2014/main" id="{A892C56E-D5E0-EC90-4A0D-F7652A2E4FFD}"/>
              </a:ext>
            </a:extLst>
          </p:cNvPr>
          <p:cNvSpPr/>
          <p:nvPr/>
        </p:nvSpPr>
        <p:spPr>
          <a:xfrm>
            <a:off x="941294" y="2326341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01</a:t>
            </a:r>
          </a:p>
        </p:txBody>
      </p:sp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CA7DB52B-E186-7C7D-B96B-236F3DB73C7B}"/>
              </a:ext>
            </a:extLst>
          </p:cNvPr>
          <p:cNvSpPr/>
          <p:nvPr/>
        </p:nvSpPr>
        <p:spPr>
          <a:xfrm>
            <a:off x="941294" y="3512971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02</a:t>
            </a:r>
          </a:p>
        </p:txBody>
      </p:sp>
      <p:sp>
        <p:nvSpPr>
          <p:cNvPr id="11" name="Retângulo: Cantos Arredondados 10">
            <a:extLst>
              <a:ext uri="{FF2B5EF4-FFF2-40B4-BE49-F238E27FC236}">
                <a16:creationId xmlns:a16="http://schemas.microsoft.com/office/drawing/2014/main" id="{27113082-82F7-C99F-379E-3C18D25BDA7C}"/>
              </a:ext>
            </a:extLst>
          </p:cNvPr>
          <p:cNvSpPr/>
          <p:nvPr/>
        </p:nvSpPr>
        <p:spPr>
          <a:xfrm>
            <a:off x="941294" y="4721960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03</a:t>
            </a:r>
          </a:p>
        </p:txBody>
      </p:sp>
      <p:sp>
        <p:nvSpPr>
          <p:cNvPr id="12" name="Retângulo: Cantos Arredondados 11">
            <a:extLst>
              <a:ext uri="{FF2B5EF4-FFF2-40B4-BE49-F238E27FC236}">
                <a16:creationId xmlns:a16="http://schemas.microsoft.com/office/drawing/2014/main" id="{6D716C2F-F942-5BF7-25A1-204F4A00AF75}"/>
              </a:ext>
            </a:extLst>
          </p:cNvPr>
          <p:cNvSpPr/>
          <p:nvPr/>
        </p:nvSpPr>
        <p:spPr>
          <a:xfrm>
            <a:off x="923649" y="5930949"/>
            <a:ext cx="4814047" cy="685800"/>
          </a:xfrm>
          <a:prstGeom prst="roundRect">
            <a:avLst>
              <a:gd name="adj" fmla="val 50000"/>
            </a:avLst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t-BR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	ITEM 04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10C3D222-7BEB-E364-3DD4-03260CB38B9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7" r="23670"/>
          <a:stretch/>
        </p:blipFill>
        <p:spPr>
          <a:xfrm>
            <a:off x="6724649" y="0"/>
            <a:ext cx="5467351" cy="6858000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46370E7D-E955-CA13-E138-9A6BF0B4E2C7}"/>
              </a:ext>
            </a:extLst>
          </p:cNvPr>
          <p:cNvSpPr txBox="1"/>
          <p:nvPr/>
        </p:nvSpPr>
        <p:spPr>
          <a:xfrm>
            <a:off x="742694" y="253370"/>
            <a:ext cx="5312673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CONTEÚDO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CEA5FBD-CB72-5858-C722-99DC88E08E03}"/>
              </a:ext>
            </a:extLst>
          </p:cNvPr>
          <p:cNvSpPr txBox="1"/>
          <p:nvPr/>
        </p:nvSpPr>
        <p:spPr>
          <a:xfrm>
            <a:off x="809929" y="1526904"/>
            <a:ext cx="545207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spc="23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programático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B5F8575-72BC-A4BC-D071-31357C5F58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6" y="2113942"/>
            <a:ext cx="1048603" cy="103641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7E4CC44E-BD2B-7DC7-17D2-A182725944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6" y="3322931"/>
            <a:ext cx="1048603" cy="103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8B4B338C-2A0C-9023-2BF1-A6C46D8F58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6" y="4531920"/>
            <a:ext cx="1048603" cy="103641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81328800-8144-81E8-00D9-658BCEA310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3395" y="5740908"/>
            <a:ext cx="1048603" cy="1036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2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5" presetClass="path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31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3.7037E-6 L -0.37903 -0.00232 " pathEditMode="relative" rAng="0" ptsTypes="AA">
                                      <p:cBhvr>
                                        <p:cTn id="3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958" y="-116"/>
                                    </p:animMotion>
                                  </p:childTnLst>
                                </p:cTn>
                              </p:par>
                              <p:par>
                                <p:cTn id="3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3" grpId="0"/>
      <p:bldP spid="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5F7F7927-3749-756D-A76B-C9FFCAAE21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198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F3251219-C790-6DD1-EED9-6EEC370573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rgbClr val="8D99AE">
                  <a:alpha val="0"/>
                </a:srgbClr>
              </a:gs>
              <a:gs pos="32000">
                <a:srgbClr val="8D99AE">
                  <a:alpha val="51000"/>
                </a:srgbClr>
              </a:gs>
              <a:gs pos="62000">
                <a:srgbClr val="8D99AE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1F5DF3CF-C3E7-5248-BD72-4C8AFEF20E68}"/>
              </a:ext>
            </a:extLst>
          </p:cNvPr>
          <p:cNvSpPr txBox="1"/>
          <p:nvPr/>
        </p:nvSpPr>
        <p:spPr>
          <a:xfrm>
            <a:off x="1069220" y="2769512"/>
            <a:ext cx="50267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b="1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Uma frase </a:t>
            </a:r>
            <a:r>
              <a:rPr lang="pt-BR" sz="4000" b="1" dirty="0">
                <a:solidFill>
                  <a:srgbClr val="2B2D42"/>
                </a:solidFill>
                <a:latin typeface="Impact" panose="020B0806030902050204" pitchFamily="34" charset="0"/>
              </a:rPr>
              <a:t>impactante</a:t>
            </a:r>
            <a:r>
              <a:rPr lang="pt-BR" sz="4000" b="1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 para encerrar a sua apresentação.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2F0B9BD-F641-7C23-7380-7165DE6D2049}"/>
              </a:ext>
            </a:extLst>
          </p:cNvPr>
          <p:cNvSpPr txBox="1"/>
          <p:nvPr/>
        </p:nvSpPr>
        <p:spPr>
          <a:xfrm>
            <a:off x="342899" y="815130"/>
            <a:ext cx="1452642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700" dirty="0">
                <a:solidFill>
                  <a:srgbClr val="EF233C"/>
                </a:solidFill>
                <a:latin typeface="Impact" panose="020B0806030902050204" pitchFamily="34" charset="0"/>
              </a:rPr>
              <a:t>“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EF4288C-2947-F5E4-0CD5-E141CF516E42}"/>
              </a:ext>
            </a:extLst>
          </p:cNvPr>
          <p:cNvSpPr txBox="1"/>
          <p:nvPr/>
        </p:nvSpPr>
        <p:spPr>
          <a:xfrm>
            <a:off x="3752765" y="4708504"/>
            <a:ext cx="23432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400" b="1" dirty="0">
                <a:solidFill>
                  <a:srgbClr val="EF233C"/>
                </a:solidFill>
                <a:latin typeface="Avenir Next LT Pro Light" panose="020B0304020202020204" pitchFamily="34" charset="0"/>
              </a:rPr>
              <a:t>- Fulano de Tal</a:t>
            </a: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62609F8-BFA4-B2CA-B1E3-57A589182C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9876" y="4931374"/>
            <a:ext cx="1717690" cy="1697717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D0300BF4-4A43-4E5B-DEC0-DDC5FAFDF7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9235" y="1992327"/>
            <a:ext cx="1048603" cy="10364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52973743-1BDA-3144-E7E3-82C91A328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1217" y="545839"/>
            <a:ext cx="1847248" cy="182286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87F66236-1C38-9F4D-C8A2-196B4D2325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366411">
            <a:off x="1014664" y="5432984"/>
            <a:ext cx="702670" cy="6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5498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2" grpId="0"/>
          <p:bldP spid="3" grpId="0"/>
          <p:bldP spid="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14" presetClass="entr" presetSubtype="10" fill="hold" grpId="0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2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4" fill="hold">
                          <p:stCondLst>
                            <p:cond delay="indefinite"/>
                          </p:stCondLst>
                          <p:childTnLst>
                            <p:par>
                              <p:cTn id="2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6" presetID="53" presetClass="entr" presetSubtype="16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0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1" presetID="14" presetClass="entr" presetSubtype="1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33" dur="500"/>
                                            <p:tgtEl>
                                              <p:spTgt spid="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4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5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7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8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9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animBg="1"/>
          <p:bldP spid="2" grpId="0"/>
          <p:bldP spid="3" grpId="0"/>
          <p:bldP spid="4" grpId="0"/>
        </p:bldLst>
      </p:timing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ECA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80C6E223-99F6-5FDD-7BE4-E2F3161B5805}"/>
              </a:ext>
            </a:extLst>
          </p:cNvPr>
          <p:cNvSpPr txBox="1"/>
          <p:nvPr/>
        </p:nvSpPr>
        <p:spPr>
          <a:xfrm>
            <a:off x="3786314" y="3220463"/>
            <a:ext cx="370325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8800" dirty="0" err="1">
                <a:solidFill>
                  <a:srgbClr val="023047"/>
                </a:solidFill>
                <a:latin typeface="Bison Bold" panose="00000400000000000000" pitchFamily="2" charset="0"/>
              </a:rPr>
              <a:t>Template</a:t>
            </a:r>
            <a:endParaRPr lang="pt-BR" sz="8800" dirty="0">
              <a:solidFill>
                <a:srgbClr val="023047"/>
              </a:solidFill>
              <a:latin typeface="Bison Bold" panose="00000400000000000000" pitchFamily="2" charset="0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1C347FD7-3C0B-53C1-CD58-6743D9BD7990}"/>
              </a:ext>
            </a:extLst>
          </p:cNvPr>
          <p:cNvSpPr txBox="1"/>
          <p:nvPr/>
        </p:nvSpPr>
        <p:spPr>
          <a:xfrm>
            <a:off x="7338746" y="2366383"/>
            <a:ext cx="1176925" cy="31547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9900" dirty="0">
                <a:solidFill>
                  <a:srgbClr val="023047"/>
                </a:solidFill>
                <a:latin typeface="Bison Bold" panose="00000400000000000000" pitchFamily="2" charset="0"/>
              </a:rPr>
              <a:t>+</a:t>
            </a:r>
          </a:p>
        </p:txBody>
      </p:sp>
      <p:sp>
        <p:nvSpPr>
          <p:cNvPr id="4" name="Semicírculo 3">
            <a:extLst>
              <a:ext uri="{FF2B5EF4-FFF2-40B4-BE49-F238E27FC236}">
                <a16:creationId xmlns:a16="http://schemas.microsoft.com/office/drawing/2014/main" id="{CFA5B528-5548-BF5D-C9DC-785567C014E8}"/>
              </a:ext>
            </a:extLst>
          </p:cNvPr>
          <p:cNvSpPr/>
          <p:nvPr/>
        </p:nvSpPr>
        <p:spPr>
          <a:xfrm>
            <a:off x="4044235" y="2366383"/>
            <a:ext cx="3958387" cy="2612572"/>
          </a:xfrm>
          <a:prstGeom prst="blockArc">
            <a:avLst>
              <a:gd name="adj1" fmla="val 11213750"/>
              <a:gd name="adj2" fmla="val 21369168"/>
              <a:gd name="adj3" fmla="val 6999"/>
            </a:avLst>
          </a:prstGeom>
          <a:gradFill flip="none" rotWithShape="1">
            <a:gsLst>
              <a:gs pos="100000">
                <a:srgbClr val="8ECAE6"/>
              </a:gs>
              <a:gs pos="64000">
                <a:srgbClr val="219EBC"/>
              </a:gs>
              <a:gs pos="4000">
                <a:srgbClr val="023047"/>
              </a:gs>
            </a:gsLst>
            <a:lin ang="81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726289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B2D4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1D738630-3956-8375-A070-0FC6A55EEEE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C3139D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6535" y="847548"/>
            <a:ext cx="7630461" cy="763046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2D5CB179-18AA-3D0C-A94E-3338081D7BF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9" t="7484" r="23148" b="11882"/>
          <a:stretch/>
        </p:blipFill>
        <p:spPr>
          <a:xfrm>
            <a:off x="-1001486" y="1901371"/>
            <a:ext cx="5587999" cy="5529943"/>
          </a:xfrm>
          <a:prstGeom prst="ellipse">
            <a:avLst/>
          </a:prstGeom>
        </p:spPr>
      </p:pic>
      <p:sp>
        <p:nvSpPr>
          <p:cNvPr id="4" name="Elipse 3">
            <a:extLst>
              <a:ext uri="{FF2B5EF4-FFF2-40B4-BE49-F238E27FC236}">
                <a16:creationId xmlns:a16="http://schemas.microsoft.com/office/drawing/2014/main" id="{96C23186-2F3C-51FA-25DE-4B3F53F7062A}"/>
              </a:ext>
            </a:extLst>
          </p:cNvPr>
          <p:cNvSpPr/>
          <p:nvPr/>
        </p:nvSpPr>
        <p:spPr>
          <a:xfrm>
            <a:off x="-27539" y="2655863"/>
            <a:ext cx="1889933" cy="1927274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7C2321EB-D017-36C9-92F0-024C2C21F0B0}"/>
              </a:ext>
            </a:extLst>
          </p:cNvPr>
          <p:cNvSpPr/>
          <p:nvPr/>
        </p:nvSpPr>
        <p:spPr>
          <a:xfrm>
            <a:off x="2872732" y="3762778"/>
            <a:ext cx="900000" cy="900000"/>
          </a:xfrm>
          <a:prstGeom prst="ellipse">
            <a:avLst/>
          </a:prstGeom>
          <a:solidFill>
            <a:srgbClr val="8D99AE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2B275B87-DEF3-4DD6-2B39-57EE9946AF1F}"/>
              </a:ext>
            </a:extLst>
          </p:cNvPr>
          <p:cNvSpPr/>
          <p:nvPr/>
        </p:nvSpPr>
        <p:spPr>
          <a:xfrm>
            <a:off x="2144189" y="4583137"/>
            <a:ext cx="468000" cy="468000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1D5F6003-55BC-D190-406D-90C47BBB30FB}"/>
              </a:ext>
            </a:extLst>
          </p:cNvPr>
          <p:cNvSpPr/>
          <p:nvPr/>
        </p:nvSpPr>
        <p:spPr>
          <a:xfrm>
            <a:off x="2854732" y="5582022"/>
            <a:ext cx="468000" cy="468000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49BBE3EB-9805-D0B3-ECCB-9B75FF84F836}"/>
              </a:ext>
            </a:extLst>
          </p:cNvPr>
          <p:cNvSpPr/>
          <p:nvPr/>
        </p:nvSpPr>
        <p:spPr>
          <a:xfrm>
            <a:off x="879564" y="5456022"/>
            <a:ext cx="1188000" cy="1188000"/>
          </a:xfrm>
          <a:prstGeom prst="ellipse">
            <a:avLst/>
          </a:prstGeom>
          <a:solidFill>
            <a:srgbClr val="8D99AE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C8AC694-9E25-65B3-514E-C6BD875ECF32}"/>
              </a:ext>
            </a:extLst>
          </p:cNvPr>
          <p:cNvSpPr/>
          <p:nvPr/>
        </p:nvSpPr>
        <p:spPr>
          <a:xfrm>
            <a:off x="-216020" y="5123473"/>
            <a:ext cx="468000" cy="468000"/>
          </a:xfrm>
          <a:prstGeom prst="ellipse">
            <a:avLst/>
          </a:prstGeom>
          <a:solidFill>
            <a:srgbClr val="2B2D42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5DDA8B20-F4F3-5AB9-4552-2445174F5908}"/>
              </a:ext>
            </a:extLst>
          </p:cNvPr>
          <p:cNvSpPr/>
          <p:nvPr/>
        </p:nvSpPr>
        <p:spPr>
          <a:xfrm>
            <a:off x="2376712" y="2969241"/>
            <a:ext cx="468000" cy="468000"/>
          </a:xfrm>
          <a:prstGeom prst="ellipse">
            <a:avLst/>
          </a:prstGeom>
          <a:solidFill>
            <a:srgbClr val="8D99AE">
              <a:alpha val="6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B919CBD2-845F-B6C8-C752-8914101C031F}"/>
              </a:ext>
            </a:extLst>
          </p:cNvPr>
          <p:cNvSpPr txBox="1"/>
          <p:nvPr/>
        </p:nvSpPr>
        <p:spPr>
          <a:xfrm>
            <a:off x="7584370" y="2607658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8D99AE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EC62ECCD-E34E-ACE3-6E57-08423E80A98E}"/>
              </a:ext>
            </a:extLst>
          </p:cNvPr>
          <p:cNvSpPr txBox="1"/>
          <p:nvPr/>
        </p:nvSpPr>
        <p:spPr>
          <a:xfrm>
            <a:off x="8216005" y="3961874"/>
            <a:ext cx="2337499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spc="600" dirty="0">
                <a:solidFill>
                  <a:srgbClr val="EDF2F4"/>
                </a:solidFill>
                <a:latin typeface="Avenir Next LT Pro Light" panose="020B0304020202020204" pitchFamily="34" charset="0"/>
              </a:rPr>
              <a:t>do item 01</a:t>
            </a:r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47ECC2ED-8144-5C19-289B-C3D55B4E91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8176" y="4317914"/>
            <a:ext cx="1792379" cy="1737511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D77ED74C-709E-5A9F-47E0-7526DFF2D6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23325" y="1686739"/>
            <a:ext cx="1018120" cy="1018120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DEFA5039-A1FD-59C3-611F-9D16F834915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89975" y="588046"/>
            <a:ext cx="2078916" cy="20789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09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2526 0.06713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63" y="335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1.85185E-6 L 0.02708 0.0990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54" y="49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-1.48148E-6 L -0.01472 -0.06551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42" y="-32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7A620582-A865-B389-8E9C-2A23DBE5441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87" r="23670"/>
          <a:stretch/>
        </p:blipFill>
        <p:spPr>
          <a:xfrm>
            <a:off x="6724649" y="0"/>
            <a:ext cx="5467351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F367D8-38EF-B68F-461A-0DDCE04600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49" y="1790701"/>
            <a:ext cx="5868632" cy="586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D117499E-18E7-1B57-06C8-DFA5A8E8A034}"/>
              </a:ext>
            </a:extLst>
          </p:cNvPr>
          <p:cNvSpPr txBox="1"/>
          <p:nvPr/>
        </p:nvSpPr>
        <p:spPr>
          <a:xfrm>
            <a:off x="1561559" y="372358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7145CEB-E48C-F6B3-E6D9-C6869171646C}"/>
              </a:ext>
            </a:extLst>
          </p:cNvPr>
          <p:cNvSpPr txBox="1"/>
          <p:nvPr/>
        </p:nvSpPr>
        <p:spPr>
          <a:xfrm>
            <a:off x="2612294" y="1726574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DE82C1-FA51-1C7B-8C43-F3FA5666BCAC}"/>
              </a:ext>
            </a:extLst>
          </p:cNvPr>
          <p:cNvSpPr txBox="1"/>
          <p:nvPr/>
        </p:nvSpPr>
        <p:spPr>
          <a:xfrm>
            <a:off x="644611" y="3054764"/>
            <a:ext cx="53601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FC6A5D96-0196-61CE-FC14-FA07A879C273}"/>
              </a:ext>
            </a:extLst>
          </p:cNvPr>
          <p:cNvSpPr/>
          <p:nvPr/>
        </p:nvSpPr>
        <p:spPr>
          <a:xfrm>
            <a:off x="-1617373" y="5356952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000AE25-C90D-51C3-1001-8077149427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00347" y="1423812"/>
            <a:ext cx="1048603" cy="10364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9BA01BC-AA0A-388D-4064-C7858174C1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599027" y="334258"/>
            <a:ext cx="1847248" cy="1822862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34371A-04B0-B6F0-E823-0DC70C3D05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366411">
            <a:off x="4019677" y="2267500"/>
            <a:ext cx="702670" cy="694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06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8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4" decel="10000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117499E-18E7-1B57-06C8-DFA5A8E8A034}"/>
              </a:ext>
            </a:extLst>
          </p:cNvPr>
          <p:cNvSpPr txBox="1"/>
          <p:nvPr/>
        </p:nvSpPr>
        <p:spPr>
          <a:xfrm>
            <a:off x="8232148" y="473861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67145CEB-E48C-F6B3-E6D9-C6869171646C}"/>
              </a:ext>
            </a:extLst>
          </p:cNvPr>
          <p:cNvSpPr txBox="1"/>
          <p:nvPr/>
        </p:nvSpPr>
        <p:spPr>
          <a:xfrm>
            <a:off x="9282883" y="6092827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8DDE82C1-FA51-1C7B-8C43-F3FA5666BCAC}"/>
              </a:ext>
            </a:extLst>
          </p:cNvPr>
          <p:cNvSpPr txBox="1"/>
          <p:nvPr/>
        </p:nvSpPr>
        <p:spPr>
          <a:xfrm>
            <a:off x="6550172" y="392760"/>
            <a:ext cx="5360171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2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3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2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3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2000AE25-C90D-51C3-1001-807714942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78351" y="2569912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3C34371A-04B0-B6F0-E823-0DC70C3D05B7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 rot="1366411">
            <a:off x="9615711" y="3825217"/>
            <a:ext cx="702670" cy="694499"/>
          </a:xfrm>
          <a:prstGeom prst="rect">
            <a:avLst/>
          </a:prstGeom>
        </p:spPr>
      </p:pic>
      <p:sp>
        <p:nvSpPr>
          <p:cNvPr id="14" name="Gráfico 12" descr="Lupa">
            <a:extLst>
              <a:ext uri="{FF2B5EF4-FFF2-40B4-BE49-F238E27FC236}">
                <a16:creationId xmlns:a16="http://schemas.microsoft.com/office/drawing/2014/main" id="{E3BF468E-26B2-0FFD-19E6-979E373988D0}"/>
              </a:ext>
            </a:extLst>
          </p:cNvPr>
          <p:cNvSpPr/>
          <p:nvPr/>
        </p:nvSpPr>
        <p:spPr>
          <a:xfrm>
            <a:off x="281657" y="151046"/>
            <a:ext cx="8600550" cy="8607341"/>
          </a:xfrm>
          <a:custGeom>
            <a:avLst/>
            <a:gdLst>
              <a:gd name="connsiteX0" fmla="*/ 8378539 w 8600550"/>
              <a:gd name="connsiteY0" fmla="*/ 7299897 h 8607341"/>
              <a:gd name="connsiteX1" fmla="*/ 7016618 w 8600550"/>
              <a:gd name="connsiteY1" fmla="*/ 5937976 h 8607341"/>
              <a:gd name="connsiteX2" fmla="*/ 6341105 w 8600550"/>
              <a:gd name="connsiteY2" fmla="*/ 5730964 h 8607341"/>
              <a:gd name="connsiteX3" fmla="*/ 5861709 w 8600550"/>
              <a:gd name="connsiteY3" fmla="*/ 5251568 h 8607341"/>
              <a:gd name="connsiteX4" fmla="*/ 6537221 w 8600550"/>
              <a:gd name="connsiteY4" fmla="*/ 3268611 h 8607341"/>
              <a:gd name="connsiteX5" fmla="*/ 3268611 w 8600550"/>
              <a:gd name="connsiteY5" fmla="*/ 0 h 8607341"/>
              <a:gd name="connsiteX6" fmla="*/ 0 w 8600550"/>
              <a:gd name="connsiteY6" fmla="*/ 3268611 h 8607341"/>
              <a:gd name="connsiteX7" fmla="*/ 3268611 w 8600550"/>
              <a:gd name="connsiteY7" fmla="*/ 6537221 h 8607341"/>
              <a:gd name="connsiteX8" fmla="*/ 5251568 w 8600550"/>
              <a:gd name="connsiteY8" fmla="*/ 5861709 h 8607341"/>
              <a:gd name="connsiteX9" fmla="*/ 5730964 w 8600550"/>
              <a:gd name="connsiteY9" fmla="*/ 6341105 h 8607341"/>
              <a:gd name="connsiteX10" fmla="*/ 5937976 w 8600550"/>
              <a:gd name="connsiteY10" fmla="*/ 7016618 h 8607341"/>
              <a:gd name="connsiteX11" fmla="*/ 7299897 w 8600550"/>
              <a:gd name="connsiteY11" fmla="*/ 8378539 h 8607341"/>
              <a:gd name="connsiteX12" fmla="*/ 7844666 w 8600550"/>
              <a:gd name="connsiteY12" fmla="*/ 8607341 h 8607341"/>
              <a:gd name="connsiteX13" fmla="*/ 8389434 w 8600550"/>
              <a:gd name="connsiteY13" fmla="*/ 8378539 h 8607341"/>
              <a:gd name="connsiteX14" fmla="*/ 8378539 w 8600550"/>
              <a:gd name="connsiteY14" fmla="*/ 7299897 h 8607341"/>
              <a:gd name="connsiteX15" fmla="*/ 3257715 w 8600550"/>
              <a:gd name="connsiteY15" fmla="*/ 5872604 h 8607341"/>
              <a:gd name="connsiteX16" fmla="*/ 642827 w 8600550"/>
              <a:gd name="connsiteY16" fmla="*/ 3257715 h 8607341"/>
              <a:gd name="connsiteX17" fmla="*/ 3257715 w 8600550"/>
              <a:gd name="connsiteY17" fmla="*/ 642827 h 8607341"/>
              <a:gd name="connsiteX18" fmla="*/ 5872604 w 8600550"/>
              <a:gd name="connsiteY18" fmla="*/ 3257715 h 8607341"/>
              <a:gd name="connsiteX19" fmla="*/ 3257715 w 8600550"/>
              <a:gd name="connsiteY19" fmla="*/ 5872604 h 86073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600550" h="8607341">
                <a:moveTo>
                  <a:pt x="8378539" y="7299897"/>
                </a:moveTo>
                <a:lnTo>
                  <a:pt x="7016618" y="5937976"/>
                </a:lnTo>
                <a:cubicBezTo>
                  <a:pt x="6831397" y="5752755"/>
                  <a:pt x="6580803" y="5687383"/>
                  <a:pt x="6341105" y="5730964"/>
                </a:cubicBezTo>
                <a:lnTo>
                  <a:pt x="5861709" y="5251568"/>
                </a:lnTo>
                <a:cubicBezTo>
                  <a:pt x="6286628" y="4706799"/>
                  <a:pt x="6537221" y="4009496"/>
                  <a:pt x="6537221" y="3268611"/>
                </a:cubicBezTo>
                <a:cubicBezTo>
                  <a:pt x="6537221" y="1470875"/>
                  <a:pt x="5066347" y="0"/>
                  <a:pt x="3268611" y="0"/>
                </a:cubicBezTo>
                <a:cubicBezTo>
                  <a:pt x="1470875" y="0"/>
                  <a:pt x="0" y="1470875"/>
                  <a:pt x="0" y="3268611"/>
                </a:cubicBezTo>
                <a:cubicBezTo>
                  <a:pt x="0" y="5066347"/>
                  <a:pt x="1470875" y="6537221"/>
                  <a:pt x="3268611" y="6537221"/>
                </a:cubicBezTo>
                <a:cubicBezTo>
                  <a:pt x="4009496" y="6537221"/>
                  <a:pt x="4695904" y="6286628"/>
                  <a:pt x="5251568" y="5861709"/>
                </a:cubicBezTo>
                <a:lnTo>
                  <a:pt x="5730964" y="6341105"/>
                </a:lnTo>
                <a:cubicBezTo>
                  <a:pt x="5687383" y="6580803"/>
                  <a:pt x="5752755" y="6831397"/>
                  <a:pt x="5937976" y="7016618"/>
                </a:cubicBezTo>
                <a:lnTo>
                  <a:pt x="7299897" y="8378539"/>
                </a:lnTo>
                <a:cubicBezTo>
                  <a:pt x="7452432" y="8531074"/>
                  <a:pt x="7648549" y="8607341"/>
                  <a:pt x="7844666" y="8607341"/>
                </a:cubicBezTo>
                <a:cubicBezTo>
                  <a:pt x="8040783" y="8607341"/>
                  <a:pt x="8236899" y="8531074"/>
                  <a:pt x="8389434" y="8378539"/>
                </a:cubicBezTo>
                <a:cubicBezTo>
                  <a:pt x="8672713" y="8073468"/>
                  <a:pt x="8672713" y="7594073"/>
                  <a:pt x="8378539" y="7299897"/>
                </a:cubicBezTo>
                <a:close/>
                <a:moveTo>
                  <a:pt x="3257715" y="5872604"/>
                </a:moveTo>
                <a:cubicBezTo>
                  <a:pt x="1819527" y="5872604"/>
                  <a:pt x="642827" y="4695904"/>
                  <a:pt x="642827" y="3257715"/>
                </a:cubicBezTo>
                <a:cubicBezTo>
                  <a:pt x="642827" y="1819527"/>
                  <a:pt x="1819527" y="642827"/>
                  <a:pt x="3257715" y="642827"/>
                </a:cubicBezTo>
                <a:cubicBezTo>
                  <a:pt x="4695904" y="642827"/>
                  <a:pt x="5872604" y="1819527"/>
                  <a:pt x="5872604" y="3257715"/>
                </a:cubicBezTo>
                <a:cubicBezTo>
                  <a:pt x="5872604" y="4695904"/>
                  <a:pt x="4695904" y="5872604"/>
                  <a:pt x="3257715" y="5872604"/>
                </a:cubicBezTo>
                <a:close/>
              </a:path>
            </a:pathLst>
          </a:custGeom>
          <a:solidFill>
            <a:srgbClr val="2B2D42"/>
          </a:solidFill>
          <a:ln w="108942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1073F515-A8FC-35DB-AB58-FC6BD1397FF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639" t="7484" r="23148" b="11882"/>
          <a:stretch/>
        </p:blipFill>
        <p:spPr>
          <a:xfrm>
            <a:off x="765046" y="664028"/>
            <a:ext cx="5587999" cy="5529943"/>
          </a:xfrm>
          <a:prstGeom prst="ellipse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B9BA01BC-AA0A-388D-4064-C7858174C16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137" y="4738611"/>
            <a:ext cx="1847248" cy="1822862"/>
          </a:xfrm>
          <a:prstGeom prst="rect">
            <a:avLst/>
          </a:prstGeom>
        </p:spPr>
      </p:pic>
      <p:pic>
        <p:nvPicPr>
          <p:cNvPr id="15" name="Imagem 14">
            <a:extLst>
              <a:ext uri="{FF2B5EF4-FFF2-40B4-BE49-F238E27FC236}">
                <a16:creationId xmlns:a16="http://schemas.microsoft.com/office/drawing/2014/main" id="{9BA8BBDC-F452-F022-9FF3-6DA16C4003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9499" y="2347547"/>
            <a:ext cx="1348049" cy="133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15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8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9" fill="hold">
                          <p:stCondLst>
                            <p:cond delay="indefinite"/>
                          </p:stCondLst>
                          <p:childTnLst>
                            <p:par>
                              <p:cTn id="3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1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3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4" grpId="0"/>
          <p:bldP spid="5" grpId="0"/>
          <p:bldP spid="6" grpId="0"/>
        </p:bldLst>
      </p:timing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E0DE0E66-E126-AA41-BA30-EAF6341F963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13" r="198" b="781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DA55CBE9-773E-83D6-BAD9-BD1A5FF106C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B2D42">
              <a:alpha val="3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>
                <a16:creationId xmlns:a16="http://schemas.microsoft.com/office/drawing/2014/main" id="{A3E397E2-A12D-1B54-6267-E6A68BCF59A7}"/>
              </a:ext>
            </a:extLst>
          </p:cNvPr>
          <p:cNvSpPr/>
          <p:nvPr/>
        </p:nvSpPr>
        <p:spPr>
          <a:xfrm>
            <a:off x="419100" y="914400"/>
            <a:ext cx="8515350" cy="5029200"/>
          </a:xfrm>
          <a:prstGeom prst="rect">
            <a:avLst/>
          </a:prstGeom>
          <a:solidFill>
            <a:srgbClr val="EDF2F4">
              <a:alpha val="8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id="{6D9F0ACD-8C6E-ED55-CF44-6C9D1095FD2D}"/>
              </a:ext>
            </a:extLst>
          </p:cNvPr>
          <p:cNvSpPr txBox="1"/>
          <p:nvPr/>
        </p:nvSpPr>
        <p:spPr>
          <a:xfrm>
            <a:off x="612148" y="1061961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A6DC8C77-31DC-FB91-505A-E3B1634F9B22}"/>
              </a:ext>
            </a:extLst>
          </p:cNvPr>
          <p:cNvSpPr txBox="1"/>
          <p:nvPr/>
        </p:nvSpPr>
        <p:spPr>
          <a:xfrm>
            <a:off x="1662883" y="2416177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A14E5B46-8EA8-9267-7C7D-A6781CC24F03}"/>
              </a:ext>
            </a:extLst>
          </p:cNvPr>
          <p:cNvSpPr txBox="1"/>
          <p:nvPr/>
        </p:nvSpPr>
        <p:spPr>
          <a:xfrm>
            <a:off x="1387561" y="3975401"/>
            <a:ext cx="720398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36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36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CE8B4A33-1AF6-4312-684C-96BD397DA1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6951" y="1328586"/>
            <a:ext cx="1048603" cy="1036410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DCE6EE53-9A3B-37FF-BF18-5DB6FA60146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 rot="1366411">
            <a:off x="8411869" y="2858692"/>
            <a:ext cx="702670" cy="694499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D5AF7831-2590-A10B-43AC-C8D60CE667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91146" y="3164317"/>
            <a:ext cx="1847248" cy="1822862"/>
          </a:xfrm>
          <a:prstGeom prst="rect">
            <a:avLst/>
          </a:prstGeom>
        </p:spPr>
      </p:pic>
      <p:pic>
        <p:nvPicPr>
          <p:cNvPr id="12" name="Imagem 11">
            <a:extLst>
              <a:ext uri="{FF2B5EF4-FFF2-40B4-BE49-F238E27FC236}">
                <a16:creationId xmlns:a16="http://schemas.microsoft.com/office/drawing/2014/main" id="{A165A9B7-BD84-7909-E3F5-9B6C42653A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1215" y="2550156"/>
            <a:ext cx="1348049" cy="1332374"/>
          </a:xfrm>
          <a:prstGeom prst="rect">
            <a:avLst/>
          </a:prstGeom>
        </p:spPr>
      </p:pic>
      <p:sp>
        <p:nvSpPr>
          <p:cNvPr id="13" name="Elipse 12">
            <a:extLst>
              <a:ext uri="{FF2B5EF4-FFF2-40B4-BE49-F238E27FC236}">
                <a16:creationId xmlns:a16="http://schemas.microsoft.com/office/drawing/2014/main" id="{678D0BF8-2C32-C9C3-D5A3-0B781E19E137}"/>
              </a:ext>
            </a:extLst>
          </p:cNvPr>
          <p:cNvSpPr/>
          <p:nvPr/>
        </p:nvSpPr>
        <p:spPr>
          <a:xfrm>
            <a:off x="10425409" y="-1143951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5547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7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decel="10000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4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6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3" fill="hold">
                          <p:stCondLst>
                            <p:cond delay="indefinite"/>
                          </p:stCondLst>
                          <p:childTnLst>
                            <p:par>
                              <p:cTn id="3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5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7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animBg="1"/>
          <p:bldP spid="6" grpId="0"/>
          <p:bldP spid="7" grpId="0"/>
          <p:bldP spid="8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Forma Livre: Forma 24">
            <a:extLst>
              <a:ext uri="{FF2B5EF4-FFF2-40B4-BE49-F238E27FC236}">
                <a16:creationId xmlns:a16="http://schemas.microsoft.com/office/drawing/2014/main" id="{9E4D550D-800A-A2A4-E8D5-147C6C3C7E6F}"/>
              </a:ext>
            </a:extLst>
          </p:cNvPr>
          <p:cNvSpPr/>
          <p:nvPr/>
        </p:nvSpPr>
        <p:spPr>
          <a:xfrm rot="16949744">
            <a:off x="2341396" y="2667625"/>
            <a:ext cx="2046514" cy="1744599"/>
          </a:xfrm>
          <a:custGeom>
            <a:avLst/>
            <a:gdLst>
              <a:gd name="connsiteX0" fmla="*/ 0 w 2046514"/>
              <a:gd name="connsiteY0" fmla="*/ 145360 h 1744599"/>
              <a:gd name="connsiteX1" fmla="*/ 29029 w 2046514"/>
              <a:gd name="connsiteY1" fmla="*/ 217932 h 1744599"/>
              <a:gd name="connsiteX2" fmla="*/ 333829 w 2046514"/>
              <a:gd name="connsiteY2" fmla="*/ 450160 h 1744599"/>
              <a:gd name="connsiteX3" fmla="*/ 464457 w 2046514"/>
              <a:gd name="connsiteY3" fmla="*/ 522732 h 1744599"/>
              <a:gd name="connsiteX4" fmla="*/ 754743 w 2046514"/>
              <a:gd name="connsiteY4" fmla="*/ 609817 h 1744599"/>
              <a:gd name="connsiteX5" fmla="*/ 1074057 w 2046514"/>
              <a:gd name="connsiteY5" fmla="*/ 580789 h 1744599"/>
              <a:gd name="connsiteX6" fmla="*/ 1117600 w 2046514"/>
              <a:gd name="connsiteY6" fmla="*/ 464674 h 1744599"/>
              <a:gd name="connsiteX7" fmla="*/ 1161143 w 2046514"/>
              <a:gd name="connsiteY7" fmla="*/ 377589 h 1744599"/>
              <a:gd name="connsiteX8" fmla="*/ 1204686 w 2046514"/>
              <a:gd name="connsiteY8" fmla="*/ 275989 h 1744599"/>
              <a:gd name="connsiteX9" fmla="*/ 1175657 w 2046514"/>
              <a:gd name="connsiteY9" fmla="*/ 29246 h 1744599"/>
              <a:gd name="connsiteX10" fmla="*/ 1132114 w 2046514"/>
              <a:gd name="connsiteY10" fmla="*/ 217 h 1744599"/>
              <a:gd name="connsiteX11" fmla="*/ 827314 w 2046514"/>
              <a:gd name="connsiteY11" fmla="*/ 72789 h 1744599"/>
              <a:gd name="connsiteX12" fmla="*/ 812800 w 2046514"/>
              <a:gd name="connsiteY12" fmla="*/ 159874 h 1744599"/>
              <a:gd name="connsiteX13" fmla="*/ 783771 w 2046514"/>
              <a:gd name="connsiteY13" fmla="*/ 275989 h 1744599"/>
              <a:gd name="connsiteX14" fmla="*/ 812800 w 2046514"/>
              <a:gd name="connsiteY14" fmla="*/ 696903 h 1744599"/>
              <a:gd name="connsiteX15" fmla="*/ 827314 w 2046514"/>
              <a:gd name="connsiteY15" fmla="*/ 827532 h 1744599"/>
              <a:gd name="connsiteX16" fmla="*/ 1030514 w 2046514"/>
              <a:gd name="connsiteY16" fmla="*/ 1190389 h 1744599"/>
              <a:gd name="connsiteX17" fmla="*/ 1103086 w 2046514"/>
              <a:gd name="connsiteY17" fmla="*/ 1291989 h 1744599"/>
              <a:gd name="connsiteX18" fmla="*/ 1291771 w 2046514"/>
              <a:gd name="connsiteY18" fmla="*/ 1466160 h 1744599"/>
              <a:gd name="connsiteX19" fmla="*/ 1582057 w 2046514"/>
              <a:gd name="connsiteY19" fmla="*/ 1640332 h 1744599"/>
              <a:gd name="connsiteX20" fmla="*/ 1712686 w 2046514"/>
              <a:gd name="connsiteY20" fmla="*/ 1683874 h 1744599"/>
              <a:gd name="connsiteX21" fmla="*/ 1814286 w 2046514"/>
              <a:gd name="connsiteY21" fmla="*/ 1712903 h 1744599"/>
              <a:gd name="connsiteX22" fmla="*/ 1901371 w 2046514"/>
              <a:gd name="connsiteY22" fmla="*/ 1741932 h 1744599"/>
              <a:gd name="connsiteX23" fmla="*/ 2046514 w 2046514"/>
              <a:gd name="connsiteY23" fmla="*/ 1741932 h 174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46514" h="1744599">
                <a:moveTo>
                  <a:pt x="0" y="145360"/>
                </a:moveTo>
                <a:cubicBezTo>
                  <a:pt x="9676" y="169551"/>
                  <a:pt x="13396" y="197089"/>
                  <a:pt x="29029" y="217932"/>
                </a:cubicBezTo>
                <a:cubicBezTo>
                  <a:pt x="103367" y="317049"/>
                  <a:pt x="231900" y="393532"/>
                  <a:pt x="333829" y="450160"/>
                </a:cubicBezTo>
                <a:cubicBezTo>
                  <a:pt x="377372" y="474351"/>
                  <a:pt x="418673" y="503110"/>
                  <a:pt x="464457" y="522732"/>
                </a:cubicBezTo>
                <a:cubicBezTo>
                  <a:pt x="563400" y="565136"/>
                  <a:pt x="652976" y="584376"/>
                  <a:pt x="754743" y="609817"/>
                </a:cubicBezTo>
                <a:cubicBezTo>
                  <a:pt x="861181" y="600141"/>
                  <a:pt x="974824" y="620482"/>
                  <a:pt x="1074057" y="580789"/>
                </a:cubicBezTo>
                <a:cubicBezTo>
                  <a:pt x="1112437" y="565437"/>
                  <a:pt x="1101317" y="502669"/>
                  <a:pt x="1117600" y="464674"/>
                </a:cubicBezTo>
                <a:cubicBezTo>
                  <a:pt x="1130385" y="434843"/>
                  <a:pt x="1147542" y="407057"/>
                  <a:pt x="1161143" y="377589"/>
                </a:cubicBezTo>
                <a:cubicBezTo>
                  <a:pt x="1176584" y="344135"/>
                  <a:pt x="1190172" y="309856"/>
                  <a:pt x="1204686" y="275989"/>
                </a:cubicBezTo>
                <a:cubicBezTo>
                  <a:pt x="1195010" y="193741"/>
                  <a:pt x="1196733" y="109334"/>
                  <a:pt x="1175657" y="29246"/>
                </a:cubicBezTo>
                <a:cubicBezTo>
                  <a:pt x="1171218" y="12376"/>
                  <a:pt x="1149423" y="-1947"/>
                  <a:pt x="1132114" y="217"/>
                </a:cubicBezTo>
                <a:cubicBezTo>
                  <a:pt x="1028480" y="13171"/>
                  <a:pt x="928914" y="48598"/>
                  <a:pt x="827314" y="72789"/>
                </a:cubicBezTo>
                <a:cubicBezTo>
                  <a:pt x="822476" y="101817"/>
                  <a:pt x="818966" y="131099"/>
                  <a:pt x="812800" y="159874"/>
                </a:cubicBezTo>
                <a:cubicBezTo>
                  <a:pt x="804441" y="198885"/>
                  <a:pt x="783771" y="236093"/>
                  <a:pt x="783771" y="275989"/>
                </a:cubicBezTo>
                <a:cubicBezTo>
                  <a:pt x="783771" y="416627"/>
                  <a:pt x="801731" y="556701"/>
                  <a:pt x="812800" y="696903"/>
                </a:cubicBezTo>
                <a:cubicBezTo>
                  <a:pt x="816248" y="740578"/>
                  <a:pt x="817280" y="784886"/>
                  <a:pt x="827314" y="827532"/>
                </a:cubicBezTo>
                <a:cubicBezTo>
                  <a:pt x="858032" y="958083"/>
                  <a:pt x="960315" y="1092111"/>
                  <a:pt x="1030514" y="1190389"/>
                </a:cubicBezTo>
                <a:cubicBezTo>
                  <a:pt x="1054705" y="1224256"/>
                  <a:pt x="1076202" y="1260218"/>
                  <a:pt x="1103086" y="1291989"/>
                </a:cubicBezTo>
                <a:cubicBezTo>
                  <a:pt x="1138242" y="1333537"/>
                  <a:pt x="1249695" y="1436106"/>
                  <a:pt x="1291771" y="1466160"/>
                </a:cubicBezTo>
                <a:cubicBezTo>
                  <a:pt x="1344281" y="1503667"/>
                  <a:pt x="1494690" y="1605386"/>
                  <a:pt x="1582057" y="1640332"/>
                </a:cubicBezTo>
                <a:cubicBezTo>
                  <a:pt x="1624673" y="1657378"/>
                  <a:pt x="1668877" y="1670184"/>
                  <a:pt x="1712686" y="1683874"/>
                </a:cubicBezTo>
                <a:cubicBezTo>
                  <a:pt x="1746305" y="1694380"/>
                  <a:pt x="1780622" y="1702545"/>
                  <a:pt x="1814286" y="1712903"/>
                </a:cubicBezTo>
                <a:cubicBezTo>
                  <a:pt x="1843531" y="1721902"/>
                  <a:pt x="1871009" y="1738137"/>
                  <a:pt x="1901371" y="1741932"/>
                </a:cubicBezTo>
                <a:cubicBezTo>
                  <a:pt x="1949378" y="1747933"/>
                  <a:pt x="1998133" y="1741932"/>
                  <a:pt x="2046514" y="1741932"/>
                </a:cubicBezTo>
              </a:path>
            </a:pathLst>
          </a:custGeom>
          <a:noFill/>
          <a:ln>
            <a:solidFill>
              <a:srgbClr val="2B2D4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536FFCD-7BB6-6577-E021-1CCA97273145}"/>
              </a:ext>
            </a:extLst>
          </p:cNvPr>
          <p:cNvSpPr txBox="1"/>
          <p:nvPr/>
        </p:nvSpPr>
        <p:spPr>
          <a:xfrm>
            <a:off x="8350672" y="537816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47B6B267-2C11-18ED-2873-85A560718BDD}"/>
              </a:ext>
            </a:extLst>
          </p:cNvPr>
          <p:cNvSpPr txBox="1"/>
          <p:nvPr/>
        </p:nvSpPr>
        <p:spPr>
          <a:xfrm>
            <a:off x="9392114" y="1892032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sp>
        <p:nvSpPr>
          <p:cNvPr id="6" name="Elipse 5">
            <a:extLst>
              <a:ext uri="{FF2B5EF4-FFF2-40B4-BE49-F238E27FC236}">
                <a16:creationId xmlns:a16="http://schemas.microsoft.com/office/drawing/2014/main" id="{909AA41E-BD57-D7C3-0FCE-DFBBD40143BD}"/>
              </a:ext>
            </a:extLst>
          </p:cNvPr>
          <p:cNvSpPr/>
          <p:nvPr/>
        </p:nvSpPr>
        <p:spPr>
          <a:xfrm>
            <a:off x="1485837" y="312551"/>
            <a:ext cx="1041183" cy="971830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880E5D4C-5ADC-146A-BB1A-03D71599F4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7765" y="-718813"/>
            <a:ext cx="2798307" cy="326164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7966025C-1D36-1785-22C2-8447FF2CDF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2774" y="259409"/>
            <a:ext cx="1048603" cy="103641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14F6AD3-066F-9C33-DCC5-0D7AD267B2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99606" y="2439975"/>
            <a:ext cx="1122820" cy="1107997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42338361-4E1A-B3D9-B2B8-7DB64A052B57}"/>
              </a:ext>
            </a:extLst>
          </p:cNvPr>
          <p:cNvSpPr/>
          <p:nvPr/>
        </p:nvSpPr>
        <p:spPr>
          <a:xfrm>
            <a:off x="9351417" y="5133504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0497B2D1-DE27-2A26-2E6E-1F7E7D3618AE}"/>
              </a:ext>
            </a:extLst>
          </p:cNvPr>
          <p:cNvSpPr txBox="1"/>
          <p:nvPr/>
        </p:nvSpPr>
        <p:spPr>
          <a:xfrm>
            <a:off x="6861900" y="3788852"/>
            <a:ext cx="4958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22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22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E0F6E5BE-5BB3-36E2-E417-755193983799}"/>
              </a:ext>
            </a:extLst>
          </p:cNvPr>
          <p:cNvSpPr txBox="1"/>
          <p:nvPr/>
        </p:nvSpPr>
        <p:spPr>
          <a:xfrm>
            <a:off x="1232416" y="1307257"/>
            <a:ext cx="15392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D90429"/>
                </a:solidFill>
                <a:latin typeface="Impact" panose="020B0806030902050204" pitchFamily="34" charset="0"/>
              </a:rPr>
              <a:t>Assunto 01</a:t>
            </a:r>
          </a:p>
        </p:txBody>
      </p:sp>
      <p:sp>
        <p:nvSpPr>
          <p:cNvPr id="14" name="CaixaDeTexto 13">
            <a:extLst>
              <a:ext uri="{FF2B5EF4-FFF2-40B4-BE49-F238E27FC236}">
                <a16:creationId xmlns:a16="http://schemas.microsoft.com/office/drawing/2014/main" id="{237DFE90-E657-56F0-2571-076C7D5A7BB0}"/>
              </a:ext>
            </a:extLst>
          </p:cNvPr>
          <p:cNvSpPr txBox="1"/>
          <p:nvPr/>
        </p:nvSpPr>
        <p:spPr>
          <a:xfrm>
            <a:off x="669574" y="1768921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6356E6A3-2FFB-91B8-0D61-C41F49B64CCC}"/>
              </a:ext>
            </a:extLst>
          </p:cNvPr>
          <p:cNvSpPr txBox="1"/>
          <p:nvPr/>
        </p:nvSpPr>
        <p:spPr>
          <a:xfrm>
            <a:off x="4177664" y="3086906"/>
            <a:ext cx="15760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D90429"/>
                </a:solidFill>
                <a:latin typeface="Impact" panose="020B0806030902050204" pitchFamily="34" charset="0"/>
              </a:rPr>
              <a:t>Assunto 02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058C6935-D879-4D30-CE93-4740148C80B3}"/>
              </a:ext>
            </a:extLst>
          </p:cNvPr>
          <p:cNvSpPr txBox="1"/>
          <p:nvPr/>
        </p:nvSpPr>
        <p:spPr>
          <a:xfrm>
            <a:off x="3614822" y="3548570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6F456A2B-927B-97E5-5BF3-DEC2E8936472}"/>
              </a:ext>
            </a:extLst>
          </p:cNvPr>
          <p:cNvSpPr txBox="1"/>
          <p:nvPr/>
        </p:nvSpPr>
        <p:spPr>
          <a:xfrm>
            <a:off x="1232416" y="4916537"/>
            <a:ext cx="15856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D90429"/>
                </a:solidFill>
                <a:latin typeface="Impact" panose="020B0806030902050204" pitchFamily="34" charset="0"/>
              </a:rPr>
              <a:t>Assunto 03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40786038-86DD-58BB-0135-F4B7F4A12883}"/>
              </a:ext>
            </a:extLst>
          </p:cNvPr>
          <p:cNvSpPr txBox="1"/>
          <p:nvPr/>
        </p:nvSpPr>
        <p:spPr>
          <a:xfrm>
            <a:off x="669574" y="5378201"/>
            <a:ext cx="2637163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</a:t>
            </a:r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69B3FC93-B06E-D88A-7294-F0DB9069BB2D}"/>
              </a:ext>
            </a:extLst>
          </p:cNvPr>
          <p:cNvSpPr/>
          <p:nvPr/>
        </p:nvSpPr>
        <p:spPr>
          <a:xfrm>
            <a:off x="4445108" y="2090827"/>
            <a:ext cx="1041183" cy="971830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Elipse 19">
            <a:extLst>
              <a:ext uri="{FF2B5EF4-FFF2-40B4-BE49-F238E27FC236}">
                <a16:creationId xmlns:a16="http://schemas.microsoft.com/office/drawing/2014/main" id="{ADC14CD3-2A3C-4D66-459A-2F00888D40A5}"/>
              </a:ext>
            </a:extLst>
          </p:cNvPr>
          <p:cNvSpPr/>
          <p:nvPr/>
        </p:nvSpPr>
        <p:spPr>
          <a:xfrm>
            <a:off x="1481426" y="3944706"/>
            <a:ext cx="1041183" cy="971830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447ED074-EE25-C083-B714-877BAAE27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108" y="2023856"/>
            <a:ext cx="1048603" cy="103641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57795924-05C4-5365-D6AA-4E24C7930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3853" y="3823588"/>
            <a:ext cx="1048603" cy="1036410"/>
          </a:xfrm>
          <a:prstGeom prst="rect">
            <a:avLst/>
          </a:prstGeom>
        </p:spPr>
      </p:pic>
      <p:sp>
        <p:nvSpPr>
          <p:cNvPr id="24" name="Forma Livre: Forma 23">
            <a:extLst>
              <a:ext uri="{FF2B5EF4-FFF2-40B4-BE49-F238E27FC236}">
                <a16:creationId xmlns:a16="http://schemas.microsoft.com/office/drawing/2014/main" id="{D5D2C7B9-9D81-3F93-5D0B-CC0B42A2FB8B}"/>
              </a:ext>
            </a:extLst>
          </p:cNvPr>
          <p:cNvSpPr/>
          <p:nvPr/>
        </p:nvSpPr>
        <p:spPr>
          <a:xfrm>
            <a:off x="2438400" y="827097"/>
            <a:ext cx="2046514" cy="1744599"/>
          </a:xfrm>
          <a:custGeom>
            <a:avLst/>
            <a:gdLst>
              <a:gd name="connsiteX0" fmla="*/ 0 w 2046514"/>
              <a:gd name="connsiteY0" fmla="*/ 145360 h 1744599"/>
              <a:gd name="connsiteX1" fmla="*/ 29029 w 2046514"/>
              <a:gd name="connsiteY1" fmla="*/ 217932 h 1744599"/>
              <a:gd name="connsiteX2" fmla="*/ 333829 w 2046514"/>
              <a:gd name="connsiteY2" fmla="*/ 450160 h 1744599"/>
              <a:gd name="connsiteX3" fmla="*/ 464457 w 2046514"/>
              <a:gd name="connsiteY3" fmla="*/ 522732 h 1744599"/>
              <a:gd name="connsiteX4" fmla="*/ 754743 w 2046514"/>
              <a:gd name="connsiteY4" fmla="*/ 609817 h 1744599"/>
              <a:gd name="connsiteX5" fmla="*/ 1074057 w 2046514"/>
              <a:gd name="connsiteY5" fmla="*/ 580789 h 1744599"/>
              <a:gd name="connsiteX6" fmla="*/ 1117600 w 2046514"/>
              <a:gd name="connsiteY6" fmla="*/ 464674 h 1744599"/>
              <a:gd name="connsiteX7" fmla="*/ 1161143 w 2046514"/>
              <a:gd name="connsiteY7" fmla="*/ 377589 h 1744599"/>
              <a:gd name="connsiteX8" fmla="*/ 1204686 w 2046514"/>
              <a:gd name="connsiteY8" fmla="*/ 275989 h 1744599"/>
              <a:gd name="connsiteX9" fmla="*/ 1175657 w 2046514"/>
              <a:gd name="connsiteY9" fmla="*/ 29246 h 1744599"/>
              <a:gd name="connsiteX10" fmla="*/ 1132114 w 2046514"/>
              <a:gd name="connsiteY10" fmla="*/ 217 h 1744599"/>
              <a:gd name="connsiteX11" fmla="*/ 827314 w 2046514"/>
              <a:gd name="connsiteY11" fmla="*/ 72789 h 1744599"/>
              <a:gd name="connsiteX12" fmla="*/ 812800 w 2046514"/>
              <a:gd name="connsiteY12" fmla="*/ 159874 h 1744599"/>
              <a:gd name="connsiteX13" fmla="*/ 783771 w 2046514"/>
              <a:gd name="connsiteY13" fmla="*/ 275989 h 1744599"/>
              <a:gd name="connsiteX14" fmla="*/ 812800 w 2046514"/>
              <a:gd name="connsiteY14" fmla="*/ 696903 h 1744599"/>
              <a:gd name="connsiteX15" fmla="*/ 827314 w 2046514"/>
              <a:gd name="connsiteY15" fmla="*/ 827532 h 1744599"/>
              <a:gd name="connsiteX16" fmla="*/ 1030514 w 2046514"/>
              <a:gd name="connsiteY16" fmla="*/ 1190389 h 1744599"/>
              <a:gd name="connsiteX17" fmla="*/ 1103086 w 2046514"/>
              <a:gd name="connsiteY17" fmla="*/ 1291989 h 1744599"/>
              <a:gd name="connsiteX18" fmla="*/ 1291771 w 2046514"/>
              <a:gd name="connsiteY18" fmla="*/ 1466160 h 1744599"/>
              <a:gd name="connsiteX19" fmla="*/ 1582057 w 2046514"/>
              <a:gd name="connsiteY19" fmla="*/ 1640332 h 1744599"/>
              <a:gd name="connsiteX20" fmla="*/ 1712686 w 2046514"/>
              <a:gd name="connsiteY20" fmla="*/ 1683874 h 1744599"/>
              <a:gd name="connsiteX21" fmla="*/ 1814286 w 2046514"/>
              <a:gd name="connsiteY21" fmla="*/ 1712903 h 1744599"/>
              <a:gd name="connsiteX22" fmla="*/ 1901371 w 2046514"/>
              <a:gd name="connsiteY22" fmla="*/ 1741932 h 1744599"/>
              <a:gd name="connsiteX23" fmla="*/ 2046514 w 2046514"/>
              <a:gd name="connsiteY23" fmla="*/ 1741932 h 1744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046514" h="1744599">
                <a:moveTo>
                  <a:pt x="0" y="145360"/>
                </a:moveTo>
                <a:cubicBezTo>
                  <a:pt x="9676" y="169551"/>
                  <a:pt x="13396" y="197089"/>
                  <a:pt x="29029" y="217932"/>
                </a:cubicBezTo>
                <a:cubicBezTo>
                  <a:pt x="103367" y="317049"/>
                  <a:pt x="231900" y="393532"/>
                  <a:pt x="333829" y="450160"/>
                </a:cubicBezTo>
                <a:cubicBezTo>
                  <a:pt x="377372" y="474351"/>
                  <a:pt x="418673" y="503110"/>
                  <a:pt x="464457" y="522732"/>
                </a:cubicBezTo>
                <a:cubicBezTo>
                  <a:pt x="563400" y="565136"/>
                  <a:pt x="652976" y="584376"/>
                  <a:pt x="754743" y="609817"/>
                </a:cubicBezTo>
                <a:cubicBezTo>
                  <a:pt x="861181" y="600141"/>
                  <a:pt x="974824" y="620482"/>
                  <a:pt x="1074057" y="580789"/>
                </a:cubicBezTo>
                <a:cubicBezTo>
                  <a:pt x="1112437" y="565437"/>
                  <a:pt x="1101317" y="502669"/>
                  <a:pt x="1117600" y="464674"/>
                </a:cubicBezTo>
                <a:cubicBezTo>
                  <a:pt x="1130385" y="434843"/>
                  <a:pt x="1147542" y="407057"/>
                  <a:pt x="1161143" y="377589"/>
                </a:cubicBezTo>
                <a:cubicBezTo>
                  <a:pt x="1176584" y="344135"/>
                  <a:pt x="1190172" y="309856"/>
                  <a:pt x="1204686" y="275989"/>
                </a:cubicBezTo>
                <a:cubicBezTo>
                  <a:pt x="1195010" y="193741"/>
                  <a:pt x="1196733" y="109334"/>
                  <a:pt x="1175657" y="29246"/>
                </a:cubicBezTo>
                <a:cubicBezTo>
                  <a:pt x="1171218" y="12376"/>
                  <a:pt x="1149423" y="-1947"/>
                  <a:pt x="1132114" y="217"/>
                </a:cubicBezTo>
                <a:cubicBezTo>
                  <a:pt x="1028480" y="13171"/>
                  <a:pt x="928914" y="48598"/>
                  <a:pt x="827314" y="72789"/>
                </a:cubicBezTo>
                <a:cubicBezTo>
                  <a:pt x="822476" y="101817"/>
                  <a:pt x="818966" y="131099"/>
                  <a:pt x="812800" y="159874"/>
                </a:cubicBezTo>
                <a:cubicBezTo>
                  <a:pt x="804441" y="198885"/>
                  <a:pt x="783771" y="236093"/>
                  <a:pt x="783771" y="275989"/>
                </a:cubicBezTo>
                <a:cubicBezTo>
                  <a:pt x="783771" y="416627"/>
                  <a:pt x="801731" y="556701"/>
                  <a:pt x="812800" y="696903"/>
                </a:cubicBezTo>
                <a:cubicBezTo>
                  <a:pt x="816248" y="740578"/>
                  <a:pt x="817280" y="784886"/>
                  <a:pt x="827314" y="827532"/>
                </a:cubicBezTo>
                <a:cubicBezTo>
                  <a:pt x="858032" y="958083"/>
                  <a:pt x="960315" y="1092111"/>
                  <a:pt x="1030514" y="1190389"/>
                </a:cubicBezTo>
                <a:cubicBezTo>
                  <a:pt x="1054705" y="1224256"/>
                  <a:pt x="1076202" y="1260218"/>
                  <a:pt x="1103086" y="1291989"/>
                </a:cubicBezTo>
                <a:cubicBezTo>
                  <a:pt x="1138242" y="1333537"/>
                  <a:pt x="1249695" y="1436106"/>
                  <a:pt x="1291771" y="1466160"/>
                </a:cubicBezTo>
                <a:cubicBezTo>
                  <a:pt x="1344281" y="1503667"/>
                  <a:pt x="1494690" y="1605386"/>
                  <a:pt x="1582057" y="1640332"/>
                </a:cubicBezTo>
                <a:cubicBezTo>
                  <a:pt x="1624673" y="1657378"/>
                  <a:pt x="1668877" y="1670184"/>
                  <a:pt x="1712686" y="1683874"/>
                </a:cubicBezTo>
                <a:cubicBezTo>
                  <a:pt x="1746305" y="1694380"/>
                  <a:pt x="1780622" y="1702545"/>
                  <a:pt x="1814286" y="1712903"/>
                </a:cubicBezTo>
                <a:cubicBezTo>
                  <a:pt x="1843531" y="1721902"/>
                  <a:pt x="1871009" y="1738137"/>
                  <a:pt x="1901371" y="1741932"/>
                </a:cubicBezTo>
                <a:cubicBezTo>
                  <a:pt x="1949378" y="1747933"/>
                  <a:pt x="1998133" y="1741932"/>
                  <a:pt x="2046514" y="1741932"/>
                </a:cubicBezTo>
              </a:path>
            </a:pathLst>
          </a:custGeom>
          <a:noFill/>
          <a:ln>
            <a:solidFill>
              <a:srgbClr val="2B2D42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F8B4FBFB-5A1D-BEE3-C006-2A5A350F52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5133504"/>
            <a:ext cx="1585690" cy="1564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63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4" presetID="2" presetClass="entr" presetSubtype="2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fill="hold" nodeType="click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5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8" fill="hold" nodeType="with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4" grpId="0"/>
          <p:bldP spid="5" grpId="0"/>
          <p:bldP spid="12" grpId="0"/>
          <p:bldP spid="13" grpId="0"/>
          <p:bldP spid="14" grpId="0"/>
          <p:bldP spid="15" grpId="0"/>
          <p:bldP spid="16" grpId="0"/>
          <p:bldP spid="17" grpId="0"/>
          <p:bldP spid="18" grpId="0"/>
          <p:bldP spid="24" grpId="0" animBg="1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7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8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0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1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2" dur="500"/>
                                            <p:tgtEl>
                                              <p:spTgt spid="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3" fill="hold">
                                <p:stCondLst>
                                  <p:cond delay="700"/>
                                </p:stCondLst>
                                <p:childTnLst>
                                  <p:par>
                                    <p:cTn id="14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7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8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2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6" fill="hold">
                          <p:stCondLst>
                            <p:cond delay="indefinite"/>
                          </p:stCondLst>
                          <p:childTnLst>
                            <p:par>
                              <p:cTn id="2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8" presetID="14" presetClass="entr" presetSubtype="5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0" dur="500"/>
                                            <p:tgtEl>
                                              <p:spTgt spid="12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1" fill="hold">
                          <p:stCondLst>
                            <p:cond delay="indefinite"/>
                          </p:stCondLst>
                          <p:childTnLst>
                            <p:par>
                              <p:cTn id="3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3" presetID="2" presetClass="entr" presetSubtype="8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2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3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5" dur="500"/>
                                            <p:tgtEl>
                                              <p:spTgt spid="1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46" fill="hold">
                          <p:stCondLst>
                            <p:cond delay="indefinite"/>
                          </p:stCondLst>
                          <p:childTnLst>
                            <p:par>
                              <p:cTn id="4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8" presetID="22" presetClass="entr" presetSubtype="8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50" dur="5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1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53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54" dur="5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5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7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59" dur="5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6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61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63" dur="500"/>
                                            <p:tgtEl>
                                              <p:spTgt spid="1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64" fill="hold">
                          <p:stCondLst>
                            <p:cond delay="indefinite"/>
                          </p:stCondLst>
                          <p:childTnLst>
                            <p:par>
                              <p:cTn id="6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6" presetID="22" presetClass="entr" presetSubtype="2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right)">
                                          <p:cBhvr>
                                            <p:cTn id="68" dur="5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69" presetID="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1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72" dur="5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73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7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5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77" dur="500"/>
                                            <p:tgtEl>
                                              <p:spTgt spid="1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8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9" presetID="14" presetClass="entr" presetSubtype="5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8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81" dur="500"/>
                                            <p:tgtEl>
                                              <p:spTgt spid="1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4" grpId="0"/>
          <p:bldP spid="5" grpId="0"/>
          <p:bldP spid="12" grpId="0"/>
          <p:bldP spid="13" grpId="0"/>
          <p:bldP spid="14" grpId="0"/>
          <p:bldP spid="15" grpId="0"/>
          <p:bldP spid="16" grpId="0"/>
          <p:bldP spid="17" grpId="0"/>
          <p:bldP spid="18" grpId="0"/>
          <p:bldP spid="24" grpId="0" animBg="1"/>
        </p:bldLst>
      </p:timing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DF2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lipse 11">
            <a:extLst>
              <a:ext uri="{FF2B5EF4-FFF2-40B4-BE49-F238E27FC236}">
                <a16:creationId xmlns:a16="http://schemas.microsoft.com/office/drawing/2014/main" id="{9F69BE0F-5D6D-54EF-EAF6-43B3FDCE5B1B}"/>
              </a:ext>
            </a:extLst>
          </p:cNvPr>
          <p:cNvSpPr/>
          <p:nvPr/>
        </p:nvSpPr>
        <p:spPr>
          <a:xfrm>
            <a:off x="11268376" y="2566898"/>
            <a:ext cx="1847248" cy="172420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EE44180-AC70-58C0-E44A-E00D2C8DC2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02237"/>
            <a:ext cx="3334215" cy="1371791"/>
          </a:xfrm>
          <a:prstGeom prst="rect">
            <a:avLst/>
          </a:prstGeom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A3015710-0A46-C286-6469-0178B5068343}"/>
              </a:ext>
            </a:extLst>
          </p:cNvPr>
          <p:cNvSpPr txBox="1"/>
          <p:nvPr/>
        </p:nvSpPr>
        <p:spPr>
          <a:xfrm>
            <a:off x="616372" y="429593"/>
            <a:ext cx="346979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9600" dirty="0">
                <a:solidFill>
                  <a:srgbClr val="D90429"/>
                </a:solidFill>
                <a:latin typeface="Impact" panose="020B0806030902050204" pitchFamily="34" charset="0"/>
              </a:rPr>
              <a:t>TÍTULO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8908B0BA-CDAD-BFD0-76E3-ABA0879E56F7}"/>
              </a:ext>
            </a:extLst>
          </p:cNvPr>
          <p:cNvSpPr txBox="1"/>
          <p:nvPr/>
        </p:nvSpPr>
        <p:spPr>
          <a:xfrm>
            <a:off x="1667107" y="1783809"/>
            <a:ext cx="130035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subtítulo</a:t>
            </a: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826504-81A7-728B-A2BB-09F3704024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741" y="1688982"/>
            <a:ext cx="2798307" cy="3261643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95069FDF-6194-A086-E393-93B8DC0806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21165" y="848525"/>
            <a:ext cx="1048603" cy="1036410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62CC0415-3A45-EDC8-C4BB-1E7A0894807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8941" y="4496394"/>
            <a:ext cx="1847248" cy="1822862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AA6C5C33-DF23-D867-7B27-DE2B25BA55E2}"/>
              </a:ext>
            </a:extLst>
          </p:cNvPr>
          <p:cNvSpPr txBox="1"/>
          <p:nvPr/>
        </p:nvSpPr>
        <p:spPr>
          <a:xfrm>
            <a:off x="1667107" y="2745407"/>
            <a:ext cx="4958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22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22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8CE81A91-92B0-A7C0-2993-3A8963BAEA68}"/>
              </a:ext>
            </a:extLst>
          </p:cNvPr>
          <p:cNvSpPr txBox="1"/>
          <p:nvPr/>
        </p:nvSpPr>
        <p:spPr>
          <a:xfrm>
            <a:off x="1667107" y="4529977"/>
            <a:ext cx="495856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Este é um espaço para um pequeno texto. Modifique e </a:t>
            </a:r>
            <a:r>
              <a:rPr lang="pt-BR" sz="2200" dirty="0">
                <a:solidFill>
                  <a:srgbClr val="D90429"/>
                </a:solidFill>
                <a:latin typeface="Impact" panose="020B0806030902050204" pitchFamily="34" charset="0"/>
              </a:rPr>
              <a:t>destaque</a:t>
            </a:r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 as palavras </a:t>
            </a:r>
            <a:r>
              <a:rPr lang="pt-BR" sz="2200" dirty="0">
                <a:solidFill>
                  <a:srgbClr val="D90429"/>
                </a:solidFill>
                <a:latin typeface="Impact" panose="020B0806030902050204" pitchFamily="34" charset="0"/>
              </a:rPr>
              <a:t>importantes</a:t>
            </a:r>
            <a:r>
              <a:rPr lang="pt-BR" sz="2200" dirty="0">
                <a:solidFill>
                  <a:srgbClr val="2B2D42"/>
                </a:solidFill>
                <a:latin typeface="Avenir Next LT Pro Light" panose="020B0304020202020204" pitchFamily="34" charset="0"/>
              </a:rPr>
              <a:t>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ED2B3B34-74A5-56A5-5B3E-B8705C635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35" y="275028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39658EB2-6503-5E33-9695-9246D70E98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814" y="455329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lipse 10">
            <a:extLst>
              <a:ext uri="{FF2B5EF4-FFF2-40B4-BE49-F238E27FC236}">
                <a16:creationId xmlns:a16="http://schemas.microsoft.com/office/drawing/2014/main" id="{59FA8821-EA15-B609-5FA4-D67A1FFECC9B}"/>
              </a:ext>
            </a:extLst>
          </p:cNvPr>
          <p:cNvSpPr/>
          <p:nvPr/>
        </p:nvSpPr>
        <p:spPr>
          <a:xfrm>
            <a:off x="4306043" y="-1501048"/>
            <a:ext cx="3216334" cy="3002096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5FA82642-062E-9281-CB85-8317AB560420}"/>
              </a:ext>
            </a:extLst>
          </p:cNvPr>
          <p:cNvSpPr/>
          <p:nvPr/>
        </p:nvSpPr>
        <p:spPr>
          <a:xfrm>
            <a:off x="3552630" y="5995898"/>
            <a:ext cx="1847248" cy="1724204"/>
          </a:xfrm>
          <a:prstGeom prst="ellipse">
            <a:avLst/>
          </a:prstGeom>
          <a:solidFill>
            <a:srgbClr val="2B2D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3353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 p14:presetBounceEnd="48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 p14:presetBounceEnd="48000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 p14:presetBounceEnd="48000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8000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8000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8" grpId="0"/>
          <p:bldP spid="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2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2" fill="hold" nodeType="withEffect">
                                      <p:stCondLst>
                                        <p:cond delay="1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2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14" presetClass="entr" presetSubtype="10" fill="hold" grpId="0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horizontal)">
                                          <p:cBhvr>
                                            <p:cTn id="19" dur="500"/>
                                            <p:tgtEl>
                                              <p:spTgt spid="3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0" presetID="53" presetClass="entr" presetSubtype="16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2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23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24" dur="500"/>
                                            <p:tgtEl>
                                              <p:spTgt spid="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5" fill="hold">
                          <p:stCondLst>
                            <p:cond delay="indefinite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29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0" dur="500" fill="hold"/>
                                            <p:tgtEl>
                                              <p:spTgt spid="10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31" dur="500"/>
                                            <p:tgtEl>
                                              <p:spTgt spid="10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3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35" fill="hold">
                          <p:stCondLst>
                            <p:cond delay="indefinite"/>
                          </p:stCondLst>
                          <p:childTnLst>
                            <p:par>
                              <p:cTn id="3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7" presetID="53" presetClass="entr" presetSubtype="16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39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0" dur="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1" dur="500"/>
                                            <p:tgtEl>
                                              <p:spTgt spid="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2" presetID="14" presetClass="entr" presetSubtype="5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randombar(vertical)">
                                          <p:cBhvr>
                                            <p:cTn id="4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  <p:bldP spid="4" grpId="0"/>
          <p:bldP spid="8" grpId="0"/>
          <p:bldP spid="9" grpId="0"/>
        </p:bldLst>
      </p:timing>
    </mc:Fallback>
  </mc:AlternateContent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542</Words>
  <Application>Microsoft Office PowerPoint</Application>
  <PresentationFormat>Widescreen</PresentationFormat>
  <Paragraphs>132</Paragraphs>
  <Slides>31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31</vt:i4>
      </vt:variant>
    </vt:vector>
  </HeadingPairs>
  <TitlesOfParts>
    <vt:vector size="38" baseType="lpstr">
      <vt:lpstr>Calibri</vt:lpstr>
      <vt:lpstr>Avenir Next LT Pro Light</vt:lpstr>
      <vt:lpstr>Bison Bold</vt:lpstr>
      <vt:lpstr>Calibri Light</vt:lpstr>
      <vt:lpstr>Arial</vt:lpstr>
      <vt:lpstr>Impact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Marcio Monteiro</dc:creator>
  <cp:lastModifiedBy>Marcio Monteiro</cp:lastModifiedBy>
  <cp:revision>34</cp:revision>
  <dcterms:created xsi:type="dcterms:W3CDTF">2022-08-12T23:40:12Z</dcterms:created>
  <dcterms:modified xsi:type="dcterms:W3CDTF">2022-10-04T05:17:16Z</dcterms:modified>
</cp:coreProperties>
</file>