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72" r:id="rId3"/>
  </p:sldMasterIdLst>
  <p:sldIdLst>
    <p:sldId id="279" r:id="rId4"/>
    <p:sldId id="256" r:id="rId5"/>
    <p:sldId id="258" r:id="rId6"/>
    <p:sldId id="257" r:id="rId7"/>
    <p:sldId id="280" r:id="rId8"/>
    <p:sldId id="281" r:id="rId9"/>
    <p:sldId id="289" r:id="rId10"/>
    <p:sldId id="290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301" r:id="rId29"/>
    <p:sldId id="302" r:id="rId30"/>
    <p:sldId id="303" r:id="rId31"/>
    <p:sldId id="304" r:id="rId32"/>
    <p:sldId id="305" r:id="rId33"/>
    <p:sldId id="306" r:id="rId34"/>
  </p:sldIdLst>
  <p:sldSz cx="12192000" cy="6858000"/>
  <p:notesSz cx="6858000" cy="9144000"/>
  <p:embeddedFontLst>
    <p:embeddedFont>
      <p:font typeface="Bebas Neue" panose="020B0606020202050201" pitchFamily="34" charset="0"/>
      <p:regular r:id="rId35"/>
    </p:embeddedFont>
    <p:embeddedFont>
      <p:font typeface="Bison Bold" panose="00000400000000000000" pitchFamily="2" charset="0"/>
      <p:regular r:id="rId36"/>
    </p:embeddedFont>
    <p:embeddedFont>
      <p:font typeface="Futura BT" panose="020B0502020204020303" pitchFamily="34" charset="0"/>
      <p:regular r:id="rId37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CF2"/>
    <a:srgbClr val="403D39"/>
    <a:srgbClr val="252422"/>
    <a:srgbClr val="CCC5B9"/>
    <a:srgbClr val="EB5E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91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microsoft.com/office/2016/11/relationships/changesInfo" Target="changesInfos/changesInfo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font" Target="fonts/font3.fntdata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2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font" Target="fonts/font1.fntdata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io Monteiro" userId="aef6e9f59deaac01" providerId="LiveId" clId="{6A8DAF11-0170-4933-B00C-B22EC133431A}"/>
    <pc:docChg chg="undo custSel modSld">
      <pc:chgData name="Marcio Monteiro" userId="aef6e9f59deaac01" providerId="LiveId" clId="{6A8DAF11-0170-4933-B00C-B22EC133431A}" dt="2026-07-20T18:27:55.514" v="56" actId="21"/>
      <pc:docMkLst>
        <pc:docMk/>
      </pc:docMkLst>
      <pc:sldChg chg="addSp delSp modSp mod">
        <pc:chgData name="Marcio Monteiro" userId="aef6e9f59deaac01" providerId="LiveId" clId="{6A8DAF11-0170-4933-B00C-B22EC133431A}" dt="2026-07-20T18:27:55.514" v="56" actId="21"/>
        <pc:sldMkLst>
          <pc:docMk/>
          <pc:sldMk cId="2734582652" sldId="279"/>
        </pc:sldMkLst>
        <pc:spChg chg="mod">
          <ac:chgData name="Marcio Monteiro" userId="aef6e9f59deaac01" providerId="LiveId" clId="{6A8DAF11-0170-4933-B00C-B22EC133431A}" dt="2026-07-20T18:12:34.200" v="37" actId="20577"/>
          <ac:spMkLst>
            <pc:docMk/>
            <pc:sldMk cId="2734582652" sldId="279"/>
            <ac:spMk id="10" creationId="{01645FAB-3432-4EBD-9F16-0B764B5A7061}"/>
          </ac:spMkLst>
        </pc:spChg>
        <pc:picChg chg="add del mod">
          <ac:chgData name="Marcio Monteiro" userId="aef6e9f59deaac01" providerId="LiveId" clId="{6A8DAF11-0170-4933-B00C-B22EC133431A}" dt="2026-07-20T18:27:55.514" v="56" actId="21"/>
          <ac:picMkLst>
            <pc:docMk/>
            <pc:sldMk cId="2734582652" sldId="279"/>
            <ac:picMk id="23" creationId="{78FF04D6-A43C-A454-56C7-1A6D0B821932}"/>
          </ac:picMkLst>
        </pc:picChg>
      </pc:sldChg>
      <pc:sldChg chg="modSp mod">
        <pc:chgData name="Marcio Monteiro" userId="aef6e9f59deaac01" providerId="LiveId" clId="{6A8DAF11-0170-4933-B00C-B22EC133431A}" dt="2026-07-20T18:12:46.760" v="54" actId="20577"/>
        <pc:sldMkLst>
          <pc:docMk/>
          <pc:sldMk cId="2507246117" sldId="291"/>
        </pc:sldMkLst>
        <pc:spChg chg="mod">
          <ac:chgData name="Marcio Monteiro" userId="aef6e9f59deaac01" providerId="LiveId" clId="{6A8DAF11-0170-4933-B00C-B22EC133431A}" dt="2026-07-20T18:12:46.760" v="54" actId="20577"/>
          <ac:spMkLst>
            <pc:docMk/>
            <pc:sldMk cId="2507246117" sldId="291"/>
            <ac:spMk id="10" creationId="{E10F8726-3B2F-A062-362A-772D9631594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22EEC1-DD68-757C-9B33-56D1092D6D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6D8676F-0E24-0886-68E0-742746A6D4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4F8E7E-C197-94CB-4C36-F5B39DE3E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755-5189-47B9-B9CC-1F000E8A4567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A11CDC1-DEB9-C46C-B060-A41AF05D3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6D5D5E7-2B82-6992-66BE-C26DD8C1D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1430A-6EEB-4AB8-BD26-D9A24E7514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1625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B6A0A8-83CE-4A5C-333B-8B5F15E2E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21C659E-BB06-C565-8510-EA8454A84F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A01DAAE-4B63-2CD5-B039-DD050BBDC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755-5189-47B9-B9CC-1F000E8A4567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E410787-BA11-BAE6-5042-C41D1FD4F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478AC9F-2D67-FA22-D9DF-D03BEF12C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1430A-6EEB-4AB8-BD26-D9A24E7514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2045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3203A91-B56C-EC13-B67F-B96FFFA8D9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2146BF9-8A71-6CCA-166C-2FBC377852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FE18D0A-F018-802D-A8F8-11337A35E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755-5189-47B9-B9CC-1F000E8A4567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37DD364-B05D-C509-1656-A95B1BA2E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94D5238-D72C-B297-B30B-1081F3364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1430A-6EEB-4AB8-BD26-D9A24E7514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66219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4057DA-B990-4565-BD37-9F01040AE9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206179B-6A08-4A32-A70F-7847855B0D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18BC290-E15E-4A54-AA70-0C5E6791F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DA57-BEFA-420D-B575-F5582868A45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D359F38-77F5-477C-B8A5-084F2AB07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DF4037B-2DC1-4059-B1D8-DEDD07E86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AE47-DB89-4085-B0F8-E1BEF4DD06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40944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26D566-9DEC-416F-9228-9EAF9EA38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F31769B-2DA3-435B-A4D9-4E129E78A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DF8B67B-8D05-4610-91AA-93EEB8B5C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DA57-BEFA-420D-B575-F5582868A45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A3B6F0E-AA0E-46B1-8480-237CECAB5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B1F15C3-F2A9-472F-B979-FBEE69D64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AE47-DB89-4085-B0F8-E1BEF4DD06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31074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123399-D393-4FE4-BF90-3BCCD92D8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F059023-0FDC-42E3-9617-6C69074CC6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D295766-4C9F-4B55-8423-EDDBE36D9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DA57-BEFA-420D-B575-F5582868A45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7AF8E34-6EC4-41DA-9FDA-80697828F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C7E93C3-0870-4A9D-BC24-6055FD1E7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AE47-DB89-4085-B0F8-E1BEF4DD06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47171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0741FE-935A-4325-BEDD-191685B7B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0D3D4E6-F1D6-4AEB-975F-AC789F1CCA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B5689AA-89A1-4568-8D41-6CAE8A830F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CE14AD6-EA7A-4FAB-AA5E-CD23C3432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DA57-BEFA-420D-B575-F5582868A45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1F360D6-207C-41A3-999E-404AA86CA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75225AD-E9D6-4D07-A782-B417F25DE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AE47-DB89-4085-B0F8-E1BEF4DD06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93111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BE0EC8-855E-44C6-A419-01E1FFA3C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E914B3D-71AA-491F-BA7D-1DFE2A0B1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AEB2AB2-C22D-499C-8297-C4DBC73A45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9A0547E-7969-4834-8430-784D19EAAB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7323C1C-71EF-4CA4-82DB-4B5ABDFBF0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DB7C421-917C-40CE-9424-972671DC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DA57-BEFA-420D-B575-F5582868A45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D208D2C-3B40-411D-8B8C-BE6480F8A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E9D56B7-00B5-438A-841A-21C285746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AE47-DB89-4085-B0F8-E1BEF4DD06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18795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72EC19-55AD-4F51-8A11-DA65FE222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8D4751F-F77C-459B-B941-8D50D068C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DA57-BEFA-420D-B575-F5582868A45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9A0F181-DE9D-410B-983B-DC5E36704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2B54F78-21AA-4446-B92A-200CAA6CD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AE47-DB89-4085-B0F8-E1BEF4DD06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97963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B2609A7-1E41-4D9E-BB5E-C68203A5C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DA57-BEFA-420D-B575-F5582868A45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42A1DA2-701C-40E2-93D2-6CDAE4FD0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1654A49-8457-475B-9FBE-53E2661EA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AE47-DB89-4085-B0F8-E1BEF4DD06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94168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5366E2-5A3C-47D8-BF61-325C4F38F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37E1728-876C-49F7-849F-91FE07385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B1B8739-412B-4F09-8218-3A93E7C894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645E05-3EFF-42B8-BA55-133701B63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DA57-BEFA-420D-B575-F5582868A45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5405D1D-9E47-4871-8C88-3932683F8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3F09070-CEC1-4E1D-8954-E6A9A8B60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AE47-DB89-4085-B0F8-E1BEF4DD06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2957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FE5A9A-EF28-A689-AB15-931FD1E21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521A493-D926-7402-13D9-1177D13E86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0D257E4-4A00-A1A4-1F46-046172075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755-5189-47B9-B9CC-1F000E8A4567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CE17805-9D58-DC6A-5615-F24638DFA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296EB78-408D-F345-EA32-F88D8338A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1430A-6EEB-4AB8-BD26-D9A24E7514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42172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D6C781-AB3A-460B-9EBD-1E365246B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5887D25-284C-40B1-B60C-EB7F953198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4B0D3DC-F08B-42F9-855A-16567D4A6E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761A101-489A-4381-8BC4-5031C6F0E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DA57-BEFA-420D-B575-F5582868A45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6AB5EAA-F916-4D06-B4CB-BEFCACBA6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40E1EC0-F81B-465C-A79C-A02E2611F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AE47-DB89-4085-B0F8-E1BEF4DD06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39659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1BC3FD-995F-47DC-AB4C-759E1B913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BB2B601-B6AD-422F-8787-B315DC36F3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69291EA-FFF2-40D7-BF98-C03857B2C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DA57-BEFA-420D-B575-F5582868A45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4B0F8F6-25CF-4A1C-B8F7-E31614A66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FD7274F-57B7-4A50-9300-C627D1450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AE47-DB89-4085-B0F8-E1BEF4DD06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21527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A5B52E-34AF-4E45-9890-DE7A1BC947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691DCF2-5108-423A-BFAA-9800C24E02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E62E38B-8CF8-416A-9256-2BCD5EAAB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DA57-BEFA-420D-B575-F5582868A45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17EF614-D1E0-418C-B92A-2BA846278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F521FB3-F2F8-42DE-A51E-1FB64ECB9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AE47-DB89-4085-B0F8-E1BEF4DD06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58155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5A562F-1B02-2C4D-CBC0-2475554988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4BD0E0C-B58C-8AF6-B4F5-E19A0B7675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71363F4-982B-A7C1-4D09-8797C0F02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404B-2875-4749-8AC8-7BD88D4B4A0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82A181F-A47B-46E2-6320-8DB3B8942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9F8E1F8-125F-9211-D7C1-8F80B00E9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F2C0-0653-431B-9F18-5E1939C7A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36937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B0CA4D-3459-DDCD-E0AC-B276F894A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5408254-1488-81D8-5C5D-8F4F3E0A1E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16086D1-CBE5-842C-1892-6C330898C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404B-2875-4749-8AC8-7BD88D4B4A0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7CA715F-C27C-4E84-DAE8-E0F6E647F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3F75F2D-59D1-CD9F-9C7D-506D3E881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F2C0-0653-431B-9F18-5E1939C7A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43924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2083D9-B3E9-08C1-9A16-D19AA12F2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7194130-45BE-A650-899D-FC6E7F672B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230CFA1-E703-1ADC-D560-75A6C4F71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404B-2875-4749-8AC8-7BD88D4B4A0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19636C1-8B36-DAA1-B46C-C0DDA6FDE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B258355-EEF2-7D23-74D2-6FE441832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F2C0-0653-431B-9F18-5E1939C7A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53305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D54ED2-10C8-AE52-EA55-57E1DECDE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D0B7A55-4D9E-6819-8644-87A209D4CD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4F2EE6C-8CFE-6D59-8512-159C3E9C42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40142E9-3F24-8721-814F-EE149BE6C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404B-2875-4749-8AC8-7BD88D4B4A0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2ED28BD-5AB2-D6C8-9DF7-E08571090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62D0E34-2CFD-BF0B-3DD3-3941B0E98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F2C0-0653-431B-9F18-5E1939C7A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20071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A9F499-27B3-62D6-E030-27AD58225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5FEEAAF-7956-CE66-51B1-CEF1C2942A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87B20B0-A008-679E-0BAD-CE4C26B97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BD1DC6A-4BE1-01F0-3FEC-332DEE4BE4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68BA0F6-EC7A-F41E-64C4-1BCE5967FB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22689D6-FD1F-544C-004A-95BEBB73E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404B-2875-4749-8AC8-7BD88D4B4A0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E7E4A29-5C24-7873-C83A-5F834A4E1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BE0CF8E-C636-8E42-60F3-E00C78B80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F2C0-0653-431B-9F18-5E1939C7A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70245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E21E34-D56F-E470-7C06-9D5F87F12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EDF567E-3C68-CE3E-8F33-BC5E0C768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404B-2875-4749-8AC8-7BD88D4B4A0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4122F3D-DEA1-B14A-E424-93472319E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87A3C68-EA61-6668-29AB-0696C77A4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F2C0-0653-431B-9F18-5E1939C7A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18764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74A5664-4ECE-5F59-E66B-64F3C1C2B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404B-2875-4749-8AC8-7BD88D4B4A0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4B69405-0D76-3509-120D-08DEE1234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76570EE-A356-66F0-2625-1E8FF0A8F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F2C0-0653-431B-9F18-5E1939C7A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1776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C74436-25D2-C0F0-3BE2-181FF768B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59C18A1-AE90-0374-906D-EA35FECFBA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F0096B3-FF1D-6B47-A0F3-799740769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755-5189-47B9-B9CC-1F000E8A4567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CBA2AA5-7456-6832-4269-8A180D5C9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1D1B340-E577-192B-1BF7-666EF5BD1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1430A-6EEB-4AB8-BD26-D9A24E7514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24757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E43150-0503-310B-0321-E391C83B8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8537D95-79D1-64E4-2EA7-6A652171C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F87F01B-594A-5257-B4FD-AE5EBB4333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3DDBCA1-06F7-0B0A-31A5-FE66CFC2E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404B-2875-4749-8AC8-7BD88D4B4A0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85F6F64-422A-6BC3-70D2-78F800FD7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3CCC1F7-D9E7-679C-5996-A90BFCEC0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F2C0-0653-431B-9F18-5E1939C7A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99203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C74281-DC36-4CF8-B89D-09A6D2A9E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56F9694-ADDA-5616-F91A-FF3C66A927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C6E4C29-7268-BB13-F2A0-6CB1973E33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B837C58-E39A-CB30-68B0-5DFD320AC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404B-2875-4749-8AC8-7BD88D4B4A0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306033B-9EFB-3AC1-58A5-00F62C884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D7A6F14-8C21-8464-ECB0-B79802DC2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F2C0-0653-431B-9F18-5E1939C7A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62973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0DEC0F-55CB-C0F9-BE6B-126401330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7945532-35EF-0638-E3EE-D9BE0F4C2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73A42F4-034F-1126-48FA-75539BF9F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404B-2875-4749-8AC8-7BD88D4B4A0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78FECCE-55BC-5C8B-B3E5-0AAC6FF53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41650DD-A622-183D-F149-E1E33A1D8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F2C0-0653-431B-9F18-5E1939C7A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7591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BE4321A-D23E-C960-78B9-28BFB65328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1EDE862-77CE-CCD3-D265-0F73639B7E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C21E0AA-7830-5297-86A5-6C2ADBF5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404B-2875-4749-8AC8-7BD88D4B4A0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B86C067-9E5A-8AD6-F5D9-833E7EFFD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2CE5121-15F9-AA97-7A5D-FE0307319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F2C0-0653-431B-9F18-5E1939C7A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5249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48D91D-21B9-898B-426E-DFBBECA2C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BA89D63-15B2-7015-C90D-9868791F21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05A4ED0-CCEE-407F-A925-3C582912BB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3FC38EA-25AC-3CD0-DEEC-1B999FF41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755-5189-47B9-B9CC-1F000E8A4567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9E696B4-03E0-DBAD-5468-2D2E16D07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9D64AFC-95AF-C223-18C8-F568946C0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1430A-6EEB-4AB8-BD26-D9A24E7514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5838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0466B8-BD22-23C6-58C8-472B41685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EA0B0D1-A1A3-8C1D-3D75-E8867116CA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B43CDA7-DDF3-5A18-A619-CAF2FE4462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0725A8F-261D-280F-EC65-7E693315D2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B4CE25F-8940-0270-2D4D-D5CAB1563F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1C31CF2-15EE-EB8D-9D8B-40CB9BCCC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755-5189-47B9-B9CC-1F000E8A4567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2BB2DD3-B762-556D-2A11-45B4D0787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487CF69-7049-714E-F3D8-017B5A3C2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1430A-6EEB-4AB8-BD26-D9A24E7514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1509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E9D61A-ADCD-5338-2ECB-AACF0A840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2C4B50E-8430-3D5E-D625-DF07646CD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755-5189-47B9-B9CC-1F000E8A4567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372D066-9FFD-26AE-96A1-6D1E8FB4D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91BE010-448F-AF8A-71CD-2ACC27F28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1430A-6EEB-4AB8-BD26-D9A24E7514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1265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5676479-6503-DFA6-CE31-76840423D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755-5189-47B9-B9CC-1F000E8A4567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1285044-3FD3-AE94-B66B-960705B08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967E22B-01B6-746A-4164-EAD8837A1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1430A-6EEB-4AB8-BD26-D9A24E7514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9515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0782D9-5AD9-9B77-CEBE-C324D0AC2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2726778-B29D-D238-6C17-0D6F1A58D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EBD53EC-D25D-F379-38F0-713CD918E6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40EF5AE-D5A0-F782-ACC8-4C8F62389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755-5189-47B9-B9CC-1F000E8A4567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D6C8FA4-A095-B684-4C35-8FF6D96CA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E3B13E4-A6F0-6AB6-1C2B-1DEB71863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1430A-6EEB-4AB8-BD26-D9A24E7514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4282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114DC1-5095-1B9D-7FBC-30BB59AD0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C0405A4-753C-2011-7626-F3F56F8028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C18D524-034E-C6F4-895A-7DF6E10318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5CEF9BB-21D3-5836-F581-34DC61383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755-5189-47B9-B9CC-1F000E8A4567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1388ECD-5A42-3573-4F0A-BAA046982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D089B68-456A-CFD1-6EA5-B0405297B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1430A-6EEB-4AB8-BD26-D9A24E7514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8473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A44C12C-EF29-19E6-E4C6-0452FC049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D747352-65BA-7746-36E1-5180CFD399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5632A74-D866-9115-43C0-C1D3C07B6F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C1A755-5189-47B9-B9CC-1F000E8A4567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9E8E8BA-4A5F-9BE1-7294-E6F92EC93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113A162-9161-2507-2EFC-B07AECE6F4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91430A-6EEB-4AB8-BD26-D9A24E7514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8674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B77093D-1508-4CA2-8F75-0FCA36046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698E59B-B424-406D-A4B3-7C1271F0E2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EC13D36-EA0C-45EA-99C3-F8627A4E96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19DA57-BEFA-420D-B575-F5582868A45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64AE87-B806-40BC-A90D-088340CBE0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D80975D-AD83-4F5C-9ED3-C213A64DFD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26AE47-DB89-4085-B0F8-E1BEF4DD06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8627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B4B953A-F389-4F15-67A6-4B62838C0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ADD9B34-D778-D08A-66B5-C380723CF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1976CEF-D76F-D495-8FB9-809D3CCCD3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F8404B-2875-4749-8AC8-7BD88D4B4A0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1EC2A78-2CAC-E694-18CF-F5D356FDBF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7BF04AF-BEF1-7A2B-E676-AF13DB44E0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59F2C0-0653-431B-9F18-5E1939C7A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6104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5C90801-FE03-4D53-A01C-228A4ED273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2D60EE39-4FCD-47A3-9937-3F40378A71E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3D39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29635D6-3E70-4005-803A-EC032ECD2B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0" r="14170"/>
          <a:stretch/>
        </p:blipFill>
        <p:spPr>
          <a:xfrm>
            <a:off x="4667250" y="628650"/>
            <a:ext cx="7086600" cy="5562600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CCB3B1DE-905B-4A92-8F72-A7646FC6716B}"/>
              </a:ext>
            </a:extLst>
          </p:cNvPr>
          <p:cNvSpPr/>
          <p:nvPr/>
        </p:nvSpPr>
        <p:spPr>
          <a:xfrm>
            <a:off x="0" y="1847850"/>
            <a:ext cx="4667250" cy="2971800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01D1A21C-71D6-4515-AA01-B93CC9A43EE8}"/>
              </a:ext>
            </a:extLst>
          </p:cNvPr>
          <p:cNvSpPr/>
          <p:nvPr/>
        </p:nvSpPr>
        <p:spPr>
          <a:xfrm>
            <a:off x="276225" y="1266825"/>
            <a:ext cx="4114800" cy="1162050"/>
          </a:xfrm>
          <a:prstGeom prst="rect">
            <a:avLst/>
          </a:prstGeom>
          <a:solidFill>
            <a:srgbClr val="2524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42B2062-8ED6-4C11-BE5D-9D303D78948E}"/>
              </a:ext>
            </a:extLst>
          </p:cNvPr>
          <p:cNvSpPr txBox="1"/>
          <p:nvPr/>
        </p:nvSpPr>
        <p:spPr>
          <a:xfrm>
            <a:off x="1437387" y="1332607"/>
            <a:ext cx="179247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FFFCF2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DIREITO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FFFCF2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CIVIL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1645FAB-3432-4EBD-9F16-0B764B5A7061}"/>
              </a:ext>
            </a:extLst>
          </p:cNvPr>
          <p:cNvSpPr txBox="1"/>
          <p:nvPr/>
        </p:nvSpPr>
        <p:spPr>
          <a:xfrm>
            <a:off x="1012806" y="2674800"/>
            <a:ext cx="262443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0" i="0" u="none" strike="noStrike" kern="1200" cap="none" spc="0" normalizeH="0" baseline="0" noProof="0" dirty="0">
                <a:ln>
                  <a:noFill/>
                </a:ln>
                <a:solidFill>
                  <a:srgbClr val="252422"/>
                </a:solidFill>
                <a:effectLst/>
                <a:uLnTx/>
                <a:uFillTx/>
                <a:latin typeface="Bebas Neue" panose="020B0606020202050201" pitchFamily="34" charset="0"/>
                <a:ea typeface="+mn-ea"/>
                <a:cs typeface="+mn-cs"/>
              </a:rPr>
              <a:t>TEMPLATE+</a:t>
            </a:r>
            <a:endParaRPr kumimoji="0" lang="pt-BR" sz="5400" b="0" i="0" u="none" strike="noStrike" kern="1200" cap="none" spc="0" normalizeH="0" baseline="0" noProof="0" dirty="0">
              <a:ln>
                <a:noFill/>
              </a:ln>
              <a:solidFill>
                <a:srgbClr val="EB5E28"/>
              </a:solidFill>
              <a:effectLst/>
              <a:uLnTx/>
              <a:uFillTx/>
              <a:latin typeface="Bebas Neue" panose="020B0606020202050201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1" i="0" u="none" strike="noStrike" kern="1200" cap="none" spc="0" normalizeH="0" baseline="0" noProof="0" dirty="0">
                <a:ln>
                  <a:noFill/>
                </a:ln>
                <a:solidFill>
                  <a:srgbClr val="EB5E28"/>
                </a:solidFill>
                <a:effectLst/>
                <a:uLnTx/>
                <a:uFillTx/>
                <a:latin typeface="Bebas Neue" panose="020B0606020202050201" pitchFamily="34" charset="0"/>
                <a:ea typeface="+mn-ea"/>
                <a:cs typeface="+mn-cs"/>
              </a:rPr>
              <a:t>DIREITO</a:t>
            </a:r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143E5AE6-410F-42E6-84D3-03AF17A0C4FA}"/>
              </a:ext>
            </a:extLst>
          </p:cNvPr>
          <p:cNvCxnSpPr/>
          <p:nvPr/>
        </p:nvCxnSpPr>
        <p:spPr>
          <a:xfrm>
            <a:off x="4391025" y="6534150"/>
            <a:ext cx="7800975" cy="0"/>
          </a:xfrm>
          <a:prstGeom prst="line">
            <a:avLst/>
          </a:prstGeom>
          <a:ln w="57150">
            <a:solidFill>
              <a:srgbClr val="EB5E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9367E3E1-B697-4133-A8F6-049256424725}"/>
              </a:ext>
            </a:extLst>
          </p:cNvPr>
          <p:cNvCxnSpPr/>
          <p:nvPr/>
        </p:nvCxnSpPr>
        <p:spPr>
          <a:xfrm>
            <a:off x="-19050" y="323850"/>
            <a:ext cx="7800975" cy="0"/>
          </a:xfrm>
          <a:prstGeom prst="line">
            <a:avLst/>
          </a:prstGeom>
          <a:ln w="57150">
            <a:solidFill>
              <a:srgbClr val="EB5E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Agrupar 1">
            <a:extLst>
              <a:ext uri="{FF2B5EF4-FFF2-40B4-BE49-F238E27FC236}">
                <a16:creationId xmlns:a16="http://schemas.microsoft.com/office/drawing/2014/main" id="{4AF25987-A5EA-6160-1D0B-48D01AF4B4DA}"/>
              </a:ext>
            </a:extLst>
          </p:cNvPr>
          <p:cNvGrpSpPr/>
          <p:nvPr/>
        </p:nvGrpSpPr>
        <p:grpSpPr>
          <a:xfrm flipH="1">
            <a:off x="1437387" y="5400675"/>
            <a:ext cx="2188490" cy="584341"/>
            <a:chOff x="3199686" y="5762597"/>
            <a:chExt cx="2188490" cy="584341"/>
          </a:xfrm>
          <a:solidFill>
            <a:srgbClr val="FFFCF2"/>
          </a:solidFill>
        </p:grpSpPr>
        <p:sp>
          <p:nvSpPr>
            <p:cNvPr id="4" name="Elipse 3">
              <a:extLst>
                <a:ext uri="{FF2B5EF4-FFF2-40B4-BE49-F238E27FC236}">
                  <a16:creationId xmlns:a16="http://schemas.microsoft.com/office/drawing/2014/main" id="{02ACA28A-231B-DE85-5141-02069605B69A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B8F41866-EC5C-4852-C738-44DB79C045DF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5881DD1D-4285-CD20-3596-7BD763C26894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A51062F7-3B55-67C2-4933-91AFD2C470E4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08F27FBE-8E05-46D8-9979-E5B43825BBE7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1894501B-6CB1-634E-D565-939BDB716D5B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8475A254-1070-C5FB-72DD-3B4D3F49FAAB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A4307F76-6D7A-6259-21A5-061A79AD9017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32ACC321-DC16-4273-A38D-2CA3E795E9AF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1E6B8BC3-92DA-3E98-85C2-0B400EAD5E29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734582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7D48445D-295D-4760-55DD-F83275AC6F1A}"/>
              </a:ext>
            </a:extLst>
          </p:cNvPr>
          <p:cNvSpPr txBox="1"/>
          <p:nvPr/>
        </p:nvSpPr>
        <p:spPr>
          <a:xfrm>
            <a:off x="377373" y="339625"/>
            <a:ext cx="20697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rgbClr val="252422"/>
                </a:solidFill>
                <a:latin typeface="Bebas Neue" panose="020B0606020202050201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896AD0C-D601-61DA-DB52-C3C9FEE8F1EC}"/>
              </a:ext>
            </a:extLst>
          </p:cNvPr>
          <p:cNvSpPr txBox="1"/>
          <p:nvPr/>
        </p:nvSpPr>
        <p:spPr>
          <a:xfrm>
            <a:off x="461842" y="1074046"/>
            <a:ext cx="27093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EB5E28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33F0CEAD-52DD-00F8-B4CA-B6F1357EBB78}"/>
              </a:ext>
            </a:extLst>
          </p:cNvPr>
          <p:cNvGrpSpPr/>
          <p:nvPr/>
        </p:nvGrpSpPr>
        <p:grpSpPr>
          <a:xfrm>
            <a:off x="3386606" y="339625"/>
            <a:ext cx="8343552" cy="2577746"/>
            <a:chOff x="3386606" y="339625"/>
            <a:chExt cx="8343552" cy="2577746"/>
          </a:xfrm>
        </p:grpSpPr>
        <p:sp>
          <p:nvSpPr>
            <p:cNvPr id="4" name="Retângulo: Cantos Arredondados 3">
              <a:extLst>
                <a:ext uri="{FF2B5EF4-FFF2-40B4-BE49-F238E27FC236}">
                  <a16:creationId xmlns:a16="http://schemas.microsoft.com/office/drawing/2014/main" id="{24895A42-A4F0-268C-4071-408CA25900D7}"/>
                </a:ext>
              </a:extLst>
            </p:cNvPr>
            <p:cNvSpPr/>
            <p:nvPr/>
          </p:nvSpPr>
          <p:spPr>
            <a:xfrm>
              <a:off x="3386606" y="339625"/>
              <a:ext cx="8343552" cy="2577746"/>
            </a:xfrm>
            <a:prstGeom prst="roundRect">
              <a:avLst>
                <a:gd name="adj" fmla="val 0"/>
              </a:avLst>
            </a:prstGeom>
            <a:solidFill>
              <a:srgbClr val="CCC5B9"/>
            </a:solidFill>
            <a:ln w="38100">
              <a:solidFill>
                <a:srgbClr val="252422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F014E616-AC3F-C6EB-F718-F203D52F2191}"/>
                </a:ext>
              </a:extLst>
            </p:cNvPr>
            <p:cNvSpPr txBox="1"/>
            <p:nvPr/>
          </p:nvSpPr>
          <p:spPr>
            <a:xfrm>
              <a:off x="3785070" y="935546"/>
              <a:ext cx="794508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600" dirty="0">
                  <a:solidFill>
                    <a:srgbClr val="252422"/>
                  </a:solidFill>
                  <a:latin typeface="Futura BT" panose="020B0502020204020303" pitchFamily="34" charset="0"/>
                </a:rPr>
                <a:t>Este é um espaço para um pequeno texto. </a:t>
              </a:r>
              <a:r>
                <a:rPr lang="pt-BR" sz="3600" b="1" dirty="0">
                  <a:solidFill>
                    <a:srgbClr val="252422"/>
                  </a:solidFill>
                  <a:latin typeface="Futura BT" panose="020B0502020204020303" pitchFamily="34" charset="0"/>
                </a:rPr>
                <a:t>Destaque palavras importantes</a:t>
              </a:r>
              <a:r>
                <a:rPr lang="pt-BR" sz="3600" dirty="0">
                  <a:solidFill>
                    <a:srgbClr val="252422"/>
                  </a:solidFill>
                  <a:latin typeface="Futura BT" panose="020B0502020204020303" pitchFamily="34" charset="0"/>
                </a:rPr>
                <a:t>.</a:t>
              </a:r>
            </a:p>
          </p:txBody>
        </p:sp>
      </p:grpSp>
      <p:sp>
        <p:nvSpPr>
          <p:cNvPr id="6" name="Paralelogramo 5">
            <a:extLst>
              <a:ext uri="{FF2B5EF4-FFF2-40B4-BE49-F238E27FC236}">
                <a16:creationId xmlns:a16="http://schemas.microsoft.com/office/drawing/2014/main" id="{13AD6B86-EA4B-16A4-3601-8EE2665AA499}"/>
              </a:ext>
            </a:extLst>
          </p:cNvPr>
          <p:cNvSpPr/>
          <p:nvPr/>
        </p:nvSpPr>
        <p:spPr>
          <a:xfrm>
            <a:off x="-389271" y="4095929"/>
            <a:ext cx="12119429" cy="696686"/>
          </a:xfrm>
          <a:prstGeom prst="parallelogram">
            <a:avLst/>
          </a:prstGeom>
          <a:solidFill>
            <a:srgbClr val="EB5E28"/>
          </a:solidFill>
          <a:ln w="38100">
            <a:solidFill>
              <a:srgbClr val="25242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>
                <a:solidFill>
                  <a:srgbClr val="FFFCF2"/>
                </a:solidFill>
                <a:latin typeface="Futura BT" panose="020B0502020204020303" pitchFamily="34" charset="0"/>
              </a:rPr>
              <a:t>Pequeno texto sobre um assunto</a:t>
            </a:r>
          </a:p>
        </p:txBody>
      </p:sp>
      <p:sp>
        <p:nvSpPr>
          <p:cNvPr id="7" name="Paralelogramo 6">
            <a:extLst>
              <a:ext uri="{FF2B5EF4-FFF2-40B4-BE49-F238E27FC236}">
                <a16:creationId xmlns:a16="http://schemas.microsoft.com/office/drawing/2014/main" id="{CF7C9A98-579D-A0FE-AB5F-BDFFA3CC404B}"/>
              </a:ext>
            </a:extLst>
          </p:cNvPr>
          <p:cNvSpPr/>
          <p:nvPr/>
        </p:nvSpPr>
        <p:spPr>
          <a:xfrm>
            <a:off x="461842" y="5690223"/>
            <a:ext cx="12119429" cy="696686"/>
          </a:xfrm>
          <a:prstGeom prst="parallelogram">
            <a:avLst/>
          </a:prstGeom>
          <a:solidFill>
            <a:srgbClr val="252422"/>
          </a:solidFill>
          <a:ln w="38100">
            <a:solidFill>
              <a:srgbClr val="EB5E2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solidFill>
                  <a:srgbClr val="FFFCF2"/>
                </a:solidFill>
                <a:latin typeface="Futura BT" panose="020B0502020204020303" pitchFamily="34" charset="0"/>
              </a:rPr>
              <a:t>Pequeno texto sobre um assunto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CCD6D10-0F7D-86E2-14AE-B3C3E4CD9F63}"/>
              </a:ext>
            </a:extLst>
          </p:cNvPr>
          <p:cNvSpPr txBox="1"/>
          <p:nvPr/>
        </p:nvSpPr>
        <p:spPr>
          <a:xfrm>
            <a:off x="10174924" y="3387003"/>
            <a:ext cx="15552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252422"/>
                </a:solidFill>
                <a:latin typeface="Bebas Neue" panose="020B0606020202050201" pitchFamily="34" charset="0"/>
              </a:rPr>
              <a:t>TÍTULO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B2DBCE0-B61A-A302-8B68-AB5EDE8C04C9}"/>
              </a:ext>
            </a:extLst>
          </p:cNvPr>
          <p:cNvSpPr txBox="1"/>
          <p:nvPr/>
        </p:nvSpPr>
        <p:spPr>
          <a:xfrm>
            <a:off x="634654" y="5001969"/>
            <a:ext cx="15552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EB5E28"/>
                </a:solidFill>
                <a:latin typeface="Bebas Neue" panose="020B0606020202050201" pitchFamily="34" charset="0"/>
              </a:rPr>
              <a:t>TÍTULO</a:t>
            </a: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75C0D8CE-848E-D320-A9BC-2C680E0F24D5}"/>
              </a:ext>
            </a:extLst>
          </p:cNvPr>
          <p:cNvGrpSpPr/>
          <p:nvPr/>
        </p:nvGrpSpPr>
        <p:grpSpPr>
          <a:xfrm>
            <a:off x="548926" y="2720455"/>
            <a:ext cx="2188490" cy="584341"/>
            <a:chOff x="3199686" y="5762597"/>
            <a:chExt cx="2188490" cy="584341"/>
          </a:xfrm>
          <a:solidFill>
            <a:srgbClr val="403D39"/>
          </a:solidFill>
        </p:grpSpPr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D1E8CB1D-5280-7827-8484-48806B45CC7E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6F09D049-93B9-A384-182E-70BDC84F6A2A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C40BE2B1-9230-6C31-CF99-0EA18BFE7445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9F38655B-19D1-B6DC-3349-CA4A20C87DCF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3DC3CD2B-B534-076B-EA25-129BBF2640C5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9A8B3EB6-682E-BA30-BEFC-CD40F2A63547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A7CE5612-2860-886C-96FC-1C531CBF1804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CB56306D-661D-0C28-6ACD-7AA82D8648CE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6B5FB669-9A01-673F-36CB-A8986D712D10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EA73F58-A5F5-63AE-910F-958E28659F48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78480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 animBg="1"/>
      <p:bldP spid="7" grpId="0" animBg="1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5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AB26ECE8-C198-7E75-FD55-6FFABA347AC7}"/>
              </a:ext>
            </a:extLst>
          </p:cNvPr>
          <p:cNvSpPr txBox="1"/>
          <p:nvPr/>
        </p:nvSpPr>
        <p:spPr>
          <a:xfrm>
            <a:off x="9694381" y="2481166"/>
            <a:ext cx="20697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rgbClr val="252422"/>
                </a:solidFill>
                <a:latin typeface="Bebas Neue" panose="020B0606020202050201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33EB8D2-3FBB-CA0E-23EF-EC5E64CE1771}"/>
              </a:ext>
            </a:extLst>
          </p:cNvPr>
          <p:cNvSpPr txBox="1"/>
          <p:nvPr/>
        </p:nvSpPr>
        <p:spPr>
          <a:xfrm>
            <a:off x="9054782" y="3201929"/>
            <a:ext cx="27093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EB5E28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1F2C635C-E4CF-23EC-879C-3EC92F92C5EB}"/>
              </a:ext>
            </a:extLst>
          </p:cNvPr>
          <p:cNvGrpSpPr/>
          <p:nvPr/>
        </p:nvGrpSpPr>
        <p:grpSpPr>
          <a:xfrm>
            <a:off x="580571" y="340233"/>
            <a:ext cx="7707086" cy="7570053"/>
            <a:chOff x="580571" y="340233"/>
            <a:chExt cx="7707086" cy="7570053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FC9D5CA9-A96A-EB6D-238D-1E8623190BE6}"/>
                </a:ext>
              </a:extLst>
            </p:cNvPr>
            <p:cNvSpPr/>
            <p:nvPr/>
          </p:nvSpPr>
          <p:spPr>
            <a:xfrm>
              <a:off x="580571" y="340233"/>
              <a:ext cx="7707086" cy="7570053"/>
            </a:xfrm>
            <a:prstGeom prst="rect">
              <a:avLst/>
            </a:prstGeom>
            <a:solidFill>
              <a:srgbClr val="FFFC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E1B0A949-64E8-E8E9-FB2F-062948AA694C}"/>
                </a:ext>
              </a:extLst>
            </p:cNvPr>
            <p:cNvSpPr txBox="1"/>
            <p:nvPr/>
          </p:nvSpPr>
          <p:spPr>
            <a:xfrm>
              <a:off x="885372" y="553165"/>
              <a:ext cx="7097484" cy="4401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4000" dirty="0">
                  <a:solidFill>
                    <a:srgbClr val="252422"/>
                  </a:solidFill>
                  <a:latin typeface="Futura BT" panose="020B0502020204020303" pitchFamily="34" charset="0"/>
                </a:rPr>
                <a:t>Este é um espaço para um texto como o enunciado do estudo de caso. Diminua o tamanho da fonte caso seja necessário pra ocupar apenas a parte que a forma ocupa dentro do slide.</a:t>
              </a:r>
            </a:p>
          </p:txBody>
        </p: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1EA6169E-A333-AEF0-6C69-52391522F1B0}"/>
              </a:ext>
            </a:extLst>
          </p:cNvPr>
          <p:cNvGrpSpPr/>
          <p:nvPr/>
        </p:nvGrpSpPr>
        <p:grpSpPr>
          <a:xfrm>
            <a:off x="9422939" y="5797004"/>
            <a:ext cx="2188490" cy="584341"/>
            <a:chOff x="3199686" y="5762597"/>
            <a:chExt cx="2188490" cy="584341"/>
          </a:xfrm>
          <a:solidFill>
            <a:srgbClr val="FFFCF2"/>
          </a:solidFill>
        </p:grpSpPr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6B16D2A9-5425-2B21-CE4B-96664B27D2B3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ED4F4EB6-E306-6CED-6846-A7464567FFAF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0269E8BD-8A57-03E0-7C40-3AF3AD61C863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F2A59441-4860-F4E6-DA5C-99C49927D855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49F77A63-EBF2-CFBC-D726-F2223D8C592B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23811697-CF68-F3A1-BBD5-6B86F3751EC3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BD47FDBC-D5C8-DD73-6E99-F75A7A4817DF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87B55C9E-1F10-B985-C0D6-2C4D5AD1DC0D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64CC0C49-4E73-807C-24DD-CF3958028990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49E071BB-FA13-E0A9-BB83-CA4C6509EEA1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12EE4D8B-06A9-E1B2-E41F-C31B851EDAE0}"/>
              </a:ext>
            </a:extLst>
          </p:cNvPr>
          <p:cNvGrpSpPr/>
          <p:nvPr/>
        </p:nvGrpSpPr>
        <p:grpSpPr>
          <a:xfrm>
            <a:off x="9422939" y="476655"/>
            <a:ext cx="2188490" cy="584341"/>
            <a:chOff x="3199686" y="5762597"/>
            <a:chExt cx="2188490" cy="584341"/>
          </a:xfrm>
          <a:solidFill>
            <a:srgbClr val="FFFCF2"/>
          </a:solidFill>
        </p:grpSpPr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F176B787-6300-4C43-9576-2D936C37FCDF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BB2D2DD2-2BE6-D036-5EF3-8F3F8462B6FB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56864FB-371A-5B96-DB0D-1D582645726A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0CDAD141-4EB6-3CD3-65CD-DAC7705B64B0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29B7EC0E-73E9-6B34-19FB-024CD526C7AE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65B8596C-FD6E-6074-686C-2DFA23B01A96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E1660D37-58C9-2917-3AD1-3CCADC77190D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id="{96E2DD4B-1E3F-9657-D726-351AA3422C08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183677D3-8996-1C76-D59E-95A1A38E70EF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CB3DBC88-1199-C3D2-E5B2-0794D675768D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955B58EB-FECC-8D7B-B204-D5D94E328939}"/>
              </a:ext>
            </a:extLst>
          </p:cNvPr>
          <p:cNvCxnSpPr>
            <a:cxnSpLocks/>
          </p:cNvCxnSpPr>
          <p:nvPr/>
        </p:nvCxnSpPr>
        <p:spPr>
          <a:xfrm>
            <a:off x="239938" y="851446"/>
            <a:ext cx="0" cy="6029374"/>
          </a:xfrm>
          <a:prstGeom prst="line">
            <a:avLst/>
          </a:prstGeom>
          <a:ln w="57150">
            <a:solidFill>
              <a:srgbClr val="403D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000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BE1F9C5A-1656-F802-C97D-506727D5DBD4}"/>
              </a:ext>
            </a:extLst>
          </p:cNvPr>
          <p:cNvSpPr/>
          <p:nvPr/>
        </p:nvSpPr>
        <p:spPr>
          <a:xfrm>
            <a:off x="489858" y="1380651"/>
            <a:ext cx="2220686" cy="1233715"/>
          </a:xfrm>
          <a:prstGeom prst="roundRect">
            <a:avLst/>
          </a:prstGeom>
          <a:solidFill>
            <a:srgbClr val="EB5E28"/>
          </a:solidFill>
          <a:ln w="38100">
            <a:solidFill>
              <a:srgbClr val="25242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Informação </a:t>
            </a:r>
          </a:p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do esquema</a:t>
            </a: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32D91BCE-ADAB-E7DC-4898-AFC65476B4D7}"/>
              </a:ext>
            </a:extLst>
          </p:cNvPr>
          <p:cNvSpPr/>
          <p:nvPr/>
        </p:nvSpPr>
        <p:spPr>
          <a:xfrm>
            <a:off x="3291114" y="279400"/>
            <a:ext cx="2220686" cy="656774"/>
          </a:xfrm>
          <a:prstGeom prst="roundRect">
            <a:avLst/>
          </a:prstGeom>
          <a:solidFill>
            <a:srgbClr val="EB5E28"/>
          </a:solidFill>
          <a:ln w="38100">
            <a:solidFill>
              <a:srgbClr val="25242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Informação </a:t>
            </a:r>
          </a:p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do esquema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A0247081-F262-D713-65F9-9FF1DED5BA7B}"/>
              </a:ext>
            </a:extLst>
          </p:cNvPr>
          <p:cNvSpPr/>
          <p:nvPr/>
        </p:nvSpPr>
        <p:spPr>
          <a:xfrm>
            <a:off x="3291114" y="3100603"/>
            <a:ext cx="2220686" cy="656774"/>
          </a:xfrm>
          <a:prstGeom prst="roundRect">
            <a:avLst/>
          </a:prstGeom>
          <a:solidFill>
            <a:srgbClr val="EB5E28"/>
          </a:solidFill>
          <a:ln w="38100">
            <a:solidFill>
              <a:srgbClr val="25242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Informação </a:t>
            </a:r>
          </a:p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do esquema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7522263E-98CF-8D96-360B-E3EF5BB9EF4F}"/>
              </a:ext>
            </a:extLst>
          </p:cNvPr>
          <p:cNvSpPr/>
          <p:nvPr/>
        </p:nvSpPr>
        <p:spPr>
          <a:xfrm>
            <a:off x="6348185" y="279400"/>
            <a:ext cx="2220686" cy="656774"/>
          </a:xfrm>
          <a:prstGeom prst="roundRect">
            <a:avLst/>
          </a:prstGeom>
          <a:solidFill>
            <a:srgbClr val="EB5E28"/>
          </a:solidFill>
          <a:ln w="38100">
            <a:solidFill>
              <a:srgbClr val="25242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Informação </a:t>
            </a:r>
          </a:p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do esquema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6E30CC68-99A3-70C3-210B-0F66C53B6E30}"/>
              </a:ext>
            </a:extLst>
          </p:cNvPr>
          <p:cNvSpPr/>
          <p:nvPr/>
        </p:nvSpPr>
        <p:spPr>
          <a:xfrm>
            <a:off x="6348185" y="4533898"/>
            <a:ext cx="2220686" cy="656774"/>
          </a:xfrm>
          <a:prstGeom prst="roundRect">
            <a:avLst/>
          </a:prstGeom>
          <a:solidFill>
            <a:srgbClr val="EB5E28"/>
          </a:solidFill>
          <a:ln w="38100">
            <a:solidFill>
              <a:srgbClr val="25242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Informação </a:t>
            </a:r>
          </a:p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do esquema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9C7AD625-E77A-0018-4E63-4D0AE090324E}"/>
              </a:ext>
            </a:extLst>
          </p:cNvPr>
          <p:cNvSpPr/>
          <p:nvPr/>
        </p:nvSpPr>
        <p:spPr>
          <a:xfrm>
            <a:off x="6348185" y="3548737"/>
            <a:ext cx="2220686" cy="656774"/>
          </a:xfrm>
          <a:prstGeom prst="roundRect">
            <a:avLst/>
          </a:prstGeom>
          <a:solidFill>
            <a:srgbClr val="EB5E28"/>
          </a:solidFill>
          <a:ln w="38100">
            <a:solidFill>
              <a:srgbClr val="25242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Informação </a:t>
            </a:r>
          </a:p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do esquema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5A0CD3B8-53B0-A800-C6A4-BE68BA2EC273}"/>
              </a:ext>
            </a:extLst>
          </p:cNvPr>
          <p:cNvSpPr/>
          <p:nvPr/>
        </p:nvSpPr>
        <p:spPr>
          <a:xfrm>
            <a:off x="6348185" y="2563576"/>
            <a:ext cx="2220686" cy="656774"/>
          </a:xfrm>
          <a:prstGeom prst="roundRect">
            <a:avLst/>
          </a:prstGeom>
          <a:solidFill>
            <a:srgbClr val="EB5E28"/>
          </a:solidFill>
          <a:ln w="38100">
            <a:solidFill>
              <a:srgbClr val="25242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Informação </a:t>
            </a:r>
          </a:p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do esquema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FF2C9702-894D-2229-4B29-7345B0206881}"/>
              </a:ext>
            </a:extLst>
          </p:cNvPr>
          <p:cNvSpPr/>
          <p:nvPr/>
        </p:nvSpPr>
        <p:spPr>
          <a:xfrm>
            <a:off x="6348185" y="1578415"/>
            <a:ext cx="2220686" cy="656774"/>
          </a:xfrm>
          <a:prstGeom prst="roundRect">
            <a:avLst/>
          </a:prstGeom>
          <a:solidFill>
            <a:srgbClr val="EB5E28"/>
          </a:solidFill>
          <a:ln w="38100">
            <a:solidFill>
              <a:srgbClr val="25242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Informação </a:t>
            </a:r>
          </a:p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do esquema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386FCF44-4517-4B91-51E1-8A3596BDE770}"/>
              </a:ext>
            </a:extLst>
          </p:cNvPr>
          <p:cNvSpPr/>
          <p:nvPr/>
        </p:nvSpPr>
        <p:spPr>
          <a:xfrm>
            <a:off x="9405256" y="6056086"/>
            <a:ext cx="2220686" cy="656774"/>
          </a:xfrm>
          <a:prstGeom prst="roundRect">
            <a:avLst/>
          </a:prstGeom>
          <a:solidFill>
            <a:srgbClr val="EB5E28"/>
          </a:solidFill>
          <a:ln w="38100">
            <a:solidFill>
              <a:srgbClr val="25242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Informação </a:t>
            </a:r>
          </a:p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do esquema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DA0E07E4-C6F9-C036-C3DF-3750E7B948FD}"/>
              </a:ext>
            </a:extLst>
          </p:cNvPr>
          <p:cNvSpPr/>
          <p:nvPr/>
        </p:nvSpPr>
        <p:spPr>
          <a:xfrm>
            <a:off x="9405256" y="5070925"/>
            <a:ext cx="2220686" cy="656774"/>
          </a:xfrm>
          <a:prstGeom prst="roundRect">
            <a:avLst/>
          </a:prstGeom>
          <a:solidFill>
            <a:srgbClr val="EB5E28"/>
          </a:solidFill>
          <a:ln w="38100">
            <a:solidFill>
              <a:srgbClr val="25242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Informação </a:t>
            </a:r>
          </a:p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do esquema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13D12447-B6F1-0AF7-F1FE-CC962950F913}"/>
              </a:ext>
            </a:extLst>
          </p:cNvPr>
          <p:cNvSpPr/>
          <p:nvPr/>
        </p:nvSpPr>
        <p:spPr>
          <a:xfrm>
            <a:off x="9405256" y="4085764"/>
            <a:ext cx="2220686" cy="656774"/>
          </a:xfrm>
          <a:prstGeom prst="roundRect">
            <a:avLst/>
          </a:prstGeom>
          <a:solidFill>
            <a:srgbClr val="EB5E28"/>
          </a:solidFill>
          <a:ln w="38100">
            <a:solidFill>
              <a:srgbClr val="25242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Informação </a:t>
            </a:r>
          </a:p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do esquema</a:t>
            </a: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AEDB3BED-55F1-6D30-0E5A-CDE094D6519F}"/>
              </a:ext>
            </a:extLst>
          </p:cNvPr>
          <p:cNvSpPr/>
          <p:nvPr/>
        </p:nvSpPr>
        <p:spPr>
          <a:xfrm>
            <a:off x="9405256" y="3100603"/>
            <a:ext cx="2220686" cy="656774"/>
          </a:xfrm>
          <a:prstGeom prst="roundRect">
            <a:avLst/>
          </a:prstGeom>
          <a:solidFill>
            <a:srgbClr val="EB5E28"/>
          </a:solidFill>
          <a:ln w="38100">
            <a:solidFill>
              <a:srgbClr val="25242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Informação </a:t>
            </a:r>
          </a:p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do esquema</a:t>
            </a:r>
          </a:p>
        </p:txBody>
      </p:sp>
      <p:cxnSp>
        <p:nvCxnSpPr>
          <p:cNvPr id="15" name="Conector: Angulado 14">
            <a:extLst>
              <a:ext uri="{FF2B5EF4-FFF2-40B4-BE49-F238E27FC236}">
                <a16:creationId xmlns:a16="http://schemas.microsoft.com/office/drawing/2014/main" id="{676BB3B4-6EA6-F471-DE43-C9D9D503FF83}"/>
              </a:ext>
            </a:extLst>
          </p:cNvPr>
          <p:cNvCxnSpPr>
            <a:stCxn id="2" idx="3"/>
            <a:endCxn id="3" idx="1"/>
          </p:cNvCxnSpPr>
          <p:nvPr/>
        </p:nvCxnSpPr>
        <p:spPr>
          <a:xfrm flipV="1">
            <a:off x="2710544" y="607787"/>
            <a:ext cx="580570" cy="1389722"/>
          </a:xfrm>
          <a:prstGeom prst="bentConnector3">
            <a:avLst/>
          </a:prstGeom>
          <a:ln w="38100">
            <a:solidFill>
              <a:srgbClr val="25242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ector: Angulado 15">
            <a:extLst>
              <a:ext uri="{FF2B5EF4-FFF2-40B4-BE49-F238E27FC236}">
                <a16:creationId xmlns:a16="http://schemas.microsoft.com/office/drawing/2014/main" id="{13B657A7-7069-FA91-C3C7-97A084E0E242}"/>
              </a:ext>
            </a:extLst>
          </p:cNvPr>
          <p:cNvCxnSpPr>
            <a:cxnSpLocks/>
            <a:stCxn id="2" idx="3"/>
            <a:endCxn id="4" idx="1"/>
          </p:cNvCxnSpPr>
          <p:nvPr/>
        </p:nvCxnSpPr>
        <p:spPr>
          <a:xfrm>
            <a:off x="2710544" y="1997509"/>
            <a:ext cx="580570" cy="1431481"/>
          </a:xfrm>
          <a:prstGeom prst="bentConnector3">
            <a:avLst>
              <a:gd name="adj1" fmla="val 50000"/>
            </a:avLst>
          </a:prstGeom>
          <a:ln w="38100">
            <a:solidFill>
              <a:srgbClr val="25242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3CBEF589-185A-E747-7133-9166BBF242AD}"/>
              </a:ext>
            </a:extLst>
          </p:cNvPr>
          <p:cNvCxnSpPr>
            <a:stCxn id="3" idx="3"/>
            <a:endCxn id="5" idx="1"/>
          </p:cNvCxnSpPr>
          <p:nvPr/>
        </p:nvCxnSpPr>
        <p:spPr>
          <a:xfrm>
            <a:off x="5511800" y="607787"/>
            <a:ext cx="836385" cy="0"/>
          </a:xfrm>
          <a:prstGeom prst="line">
            <a:avLst/>
          </a:prstGeom>
          <a:ln w="38100">
            <a:solidFill>
              <a:srgbClr val="25242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ector: Angulado 21">
            <a:extLst>
              <a:ext uri="{FF2B5EF4-FFF2-40B4-BE49-F238E27FC236}">
                <a16:creationId xmlns:a16="http://schemas.microsoft.com/office/drawing/2014/main" id="{15804333-C90E-5543-A233-76B9237530F5}"/>
              </a:ext>
            </a:extLst>
          </p:cNvPr>
          <p:cNvCxnSpPr>
            <a:stCxn id="9" idx="1"/>
            <a:endCxn id="6" idx="1"/>
          </p:cNvCxnSpPr>
          <p:nvPr/>
        </p:nvCxnSpPr>
        <p:spPr>
          <a:xfrm rot="10800000" flipV="1">
            <a:off x="6348185" y="1906801"/>
            <a:ext cx="12700" cy="2955483"/>
          </a:xfrm>
          <a:prstGeom prst="bentConnector3">
            <a:avLst>
              <a:gd name="adj1" fmla="val 1800000"/>
            </a:avLst>
          </a:prstGeom>
          <a:ln w="38100">
            <a:solidFill>
              <a:srgbClr val="25242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68AB03F5-0BE0-F81E-00A5-FB6A12120898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5511800" y="3428990"/>
            <a:ext cx="622300" cy="0"/>
          </a:xfrm>
          <a:prstGeom prst="line">
            <a:avLst/>
          </a:prstGeom>
          <a:ln w="38100">
            <a:solidFill>
              <a:srgbClr val="25242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id="{023831EF-42BC-20B8-A339-33342534E311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6134100" y="3877124"/>
            <a:ext cx="214085" cy="0"/>
          </a:xfrm>
          <a:prstGeom prst="line">
            <a:avLst/>
          </a:prstGeom>
          <a:ln w="38100">
            <a:solidFill>
              <a:srgbClr val="25242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83B33EB2-CBA2-939A-6B48-E8FB023D6AEC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6124575" y="2891963"/>
            <a:ext cx="223610" cy="0"/>
          </a:xfrm>
          <a:prstGeom prst="line">
            <a:avLst/>
          </a:prstGeom>
          <a:ln w="38100">
            <a:solidFill>
              <a:srgbClr val="25242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ector: Angulado 31">
            <a:extLst>
              <a:ext uri="{FF2B5EF4-FFF2-40B4-BE49-F238E27FC236}">
                <a16:creationId xmlns:a16="http://schemas.microsoft.com/office/drawing/2014/main" id="{1775979B-5014-8A7A-3021-DF50F9938DE2}"/>
              </a:ext>
            </a:extLst>
          </p:cNvPr>
          <p:cNvCxnSpPr>
            <a:cxnSpLocks/>
            <a:stCxn id="13" idx="1"/>
            <a:endCxn id="10" idx="1"/>
          </p:cNvCxnSpPr>
          <p:nvPr/>
        </p:nvCxnSpPr>
        <p:spPr>
          <a:xfrm rot="10800000" flipV="1">
            <a:off x="9405256" y="3428989"/>
            <a:ext cx="12700" cy="2955483"/>
          </a:xfrm>
          <a:prstGeom prst="bentConnector3">
            <a:avLst>
              <a:gd name="adj1" fmla="val 1800000"/>
            </a:avLst>
          </a:prstGeom>
          <a:ln w="38100">
            <a:solidFill>
              <a:srgbClr val="25242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to 34">
            <a:extLst>
              <a:ext uri="{FF2B5EF4-FFF2-40B4-BE49-F238E27FC236}">
                <a16:creationId xmlns:a16="http://schemas.microsoft.com/office/drawing/2014/main" id="{8CB3407E-0146-44AF-FD33-6A20F786A7D4}"/>
              </a:ext>
            </a:extLst>
          </p:cNvPr>
          <p:cNvCxnSpPr>
            <a:cxnSpLocks/>
          </p:cNvCxnSpPr>
          <p:nvPr/>
        </p:nvCxnSpPr>
        <p:spPr>
          <a:xfrm>
            <a:off x="8568871" y="4869894"/>
            <a:ext cx="622300" cy="0"/>
          </a:xfrm>
          <a:prstGeom prst="line">
            <a:avLst/>
          </a:prstGeom>
          <a:ln w="38100">
            <a:solidFill>
              <a:srgbClr val="25242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id="{423BB685-5930-2656-DF62-14E0B892DE5A}"/>
              </a:ext>
            </a:extLst>
          </p:cNvPr>
          <p:cNvCxnSpPr>
            <a:cxnSpLocks/>
          </p:cNvCxnSpPr>
          <p:nvPr/>
        </p:nvCxnSpPr>
        <p:spPr>
          <a:xfrm>
            <a:off x="9181646" y="4414151"/>
            <a:ext cx="223610" cy="0"/>
          </a:xfrm>
          <a:prstGeom prst="line">
            <a:avLst/>
          </a:prstGeom>
          <a:ln w="38100">
            <a:solidFill>
              <a:srgbClr val="25242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30980F28-0ACF-A239-4A38-9CA6414D7607}"/>
              </a:ext>
            </a:extLst>
          </p:cNvPr>
          <p:cNvCxnSpPr>
            <a:cxnSpLocks/>
          </p:cNvCxnSpPr>
          <p:nvPr/>
        </p:nvCxnSpPr>
        <p:spPr>
          <a:xfrm>
            <a:off x="9194346" y="5399312"/>
            <a:ext cx="223610" cy="0"/>
          </a:xfrm>
          <a:prstGeom prst="line">
            <a:avLst/>
          </a:prstGeom>
          <a:ln w="38100">
            <a:solidFill>
              <a:srgbClr val="25242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B7E96421-2682-8E54-83D5-2D462E0008E9}"/>
              </a:ext>
            </a:extLst>
          </p:cNvPr>
          <p:cNvGrpSpPr/>
          <p:nvPr/>
        </p:nvGrpSpPr>
        <p:grpSpPr>
          <a:xfrm flipH="1">
            <a:off x="9626137" y="309282"/>
            <a:ext cx="2188490" cy="584341"/>
            <a:chOff x="3199686" y="5762597"/>
            <a:chExt cx="2188490" cy="584341"/>
          </a:xfrm>
          <a:solidFill>
            <a:srgbClr val="403D39"/>
          </a:solidFill>
        </p:grpSpPr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2C92BFBD-BDFE-139B-AD17-086752D5EFCD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C8A8A781-6549-79D0-F307-3942EBD5B3A1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8A3BE4EF-6499-57B4-39F9-F3514B68498B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Elipse 41">
              <a:extLst>
                <a:ext uri="{FF2B5EF4-FFF2-40B4-BE49-F238E27FC236}">
                  <a16:creationId xmlns:a16="http://schemas.microsoft.com/office/drawing/2014/main" id="{3155ECC9-DAB7-80F4-1671-A7CB793185B7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296EF4FC-71B3-BBB0-C5AA-11C9D4C77CB6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Elipse 43">
              <a:extLst>
                <a:ext uri="{FF2B5EF4-FFF2-40B4-BE49-F238E27FC236}">
                  <a16:creationId xmlns:a16="http://schemas.microsoft.com/office/drawing/2014/main" id="{88461402-CD3B-AAE9-773E-6D2973F1333F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Elipse 44">
              <a:extLst>
                <a:ext uri="{FF2B5EF4-FFF2-40B4-BE49-F238E27FC236}">
                  <a16:creationId xmlns:a16="http://schemas.microsoft.com/office/drawing/2014/main" id="{CD3880FB-3CBD-C7CA-2210-95B5B8B17B73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2987530B-A47D-BC6B-AB7F-062D6A0F45A8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Elipse 46">
              <a:extLst>
                <a:ext uri="{FF2B5EF4-FFF2-40B4-BE49-F238E27FC236}">
                  <a16:creationId xmlns:a16="http://schemas.microsoft.com/office/drawing/2014/main" id="{F08C1BBC-8582-BC8E-7BAD-D1CBC6DBADD2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Elipse 47">
              <a:extLst>
                <a:ext uri="{FF2B5EF4-FFF2-40B4-BE49-F238E27FC236}">
                  <a16:creationId xmlns:a16="http://schemas.microsoft.com/office/drawing/2014/main" id="{B2FCE1C2-FDEE-01B2-BD08-E555F40BAD95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9" name="Agrupar 48">
            <a:extLst>
              <a:ext uri="{FF2B5EF4-FFF2-40B4-BE49-F238E27FC236}">
                <a16:creationId xmlns:a16="http://schemas.microsoft.com/office/drawing/2014/main" id="{53C95A98-65ED-280C-C2BA-85FA32BD08E9}"/>
              </a:ext>
            </a:extLst>
          </p:cNvPr>
          <p:cNvGrpSpPr/>
          <p:nvPr/>
        </p:nvGrpSpPr>
        <p:grpSpPr>
          <a:xfrm>
            <a:off x="489858" y="5944607"/>
            <a:ext cx="2188490" cy="584341"/>
            <a:chOff x="3199686" y="5762597"/>
            <a:chExt cx="2188490" cy="584341"/>
          </a:xfrm>
          <a:solidFill>
            <a:srgbClr val="403D39"/>
          </a:solidFill>
        </p:grpSpPr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AAB22B03-1E21-34E4-E6B6-F2DF7B032E6C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1" name="Elipse 50">
              <a:extLst>
                <a:ext uri="{FF2B5EF4-FFF2-40B4-BE49-F238E27FC236}">
                  <a16:creationId xmlns:a16="http://schemas.microsoft.com/office/drawing/2014/main" id="{C7543DA2-C6A4-2D0B-5FB7-9D83800EE7BC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" name="Elipse 51">
              <a:extLst>
                <a:ext uri="{FF2B5EF4-FFF2-40B4-BE49-F238E27FC236}">
                  <a16:creationId xmlns:a16="http://schemas.microsoft.com/office/drawing/2014/main" id="{4A479B63-2EE7-7803-D05B-72BEE4ED6657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3" name="Elipse 52">
              <a:extLst>
                <a:ext uri="{FF2B5EF4-FFF2-40B4-BE49-F238E27FC236}">
                  <a16:creationId xmlns:a16="http://schemas.microsoft.com/office/drawing/2014/main" id="{11F780C2-9E5C-DAC8-C64B-D400723413E7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4" name="Elipse 53">
              <a:extLst>
                <a:ext uri="{FF2B5EF4-FFF2-40B4-BE49-F238E27FC236}">
                  <a16:creationId xmlns:a16="http://schemas.microsoft.com/office/drawing/2014/main" id="{AE478B0E-629C-4E67-F523-054BE1A12B55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5" name="Elipse 54">
              <a:extLst>
                <a:ext uri="{FF2B5EF4-FFF2-40B4-BE49-F238E27FC236}">
                  <a16:creationId xmlns:a16="http://schemas.microsoft.com/office/drawing/2014/main" id="{C90BBF7B-96F5-5CD4-509B-9346BB29E505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6" name="Elipse 55">
              <a:extLst>
                <a:ext uri="{FF2B5EF4-FFF2-40B4-BE49-F238E27FC236}">
                  <a16:creationId xmlns:a16="http://schemas.microsoft.com/office/drawing/2014/main" id="{6524CF23-A6FA-EC15-72D8-7DADD8ADB191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7" name="Elipse 56">
              <a:extLst>
                <a:ext uri="{FF2B5EF4-FFF2-40B4-BE49-F238E27FC236}">
                  <a16:creationId xmlns:a16="http://schemas.microsoft.com/office/drawing/2014/main" id="{0E5C8104-9581-299B-9205-8003C4CD63BF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8" name="Elipse 57">
              <a:extLst>
                <a:ext uri="{FF2B5EF4-FFF2-40B4-BE49-F238E27FC236}">
                  <a16:creationId xmlns:a16="http://schemas.microsoft.com/office/drawing/2014/main" id="{F83CC12A-D381-898D-122A-05B554A86829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9" name="Elipse 58">
              <a:extLst>
                <a:ext uri="{FF2B5EF4-FFF2-40B4-BE49-F238E27FC236}">
                  <a16:creationId xmlns:a16="http://schemas.microsoft.com/office/drawing/2014/main" id="{E2580282-F46D-4222-F5A6-4A816080B247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499821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366784D5-B676-88D0-747A-ECBB1E5B5898}"/>
              </a:ext>
            </a:extLst>
          </p:cNvPr>
          <p:cNvSpPr/>
          <p:nvPr/>
        </p:nvSpPr>
        <p:spPr>
          <a:xfrm>
            <a:off x="-275771" y="1110343"/>
            <a:ext cx="11001828" cy="921657"/>
          </a:xfrm>
          <a:prstGeom prst="roundRect">
            <a:avLst>
              <a:gd name="adj" fmla="val 9849"/>
            </a:avLst>
          </a:prstGeom>
          <a:solidFill>
            <a:srgbClr val="EB5E28"/>
          </a:solidFill>
          <a:ln w="38100">
            <a:solidFill>
              <a:srgbClr val="25242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200" dirty="0">
                <a:solidFill>
                  <a:srgbClr val="252422"/>
                </a:solidFill>
                <a:latin typeface="Bebas Neue" panose="020B0606020202050201" pitchFamily="34" charset="0"/>
              </a:rPr>
              <a:t>enunciado da questão</a:t>
            </a:r>
          </a:p>
        </p:txBody>
      </p:sp>
      <p:pic>
        <p:nvPicPr>
          <p:cNvPr id="3" name="Imagem 2" descr="Logotipo&#10;&#10;O conteúdo gerado por IA pode estar incorreto.">
            <a:extLst>
              <a:ext uri="{FF2B5EF4-FFF2-40B4-BE49-F238E27FC236}">
                <a16:creationId xmlns:a16="http://schemas.microsoft.com/office/drawing/2014/main" id="{7FF01497-185D-27EB-693B-18AD7D1AA0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" t="12526" r="778" b="23598"/>
          <a:stretch>
            <a:fillRect/>
          </a:stretch>
        </p:blipFill>
        <p:spPr>
          <a:xfrm>
            <a:off x="5367863" y="58056"/>
            <a:ext cx="1456274" cy="95016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F0ABD6FE-2FFE-27A4-8F02-AC370861DAB3}"/>
              </a:ext>
            </a:extLst>
          </p:cNvPr>
          <p:cNvSpPr/>
          <p:nvPr/>
        </p:nvSpPr>
        <p:spPr>
          <a:xfrm>
            <a:off x="-275771" y="2336800"/>
            <a:ext cx="11001828" cy="921657"/>
          </a:xfrm>
          <a:prstGeom prst="roundRect">
            <a:avLst>
              <a:gd name="adj" fmla="val 9849"/>
            </a:avLst>
          </a:prstGeom>
          <a:solidFill>
            <a:srgbClr val="CCC5B9"/>
          </a:solidFill>
          <a:ln w="38100">
            <a:solidFill>
              <a:srgbClr val="25242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dirty="0">
                <a:solidFill>
                  <a:srgbClr val="252422"/>
                </a:solidFill>
                <a:latin typeface="Futura BT" panose="020B0502020204020303" pitchFamily="34" charset="0"/>
              </a:rPr>
              <a:t>Descrição da alternativa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06411739-711B-8933-6389-38F48CD3148F}"/>
              </a:ext>
            </a:extLst>
          </p:cNvPr>
          <p:cNvSpPr/>
          <p:nvPr/>
        </p:nvSpPr>
        <p:spPr>
          <a:xfrm>
            <a:off x="10900229" y="2344057"/>
            <a:ext cx="914400" cy="914400"/>
          </a:xfrm>
          <a:prstGeom prst="ellipse">
            <a:avLst/>
          </a:prstGeom>
          <a:solidFill>
            <a:srgbClr val="EB5E28"/>
          </a:solidFill>
          <a:ln w="38100">
            <a:solidFill>
              <a:srgbClr val="25242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>
                <a:solidFill>
                  <a:srgbClr val="252422"/>
                </a:solidFill>
                <a:latin typeface="Bebas Neue" panose="020B0606020202050201" pitchFamily="34" charset="0"/>
              </a:rPr>
              <a:t>a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2519F8E6-20DD-9320-018B-7B996F39F5F2}"/>
              </a:ext>
            </a:extLst>
          </p:cNvPr>
          <p:cNvSpPr/>
          <p:nvPr/>
        </p:nvSpPr>
        <p:spPr>
          <a:xfrm>
            <a:off x="-275771" y="3501571"/>
            <a:ext cx="11001828" cy="921657"/>
          </a:xfrm>
          <a:prstGeom prst="roundRect">
            <a:avLst>
              <a:gd name="adj" fmla="val 9849"/>
            </a:avLst>
          </a:prstGeom>
          <a:solidFill>
            <a:srgbClr val="CCC5B9"/>
          </a:solidFill>
          <a:ln w="38100">
            <a:solidFill>
              <a:srgbClr val="25242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dirty="0">
                <a:solidFill>
                  <a:srgbClr val="252422"/>
                </a:solidFill>
                <a:latin typeface="Futura BT" panose="020B0502020204020303" pitchFamily="34" charset="0"/>
              </a:rPr>
              <a:t>Descrição da alternativa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B50B36C-A730-C910-7632-B1B2FD047150}"/>
              </a:ext>
            </a:extLst>
          </p:cNvPr>
          <p:cNvSpPr/>
          <p:nvPr/>
        </p:nvSpPr>
        <p:spPr>
          <a:xfrm>
            <a:off x="10900229" y="3508828"/>
            <a:ext cx="914400" cy="914400"/>
          </a:xfrm>
          <a:prstGeom prst="ellipse">
            <a:avLst/>
          </a:prstGeom>
          <a:solidFill>
            <a:srgbClr val="EB5E28"/>
          </a:solidFill>
          <a:ln w="38100">
            <a:solidFill>
              <a:srgbClr val="25242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>
                <a:solidFill>
                  <a:srgbClr val="252422"/>
                </a:solidFill>
                <a:latin typeface="Bebas Neue" panose="020B0606020202050201" pitchFamily="34" charset="0"/>
              </a:rPr>
              <a:t>b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228DF1F3-FF3C-A874-CE39-9E790CF31E63}"/>
              </a:ext>
            </a:extLst>
          </p:cNvPr>
          <p:cNvSpPr/>
          <p:nvPr/>
        </p:nvSpPr>
        <p:spPr>
          <a:xfrm>
            <a:off x="-275771" y="4666342"/>
            <a:ext cx="11001828" cy="921657"/>
          </a:xfrm>
          <a:prstGeom prst="roundRect">
            <a:avLst>
              <a:gd name="adj" fmla="val 9849"/>
            </a:avLst>
          </a:prstGeom>
          <a:solidFill>
            <a:srgbClr val="CCC5B9"/>
          </a:solidFill>
          <a:ln w="38100">
            <a:solidFill>
              <a:srgbClr val="25242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dirty="0">
                <a:solidFill>
                  <a:srgbClr val="252422"/>
                </a:solidFill>
                <a:latin typeface="Futura BT" panose="020B0502020204020303" pitchFamily="34" charset="0"/>
              </a:rPr>
              <a:t>Descrição da alternativa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22EB2921-BFE8-A633-A3CB-9AFCADD6C866}"/>
              </a:ext>
            </a:extLst>
          </p:cNvPr>
          <p:cNvSpPr/>
          <p:nvPr/>
        </p:nvSpPr>
        <p:spPr>
          <a:xfrm>
            <a:off x="10900229" y="4673599"/>
            <a:ext cx="914400" cy="914400"/>
          </a:xfrm>
          <a:prstGeom prst="ellipse">
            <a:avLst/>
          </a:prstGeom>
          <a:solidFill>
            <a:srgbClr val="EB5E28"/>
          </a:solidFill>
          <a:ln w="38100">
            <a:solidFill>
              <a:srgbClr val="25242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>
                <a:solidFill>
                  <a:srgbClr val="252422"/>
                </a:solidFill>
                <a:latin typeface="Bebas Neue" panose="020B0606020202050201" pitchFamily="34" charset="0"/>
              </a:rPr>
              <a:t>c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F5C8F2C8-7DEF-FEEF-30F2-B941F6AD2FF4}"/>
              </a:ext>
            </a:extLst>
          </p:cNvPr>
          <p:cNvSpPr/>
          <p:nvPr/>
        </p:nvSpPr>
        <p:spPr>
          <a:xfrm>
            <a:off x="-275771" y="5831113"/>
            <a:ext cx="11001828" cy="921657"/>
          </a:xfrm>
          <a:prstGeom prst="roundRect">
            <a:avLst>
              <a:gd name="adj" fmla="val 9849"/>
            </a:avLst>
          </a:prstGeom>
          <a:solidFill>
            <a:srgbClr val="CCC5B9"/>
          </a:solidFill>
          <a:ln w="38100">
            <a:solidFill>
              <a:srgbClr val="25242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dirty="0">
                <a:solidFill>
                  <a:srgbClr val="252422"/>
                </a:solidFill>
                <a:latin typeface="Futura BT" panose="020B0502020204020303" pitchFamily="34" charset="0"/>
              </a:rPr>
              <a:t>Descrição da alternativa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7129FECD-941E-6B70-CD54-ABA1C46D324F}"/>
              </a:ext>
            </a:extLst>
          </p:cNvPr>
          <p:cNvSpPr/>
          <p:nvPr/>
        </p:nvSpPr>
        <p:spPr>
          <a:xfrm>
            <a:off x="10900229" y="5838370"/>
            <a:ext cx="914400" cy="914400"/>
          </a:xfrm>
          <a:prstGeom prst="ellipse">
            <a:avLst/>
          </a:prstGeom>
          <a:solidFill>
            <a:srgbClr val="EB5E28"/>
          </a:solidFill>
          <a:ln w="38100">
            <a:solidFill>
              <a:srgbClr val="25242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>
                <a:solidFill>
                  <a:srgbClr val="252422"/>
                </a:solidFill>
                <a:latin typeface="Bebas Neue" panose="020B0606020202050201" pitchFamily="34" charset="0"/>
              </a:rPr>
              <a:t>d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797982AF-B4B5-8707-A7EE-A6CAE3D53C06}"/>
              </a:ext>
            </a:extLst>
          </p:cNvPr>
          <p:cNvGrpSpPr/>
          <p:nvPr/>
        </p:nvGrpSpPr>
        <p:grpSpPr>
          <a:xfrm flipH="1">
            <a:off x="9626137" y="309282"/>
            <a:ext cx="2188490" cy="584341"/>
            <a:chOff x="3199686" y="5762597"/>
            <a:chExt cx="2188490" cy="584341"/>
          </a:xfrm>
          <a:solidFill>
            <a:srgbClr val="403D39"/>
          </a:solidFill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F8055E54-F834-6BD1-0A04-63099D3A4539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8632AD64-1FF8-714C-10B0-38E2DB3B721D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5C4EA1BE-06D7-B196-B4C4-285ABB3C96B6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18214FA9-6639-9C69-DE72-F81C272877F6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BB97A5BE-59DD-1E59-FD47-C6B62C16D230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EDF755D2-8358-5CB8-644A-042093184A38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3FEEAE65-D24C-B434-1402-460F4DD1EF1A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BFC87522-A8D7-090E-2A29-812DB91C2F44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0296FA26-7B28-A7F7-DFC8-0089A66BF1E5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0A2B1172-01F3-8595-92D3-75A07C0C7A21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BDC7AD11-3FC8-6D34-80B4-2133A1D40216}"/>
              </a:ext>
            </a:extLst>
          </p:cNvPr>
          <p:cNvGrpSpPr/>
          <p:nvPr/>
        </p:nvGrpSpPr>
        <p:grpSpPr>
          <a:xfrm>
            <a:off x="269669" y="309282"/>
            <a:ext cx="2188490" cy="584341"/>
            <a:chOff x="3199686" y="5762597"/>
            <a:chExt cx="2188490" cy="584341"/>
          </a:xfrm>
          <a:solidFill>
            <a:srgbClr val="403D39"/>
          </a:solidFill>
        </p:grpSpPr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31FE94D4-6C53-ADA6-4774-5EDF07E132E8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id="{2A2DEC18-589D-59C1-BB5B-EF6BD9F0DAED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CC2D153D-8E4D-D795-0DA8-06853FC25621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D50BCAE6-2F21-3209-6338-0FF216E8E90B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15495DD6-7571-2E5C-C6EC-BDC4657F11D4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DDC1D096-750A-32D7-CDB0-3B24DA12C779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DBE57E88-A30B-1D92-4F65-593383283B5B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EF0A551D-937C-244B-941A-089E9505ADF1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55F23B0D-1EE6-3786-527F-B28AB5075360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58E3DD8B-7755-068E-BFA4-CB9BF270A39A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866683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8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8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5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D464AF7-DF02-3214-15FE-779B17CF40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2A475D9F-6279-A36E-21A9-48036ABDC3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r="50001" b="-1"/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F85DD12-F733-401E-A99C-63F56E514ABD}"/>
              </a:ext>
            </a:extLst>
          </p:cNvPr>
          <p:cNvSpPr txBox="1"/>
          <p:nvPr/>
        </p:nvSpPr>
        <p:spPr>
          <a:xfrm>
            <a:off x="478974" y="1351508"/>
            <a:ext cx="438331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4400" dirty="0">
                <a:solidFill>
                  <a:srgbClr val="252422"/>
                </a:solidFill>
                <a:effectLst/>
                <a:latin typeface="Bebas Neue" panose="020B0606020202050201" pitchFamily="34" charset="0"/>
                <a:cs typeface="Times New Roman" panose="02020603050405020304" pitchFamily="18" charset="0"/>
              </a:rPr>
              <a:t>Este é um espaço para uma reflexão. Use este lado embaçado da imagem para garantir bom contraste.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58F3B7A0-EAB3-B2B2-FA87-112F37BE539E}"/>
              </a:ext>
            </a:extLst>
          </p:cNvPr>
          <p:cNvGrpSpPr/>
          <p:nvPr/>
        </p:nvGrpSpPr>
        <p:grpSpPr>
          <a:xfrm flipH="1">
            <a:off x="9626137" y="309282"/>
            <a:ext cx="2188490" cy="584341"/>
            <a:chOff x="3199686" y="5762597"/>
            <a:chExt cx="2188490" cy="584341"/>
          </a:xfrm>
          <a:solidFill>
            <a:srgbClr val="403D39"/>
          </a:solidFill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078CC257-379A-FFE6-AB68-96B52E61D3AF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0968EE30-4C4C-C434-4D59-CB3828D6509C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913CADA5-34DC-91D5-1175-099995517EBC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15F3BD75-A7CC-595A-2D5C-6FC287CD4F14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8D957FA0-E7DC-32B2-EC4F-65539453E92D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1D2CBAA8-6167-ADEF-730C-A43BCDDA39D5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F510E699-FE3B-03FB-C5AB-CE3536026A7F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C3633785-0FD3-569D-9F3E-E14AC5EA9B0E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14A8332C-95AF-2DE2-F6AF-2EC70F40DF30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19B2ABDE-DA6E-C796-B113-83EA04C2DAFD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498518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61FCCFB-2447-F213-EC3C-6F27AD59CA6C}"/>
              </a:ext>
            </a:extLst>
          </p:cNvPr>
          <p:cNvSpPr txBox="1"/>
          <p:nvPr/>
        </p:nvSpPr>
        <p:spPr>
          <a:xfrm>
            <a:off x="377373" y="339625"/>
            <a:ext cx="20697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rgbClr val="252422"/>
                </a:solidFill>
                <a:latin typeface="Bebas Neue" panose="020B0606020202050201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0DF4DF0-C0DB-9795-4511-0BD805BE7123}"/>
              </a:ext>
            </a:extLst>
          </p:cNvPr>
          <p:cNvSpPr txBox="1"/>
          <p:nvPr/>
        </p:nvSpPr>
        <p:spPr>
          <a:xfrm>
            <a:off x="461842" y="1074046"/>
            <a:ext cx="27093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EB5E28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pic>
        <p:nvPicPr>
          <p:cNvPr id="1028" name="Picture 4" descr="Código Civil: Lei n. 10.406, de 10 de janeiro de 2002 | Amazon.com.br">
            <a:extLst>
              <a:ext uri="{FF2B5EF4-FFF2-40B4-BE49-F238E27FC236}">
                <a16:creationId xmlns:a16="http://schemas.microsoft.com/office/drawing/2014/main" id="{89623906-EB95-ED7B-DAA6-59502AF21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66" y="2534405"/>
            <a:ext cx="2448857" cy="3634167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ódigo Civil: Lei n. 10.406, de 10 de janeiro de 2002 | Amazon.com.br">
            <a:extLst>
              <a:ext uri="{FF2B5EF4-FFF2-40B4-BE49-F238E27FC236}">
                <a16:creationId xmlns:a16="http://schemas.microsoft.com/office/drawing/2014/main" id="{CB7FF6C2-C2A1-6B26-5E47-FD8E5DA25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2078" y="424372"/>
            <a:ext cx="1154756" cy="1713688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ódigo Civil: Lei n. 10.406, de 10 de janeiro de 2002 | Amazon.com.br">
            <a:extLst>
              <a:ext uri="{FF2B5EF4-FFF2-40B4-BE49-F238E27FC236}">
                <a16:creationId xmlns:a16="http://schemas.microsoft.com/office/drawing/2014/main" id="{8A9D95E7-A5A1-F33D-8491-E9A03EA229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2078" y="2612901"/>
            <a:ext cx="1154756" cy="1713688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ódigo Civil: Lei n. 10.406, de 10 de janeiro de 2002 | Amazon.com.br">
            <a:extLst>
              <a:ext uri="{FF2B5EF4-FFF2-40B4-BE49-F238E27FC236}">
                <a16:creationId xmlns:a16="http://schemas.microsoft.com/office/drawing/2014/main" id="{D91A664B-BFDD-781F-3195-B0013E78ED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2078" y="4801430"/>
            <a:ext cx="1154756" cy="1713688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211DDA3E-9524-C55C-CA14-1652F45C570B}"/>
              </a:ext>
            </a:extLst>
          </p:cNvPr>
          <p:cNvSpPr txBox="1"/>
          <p:nvPr/>
        </p:nvSpPr>
        <p:spPr>
          <a:xfrm>
            <a:off x="2873829" y="3742036"/>
            <a:ext cx="28157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rgbClr val="252422"/>
                </a:solidFill>
                <a:latin typeface="Futura BT" panose="020B0502020204020303" pitchFamily="34" charset="0"/>
              </a:rPr>
              <a:t>Referência na forma ABNT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C3FA16A-FF63-5A70-55F6-EEB7829751EA}"/>
              </a:ext>
            </a:extLst>
          </p:cNvPr>
          <p:cNvSpPr txBox="1"/>
          <p:nvPr/>
        </p:nvSpPr>
        <p:spPr>
          <a:xfrm>
            <a:off x="7249886" y="893623"/>
            <a:ext cx="28157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>
                <a:solidFill>
                  <a:srgbClr val="252422"/>
                </a:solidFill>
                <a:latin typeface="Futura BT" panose="020B0502020204020303" pitchFamily="34" charset="0"/>
              </a:rPr>
              <a:t>Referência na forma ABNT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F24E338-C56C-65A3-B34F-2BF6DE4188B4}"/>
              </a:ext>
            </a:extLst>
          </p:cNvPr>
          <p:cNvSpPr txBox="1"/>
          <p:nvPr/>
        </p:nvSpPr>
        <p:spPr>
          <a:xfrm>
            <a:off x="7249885" y="2992691"/>
            <a:ext cx="28157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>
                <a:solidFill>
                  <a:srgbClr val="252422"/>
                </a:solidFill>
                <a:latin typeface="Futura BT" panose="020B0502020204020303" pitchFamily="34" charset="0"/>
              </a:rPr>
              <a:t>Referência na forma ABNT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F8D5853-6F0D-3123-C94E-865ADA176095}"/>
              </a:ext>
            </a:extLst>
          </p:cNvPr>
          <p:cNvSpPr txBox="1"/>
          <p:nvPr/>
        </p:nvSpPr>
        <p:spPr>
          <a:xfrm>
            <a:off x="7249884" y="5091759"/>
            <a:ext cx="28157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>
                <a:solidFill>
                  <a:srgbClr val="252422"/>
                </a:solidFill>
                <a:latin typeface="Futura BT" panose="020B0502020204020303" pitchFamily="34" charset="0"/>
              </a:rPr>
              <a:t>Referência na forma ABNT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CEB681FA-ADA2-E575-404A-6A18F72DCD20}"/>
              </a:ext>
            </a:extLst>
          </p:cNvPr>
          <p:cNvGrpSpPr/>
          <p:nvPr/>
        </p:nvGrpSpPr>
        <p:grpSpPr>
          <a:xfrm>
            <a:off x="3501110" y="731700"/>
            <a:ext cx="2188490" cy="584341"/>
            <a:chOff x="3199686" y="5762597"/>
            <a:chExt cx="2188490" cy="584341"/>
          </a:xfrm>
          <a:solidFill>
            <a:srgbClr val="403D39"/>
          </a:solidFill>
        </p:grpSpPr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4846736A-5DA9-823B-C8FD-3028242570AA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D35F47F5-7EB1-DF04-6BA1-754903870E04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1CB10A51-84AF-1415-5087-F90F6489D4C9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715C9328-692E-6EFD-A4E3-B2831F6C84FE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CCDCA09E-9442-6DDA-B3CF-AE9A4A0ED6A6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51E05EF5-744A-D915-1C29-9D1F6CBAA1D3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F556B962-4F21-46CC-2276-341A5197F8C0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3761ABE0-4ED9-512B-80C7-0B27296B3A55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999D335F-0924-47CE-067D-3C65BFCB36B6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9492A907-6455-E4B6-E9C6-C1050D1A4EFA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5352FD26-CC9C-BBEA-1537-44577D1C2CA4}"/>
              </a:ext>
            </a:extLst>
          </p:cNvPr>
          <p:cNvCxnSpPr>
            <a:cxnSpLocks/>
          </p:cNvCxnSpPr>
          <p:nvPr/>
        </p:nvCxnSpPr>
        <p:spPr>
          <a:xfrm>
            <a:off x="0" y="6601277"/>
            <a:ext cx="7800975" cy="0"/>
          </a:xfrm>
          <a:prstGeom prst="line">
            <a:avLst/>
          </a:prstGeom>
          <a:ln w="57150">
            <a:solidFill>
              <a:srgbClr val="EB5E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4882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F1E968-22AA-CBDD-06C4-3A0AA64A3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82C1E72-781B-25A1-A1E0-BCFDEA36F6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0E685E46-7AE4-DF2B-AD41-A6764EB91D4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5E28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2698671-EE21-E726-6927-40E8B674FD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0" r="14170"/>
          <a:stretch/>
        </p:blipFill>
        <p:spPr>
          <a:xfrm>
            <a:off x="4667250" y="628650"/>
            <a:ext cx="7086600" cy="5562600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85285538-D08E-9ECD-D2D0-CAE9B9BA84E8}"/>
              </a:ext>
            </a:extLst>
          </p:cNvPr>
          <p:cNvSpPr/>
          <p:nvPr/>
        </p:nvSpPr>
        <p:spPr>
          <a:xfrm>
            <a:off x="0" y="1847850"/>
            <a:ext cx="4667250" cy="2971800"/>
          </a:xfrm>
          <a:prstGeom prst="rect">
            <a:avLst/>
          </a:prstGeom>
          <a:solidFill>
            <a:srgbClr val="2524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350303CD-76C6-95A6-6E1F-F5585898110A}"/>
              </a:ext>
            </a:extLst>
          </p:cNvPr>
          <p:cNvSpPr/>
          <p:nvPr/>
        </p:nvSpPr>
        <p:spPr>
          <a:xfrm>
            <a:off x="276225" y="1266825"/>
            <a:ext cx="4114800" cy="1162050"/>
          </a:xfrm>
          <a:prstGeom prst="rect">
            <a:avLst/>
          </a:prstGeom>
          <a:solidFill>
            <a:srgbClr val="EB5E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37BE5C0-1825-0E12-F2D9-A45705DEBC92}"/>
              </a:ext>
            </a:extLst>
          </p:cNvPr>
          <p:cNvSpPr txBox="1"/>
          <p:nvPr/>
        </p:nvSpPr>
        <p:spPr>
          <a:xfrm>
            <a:off x="1437387" y="1332607"/>
            <a:ext cx="179247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FFFCF2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DIREITO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FFFCF2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CIVIL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10F8726-3B2F-A062-362A-772D96315946}"/>
              </a:ext>
            </a:extLst>
          </p:cNvPr>
          <p:cNvSpPr txBox="1"/>
          <p:nvPr/>
        </p:nvSpPr>
        <p:spPr>
          <a:xfrm>
            <a:off x="1012806" y="2674800"/>
            <a:ext cx="262443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EB5E28"/>
                </a:solidFill>
                <a:effectLst/>
                <a:uLnTx/>
                <a:uFillTx/>
                <a:latin typeface="Bebas Neue" panose="020B0606020202050201" pitchFamily="34" charset="0"/>
                <a:ea typeface="+mn-ea"/>
                <a:cs typeface="+mn-cs"/>
              </a:rPr>
              <a:t>Template</a:t>
            </a:r>
            <a:r>
              <a:rPr kumimoji="0" lang="pt-BR" sz="5400" b="0" i="0" u="none" strike="noStrike" kern="1200" cap="none" spc="0" normalizeH="0" baseline="0" noProof="0" dirty="0">
                <a:ln>
                  <a:noFill/>
                </a:ln>
                <a:solidFill>
                  <a:srgbClr val="EB5E28"/>
                </a:solidFill>
                <a:effectLst/>
                <a:uLnTx/>
                <a:uFillTx/>
                <a:latin typeface="Bebas Neue" panose="020B0606020202050201" pitchFamily="34" charset="0"/>
                <a:ea typeface="+mn-ea"/>
                <a:cs typeface="+mn-cs"/>
              </a:rPr>
              <a:t>+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1" i="0" u="none" strike="noStrike" kern="1200" cap="none" spc="0" normalizeH="0" baseline="0" noProof="0" dirty="0">
                <a:ln>
                  <a:noFill/>
                </a:ln>
                <a:solidFill>
                  <a:srgbClr val="FFFCF2"/>
                </a:solidFill>
                <a:effectLst/>
                <a:uLnTx/>
                <a:uFillTx/>
                <a:latin typeface="Bebas Neue" panose="020B0606020202050201" pitchFamily="34" charset="0"/>
                <a:ea typeface="+mn-ea"/>
                <a:cs typeface="+mn-cs"/>
              </a:rPr>
              <a:t>direito</a:t>
            </a:r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084A6BE1-B897-05D2-C362-94198BC553F4}"/>
              </a:ext>
            </a:extLst>
          </p:cNvPr>
          <p:cNvCxnSpPr/>
          <p:nvPr/>
        </p:nvCxnSpPr>
        <p:spPr>
          <a:xfrm>
            <a:off x="4391025" y="6534150"/>
            <a:ext cx="7800975" cy="0"/>
          </a:xfrm>
          <a:prstGeom prst="line">
            <a:avLst/>
          </a:prstGeom>
          <a:ln w="57150">
            <a:solidFill>
              <a:srgbClr val="2524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1F9B8AA6-98BC-8AEC-A9FE-B984265A3264}"/>
              </a:ext>
            </a:extLst>
          </p:cNvPr>
          <p:cNvCxnSpPr/>
          <p:nvPr/>
        </p:nvCxnSpPr>
        <p:spPr>
          <a:xfrm>
            <a:off x="-19050" y="323850"/>
            <a:ext cx="7800975" cy="0"/>
          </a:xfrm>
          <a:prstGeom prst="line">
            <a:avLst/>
          </a:prstGeom>
          <a:ln w="57150">
            <a:solidFill>
              <a:srgbClr val="2524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Agrupar 1">
            <a:extLst>
              <a:ext uri="{FF2B5EF4-FFF2-40B4-BE49-F238E27FC236}">
                <a16:creationId xmlns:a16="http://schemas.microsoft.com/office/drawing/2014/main" id="{D08FF0A2-C5CA-5127-2068-88DEDF6A21E5}"/>
              </a:ext>
            </a:extLst>
          </p:cNvPr>
          <p:cNvGrpSpPr/>
          <p:nvPr/>
        </p:nvGrpSpPr>
        <p:grpSpPr>
          <a:xfrm flipH="1">
            <a:off x="1437387" y="5400675"/>
            <a:ext cx="2188490" cy="584341"/>
            <a:chOff x="3199686" y="5762597"/>
            <a:chExt cx="2188490" cy="584341"/>
          </a:xfrm>
          <a:solidFill>
            <a:srgbClr val="CCC5B9"/>
          </a:solidFill>
        </p:grpSpPr>
        <p:sp>
          <p:nvSpPr>
            <p:cNvPr id="4" name="Elipse 3">
              <a:extLst>
                <a:ext uri="{FF2B5EF4-FFF2-40B4-BE49-F238E27FC236}">
                  <a16:creationId xmlns:a16="http://schemas.microsoft.com/office/drawing/2014/main" id="{A625D4B5-F24B-61B3-9C61-EBEC2F626FCB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6C6C47C0-0717-6FDE-1D69-AB9415861041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38C5BE70-4797-452F-EA67-985AFB9B222C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2DFCC3B7-23ED-0A8B-C382-2BEE484C9833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967A9778-0E5A-78A3-C53B-F2378321BD1C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03D836EC-5B83-B81C-ED96-396EED62CC96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32CD05E5-6509-DF2B-88B7-6CD4DEB4BED2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554ECA15-57C1-E36F-E129-65FF399BBCF8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FDE148FD-72EA-8143-C96A-A54E951E32DF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F575CAB6-C2C6-195F-707F-F5052C4A8776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5072461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462B3-0A4D-24A1-C46D-9D5622EAE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B19EAD7-C31A-7A71-D51B-4A54207B21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" r="6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0798FE60-A159-F00D-8EC7-4F58ACFF3DA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CCC5B9">
                  <a:alpha val="0"/>
                </a:srgbClr>
              </a:gs>
              <a:gs pos="45000">
                <a:srgbClr val="CCC5B9">
                  <a:alpha val="83000"/>
                </a:srgbClr>
              </a:gs>
              <a:gs pos="100000">
                <a:srgbClr val="CCC5B9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5D75AA1-10C6-EC0F-34F4-A680DA84E2CC}"/>
              </a:ext>
            </a:extLst>
          </p:cNvPr>
          <p:cNvSpPr txBox="1"/>
          <p:nvPr/>
        </p:nvSpPr>
        <p:spPr>
          <a:xfrm>
            <a:off x="9390451" y="384639"/>
            <a:ext cx="20697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rgbClr val="252422"/>
                </a:solidFill>
                <a:latin typeface="Bebas Neue" panose="020B0606020202050201" pitchFamily="34" charset="0"/>
              </a:rPr>
              <a:t>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3CDEF8D-D94A-8A2C-33CB-94BE83C455CA}"/>
              </a:ext>
            </a:extLst>
          </p:cNvPr>
          <p:cNvSpPr txBox="1"/>
          <p:nvPr/>
        </p:nvSpPr>
        <p:spPr>
          <a:xfrm>
            <a:off x="8750852" y="1193028"/>
            <a:ext cx="27093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EB5E28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E9FF94F3-9889-31D9-D1FE-CBD7B1CBB44A}"/>
              </a:ext>
            </a:extLst>
          </p:cNvPr>
          <p:cNvGrpSpPr/>
          <p:nvPr/>
        </p:nvGrpSpPr>
        <p:grpSpPr>
          <a:xfrm flipH="1">
            <a:off x="9669680" y="5889020"/>
            <a:ext cx="2188490" cy="584341"/>
            <a:chOff x="3199686" y="5762597"/>
            <a:chExt cx="2188490" cy="584341"/>
          </a:xfrm>
          <a:solidFill>
            <a:srgbClr val="252422"/>
          </a:solidFill>
        </p:grpSpPr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FBC63684-A99C-59C4-41B9-CBCB2830608C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A949FE6A-4AFB-F9D2-CA12-9A045AE5EC3B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C34AC6DA-BBE6-7BE8-1C08-317A96F56E8B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BD6F19DC-A4FE-32AD-3EE9-D389C8CF1CBC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773A4D3C-5210-9223-6BC8-6067095AE040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0EAC71F7-5E4C-FF19-99E9-3D39977D6085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71C1FC94-8D55-2AB6-824D-8F5971F06942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64B8141C-B6F1-B4F4-ADB4-1B699D4306FF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A1BD5026-EFBF-2BF6-7541-10D74A5CFDD1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2E3F8761-90DA-3F77-072A-F2727530E331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98DF049A-D6FD-26E4-7AF5-220F7949A43C}"/>
              </a:ext>
            </a:extLst>
          </p:cNvPr>
          <p:cNvSpPr txBox="1"/>
          <p:nvPr/>
        </p:nvSpPr>
        <p:spPr>
          <a:xfrm>
            <a:off x="5626210" y="2464530"/>
            <a:ext cx="612718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400" dirty="0">
                <a:solidFill>
                  <a:srgbClr val="FFFCF2"/>
                </a:solidFill>
                <a:latin typeface="Futura BT" panose="020B0502020204020303" pitchFamily="34" charset="0"/>
              </a:rPr>
              <a:t>Este é um espaço para um pequeno texto. </a:t>
            </a:r>
            <a:r>
              <a:rPr lang="pt-BR" sz="4400" b="1" dirty="0">
                <a:solidFill>
                  <a:srgbClr val="EB5E28"/>
                </a:solidFill>
                <a:latin typeface="Futura BT" panose="020B0502020204020303" pitchFamily="34" charset="0"/>
              </a:rPr>
              <a:t>Destaque palavras importantes</a:t>
            </a:r>
            <a:r>
              <a:rPr lang="pt-BR" sz="4400" dirty="0">
                <a:solidFill>
                  <a:srgbClr val="FFFCF2"/>
                </a:solidFill>
                <a:latin typeface="Futura BT" panose="020B0502020204020303" pitchFamily="34" charset="0"/>
              </a:rPr>
              <a:t>.</a:t>
            </a:r>
          </a:p>
        </p:txBody>
      </p:sp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id="{DC53D635-38C5-383D-7A31-3A50DF0EFB3D}"/>
              </a:ext>
            </a:extLst>
          </p:cNvPr>
          <p:cNvCxnSpPr/>
          <p:nvPr/>
        </p:nvCxnSpPr>
        <p:spPr>
          <a:xfrm>
            <a:off x="-19050" y="323850"/>
            <a:ext cx="7800975" cy="0"/>
          </a:xfrm>
          <a:prstGeom prst="line">
            <a:avLst/>
          </a:prstGeom>
          <a:ln w="57150">
            <a:solidFill>
              <a:srgbClr val="FFFC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283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5B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E4F505-CE61-694B-2BC2-2816E5516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Agrupar 8">
            <a:extLst>
              <a:ext uri="{FF2B5EF4-FFF2-40B4-BE49-F238E27FC236}">
                <a16:creationId xmlns:a16="http://schemas.microsoft.com/office/drawing/2014/main" id="{C5F12F6F-B295-B937-C0FC-80F50387E76C}"/>
              </a:ext>
            </a:extLst>
          </p:cNvPr>
          <p:cNvGrpSpPr/>
          <p:nvPr/>
        </p:nvGrpSpPr>
        <p:grpSpPr>
          <a:xfrm>
            <a:off x="-566057" y="1618343"/>
            <a:ext cx="11001828" cy="3831771"/>
            <a:chOff x="-566057" y="1618343"/>
            <a:chExt cx="11001828" cy="3831771"/>
          </a:xfrm>
        </p:grpSpPr>
        <p:sp>
          <p:nvSpPr>
            <p:cNvPr id="2" name="Retângulo: Cantos Arredondados 1">
              <a:extLst>
                <a:ext uri="{FF2B5EF4-FFF2-40B4-BE49-F238E27FC236}">
                  <a16:creationId xmlns:a16="http://schemas.microsoft.com/office/drawing/2014/main" id="{B8222302-1E2A-405D-9752-D4797D71F3ED}"/>
                </a:ext>
              </a:extLst>
            </p:cNvPr>
            <p:cNvSpPr/>
            <p:nvPr/>
          </p:nvSpPr>
          <p:spPr>
            <a:xfrm>
              <a:off x="-566057" y="1618343"/>
              <a:ext cx="11001828" cy="3831771"/>
            </a:xfrm>
            <a:prstGeom prst="roundRect">
              <a:avLst>
                <a:gd name="adj" fmla="val 9849"/>
              </a:avLst>
            </a:prstGeom>
            <a:solidFill>
              <a:srgbClr val="FFFCF2"/>
            </a:solidFill>
            <a:ln w="38100">
              <a:solidFill>
                <a:srgbClr val="EB5E28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5DF6EE09-B8DB-DD3D-CAE0-768BD4B92D6C}"/>
                </a:ext>
              </a:extLst>
            </p:cNvPr>
            <p:cNvSpPr txBox="1"/>
            <p:nvPr/>
          </p:nvSpPr>
          <p:spPr>
            <a:xfrm>
              <a:off x="986971" y="2951371"/>
              <a:ext cx="8737599" cy="14465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r">
                <a:buNone/>
              </a:pPr>
              <a:r>
                <a:rPr lang="pt-BR" sz="4400" dirty="0">
                  <a:solidFill>
                    <a:srgbClr val="252422"/>
                  </a:solidFill>
                  <a:effectLst/>
                  <a:latin typeface="Bebas Neue" panose="020B0606020202050201" pitchFamily="34" charset="0"/>
                  <a:cs typeface="Times New Roman" panose="02020603050405020304" pitchFamily="18" charset="0"/>
                </a:rPr>
                <a:t>Este é um espaço para uma pequena pergunta. Destaque palavras importantes?</a:t>
              </a:r>
            </a:p>
          </p:txBody>
        </p:sp>
      </p:grp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A53B375E-9C9E-52C0-7E53-D1EEA0769536}"/>
              </a:ext>
            </a:extLst>
          </p:cNvPr>
          <p:cNvCxnSpPr>
            <a:cxnSpLocks/>
          </p:cNvCxnSpPr>
          <p:nvPr/>
        </p:nvCxnSpPr>
        <p:spPr>
          <a:xfrm>
            <a:off x="4391025" y="5998935"/>
            <a:ext cx="7800975" cy="0"/>
          </a:xfrm>
          <a:prstGeom prst="line">
            <a:avLst/>
          </a:prstGeom>
          <a:ln w="57150">
            <a:solidFill>
              <a:srgbClr val="2524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2A4DA003-9017-5C34-BC37-179D7AF70EA3}"/>
              </a:ext>
            </a:extLst>
          </p:cNvPr>
          <p:cNvCxnSpPr>
            <a:cxnSpLocks/>
          </p:cNvCxnSpPr>
          <p:nvPr/>
        </p:nvCxnSpPr>
        <p:spPr>
          <a:xfrm>
            <a:off x="4391025" y="6427107"/>
            <a:ext cx="7800975" cy="0"/>
          </a:xfrm>
          <a:prstGeom prst="line">
            <a:avLst/>
          </a:prstGeom>
          <a:ln w="57150">
            <a:solidFill>
              <a:srgbClr val="2524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m 7" descr="Logotipo&#10;&#10;O conteúdo gerado por IA pode estar incorreto.">
            <a:extLst>
              <a:ext uri="{FF2B5EF4-FFF2-40B4-BE49-F238E27FC236}">
                <a16:creationId xmlns:a16="http://schemas.microsoft.com/office/drawing/2014/main" id="{5937A65A-A4DD-0E26-B113-778099B230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" t="12526" r="778" b="23598"/>
          <a:stretch>
            <a:fillRect/>
          </a:stretch>
        </p:blipFill>
        <p:spPr>
          <a:xfrm>
            <a:off x="5017097" y="72570"/>
            <a:ext cx="2157806" cy="140788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207CADF7-3E26-88C4-F04B-5C5051A88BD2}"/>
              </a:ext>
            </a:extLst>
          </p:cNvPr>
          <p:cNvGrpSpPr/>
          <p:nvPr/>
        </p:nvGrpSpPr>
        <p:grpSpPr>
          <a:xfrm flipH="1">
            <a:off x="9626137" y="309282"/>
            <a:ext cx="2188490" cy="584341"/>
            <a:chOff x="3199686" y="5762597"/>
            <a:chExt cx="2188490" cy="584341"/>
          </a:xfrm>
          <a:solidFill>
            <a:srgbClr val="EB5E28"/>
          </a:solidFill>
        </p:grpSpPr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87CDB0B5-C595-EA35-6AC6-ABC2D69F8C04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64B1CF08-2EEA-644F-A65D-36CE57B4D537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F85677AD-21A5-C385-0A00-7E5664E09F6D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BA185D33-CFDE-E1BC-ED81-067AC2C948E7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953B0F76-909C-A081-A355-7396E8D4C465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B312DAC6-C327-3F1C-3884-BA23F586C366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F19BA583-A606-E891-0F5B-915F5A31E75D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B7351D44-04BA-9D0E-DB28-4056D263B024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E820E09B-9419-81A2-3DD2-F1A93D26A760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0FE0A6B8-DC1B-C569-0B21-E66234A0E144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A7196D28-1DB0-3C09-1CF5-D63262E0305D}"/>
              </a:ext>
            </a:extLst>
          </p:cNvPr>
          <p:cNvGrpSpPr/>
          <p:nvPr/>
        </p:nvGrpSpPr>
        <p:grpSpPr>
          <a:xfrm>
            <a:off x="258680" y="414665"/>
            <a:ext cx="2188490" cy="584341"/>
            <a:chOff x="3199686" y="5762597"/>
            <a:chExt cx="2188490" cy="584341"/>
          </a:xfrm>
          <a:solidFill>
            <a:srgbClr val="EB5E28"/>
          </a:solidFill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353CFA06-C06A-BF11-CDDF-933EE7C26FBD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F3C80A69-8176-74B8-EBBB-9F0E983CE4A6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F7523FCC-3B11-69CA-5DB2-F5409F35B8EB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BBC286BA-83C0-B99D-A8A8-4156A0999B3B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CA2B25AD-0999-DA25-3E78-0D37118F5277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id="{82F6D5C6-0BBA-5C14-803D-6C564EB65FD1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09C52EF8-8860-C85B-72F8-DC484AA09B0F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E6476086-552E-FB7C-4DC4-B436442B7CFC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CD06F106-4250-7941-2A57-2F432E2AF914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F017E02A-2CD1-2F7C-2A54-AF16A37B1B66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541293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5B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B0B69D-459B-7D8C-B82B-742B4321E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240E14B-EBB5-EFE7-67F3-821AB19610E5}"/>
              </a:ext>
            </a:extLst>
          </p:cNvPr>
          <p:cNvSpPr txBox="1"/>
          <p:nvPr/>
        </p:nvSpPr>
        <p:spPr>
          <a:xfrm>
            <a:off x="377373" y="339625"/>
            <a:ext cx="20697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rgbClr val="252422"/>
                </a:solidFill>
                <a:latin typeface="Bebas Neue" panose="020B0606020202050201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6C4BD12-C87F-447C-8F87-8C68E72BA736}"/>
              </a:ext>
            </a:extLst>
          </p:cNvPr>
          <p:cNvSpPr txBox="1"/>
          <p:nvPr/>
        </p:nvSpPr>
        <p:spPr>
          <a:xfrm>
            <a:off x="461842" y="1074046"/>
            <a:ext cx="27093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EB5E28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1A060E1-9659-2667-E0D5-01A60F0523F0}"/>
              </a:ext>
            </a:extLst>
          </p:cNvPr>
          <p:cNvSpPr txBox="1"/>
          <p:nvPr/>
        </p:nvSpPr>
        <p:spPr>
          <a:xfrm>
            <a:off x="354159" y="3140224"/>
            <a:ext cx="563415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252422"/>
                </a:solidFill>
                <a:latin typeface="Futura BT" panose="020B0502020204020303" pitchFamily="34" charset="0"/>
              </a:rPr>
              <a:t>Este é um espaço para um pequeno texto. </a:t>
            </a:r>
            <a:r>
              <a:rPr lang="pt-BR" sz="4400" b="1" dirty="0">
                <a:solidFill>
                  <a:srgbClr val="252422"/>
                </a:solidFill>
                <a:latin typeface="Futura BT" panose="020B0502020204020303" pitchFamily="34" charset="0"/>
              </a:rPr>
              <a:t>Destaque palavras importantes</a:t>
            </a:r>
            <a:r>
              <a:rPr lang="pt-BR" sz="4400" dirty="0">
                <a:solidFill>
                  <a:srgbClr val="252422"/>
                </a:solidFill>
                <a:latin typeface="Futura BT" panose="020B0502020204020303" pitchFamily="34" charset="0"/>
              </a:rPr>
              <a:t>.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7C868F61-6FAA-BE2F-BCF2-A594689FAE7A}"/>
              </a:ext>
            </a:extLst>
          </p:cNvPr>
          <p:cNvGrpSpPr/>
          <p:nvPr/>
        </p:nvGrpSpPr>
        <p:grpSpPr>
          <a:xfrm flipH="1">
            <a:off x="9626137" y="309282"/>
            <a:ext cx="2188490" cy="584341"/>
            <a:chOff x="3199686" y="5762597"/>
            <a:chExt cx="2188490" cy="584341"/>
          </a:xfrm>
          <a:solidFill>
            <a:srgbClr val="403D39"/>
          </a:solidFill>
        </p:grpSpPr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FFA12268-163C-A688-F224-54CF26F031B1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62CE1718-49A2-056C-2C64-F50DB321E72A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C392E7B4-DC01-E535-8F57-2673819CC9A8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B77B679C-E787-5C16-88B0-3686C4BF081E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48FA60BC-A4CB-6B1E-3300-C8D42FAA31A6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2D351C6E-9C49-CBE2-DA21-602489B3F2F4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20F7955F-86C1-54B6-3A22-011A9306DE5C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2A244C3C-E076-B3D3-0D6F-27CA6F1A0948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453CA1BD-B6B0-6E18-83A5-D6437A8561A3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852AEC0E-582D-D221-11A3-CA882592E795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ED7C83CD-4281-C67C-19F2-A53CC106493F}"/>
              </a:ext>
            </a:extLst>
          </p:cNvPr>
          <p:cNvCxnSpPr>
            <a:cxnSpLocks/>
          </p:cNvCxnSpPr>
          <p:nvPr/>
        </p:nvCxnSpPr>
        <p:spPr>
          <a:xfrm>
            <a:off x="4391025" y="6427107"/>
            <a:ext cx="7800975" cy="0"/>
          </a:xfrm>
          <a:prstGeom prst="line">
            <a:avLst/>
          </a:prstGeom>
          <a:ln w="57150">
            <a:solidFill>
              <a:srgbClr val="EB5E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313016BC-1FFA-98CA-762C-D1E46EACB01B}"/>
              </a:ext>
            </a:extLst>
          </p:cNvPr>
          <p:cNvGrpSpPr/>
          <p:nvPr/>
        </p:nvGrpSpPr>
        <p:grpSpPr>
          <a:xfrm>
            <a:off x="6311097" y="1165939"/>
            <a:ext cx="5634158" cy="4526122"/>
            <a:chOff x="6311097" y="1165939"/>
            <a:chExt cx="5634158" cy="4526122"/>
          </a:xfrm>
        </p:grpSpPr>
        <p:sp>
          <p:nvSpPr>
            <p:cNvPr id="22" name="Retângulo: Cantos Arredondados 21">
              <a:extLst>
                <a:ext uri="{FF2B5EF4-FFF2-40B4-BE49-F238E27FC236}">
                  <a16:creationId xmlns:a16="http://schemas.microsoft.com/office/drawing/2014/main" id="{967BB47F-CB22-13A9-11C3-4653E98E6474}"/>
                </a:ext>
              </a:extLst>
            </p:cNvPr>
            <p:cNvSpPr/>
            <p:nvPr/>
          </p:nvSpPr>
          <p:spPr>
            <a:xfrm>
              <a:off x="6311097" y="1165939"/>
              <a:ext cx="5634158" cy="4526122"/>
            </a:xfrm>
            <a:prstGeom prst="roundRect">
              <a:avLst>
                <a:gd name="adj" fmla="val 0"/>
              </a:avLst>
            </a:prstGeom>
            <a:solidFill>
              <a:srgbClr val="FFFCF2"/>
            </a:solidFill>
            <a:ln w="38100">
              <a:solidFill>
                <a:srgbClr val="252422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C332CE4D-A29E-863F-9670-1AB49409A318}"/>
                </a:ext>
              </a:extLst>
            </p:cNvPr>
            <p:cNvSpPr txBox="1"/>
            <p:nvPr/>
          </p:nvSpPr>
          <p:spPr>
            <a:xfrm>
              <a:off x="6467557" y="2828697"/>
              <a:ext cx="5370284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000" dirty="0">
                  <a:solidFill>
                    <a:srgbClr val="252422"/>
                  </a:solidFill>
                  <a:latin typeface="Futura BT" panose="020B0502020204020303" pitchFamily="34" charset="0"/>
                </a:rPr>
                <a:t>Este é um espaço para um pequeno texto. </a:t>
              </a:r>
              <a:r>
                <a:rPr lang="pt-BR" sz="4000" b="1" dirty="0">
                  <a:solidFill>
                    <a:srgbClr val="252422"/>
                  </a:solidFill>
                  <a:latin typeface="Futura BT" panose="020B0502020204020303" pitchFamily="34" charset="0"/>
                </a:rPr>
                <a:t>Destaque palavras importantes</a:t>
              </a:r>
              <a:r>
                <a:rPr lang="pt-BR" sz="4000" dirty="0">
                  <a:solidFill>
                    <a:srgbClr val="252422"/>
                  </a:solidFill>
                  <a:latin typeface="Futura BT" panose="020B0502020204020303" pitchFamily="34" charset="0"/>
                </a:rPr>
                <a:t>.</a:t>
              </a:r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B6C4C5CF-6ACF-7812-8921-7CCF7313F689}"/>
                </a:ext>
              </a:extLst>
            </p:cNvPr>
            <p:cNvSpPr txBox="1"/>
            <p:nvPr/>
          </p:nvSpPr>
          <p:spPr>
            <a:xfrm>
              <a:off x="8093277" y="1353178"/>
              <a:ext cx="2069797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6600" b="1" dirty="0">
                  <a:solidFill>
                    <a:srgbClr val="252422"/>
                  </a:solidFill>
                  <a:latin typeface="Bebas Neue" panose="020B0606020202050201" pitchFamily="34" charset="0"/>
                </a:rPr>
                <a:t>TÍTULO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49903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8BAE2DB-E987-EF68-FFE4-18AC016299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" r="6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47111322-7389-A953-2FC3-1911CB7B4AB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403D39">
                  <a:alpha val="0"/>
                </a:srgbClr>
              </a:gs>
              <a:gs pos="45000">
                <a:srgbClr val="403D39">
                  <a:alpha val="83000"/>
                </a:srgbClr>
              </a:gs>
              <a:gs pos="100000">
                <a:srgbClr val="403D39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0C7966D-F0DD-0B93-28EE-473386708D78}"/>
              </a:ext>
            </a:extLst>
          </p:cNvPr>
          <p:cNvSpPr txBox="1"/>
          <p:nvPr/>
        </p:nvSpPr>
        <p:spPr>
          <a:xfrm>
            <a:off x="9390451" y="384639"/>
            <a:ext cx="20697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rgbClr val="FFFCF2"/>
                </a:solidFill>
                <a:latin typeface="Bebas Neue" panose="020B0606020202050201" pitchFamily="34" charset="0"/>
              </a:rPr>
              <a:t>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1235CF2-D926-7FF6-1932-2EF7AAE2B3F7}"/>
              </a:ext>
            </a:extLst>
          </p:cNvPr>
          <p:cNvSpPr txBox="1"/>
          <p:nvPr/>
        </p:nvSpPr>
        <p:spPr>
          <a:xfrm>
            <a:off x="8750852" y="1193028"/>
            <a:ext cx="27093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CCC5B9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A5414980-B09F-6534-71E3-087EB4B57235}"/>
              </a:ext>
            </a:extLst>
          </p:cNvPr>
          <p:cNvGrpSpPr/>
          <p:nvPr/>
        </p:nvGrpSpPr>
        <p:grpSpPr>
          <a:xfrm flipH="1">
            <a:off x="9669680" y="5889020"/>
            <a:ext cx="2188490" cy="584341"/>
            <a:chOff x="3199686" y="5762597"/>
            <a:chExt cx="2188490" cy="584341"/>
          </a:xfrm>
          <a:solidFill>
            <a:srgbClr val="FFFCF2"/>
          </a:solidFill>
        </p:grpSpPr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05C2B6E0-2304-9CD6-FDA2-4D56408C28C9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BA3A12EF-1CB3-8B10-CBF3-8D547DE5EED4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0258A2D1-B00C-4070-39F0-3A77A8681342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AA983991-2949-F66A-D6AC-10D66058906F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EF618E02-C75A-1DA3-668E-C3177E38A798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E8BF33A8-C53E-51BC-4F53-F7170DF94303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1727E634-6294-C466-3F48-45D548FD8218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04100C69-F5C4-41DE-296C-A7A728F24B27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BE20B7C0-EE26-C668-C202-5863AE60017A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493A325A-9A3B-E30B-FE4E-DC522882A626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213C0BAF-CC06-A9DE-E17F-9492280A0AF9}"/>
              </a:ext>
            </a:extLst>
          </p:cNvPr>
          <p:cNvSpPr txBox="1"/>
          <p:nvPr/>
        </p:nvSpPr>
        <p:spPr>
          <a:xfrm>
            <a:off x="5626210" y="2464530"/>
            <a:ext cx="612718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400" dirty="0">
                <a:solidFill>
                  <a:srgbClr val="FFFCF2"/>
                </a:solidFill>
                <a:latin typeface="Futura BT" panose="020B0502020204020303" pitchFamily="34" charset="0"/>
              </a:rPr>
              <a:t>Este é um espaço para um pequeno texto. </a:t>
            </a:r>
            <a:r>
              <a:rPr lang="pt-BR" sz="4400" b="1" dirty="0">
                <a:solidFill>
                  <a:srgbClr val="FFFCF2"/>
                </a:solidFill>
                <a:latin typeface="Futura BT" panose="020B0502020204020303" pitchFamily="34" charset="0"/>
              </a:rPr>
              <a:t>Destaque palavras importantes</a:t>
            </a:r>
            <a:r>
              <a:rPr lang="pt-BR" sz="4400" dirty="0">
                <a:solidFill>
                  <a:srgbClr val="FFFCF2"/>
                </a:solidFill>
                <a:latin typeface="Futura BT" panose="020B0502020204020303" pitchFamily="34" charset="0"/>
              </a:rPr>
              <a:t>.</a:t>
            </a:r>
          </a:p>
        </p:txBody>
      </p:sp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id="{83B9EB96-EFC7-DF11-3B8F-8DCD813B24DF}"/>
              </a:ext>
            </a:extLst>
          </p:cNvPr>
          <p:cNvCxnSpPr/>
          <p:nvPr/>
        </p:nvCxnSpPr>
        <p:spPr>
          <a:xfrm>
            <a:off x="-19050" y="323850"/>
            <a:ext cx="7800975" cy="0"/>
          </a:xfrm>
          <a:prstGeom prst="line">
            <a:avLst/>
          </a:prstGeom>
          <a:ln w="57150">
            <a:solidFill>
              <a:srgbClr val="EB5E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9760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5B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991DCD-6650-82C7-7BDC-A4FB8BA05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40FB8970-C5F6-A82F-268C-C6182105BA8F}"/>
              </a:ext>
            </a:extLst>
          </p:cNvPr>
          <p:cNvSpPr txBox="1"/>
          <p:nvPr/>
        </p:nvSpPr>
        <p:spPr>
          <a:xfrm>
            <a:off x="9580785" y="340233"/>
            <a:ext cx="20697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rgbClr val="252422"/>
                </a:solidFill>
                <a:latin typeface="Bebas Neue" panose="020B0606020202050201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5B5BBFB-F8E9-3179-FA30-16C5A6E455AA}"/>
              </a:ext>
            </a:extLst>
          </p:cNvPr>
          <p:cNvSpPr txBox="1"/>
          <p:nvPr/>
        </p:nvSpPr>
        <p:spPr>
          <a:xfrm>
            <a:off x="8941186" y="1060996"/>
            <a:ext cx="27093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EB5E28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EF467B9-76B5-FD4B-F4B5-CBE2A44141CA}"/>
              </a:ext>
            </a:extLst>
          </p:cNvPr>
          <p:cNvSpPr txBox="1"/>
          <p:nvPr/>
        </p:nvSpPr>
        <p:spPr>
          <a:xfrm>
            <a:off x="6299164" y="2573104"/>
            <a:ext cx="563415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400" dirty="0">
                <a:solidFill>
                  <a:srgbClr val="252422"/>
                </a:solidFill>
                <a:latin typeface="Futura BT" panose="020B0502020204020303" pitchFamily="34" charset="0"/>
              </a:rPr>
              <a:t>Este é um espaço para um pequeno texto. </a:t>
            </a:r>
            <a:r>
              <a:rPr lang="pt-BR" sz="4400" b="1" dirty="0">
                <a:solidFill>
                  <a:srgbClr val="252422"/>
                </a:solidFill>
                <a:latin typeface="Futura BT" panose="020B0502020204020303" pitchFamily="34" charset="0"/>
              </a:rPr>
              <a:t>Destaque palavras importantes</a:t>
            </a:r>
            <a:r>
              <a:rPr lang="pt-BR" sz="4400" dirty="0">
                <a:solidFill>
                  <a:srgbClr val="252422"/>
                </a:solidFill>
                <a:latin typeface="Futura BT" panose="020B0502020204020303" pitchFamily="34" charset="0"/>
              </a:rPr>
              <a:t>.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999EBBD1-3293-7797-91A5-1B3CCC6D6FD3}"/>
              </a:ext>
            </a:extLst>
          </p:cNvPr>
          <p:cNvGrpSpPr/>
          <p:nvPr/>
        </p:nvGrpSpPr>
        <p:grpSpPr>
          <a:xfrm>
            <a:off x="258680" y="414665"/>
            <a:ext cx="2188490" cy="584341"/>
            <a:chOff x="3199686" y="5762597"/>
            <a:chExt cx="2188490" cy="584341"/>
          </a:xfrm>
          <a:solidFill>
            <a:srgbClr val="403D39"/>
          </a:solidFill>
        </p:grpSpPr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5A36F207-2377-77C9-77C6-84328DB2EA29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90A453F5-B7ED-A7F3-0B23-85FC3165DF90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4F8C8206-C649-84E5-89F7-6C8EDF1FBA3D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C0551149-DDE8-E2F1-D0DC-84962DFA6C1D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D1F814D2-22B4-6067-149C-3CC538AF8522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79A5834D-5BDC-3024-4DF9-7D0FEFD2F304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CEA1D80B-018E-3029-47F8-B8E76B257347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6B687CAA-745C-BC88-51E6-E6B71BA971A2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9FDF0008-42D1-C0AC-E131-1B8360E85028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6CDDC99E-24EA-EA87-CBDA-D79C0E375BAF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3D050D81-A767-BB30-E3A3-F21EE71FA241}"/>
              </a:ext>
            </a:extLst>
          </p:cNvPr>
          <p:cNvCxnSpPr>
            <a:cxnSpLocks/>
          </p:cNvCxnSpPr>
          <p:nvPr/>
        </p:nvCxnSpPr>
        <p:spPr>
          <a:xfrm>
            <a:off x="0" y="6528707"/>
            <a:ext cx="7800975" cy="0"/>
          </a:xfrm>
          <a:prstGeom prst="line">
            <a:avLst/>
          </a:prstGeom>
          <a:ln w="57150">
            <a:solidFill>
              <a:srgbClr val="EB5E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Agrupar 3">
            <a:extLst>
              <a:ext uri="{FF2B5EF4-FFF2-40B4-BE49-F238E27FC236}">
                <a16:creationId xmlns:a16="http://schemas.microsoft.com/office/drawing/2014/main" id="{D51B870B-6C94-4BD2-DDFF-4C9AA1E3725C}"/>
              </a:ext>
            </a:extLst>
          </p:cNvPr>
          <p:cNvGrpSpPr/>
          <p:nvPr/>
        </p:nvGrpSpPr>
        <p:grpSpPr>
          <a:xfrm>
            <a:off x="258680" y="1522661"/>
            <a:ext cx="5634158" cy="4526122"/>
            <a:chOff x="258680" y="1522661"/>
            <a:chExt cx="5634158" cy="4526122"/>
          </a:xfrm>
        </p:grpSpPr>
        <p:sp>
          <p:nvSpPr>
            <p:cNvPr id="22" name="Retângulo: Cantos Arredondados 21">
              <a:extLst>
                <a:ext uri="{FF2B5EF4-FFF2-40B4-BE49-F238E27FC236}">
                  <a16:creationId xmlns:a16="http://schemas.microsoft.com/office/drawing/2014/main" id="{BF617C5E-707A-B04B-6044-E2BC4874614B}"/>
                </a:ext>
              </a:extLst>
            </p:cNvPr>
            <p:cNvSpPr/>
            <p:nvPr/>
          </p:nvSpPr>
          <p:spPr>
            <a:xfrm>
              <a:off x="258680" y="1522661"/>
              <a:ext cx="5634158" cy="4526122"/>
            </a:xfrm>
            <a:prstGeom prst="roundRect">
              <a:avLst>
                <a:gd name="adj" fmla="val 0"/>
              </a:avLst>
            </a:prstGeom>
            <a:solidFill>
              <a:srgbClr val="FFFCF2"/>
            </a:solidFill>
            <a:ln w="38100">
              <a:solidFill>
                <a:srgbClr val="252422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82EE1C06-BDBA-D87D-F22F-294DFAE2C4C4}"/>
                </a:ext>
              </a:extLst>
            </p:cNvPr>
            <p:cNvSpPr txBox="1"/>
            <p:nvPr/>
          </p:nvSpPr>
          <p:spPr>
            <a:xfrm>
              <a:off x="415140" y="3185419"/>
              <a:ext cx="5370284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000" dirty="0">
                  <a:solidFill>
                    <a:srgbClr val="252422"/>
                  </a:solidFill>
                  <a:latin typeface="Futura BT" panose="020B0502020204020303" pitchFamily="34" charset="0"/>
                </a:rPr>
                <a:t>Este é um espaço para um pequeno texto. </a:t>
              </a:r>
              <a:r>
                <a:rPr lang="pt-BR" sz="4000" b="1" dirty="0">
                  <a:solidFill>
                    <a:srgbClr val="252422"/>
                  </a:solidFill>
                  <a:latin typeface="Futura BT" panose="020B0502020204020303" pitchFamily="34" charset="0"/>
                </a:rPr>
                <a:t>Destaque palavras importantes</a:t>
              </a:r>
              <a:r>
                <a:rPr lang="pt-BR" sz="4000" dirty="0">
                  <a:solidFill>
                    <a:srgbClr val="252422"/>
                  </a:solidFill>
                  <a:latin typeface="Futura BT" panose="020B0502020204020303" pitchFamily="34" charset="0"/>
                </a:rPr>
                <a:t>.</a:t>
              </a:r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744C0460-FB0D-A822-DF86-78741BC7157A}"/>
                </a:ext>
              </a:extLst>
            </p:cNvPr>
            <p:cNvSpPr txBox="1"/>
            <p:nvPr/>
          </p:nvSpPr>
          <p:spPr>
            <a:xfrm>
              <a:off x="2040860" y="1709900"/>
              <a:ext cx="2069797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6600" b="1" dirty="0">
                  <a:solidFill>
                    <a:srgbClr val="252422"/>
                  </a:solidFill>
                  <a:latin typeface="Bebas Neue" panose="020B0606020202050201" pitchFamily="34" charset="0"/>
                </a:rPr>
                <a:t>TÍTULO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027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5B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D44712-5DAF-C7C5-7D68-313CDDF2CD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5BC39CE-97DE-54A0-7C33-28BE2EA994B2}"/>
              </a:ext>
            </a:extLst>
          </p:cNvPr>
          <p:cNvSpPr txBox="1"/>
          <p:nvPr/>
        </p:nvSpPr>
        <p:spPr>
          <a:xfrm>
            <a:off x="377373" y="339625"/>
            <a:ext cx="20697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rgbClr val="252422"/>
                </a:solidFill>
                <a:latin typeface="Bebas Neue" panose="020B0606020202050201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6A7DD79-1313-ADAA-1852-157B4DF04D4E}"/>
              </a:ext>
            </a:extLst>
          </p:cNvPr>
          <p:cNvSpPr txBox="1"/>
          <p:nvPr/>
        </p:nvSpPr>
        <p:spPr>
          <a:xfrm>
            <a:off x="461842" y="1074046"/>
            <a:ext cx="27093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EB5E28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8A932F6-B2D6-A44A-FAD7-551A8D305306}"/>
              </a:ext>
            </a:extLst>
          </p:cNvPr>
          <p:cNvSpPr txBox="1"/>
          <p:nvPr/>
        </p:nvSpPr>
        <p:spPr>
          <a:xfrm>
            <a:off x="354159" y="3140224"/>
            <a:ext cx="563415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252422"/>
                </a:solidFill>
                <a:latin typeface="Futura BT" panose="020B0502020204020303" pitchFamily="34" charset="0"/>
              </a:rPr>
              <a:t>Este é um espaço para um pequeno texto. </a:t>
            </a:r>
            <a:r>
              <a:rPr lang="pt-BR" sz="4400" b="1" dirty="0">
                <a:solidFill>
                  <a:srgbClr val="252422"/>
                </a:solidFill>
                <a:latin typeface="Futura BT" panose="020B0502020204020303" pitchFamily="34" charset="0"/>
              </a:rPr>
              <a:t>Destaque palavras importantes</a:t>
            </a:r>
            <a:r>
              <a:rPr lang="pt-BR" sz="4400" dirty="0">
                <a:solidFill>
                  <a:srgbClr val="252422"/>
                </a:solidFill>
                <a:latin typeface="Futura BT" panose="020B0502020204020303" pitchFamily="34" charset="0"/>
              </a:rPr>
              <a:t>.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917851EC-1C2F-66ED-2E5E-CE3DDCC0FF82}"/>
              </a:ext>
            </a:extLst>
          </p:cNvPr>
          <p:cNvGrpSpPr/>
          <p:nvPr/>
        </p:nvGrpSpPr>
        <p:grpSpPr>
          <a:xfrm flipH="1">
            <a:off x="9626137" y="309282"/>
            <a:ext cx="2188490" cy="584341"/>
            <a:chOff x="3199686" y="5762597"/>
            <a:chExt cx="2188490" cy="584341"/>
          </a:xfrm>
          <a:solidFill>
            <a:srgbClr val="403D39"/>
          </a:solidFill>
        </p:grpSpPr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BB5EDCC5-9E64-D73A-DC94-FDCED6883888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B541092B-998E-3D46-4122-5AEF06B0965B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899C35F8-0FA2-7AEC-9E77-DCDB0C99F3B0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1E8357CE-5B4A-FCEE-F29B-2BBCDFB15CA0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0AF2EB14-A5F3-5992-DA47-11E44DA816C2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D755678F-6E53-780C-D210-8E65A39B533E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90BD4BD0-0824-D5E7-0F34-6DD96B60F3B9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7BC4CC20-BEF0-D683-7F5B-A5176380CA8B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E7DDBCA2-4B4C-893A-862E-52AA85AF9D03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BDF9C069-5E16-D8D7-C177-FC13EDCE2690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17973F04-26BA-6F26-94DD-75838DB3339E}"/>
              </a:ext>
            </a:extLst>
          </p:cNvPr>
          <p:cNvCxnSpPr>
            <a:cxnSpLocks/>
          </p:cNvCxnSpPr>
          <p:nvPr/>
        </p:nvCxnSpPr>
        <p:spPr>
          <a:xfrm>
            <a:off x="4391025" y="6427107"/>
            <a:ext cx="7800975" cy="0"/>
          </a:xfrm>
          <a:prstGeom prst="line">
            <a:avLst/>
          </a:prstGeom>
          <a:ln w="57150">
            <a:solidFill>
              <a:srgbClr val="EB5E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m 4" descr="Uma imagem contendo no interior, olhando, em pé, porta&#10;&#10;O conteúdo gerado por IA pode estar incorreto.">
            <a:extLst>
              <a:ext uri="{FF2B5EF4-FFF2-40B4-BE49-F238E27FC236}">
                <a16:creationId xmlns:a16="http://schemas.microsoft.com/office/drawing/2014/main" id="{92D5502F-0F4F-DF17-ECE9-B4F0F8019E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51"/>
          <a:stretch>
            <a:fillRect/>
          </a:stretch>
        </p:blipFill>
        <p:spPr>
          <a:xfrm>
            <a:off x="6578146" y="1197854"/>
            <a:ext cx="4908315" cy="4884943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464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5B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9460DF-E371-3052-B617-398865F8D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D9E723AA-6A2B-F8EF-35A6-ED3982AE9407}"/>
              </a:ext>
            </a:extLst>
          </p:cNvPr>
          <p:cNvSpPr txBox="1"/>
          <p:nvPr/>
        </p:nvSpPr>
        <p:spPr>
          <a:xfrm>
            <a:off x="9580785" y="340233"/>
            <a:ext cx="20697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rgbClr val="252422"/>
                </a:solidFill>
                <a:latin typeface="Bebas Neue" panose="020B0606020202050201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8545703-C314-DC55-B706-9E5EFA1F0F83}"/>
              </a:ext>
            </a:extLst>
          </p:cNvPr>
          <p:cNvSpPr txBox="1"/>
          <p:nvPr/>
        </p:nvSpPr>
        <p:spPr>
          <a:xfrm>
            <a:off x="8941186" y="1060996"/>
            <a:ext cx="27093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EB5E28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2A74E67-1B57-63A9-03BF-C4F7153D3B96}"/>
              </a:ext>
            </a:extLst>
          </p:cNvPr>
          <p:cNvSpPr txBox="1"/>
          <p:nvPr/>
        </p:nvSpPr>
        <p:spPr>
          <a:xfrm>
            <a:off x="6299164" y="2573104"/>
            <a:ext cx="563415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400" dirty="0">
                <a:solidFill>
                  <a:srgbClr val="252422"/>
                </a:solidFill>
                <a:latin typeface="Futura BT" panose="020B0502020204020303" pitchFamily="34" charset="0"/>
              </a:rPr>
              <a:t>Este é um espaço para um pequeno texto. </a:t>
            </a:r>
            <a:r>
              <a:rPr lang="pt-BR" sz="4400" b="1" dirty="0">
                <a:solidFill>
                  <a:srgbClr val="252422"/>
                </a:solidFill>
                <a:latin typeface="Futura BT" panose="020B0502020204020303" pitchFamily="34" charset="0"/>
              </a:rPr>
              <a:t>Destaque palavras importantes</a:t>
            </a:r>
            <a:r>
              <a:rPr lang="pt-BR" sz="4400" dirty="0">
                <a:solidFill>
                  <a:srgbClr val="252422"/>
                </a:solidFill>
                <a:latin typeface="Futura BT" panose="020B0502020204020303" pitchFamily="34" charset="0"/>
              </a:rPr>
              <a:t>.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0BBB76F2-8577-CFC3-B5D1-3FF32DCB9455}"/>
              </a:ext>
            </a:extLst>
          </p:cNvPr>
          <p:cNvGrpSpPr/>
          <p:nvPr/>
        </p:nvGrpSpPr>
        <p:grpSpPr>
          <a:xfrm>
            <a:off x="258680" y="414665"/>
            <a:ext cx="2188490" cy="584341"/>
            <a:chOff x="3199686" y="5762597"/>
            <a:chExt cx="2188490" cy="584341"/>
          </a:xfrm>
          <a:solidFill>
            <a:srgbClr val="403D39"/>
          </a:solidFill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A9F7ECEE-F0F1-4EA7-9C3E-BEDFD8DD9F89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9A85FDFA-4318-03FC-CDF4-669DBFBA971C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6874D81F-011E-37CA-700F-5078D7A8DDE4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440CA2A3-1F4A-4E4A-F9C8-A4DCB351B621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6175D560-4EF6-8998-0163-9D33BFAA5217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262BD45E-562D-63F0-8228-4AACB36CDDBB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4F78ABDA-1F70-D705-C7DB-911D87F84997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E3B93294-E075-34F8-3D29-442E9AD5EB70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3F8BCCEC-21B2-4469-A1F7-EC1CD4B2FF63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7CC13A31-32AF-BE9E-8DD1-D73C329AFA41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94AAAE95-18F8-A729-0D6D-3702FD9CFD5D}"/>
              </a:ext>
            </a:extLst>
          </p:cNvPr>
          <p:cNvCxnSpPr>
            <a:cxnSpLocks/>
          </p:cNvCxnSpPr>
          <p:nvPr/>
        </p:nvCxnSpPr>
        <p:spPr>
          <a:xfrm>
            <a:off x="0" y="6528707"/>
            <a:ext cx="7800975" cy="0"/>
          </a:xfrm>
          <a:prstGeom prst="line">
            <a:avLst/>
          </a:prstGeom>
          <a:ln w="57150">
            <a:solidFill>
              <a:srgbClr val="EB5E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m 16">
            <a:extLst>
              <a:ext uri="{FF2B5EF4-FFF2-40B4-BE49-F238E27FC236}">
                <a16:creationId xmlns:a16="http://schemas.microsoft.com/office/drawing/2014/main" id="{1F6B4CDD-0487-EDCD-776C-7468B01B74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6" r="16596"/>
          <a:stretch/>
        </p:blipFill>
        <p:spPr>
          <a:xfrm>
            <a:off x="915012" y="1321385"/>
            <a:ext cx="4908315" cy="4884943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98340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5B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AE7E7A-1A52-160C-8C62-FE4E30137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78153724-8EF8-E7AE-9032-2D0FC91845ED}"/>
              </a:ext>
            </a:extLst>
          </p:cNvPr>
          <p:cNvSpPr txBox="1"/>
          <p:nvPr/>
        </p:nvSpPr>
        <p:spPr>
          <a:xfrm>
            <a:off x="377373" y="339625"/>
            <a:ext cx="20697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rgbClr val="252422"/>
                </a:solidFill>
                <a:latin typeface="Bebas Neue" panose="020B0606020202050201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68904FD-4A08-3044-0649-D7B042CC11F6}"/>
              </a:ext>
            </a:extLst>
          </p:cNvPr>
          <p:cNvSpPr txBox="1"/>
          <p:nvPr/>
        </p:nvSpPr>
        <p:spPr>
          <a:xfrm>
            <a:off x="461842" y="1074046"/>
            <a:ext cx="27093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EB5E28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36C91026-CDBF-28EB-9978-6E20BB08296F}"/>
              </a:ext>
            </a:extLst>
          </p:cNvPr>
          <p:cNvGrpSpPr/>
          <p:nvPr/>
        </p:nvGrpSpPr>
        <p:grpSpPr>
          <a:xfrm flipH="1">
            <a:off x="9626137" y="309282"/>
            <a:ext cx="2188490" cy="584341"/>
            <a:chOff x="3199686" y="5762597"/>
            <a:chExt cx="2188490" cy="584341"/>
          </a:xfrm>
          <a:solidFill>
            <a:srgbClr val="403D39"/>
          </a:solidFill>
        </p:grpSpPr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1A38B065-13BD-951E-1D0F-E5BA09522301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4E3CECF3-F696-CE4D-170C-B3A0751C1BEF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4E3E23F0-4745-3558-7A08-C021FD3660D6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F471B302-4569-BD07-9F68-4ADA08FD8EBE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A69F4380-D8AB-F8E3-F71D-9C9515DB398A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A2116AD9-9B2B-875B-CCCE-1F9FA88C9839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F6ABBDFB-A419-377A-AE00-CF3E0F385343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F7308CB1-D745-9BCA-513F-4453F2CF3D3A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9371D3F7-18C5-ADE1-15D1-A5431933B25D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902B340C-8F74-6990-46FF-3F6CC96D4EDC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7FB30414-A4C7-A11B-50A1-0CFAC6E6E172}"/>
              </a:ext>
            </a:extLst>
          </p:cNvPr>
          <p:cNvCxnSpPr>
            <a:cxnSpLocks/>
          </p:cNvCxnSpPr>
          <p:nvPr/>
        </p:nvCxnSpPr>
        <p:spPr>
          <a:xfrm>
            <a:off x="4391025" y="6499678"/>
            <a:ext cx="7800975" cy="0"/>
          </a:xfrm>
          <a:prstGeom prst="line">
            <a:avLst/>
          </a:prstGeom>
          <a:ln w="57150">
            <a:solidFill>
              <a:srgbClr val="EB5E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m 4">
            <a:extLst>
              <a:ext uri="{FF2B5EF4-FFF2-40B4-BE49-F238E27FC236}">
                <a16:creationId xmlns:a16="http://schemas.microsoft.com/office/drawing/2014/main" id="{12F18D95-A78A-E2F6-0474-669341B418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6" r="16596"/>
          <a:stretch/>
        </p:blipFill>
        <p:spPr>
          <a:xfrm>
            <a:off x="870857" y="2465743"/>
            <a:ext cx="2632750" cy="2620214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68BA1F8A-7563-DCF8-E435-9F4E47EAB8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7" r="16507"/>
          <a:stretch/>
        </p:blipFill>
        <p:spPr>
          <a:xfrm>
            <a:off x="4779626" y="3503707"/>
            <a:ext cx="2632750" cy="2620214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m 17" descr="Uma imagem contendo no interior, olhando, em pé, porta&#10;&#10;O conteúdo gerado por IA pode estar incorreto.">
            <a:extLst>
              <a:ext uri="{FF2B5EF4-FFF2-40B4-BE49-F238E27FC236}">
                <a16:creationId xmlns:a16="http://schemas.microsoft.com/office/drawing/2014/main" id="{5BE3CA5B-55F8-1EA6-FD26-10A0356172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51"/>
          <a:stretch>
            <a:fillRect/>
          </a:stretch>
        </p:blipFill>
        <p:spPr>
          <a:xfrm>
            <a:off x="8688395" y="2465743"/>
            <a:ext cx="2632750" cy="2620214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EAF3B667-FA6D-1FBA-6F53-12DAA4432BBE}"/>
              </a:ext>
            </a:extLst>
          </p:cNvPr>
          <p:cNvSpPr txBox="1"/>
          <p:nvPr/>
        </p:nvSpPr>
        <p:spPr>
          <a:xfrm>
            <a:off x="403013" y="5306900"/>
            <a:ext cx="37386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252422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1102FE3F-FB1F-C792-22E2-521C1969EC28}"/>
              </a:ext>
            </a:extLst>
          </p:cNvPr>
          <p:cNvSpPr txBox="1"/>
          <p:nvPr/>
        </p:nvSpPr>
        <p:spPr>
          <a:xfrm>
            <a:off x="4226699" y="2173843"/>
            <a:ext cx="37386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252422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76E8D35D-0D78-E265-F75E-1DE9F53A04C8}"/>
              </a:ext>
            </a:extLst>
          </p:cNvPr>
          <p:cNvSpPr txBox="1"/>
          <p:nvPr/>
        </p:nvSpPr>
        <p:spPr>
          <a:xfrm>
            <a:off x="8192705" y="5306899"/>
            <a:ext cx="37386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252422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</p:spTree>
    <p:extLst>
      <p:ext uri="{BB962C8B-B14F-4D97-AF65-F5344CB8AC3E}">
        <p14:creationId xmlns:p14="http://schemas.microsoft.com/office/powerpoint/2010/main" val="433934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9" grpId="0"/>
      <p:bldP spid="20" grpId="0"/>
      <p:bldP spid="2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5B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42E3A1-6DEC-2E87-18EE-F93EE92D8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D3D806A8-7C67-2B43-552C-5B7D18718BBA}"/>
              </a:ext>
            </a:extLst>
          </p:cNvPr>
          <p:cNvSpPr txBox="1"/>
          <p:nvPr/>
        </p:nvSpPr>
        <p:spPr>
          <a:xfrm>
            <a:off x="9580785" y="340233"/>
            <a:ext cx="20697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rgbClr val="252422"/>
                </a:solidFill>
                <a:latin typeface="Bebas Neue" panose="020B0606020202050201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AF0963B-75CD-4B25-88ED-CC005831985A}"/>
              </a:ext>
            </a:extLst>
          </p:cNvPr>
          <p:cNvSpPr txBox="1"/>
          <p:nvPr/>
        </p:nvSpPr>
        <p:spPr>
          <a:xfrm>
            <a:off x="8941186" y="1060996"/>
            <a:ext cx="27093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EB5E28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AA3EE225-DB4B-6AE0-BEFA-A69231906A2A}"/>
              </a:ext>
            </a:extLst>
          </p:cNvPr>
          <p:cNvGrpSpPr/>
          <p:nvPr/>
        </p:nvGrpSpPr>
        <p:grpSpPr>
          <a:xfrm>
            <a:off x="258680" y="414665"/>
            <a:ext cx="2188490" cy="584341"/>
            <a:chOff x="3199686" y="5762597"/>
            <a:chExt cx="2188490" cy="584341"/>
          </a:xfrm>
          <a:solidFill>
            <a:srgbClr val="403D39"/>
          </a:solidFill>
        </p:grpSpPr>
        <p:sp>
          <p:nvSpPr>
            <p:cNvPr id="5" name="Elipse 4">
              <a:extLst>
                <a:ext uri="{FF2B5EF4-FFF2-40B4-BE49-F238E27FC236}">
                  <a16:creationId xmlns:a16="http://schemas.microsoft.com/office/drawing/2014/main" id="{4BF4FDE9-32D4-80FE-1CFF-6E051DE97D57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7177C83D-A860-38AD-EA59-B9FDA30C68E4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55F18D0F-BC4F-60A4-BC84-4E4731B84BBA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1C31200B-002D-CE13-3440-17DA96E6B2FD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5EDFEC58-D1CA-B685-1C98-49DD35F947E8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F17DBEEC-F2C9-06BB-8F80-00E913B66CF3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CEBC88D2-F657-4922-6BDB-588CE6A83E22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14F49F01-6A8B-2E6E-005F-84E3C70DEC8F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74C72FF6-0930-2A9E-EBD7-80CF0A48AACB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CE4B4FB1-05F1-56D3-B23B-AB7828C56432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5" name="Paralelogramo 14">
            <a:extLst>
              <a:ext uri="{FF2B5EF4-FFF2-40B4-BE49-F238E27FC236}">
                <a16:creationId xmlns:a16="http://schemas.microsoft.com/office/drawing/2014/main" id="{23D05F15-386A-507C-3E92-CD8B39C3D341}"/>
              </a:ext>
            </a:extLst>
          </p:cNvPr>
          <p:cNvSpPr/>
          <p:nvPr/>
        </p:nvSpPr>
        <p:spPr>
          <a:xfrm>
            <a:off x="-638629" y="2177143"/>
            <a:ext cx="12119429" cy="696686"/>
          </a:xfrm>
          <a:prstGeom prst="parallelogram">
            <a:avLst/>
          </a:prstGeom>
          <a:solidFill>
            <a:srgbClr val="252422"/>
          </a:solidFill>
          <a:ln w="38100">
            <a:solidFill>
              <a:srgbClr val="EB5E2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>
                <a:solidFill>
                  <a:srgbClr val="FFFCF2"/>
                </a:solidFill>
                <a:latin typeface="Futura BT" panose="020B0502020204020303" pitchFamily="34" charset="0"/>
              </a:rPr>
              <a:t>Pequeno texto sobre um assunto</a:t>
            </a:r>
          </a:p>
        </p:txBody>
      </p:sp>
      <p:sp>
        <p:nvSpPr>
          <p:cNvPr id="16" name="Paralelogramo 15">
            <a:extLst>
              <a:ext uri="{FF2B5EF4-FFF2-40B4-BE49-F238E27FC236}">
                <a16:creationId xmlns:a16="http://schemas.microsoft.com/office/drawing/2014/main" id="{FCB7668D-4C14-C81B-74D8-01B40E243A39}"/>
              </a:ext>
            </a:extLst>
          </p:cNvPr>
          <p:cNvSpPr/>
          <p:nvPr/>
        </p:nvSpPr>
        <p:spPr>
          <a:xfrm>
            <a:off x="-638630" y="3091523"/>
            <a:ext cx="12119429" cy="696686"/>
          </a:xfrm>
          <a:prstGeom prst="parallelogram">
            <a:avLst/>
          </a:prstGeom>
          <a:solidFill>
            <a:srgbClr val="EB5E28"/>
          </a:solidFill>
          <a:ln w="38100">
            <a:solidFill>
              <a:srgbClr val="25242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>
                <a:solidFill>
                  <a:srgbClr val="FFFCF2"/>
                </a:solidFill>
                <a:latin typeface="Futura BT" panose="020B0502020204020303" pitchFamily="34" charset="0"/>
              </a:rPr>
              <a:t>Pequeno texto sobre um assunto</a:t>
            </a:r>
          </a:p>
        </p:txBody>
      </p:sp>
      <p:sp>
        <p:nvSpPr>
          <p:cNvPr id="17" name="Paralelogramo 16">
            <a:extLst>
              <a:ext uri="{FF2B5EF4-FFF2-40B4-BE49-F238E27FC236}">
                <a16:creationId xmlns:a16="http://schemas.microsoft.com/office/drawing/2014/main" id="{193E428F-A73F-D319-B906-6D5A225FFDC9}"/>
              </a:ext>
            </a:extLst>
          </p:cNvPr>
          <p:cNvSpPr/>
          <p:nvPr/>
        </p:nvSpPr>
        <p:spPr>
          <a:xfrm>
            <a:off x="-638629" y="4005903"/>
            <a:ext cx="12119429" cy="696686"/>
          </a:xfrm>
          <a:prstGeom prst="parallelogram">
            <a:avLst/>
          </a:prstGeom>
          <a:solidFill>
            <a:srgbClr val="252422"/>
          </a:solidFill>
          <a:ln w="38100">
            <a:solidFill>
              <a:srgbClr val="EB5E2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>
                <a:solidFill>
                  <a:srgbClr val="FFFCF2"/>
                </a:solidFill>
                <a:latin typeface="Futura BT" panose="020B0502020204020303" pitchFamily="34" charset="0"/>
              </a:rPr>
              <a:t>Pequeno texto sobre um assunto</a:t>
            </a:r>
          </a:p>
        </p:txBody>
      </p:sp>
      <p:sp>
        <p:nvSpPr>
          <p:cNvPr id="18" name="Paralelogramo 17">
            <a:extLst>
              <a:ext uri="{FF2B5EF4-FFF2-40B4-BE49-F238E27FC236}">
                <a16:creationId xmlns:a16="http://schemas.microsoft.com/office/drawing/2014/main" id="{468A8F5B-DF53-98BF-E7EA-56FDFA91FFAA}"/>
              </a:ext>
            </a:extLst>
          </p:cNvPr>
          <p:cNvSpPr/>
          <p:nvPr/>
        </p:nvSpPr>
        <p:spPr>
          <a:xfrm>
            <a:off x="-638630" y="4920283"/>
            <a:ext cx="12119429" cy="696686"/>
          </a:xfrm>
          <a:prstGeom prst="parallelogram">
            <a:avLst/>
          </a:prstGeom>
          <a:solidFill>
            <a:srgbClr val="EB5E28"/>
          </a:solidFill>
          <a:ln w="38100">
            <a:solidFill>
              <a:srgbClr val="25242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>
                <a:solidFill>
                  <a:srgbClr val="FFFCF2"/>
                </a:solidFill>
                <a:latin typeface="Futura BT" panose="020B0502020204020303" pitchFamily="34" charset="0"/>
              </a:rPr>
              <a:t>Pequeno texto sobre um assunto</a:t>
            </a:r>
          </a:p>
        </p:txBody>
      </p:sp>
      <p:sp>
        <p:nvSpPr>
          <p:cNvPr id="19" name="Paralelogramo 18">
            <a:extLst>
              <a:ext uri="{FF2B5EF4-FFF2-40B4-BE49-F238E27FC236}">
                <a16:creationId xmlns:a16="http://schemas.microsoft.com/office/drawing/2014/main" id="{73B98CDC-81DE-E7EB-7E13-3B7908DF6560}"/>
              </a:ext>
            </a:extLst>
          </p:cNvPr>
          <p:cNvSpPr/>
          <p:nvPr/>
        </p:nvSpPr>
        <p:spPr>
          <a:xfrm>
            <a:off x="-679753" y="5834664"/>
            <a:ext cx="12119429" cy="696686"/>
          </a:xfrm>
          <a:prstGeom prst="parallelogram">
            <a:avLst/>
          </a:prstGeom>
          <a:solidFill>
            <a:srgbClr val="252422"/>
          </a:solidFill>
          <a:ln w="38100">
            <a:solidFill>
              <a:srgbClr val="EB5E2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>
                <a:solidFill>
                  <a:srgbClr val="FFFCF2"/>
                </a:solidFill>
                <a:latin typeface="Futura BT" panose="020B0502020204020303" pitchFamily="34" charset="0"/>
              </a:rPr>
              <a:t>Pequeno texto sobre um assunto</a:t>
            </a:r>
          </a:p>
        </p:txBody>
      </p:sp>
    </p:spTree>
    <p:extLst>
      <p:ext uri="{BB962C8B-B14F-4D97-AF65-F5344CB8AC3E}">
        <p14:creationId xmlns:p14="http://schemas.microsoft.com/office/powerpoint/2010/main" val="69864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5B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AA5F9F-C710-2D6E-3422-2D2123917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4DF1F24C-C978-1B9B-AB70-C9CCC5076AC6}"/>
              </a:ext>
            </a:extLst>
          </p:cNvPr>
          <p:cNvSpPr txBox="1"/>
          <p:nvPr/>
        </p:nvSpPr>
        <p:spPr>
          <a:xfrm>
            <a:off x="377373" y="339625"/>
            <a:ext cx="20697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rgbClr val="252422"/>
                </a:solidFill>
                <a:latin typeface="Bebas Neue" panose="020B0606020202050201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917FBAE-2960-5CDE-0C3B-8B7F7E2ABB8B}"/>
              </a:ext>
            </a:extLst>
          </p:cNvPr>
          <p:cNvSpPr txBox="1"/>
          <p:nvPr/>
        </p:nvSpPr>
        <p:spPr>
          <a:xfrm>
            <a:off x="461842" y="1074046"/>
            <a:ext cx="27093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EB5E28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30772031-949D-FE34-5FF8-D9B2F078DFB4}"/>
              </a:ext>
            </a:extLst>
          </p:cNvPr>
          <p:cNvGrpSpPr/>
          <p:nvPr/>
        </p:nvGrpSpPr>
        <p:grpSpPr>
          <a:xfrm>
            <a:off x="3386606" y="339625"/>
            <a:ext cx="8343552" cy="2577746"/>
            <a:chOff x="3386606" y="339625"/>
            <a:chExt cx="8343552" cy="2577746"/>
          </a:xfrm>
        </p:grpSpPr>
        <p:sp>
          <p:nvSpPr>
            <p:cNvPr id="4" name="Retângulo: Cantos Arredondados 3">
              <a:extLst>
                <a:ext uri="{FF2B5EF4-FFF2-40B4-BE49-F238E27FC236}">
                  <a16:creationId xmlns:a16="http://schemas.microsoft.com/office/drawing/2014/main" id="{41C2EF8D-F3E3-B6AD-24D5-05BC2CE94639}"/>
                </a:ext>
              </a:extLst>
            </p:cNvPr>
            <p:cNvSpPr/>
            <p:nvPr/>
          </p:nvSpPr>
          <p:spPr>
            <a:xfrm>
              <a:off x="3386606" y="339625"/>
              <a:ext cx="8343552" cy="2577746"/>
            </a:xfrm>
            <a:prstGeom prst="roundRect">
              <a:avLst>
                <a:gd name="adj" fmla="val 0"/>
              </a:avLst>
            </a:prstGeom>
            <a:solidFill>
              <a:srgbClr val="FFFCF2"/>
            </a:solidFill>
            <a:ln w="38100">
              <a:solidFill>
                <a:srgbClr val="252422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0286F3FD-4E48-2603-4994-E42BE1C0F205}"/>
                </a:ext>
              </a:extLst>
            </p:cNvPr>
            <p:cNvSpPr txBox="1"/>
            <p:nvPr/>
          </p:nvSpPr>
          <p:spPr>
            <a:xfrm>
              <a:off x="3785070" y="935546"/>
              <a:ext cx="794508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600" dirty="0">
                  <a:solidFill>
                    <a:srgbClr val="252422"/>
                  </a:solidFill>
                  <a:latin typeface="Futura BT" panose="020B0502020204020303" pitchFamily="34" charset="0"/>
                </a:rPr>
                <a:t>Este é um espaço para um pequeno texto. </a:t>
              </a:r>
              <a:r>
                <a:rPr lang="pt-BR" sz="3600" b="1" dirty="0">
                  <a:solidFill>
                    <a:srgbClr val="252422"/>
                  </a:solidFill>
                  <a:latin typeface="Futura BT" panose="020B0502020204020303" pitchFamily="34" charset="0"/>
                </a:rPr>
                <a:t>Destaque palavras importantes</a:t>
              </a:r>
              <a:r>
                <a:rPr lang="pt-BR" sz="3600" dirty="0">
                  <a:solidFill>
                    <a:srgbClr val="252422"/>
                  </a:solidFill>
                  <a:latin typeface="Futura BT" panose="020B0502020204020303" pitchFamily="34" charset="0"/>
                </a:rPr>
                <a:t>.</a:t>
              </a:r>
            </a:p>
          </p:txBody>
        </p:sp>
      </p:grpSp>
      <p:sp>
        <p:nvSpPr>
          <p:cNvPr id="6" name="Paralelogramo 5">
            <a:extLst>
              <a:ext uri="{FF2B5EF4-FFF2-40B4-BE49-F238E27FC236}">
                <a16:creationId xmlns:a16="http://schemas.microsoft.com/office/drawing/2014/main" id="{555B6CF4-D45E-7C26-D9F6-2F57493CC08B}"/>
              </a:ext>
            </a:extLst>
          </p:cNvPr>
          <p:cNvSpPr/>
          <p:nvPr/>
        </p:nvSpPr>
        <p:spPr>
          <a:xfrm>
            <a:off x="-389271" y="4095929"/>
            <a:ext cx="12119429" cy="696686"/>
          </a:xfrm>
          <a:prstGeom prst="parallelogram">
            <a:avLst/>
          </a:prstGeom>
          <a:solidFill>
            <a:srgbClr val="252422"/>
          </a:solidFill>
          <a:ln w="38100">
            <a:solidFill>
              <a:srgbClr val="EB5E2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>
                <a:solidFill>
                  <a:srgbClr val="FFFCF2"/>
                </a:solidFill>
                <a:latin typeface="Futura BT" panose="020B0502020204020303" pitchFamily="34" charset="0"/>
              </a:rPr>
              <a:t>Pequeno texto sobre um assunto</a:t>
            </a:r>
          </a:p>
        </p:txBody>
      </p:sp>
      <p:sp>
        <p:nvSpPr>
          <p:cNvPr id="7" name="Paralelogramo 6">
            <a:extLst>
              <a:ext uri="{FF2B5EF4-FFF2-40B4-BE49-F238E27FC236}">
                <a16:creationId xmlns:a16="http://schemas.microsoft.com/office/drawing/2014/main" id="{14CF2C8E-7CA9-0DCC-78CE-5B7598C71E6F}"/>
              </a:ext>
            </a:extLst>
          </p:cNvPr>
          <p:cNvSpPr/>
          <p:nvPr/>
        </p:nvSpPr>
        <p:spPr>
          <a:xfrm>
            <a:off x="461842" y="5690223"/>
            <a:ext cx="12119429" cy="696686"/>
          </a:xfrm>
          <a:prstGeom prst="parallelogram">
            <a:avLst/>
          </a:prstGeom>
          <a:solidFill>
            <a:srgbClr val="EB5E28"/>
          </a:solidFill>
          <a:ln w="38100">
            <a:solidFill>
              <a:srgbClr val="25242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solidFill>
                  <a:srgbClr val="FFFCF2"/>
                </a:solidFill>
                <a:latin typeface="Futura BT" panose="020B0502020204020303" pitchFamily="34" charset="0"/>
              </a:rPr>
              <a:t>Pequeno texto sobre um assunto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619A80C-6CD3-ABC3-CB8A-D04D58D3F4B4}"/>
              </a:ext>
            </a:extLst>
          </p:cNvPr>
          <p:cNvSpPr txBox="1"/>
          <p:nvPr/>
        </p:nvSpPr>
        <p:spPr>
          <a:xfrm>
            <a:off x="10174924" y="3387003"/>
            <a:ext cx="15552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252422"/>
                </a:solidFill>
                <a:latin typeface="Bebas Neue" panose="020B0606020202050201" pitchFamily="34" charset="0"/>
              </a:rPr>
              <a:t>TÍTULO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C90C40B-3452-4C82-F891-2525405A4286}"/>
              </a:ext>
            </a:extLst>
          </p:cNvPr>
          <p:cNvSpPr txBox="1"/>
          <p:nvPr/>
        </p:nvSpPr>
        <p:spPr>
          <a:xfrm>
            <a:off x="634654" y="5001969"/>
            <a:ext cx="15552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EB5E28"/>
                </a:solidFill>
                <a:latin typeface="Bebas Neue" panose="020B0606020202050201" pitchFamily="34" charset="0"/>
              </a:rPr>
              <a:t>TÍTULO</a:t>
            </a: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33275BC6-9126-BB0D-CD71-4A7BBEEB4DCE}"/>
              </a:ext>
            </a:extLst>
          </p:cNvPr>
          <p:cNvGrpSpPr/>
          <p:nvPr/>
        </p:nvGrpSpPr>
        <p:grpSpPr>
          <a:xfrm>
            <a:off x="548926" y="2720455"/>
            <a:ext cx="2188490" cy="584341"/>
            <a:chOff x="3199686" y="5762597"/>
            <a:chExt cx="2188490" cy="584341"/>
          </a:xfrm>
          <a:solidFill>
            <a:srgbClr val="403D39"/>
          </a:solidFill>
        </p:grpSpPr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07292866-84B1-A291-7239-04DC17E92698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2B79EE5D-181D-D036-DFCE-159F26257136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05B5999B-1D26-55E5-8409-E2AE0A532DB0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FBCF1F35-AEF2-5505-50F8-83CB699CE513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3F365B87-7632-7009-D554-85F5BD50C4F8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482AA1EB-1D28-5909-4F49-D0C495147863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6F71A82F-EDBE-882D-F1D9-F992EE9A72F7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AF1964C3-1301-1C7E-8E0B-2717B6C0BA99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CC114E88-13B6-6F6A-6847-F157A60F2EF0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65F11B29-E520-4011-9211-2211FBB72B9F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09919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 animBg="1"/>
      <p:bldP spid="7" grpId="0" animBg="1"/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927218-45B4-AA50-1583-9FCDB5559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41DF83B-282F-2F17-208B-6AB97AD90549}"/>
              </a:ext>
            </a:extLst>
          </p:cNvPr>
          <p:cNvSpPr txBox="1"/>
          <p:nvPr/>
        </p:nvSpPr>
        <p:spPr>
          <a:xfrm>
            <a:off x="9694381" y="2481166"/>
            <a:ext cx="20697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rgbClr val="252422"/>
                </a:solidFill>
                <a:latin typeface="Bebas Neue" panose="020B0606020202050201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7C2FD67-1DBB-7437-66A9-CA9C9C3C6BB3}"/>
              </a:ext>
            </a:extLst>
          </p:cNvPr>
          <p:cNvSpPr txBox="1"/>
          <p:nvPr/>
        </p:nvSpPr>
        <p:spPr>
          <a:xfrm>
            <a:off x="9054782" y="3201929"/>
            <a:ext cx="27093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EB5E28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5DFEDED0-8230-0529-2633-A0307DEED7AB}"/>
              </a:ext>
            </a:extLst>
          </p:cNvPr>
          <p:cNvGrpSpPr/>
          <p:nvPr/>
        </p:nvGrpSpPr>
        <p:grpSpPr>
          <a:xfrm>
            <a:off x="580571" y="340233"/>
            <a:ext cx="7707086" cy="7570053"/>
            <a:chOff x="580571" y="340233"/>
            <a:chExt cx="7707086" cy="7570053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67F78695-5BA8-5FAB-363C-451936DD9E9F}"/>
                </a:ext>
              </a:extLst>
            </p:cNvPr>
            <p:cNvSpPr/>
            <p:nvPr/>
          </p:nvSpPr>
          <p:spPr>
            <a:xfrm>
              <a:off x="580571" y="340233"/>
              <a:ext cx="7707086" cy="7570053"/>
            </a:xfrm>
            <a:prstGeom prst="rect">
              <a:avLst/>
            </a:prstGeom>
            <a:solidFill>
              <a:srgbClr val="CCC5B9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019403C5-647C-1355-4311-AE7B8F158CCE}"/>
                </a:ext>
              </a:extLst>
            </p:cNvPr>
            <p:cNvSpPr txBox="1"/>
            <p:nvPr/>
          </p:nvSpPr>
          <p:spPr>
            <a:xfrm>
              <a:off x="885372" y="553165"/>
              <a:ext cx="7097484" cy="4401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4000" dirty="0">
                  <a:solidFill>
                    <a:srgbClr val="252422"/>
                  </a:solidFill>
                  <a:latin typeface="Futura BT" panose="020B0502020204020303" pitchFamily="34" charset="0"/>
                </a:rPr>
                <a:t>Este é um espaço para um texto como o enunciado do estudo de caso. Diminua o tamanho da fonte caso seja necessário pra ocupar apenas a parte que a forma ocupa dentro do slide.</a:t>
              </a:r>
            </a:p>
          </p:txBody>
        </p: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4C8720F3-5893-D191-DA06-0C05D9DC6E38}"/>
              </a:ext>
            </a:extLst>
          </p:cNvPr>
          <p:cNvGrpSpPr/>
          <p:nvPr/>
        </p:nvGrpSpPr>
        <p:grpSpPr>
          <a:xfrm>
            <a:off x="9422939" y="5797004"/>
            <a:ext cx="2188490" cy="584341"/>
            <a:chOff x="3199686" y="5762597"/>
            <a:chExt cx="2188490" cy="584341"/>
          </a:xfrm>
          <a:solidFill>
            <a:srgbClr val="FFFCF2"/>
          </a:solidFill>
        </p:grpSpPr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DE6A90C5-219C-558E-8887-72F505B81359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4EC255E8-D6AA-2952-37AA-8C190F742003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E001290A-5BE0-4050-F938-404E615EA0BA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7D2B9F99-4B02-DA1C-D6EE-611130052A53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5A48BEEB-06BE-C09C-0906-3998179D24E1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6DE7C9F9-A2C4-A000-9CCB-108934CFFD6C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B3C5A6B0-72D4-1584-5676-777387C630A8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465F9D89-AC07-A7ED-9FFD-1A1394C53F88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669D2C46-1BC0-9C5B-04FE-ED961DDC6F06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80957334-E286-49C8-C43F-98932631EB1D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1D34E85D-3E5F-098E-C4EC-4E6DDF9FB441}"/>
              </a:ext>
            </a:extLst>
          </p:cNvPr>
          <p:cNvGrpSpPr/>
          <p:nvPr/>
        </p:nvGrpSpPr>
        <p:grpSpPr>
          <a:xfrm>
            <a:off x="9422939" y="476655"/>
            <a:ext cx="2188490" cy="584341"/>
            <a:chOff x="3199686" y="5762597"/>
            <a:chExt cx="2188490" cy="584341"/>
          </a:xfrm>
          <a:solidFill>
            <a:srgbClr val="FFFCF2"/>
          </a:solidFill>
        </p:grpSpPr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B5ABD8BD-1141-02F2-F8D5-389045CAFF2F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0FA1BA31-9B1A-B2ED-2E83-4E1D07DC4572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5F745F9-D2C1-F13A-7C56-042809A0DCA8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EFF5A239-E0C6-580A-E30F-F8EB14477235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A339769E-BE36-72F2-27BD-E1B66C25D1A0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2010A45D-57ED-CBB9-B069-CCE2624864A0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58AB2362-3BF0-AD80-2609-640F4EF56DAF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id="{1C2086BF-1D53-9488-DE30-87812ACC6B7A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6CCCD39B-447C-F8D1-2439-744A9A48C465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3196E070-9013-A618-C2F6-1FB28C6BF807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BF41C855-4B71-919D-2FDB-917F6BF68213}"/>
              </a:ext>
            </a:extLst>
          </p:cNvPr>
          <p:cNvCxnSpPr>
            <a:cxnSpLocks/>
          </p:cNvCxnSpPr>
          <p:nvPr/>
        </p:nvCxnSpPr>
        <p:spPr>
          <a:xfrm>
            <a:off x="239938" y="851446"/>
            <a:ext cx="0" cy="6029374"/>
          </a:xfrm>
          <a:prstGeom prst="line">
            <a:avLst/>
          </a:prstGeom>
          <a:ln w="57150">
            <a:solidFill>
              <a:srgbClr val="403D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1FD482C3-CA68-8E3D-8EAF-ACA8FBA84520}"/>
              </a:ext>
            </a:extLst>
          </p:cNvPr>
          <p:cNvGrpSpPr/>
          <p:nvPr/>
        </p:nvGrpSpPr>
        <p:grpSpPr>
          <a:xfrm>
            <a:off x="9626137" y="309282"/>
            <a:ext cx="2188490" cy="584341"/>
            <a:chOff x="3199686" y="5762597"/>
            <a:chExt cx="2188490" cy="584341"/>
          </a:xfrm>
          <a:solidFill>
            <a:srgbClr val="403D39"/>
          </a:solidFill>
        </p:grpSpPr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435CE4B1-48BD-2964-E365-F22ACA2E9A91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333CEB9C-692C-727E-7FD3-9995AEA1E0CD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4B50BA40-C615-7854-9693-2867C42DFFC0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92145A9C-904C-1ED0-96FF-1E234D4C65BE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Elipse 34">
              <a:extLst>
                <a:ext uri="{FF2B5EF4-FFF2-40B4-BE49-F238E27FC236}">
                  <a16:creationId xmlns:a16="http://schemas.microsoft.com/office/drawing/2014/main" id="{8ECAA9D5-85A2-C69E-25F6-72A44A33DA4C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621AD3C6-1194-94AF-2AC6-7DF47E2D3AE7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B62EF526-8D2D-CB2B-E129-2445896DE6EB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6EE6E0D8-D627-7C8F-E3FC-15928EE54BF1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595D98FE-AFF8-ED3B-7B0B-1E64DB505F9E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46B5A535-547B-C307-262E-B0229BF80AEF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28F06DFB-47F8-CE04-651F-A42EE9E78D26}"/>
              </a:ext>
            </a:extLst>
          </p:cNvPr>
          <p:cNvGrpSpPr/>
          <p:nvPr/>
        </p:nvGrpSpPr>
        <p:grpSpPr>
          <a:xfrm>
            <a:off x="9575688" y="5956748"/>
            <a:ext cx="2188490" cy="584341"/>
            <a:chOff x="3199686" y="5762597"/>
            <a:chExt cx="2188490" cy="584341"/>
          </a:xfrm>
          <a:solidFill>
            <a:srgbClr val="403D39"/>
          </a:solidFill>
        </p:grpSpPr>
        <p:sp>
          <p:nvSpPr>
            <p:cNvPr id="42" name="Elipse 41">
              <a:extLst>
                <a:ext uri="{FF2B5EF4-FFF2-40B4-BE49-F238E27FC236}">
                  <a16:creationId xmlns:a16="http://schemas.microsoft.com/office/drawing/2014/main" id="{D89830FF-42CE-3058-0C09-A07839DB99D2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9BD7DEC3-7586-2245-C6BC-A5A9773572D7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Elipse 43">
              <a:extLst>
                <a:ext uri="{FF2B5EF4-FFF2-40B4-BE49-F238E27FC236}">
                  <a16:creationId xmlns:a16="http://schemas.microsoft.com/office/drawing/2014/main" id="{5D1813FA-2DCE-7815-E522-D2CFE6CFA582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Elipse 44">
              <a:extLst>
                <a:ext uri="{FF2B5EF4-FFF2-40B4-BE49-F238E27FC236}">
                  <a16:creationId xmlns:a16="http://schemas.microsoft.com/office/drawing/2014/main" id="{99A20EF4-A4B6-BE1C-4014-740CE6F694BC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A7F3C08F-6BBD-C5F9-CB58-C087739F884E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Elipse 46">
              <a:extLst>
                <a:ext uri="{FF2B5EF4-FFF2-40B4-BE49-F238E27FC236}">
                  <a16:creationId xmlns:a16="http://schemas.microsoft.com/office/drawing/2014/main" id="{BD923070-6A6A-C4D0-8E59-52A5096BC5BB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Elipse 47">
              <a:extLst>
                <a:ext uri="{FF2B5EF4-FFF2-40B4-BE49-F238E27FC236}">
                  <a16:creationId xmlns:a16="http://schemas.microsoft.com/office/drawing/2014/main" id="{957E2B82-CD05-C731-1EDA-159D580CBA96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Elipse 48">
              <a:extLst>
                <a:ext uri="{FF2B5EF4-FFF2-40B4-BE49-F238E27FC236}">
                  <a16:creationId xmlns:a16="http://schemas.microsoft.com/office/drawing/2014/main" id="{2862F994-756F-8CF1-9537-63D73B372FC2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16794001-BA88-DF5C-93BF-FE64C07EDFE7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1" name="Elipse 50">
              <a:extLst>
                <a:ext uri="{FF2B5EF4-FFF2-40B4-BE49-F238E27FC236}">
                  <a16:creationId xmlns:a16="http://schemas.microsoft.com/office/drawing/2014/main" id="{844911E1-B443-0C20-924E-5DBDEB92B7D9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239564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5B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2AFE51-FF5F-C226-68C0-CE9994049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DF08A182-EC3C-3E93-671B-CB0B36C46123}"/>
              </a:ext>
            </a:extLst>
          </p:cNvPr>
          <p:cNvSpPr/>
          <p:nvPr/>
        </p:nvSpPr>
        <p:spPr>
          <a:xfrm>
            <a:off x="489858" y="1380651"/>
            <a:ext cx="2220686" cy="1233715"/>
          </a:xfrm>
          <a:prstGeom prst="roundRect">
            <a:avLst/>
          </a:prstGeom>
          <a:solidFill>
            <a:srgbClr val="FFFCF2"/>
          </a:solidFill>
          <a:ln w="38100">
            <a:solidFill>
              <a:srgbClr val="EB5E2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Informação </a:t>
            </a:r>
          </a:p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do esquema</a:t>
            </a: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E05F162F-A76F-A3D2-B8E1-55F8A34273B9}"/>
              </a:ext>
            </a:extLst>
          </p:cNvPr>
          <p:cNvSpPr/>
          <p:nvPr/>
        </p:nvSpPr>
        <p:spPr>
          <a:xfrm>
            <a:off x="3291114" y="279400"/>
            <a:ext cx="2220686" cy="656774"/>
          </a:xfrm>
          <a:prstGeom prst="roundRect">
            <a:avLst/>
          </a:prstGeom>
          <a:solidFill>
            <a:srgbClr val="FFFCF2"/>
          </a:solidFill>
          <a:ln w="38100">
            <a:solidFill>
              <a:srgbClr val="EB5E2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Informação </a:t>
            </a:r>
          </a:p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do esquema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F69B6088-7CE3-F299-6A49-749185EB933E}"/>
              </a:ext>
            </a:extLst>
          </p:cNvPr>
          <p:cNvSpPr/>
          <p:nvPr/>
        </p:nvSpPr>
        <p:spPr>
          <a:xfrm>
            <a:off x="3291114" y="3100603"/>
            <a:ext cx="2220686" cy="656774"/>
          </a:xfrm>
          <a:prstGeom prst="roundRect">
            <a:avLst/>
          </a:prstGeom>
          <a:solidFill>
            <a:srgbClr val="FFFCF2"/>
          </a:solidFill>
          <a:ln w="38100">
            <a:solidFill>
              <a:srgbClr val="EB5E2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Informação </a:t>
            </a:r>
          </a:p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do esquema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FFA80068-DEA5-5D8C-AA9A-9639F4DEA612}"/>
              </a:ext>
            </a:extLst>
          </p:cNvPr>
          <p:cNvSpPr/>
          <p:nvPr/>
        </p:nvSpPr>
        <p:spPr>
          <a:xfrm>
            <a:off x="6348185" y="279400"/>
            <a:ext cx="2220686" cy="656774"/>
          </a:xfrm>
          <a:prstGeom prst="roundRect">
            <a:avLst/>
          </a:prstGeom>
          <a:solidFill>
            <a:srgbClr val="FFFCF2"/>
          </a:solidFill>
          <a:ln w="38100">
            <a:solidFill>
              <a:srgbClr val="EB5E2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Informação </a:t>
            </a:r>
          </a:p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do esquema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DE2522D8-B610-D114-D04D-F8B9A0CD909D}"/>
              </a:ext>
            </a:extLst>
          </p:cNvPr>
          <p:cNvSpPr/>
          <p:nvPr/>
        </p:nvSpPr>
        <p:spPr>
          <a:xfrm>
            <a:off x="6348185" y="4533898"/>
            <a:ext cx="2220686" cy="656774"/>
          </a:xfrm>
          <a:prstGeom prst="roundRect">
            <a:avLst/>
          </a:prstGeom>
          <a:solidFill>
            <a:srgbClr val="FFFCF2"/>
          </a:solidFill>
          <a:ln w="38100">
            <a:solidFill>
              <a:srgbClr val="EB5E2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Informação </a:t>
            </a:r>
          </a:p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do esquema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C6D4E133-3859-AEA0-D29F-1E4352031DBC}"/>
              </a:ext>
            </a:extLst>
          </p:cNvPr>
          <p:cNvSpPr/>
          <p:nvPr/>
        </p:nvSpPr>
        <p:spPr>
          <a:xfrm>
            <a:off x="6348185" y="3548737"/>
            <a:ext cx="2220686" cy="656774"/>
          </a:xfrm>
          <a:prstGeom prst="roundRect">
            <a:avLst/>
          </a:prstGeom>
          <a:solidFill>
            <a:srgbClr val="FFFCF2"/>
          </a:solidFill>
          <a:ln w="38100">
            <a:solidFill>
              <a:srgbClr val="EB5E2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Informação </a:t>
            </a:r>
          </a:p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do esquema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D469D798-5CD2-5B31-00FA-A91280CAD29B}"/>
              </a:ext>
            </a:extLst>
          </p:cNvPr>
          <p:cNvSpPr/>
          <p:nvPr/>
        </p:nvSpPr>
        <p:spPr>
          <a:xfrm>
            <a:off x="6348185" y="2563576"/>
            <a:ext cx="2220686" cy="656774"/>
          </a:xfrm>
          <a:prstGeom prst="roundRect">
            <a:avLst/>
          </a:prstGeom>
          <a:solidFill>
            <a:srgbClr val="FFFCF2"/>
          </a:solidFill>
          <a:ln w="38100">
            <a:solidFill>
              <a:srgbClr val="EB5E2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Informação </a:t>
            </a:r>
          </a:p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do esquema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1D59E7EF-4194-66AD-5774-96BB9266B78E}"/>
              </a:ext>
            </a:extLst>
          </p:cNvPr>
          <p:cNvSpPr/>
          <p:nvPr/>
        </p:nvSpPr>
        <p:spPr>
          <a:xfrm>
            <a:off x="6348185" y="1578415"/>
            <a:ext cx="2220686" cy="656774"/>
          </a:xfrm>
          <a:prstGeom prst="roundRect">
            <a:avLst/>
          </a:prstGeom>
          <a:solidFill>
            <a:srgbClr val="FFFCF2"/>
          </a:solidFill>
          <a:ln w="38100">
            <a:solidFill>
              <a:srgbClr val="EB5E2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Informação </a:t>
            </a:r>
          </a:p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do esquema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EB0005B4-7F65-C0BF-AC86-1D45F4C27FDA}"/>
              </a:ext>
            </a:extLst>
          </p:cNvPr>
          <p:cNvSpPr/>
          <p:nvPr/>
        </p:nvSpPr>
        <p:spPr>
          <a:xfrm>
            <a:off x="9405256" y="6056086"/>
            <a:ext cx="2220686" cy="656774"/>
          </a:xfrm>
          <a:prstGeom prst="roundRect">
            <a:avLst/>
          </a:prstGeom>
          <a:solidFill>
            <a:srgbClr val="FFFCF2"/>
          </a:solidFill>
          <a:ln w="38100">
            <a:solidFill>
              <a:srgbClr val="EB5E2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Informação </a:t>
            </a:r>
          </a:p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do esquema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B4FD4511-368C-B214-0204-C69904EE4918}"/>
              </a:ext>
            </a:extLst>
          </p:cNvPr>
          <p:cNvSpPr/>
          <p:nvPr/>
        </p:nvSpPr>
        <p:spPr>
          <a:xfrm>
            <a:off x="9405256" y="5070925"/>
            <a:ext cx="2220686" cy="656774"/>
          </a:xfrm>
          <a:prstGeom prst="roundRect">
            <a:avLst/>
          </a:prstGeom>
          <a:solidFill>
            <a:srgbClr val="FFFCF2"/>
          </a:solidFill>
          <a:ln w="38100">
            <a:solidFill>
              <a:srgbClr val="EB5E2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Informação </a:t>
            </a:r>
          </a:p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do esquema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BF9A360C-39EB-C564-5D0B-D0A15B7EDF36}"/>
              </a:ext>
            </a:extLst>
          </p:cNvPr>
          <p:cNvSpPr/>
          <p:nvPr/>
        </p:nvSpPr>
        <p:spPr>
          <a:xfrm>
            <a:off x="9405256" y="4085764"/>
            <a:ext cx="2220686" cy="656774"/>
          </a:xfrm>
          <a:prstGeom prst="roundRect">
            <a:avLst/>
          </a:prstGeom>
          <a:solidFill>
            <a:srgbClr val="FFFCF2"/>
          </a:solidFill>
          <a:ln w="38100">
            <a:solidFill>
              <a:srgbClr val="EB5E2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Informação </a:t>
            </a:r>
          </a:p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do esquema</a:t>
            </a: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DA1F339B-3814-880F-88D2-FB914BAB51E4}"/>
              </a:ext>
            </a:extLst>
          </p:cNvPr>
          <p:cNvSpPr/>
          <p:nvPr/>
        </p:nvSpPr>
        <p:spPr>
          <a:xfrm>
            <a:off x="9405256" y="3100603"/>
            <a:ext cx="2220686" cy="656774"/>
          </a:xfrm>
          <a:prstGeom prst="roundRect">
            <a:avLst/>
          </a:prstGeom>
          <a:solidFill>
            <a:srgbClr val="FFFCF2"/>
          </a:solidFill>
          <a:ln w="38100">
            <a:solidFill>
              <a:srgbClr val="EB5E2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Informação </a:t>
            </a:r>
          </a:p>
          <a:p>
            <a:pPr algn="ctr"/>
            <a:r>
              <a:rPr lang="pt-BR" dirty="0">
                <a:solidFill>
                  <a:srgbClr val="252422"/>
                </a:solidFill>
                <a:latin typeface="Bebas Neue" panose="020B0606020202050201" pitchFamily="34" charset="0"/>
              </a:rPr>
              <a:t>do esquema</a:t>
            </a:r>
          </a:p>
        </p:txBody>
      </p:sp>
      <p:cxnSp>
        <p:nvCxnSpPr>
          <p:cNvPr id="15" name="Conector: Angulado 14">
            <a:extLst>
              <a:ext uri="{FF2B5EF4-FFF2-40B4-BE49-F238E27FC236}">
                <a16:creationId xmlns:a16="http://schemas.microsoft.com/office/drawing/2014/main" id="{648E2242-AE40-7E03-6862-134885308262}"/>
              </a:ext>
            </a:extLst>
          </p:cNvPr>
          <p:cNvCxnSpPr>
            <a:stCxn id="2" idx="3"/>
            <a:endCxn id="3" idx="1"/>
          </p:cNvCxnSpPr>
          <p:nvPr/>
        </p:nvCxnSpPr>
        <p:spPr>
          <a:xfrm flipV="1">
            <a:off x="2710544" y="607787"/>
            <a:ext cx="580570" cy="1389722"/>
          </a:xfrm>
          <a:prstGeom prst="bentConnector3">
            <a:avLst/>
          </a:prstGeom>
          <a:ln w="38100">
            <a:solidFill>
              <a:srgbClr val="EB5E2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ector: Angulado 15">
            <a:extLst>
              <a:ext uri="{FF2B5EF4-FFF2-40B4-BE49-F238E27FC236}">
                <a16:creationId xmlns:a16="http://schemas.microsoft.com/office/drawing/2014/main" id="{3EDA3F36-30BD-7F53-A7CF-171227D242D0}"/>
              </a:ext>
            </a:extLst>
          </p:cNvPr>
          <p:cNvCxnSpPr>
            <a:cxnSpLocks/>
            <a:stCxn id="2" idx="3"/>
            <a:endCxn id="4" idx="1"/>
          </p:cNvCxnSpPr>
          <p:nvPr/>
        </p:nvCxnSpPr>
        <p:spPr>
          <a:xfrm>
            <a:off x="2710544" y="1997509"/>
            <a:ext cx="580570" cy="1431481"/>
          </a:xfrm>
          <a:prstGeom prst="bentConnector3">
            <a:avLst>
              <a:gd name="adj1" fmla="val 50000"/>
            </a:avLst>
          </a:prstGeom>
          <a:ln w="38100">
            <a:solidFill>
              <a:srgbClr val="EB5E2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141F76CB-CB52-6E0D-9C77-671446AE64D4}"/>
              </a:ext>
            </a:extLst>
          </p:cNvPr>
          <p:cNvCxnSpPr>
            <a:stCxn id="3" idx="3"/>
            <a:endCxn id="5" idx="1"/>
          </p:cNvCxnSpPr>
          <p:nvPr/>
        </p:nvCxnSpPr>
        <p:spPr>
          <a:xfrm>
            <a:off x="5511800" y="607787"/>
            <a:ext cx="836385" cy="0"/>
          </a:xfrm>
          <a:prstGeom prst="line">
            <a:avLst/>
          </a:prstGeom>
          <a:ln w="38100">
            <a:solidFill>
              <a:srgbClr val="EB5E2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ector: Angulado 21">
            <a:extLst>
              <a:ext uri="{FF2B5EF4-FFF2-40B4-BE49-F238E27FC236}">
                <a16:creationId xmlns:a16="http://schemas.microsoft.com/office/drawing/2014/main" id="{EBB2F313-77B1-CB3F-AF2B-D45ADC7F085D}"/>
              </a:ext>
            </a:extLst>
          </p:cNvPr>
          <p:cNvCxnSpPr>
            <a:stCxn id="9" idx="1"/>
            <a:endCxn id="6" idx="1"/>
          </p:cNvCxnSpPr>
          <p:nvPr/>
        </p:nvCxnSpPr>
        <p:spPr>
          <a:xfrm rot="10800000" flipV="1">
            <a:off x="6348185" y="1906801"/>
            <a:ext cx="12700" cy="2955483"/>
          </a:xfrm>
          <a:prstGeom prst="bentConnector3">
            <a:avLst>
              <a:gd name="adj1" fmla="val 1800000"/>
            </a:avLst>
          </a:prstGeom>
          <a:ln w="38100">
            <a:solidFill>
              <a:srgbClr val="EB5E2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FC7C90CC-9C12-6F28-8934-0FBD533DE04C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5511800" y="3428990"/>
            <a:ext cx="622300" cy="0"/>
          </a:xfrm>
          <a:prstGeom prst="line">
            <a:avLst/>
          </a:prstGeom>
          <a:ln w="38100">
            <a:solidFill>
              <a:srgbClr val="EB5E2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id="{2AA27195-FF9E-C26D-3030-D9681E51617E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6134100" y="3877124"/>
            <a:ext cx="214085" cy="0"/>
          </a:xfrm>
          <a:prstGeom prst="line">
            <a:avLst/>
          </a:prstGeom>
          <a:ln w="38100">
            <a:solidFill>
              <a:srgbClr val="EB5E2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25DAC00B-541B-618D-F477-E82256D02117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6124575" y="2891963"/>
            <a:ext cx="223610" cy="0"/>
          </a:xfrm>
          <a:prstGeom prst="line">
            <a:avLst/>
          </a:prstGeom>
          <a:ln w="38100">
            <a:solidFill>
              <a:srgbClr val="EB5E2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ector: Angulado 31">
            <a:extLst>
              <a:ext uri="{FF2B5EF4-FFF2-40B4-BE49-F238E27FC236}">
                <a16:creationId xmlns:a16="http://schemas.microsoft.com/office/drawing/2014/main" id="{ABB8F0BE-7CC2-3EBE-B6C8-2B46D5737A0B}"/>
              </a:ext>
            </a:extLst>
          </p:cNvPr>
          <p:cNvCxnSpPr>
            <a:cxnSpLocks/>
            <a:stCxn id="13" idx="1"/>
            <a:endCxn id="10" idx="1"/>
          </p:cNvCxnSpPr>
          <p:nvPr/>
        </p:nvCxnSpPr>
        <p:spPr>
          <a:xfrm rot="10800000" flipV="1">
            <a:off x="9405256" y="3428989"/>
            <a:ext cx="12700" cy="2955483"/>
          </a:xfrm>
          <a:prstGeom prst="bentConnector3">
            <a:avLst>
              <a:gd name="adj1" fmla="val 1800000"/>
            </a:avLst>
          </a:prstGeom>
          <a:ln w="38100">
            <a:solidFill>
              <a:srgbClr val="EB5E2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to 34">
            <a:extLst>
              <a:ext uri="{FF2B5EF4-FFF2-40B4-BE49-F238E27FC236}">
                <a16:creationId xmlns:a16="http://schemas.microsoft.com/office/drawing/2014/main" id="{CAC875AD-16CA-4B24-8A6A-C6A5133A697F}"/>
              </a:ext>
            </a:extLst>
          </p:cNvPr>
          <p:cNvCxnSpPr>
            <a:cxnSpLocks/>
          </p:cNvCxnSpPr>
          <p:nvPr/>
        </p:nvCxnSpPr>
        <p:spPr>
          <a:xfrm>
            <a:off x="8568871" y="4869894"/>
            <a:ext cx="622300" cy="0"/>
          </a:xfrm>
          <a:prstGeom prst="line">
            <a:avLst/>
          </a:prstGeom>
          <a:ln w="38100">
            <a:solidFill>
              <a:srgbClr val="EB5E2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id="{6613ADE8-9971-C995-313A-9C9A452D7E84}"/>
              </a:ext>
            </a:extLst>
          </p:cNvPr>
          <p:cNvCxnSpPr>
            <a:cxnSpLocks/>
          </p:cNvCxnSpPr>
          <p:nvPr/>
        </p:nvCxnSpPr>
        <p:spPr>
          <a:xfrm>
            <a:off x="9181646" y="4414151"/>
            <a:ext cx="223610" cy="0"/>
          </a:xfrm>
          <a:prstGeom prst="line">
            <a:avLst/>
          </a:prstGeom>
          <a:ln w="38100">
            <a:solidFill>
              <a:srgbClr val="EB5E2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858180EB-CC39-0CDA-6C73-C5E0E459F564}"/>
              </a:ext>
            </a:extLst>
          </p:cNvPr>
          <p:cNvCxnSpPr>
            <a:cxnSpLocks/>
          </p:cNvCxnSpPr>
          <p:nvPr/>
        </p:nvCxnSpPr>
        <p:spPr>
          <a:xfrm>
            <a:off x="9194346" y="5399312"/>
            <a:ext cx="223610" cy="0"/>
          </a:xfrm>
          <a:prstGeom prst="line">
            <a:avLst/>
          </a:prstGeom>
          <a:ln w="38100">
            <a:solidFill>
              <a:srgbClr val="EB5E2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B372B784-3BA1-8B6D-782E-75F965769941}"/>
              </a:ext>
            </a:extLst>
          </p:cNvPr>
          <p:cNvGrpSpPr/>
          <p:nvPr/>
        </p:nvGrpSpPr>
        <p:grpSpPr>
          <a:xfrm flipH="1">
            <a:off x="9626137" y="309282"/>
            <a:ext cx="2188490" cy="584341"/>
            <a:chOff x="3199686" y="5762597"/>
            <a:chExt cx="2188490" cy="584341"/>
          </a:xfrm>
          <a:solidFill>
            <a:srgbClr val="403D39"/>
          </a:solidFill>
        </p:grpSpPr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A0A2430E-B99C-2905-763C-CFC56CDDF067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A2DCB557-3DD0-A6BA-C73B-DBD3CA6FCC8F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32297758-BE91-9DF0-B08E-DB50873016BC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Elipse 41">
              <a:extLst>
                <a:ext uri="{FF2B5EF4-FFF2-40B4-BE49-F238E27FC236}">
                  <a16:creationId xmlns:a16="http://schemas.microsoft.com/office/drawing/2014/main" id="{328567DE-DC89-F061-FE41-1EA9E1255038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F3B672B3-0E7A-C53E-2333-3D30717FF7F7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Elipse 43">
              <a:extLst>
                <a:ext uri="{FF2B5EF4-FFF2-40B4-BE49-F238E27FC236}">
                  <a16:creationId xmlns:a16="http://schemas.microsoft.com/office/drawing/2014/main" id="{0C19BC66-E5F1-C352-F0BF-27EC2E680444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Elipse 44">
              <a:extLst>
                <a:ext uri="{FF2B5EF4-FFF2-40B4-BE49-F238E27FC236}">
                  <a16:creationId xmlns:a16="http://schemas.microsoft.com/office/drawing/2014/main" id="{AE91D739-7089-868E-63EE-51ABB789FA27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7EBDDD83-AF17-7185-1BEF-D0D27B13988B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Elipse 46">
              <a:extLst>
                <a:ext uri="{FF2B5EF4-FFF2-40B4-BE49-F238E27FC236}">
                  <a16:creationId xmlns:a16="http://schemas.microsoft.com/office/drawing/2014/main" id="{9286E7A6-D33D-737C-9835-9D9FDF4D7531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Elipse 47">
              <a:extLst>
                <a:ext uri="{FF2B5EF4-FFF2-40B4-BE49-F238E27FC236}">
                  <a16:creationId xmlns:a16="http://schemas.microsoft.com/office/drawing/2014/main" id="{437B2EE2-2309-C84A-1E98-1FC73FDD1929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9" name="Agrupar 48">
            <a:extLst>
              <a:ext uri="{FF2B5EF4-FFF2-40B4-BE49-F238E27FC236}">
                <a16:creationId xmlns:a16="http://schemas.microsoft.com/office/drawing/2014/main" id="{1DC31BC9-60FC-4CCB-51F0-10AB2D13EF05}"/>
              </a:ext>
            </a:extLst>
          </p:cNvPr>
          <p:cNvGrpSpPr/>
          <p:nvPr/>
        </p:nvGrpSpPr>
        <p:grpSpPr>
          <a:xfrm>
            <a:off x="489858" y="5944607"/>
            <a:ext cx="2188490" cy="584341"/>
            <a:chOff x="3199686" y="5762597"/>
            <a:chExt cx="2188490" cy="584341"/>
          </a:xfrm>
          <a:solidFill>
            <a:srgbClr val="403D39"/>
          </a:solidFill>
        </p:grpSpPr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688E6583-4F29-D64C-EDE2-0DA33D825A7C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1" name="Elipse 50">
              <a:extLst>
                <a:ext uri="{FF2B5EF4-FFF2-40B4-BE49-F238E27FC236}">
                  <a16:creationId xmlns:a16="http://schemas.microsoft.com/office/drawing/2014/main" id="{08B03B6C-2D0E-A273-A6F9-21427980114D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" name="Elipse 51">
              <a:extLst>
                <a:ext uri="{FF2B5EF4-FFF2-40B4-BE49-F238E27FC236}">
                  <a16:creationId xmlns:a16="http://schemas.microsoft.com/office/drawing/2014/main" id="{050458E2-847E-00FE-BD8C-3AEB83642E50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3" name="Elipse 52">
              <a:extLst>
                <a:ext uri="{FF2B5EF4-FFF2-40B4-BE49-F238E27FC236}">
                  <a16:creationId xmlns:a16="http://schemas.microsoft.com/office/drawing/2014/main" id="{4F7AC01A-E736-46A5-5F33-A54FCD60DF58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4" name="Elipse 53">
              <a:extLst>
                <a:ext uri="{FF2B5EF4-FFF2-40B4-BE49-F238E27FC236}">
                  <a16:creationId xmlns:a16="http://schemas.microsoft.com/office/drawing/2014/main" id="{D1F43C12-97BA-5D95-D366-24E51BBA7117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5" name="Elipse 54">
              <a:extLst>
                <a:ext uri="{FF2B5EF4-FFF2-40B4-BE49-F238E27FC236}">
                  <a16:creationId xmlns:a16="http://schemas.microsoft.com/office/drawing/2014/main" id="{E290263A-7180-E63E-A00A-6A7184CCB546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6" name="Elipse 55">
              <a:extLst>
                <a:ext uri="{FF2B5EF4-FFF2-40B4-BE49-F238E27FC236}">
                  <a16:creationId xmlns:a16="http://schemas.microsoft.com/office/drawing/2014/main" id="{F6C8CCBC-F330-D403-238D-89921F6F4B49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7" name="Elipse 56">
              <a:extLst>
                <a:ext uri="{FF2B5EF4-FFF2-40B4-BE49-F238E27FC236}">
                  <a16:creationId xmlns:a16="http://schemas.microsoft.com/office/drawing/2014/main" id="{6E1EA3C3-86E2-20B2-20C9-1689F6D49E2E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8" name="Elipse 57">
              <a:extLst>
                <a:ext uri="{FF2B5EF4-FFF2-40B4-BE49-F238E27FC236}">
                  <a16:creationId xmlns:a16="http://schemas.microsoft.com/office/drawing/2014/main" id="{4426BFE8-A82B-FC64-AECF-9583B92B62FF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9" name="Elipse 58">
              <a:extLst>
                <a:ext uri="{FF2B5EF4-FFF2-40B4-BE49-F238E27FC236}">
                  <a16:creationId xmlns:a16="http://schemas.microsoft.com/office/drawing/2014/main" id="{DAAC208E-FAB7-AFCD-51F9-10F19EF6BA26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4000919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5B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4F5989-23D3-6967-C7FB-2F1786DED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A6262E2F-047F-4C4D-CD4F-4534FEB914A7}"/>
              </a:ext>
            </a:extLst>
          </p:cNvPr>
          <p:cNvSpPr/>
          <p:nvPr/>
        </p:nvSpPr>
        <p:spPr>
          <a:xfrm>
            <a:off x="-275771" y="1110343"/>
            <a:ext cx="11001828" cy="921657"/>
          </a:xfrm>
          <a:prstGeom prst="roundRect">
            <a:avLst>
              <a:gd name="adj" fmla="val 9849"/>
            </a:avLst>
          </a:prstGeom>
          <a:solidFill>
            <a:srgbClr val="EB5E28"/>
          </a:solidFill>
          <a:ln w="38100">
            <a:solidFill>
              <a:srgbClr val="25242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200" dirty="0">
                <a:solidFill>
                  <a:srgbClr val="252422"/>
                </a:solidFill>
                <a:latin typeface="Bebas Neue" panose="020B0606020202050201" pitchFamily="34" charset="0"/>
              </a:rPr>
              <a:t>enunciado da questão</a:t>
            </a:r>
          </a:p>
        </p:txBody>
      </p:sp>
      <p:pic>
        <p:nvPicPr>
          <p:cNvPr id="3" name="Imagem 2" descr="Logotipo&#10;&#10;O conteúdo gerado por IA pode estar incorreto.">
            <a:extLst>
              <a:ext uri="{FF2B5EF4-FFF2-40B4-BE49-F238E27FC236}">
                <a16:creationId xmlns:a16="http://schemas.microsoft.com/office/drawing/2014/main" id="{8C38C045-5EC2-0084-8886-E5B3329FB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" t="12526" r="778" b="23598"/>
          <a:stretch>
            <a:fillRect/>
          </a:stretch>
        </p:blipFill>
        <p:spPr>
          <a:xfrm>
            <a:off x="5367863" y="58056"/>
            <a:ext cx="1456274" cy="95016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80BFCD48-2854-2759-207B-0120E63D6005}"/>
              </a:ext>
            </a:extLst>
          </p:cNvPr>
          <p:cNvSpPr/>
          <p:nvPr/>
        </p:nvSpPr>
        <p:spPr>
          <a:xfrm>
            <a:off x="-275771" y="2336800"/>
            <a:ext cx="11001828" cy="921657"/>
          </a:xfrm>
          <a:prstGeom prst="roundRect">
            <a:avLst>
              <a:gd name="adj" fmla="val 9849"/>
            </a:avLst>
          </a:prstGeom>
          <a:solidFill>
            <a:srgbClr val="FFFCF2"/>
          </a:solidFill>
          <a:ln w="38100">
            <a:solidFill>
              <a:srgbClr val="EB5E2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dirty="0">
                <a:solidFill>
                  <a:srgbClr val="252422"/>
                </a:solidFill>
                <a:latin typeface="Futura BT" panose="020B0502020204020303" pitchFamily="34" charset="0"/>
              </a:rPr>
              <a:t>Descrição da alternativa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51D1A5CC-16F2-147A-358D-B002EE263885}"/>
              </a:ext>
            </a:extLst>
          </p:cNvPr>
          <p:cNvSpPr/>
          <p:nvPr/>
        </p:nvSpPr>
        <p:spPr>
          <a:xfrm>
            <a:off x="10900229" y="2344057"/>
            <a:ext cx="914400" cy="914400"/>
          </a:xfrm>
          <a:prstGeom prst="ellipse">
            <a:avLst/>
          </a:prstGeom>
          <a:solidFill>
            <a:srgbClr val="EB5E28"/>
          </a:solidFill>
          <a:ln w="38100">
            <a:solidFill>
              <a:srgbClr val="25242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>
                <a:solidFill>
                  <a:srgbClr val="252422"/>
                </a:solidFill>
                <a:latin typeface="Bebas Neue" panose="020B0606020202050201" pitchFamily="34" charset="0"/>
              </a:rPr>
              <a:t>a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9A7A0FEF-E875-54DF-0F19-CA98FFAE7BC7}"/>
              </a:ext>
            </a:extLst>
          </p:cNvPr>
          <p:cNvSpPr/>
          <p:nvPr/>
        </p:nvSpPr>
        <p:spPr>
          <a:xfrm>
            <a:off x="-275771" y="3501571"/>
            <a:ext cx="11001828" cy="921657"/>
          </a:xfrm>
          <a:prstGeom prst="roundRect">
            <a:avLst>
              <a:gd name="adj" fmla="val 9849"/>
            </a:avLst>
          </a:prstGeom>
          <a:solidFill>
            <a:srgbClr val="FFFCF2"/>
          </a:solidFill>
          <a:ln w="38100">
            <a:solidFill>
              <a:srgbClr val="EB5E2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dirty="0">
                <a:solidFill>
                  <a:srgbClr val="252422"/>
                </a:solidFill>
                <a:latin typeface="Futura BT" panose="020B0502020204020303" pitchFamily="34" charset="0"/>
              </a:rPr>
              <a:t>Descrição da alternativa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E74DA9CF-B647-E4E3-DF3C-A27C28E35D1A}"/>
              </a:ext>
            </a:extLst>
          </p:cNvPr>
          <p:cNvSpPr/>
          <p:nvPr/>
        </p:nvSpPr>
        <p:spPr>
          <a:xfrm>
            <a:off x="10900229" y="3508828"/>
            <a:ext cx="914400" cy="914400"/>
          </a:xfrm>
          <a:prstGeom prst="ellipse">
            <a:avLst/>
          </a:prstGeom>
          <a:solidFill>
            <a:srgbClr val="EB5E28"/>
          </a:solidFill>
          <a:ln w="38100">
            <a:solidFill>
              <a:srgbClr val="25242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>
                <a:solidFill>
                  <a:srgbClr val="252422"/>
                </a:solidFill>
                <a:latin typeface="Bebas Neue" panose="020B0606020202050201" pitchFamily="34" charset="0"/>
              </a:rPr>
              <a:t>b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4B20892E-7068-FC51-863C-C007FF1E613B}"/>
              </a:ext>
            </a:extLst>
          </p:cNvPr>
          <p:cNvSpPr/>
          <p:nvPr/>
        </p:nvSpPr>
        <p:spPr>
          <a:xfrm>
            <a:off x="-275771" y="4666342"/>
            <a:ext cx="11001828" cy="921657"/>
          </a:xfrm>
          <a:prstGeom prst="roundRect">
            <a:avLst>
              <a:gd name="adj" fmla="val 9849"/>
            </a:avLst>
          </a:prstGeom>
          <a:solidFill>
            <a:srgbClr val="FFFCF2"/>
          </a:solidFill>
          <a:ln w="38100">
            <a:solidFill>
              <a:srgbClr val="EB5E2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dirty="0">
                <a:solidFill>
                  <a:srgbClr val="252422"/>
                </a:solidFill>
                <a:latin typeface="Futura BT" panose="020B0502020204020303" pitchFamily="34" charset="0"/>
              </a:rPr>
              <a:t>Descrição da alternativa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33558AC-722A-9C0A-CBB3-0D0DA994B220}"/>
              </a:ext>
            </a:extLst>
          </p:cNvPr>
          <p:cNvSpPr/>
          <p:nvPr/>
        </p:nvSpPr>
        <p:spPr>
          <a:xfrm>
            <a:off x="10900229" y="4673599"/>
            <a:ext cx="914400" cy="914400"/>
          </a:xfrm>
          <a:prstGeom prst="ellipse">
            <a:avLst/>
          </a:prstGeom>
          <a:solidFill>
            <a:srgbClr val="EB5E28"/>
          </a:solidFill>
          <a:ln w="38100">
            <a:solidFill>
              <a:srgbClr val="25242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>
                <a:solidFill>
                  <a:srgbClr val="252422"/>
                </a:solidFill>
                <a:latin typeface="Bebas Neue" panose="020B0606020202050201" pitchFamily="34" charset="0"/>
              </a:rPr>
              <a:t>c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4F09D4FB-7A70-41CE-0476-D0E789E79A52}"/>
              </a:ext>
            </a:extLst>
          </p:cNvPr>
          <p:cNvSpPr/>
          <p:nvPr/>
        </p:nvSpPr>
        <p:spPr>
          <a:xfrm>
            <a:off x="-275771" y="5831113"/>
            <a:ext cx="11001828" cy="921657"/>
          </a:xfrm>
          <a:prstGeom prst="roundRect">
            <a:avLst>
              <a:gd name="adj" fmla="val 9849"/>
            </a:avLst>
          </a:prstGeom>
          <a:solidFill>
            <a:srgbClr val="FFFCF2"/>
          </a:solidFill>
          <a:ln w="38100">
            <a:solidFill>
              <a:srgbClr val="EB5E2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dirty="0">
                <a:solidFill>
                  <a:srgbClr val="252422"/>
                </a:solidFill>
                <a:latin typeface="Futura BT" panose="020B0502020204020303" pitchFamily="34" charset="0"/>
              </a:rPr>
              <a:t>Descrição da alternativa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55B770FB-237C-1A9E-08C6-8A7F84CBE601}"/>
              </a:ext>
            </a:extLst>
          </p:cNvPr>
          <p:cNvSpPr/>
          <p:nvPr/>
        </p:nvSpPr>
        <p:spPr>
          <a:xfrm>
            <a:off x="10900229" y="5838370"/>
            <a:ext cx="914400" cy="914400"/>
          </a:xfrm>
          <a:prstGeom prst="ellipse">
            <a:avLst/>
          </a:prstGeom>
          <a:solidFill>
            <a:srgbClr val="EB5E28"/>
          </a:solidFill>
          <a:ln w="38100">
            <a:solidFill>
              <a:srgbClr val="25242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>
                <a:solidFill>
                  <a:srgbClr val="252422"/>
                </a:solidFill>
                <a:latin typeface="Bebas Neue" panose="020B0606020202050201" pitchFamily="34" charset="0"/>
              </a:rPr>
              <a:t>d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30B0E27C-2FF1-E961-AEA0-6DF6B8261947}"/>
              </a:ext>
            </a:extLst>
          </p:cNvPr>
          <p:cNvGrpSpPr/>
          <p:nvPr/>
        </p:nvGrpSpPr>
        <p:grpSpPr>
          <a:xfrm flipH="1">
            <a:off x="9626137" y="309282"/>
            <a:ext cx="2188490" cy="584341"/>
            <a:chOff x="3199686" y="5762597"/>
            <a:chExt cx="2188490" cy="584341"/>
          </a:xfrm>
          <a:solidFill>
            <a:srgbClr val="403D39"/>
          </a:solidFill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3006A1EB-431F-9246-CB7A-C483C2639057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7E9D1690-1144-B6A3-2A85-3371E6632DE3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C3275B78-D740-7F9E-0FBE-C2459A488D9D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E959A59B-D421-F8AD-AE34-8CA6B44A46D6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64EC0F2A-A4AF-6257-E97A-FD4BB30E06ED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EA2DDBA1-3A1E-BD7F-F4C3-A8E433B17414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18B2562E-77C9-9F08-3F9F-C6B1A51A8146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8BA37A1-5EB0-34C0-A6CE-0F0472BFB1CC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76F7761E-A5FE-627B-3D9E-3D5645EF2C9B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4AC4E5FF-A5E1-78B9-81C1-D14C81661FE1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421F221B-DEC6-B714-1845-D929265AB069}"/>
              </a:ext>
            </a:extLst>
          </p:cNvPr>
          <p:cNvGrpSpPr/>
          <p:nvPr/>
        </p:nvGrpSpPr>
        <p:grpSpPr>
          <a:xfrm>
            <a:off x="269669" y="311184"/>
            <a:ext cx="2188490" cy="584341"/>
            <a:chOff x="3199686" y="5762597"/>
            <a:chExt cx="2188490" cy="584341"/>
          </a:xfrm>
          <a:solidFill>
            <a:srgbClr val="403D39"/>
          </a:solidFill>
        </p:grpSpPr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88C5F80B-46C7-A30A-43B7-42A2B6AB2338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id="{61999C76-E0F2-73FD-7BD2-C075DD6731CC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CB8129D6-3CFD-DBBC-33DA-8D8261ECEBA9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494400FB-10B0-E558-D8BB-B0B6A6ADA51B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0149D863-4222-56E2-B36C-CE625D6230D0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A2BDB0A0-8F87-FCB7-BE66-79A4F3E09DBB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0573C80F-8FA2-2E7F-4042-00E4FD0841AF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CF36FFE5-7CA1-0582-B391-2F22A3A374A1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FC1EBB3C-383F-159B-AEA8-594B4F3B6843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7DD76139-85F5-B25D-E222-2ECE0E9992E7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935881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8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8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5B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992EBB-9A84-42E8-53CE-2F91AE0C2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CD0165D-BF5D-417D-9824-F512998D07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FEFB9977-703D-673A-8CFA-56F63A08D1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r="50001" b="-1"/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519E51F-11BF-38F0-14B7-880B430F1F11}"/>
              </a:ext>
            </a:extLst>
          </p:cNvPr>
          <p:cNvSpPr txBox="1"/>
          <p:nvPr/>
        </p:nvSpPr>
        <p:spPr>
          <a:xfrm>
            <a:off x="478974" y="1351508"/>
            <a:ext cx="438331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4400" dirty="0">
                <a:solidFill>
                  <a:srgbClr val="403D39"/>
                </a:solidFill>
                <a:effectLst/>
                <a:latin typeface="Bebas Neue" panose="020B0606020202050201" pitchFamily="34" charset="0"/>
                <a:cs typeface="Times New Roman" panose="02020603050405020304" pitchFamily="18" charset="0"/>
              </a:rPr>
              <a:t>Este é um espaço para uma reflexão. Use este lado embaçado da imagem para garantir bom contraste.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55DFBCE7-7B01-11FD-CC23-7606DABD2F21}"/>
              </a:ext>
            </a:extLst>
          </p:cNvPr>
          <p:cNvGrpSpPr/>
          <p:nvPr/>
        </p:nvGrpSpPr>
        <p:grpSpPr>
          <a:xfrm flipH="1">
            <a:off x="9626137" y="309282"/>
            <a:ext cx="2188490" cy="584341"/>
            <a:chOff x="3199686" y="5762597"/>
            <a:chExt cx="2188490" cy="584341"/>
          </a:xfrm>
          <a:solidFill>
            <a:srgbClr val="EB5E28"/>
          </a:solidFill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6CBC4B99-4C97-B263-3AC3-61DF180F29F3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48CF888D-F199-9A18-7635-BB274B995027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D836CEA0-81F3-65D3-9CFA-2A2062CD4A0F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A5187BAF-410E-311E-65D4-7BFB657440C9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A36781CF-40E2-4CFB-B2AD-7B2FE78DD9E0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ACDBD9E7-EC6F-77D6-52CE-E6BDF892F90B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2F829FD1-8C89-1C80-88CF-C97927BB1C2D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0D87CB8F-6AF4-6428-29F3-9115263CA68B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CA39CEAB-556B-6C46-5EBD-35B16E681268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9BAF6567-2A91-E71F-90D9-C0E28BAAAB27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94374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Agrupar 8">
            <a:extLst>
              <a:ext uri="{FF2B5EF4-FFF2-40B4-BE49-F238E27FC236}">
                <a16:creationId xmlns:a16="http://schemas.microsoft.com/office/drawing/2014/main" id="{5207562F-B088-31FB-5C58-CC7E7FF170A2}"/>
              </a:ext>
            </a:extLst>
          </p:cNvPr>
          <p:cNvGrpSpPr/>
          <p:nvPr/>
        </p:nvGrpSpPr>
        <p:grpSpPr>
          <a:xfrm>
            <a:off x="-566057" y="1618343"/>
            <a:ext cx="11001828" cy="3831771"/>
            <a:chOff x="-566057" y="1618343"/>
            <a:chExt cx="11001828" cy="3831771"/>
          </a:xfrm>
        </p:grpSpPr>
        <p:sp>
          <p:nvSpPr>
            <p:cNvPr id="2" name="Retângulo: Cantos Arredondados 1">
              <a:extLst>
                <a:ext uri="{FF2B5EF4-FFF2-40B4-BE49-F238E27FC236}">
                  <a16:creationId xmlns:a16="http://schemas.microsoft.com/office/drawing/2014/main" id="{E7000C2E-1DCF-D80F-76F9-877495020706}"/>
                </a:ext>
              </a:extLst>
            </p:cNvPr>
            <p:cNvSpPr/>
            <p:nvPr/>
          </p:nvSpPr>
          <p:spPr>
            <a:xfrm>
              <a:off x="-566057" y="1618343"/>
              <a:ext cx="11001828" cy="3831771"/>
            </a:xfrm>
            <a:prstGeom prst="roundRect">
              <a:avLst>
                <a:gd name="adj" fmla="val 9849"/>
              </a:avLst>
            </a:prstGeom>
            <a:solidFill>
              <a:srgbClr val="EB5E28"/>
            </a:solidFill>
            <a:ln w="38100">
              <a:solidFill>
                <a:srgbClr val="252422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ED77C3E1-2393-2168-B3A0-0AEA7F471C74}"/>
                </a:ext>
              </a:extLst>
            </p:cNvPr>
            <p:cNvSpPr txBox="1"/>
            <p:nvPr/>
          </p:nvSpPr>
          <p:spPr>
            <a:xfrm>
              <a:off x="986971" y="2951371"/>
              <a:ext cx="8737599" cy="14465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r">
                <a:buNone/>
              </a:pPr>
              <a:r>
                <a:rPr lang="pt-BR" sz="4400" dirty="0">
                  <a:solidFill>
                    <a:srgbClr val="252422"/>
                  </a:solidFill>
                  <a:effectLst/>
                  <a:latin typeface="Bebas Neue" panose="020B0606020202050201" pitchFamily="34" charset="0"/>
                  <a:cs typeface="Times New Roman" panose="02020603050405020304" pitchFamily="18" charset="0"/>
                </a:rPr>
                <a:t>Este é um espaço para uma pequena pergunta. Destaque palavras importantes?</a:t>
              </a:r>
            </a:p>
          </p:txBody>
        </p:sp>
      </p:grp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6968F-2F81-AABC-93B3-067C0A6E1EF9}"/>
              </a:ext>
            </a:extLst>
          </p:cNvPr>
          <p:cNvCxnSpPr>
            <a:cxnSpLocks/>
          </p:cNvCxnSpPr>
          <p:nvPr/>
        </p:nvCxnSpPr>
        <p:spPr>
          <a:xfrm>
            <a:off x="4391025" y="5998935"/>
            <a:ext cx="7800975" cy="0"/>
          </a:xfrm>
          <a:prstGeom prst="line">
            <a:avLst/>
          </a:prstGeom>
          <a:ln w="57150">
            <a:solidFill>
              <a:srgbClr val="EB5E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38149D76-5068-08E9-08F9-2A0D74E2AA09}"/>
              </a:ext>
            </a:extLst>
          </p:cNvPr>
          <p:cNvCxnSpPr>
            <a:cxnSpLocks/>
          </p:cNvCxnSpPr>
          <p:nvPr/>
        </p:nvCxnSpPr>
        <p:spPr>
          <a:xfrm>
            <a:off x="4391025" y="6427107"/>
            <a:ext cx="7800975" cy="0"/>
          </a:xfrm>
          <a:prstGeom prst="line">
            <a:avLst/>
          </a:prstGeom>
          <a:ln w="57150">
            <a:solidFill>
              <a:srgbClr val="EB5E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m 7" descr="Logotipo&#10;&#10;O conteúdo gerado por IA pode estar incorreto.">
            <a:extLst>
              <a:ext uri="{FF2B5EF4-FFF2-40B4-BE49-F238E27FC236}">
                <a16:creationId xmlns:a16="http://schemas.microsoft.com/office/drawing/2014/main" id="{D4CF10D2-156C-62CF-2E12-FD217DF478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" t="12526" r="778" b="23598"/>
          <a:stretch>
            <a:fillRect/>
          </a:stretch>
        </p:blipFill>
        <p:spPr>
          <a:xfrm>
            <a:off x="5017097" y="72570"/>
            <a:ext cx="2157806" cy="140788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Agrupar 9">
            <a:extLst>
              <a:ext uri="{FF2B5EF4-FFF2-40B4-BE49-F238E27FC236}">
                <a16:creationId xmlns:a16="http://schemas.microsoft.com/office/drawing/2014/main" id="{9DC76252-EA10-225A-8456-469E4B39D149}"/>
              </a:ext>
            </a:extLst>
          </p:cNvPr>
          <p:cNvGrpSpPr/>
          <p:nvPr/>
        </p:nvGrpSpPr>
        <p:grpSpPr>
          <a:xfrm flipH="1">
            <a:off x="9626137" y="309282"/>
            <a:ext cx="2188490" cy="584341"/>
            <a:chOff x="3199686" y="5762597"/>
            <a:chExt cx="2188490" cy="584341"/>
          </a:xfrm>
          <a:solidFill>
            <a:srgbClr val="252422"/>
          </a:solidFill>
        </p:grpSpPr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B8135FEC-2089-338C-3F2B-D71D2E2B76F6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EC50DD2B-63B4-626A-D670-7E28655BCAFC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683146B6-DD43-F9B2-2B97-DB66511ED100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C6A0C1DA-D37E-DF6F-E0C3-804D7F5FA6A0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F298F2B2-B255-811F-3BE2-769AD68EBB59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D4251C08-67DD-EFA1-CDD2-974BC78F7168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6DC93A3B-133E-BC63-F7FB-DF5BC22ED17E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EEE82503-91E9-D595-011E-008E5BF417B9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8FE900CB-4E09-5934-FCFE-6B833C128242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BD99789B-A304-6D48-76FC-DCA31B4E402A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DA6C3178-84E4-ED0A-594C-AAAB0BA577A0}"/>
              </a:ext>
            </a:extLst>
          </p:cNvPr>
          <p:cNvGrpSpPr/>
          <p:nvPr/>
        </p:nvGrpSpPr>
        <p:grpSpPr>
          <a:xfrm>
            <a:off x="258680" y="414665"/>
            <a:ext cx="2188490" cy="584341"/>
            <a:chOff x="3199686" y="5762597"/>
            <a:chExt cx="2188490" cy="584341"/>
          </a:xfrm>
          <a:solidFill>
            <a:srgbClr val="252422"/>
          </a:solidFill>
        </p:grpSpPr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AC069338-EB88-3778-9F03-C79F461EBD61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0C80B778-5F5E-BE33-600C-2D5EC663811A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CB8886B5-0660-1485-23F7-5FF0B22ECC3B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id="{FFAF701E-FA78-1F9D-1E1F-B6791EF36924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FEAC7686-BE35-7143-9501-909DD00E0A99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3D339043-1F4F-5F5E-D9DF-3397B0487EE6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1049F572-D12D-9447-A282-47FD74B6290B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91FEF71B-8BE1-1B8E-56EE-1EC0FC0312BD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5A9DB198-85E4-59B9-52AB-44EE0FCA6545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04D5E6E5-3335-CFF2-D12E-F5FDE5B3B796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87666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5B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293EE6-F187-17DF-16D6-60DF9B604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9A03FEE-76C9-C281-2E0D-1960FFC9C67F}"/>
              </a:ext>
            </a:extLst>
          </p:cNvPr>
          <p:cNvSpPr txBox="1"/>
          <p:nvPr/>
        </p:nvSpPr>
        <p:spPr>
          <a:xfrm>
            <a:off x="377373" y="339625"/>
            <a:ext cx="20697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rgbClr val="252422"/>
                </a:solidFill>
                <a:latin typeface="Bebas Neue" panose="020B0606020202050201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DB4F0D5-54C0-0957-169E-5C093C9E6BE5}"/>
              </a:ext>
            </a:extLst>
          </p:cNvPr>
          <p:cNvSpPr txBox="1"/>
          <p:nvPr/>
        </p:nvSpPr>
        <p:spPr>
          <a:xfrm>
            <a:off x="461842" y="1074046"/>
            <a:ext cx="27093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EB5E28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pic>
        <p:nvPicPr>
          <p:cNvPr id="1028" name="Picture 4" descr="Código Civil: Lei n. 10.406, de 10 de janeiro de 2002 | Amazon.com.br">
            <a:extLst>
              <a:ext uri="{FF2B5EF4-FFF2-40B4-BE49-F238E27FC236}">
                <a16:creationId xmlns:a16="http://schemas.microsoft.com/office/drawing/2014/main" id="{204C2F77-68AF-1F2C-803A-F5C9403D6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66" y="2534405"/>
            <a:ext cx="2448857" cy="3634167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ódigo Civil: Lei n. 10.406, de 10 de janeiro de 2002 | Amazon.com.br">
            <a:extLst>
              <a:ext uri="{FF2B5EF4-FFF2-40B4-BE49-F238E27FC236}">
                <a16:creationId xmlns:a16="http://schemas.microsoft.com/office/drawing/2014/main" id="{AC8FB6CA-4BA9-CE8C-D0EE-0A7E2905A7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2078" y="424372"/>
            <a:ext cx="1154756" cy="1713688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ódigo Civil: Lei n. 10.406, de 10 de janeiro de 2002 | Amazon.com.br">
            <a:extLst>
              <a:ext uri="{FF2B5EF4-FFF2-40B4-BE49-F238E27FC236}">
                <a16:creationId xmlns:a16="http://schemas.microsoft.com/office/drawing/2014/main" id="{9D0C29D0-DFC6-C641-53BE-6A21B6482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2078" y="2612901"/>
            <a:ext cx="1154756" cy="1713688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ódigo Civil: Lei n. 10.406, de 10 de janeiro de 2002 | Amazon.com.br">
            <a:extLst>
              <a:ext uri="{FF2B5EF4-FFF2-40B4-BE49-F238E27FC236}">
                <a16:creationId xmlns:a16="http://schemas.microsoft.com/office/drawing/2014/main" id="{94293EB0-D148-2710-5C14-7034DDD13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2078" y="4801430"/>
            <a:ext cx="1154756" cy="1713688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CB348E9F-5C93-E991-5ECF-7D32D96058AD}"/>
              </a:ext>
            </a:extLst>
          </p:cNvPr>
          <p:cNvSpPr txBox="1"/>
          <p:nvPr/>
        </p:nvSpPr>
        <p:spPr>
          <a:xfrm>
            <a:off x="2873829" y="3742036"/>
            <a:ext cx="28157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rgbClr val="252422"/>
                </a:solidFill>
                <a:latin typeface="Futura BT" panose="020B0502020204020303" pitchFamily="34" charset="0"/>
              </a:rPr>
              <a:t>Referência na forma ABNT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FD21E44-2E05-5A5F-1389-60294027887A}"/>
              </a:ext>
            </a:extLst>
          </p:cNvPr>
          <p:cNvSpPr txBox="1"/>
          <p:nvPr/>
        </p:nvSpPr>
        <p:spPr>
          <a:xfrm>
            <a:off x="7249886" y="893623"/>
            <a:ext cx="28157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>
                <a:solidFill>
                  <a:srgbClr val="252422"/>
                </a:solidFill>
                <a:latin typeface="Futura BT" panose="020B0502020204020303" pitchFamily="34" charset="0"/>
              </a:rPr>
              <a:t>Referência na forma ABNT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6F2C1C7-E8A8-82DD-62B8-503CF53EFC7D}"/>
              </a:ext>
            </a:extLst>
          </p:cNvPr>
          <p:cNvSpPr txBox="1"/>
          <p:nvPr/>
        </p:nvSpPr>
        <p:spPr>
          <a:xfrm>
            <a:off x="7249885" y="2992691"/>
            <a:ext cx="28157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>
                <a:solidFill>
                  <a:srgbClr val="252422"/>
                </a:solidFill>
                <a:latin typeface="Futura BT" panose="020B0502020204020303" pitchFamily="34" charset="0"/>
              </a:rPr>
              <a:t>Referência na forma ABNT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6D2C383-5958-FBDF-DEBB-983C60E9DDDF}"/>
              </a:ext>
            </a:extLst>
          </p:cNvPr>
          <p:cNvSpPr txBox="1"/>
          <p:nvPr/>
        </p:nvSpPr>
        <p:spPr>
          <a:xfrm>
            <a:off x="7249884" y="5091759"/>
            <a:ext cx="28157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>
                <a:solidFill>
                  <a:srgbClr val="252422"/>
                </a:solidFill>
                <a:latin typeface="Futura BT" panose="020B0502020204020303" pitchFamily="34" charset="0"/>
              </a:rPr>
              <a:t>Referência na forma ABNT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D9E30A1C-20F1-ADBD-C757-4AF42871769C}"/>
              </a:ext>
            </a:extLst>
          </p:cNvPr>
          <p:cNvGrpSpPr/>
          <p:nvPr/>
        </p:nvGrpSpPr>
        <p:grpSpPr>
          <a:xfrm>
            <a:off x="3501110" y="731700"/>
            <a:ext cx="2188490" cy="584341"/>
            <a:chOff x="3199686" y="5762597"/>
            <a:chExt cx="2188490" cy="584341"/>
          </a:xfrm>
          <a:solidFill>
            <a:srgbClr val="403D39"/>
          </a:solidFill>
        </p:grpSpPr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1727A8D1-AEEE-4E78-CA09-ABFDAA12C57F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DEE0FA48-70F9-8F21-5DAB-E0AB98B79080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F2BC8119-8C5D-4DF6-2B81-D7909BDDC3D3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04B34974-A1F8-6EA4-0CF8-35723FCCDDA6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17DD9329-6E6A-4EA3-2124-4690AF247CAB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64D04055-7A1B-049A-3E31-6B9C30B0C0B0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A53A44E8-20B0-8948-289A-F1E2D497C85D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96B8EC02-22AD-9663-0473-E2E1140BB077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5593D0B9-F489-69CE-0F1F-696D517BE12F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D077D408-8B24-75A7-B1A4-AB6D34EB03AB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E0F9E8DF-5C9C-299C-142D-C4C4E06B0819}"/>
              </a:ext>
            </a:extLst>
          </p:cNvPr>
          <p:cNvCxnSpPr>
            <a:cxnSpLocks/>
          </p:cNvCxnSpPr>
          <p:nvPr/>
        </p:nvCxnSpPr>
        <p:spPr>
          <a:xfrm>
            <a:off x="0" y="6601277"/>
            <a:ext cx="7800975" cy="0"/>
          </a:xfrm>
          <a:prstGeom prst="line">
            <a:avLst/>
          </a:prstGeom>
          <a:ln w="57150">
            <a:solidFill>
              <a:srgbClr val="2524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20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8" grpId="0"/>
      <p:bldP spid="9" grpId="0"/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0C6E223-99F6-5FDD-7BE4-E2F3161B5805}"/>
              </a:ext>
            </a:extLst>
          </p:cNvPr>
          <p:cNvSpPr txBox="1"/>
          <p:nvPr/>
        </p:nvSpPr>
        <p:spPr>
          <a:xfrm>
            <a:off x="3786314" y="3220463"/>
            <a:ext cx="37032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Template</a:t>
            </a:r>
            <a:endParaRPr kumimoji="0" lang="pt-BR" sz="8800" b="0" i="0" u="none" strike="noStrike" kern="1200" cap="none" spc="0" normalizeH="0" baseline="0" noProof="0" dirty="0">
              <a:ln>
                <a:noFill/>
              </a:ln>
              <a:solidFill>
                <a:srgbClr val="023047"/>
              </a:solidFill>
              <a:effectLst/>
              <a:uLnTx/>
              <a:uFillTx/>
              <a:latin typeface="Bison Bold" panose="00000400000000000000" pitchFamily="2" charset="0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347FD7-3C0B-53C1-CD58-6743D9BD7990}"/>
              </a:ext>
            </a:extLst>
          </p:cNvPr>
          <p:cNvSpPr txBox="1"/>
          <p:nvPr/>
        </p:nvSpPr>
        <p:spPr>
          <a:xfrm>
            <a:off x="7338748" y="2366383"/>
            <a:ext cx="117692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9900" b="0" i="0" u="none" strike="noStrike" kern="1200" cap="none" spc="0" normalizeH="0" baseline="0" noProof="0" dirty="0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+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CFA5B528-5548-BF5D-C9DC-785567C014E8}"/>
              </a:ext>
            </a:extLst>
          </p:cNvPr>
          <p:cNvSpPr/>
          <p:nvPr/>
        </p:nvSpPr>
        <p:spPr>
          <a:xfrm>
            <a:off x="4044237" y="2366383"/>
            <a:ext cx="3958387" cy="2612572"/>
          </a:xfrm>
          <a:prstGeom prst="blockArc">
            <a:avLst>
              <a:gd name="adj1" fmla="val 11213750"/>
              <a:gd name="adj2" fmla="val 21369168"/>
              <a:gd name="adj3" fmla="val 6999"/>
            </a:avLst>
          </a:prstGeom>
          <a:gradFill flip="none" rotWithShape="1">
            <a:gsLst>
              <a:gs pos="100000">
                <a:srgbClr val="8ECAE6"/>
              </a:gs>
              <a:gs pos="64000">
                <a:srgbClr val="219EBC"/>
              </a:gs>
              <a:gs pos="4000">
                <a:srgbClr val="023047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2628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0AB974E-7E53-63C2-B356-7CBFBA91215F}"/>
              </a:ext>
            </a:extLst>
          </p:cNvPr>
          <p:cNvSpPr txBox="1"/>
          <p:nvPr/>
        </p:nvSpPr>
        <p:spPr>
          <a:xfrm>
            <a:off x="377373" y="339625"/>
            <a:ext cx="20697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rgbClr val="252422"/>
                </a:solidFill>
                <a:latin typeface="Bebas Neue" panose="020B0606020202050201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A18C576-B714-E031-1B99-6544B5E075FB}"/>
              </a:ext>
            </a:extLst>
          </p:cNvPr>
          <p:cNvSpPr txBox="1"/>
          <p:nvPr/>
        </p:nvSpPr>
        <p:spPr>
          <a:xfrm>
            <a:off x="461842" y="1074046"/>
            <a:ext cx="27093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EB5E28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AE9EBBF-BF68-C140-07E3-CF2B855CA245}"/>
              </a:ext>
            </a:extLst>
          </p:cNvPr>
          <p:cNvSpPr txBox="1"/>
          <p:nvPr/>
        </p:nvSpPr>
        <p:spPr>
          <a:xfrm>
            <a:off x="354159" y="3140224"/>
            <a:ext cx="563415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252422"/>
                </a:solidFill>
                <a:latin typeface="Futura BT" panose="020B0502020204020303" pitchFamily="34" charset="0"/>
              </a:rPr>
              <a:t>Este é um espaço para um pequeno texto. </a:t>
            </a:r>
            <a:r>
              <a:rPr lang="pt-BR" sz="4400" b="1" dirty="0">
                <a:solidFill>
                  <a:srgbClr val="252422"/>
                </a:solidFill>
                <a:latin typeface="Futura BT" panose="020B0502020204020303" pitchFamily="34" charset="0"/>
              </a:rPr>
              <a:t>Destaque palavras importantes</a:t>
            </a:r>
            <a:r>
              <a:rPr lang="pt-BR" sz="4400" dirty="0">
                <a:solidFill>
                  <a:srgbClr val="252422"/>
                </a:solidFill>
                <a:latin typeface="Futura BT" panose="020B0502020204020303" pitchFamily="34" charset="0"/>
              </a:rPr>
              <a:t>.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18DCAE7C-22C9-1697-7D8D-B14E83C541DA}"/>
              </a:ext>
            </a:extLst>
          </p:cNvPr>
          <p:cNvGrpSpPr/>
          <p:nvPr/>
        </p:nvGrpSpPr>
        <p:grpSpPr>
          <a:xfrm flipH="1">
            <a:off x="9626137" y="309282"/>
            <a:ext cx="2188490" cy="584341"/>
            <a:chOff x="3199686" y="5762597"/>
            <a:chExt cx="2188490" cy="584341"/>
          </a:xfrm>
          <a:solidFill>
            <a:srgbClr val="403D39"/>
          </a:solidFill>
        </p:grpSpPr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42A19D13-89DB-F928-52CF-F92D7F7C5D37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834C89B8-39B5-B280-92D9-7071C0A93D6B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93A11C98-26FC-D108-DDFC-28D3790DC600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11757774-30E1-E05E-832F-1D33785C576C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3C161D9E-07A0-ED57-7C2E-2037D9717DA6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173544FD-F3F8-9682-445C-926D251EE8DF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9F83BB1C-FAF5-BB91-62F0-2347D7BFAF58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6B2C6441-90A5-3327-5C10-8EE32E7867F8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387B0A18-42B1-F1D6-8386-37ADC9D1DBBC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A7740989-8CD5-A47E-5684-2210BFB431FC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21510729-27CA-48B1-7444-F45494AC3540}"/>
              </a:ext>
            </a:extLst>
          </p:cNvPr>
          <p:cNvCxnSpPr>
            <a:cxnSpLocks/>
          </p:cNvCxnSpPr>
          <p:nvPr/>
        </p:nvCxnSpPr>
        <p:spPr>
          <a:xfrm>
            <a:off x="4391025" y="6427107"/>
            <a:ext cx="7800975" cy="0"/>
          </a:xfrm>
          <a:prstGeom prst="line">
            <a:avLst/>
          </a:prstGeom>
          <a:ln w="57150">
            <a:solidFill>
              <a:srgbClr val="EB5E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3202A9A1-3D17-4AE9-49BE-79B719B369FB}"/>
              </a:ext>
            </a:extLst>
          </p:cNvPr>
          <p:cNvGrpSpPr/>
          <p:nvPr/>
        </p:nvGrpSpPr>
        <p:grpSpPr>
          <a:xfrm>
            <a:off x="6311097" y="1165939"/>
            <a:ext cx="5634158" cy="4526122"/>
            <a:chOff x="6311097" y="1165939"/>
            <a:chExt cx="5634158" cy="4526122"/>
          </a:xfrm>
        </p:grpSpPr>
        <p:sp>
          <p:nvSpPr>
            <p:cNvPr id="22" name="Retângulo: Cantos Arredondados 21">
              <a:extLst>
                <a:ext uri="{FF2B5EF4-FFF2-40B4-BE49-F238E27FC236}">
                  <a16:creationId xmlns:a16="http://schemas.microsoft.com/office/drawing/2014/main" id="{CF4E5564-4B70-FE17-92D7-002AF252CAF9}"/>
                </a:ext>
              </a:extLst>
            </p:cNvPr>
            <p:cNvSpPr/>
            <p:nvPr/>
          </p:nvSpPr>
          <p:spPr>
            <a:xfrm>
              <a:off x="6311097" y="1165939"/>
              <a:ext cx="5634158" cy="4526122"/>
            </a:xfrm>
            <a:prstGeom prst="roundRect">
              <a:avLst>
                <a:gd name="adj" fmla="val 0"/>
              </a:avLst>
            </a:prstGeom>
            <a:solidFill>
              <a:srgbClr val="CCC5B9"/>
            </a:solidFill>
            <a:ln w="38100">
              <a:solidFill>
                <a:srgbClr val="252422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6E39A68C-C9EC-2124-55E8-5820EB83C89F}"/>
                </a:ext>
              </a:extLst>
            </p:cNvPr>
            <p:cNvSpPr txBox="1"/>
            <p:nvPr/>
          </p:nvSpPr>
          <p:spPr>
            <a:xfrm>
              <a:off x="6467557" y="2828697"/>
              <a:ext cx="5370284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000" dirty="0">
                  <a:solidFill>
                    <a:srgbClr val="252422"/>
                  </a:solidFill>
                  <a:latin typeface="Futura BT" panose="020B0502020204020303" pitchFamily="34" charset="0"/>
                </a:rPr>
                <a:t>Este é um espaço para um pequeno texto. </a:t>
              </a:r>
              <a:r>
                <a:rPr lang="pt-BR" sz="4000" b="1" dirty="0">
                  <a:solidFill>
                    <a:srgbClr val="252422"/>
                  </a:solidFill>
                  <a:latin typeface="Futura BT" panose="020B0502020204020303" pitchFamily="34" charset="0"/>
                </a:rPr>
                <a:t>Destaque palavras importantes</a:t>
              </a:r>
              <a:r>
                <a:rPr lang="pt-BR" sz="4000" dirty="0">
                  <a:solidFill>
                    <a:srgbClr val="252422"/>
                  </a:solidFill>
                  <a:latin typeface="Futura BT" panose="020B0502020204020303" pitchFamily="34" charset="0"/>
                </a:rPr>
                <a:t>.</a:t>
              </a:r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A9D91B4D-026C-660B-FEDD-C26FE8983E98}"/>
                </a:ext>
              </a:extLst>
            </p:cNvPr>
            <p:cNvSpPr txBox="1"/>
            <p:nvPr/>
          </p:nvSpPr>
          <p:spPr>
            <a:xfrm>
              <a:off x="8093277" y="1353178"/>
              <a:ext cx="2069797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6600" b="1" dirty="0">
                  <a:solidFill>
                    <a:srgbClr val="252422"/>
                  </a:solidFill>
                  <a:latin typeface="Bebas Neue" panose="020B0606020202050201" pitchFamily="34" charset="0"/>
                </a:rPr>
                <a:t>TÍTULO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66322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7F43FE-BEFF-E407-D954-943C1485A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CC1B340-460F-45EB-0AD4-974E14C65CB1}"/>
              </a:ext>
            </a:extLst>
          </p:cNvPr>
          <p:cNvSpPr txBox="1"/>
          <p:nvPr/>
        </p:nvSpPr>
        <p:spPr>
          <a:xfrm>
            <a:off x="9580785" y="340233"/>
            <a:ext cx="20697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rgbClr val="252422"/>
                </a:solidFill>
                <a:latin typeface="Bebas Neue" panose="020B0606020202050201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B454739-1AEE-C5C2-79AA-697C60E1C31F}"/>
              </a:ext>
            </a:extLst>
          </p:cNvPr>
          <p:cNvSpPr txBox="1"/>
          <p:nvPr/>
        </p:nvSpPr>
        <p:spPr>
          <a:xfrm>
            <a:off x="8941186" y="1060996"/>
            <a:ext cx="27093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EB5E28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9B1BD67-77B8-804D-D612-7BAFAA489CE6}"/>
              </a:ext>
            </a:extLst>
          </p:cNvPr>
          <p:cNvSpPr txBox="1"/>
          <p:nvPr/>
        </p:nvSpPr>
        <p:spPr>
          <a:xfrm>
            <a:off x="6299164" y="2573104"/>
            <a:ext cx="563415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400" dirty="0">
                <a:solidFill>
                  <a:srgbClr val="252422"/>
                </a:solidFill>
                <a:latin typeface="Futura BT" panose="020B0502020204020303" pitchFamily="34" charset="0"/>
              </a:rPr>
              <a:t>Este é um espaço para um pequeno texto. </a:t>
            </a:r>
            <a:r>
              <a:rPr lang="pt-BR" sz="4400" b="1" dirty="0">
                <a:solidFill>
                  <a:srgbClr val="252422"/>
                </a:solidFill>
                <a:latin typeface="Futura BT" panose="020B0502020204020303" pitchFamily="34" charset="0"/>
              </a:rPr>
              <a:t>Destaque palavras importantes</a:t>
            </a:r>
            <a:r>
              <a:rPr lang="pt-BR" sz="4400" dirty="0">
                <a:solidFill>
                  <a:srgbClr val="252422"/>
                </a:solidFill>
                <a:latin typeface="Futura BT" panose="020B0502020204020303" pitchFamily="34" charset="0"/>
              </a:rPr>
              <a:t>.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0F4608D9-BCF0-264E-C470-34B8AE467181}"/>
              </a:ext>
            </a:extLst>
          </p:cNvPr>
          <p:cNvGrpSpPr/>
          <p:nvPr/>
        </p:nvGrpSpPr>
        <p:grpSpPr>
          <a:xfrm>
            <a:off x="258680" y="414665"/>
            <a:ext cx="2188490" cy="584341"/>
            <a:chOff x="3199686" y="5762597"/>
            <a:chExt cx="2188490" cy="584341"/>
          </a:xfrm>
          <a:solidFill>
            <a:srgbClr val="403D39"/>
          </a:solidFill>
        </p:grpSpPr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91CA28D4-DB05-5017-5BEB-B5B417B40D95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3DCA8DA3-5A67-8BBF-BEE9-2E4AF704FF0B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C6E54406-BE8E-5381-A54B-BA9F6D33E676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57613346-323E-856E-4787-7A316C367479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10EC0763-81AF-BF57-CA43-6FF3BB581D61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81FDC5D8-CBE1-1DA6-39FF-6089140AE301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45732CC5-D2A6-9720-BEB6-4F6E5DBF2248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374A6398-956B-A608-08B8-1C8BD1B0195A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52BC6A53-A55E-2C0C-20DC-C1058EEEC21F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ECA82F13-6B74-C6E8-F7C1-4C5F46D361E3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F4F4FC0B-F88A-8C97-673A-68D8B5267E2F}"/>
              </a:ext>
            </a:extLst>
          </p:cNvPr>
          <p:cNvCxnSpPr>
            <a:cxnSpLocks/>
          </p:cNvCxnSpPr>
          <p:nvPr/>
        </p:nvCxnSpPr>
        <p:spPr>
          <a:xfrm>
            <a:off x="0" y="6528707"/>
            <a:ext cx="7800975" cy="0"/>
          </a:xfrm>
          <a:prstGeom prst="line">
            <a:avLst/>
          </a:prstGeom>
          <a:ln w="57150">
            <a:solidFill>
              <a:srgbClr val="EB5E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Agrupar 3">
            <a:extLst>
              <a:ext uri="{FF2B5EF4-FFF2-40B4-BE49-F238E27FC236}">
                <a16:creationId xmlns:a16="http://schemas.microsoft.com/office/drawing/2014/main" id="{705945A1-ECAE-1F2F-6833-5B0309AEEDC7}"/>
              </a:ext>
            </a:extLst>
          </p:cNvPr>
          <p:cNvGrpSpPr/>
          <p:nvPr/>
        </p:nvGrpSpPr>
        <p:grpSpPr>
          <a:xfrm>
            <a:off x="258680" y="1522661"/>
            <a:ext cx="5634158" cy="4526122"/>
            <a:chOff x="258680" y="1522661"/>
            <a:chExt cx="5634158" cy="4526122"/>
          </a:xfrm>
        </p:grpSpPr>
        <p:sp>
          <p:nvSpPr>
            <p:cNvPr id="22" name="Retângulo: Cantos Arredondados 21">
              <a:extLst>
                <a:ext uri="{FF2B5EF4-FFF2-40B4-BE49-F238E27FC236}">
                  <a16:creationId xmlns:a16="http://schemas.microsoft.com/office/drawing/2014/main" id="{70E9BF9E-B60E-35E9-7CF0-0960CF3C4889}"/>
                </a:ext>
              </a:extLst>
            </p:cNvPr>
            <p:cNvSpPr/>
            <p:nvPr/>
          </p:nvSpPr>
          <p:spPr>
            <a:xfrm>
              <a:off x="258680" y="1522661"/>
              <a:ext cx="5634158" cy="4526122"/>
            </a:xfrm>
            <a:prstGeom prst="roundRect">
              <a:avLst>
                <a:gd name="adj" fmla="val 0"/>
              </a:avLst>
            </a:prstGeom>
            <a:solidFill>
              <a:srgbClr val="CCC5B9"/>
            </a:solidFill>
            <a:ln w="38100">
              <a:solidFill>
                <a:srgbClr val="252422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68BC45F8-6440-4CF6-0387-3FEFB4549EBB}"/>
                </a:ext>
              </a:extLst>
            </p:cNvPr>
            <p:cNvSpPr txBox="1"/>
            <p:nvPr/>
          </p:nvSpPr>
          <p:spPr>
            <a:xfrm>
              <a:off x="415140" y="3185419"/>
              <a:ext cx="5370284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000" dirty="0">
                  <a:solidFill>
                    <a:srgbClr val="252422"/>
                  </a:solidFill>
                  <a:latin typeface="Futura BT" panose="020B0502020204020303" pitchFamily="34" charset="0"/>
                </a:rPr>
                <a:t>Este é um espaço para um pequeno texto. </a:t>
              </a:r>
              <a:r>
                <a:rPr lang="pt-BR" sz="4000" b="1" dirty="0">
                  <a:solidFill>
                    <a:srgbClr val="252422"/>
                  </a:solidFill>
                  <a:latin typeface="Futura BT" panose="020B0502020204020303" pitchFamily="34" charset="0"/>
                </a:rPr>
                <a:t>Destaque palavras importantes</a:t>
              </a:r>
              <a:r>
                <a:rPr lang="pt-BR" sz="4000" dirty="0">
                  <a:solidFill>
                    <a:srgbClr val="252422"/>
                  </a:solidFill>
                  <a:latin typeface="Futura BT" panose="020B0502020204020303" pitchFamily="34" charset="0"/>
                </a:rPr>
                <a:t>.</a:t>
              </a:r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F97B6505-CBBF-704E-3133-A680BBA0E20C}"/>
                </a:ext>
              </a:extLst>
            </p:cNvPr>
            <p:cNvSpPr txBox="1"/>
            <p:nvPr/>
          </p:nvSpPr>
          <p:spPr>
            <a:xfrm>
              <a:off x="2040860" y="1709900"/>
              <a:ext cx="2069797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6600" b="1" dirty="0">
                  <a:solidFill>
                    <a:srgbClr val="252422"/>
                  </a:solidFill>
                  <a:latin typeface="Bebas Neue" panose="020B0606020202050201" pitchFamily="34" charset="0"/>
                </a:rPr>
                <a:t>TÍTULO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8095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AB97A0-624D-8EAE-EE19-CEDBF14B8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4FFBC6DE-188B-751E-3630-80981566FCCA}"/>
              </a:ext>
            </a:extLst>
          </p:cNvPr>
          <p:cNvSpPr txBox="1"/>
          <p:nvPr/>
        </p:nvSpPr>
        <p:spPr>
          <a:xfrm>
            <a:off x="377373" y="339625"/>
            <a:ext cx="20697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rgbClr val="252422"/>
                </a:solidFill>
                <a:latin typeface="Bebas Neue" panose="020B0606020202050201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6A4186C-1B45-8DA7-0FF7-83267A058D08}"/>
              </a:ext>
            </a:extLst>
          </p:cNvPr>
          <p:cNvSpPr txBox="1"/>
          <p:nvPr/>
        </p:nvSpPr>
        <p:spPr>
          <a:xfrm>
            <a:off x="461842" y="1074046"/>
            <a:ext cx="27093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EB5E28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A99A6BD-B3E0-7E19-1DA3-14D043FC370B}"/>
              </a:ext>
            </a:extLst>
          </p:cNvPr>
          <p:cNvSpPr txBox="1"/>
          <p:nvPr/>
        </p:nvSpPr>
        <p:spPr>
          <a:xfrm>
            <a:off x="354159" y="3140224"/>
            <a:ext cx="563415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252422"/>
                </a:solidFill>
                <a:latin typeface="Futura BT" panose="020B0502020204020303" pitchFamily="34" charset="0"/>
              </a:rPr>
              <a:t>Este é um espaço para um pequeno texto. </a:t>
            </a:r>
            <a:r>
              <a:rPr lang="pt-BR" sz="4400" b="1" dirty="0">
                <a:solidFill>
                  <a:srgbClr val="252422"/>
                </a:solidFill>
                <a:latin typeface="Futura BT" panose="020B0502020204020303" pitchFamily="34" charset="0"/>
              </a:rPr>
              <a:t>Destaque palavras importantes</a:t>
            </a:r>
            <a:r>
              <a:rPr lang="pt-BR" sz="4400" dirty="0">
                <a:solidFill>
                  <a:srgbClr val="252422"/>
                </a:solidFill>
                <a:latin typeface="Futura BT" panose="020B0502020204020303" pitchFamily="34" charset="0"/>
              </a:rPr>
              <a:t>.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B0E05A44-7718-A810-373B-4D40E31EB4C9}"/>
              </a:ext>
            </a:extLst>
          </p:cNvPr>
          <p:cNvGrpSpPr/>
          <p:nvPr/>
        </p:nvGrpSpPr>
        <p:grpSpPr>
          <a:xfrm flipH="1">
            <a:off x="9626137" y="309282"/>
            <a:ext cx="2188490" cy="584341"/>
            <a:chOff x="3199686" y="5762597"/>
            <a:chExt cx="2188490" cy="584341"/>
          </a:xfrm>
          <a:solidFill>
            <a:srgbClr val="403D39"/>
          </a:solidFill>
        </p:grpSpPr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ABEDD006-62BD-7706-66BE-BFDE9080FE7E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08AB9CE1-BD31-781A-A0EA-990BA6A18116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CE24FDC1-D0E9-EC1B-534E-302355FF3B28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8F3437A4-E552-14E8-579F-425DA7FE3407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AC439D26-918E-EDB9-934B-CCB24F2F9611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F22DC2C1-F82A-2476-968E-A042870B607C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9E7B77C1-AD52-D20A-2D8D-3E94F20C7E90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B710C110-8CF5-E047-AAC1-517EF0EC5F9B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7E6CF56E-510D-F214-0D5C-24310060074E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77B6B143-9833-6919-2018-6AF487D4119C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D4139471-4F30-6BB5-2630-CA06CD251990}"/>
              </a:ext>
            </a:extLst>
          </p:cNvPr>
          <p:cNvCxnSpPr>
            <a:cxnSpLocks/>
          </p:cNvCxnSpPr>
          <p:nvPr/>
        </p:nvCxnSpPr>
        <p:spPr>
          <a:xfrm>
            <a:off x="4391025" y="6427107"/>
            <a:ext cx="7800975" cy="0"/>
          </a:xfrm>
          <a:prstGeom prst="line">
            <a:avLst/>
          </a:prstGeom>
          <a:ln w="57150">
            <a:solidFill>
              <a:srgbClr val="EB5E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m 4" descr="Uma imagem contendo no interior, olhando, em pé, porta&#10;&#10;O conteúdo gerado por IA pode estar incorreto.">
            <a:extLst>
              <a:ext uri="{FF2B5EF4-FFF2-40B4-BE49-F238E27FC236}">
                <a16:creationId xmlns:a16="http://schemas.microsoft.com/office/drawing/2014/main" id="{9308E8A3-2F7E-E20E-E8C2-06FB363FD0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51"/>
          <a:stretch>
            <a:fillRect/>
          </a:stretch>
        </p:blipFill>
        <p:spPr>
          <a:xfrm>
            <a:off x="6578146" y="1197854"/>
            <a:ext cx="4908315" cy="4884943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3697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0D4FC68-8531-0164-3EB7-F5077DBE3C0A}"/>
              </a:ext>
            </a:extLst>
          </p:cNvPr>
          <p:cNvSpPr txBox="1"/>
          <p:nvPr/>
        </p:nvSpPr>
        <p:spPr>
          <a:xfrm>
            <a:off x="9580785" y="340233"/>
            <a:ext cx="20697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rgbClr val="252422"/>
                </a:solidFill>
                <a:latin typeface="Bebas Neue" panose="020B0606020202050201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11E7AF6-BF0E-BCDA-9A12-8950D75D3D12}"/>
              </a:ext>
            </a:extLst>
          </p:cNvPr>
          <p:cNvSpPr txBox="1"/>
          <p:nvPr/>
        </p:nvSpPr>
        <p:spPr>
          <a:xfrm>
            <a:off x="8941186" y="1060996"/>
            <a:ext cx="27093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EB5E28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C70A8C0-E11E-C065-4CE6-0E87E9A734A6}"/>
              </a:ext>
            </a:extLst>
          </p:cNvPr>
          <p:cNvSpPr txBox="1"/>
          <p:nvPr/>
        </p:nvSpPr>
        <p:spPr>
          <a:xfrm>
            <a:off x="6299164" y="2573104"/>
            <a:ext cx="563415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400" dirty="0">
                <a:solidFill>
                  <a:srgbClr val="252422"/>
                </a:solidFill>
                <a:latin typeface="Futura BT" panose="020B0502020204020303" pitchFamily="34" charset="0"/>
              </a:rPr>
              <a:t>Este é um espaço para um pequeno texto. </a:t>
            </a:r>
            <a:r>
              <a:rPr lang="pt-BR" sz="4400" b="1" dirty="0">
                <a:solidFill>
                  <a:srgbClr val="252422"/>
                </a:solidFill>
                <a:latin typeface="Futura BT" panose="020B0502020204020303" pitchFamily="34" charset="0"/>
              </a:rPr>
              <a:t>Destaque palavras importantes</a:t>
            </a:r>
            <a:r>
              <a:rPr lang="pt-BR" sz="4400" dirty="0">
                <a:solidFill>
                  <a:srgbClr val="252422"/>
                </a:solidFill>
                <a:latin typeface="Futura BT" panose="020B0502020204020303" pitchFamily="34" charset="0"/>
              </a:rPr>
              <a:t>.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9F220D98-89B0-3FFD-5A3B-8210A5B75272}"/>
              </a:ext>
            </a:extLst>
          </p:cNvPr>
          <p:cNvGrpSpPr/>
          <p:nvPr/>
        </p:nvGrpSpPr>
        <p:grpSpPr>
          <a:xfrm>
            <a:off x="258680" y="414665"/>
            <a:ext cx="2188490" cy="584341"/>
            <a:chOff x="3199686" y="5762597"/>
            <a:chExt cx="2188490" cy="584341"/>
          </a:xfrm>
          <a:solidFill>
            <a:srgbClr val="403D39"/>
          </a:solidFill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4849B86B-114E-47D7-5837-96B8532D1304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ED306D3A-68C0-3191-855E-E816EE27ED21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474BEE45-4F55-D2A9-E879-88015C432F29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A547D027-CD7F-572F-A62D-AE291EC91758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AB8CDDD4-69BC-0E47-2997-70D7929C8210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2B667DC0-9C6C-7853-A7DF-8468C4055445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51A87E12-9F5B-70C4-FA72-E4858CBF2255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AF5EDA1E-E496-2A07-992C-054478FB1F0D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94114111-200E-8F18-CA79-5F092AE77F6F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08EABCF8-88D9-7711-0CB8-AEBFF1A6D3A5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1BBF760F-E7E8-DA38-A0F5-97439D1DC827}"/>
              </a:ext>
            </a:extLst>
          </p:cNvPr>
          <p:cNvCxnSpPr>
            <a:cxnSpLocks/>
          </p:cNvCxnSpPr>
          <p:nvPr/>
        </p:nvCxnSpPr>
        <p:spPr>
          <a:xfrm>
            <a:off x="0" y="6528707"/>
            <a:ext cx="7800975" cy="0"/>
          </a:xfrm>
          <a:prstGeom prst="line">
            <a:avLst/>
          </a:prstGeom>
          <a:ln w="57150">
            <a:solidFill>
              <a:srgbClr val="EB5E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m 16">
            <a:extLst>
              <a:ext uri="{FF2B5EF4-FFF2-40B4-BE49-F238E27FC236}">
                <a16:creationId xmlns:a16="http://schemas.microsoft.com/office/drawing/2014/main" id="{3CE0CA5D-6712-C567-AB51-E6AADB6286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6" r="16596"/>
          <a:stretch/>
        </p:blipFill>
        <p:spPr>
          <a:xfrm>
            <a:off x="586846" y="1268973"/>
            <a:ext cx="4908315" cy="4884943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467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89B72A-9B6F-5871-1CF2-AF6104DDA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0CB0C49-AB90-6124-74F3-FE0FD1804270}"/>
              </a:ext>
            </a:extLst>
          </p:cNvPr>
          <p:cNvSpPr txBox="1"/>
          <p:nvPr/>
        </p:nvSpPr>
        <p:spPr>
          <a:xfrm>
            <a:off x="377373" y="339625"/>
            <a:ext cx="20697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rgbClr val="252422"/>
                </a:solidFill>
                <a:latin typeface="Bebas Neue" panose="020B0606020202050201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6294158-5656-5071-B406-103389AAF753}"/>
              </a:ext>
            </a:extLst>
          </p:cNvPr>
          <p:cNvSpPr txBox="1"/>
          <p:nvPr/>
        </p:nvSpPr>
        <p:spPr>
          <a:xfrm>
            <a:off x="461842" y="1074046"/>
            <a:ext cx="27093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EB5E28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566A9710-D30C-0AB2-A40B-85D37FF0F16C}"/>
              </a:ext>
            </a:extLst>
          </p:cNvPr>
          <p:cNvGrpSpPr/>
          <p:nvPr/>
        </p:nvGrpSpPr>
        <p:grpSpPr>
          <a:xfrm flipH="1">
            <a:off x="9626137" y="309282"/>
            <a:ext cx="2188490" cy="584341"/>
            <a:chOff x="3199686" y="5762597"/>
            <a:chExt cx="2188490" cy="584341"/>
          </a:xfrm>
          <a:solidFill>
            <a:srgbClr val="403D39"/>
          </a:solidFill>
        </p:grpSpPr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80234955-2F9C-539F-5D9F-193BE9EAEBAC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B74DDC1B-C1FE-D3B9-136C-EF7FF2BAA8C2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2CD29447-EF54-0B26-4528-7E4E96CD4C1A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77EDF2E5-0BC9-D6D1-1903-F6F69E39DB78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A2BF10B6-6040-DDF7-61DA-66ABA323D949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A85DB80A-7A34-94C4-A41B-1757DE30118C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3C3F2291-65D7-7ACD-426A-8E1D69B398FB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59CE2AD3-F55B-B22A-61CF-A6BF81798BEF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A4E0C410-F367-C28D-6191-60B2A132AEA5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EF8634F0-B058-641A-19CA-A13203E2A979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13A0C7CC-93C8-A216-3E9F-60E7B79755CA}"/>
              </a:ext>
            </a:extLst>
          </p:cNvPr>
          <p:cNvCxnSpPr>
            <a:cxnSpLocks/>
          </p:cNvCxnSpPr>
          <p:nvPr/>
        </p:nvCxnSpPr>
        <p:spPr>
          <a:xfrm>
            <a:off x="4391025" y="6499678"/>
            <a:ext cx="7800975" cy="0"/>
          </a:xfrm>
          <a:prstGeom prst="line">
            <a:avLst/>
          </a:prstGeom>
          <a:ln w="57150">
            <a:solidFill>
              <a:srgbClr val="EB5E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m 4">
            <a:extLst>
              <a:ext uri="{FF2B5EF4-FFF2-40B4-BE49-F238E27FC236}">
                <a16:creationId xmlns:a16="http://schemas.microsoft.com/office/drawing/2014/main" id="{D1E5C366-1494-3E98-385B-6C662EBC90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6" r="16596"/>
          <a:stretch/>
        </p:blipFill>
        <p:spPr>
          <a:xfrm>
            <a:off x="870857" y="2465743"/>
            <a:ext cx="2632750" cy="2620214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EDCB8C24-866B-5C3F-55D7-97E829838B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7" r="16507"/>
          <a:stretch/>
        </p:blipFill>
        <p:spPr>
          <a:xfrm>
            <a:off x="4779626" y="3503707"/>
            <a:ext cx="2632750" cy="2620214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m 17" descr="Uma imagem contendo no interior, olhando, em pé, porta&#10;&#10;O conteúdo gerado por IA pode estar incorreto.">
            <a:extLst>
              <a:ext uri="{FF2B5EF4-FFF2-40B4-BE49-F238E27FC236}">
                <a16:creationId xmlns:a16="http://schemas.microsoft.com/office/drawing/2014/main" id="{93935879-8A48-3AE2-8CB7-E9A736A449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51"/>
          <a:stretch>
            <a:fillRect/>
          </a:stretch>
        </p:blipFill>
        <p:spPr>
          <a:xfrm>
            <a:off x="8688395" y="2465743"/>
            <a:ext cx="2632750" cy="2620214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E3320093-A77E-0F0F-7052-130ED2B7F688}"/>
              </a:ext>
            </a:extLst>
          </p:cNvPr>
          <p:cNvSpPr txBox="1"/>
          <p:nvPr/>
        </p:nvSpPr>
        <p:spPr>
          <a:xfrm>
            <a:off x="403013" y="5306900"/>
            <a:ext cx="37386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252422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E628EDF5-16EA-2F2D-BD13-3B3752EB6E2B}"/>
              </a:ext>
            </a:extLst>
          </p:cNvPr>
          <p:cNvSpPr txBox="1"/>
          <p:nvPr/>
        </p:nvSpPr>
        <p:spPr>
          <a:xfrm>
            <a:off x="4226699" y="2173843"/>
            <a:ext cx="37386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252422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BFF82984-79AB-113E-4B8C-C1852482B037}"/>
              </a:ext>
            </a:extLst>
          </p:cNvPr>
          <p:cNvSpPr txBox="1"/>
          <p:nvPr/>
        </p:nvSpPr>
        <p:spPr>
          <a:xfrm>
            <a:off x="8192705" y="5306899"/>
            <a:ext cx="37386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252422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</p:spTree>
    <p:extLst>
      <p:ext uri="{BB962C8B-B14F-4D97-AF65-F5344CB8AC3E}">
        <p14:creationId xmlns:p14="http://schemas.microsoft.com/office/powerpoint/2010/main" val="86919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9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44CF82B-A54E-66DD-7D67-84A5FE6BDECA}"/>
              </a:ext>
            </a:extLst>
          </p:cNvPr>
          <p:cNvSpPr txBox="1"/>
          <p:nvPr/>
        </p:nvSpPr>
        <p:spPr>
          <a:xfrm>
            <a:off x="9580785" y="340233"/>
            <a:ext cx="20697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rgbClr val="252422"/>
                </a:solidFill>
                <a:latin typeface="Bebas Neue" panose="020B0606020202050201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813C7CD-0F5B-DDF1-54C3-8153EF6E9050}"/>
              </a:ext>
            </a:extLst>
          </p:cNvPr>
          <p:cNvSpPr txBox="1"/>
          <p:nvPr/>
        </p:nvSpPr>
        <p:spPr>
          <a:xfrm>
            <a:off x="8941186" y="1060996"/>
            <a:ext cx="27093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EB5E28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FD3E92BB-2195-2B38-76C9-ADA3C4F36B7A}"/>
              </a:ext>
            </a:extLst>
          </p:cNvPr>
          <p:cNvGrpSpPr/>
          <p:nvPr/>
        </p:nvGrpSpPr>
        <p:grpSpPr>
          <a:xfrm>
            <a:off x="258680" y="414665"/>
            <a:ext cx="2188490" cy="584341"/>
            <a:chOff x="3199686" y="5762597"/>
            <a:chExt cx="2188490" cy="584341"/>
          </a:xfrm>
          <a:solidFill>
            <a:srgbClr val="403D39"/>
          </a:solidFill>
        </p:grpSpPr>
        <p:sp>
          <p:nvSpPr>
            <p:cNvPr id="5" name="Elipse 4">
              <a:extLst>
                <a:ext uri="{FF2B5EF4-FFF2-40B4-BE49-F238E27FC236}">
                  <a16:creationId xmlns:a16="http://schemas.microsoft.com/office/drawing/2014/main" id="{60C8D56E-675B-1F72-9366-A25C3F61FC83}"/>
                </a:ext>
              </a:extLst>
            </p:cNvPr>
            <p:cNvSpPr/>
            <p:nvPr/>
          </p:nvSpPr>
          <p:spPr>
            <a:xfrm>
              <a:off x="517862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340204D8-493D-B42F-DA0D-03F98B89BA21}"/>
                </a:ext>
              </a:extLst>
            </p:cNvPr>
            <p:cNvSpPr/>
            <p:nvPr/>
          </p:nvSpPr>
          <p:spPr>
            <a:xfrm>
              <a:off x="4847531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34C500CB-7007-20DF-43DF-EB801715622F}"/>
                </a:ext>
              </a:extLst>
            </p:cNvPr>
            <p:cNvSpPr/>
            <p:nvPr/>
          </p:nvSpPr>
          <p:spPr>
            <a:xfrm>
              <a:off x="4517322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9466480B-4871-0400-9EBD-A2A9E978C7FB}"/>
                </a:ext>
              </a:extLst>
            </p:cNvPr>
            <p:cNvSpPr/>
            <p:nvPr/>
          </p:nvSpPr>
          <p:spPr>
            <a:xfrm>
              <a:off x="4189156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B230E7FF-4AA4-4551-F96E-23C6564B1BB1}"/>
                </a:ext>
              </a:extLst>
            </p:cNvPr>
            <p:cNvSpPr/>
            <p:nvPr/>
          </p:nvSpPr>
          <p:spPr>
            <a:xfrm>
              <a:off x="3860990" y="5762597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90EFF568-9BF2-7DB0-D1AA-4169D8316AB5}"/>
                </a:ext>
              </a:extLst>
            </p:cNvPr>
            <p:cNvSpPr/>
            <p:nvPr/>
          </p:nvSpPr>
          <p:spPr>
            <a:xfrm>
              <a:off x="451732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E2A16E1D-B4CD-472C-4024-432E719EFA44}"/>
                </a:ext>
              </a:extLst>
            </p:cNvPr>
            <p:cNvSpPr/>
            <p:nvPr/>
          </p:nvSpPr>
          <p:spPr>
            <a:xfrm>
              <a:off x="4186227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BD33B7A6-2355-4EF4-E4DA-1E2E12F6DDB8}"/>
                </a:ext>
              </a:extLst>
            </p:cNvPr>
            <p:cNvSpPr/>
            <p:nvPr/>
          </p:nvSpPr>
          <p:spPr>
            <a:xfrm>
              <a:off x="3856018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FE811D96-3EE0-C097-62BA-4DB51B2E4027}"/>
                </a:ext>
              </a:extLst>
            </p:cNvPr>
            <p:cNvSpPr/>
            <p:nvPr/>
          </p:nvSpPr>
          <p:spPr>
            <a:xfrm>
              <a:off x="3527852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0AA30662-6BC8-5611-F627-B5576EC8C5FB}"/>
                </a:ext>
              </a:extLst>
            </p:cNvPr>
            <p:cNvSpPr/>
            <p:nvPr/>
          </p:nvSpPr>
          <p:spPr>
            <a:xfrm>
              <a:off x="3199686" y="6137388"/>
              <a:ext cx="209550" cy="209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5" name="Paralelogramo 14">
            <a:extLst>
              <a:ext uri="{FF2B5EF4-FFF2-40B4-BE49-F238E27FC236}">
                <a16:creationId xmlns:a16="http://schemas.microsoft.com/office/drawing/2014/main" id="{4B781C11-A5CD-0BC0-F616-5BB718D01322}"/>
              </a:ext>
            </a:extLst>
          </p:cNvPr>
          <p:cNvSpPr/>
          <p:nvPr/>
        </p:nvSpPr>
        <p:spPr>
          <a:xfrm>
            <a:off x="-638629" y="2177143"/>
            <a:ext cx="12119429" cy="696686"/>
          </a:xfrm>
          <a:prstGeom prst="parallelogram">
            <a:avLst/>
          </a:prstGeom>
          <a:solidFill>
            <a:srgbClr val="EB5E28"/>
          </a:solidFill>
          <a:ln w="38100">
            <a:solidFill>
              <a:srgbClr val="25242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>
                <a:solidFill>
                  <a:srgbClr val="FFFCF2"/>
                </a:solidFill>
                <a:latin typeface="Futura BT" panose="020B0502020204020303" pitchFamily="34" charset="0"/>
              </a:rPr>
              <a:t>Pequeno texto sobre um assunto</a:t>
            </a:r>
          </a:p>
        </p:txBody>
      </p:sp>
      <p:sp>
        <p:nvSpPr>
          <p:cNvPr id="16" name="Paralelogramo 15">
            <a:extLst>
              <a:ext uri="{FF2B5EF4-FFF2-40B4-BE49-F238E27FC236}">
                <a16:creationId xmlns:a16="http://schemas.microsoft.com/office/drawing/2014/main" id="{DBFDCB0B-6865-CE38-5BC0-18180EA5AA1C}"/>
              </a:ext>
            </a:extLst>
          </p:cNvPr>
          <p:cNvSpPr/>
          <p:nvPr/>
        </p:nvSpPr>
        <p:spPr>
          <a:xfrm>
            <a:off x="-638630" y="3091523"/>
            <a:ext cx="12119429" cy="696686"/>
          </a:xfrm>
          <a:prstGeom prst="parallelogram">
            <a:avLst/>
          </a:prstGeom>
          <a:solidFill>
            <a:srgbClr val="252422"/>
          </a:solidFill>
          <a:ln w="38100">
            <a:solidFill>
              <a:srgbClr val="EB5E2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>
                <a:solidFill>
                  <a:srgbClr val="FFFCF2"/>
                </a:solidFill>
                <a:latin typeface="Futura BT" panose="020B0502020204020303" pitchFamily="34" charset="0"/>
              </a:rPr>
              <a:t>Pequeno texto sobre um assunto</a:t>
            </a:r>
          </a:p>
        </p:txBody>
      </p:sp>
      <p:sp>
        <p:nvSpPr>
          <p:cNvPr id="17" name="Paralelogramo 16">
            <a:extLst>
              <a:ext uri="{FF2B5EF4-FFF2-40B4-BE49-F238E27FC236}">
                <a16:creationId xmlns:a16="http://schemas.microsoft.com/office/drawing/2014/main" id="{E66CA4D9-992E-DB8F-37BB-9FBBCD00A9E0}"/>
              </a:ext>
            </a:extLst>
          </p:cNvPr>
          <p:cNvSpPr/>
          <p:nvPr/>
        </p:nvSpPr>
        <p:spPr>
          <a:xfrm>
            <a:off x="-638629" y="4005903"/>
            <a:ext cx="12119429" cy="696686"/>
          </a:xfrm>
          <a:prstGeom prst="parallelogram">
            <a:avLst/>
          </a:prstGeom>
          <a:solidFill>
            <a:srgbClr val="EB5E28"/>
          </a:solidFill>
          <a:ln w="38100">
            <a:solidFill>
              <a:srgbClr val="25242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>
                <a:solidFill>
                  <a:srgbClr val="FFFCF2"/>
                </a:solidFill>
                <a:latin typeface="Futura BT" panose="020B0502020204020303" pitchFamily="34" charset="0"/>
              </a:rPr>
              <a:t>Pequeno texto sobre um assunto</a:t>
            </a:r>
          </a:p>
        </p:txBody>
      </p:sp>
      <p:sp>
        <p:nvSpPr>
          <p:cNvPr id="18" name="Paralelogramo 17">
            <a:extLst>
              <a:ext uri="{FF2B5EF4-FFF2-40B4-BE49-F238E27FC236}">
                <a16:creationId xmlns:a16="http://schemas.microsoft.com/office/drawing/2014/main" id="{600C8EC6-2658-BF45-0E94-DB653B45471D}"/>
              </a:ext>
            </a:extLst>
          </p:cNvPr>
          <p:cNvSpPr/>
          <p:nvPr/>
        </p:nvSpPr>
        <p:spPr>
          <a:xfrm>
            <a:off x="-638630" y="4920283"/>
            <a:ext cx="12119429" cy="696686"/>
          </a:xfrm>
          <a:prstGeom prst="parallelogram">
            <a:avLst/>
          </a:prstGeom>
          <a:solidFill>
            <a:srgbClr val="252422"/>
          </a:solidFill>
          <a:ln w="38100">
            <a:solidFill>
              <a:srgbClr val="EB5E2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>
                <a:solidFill>
                  <a:srgbClr val="FFFCF2"/>
                </a:solidFill>
                <a:latin typeface="Futura BT" panose="020B0502020204020303" pitchFamily="34" charset="0"/>
              </a:rPr>
              <a:t>Pequeno texto sobre um assunto</a:t>
            </a:r>
          </a:p>
        </p:txBody>
      </p:sp>
      <p:sp>
        <p:nvSpPr>
          <p:cNvPr id="19" name="Paralelogramo 18">
            <a:extLst>
              <a:ext uri="{FF2B5EF4-FFF2-40B4-BE49-F238E27FC236}">
                <a16:creationId xmlns:a16="http://schemas.microsoft.com/office/drawing/2014/main" id="{0D6175F8-EE04-DB50-4B1A-9E704426B7FA}"/>
              </a:ext>
            </a:extLst>
          </p:cNvPr>
          <p:cNvSpPr/>
          <p:nvPr/>
        </p:nvSpPr>
        <p:spPr>
          <a:xfrm>
            <a:off x="-679753" y="5834664"/>
            <a:ext cx="12119429" cy="696686"/>
          </a:xfrm>
          <a:prstGeom prst="parallelogram">
            <a:avLst/>
          </a:prstGeom>
          <a:solidFill>
            <a:srgbClr val="EB5E28"/>
          </a:solidFill>
          <a:ln w="38100">
            <a:solidFill>
              <a:srgbClr val="25242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>
                <a:solidFill>
                  <a:srgbClr val="FFFCF2"/>
                </a:solidFill>
                <a:latin typeface="Futura BT" panose="020B0502020204020303" pitchFamily="34" charset="0"/>
              </a:rPr>
              <a:t>Pequeno texto sobre um assunto</a:t>
            </a:r>
          </a:p>
        </p:txBody>
      </p:sp>
    </p:spTree>
    <p:extLst>
      <p:ext uri="{BB962C8B-B14F-4D97-AF65-F5344CB8AC3E}">
        <p14:creationId xmlns:p14="http://schemas.microsoft.com/office/powerpoint/2010/main" val="1469755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670</Words>
  <Application>Microsoft Office PowerPoint</Application>
  <PresentationFormat>Widescreen</PresentationFormat>
  <Paragraphs>174</Paragraphs>
  <Slides>31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31</vt:i4>
      </vt:variant>
    </vt:vector>
  </HeadingPairs>
  <TitlesOfParts>
    <vt:vector size="42" baseType="lpstr">
      <vt:lpstr>Arial</vt:lpstr>
      <vt:lpstr>Aptos Display</vt:lpstr>
      <vt:lpstr>Futura BT</vt:lpstr>
      <vt:lpstr>Calibri</vt:lpstr>
      <vt:lpstr>Bebas Neue</vt:lpstr>
      <vt:lpstr>Calibri Light</vt:lpstr>
      <vt:lpstr>Aptos</vt:lpstr>
      <vt:lpstr>Bison Bold</vt:lpstr>
      <vt:lpstr>Tema do Office</vt:lpstr>
      <vt:lpstr>1_Tema do Office</vt:lpstr>
      <vt:lpstr>2_Tema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Marcio Monteiro</dc:creator>
  <cp:lastModifiedBy>Marcio Monteiro</cp:lastModifiedBy>
  <cp:revision>1</cp:revision>
  <dcterms:created xsi:type="dcterms:W3CDTF">2025-10-13T13:46:39Z</dcterms:created>
  <dcterms:modified xsi:type="dcterms:W3CDTF">2026-07-20T18:27:56Z</dcterms:modified>
</cp:coreProperties>
</file>