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1"/>
  </p:notesMasterIdLst>
  <p:sldIdLst>
    <p:sldId id="289" r:id="rId2"/>
    <p:sldId id="290" r:id="rId3"/>
    <p:sldId id="258" r:id="rId4"/>
    <p:sldId id="259" r:id="rId5"/>
    <p:sldId id="291" r:id="rId6"/>
    <p:sldId id="261" r:id="rId7"/>
    <p:sldId id="293" r:id="rId8"/>
    <p:sldId id="263" r:id="rId9"/>
    <p:sldId id="294" r:id="rId10"/>
    <p:sldId id="266" r:id="rId11"/>
    <p:sldId id="295" r:id="rId12"/>
    <p:sldId id="268" r:id="rId13"/>
    <p:sldId id="297" r:id="rId14"/>
    <p:sldId id="269" r:id="rId15"/>
    <p:sldId id="270" r:id="rId16"/>
    <p:sldId id="296" r:id="rId17"/>
    <p:sldId id="272" r:id="rId18"/>
    <p:sldId id="300" r:id="rId19"/>
    <p:sldId id="275" r:id="rId20"/>
    <p:sldId id="276" r:id="rId21"/>
    <p:sldId id="304" r:id="rId22"/>
    <p:sldId id="280" r:id="rId23"/>
    <p:sldId id="281" r:id="rId24"/>
    <p:sldId id="282" r:id="rId25"/>
    <p:sldId id="283" r:id="rId26"/>
    <p:sldId id="286" r:id="rId27"/>
    <p:sldId id="287" r:id="rId28"/>
    <p:sldId id="306" r:id="rId29"/>
    <p:sldId id="307" r:id="rId30"/>
  </p:sldIdLst>
  <p:sldSz cx="9144000" cy="5143500" type="screen16x9"/>
  <p:notesSz cx="6858000" cy="9144000"/>
  <p:embeddedFontLst>
    <p:embeddedFont>
      <p:font typeface="Bison Bold" panose="00000400000000000000" pitchFamily="2" charset="0"/>
      <p:regular r:id="rId32"/>
    </p:embeddedFont>
    <p:embeddedFont>
      <p:font typeface="Britannic Bold" panose="020B0903060703020204" pitchFamily="34" charset="0"/>
      <p:regular r:id="rId33"/>
    </p:embeddedFont>
    <p:embeddedFont>
      <p:font typeface="Zen Loop" pitchFamily="2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AE6"/>
    <a:srgbClr val="184E77"/>
    <a:srgbClr val="99D98C"/>
    <a:srgbClr val="34A0A4"/>
    <a:srgbClr val="1A759F"/>
    <a:srgbClr val="595959"/>
    <a:srgbClr val="D9ED92"/>
    <a:srgbClr val="007988"/>
    <a:srgbClr val="FE8602"/>
    <a:srgbClr val="BAC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871" autoAdjust="0"/>
  </p:normalViewPr>
  <p:slideViewPr>
    <p:cSldViewPr snapToGrid="0">
      <p:cViewPr varScale="1">
        <p:scale>
          <a:sx n="115" d="100"/>
          <a:sy n="115" d="100"/>
        </p:scale>
        <p:origin x="1416" y="96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5cea97d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5cea97dd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581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9405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5cea97dd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5cea97dd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5cea97dd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5cea97dd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5230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5cea97dd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5cea97dd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5cea97dd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5cea97dd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8331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5cea97dd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5cea97dd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5cea97dd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5cea97dd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7866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5cea97dd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e5cea97dd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5cea97dd2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5cea97dd2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5cea97dd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5cea97dd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5cea97dd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e5cea97dd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5965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5cea97dd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5cea97dd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5cea97dd2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5cea97dd2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5cea97dd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e5cea97dd2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5cea97dd2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5cea97dd2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5cea97dd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5cea97dd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/>
              <a:t>valor monetário anual para a Lagoa do Vigário é de R$25.590.190,08.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/>
              <a:t>a população que ainda mora nas casas próximo a Lagoa está disposta a receber em média o valor de R$ 49.420,00 para deixarem de morar próximo a Lagoa.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/>
              <a:t>a opinião dos moradores a respeito da transferência de residência para o conjunto habitacional foi a variável que teve maior influencia no valor para o aumento da DAP.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dirty="0"/>
              <a:t>Percebeu-se ainda que o fator que mais contribuiu para que os moradores optassem pela não transferência para as casinhas populares foi o da segurança.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5cea97dd2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5cea97dd2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5cea97dd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5cea97dd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5cea97dd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5cea97dd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236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5cea97dd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5cea97dd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5cea97dd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5cea97dd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772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5cea97dd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5cea97dd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5cea97dd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5cea97dd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035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5cea97dd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5cea97dd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5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10" Type="http://schemas.openxmlformats.org/officeDocument/2006/relationships/image" Target="../media/image58.png"/><Relationship Id="rId4" Type="http://schemas.microsoft.com/office/2007/relationships/hdphoto" Target="../media/hdphoto3.wdp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4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1A759F"/>
            </a:gs>
            <a:gs pos="42000">
              <a:srgbClr val="34A0A4"/>
            </a:gs>
            <a:gs pos="75000">
              <a:srgbClr val="99D98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E08C833-5C43-4359-88A6-6D8F2CB51E12}"/>
              </a:ext>
            </a:extLst>
          </p:cNvPr>
          <p:cNvSpPr txBox="1"/>
          <p:nvPr/>
        </p:nvSpPr>
        <p:spPr>
          <a:xfrm>
            <a:off x="591135" y="882939"/>
            <a:ext cx="50994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184E77"/>
                </a:solidFill>
                <a:latin typeface="Zen Loop" pitchFamily="2" charset="0"/>
              </a:rPr>
              <a:t>AMBIENTAL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B4364A-C941-4922-B1BF-4EE52BD3110C}"/>
              </a:ext>
            </a:extLst>
          </p:cNvPr>
          <p:cNvSpPr txBox="1"/>
          <p:nvPr/>
        </p:nvSpPr>
        <p:spPr>
          <a:xfrm>
            <a:off x="694142" y="691402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D9ED92"/>
                </a:solidFill>
                <a:latin typeface="Britannic Bold" panose="020B0903060703020204" pitchFamily="34" charset="0"/>
              </a:rPr>
              <a:t>TEMPLATE+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5B2057D-A0E1-4096-BDDB-BF8DAABE92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0131"/>
            <a:ext cx="9144000" cy="21733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352618-C323-4D5E-92EF-3F5E7888BDF3}"/>
              </a:ext>
            </a:extLst>
          </p:cNvPr>
          <p:cNvSpPr txBox="1"/>
          <p:nvPr/>
        </p:nvSpPr>
        <p:spPr>
          <a:xfrm>
            <a:off x="3874331" y="2262186"/>
            <a:ext cx="1727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>
                <a:solidFill>
                  <a:srgbClr val="D9ED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en Loop" pitchFamily="2" charset="0"/>
              </a:rPr>
              <a:t>Nome do Apresentador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3185661-ED43-434B-8EAA-C8B61D890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7498526" y="213954"/>
            <a:ext cx="2268862" cy="3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1B01A70-00AE-4278-97F7-4A61C8A2A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6470960" y="517609"/>
            <a:ext cx="3312714" cy="5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3392B45-8080-4944-90FF-AFD60730A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4803819" y="915280"/>
            <a:ext cx="5666063" cy="9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7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E364AA7C-5B0A-4597-8AEA-6CE265381A00}"/>
              </a:ext>
            </a:extLst>
          </p:cNvPr>
          <p:cNvSpPr/>
          <p:nvPr/>
        </p:nvSpPr>
        <p:spPr>
          <a:xfrm>
            <a:off x="1277505" y="-21608"/>
            <a:ext cx="5809819" cy="5120072"/>
          </a:xfrm>
          <a:prstGeom prst="rect">
            <a:avLst/>
          </a:prstGeom>
          <a:blipFill dpi="0" rotWithShape="1">
            <a:blip r:embed="rId3">
              <a:alphaModFix am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B9D77B4-6B97-4928-BE38-A9C78AD9A831}"/>
              </a:ext>
            </a:extLst>
          </p:cNvPr>
          <p:cNvSpPr/>
          <p:nvPr/>
        </p:nvSpPr>
        <p:spPr>
          <a:xfrm>
            <a:off x="6299033" y="427988"/>
            <a:ext cx="2844968" cy="4612738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AE6CA4-41C0-46BD-8A08-C5F194B0ACA5}"/>
              </a:ext>
            </a:extLst>
          </p:cNvPr>
          <p:cNvSpPr txBox="1"/>
          <p:nvPr/>
        </p:nvSpPr>
        <p:spPr>
          <a:xfrm>
            <a:off x="669268" y="174224"/>
            <a:ext cx="57438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ln w="38100">
                  <a:noFill/>
                </a:ln>
                <a:solidFill>
                  <a:srgbClr val="1A759F"/>
                </a:solidFill>
                <a:latin typeface="Britannic Bold" panose="020B0903060703020204" pitchFamily="34" charset="0"/>
              </a:rPr>
              <a:t>SUBTÍTULO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E22EEE1-2661-4082-AC20-8F7BAD08E140}"/>
              </a:ext>
            </a:extLst>
          </p:cNvPr>
          <p:cNvSpPr txBox="1"/>
          <p:nvPr/>
        </p:nvSpPr>
        <p:spPr>
          <a:xfrm rot="16200000">
            <a:off x="201567" y="639715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D9ED92"/>
                </a:solidFill>
                <a:latin typeface="Zen Loop" pitchFamily="2" charset="0"/>
              </a:rPr>
              <a:t>título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9B8E22B-E4DF-4C13-8A47-945714DCF885}"/>
              </a:ext>
            </a:extLst>
          </p:cNvPr>
          <p:cNvGrpSpPr/>
          <p:nvPr/>
        </p:nvGrpSpPr>
        <p:grpSpPr>
          <a:xfrm>
            <a:off x="-188320" y="2262587"/>
            <a:ext cx="5869226" cy="632043"/>
            <a:chOff x="-188320" y="2262587"/>
            <a:chExt cx="5869226" cy="632043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3CF93461-2E79-4385-8FF2-84D4913A0015}"/>
                </a:ext>
              </a:extLst>
            </p:cNvPr>
            <p:cNvSpPr/>
            <p:nvPr/>
          </p:nvSpPr>
          <p:spPr>
            <a:xfrm>
              <a:off x="-188320" y="2262587"/>
              <a:ext cx="5809819" cy="632043"/>
            </a:xfrm>
            <a:prstGeom prst="rect">
              <a:avLst/>
            </a:prstGeom>
            <a:solidFill>
              <a:srgbClr val="1A7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E4D393A2-95EE-4E9E-B06B-D2E198DD91E2}"/>
                </a:ext>
              </a:extLst>
            </p:cNvPr>
            <p:cNvSpPr txBox="1"/>
            <p:nvPr/>
          </p:nvSpPr>
          <p:spPr>
            <a:xfrm>
              <a:off x="626734" y="2377343"/>
              <a:ext cx="50541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dirty="0">
                  <a:solidFill>
                    <a:srgbClr val="D9ED92"/>
                  </a:solidFill>
                  <a:latin typeface="Britannic Bold" panose="020B0903060703020204" pitchFamily="34" charset="0"/>
                </a:rPr>
                <a:t>Pequeno texto descritivo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B23BE93-D5B4-4842-91C2-31ACD9D302DC}"/>
              </a:ext>
            </a:extLst>
          </p:cNvPr>
          <p:cNvGrpSpPr/>
          <p:nvPr/>
        </p:nvGrpSpPr>
        <p:grpSpPr>
          <a:xfrm>
            <a:off x="-100107" y="1476135"/>
            <a:ext cx="6479593" cy="363814"/>
            <a:chOff x="2157785" y="4766931"/>
            <a:chExt cx="6479593" cy="363814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A361DCE9-2337-4CF8-AA5A-1C4B8F5ED4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302367A-0534-405D-AD06-A30908A5C8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D542F034-C034-430C-B53B-F6B1CD152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SPSS: Analysis Without Anguish Using SPSS Version 12.0 for Windows: Coakes,  Sheridan J.: 9780470807361: Amazon.com: Books">
            <a:extLst>
              <a:ext uri="{FF2B5EF4-FFF2-40B4-BE49-F238E27FC236}">
                <a16:creationId xmlns:a16="http://schemas.microsoft.com/office/drawing/2014/main" id="{E71794BC-74B6-49CE-9B5B-2C3FA756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238" y="1045596"/>
            <a:ext cx="2438395" cy="34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47F0AEA-15DC-4D23-B342-A411148322C1}"/>
              </a:ext>
            </a:extLst>
          </p:cNvPr>
          <p:cNvGrpSpPr/>
          <p:nvPr/>
        </p:nvGrpSpPr>
        <p:grpSpPr>
          <a:xfrm>
            <a:off x="1218098" y="3370404"/>
            <a:ext cx="3974899" cy="1080000"/>
            <a:chOff x="1218098" y="3370404"/>
            <a:chExt cx="3974899" cy="1080000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36B1962-3CF0-4EBB-8FB0-0A8D0ECD90E7}"/>
                </a:ext>
              </a:extLst>
            </p:cNvPr>
            <p:cNvSpPr/>
            <p:nvPr/>
          </p:nvSpPr>
          <p:spPr>
            <a:xfrm>
              <a:off x="1676121" y="3417376"/>
              <a:ext cx="3516876" cy="1033028"/>
            </a:xfrm>
            <a:prstGeom prst="rect">
              <a:avLst/>
            </a:prstGeom>
            <a:solidFill>
              <a:srgbClr val="1A7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16A8141-04CD-491E-996E-03A3F493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8098" y="3370404"/>
              <a:ext cx="1080000" cy="1080000"/>
            </a:xfrm>
            <a:prstGeom prst="rect">
              <a:avLst/>
            </a:pr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3186BDF-B48B-46E1-87B8-082B10EBEA80}"/>
                </a:ext>
              </a:extLst>
            </p:cNvPr>
            <p:cNvSpPr txBox="1"/>
            <p:nvPr/>
          </p:nvSpPr>
          <p:spPr>
            <a:xfrm>
              <a:off x="2554541" y="3610724"/>
              <a:ext cx="1382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9ED92"/>
                  </a:solidFill>
                  <a:latin typeface="Zen Loop" pitchFamily="2" charset="0"/>
                </a:rPr>
                <a:t>Tópico 01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184E77"/>
            </a:gs>
            <a:gs pos="42000">
              <a:srgbClr val="1A759F"/>
            </a:gs>
            <a:gs pos="75000">
              <a:srgbClr val="34A0A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E08C833-5C43-4359-88A6-6D8F2CB51E12}"/>
              </a:ext>
            </a:extLst>
          </p:cNvPr>
          <p:cNvSpPr txBox="1"/>
          <p:nvPr/>
        </p:nvSpPr>
        <p:spPr>
          <a:xfrm>
            <a:off x="1192890" y="1388216"/>
            <a:ext cx="70888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solidFill>
                  <a:srgbClr val="184E77"/>
                </a:solidFill>
                <a:latin typeface="Zen Loop" pitchFamily="2" charset="0"/>
              </a:rPr>
              <a:t>SUBTÍTULO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B4364A-C941-4922-B1BF-4EE52BD3110C}"/>
              </a:ext>
            </a:extLst>
          </p:cNvPr>
          <p:cNvSpPr txBox="1"/>
          <p:nvPr/>
        </p:nvSpPr>
        <p:spPr>
          <a:xfrm>
            <a:off x="442660" y="1146661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D9ED92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5B2057D-A0E1-4096-BDDB-BF8DAABE9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0131"/>
            <a:ext cx="9144000" cy="217336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3185661-ED43-434B-8EAA-C8B61D890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7498526" y="213954"/>
            <a:ext cx="2268862" cy="3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1B01A70-00AE-4278-97F7-4A61C8A2A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6470960" y="517609"/>
            <a:ext cx="3312714" cy="5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3392B45-8080-4944-90FF-AFD60730A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4803819" y="915280"/>
            <a:ext cx="5666063" cy="9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AFD75DE-33DD-4CD0-9BC8-A13B23F5572A}"/>
              </a:ext>
            </a:extLst>
          </p:cNvPr>
          <p:cNvSpPr txBox="1"/>
          <p:nvPr/>
        </p:nvSpPr>
        <p:spPr>
          <a:xfrm>
            <a:off x="8732369" y="477416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>
                <a:solidFill>
                  <a:srgbClr val="184E77"/>
                </a:solidFill>
                <a:latin typeface="Zen Loop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0779207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E77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69B27C-6143-4155-B6D0-C46DBE57C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66" y="-1"/>
            <a:ext cx="8229600" cy="5143500"/>
          </a:xfrm>
          <a:prstGeom prst="rect">
            <a:avLst/>
          </a:prstGeom>
        </p:spPr>
      </p:pic>
      <p:pic>
        <p:nvPicPr>
          <p:cNvPr id="4" name="Picture 6" descr="Blog do Roberto Moraes: Urbanização da Lagoa do Vigário">
            <a:extLst>
              <a:ext uri="{FF2B5EF4-FFF2-40B4-BE49-F238E27FC236}">
                <a16:creationId xmlns:a16="http://schemas.microsoft.com/office/drawing/2014/main" id="{458018AB-435F-41F1-B201-F21DB0CF5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5268">
            <a:off x="3757492" y="909765"/>
            <a:ext cx="4815639" cy="356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F4D0AF0-F03E-49FB-AFE0-473487F3BF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0982">
            <a:off x="3732543" y="294538"/>
            <a:ext cx="720000" cy="10248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405678-B447-44AE-A68A-140E0AD4C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27177" flipH="1">
            <a:off x="7877989" y="4002532"/>
            <a:ext cx="720000" cy="102485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4F5A1AC-592E-4E2D-9FE7-AEEE960E837E}"/>
              </a:ext>
            </a:extLst>
          </p:cNvPr>
          <p:cNvSpPr txBox="1"/>
          <p:nvPr/>
        </p:nvSpPr>
        <p:spPr>
          <a:xfrm>
            <a:off x="1054220" y="3640353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D9ED92"/>
                </a:solidFill>
                <a:latin typeface="Zen Loop" pitchFamily="2" charset="0"/>
              </a:rPr>
              <a:t>Pequeno texto descritivo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EDB73C8-75B4-4E89-8B4E-884A3EA3E575}"/>
              </a:ext>
            </a:extLst>
          </p:cNvPr>
          <p:cNvSpPr txBox="1"/>
          <p:nvPr/>
        </p:nvSpPr>
        <p:spPr>
          <a:xfrm>
            <a:off x="1041607" y="2241830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D9ED92"/>
                </a:solidFill>
                <a:latin typeface="Zen Loop" pitchFamily="2" charset="0"/>
              </a:rPr>
              <a:t>Pequeno texto descritivo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E15D46F-C1A0-4B87-B594-48E9D66849FB}"/>
              </a:ext>
            </a:extLst>
          </p:cNvPr>
          <p:cNvSpPr txBox="1"/>
          <p:nvPr/>
        </p:nvSpPr>
        <p:spPr>
          <a:xfrm>
            <a:off x="1693084" y="515607"/>
            <a:ext cx="1854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99D98C"/>
                </a:solidFill>
                <a:latin typeface="Zen Loop" pitchFamily="2" charset="0"/>
              </a:rPr>
              <a:t>subtítulo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85F2DF-6B21-4D1A-B8D3-1AC9F004CDEB}"/>
              </a:ext>
            </a:extLst>
          </p:cNvPr>
          <p:cNvSpPr txBox="1"/>
          <p:nvPr/>
        </p:nvSpPr>
        <p:spPr>
          <a:xfrm>
            <a:off x="982452" y="103791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D9ED92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0C38B69-AC46-4D0A-8B42-53E4978EF9D8}"/>
              </a:ext>
            </a:extLst>
          </p:cNvPr>
          <p:cNvGrpSpPr/>
          <p:nvPr/>
        </p:nvGrpSpPr>
        <p:grpSpPr>
          <a:xfrm rot="16200000">
            <a:off x="-2770987" y="1929706"/>
            <a:ext cx="6479593" cy="363814"/>
            <a:chOff x="2157785" y="4766931"/>
            <a:chExt cx="6479593" cy="363814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78657F8A-AB2D-4E54-8DA5-BB9181CD03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229A3F0B-0B0E-4F14-85F5-BDF428E9EE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F7712687-E2C2-4A47-8A2B-32D7CAE8B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E77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69B27C-6143-4155-B6D0-C46DBE57C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0"/>
            <a:ext cx="8229600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9EBB0CF-9423-4B6F-87E6-A3251FEAF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0526">
            <a:off x="427067" y="798903"/>
            <a:ext cx="4359810" cy="3970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F4D0AF0-F03E-49FB-AFE0-473487F3BF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60982">
            <a:off x="4178818" y="367672"/>
            <a:ext cx="720000" cy="10248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405678-B447-44AE-A68A-140E0AD4C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7177" flipH="1">
            <a:off x="382454" y="4175997"/>
            <a:ext cx="720000" cy="102485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9BFEA22-6381-44A7-8E75-A6F65DB12DFE}"/>
              </a:ext>
            </a:extLst>
          </p:cNvPr>
          <p:cNvSpPr txBox="1"/>
          <p:nvPr/>
        </p:nvSpPr>
        <p:spPr>
          <a:xfrm>
            <a:off x="5036547" y="900103"/>
            <a:ext cx="30632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dirty="0">
                <a:solidFill>
                  <a:srgbClr val="D9ED92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99D98C"/>
                </a:solidFill>
                <a:latin typeface="Britannic Bold" panose="020B0903060703020204" pitchFamily="34" charset="0"/>
              </a:rPr>
              <a:t>destaque</a:t>
            </a:r>
            <a:r>
              <a:rPr lang="pt-BR" sz="3600" b="1" dirty="0">
                <a:solidFill>
                  <a:srgbClr val="D9ED92"/>
                </a:solidFill>
                <a:latin typeface="Zen Loop" pitchFamily="2" charset="0"/>
              </a:rPr>
              <a:t> as palavras </a:t>
            </a:r>
            <a:r>
              <a:rPr lang="pt-BR" sz="3600" b="1" dirty="0">
                <a:solidFill>
                  <a:srgbClr val="99D98C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3600" b="1" dirty="0">
                <a:solidFill>
                  <a:srgbClr val="D9ED92"/>
                </a:solidFill>
                <a:latin typeface="Zen Loop" pitchFamily="2" charset="0"/>
              </a:rPr>
              <a:t>.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507E3E6-BB6B-4C09-BA21-82B9F37D7570}"/>
              </a:ext>
            </a:extLst>
          </p:cNvPr>
          <p:cNvGrpSpPr/>
          <p:nvPr/>
        </p:nvGrpSpPr>
        <p:grpSpPr>
          <a:xfrm rot="16200000">
            <a:off x="5487308" y="2699327"/>
            <a:ext cx="6479593" cy="363814"/>
            <a:chOff x="2157785" y="4766931"/>
            <a:chExt cx="6479593" cy="363814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ECB66EF6-F3DF-4AB1-8A94-368184420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98FC1B5D-3C48-48E1-881F-29B3DFAB2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3FE25735-F065-4257-AAB7-E5BF5A79CD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01959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E77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stionário Cliente Exame - Imagens grátis no Pixabay">
            <a:extLst>
              <a:ext uri="{FF2B5EF4-FFF2-40B4-BE49-F238E27FC236}">
                <a16:creationId xmlns:a16="http://schemas.microsoft.com/office/drawing/2014/main" id="{3955F020-07F1-4573-90C2-D9296ECD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245" y="484094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7F6F107-A9B7-4385-B0A6-25B3813F160D}"/>
              </a:ext>
            </a:extLst>
          </p:cNvPr>
          <p:cNvSpPr txBox="1"/>
          <p:nvPr/>
        </p:nvSpPr>
        <p:spPr>
          <a:xfrm>
            <a:off x="467622" y="584763"/>
            <a:ext cx="1521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9D98C"/>
                </a:solidFill>
                <a:latin typeface="Zen Loop" pitchFamily="2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F3B83D-C81A-4A3B-AE53-CFB57083124F}"/>
              </a:ext>
            </a:extLst>
          </p:cNvPr>
          <p:cNvSpPr txBox="1"/>
          <p:nvPr/>
        </p:nvSpPr>
        <p:spPr>
          <a:xfrm>
            <a:off x="467622" y="99373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D9ED92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8966A19-49BF-445C-86CE-F5D5044CFBD0}"/>
              </a:ext>
            </a:extLst>
          </p:cNvPr>
          <p:cNvGrpSpPr/>
          <p:nvPr/>
        </p:nvGrpSpPr>
        <p:grpSpPr>
          <a:xfrm>
            <a:off x="1042880" y="1611732"/>
            <a:ext cx="3366415" cy="681908"/>
            <a:chOff x="1042880" y="1611732"/>
            <a:chExt cx="3366415" cy="681908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F401C175-0F4D-4552-8630-90C65FAC21CD}"/>
                </a:ext>
              </a:extLst>
            </p:cNvPr>
            <p:cNvSpPr/>
            <p:nvPr/>
          </p:nvSpPr>
          <p:spPr>
            <a:xfrm>
              <a:off x="1378288" y="1611732"/>
              <a:ext cx="3031007" cy="681908"/>
            </a:xfrm>
            <a:prstGeom prst="rect">
              <a:avLst/>
            </a:prstGeom>
            <a:solidFill>
              <a:srgbClr val="34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E7D5FD9-4206-48F7-8B10-852C2044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880" y="1611732"/>
              <a:ext cx="540000" cy="540000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19044B5-32A4-4C71-A5D1-5E9C9CEABBA6}"/>
                </a:ext>
              </a:extLst>
            </p:cNvPr>
            <p:cNvSpPr txBox="1"/>
            <p:nvPr/>
          </p:nvSpPr>
          <p:spPr>
            <a:xfrm>
              <a:off x="1657050" y="1750769"/>
              <a:ext cx="1784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  <a:endParaRPr lang="pt-BR" sz="2000" b="1" dirty="0">
                <a:solidFill>
                  <a:srgbClr val="D9ED92"/>
                </a:solidFill>
                <a:latin typeface="Zen Loop" pitchFamily="2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2F1DE39-801D-42DC-9351-2319FB66CA29}"/>
              </a:ext>
            </a:extLst>
          </p:cNvPr>
          <p:cNvGrpSpPr/>
          <p:nvPr/>
        </p:nvGrpSpPr>
        <p:grpSpPr>
          <a:xfrm>
            <a:off x="1054537" y="2697256"/>
            <a:ext cx="3371193" cy="681908"/>
            <a:chOff x="1054537" y="2697256"/>
            <a:chExt cx="3371193" cy="681908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5C6FC185-E189-44B4-8315-CA4077ED9AAA}"/>
                </a:ext>
              </a:extLst>
            </p:cNvPr>
            <p:cNvSpPr/>
            <p:nvPr/>
          </p:nvSpPr>
          <p:spPr>
            <a:xfrm>
              <a:off x="1394723" y="2697256"/>
              <a:ext cx="3031007" cy="681908"/>
            </a:xfrm>
            <a:prstGeom prst="rect">
              <a:avLst/>
            </a:prstGeom>
            <a:solidFill>
              <a:srgbClr val="34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F0AA928-1732-4185-AE61-7D24DD7BE928}"/>
                </a:ext>
              </a:extLst>
            </p:cNvPr>
            <p:cNvSpPr txBox="1"/>
            <p:nvPr/>
          </p:nvSpPr>
          <p:spPr>
            <a:xfrm>
              <a:off x="1665989" y="2840167"/>
              <a:ext cx="1784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570192F-06D6-4B98-985E-7F9EB0C38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537" y="2781200"/>
              <a:ext cx="540000" cy="540000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EC38DA9-5E24-484C-BA9B-6D9A8C9B095F}"/>
              </a:ext>
            </a:extLst>
          </p:cNvPr>
          <p:cNvGrpSpPr/>
          <p:nvPr/>
        </p:nvGrpSpPr>
        <p:grpSpPr>
          <a:xfrm>
            <a:off x="1073532" y="3964509"/>
            <a:ext cx="3352198" cy="681908"/>
            <a:chOff x="1073532" y="3964509"/>
            <a:chExt cx="3352198" cy="681908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695E3D7-FDBB-4A2E-81A3-D747D2A9F5D6}"/>
                </a:ext>
              </a:extLst>
            </p:cNvPr>
            <p:cNvSpPr/>
            <p:nvPr/>
          </p:nvSpPr>
          <p:spPr>
            <a:xfrm>
              <a:off x="1394723" y="3964509"/>
              <a:ext cx="3031007" cy="681908"/>
            </a:xfrm>
            <a:prstGeom prst="rect">
              <a:avLst/>
            </a:prstGeom>
            <a:solidFill>
              <a:srgbClr val="34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58C680A-6B19-4D65-B5DE-DD4E4235109B}"/>
                </a:ext>
              </a:extLst>
            </p:cNvPr>
            <p:cNvSpPr txBox="1"/>
            <p:nvPr/>
          </p:nvSpPr>
          <p:spPr>
            <a:xfrm>
              <a:off x="1657049" y="4148238"/>
              <a:ext cx="1784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EB70A44-BED2-4217-93BE-D51A0904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532" y="4011923"/>
              <a:ext cx="540000" cy="540000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ED51C40-FE34-44A7-ABD4-C6AAEE06ED73}"/>
              </a:ext>
            </a:extLst>
          </p:cNvPr>
          <p:cNvGrpSpPr/>
          <p:nvPr/>
        </p:nvGrpSpPr>
        <p:grpSpPr>
          <a:xfrm>
            <a:off x="3406247" y="336083"/>
            <a:ext cx="6479593" cy="363814"/>
            <a:chOff x="2157785" y="4766931"/>
            <a:chExt cx="6479593" cy="363814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D01BEC38-CFAB-4727-8FF1-855629D01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C906046F-C789-4001-837B-AD8E953AB3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D35757EE-814F-47BA-BA53-1ACEAD5126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E77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AA48C6-4491-4944-BF50-14F0025EE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34654">
            <a:off x="4879365" y="1153322"/>
            <a:ext cx="3113102" cy="429393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1342935-E957-4B1B-A070-D34FB7CF428D}"/>
              </a:ext>
            </a:extLst>
          </p:cNvPr>
          <p:cNvSpPr txBox="1"/>
          <p:nvPr/>
        </p:nvSpPr>
        <p:spPr>
          <a:xfrm rot="21434654">
            <a:off x="4525715" y="3069457"/>
            <a:ext cx="4057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2400" b="1" dirty="0">
                <a:solidFill>
                  <a:srgbClr val="184E77"/>
                </a:solidFill>
                <a:latin typeface="Zen Loop" pitchFamily="2" charset="0"/>
              </a:rPr>
              <a:t>Pequeno texto descritivo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75A6F7E-6C66-446D-A688-E8ED3FD5C7B6}"/>
              </a:ext>
            </a:extLst>
          </p:cNvPr>
          <p:cNvSpPr txBox="1"/>
          <p:nvPr/>
        </p:nvSpPr>
        <p:spPr>
          <a:xfrm>
            <a:off x="286354" y="919295"/>
            <a:ext cx="36266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99D98C"/>
                </a:solidFill>
                <a:latin typeface="Britannic Bold" panose="020B0903060703020204" pitchFamily="34" charset="0"/>
              </a:rPr>
              <a:t>Este é um espaço para um pequeno texto. Modifique e </a:t>
            </a:r>
            <a:r>
              <a:rPr lang="pt-BR" sz="3200" dirty="0">
                <a:solidFill>
                  <a:srgbClr val="99D98C"/>
                </a:solidFill>
                <a:highlight>
                  <a:srgbClr val="1A759F"/>
                </a:highlight>
                <a:latin typeface="Britannic Bold" panose="020B0903060703020204" pitchFamily="34" charset="0"/>
              </a:rPr>
              <a:t>destaque</a:t>
            </a:r>
            <a:r>
              <a:rPr lang="pt-BR" sz="3200" dirty="0">
                <a:solidFill>
                  <a:srgbClr val="99D98C"/>
                </a:solidFill>
                <a:latin typeface="Britannic Bold" panose="020B0903060703020204" pitchFamily="34" charset="0"/>
              </a:rPr>
              <a:t> as palavras </a:t>
            </a:r>
            <a:r>
              <a:rPr lang="pt-BR" sz="3200" dirty="0">
                <a:solidFill>
                  <a:srgbClr val="99D98C"/>
                </a:solidFill>
                <a:highlight>
                  <a:srgbClr val="1A759F"/>
                </a:highlight>
                <a:latin typeface="Britannic Bold" panose="020B0903060703020204" pitchFamily="34" charset="0"/>
              </a:rPr>
              <a:t>importantes</a:t>
            </a:r>
            <a:r>
              <a:rPr lang="pt-BR" sz="3200" dirty="0">
                <a:solidFill>
                  <a:srgbClr val="99D98C"/>
                </a:solidFill>
                <a:latin typeface="Britannic Bold" panose="020B0903060703020204" pitchFamily="34" charset="0"/>
              </a:rPr>
              <a:t>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583F1BB-4A7F-476E-9C1C-A9B06249126C}"/>
              </a:ext>
            </a:extLst>
          </p:cNvPr>
          <p:cNvGrpSpPr/>
          <p:nvPr/>
        </p:nvGrpSpPr>
        <p:grpSpPr>
          <a:xfrm>
            <a:off x="3260251" y="366819"/>
            <a:ext cx="6479593" cy="363814"/>
            <a:chOff x="2157785" y="4766931"/>
            <a:chExt cx="6479593" cy="363814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5247F4D3-FB5B-44CE-AE86-3EA8E99283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3E973849-48E0-4B5C-891D-4AF8BD7657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358221D2-610A-433E-BC7D-12E4AA8C4E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9A0B85D-110B-4A6B-8F7E-9F4850D773E8}"/>
              </a:ext>
            </a:extLst>
          </p:cNvPr>
          <p:cNvGrpSpPr/>
          <p:nvPr/>
        </p:nvGrpSpPr>
        <p:grpSpPr>
          <a:xfrm>
            <a:off x="-141339" y="4588305"/>
            <a:ext cx="4319367" cy="363814"/>
            <a:chOff x="4318011" y="4766931"/>
            <a:chExt cx="4319367" cy="363814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D8535417-660C-4BD4-918B-CF0D72E997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EE185D87-50DB-4003-B595-DBE9A35BC6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B57C8F64-BE19-443F-BFA9-D9E4A93B6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7562">
            <a:off x="5073835" y="3983177"/>
            <a:ext cx="540000" cy="54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9E1462F-93F7-41F6-9080-9402A1048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5761">
            <a:off x="7499474" y="3844114"/>
            <a:ext cx="540000" cy="54000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CEE3FCC8-6ECF-4766-86C2-32A13402B937}"/>
              </a:ext>
            </a:extLst>
          </p:cNvPr>
          <p:cNvSpPr txBox="1"/>
          <p:nvPr/>
        </p:nvSpPr>
        <p:spPr>
          <a:xfrm rot="21384898">
            <a:off x="5545075" y="2077651"/>
            <a:ext cx="2093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2400" b="1" dirty="0">
                <a:solidFill>
                  <a:srgbClr val="184E77"/>
                </a:solidFill>
                <a:highlight>
                  <a:srgbClr val="99D98C"/>
                </a:highlight>
                <a:latin typeface="Zen Loop" pitchFamily="2" charset="0"/>
              </a:rPr>
              <a:t>Título da informação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34A0A4"/>
            </a:gs>
            <a:gs pos="42000">
              <a:srgbClr val="D9ED92"/>
            </a:gs>
            <a:gs pos="75000">
              <a:srgbClr val="99D98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E08C833-5C43-4359-88A6-6D8F2CB51E12}"/>
              </a:ext>
            </a:extLst>
          </p:cNvPr>
          <p:cNvSpPr txBox="1"/>
          <p:nvPr/>
        </p:nvSpPr>
        <p:spPr>
          <a:xfrm>
            <a:off x="1250040" y="1627328"/>
            <a:ext cx="525656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184E77"/>
                </a:solidFill>
                <a:latin typeface="Zen Loop" pitchFamily="2" charset="0"/>
              </a:rPr>
              <a:t>SUBTÍULO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B4364A-C941-4922-B1BF-4EE52BD3110C}"/>
              </a:ext>
            </a:extLst>
          </p:cNvPr>
          <p:cNvSpPr txBox="1"/>
          <p:nvPr/>
        </p:nvSpPr>
        <p:spPr>
          <a:xfrm>
            <a:off x="449010" y="1364229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4A0A4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5B2057D-A0E1-4096-BDDB-BF8DAABE9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0131"/>
            <a:ext cx="9144000" cy="217336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3185661-ED43-434B-8EAA-C8B61D890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7498526" y="213954"/>
            <a:ext cx="2268862" cy="3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1B01A70-00AE-4278-97F7-4A61C8A2A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6470960" y="517609"/>
            <a:ext cx="3312714" cy="5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3392B45-8080-4944-90FF-AFD60730A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4803819" y="915280"/>
            <a:ext cx="5666063" cy="9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1A8B7B-5413-4C6A-8FF0-0B9A1FCCB8EB}"/>
              </a:ext>
            </a:extLst>
          </p:cNvPr>
          <p:cNvSpPr txBox="1"/>
          <p:nvPr/>
        </p:nvSpPr>
        <p:spPr>
          <a:xfrm>
            <a:off x="1775986" y="1683399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1A759F"/>
                </a:solidFill>
                <a:latin typeface="Zen Loop" pitchFamily="2" charset="0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3947321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D9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0C285DF2-3B53-44D9-97E5-D779F77882A8}"/>
              </a:ext>
            </a:extLst>
          </p:cNvPr>
          <p:cNvSpPr/>
          <p:nvPr/>
        </p:nvSpPr>
        <p:spPr>
          <a:xfrm>
            <a:off x="4282481" y="0"/>
            <a:ext cx="4861519" cy="5143500"/>
          </a:xfrm>
          <a:prstGeom prst="rect">
            <a:avLst/>
          </a:prstGeom>
          <a:blipFill dpi="0" rotWithShape="1">
            <a:blip r:embed="rId3" cstate="print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07B2D83-553F-46F5-8883-510514341EB0}"/>
              </a:ext>
            </a:extLst>
          </p:cNvPr>
          <p:cNvSpPr txBox="1"/>
          <p:nvPr/>
        </p:nvSpPr>
        <p:spPr>
          <a:xfrm>
            <a:off x="444571" y="130629"/>
            <a:ext cx="856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184E77"/>
                </a:solidFill>
                <a:latin typeface="Zen Loop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770CDAB-25EB-4695-B53A-7ADE72E92458}"/>
              </a:ext>
            </a:extLst>
          </p:cNvPr>
          <p:cNvSpPr txBox="1"/>
          <p:nvPr/>
        </p:nvSpPr>
        <p:spPr>
          <a:xfrm>
            <a:off x="382741" y="547505"/>
            <a:ext cx="3974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34A0A4"/>
                </a:solidFill>
                <a:latin typeface="Britannic Bold" panose="020B0903060703020204" pitchFamily="34" charset="0"/>
              </a:rPr>
              <a:t>SUBTÍTULO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7428BB0-8BF2-4D10-A0C6-7B728C0D8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3" y="1489711"/>
            <a:ext cx="1246452" cy="360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13634E5-23DD-41D0-9FBF-A03CA60A8A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72001" y="1484650"/>
            <a:ext cx="2700000" cy="360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27CF213-AAB6-4913-B433-07A1CE75F6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2001" y="2564871"/>
            <a:ext cx="2700000" cy="252484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4FC21B4-8A09-43A9-80A3-6B6EAF6F2D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73" y="3860871"/>
            <a:ext cx="1246452" cy="122884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D00EC762-BA0F-46AC-A215-A2DC5C67ABED}"/>
              </a:ext>
            </a:extLst>
          </p:cNvPr>
          <p:cNvSpPr txBox="1"/>
          <p:nvPr/>
        </p:nvSpPr>
        <p:spPr>
          <a:xfrm>
            <a:off x="1383521" y="1840218"/>
            <a:ext cx="1204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34A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32%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BE59204-AEDC-4F83-AC48-7D35937760E6}"/>
              </a:ext>
            </a:extLst>
          </p:cNvPr>
          <p:cNvSpPr txBox="1"/>
          <p:nvPr/>
        </p:nvSpPr>
        <p:spPr>
          <a:xfrm>
            <a:off x="3367824" y="1803196"/>
            <a:ext cx="1204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BACB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68%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2610250-2122-4B3C-B58C-68819987525D}"/>
              </a:ext>
            </a:extLst>
          </p:cNvPr>
          <p:cNvSpPr/>
          <p:nvPr/>
        </p:nvSpPr>
        <p:spPr>
          <a:xfrm>
            <a:off x="6061261" y="2511082"/>
            <a:ext cx="720000" cy="194400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8DCC29A-E867-4BEF-8F00-2F4755E0F37D}"/>
              </a:ext>
            </a:extLst>
          </p:cNvPr>
          <p:cNvSpPr/>
          <p:nvPr/>
        </p:nvSpPr>
        <p:spPr>
          <a:xfrm>
            <a:off x="7086469" y="2799082"/>
            <a:ext cx="720000" cy="1656000"/>
          </a:xfrm>
          <a:prstGeom prst="rect">
            <a:avLst/>
          </a:prstGeom>
          <a:solidFill>
            <a:srgbClr val="1A7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534BDB5-49F9-4471-B468-D60369088A59}"/>
              </a:ext>
            </a:extLst>
          </p:cNvPr>
          <p:cNvSpPr txBox="1"/>
          <p:nvPr/>
        </p:nvSpPr>
        <p:spPr>
          <a:xfrm>
            <a:off x="5975323" y="1982184"/>
            <a:ext cx="100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84E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54%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502C17E-5939-4C72-AAFB-66E8E71F34B6}"/>
              </a:ext>
            </a:extLst>
          </p:cNvPr>
          <p:cNvSpPr txBox="1"/>
          <p:nvPr/>
        </p:nvSpPr>
        <p:spPr>
          <a:xfrm>
            <a:off x="7014050" y="2303844"/>
            <a:ext cx="100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A75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46%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A8FC65D-F411-4818-9BE7-5814DDAEF4AE}"/>
              </a:ext>
            </a:extLst>
          </p:cNvPr>
          <p:cNvSpPr txBox="1"/>
          <p:nvPr/>
        </p:nvSpPr>
        <p:spPr>
          <a:xfrm>
            <a:off x="5877540" y="4374217"/>
            <a:ext cx="1074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184E77"/>
                </a:solidFill>
                <a:latin typeface="Zen Loop" pitchFamily="2" charset="0"/>
              </a:rPr>
              <a:t>dado 1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78CC7E8-9A60-465F-B4FB-CDF57010B2DC}"/>
              </a:ext>
            </a:extLst>
          </p:cNvPr>
          <p:cNvSpPr txBox="1"/>
          <p:nvPr/>
        </p:nvSpPr>
        <p:spPr>
          <a:xfrm>
            <a:off x="6975918" y="4374217"/>
            <a:ext cx="973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1A759F"/>
                </a:solidFill>
                <a:latin typeface="Zen Loop" pitchFamily="2" charset="0"/>
              </a:rPr>
              <a:t>dado2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34B7E9C8-DD96-45BE-9B1A-4A5F15625D2E}"/>
              </a:ext>
            </a:extLst>
          </p:cNvPr>
          <p:cNvGrpSpPr/>
          <p:nvPr/>
        </p:nvGrpSpPr>
        <p:grpSpPr>
          <a:xfrm>
            <a:off x="4824633" y="302665"/>
            <a:ext cx="4319367" cy="363814"/>
            <a:chOff x="4318011" y="4766931"/>
            <a:chExt cx="4319367" cy="363814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C808E38F-7E22-4698-9473-744B86D8CF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226D9805-196E-43F4-BB12-8B14C51B6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D42A0A26-178F-45C4-A8ED-A6743DE75749}"/>
              </a:ext>
            </a:extLst>
          </p:cNvPr>
          <p:cNvGrpSpPr/>
          <p:nvPr/>
        </p:nvGrpSpPr>
        <p:grpSpPr>
          <a:xfrm>
            <a:off x="5282066" y="818246"/>
            <a:ext cx="4319367" cy="363814"/>
            <a:chOff x="4318011" y="4766931"/>
            <a:chExt cx="4319367" cy="363814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0F9AEDD2-1D8E-4EB7-B36E-F6A9DBD8BB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610B87D4-4713-4F4E-BA1C-373E9D3B6D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/>
      <p:bldP spid="24" grpId="0"/>
      <p:bldP spid="18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D9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0C285DF2-3B53-44D9-97E5-D779F77882A8}"/>
              </a:ext>
            </a:extLst>
          </p:cNvPr>
          <p:cNvSpPr/>
          <p:nvPr/>
        </p:nvSpPr>
        <p:spPr>
          <a:xfrm>
            <a:off x="2197408" y="-16443"/>
            <a:ext cx="4861519" cy="5143500"/>
          </a:xfrm>
          <a:prstGeom prst="rect">
            <a:avLst/>
          </a:prstGeom>
          <a:blipFill dpi="0" rotWithShape="1">
            <a:blip r:embed="rId3" cstate="print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5B6A90BB-2D51-4E44-9795-B42F450674A2}"/>
              </a:ext>
            </a:extLst>
          </p:cNvPr>
          <p:cNvSpPr txBox="1"/>
          <p:nvPr/>
        </p:nvSpPr>
        <p:spPr>
          <a:xfrm>
            <a:off x="3201135" y="117203"/>
            <a:ext cx="281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4A0A4"/>
                </a:solidFill>
                <a:highlight>
                  <a:srgbClr val="99D98C"/>
                </a:highlight>
                <a:latin typeface="Britannic Bold" panose="020B0903060703020204" pitchFamily="34" charset="0"/>
              </a:rPr>
              <a:t>Título dos dados</a:t>
            </a:r>
          </a:p>
        </p:txBody>
      </p:sp>
      <p:pic>
        <p:nvPicPr>
          <p:cNvPr id="102" name="Picture 6">
            <a:extLst>
              <a:ext uri="{FF2B5EF4-FFF2-40B4-BE49-F238E27FC236}">
                <a16:creationId xmlns:a16="http://schemas.microsoft.com/office/drawing/2014/main" id="{CA45E5B2-6B14-4C91-A3FD-635D5BB25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-354563" y="199551"/>
            <a:ext cx="2160000" cy="3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>
            <a:extLst>
              <a:ext uri="{FF2B5EF4-FFF2-40B4-BE49-F238E27FC236}">
                <a16:creationId xmlns:a16="http://schemas.microsoft.com/office/drawing/2014/main" id="{8AB2DC3E-B8E2-4CBD-8DB6-89FDA4024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7557378" y="199551"/>
            <a:ext cx="2160000" cy="3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AAF04BD-BA22-4B05-860A-7EEBCFB00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295" y="2273390"/>
            <a:ext cx="1422000" cy="2844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87A8DF4C-C0D8-4A81-82D6-06687F853AC0}"/>
              </a:ext>
            </a:extLst>
          </p:cNvPr>
          <p:cNvSpPr/>
          <p:nvPr/>
        </p:nvSpPr>
        <p:spPr>
          <a:xfrm>
            <a:off x="2620504" y="4233483"/>
            <a:ext cx="360000" cy="14400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4DD4B754-6249-403B-A4EC-E6CE62D4C7DB}"/>
              </a:ext>
            </a:extLst>
          </p:cNvPr>
          <p:cNvSpPr/>
          <p:nvPr/>
        </p:nvSpPr>
        <p:spPr>
          <a:xfrm rot="10800000">
            <a:off x="3021136" y="4089483"/>
            <a:ext cx="360000" cy="28800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0A6B3BEC-8B5A-4F32-891B-F53C342E24D6}"/>
              </a:ext>
            </a:extLst>
          </p:cNvPr>
          <p:cNvSpPr/>
          <p:nvPr/>
        </p:nvSpPr>
        <p:spPr>
          <a:xfrm rot="10800000">
            <a:off x="3413107" y="3945483"/>
            <a:ext cx="360000" cy="432000"/>
          </a:xfrm>
          <a:prstGeom prst="rect">
            <a:avLst/>
          </a:prstGeom>
          <a:solidFill>
            <a:srgbClr val="007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Retângulo 106">
            <a:extLst>
              <a:ext uri="{FF2B5EF4-FFF2-40B4-BE49-F238E27FC236}">
                <a16:creationId xmlns:a16="http://schemas.microsoft.com/office/drawing/2014/main" id="{7D6DF631-24AF-415F-9646-118990926DFC}"/>
              </a:ext>
            </a:extLst>
          </p:cNvPr>
          <p:cNvSpPr/>
          <p:nvPr/>
        </p:nvSpPr>
        <p:spPr>
          <a:xfrm rot="10800000">
            <a:off x="3805078" y="4089483"/>
            <a:ext cx="360000" cy="28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B5DD1D72-5792-4DB0-9DE5-A490E00FE4E0}"/>
              </a:ext>
            </a:extLst>
          </p:cNvPr>
          <p:cNvSpPr/>
          <p:nvPr/>
        </p:nvSpPr>
        <p:spPr>
          <a:xfrm rot="10800000">
            <a:off x="4197048" y="2793483"/>
            <a:ext cx="360000" cy="15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Retângulo 133">
            <a:extLst>
              <a:ext uri="{FF2B5EF4-FFF2-40B4-BE49-F238E27FC236}">
                <a16:creationId xmlns:a16="http://schemas.microsoft.com/office/drawing/2014/main" id="{E28D5216-B4E6-4586-850E-F2ED260693BB}"/>
              </a:ext>
            </a:extLst>
          </p:cNvPr>
          <p:cNvSpPr/>
          <p:nvPr/>
        </p:nvSpPr>
        <p:spPr>
          <a:xfrm rot="10800000">
            <a:off x="4589017" y="3801483"/>
            <a:ext cx="360000" cy="57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>
            <a:extLst>
              <a:ext uri="{FF2B5EF4-FFF2-40B4-BE49-F238E27FC236}">
                <a16:creationId xmlns:a16="http://schemas.microsoft.com/office/drawing/2014/main" id="{3E2A47BB-691A-469D-9D8E-3F17760BAA04}"/>
              </a:ext>
            </a:extLst>
          </p:cNvPr>
          <p:cNvSpPr/>
          <p:nvPr/>
        </p:nvSpPr>
        <p:spPr>
          <a:xfrm rot="10800000">
            <a:off x="4980988" y="4089483"/>
            <a:ext cx="360000" cy="28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 135">
            <a:extLst>
              <a:ext uri="{FF2B5EF4-FFF2-40B4-BE49-F238E27FC236}">
                <a16:creationId xmlns:a16="http://schemas.microsoft.com/office/drawing/2014/main" id="{2A4C15CD-390B-40BF-8530-C0972A0B4CC1}"/>
              </a:ext>
            </a:extLst>
          </p:cNvPr>
          <p:cNvSpPr/>
          <p:nvPr/>
        </p:nvSpPr>
        <p:spPr>
          <a:xfrm rot="10800000">
            <a:off x="5376879" y="4089483"/>
            <a:ext cx="360000" cy="2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46CDEEDA-D2DE-4679-B19B-A5F6606283C1}"/>
              </a:ext>
            </a:extLst>
          </p:cNvPr>
          <p:cNvSpPr/>
          <p:nvPr/>
        </p:nvSpPr>
        <p:spPr>
          <a:xfrm rot="10800000">
            <a:off x="6159171" y="921483"/>
            <a:ext cx="360000" cy="3456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5F7BE9D5-CFF7-4C5C-B238-971FE4320FB6}"/>
              </a:ext>
            </a:extLst>
          </p:cNvPr>
          <p:cNvSpPr txBox="1"/>
          <p:nvPr/>
        </p:nvSpPr>
        <p:spPr>
          <a:xfrm>
            <a:off x="2518229" y="3842890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2%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18066F8E-1669-4A7A-91DA-26A48C87E415}"/>
              </a:ext>
            </a:extLst>
          </p:cNvPr>
          <p:cNvSpPr txBox="1"/>
          <p:nvPr/>
        </p:nvSpPr>
        <p:spPr>
          <a:xfrm>
            <a:off x="2906851" y="3710077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4%</a:t>
            </a:r>
          </a:p>
        </p:txBody>
      </p:sp>
      <p:sp>
        <p:nvSpPr>
          <p:cNvPr id="141" name="CaixaDeTexto 140">
            <a:extLst>
              <a:ext uri="{FF2B5EF4-FFF2-40B4-BE49-F238E27FC236}">
                <a16:creationId xmlns:a16="http://schemas.microsoft.com/office/drawing/2014/main" id="{D1B93C42-16FB-411C-AB5B-000D122C42C3}"/>
              </a:ext>
            </a:extLst>
          </p:cNvPr>
          <p:cNvSpPr txBox="1"/>
          <p:nvPr/>
        </p:nvSpPr>
        <p:spPr>
          <a:xfrm>
            <a:off x="3319289" y="3577264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6%</a:t>
            </a:r>
          </a:p>
        </p:txBody>
      </p: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A587D4B8-E75D-48D9-BD68-259E20FD4626}"/>
              </a:ext>
            </a:extLst>
          </p:cNvPr>
          <p:cNvSpPr txBox="1"/>
          <p:nvPr/>
        </p:nvSpPr>
        <p:spPr>
          <a:xfrm>
            <a:off x="3721318" y="3710077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4%</a:t>
            </a:r>
          </a:p>
        </p:txBody>
      </p: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685F9D38-8486-4CCE-9524-85E0D7BD2D39}"/>
              </a:ext>
            </a:extLst>
          </p:cNvPr>
          <p:cNvSpPr txBox="1"/>
          <p:nvPr/>
        </p:nvSpPr>
        <p:spPr>
          <a:xfrm>
            <a:off x="4902593" y="3745428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4%</a:t>
            </a:r>
          </a:p>
        </p:txBody>
      </p: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94243F87-6C8F-47C4-AD2A-30F4F98247A4}"/>
              </a:ext>
            </a:extLst>
          </p:cNvPr>
          <p:cNvSpPr txBox="1"/>
          <p:nvPr/>
        </p:nvSpPr>
        <p:spPr>
          <a:xfrm>
            <a:off x="5279027" y="3747504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4%</a:t>
            </a:r>
          </a:p>
        </p:txBody>
      </p:sp>
      <p:sp>
        <p:nvSpPr>
          <p:cNvPr id="145" name="CaixaDeTexto 144">
            <a:extLst>
              <a:ext uri="{FF2B5EF4-FFF2-40B4-BE49-F238E27FC236}">
                <a16:creationId xmlns:a16="http://schemas.microsoft.com/office/drawing/2014/main" id="{265C8B15-1A3E-4723-AF32-2CB2D5BE3197}"/>
              </a:ext>
            </a:extLst>
          </p:cNvPr>
          <p:cNvSpPr txBox="1"/>
          <p:nvPr/>
        </p:nvSpPr>
        <p:spPr>
          <a:xfrm>
            <a:off x="4522378" y="3442780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8%</a:t>
            </a:r>
          </a:p>
        </p:txBody>
      </p:sp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9C5F24EC-FD4B-46DF-A54E-4742B382484E}"/>
              </a:ext>
            </a:extLst>
          </p:cNvPr>
          <p:cNvSpPr txBox="1"/>
          <p:nvPr/>
        </p:nvSpPr>
        <p:spPr>
          <a:xfrm>
            <a:off x="4055179" y="2434004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22%</a:t>
            </a:r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id="{3C4FE139-9041-4FAA-A9AA-7FBD9E5CE24C}"/>
              </a:ext>
            </a:extLst>
          </p:cNvPr>
          <p:cNvSpPr txBox="1"/>
          <p:nvPr/>
        </p:nvSpPr>
        <p:spPr>
          <a:xfrm>
            <a:off x="5991959" y="581410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48%</a:t>
            </a:r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6975DB89-41C8-48E8-9D47-B5AD6DF71459}"/>
              </a:ext>
            </a:extLst>
          </p:cNvPr>
          <p:cNvSpPr txBox="1"/>
          <p:nvPr/>
        </p:nvSpPr>
        <p:spPr>
          <a:xfrm>
            <a:off x="5686649" y="4058039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0%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689831AC-EE25-4B07-9E29-23B2DAED238B}"/>
              </a:ext>
            </a:extLst>
          </p:cNvPr>
          <p:cNvSpPr txBox="1"/>
          <p:nvPr/>
        </p:nvSpPr>
        <p:spPr>
          <a:xfrm>
            <a:off x="263441" y="2348046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D9ED92"/>
                </a:solidFill>
                <a:latin typeface="Britannic Bold" panose="020B0903060703020204" pitchFamily="34" charset="0"/>
              </a:rPr>
              <a:t>Notas</a:t>
            </a:r>
          </a:p>
        </p:txBody>
      </p:sp>
      <p:sp>
        <p:nvSpPr>
          <p:cNvPr id="150" name="CaixaDeTexto 149">
            <a:extLst>
              <a:ext uri="{FF2B5EF4-FFF2-40B4-BE49-F238E27FC236}">
                <a16:creationId xmlns:a16="http://schemas.microsoft.com/office/drawing/2014/main" id="{059005F5-D7CB-4976-A674-E7A91C8D4452}"/>
              </a:ext>
            </a:extLst>
          </p:cNvPr>
          <p:cNvSpPr txBox="1"/>
          <p:nvPr/>
        </p:nvSpPr>
        <p:spPr>
          <a:xfrm>
            <a:off x="2617952" y="4353531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1</a:t>
            </a:r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CE0A8497-9DAA-41A6-93DC-888C643D508D}"/>
              </a:ext>
            </a:extLst>
          </p:cNvPr>
          <p:cNvSpPr txBox="1"/>
          <p:nvPr/>
        </p:nvSpPr>
        <p:spPr>
          <a:xfrm>
            <a:off x="3030715" y="436452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2</a:t>
            </a:r>
          </a:p>
        </p:txBody>
      </p:sp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76BEEFE4-71A9-476D-A694-B686A78F0397}"/>
              </a:ext>
            </a:extLst>
          </p:cNvPr>
          <p:cNvSpPr txBox="1"/>
          <p:nvPr/>
        </p:nvSpPr>
        <p:spPr>
          <a:xfrm>
            <a:off x="3422686" y="436452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3EE8CF9F-E3A2-4B67-BB92-27924AAAD1CF}"/>
              </a:ext>
            </a:extLst>
          </p:cNvPr>
          <p:cNvSpPr txBox="1"/>
          <p:nvPr/>
        </p:nvSpPr>
        <p:spPr>
          <a:xfrm>
            <a:off x="3805106" y="436452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4</a:t>
            </a:r>
          </a:p>
        </p:txBody>
      </p:sp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6BC418A3-5238-42C1-8756-8C81C6A91887}"/>
              </a:ext>
            </a:extLst>
          </p:cNvPr>
          <p:cNvSpPr txBox="1"/>
          <p:nvPr/>
        </p:nvSpPr>
        <p:spPr>
          <a:xfrm>
            <a:off x="4204206" y="436452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5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4534E384-6B78-4761-BE09-B72BC993C843}"/>
              </a:ext>
            </a:extLst>
          </p:cNvPr>
          <p:cNvSpPr txBox="1"/>
          <p:nvPr/>
        </p:nvSpPr>
        <p:spPr>
          <a:xfrm>
            <a:off x="4598962" y="43470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6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4D7CC855-B5B3-4D3C-B68F-947C2812D7FB}"/>
              </a:ext>
            </a:extLst>
          </p:cNvPr>
          <p:cNvSpPr txBox="1"/>
          <p:nvPr/>
        </p:nvSpPr>
        <p:spPr>
          <a:xfrm>
            <a:off x="4995418" y="43470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7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910FA9DD-DF48-40AD-8E17-EC80207734CA}"/>
              </a:ext>
            </a:extLst>
          </p:cNvPr>
          <p:cNvSpPr txBox="1"/>
          <p:nvPr/>
        </p:nvSpPr>
        <p:spPr>
          <a:xfrm>
            <a:off x="5379068" y="433778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8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4B06470E-7821-4002-A5EA-FF327959279F}"/>
              </a:ext>
            </a:extLst>
          </p:cNvPr>
          <p:cNvSpPr txBox="1"/>
          <p:nvPr/>
        </p:nvSpPr>
        <p:spPr>
          <a:xfrm>
            <a:off x="5767200" y="433014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9</a:t>
            </a:r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858B867E-D3C4-493E-BD8D-ECC5351BB862}"/>
              </a:ext>
            </a:extLst>
          </p:cNvPr>
          <p:cNvSpPr txBox="1"/>
          <p:nvPr/>
        </p:nvSpPr>
        <p:spPr>
          <a:xfrm>
            <a:off x="6085088" y="4330140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08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33" grpId="0" animBg="1"/>
      <p:bldP spid="134" grpId="0" animBg="1"/>
      <p:bldP spid="135" grpId="0" animBg="1"/>
      <p:bldP spid="136" grpId="0" animBg="1"/>
      <p:bldP spid="138" grpId="0" animBg="1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D9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1590105B-2719-4D82-AA9C-06595CA85FD2}"/>
              </a:ext>
            </a:extLst>
          </p:cNvPr>
          <p:cNvSpPr/>
          <p:nvPr/>
        </p:nvSpPr>
        <p:spPr>
          <a:xfrm>
            <a:off x="-60192" y="-3786"/>
            <a:ext cx="4861519" cy="5143500"/>
          </a:xfrm>
          <a:prstGeom prst="rect">
            <a:avLst/>
          </a:prstGeom>
          <a:blipFill dpi="0" rotWithShape="1">
            <a:blip r:embed="rId3" cstate="print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92209" y="1553837"/>
            <a:ext cx="925189" cy="507588"/>
          </a:xfrm>
          <a:custGeom>
            <a:avLst/>
            <a:gdLst>
              <a:gd name="connsiteX0" fmla="*/ 245262 w 925189"/>
              <a:gd name="connsiteY0" fmla="*/ 363828 h 507588"/>
              <a:gd name="connsiteX1" fmla="*/ 228520 w 925189"/>
              <a:gd name="connsiteY1" fmla="*/ 363506 h 507588"/>
              <a:gd name="connsiteX2" fmla="*/ 232866 w 925189"/>
              <a:gd name="connsiteY2" fmla="*/ 348937 h 507588"/>
              <a:gd name="connsiteX3" fmla="*/ 231176 w 925189"/>
              <a:gd name="connsiteY3" fmla="*/ 342256 h 507588"/>
              <a:gd name="connsiteX4" fmla="*/ 229164 w 925189"/>
              <a:gd name="connsiteY4" fmla="*/ 338312 h 507588"/>
              <a:gd name="connsiteX5" fmla="*/ 219102 w 925189"/>
              <a:gd name="connsiteY5" fmla="*/ 332677 h 507588"/>
              <a:gd name="connsiteX6" fmla="*/ 217975 w 925189"/>
              <a:gd name="connsiteY6" fmla="*/ 329055 h 507588"/>
              <a:gd name="connsiteX7" fmla="*/ 220148 w 925189"/>
              <a:gd name="connsiteY7" fmla="*/ 319799 h 507588"/>
              <a:gd name="connsiteX8" fmla="*/ 213950 w 925189"/>
              <a:gd name="connsiteY8" fmla="*/ 304102 h 507588"/>
              <a:gd name="connsiteX9" fmla="*/ 205177 w 925189"/>
              <a:gd name="connsiteY9" fmla="*/ 298951 h 507588"/>
              <a:gd name="connsiteX10" fmla="*/ 160101 w 925189"/>
              <a:gd name="connsiteY10" fmla="*/ 288889 h 507588"/>
              <a:gd name="connsiteX11" fmla="*/ 101019 w 925189"/>
              <a:gd name="connsiteY11" fmla="*/ 287360 h 507588"/>
              <a:gd name="connsiteX12" fmla="*/ 103192 w 925189"/>
              <a:gd name="connsiteY12" fmla="*/ 282852 h 507588"/>
              <a:gd name="connsiteX13" fmla="*/ 123235 w 925189"/>
              <a:gd name="connsiteY13" fmla="*/ 264661 h 507588"/>
              <a:gd name="connsiteX14" fmla="*/ 130399 w 925189"/>
              <a:gd name="connsiteY14" fmla="*/ 254760 h 507588"/>
              <a:gd name="connsiteX15" fmla="*/ 132733 w 925189"/>
              <a:gd name="connsiteY15" fmla="*/ 245101 h 507588"/>
              <a:gd name="connsiteX16" fmla="*/ 130962 w 925189"/>
              <a:gd name="connsiteY16" fmla="*/ 235200 h 507588"/>
              <a:gd name="connsiteX17" fmla="*/ 125489 w 925189"/>
              <a:gd name="connsiteY17" fmla="*/ 227876 h 507588"/>
              <a:gd name="connsiteX18" fmla="*/ 118808 w 925189"/>
              <a:gd name="connsiteY18" fmla="*/ 224334 h 507588"/>
              <a:gd name="connsiteX19" fmla="*/ 105285 w 925189"/>
              <a:gd name="connsiteY19" fmla="*/ 200589 h 507588"/>
              <a:gd name="connsiteX20" fmla="*/ 99087 w 925189"/>
              <a:gd name="connsiteY20" fmla="*/ 197047 h 507588"/>
              <a:gd name="connsiteX21" fmla="*/ 91843 w 925189"/>
              <a:gd name="connsiteY21" fmla="*/ 195517 h 507588"/>
              <a:gd name="connsiteX22" fmla="*/ 82747 w 925189"/>
              <a:gd name="connsiteY22" fmla="*/ 186422 h 507588"/>
              <a:gd name="connsiteX23" fmla="*/ 75341 w 925189"/>
              <a:gd name="connsiteY23" fmla="*/ 167264 h 507588"/>
              <a:gd name="connsiteX24" fmla="*/ 59243 w 925189"/>
              <a:gd name="connsiteY24" fmla="*/ 154949 h 507588"/>
              <a:gd name="connsiteX25" fmla="*/ 51354 w 925189"/>
              <a:gd name="connsiteY25" fmla="*/ 125811 h 507588"/>
              <a:gd name="connsiteX26" fmla="*/ 44352 w 925189"/>
              <a:gd name="connsiteY26" fmla="*/ 112610 h 507588"/>
              <a:gd name="connsiteX27" fmla="*/ 29219 w 925189"/>
              <a:gd name="connsiteY27" fmla="*/ 103916 h 507588"/>
              <a:gd name="connsiteX28" fmla="*/ 28575 w 925189"/>
              <a:gd name="connsiteY28" fmla="*/ 94499 h 507588"/>
              <a:gd name="connsiteX29" fmla="*/ 35095 w 925189"/>
              <a:gd name="connsiteY29" fmla="*/ 95304 h 507588"/>
              <a:gd name="connsiteX30" fmla="*/ 38476 w 925189"/>
              <a:gd name="connsiteY30" fmla="*/ 91118 h 507588"/>
              <a:gd name="connsiteX31" fmla="*/ 39039 w 925189"/>
              <a:gd name="connsiteY31" fmla="*/ 85725 h 507588"/>
              <a:gd name="connsiteX32" fmla="*/ 37429 w 925189"/>
              <a:gd name="connsiteY32" fmla="*/ 82344 h 507588"/>
              <a:gd name="connsiteX33" fmla="*/ 20365 w 925189"/>
              <a:gd name="connsiteY33" fmla="*/ 74858 h 507588"/>
              <a:gd name="connsiteX34" fmla="*/ 17467 w 925189"/>
              <a:gd name="connsiteY34" fmla="*/ 69546 h 507588"/>
              <a:gd name="connsiteX35" fmla="*/ 0 w 925189"/>
              <a:gd name="connsiteY35" fmla="*/ 54333 h 507588"/>
              <a:gd name="connsiteX36" fmla="*/ 322 w 925189"/>
              <a:gd name="connsiteY36" fmla="*/ 51355 h 507588"/>
              <a:gd name="connsiteX37" fmla="*/ 5313 w 925189"/>
              <a:gd name="connsiteY37" fmla="*/ 50952 h 507588"/>
              <a:gd name="connsiteX38" fmla="*/ 9337 w 925189"/>
              <a:gd name="connsiteY38" fmla="*/ 40327 h 507588"/>
              <a:gd name="connsiteX39" fmla="*/ 9257 w 925189"/>
              <a:gd name="connsiteY39" fmla="*/ 29782 h 507588"/>
              <a:gd name="connsiteX40" fmla="*/ 33485 w 925189"/>
              <a:gd name="connsiteY40" fmla="*/ 26643 h 507588"/>
              <a:gd name="connsiteX41" fmla="*/ 37510 w 925189"/>
              <a:gd name="connsiteY41" fmla="*/ 23504 h 507588"/>
              <a:gd name="connsiteX42" fmla="*/ 35739 w 925189"/>
              <a:gd name="connsiteY42" fmla="*/ 12637 h 507588"/>
              <a:gd name="connsiteX43" fmla="*/ 26321 w 925189"/>
              <a:gd name="connsiteY43" fmla="*/ 0 h 507588"/>
              <a:gd name="connsiteX44" fmla="*/ 26321 w 925189"/>
              <a:gd name="connsiteY44" fmla="*/ 0 h 507588"/>
              <a:gd name="connsiteX45" fmla="*/ 170806 w 925189"/>
              <a:gd name="connsiteY45" fmla="*/ 60209 h 507588"/>
              <a:gd name="connsiteX46" fmla="*/ 361253 w 925189"/>
              <a:gd name="connsiteY46" fmla="*/ 105768 h 507588"/>
              <a:gd name="connsiteX47" fmla="*/ 458971 w 925189"/>
              <a:gd name="connsiteY47" fmla="*/ 131043 h 507588"/>
              <a:gd name="connsiteX48" fmla="*/ 671794 w 925189"/>
              <a:gd name="connsiteY48" fmla="*/ 245101 h 507588"/>
              <a:gd name="connsiteX49" fmla="*/ 901283 w 925189"/>
              <a:gd name="connsiteY49" fmla="*/ 342739 h 507588"/>
              <a:gd name="connsiteX50" fmla="*/ 901283 w 925189"/>
              <a:gd name="connsiteY50" fmla="*/ 342739 h 507588"/>
              <a:gd name="connsiteX51" fmla="*/ 925189 w 925189"/>
              <a:gd name="connsiteY51" fmla="*/ 352881 h 507588"/>
              <a:gd name="connsiteX52" fmla="*/ 925189 w 925189"/>
              <a:gd name="connsiteY52" fmla="*/ 352881 h 507588"/>
              <a:gd name="connsiteX53" fmla="*/ 922775 w 925189"/>
              <a:gd name="connsiteY53" fmla="*/ 356745 h 507588"/>
              <a:gd name="connsiteX54" fmla="*/ 910137 w 925189"/>
              <a:gd name="connsiteY54" fmla="*/ 362057 h 507588"/>
              <a:gd name="connsiteX55" fmla="*/ 893314 w 925189"/>
              <a:gd name="connsiteY55" fmla="*/ 374856 h 507588"/>
              <a:gd name="connsiteX56" fmla="*/ 870293 w 925189"/>
              <a:gd name="connsiteY56" fmla="*/ 397313 h 507588"/>
              <a:gd name="connsiteX57" fmla="*/ 857012 w 925189"/>
              <a:gd name="connsiteY57" fmla="*/ 404236 h 507588"/>
              <a:gd name="connsiteX58" fmla="*/ 851699 w 925189"/>
              <a:gd name="connsiteY58" fmla="*/ 402787 h 507588"/>
              <a:gd name="connsiteX59" fmla="*/ 839384 w 925189"/>
              <a:gd name="connsiteY59" fmla="*/ 404236 h 507588"/>
              <a:gd name="connsiteX60" fmla="*/ 838981 w 925189"/>
              <a:gd name="connsiteY60" fmla="*/ 408743 h 507588"/>
              <a:gd name="connsiteX61" fmla="*/ 823527 w 925189"/>
              <a:gd name="connsiteY61" fmla="*/ 419207 h 507588"/>
              <a:gd name="connsiteX62" fmla="*/ 806784 w 925189"/>
              <a:gd name="connsiteY62" fmla="*/ 427176 h 507588"/>
              <a:gd name="connsiteX63" fmla="*/ 795190 w 925189"/>
              <a:gd name="connsiteY63" fmla="*/ 441906 h 507588"/>
              <a:gd name="connsiteX64" fmla="*/ 791648 w 925189"/>
              <a:gd name="connsiteY64" fmla="*/ 451405 h 507588"/>
              <a:gd name="connsiteX65" fmla="*/ 786738 w 925189"/>
              <a:gd name="connsiteY65" fmla="*/ 453658 h 507588"/>
              <a:gd name="connsiteX66" fmla="*/ 777321 w 925189"/>
              <a:gd name="connsiteY66" fmla="*/ 447621 h 507588"/>
              <a:gd name="connsiteX67" fmla="*/ 771203 w 925189"/>
              <a:gd name="connsiteY67" fmla="*/ 446575 h 507588"/>
              <a:gd name="connsiteX68" fmla="*/ 752126 w 925189"/>
              <a:gd name="connsiteY68" fmla="*/ 446977 h 507588"/>
              <a:gd name="connsiteX69" fmla="*/ 746653 w 925189"/>
              <a:gd name="connsiteY69" fmla="*/ 449070 h 507588"/>
              <a:gd name="connsiteX70" fmla="*/ 741582 w 925189"/>
              <a:gd name="connsiteY70" fmla="*/ 452692 h 507588"/>
              <a:gd name="connsiteX71" fmla="*/ 738684 w 925189"/>
              <a:gd name="connsiteY71" fmla="*/ 459615 h 507588"/>
              <a:gd name="connsiteX72" fmla="*/ 719044 w 925189"/>
              <a:gd name="connsiteY72" fmla="*/ 487626 h 507588"/>
              <a:gd name="connsiteX73" fmla="*/ 688698 w 925189"/>
              <a:gd name="connsiteY73" fmla="*/ 497688 h 507588"/>
              <a:gd name="connsiteX74" fmla="*/ 681937 w 925189"/>
              <a:gd name="connsiteY74" fmla="*/ 503242 h 507588"/>
              <a:gd name="connsiteX75" fmla="*/ 666321 w 925189"/>
              <a:gd name="connsiteY75" fmla="*/ 507347 h 507588"/>
              <a:gd name="connsiteX76" fmla="*/ 658030 w 925189"/>
              <a:gd name="connsiteY76" fmla="*/ 507589 h 507588"/>
              <a:gd name="connsiteX77" fmla="*/ 658674 w 925189"/>
              <a:gd name="connsiteY77" fmla="*/ 490605 h 507588"/>
              <a:gd name="connsiteX78" fmla="*/ 647727 w 925189"/>
              <a:gd name="connsiteY78" fmla="*/ 492215 h 507588"/>
              <a:gd name="connsiteX79" fmla="*/ 619152 w 925189"/>
              <a:gd name="connsiteY79" fmla="*/ 486017 h 507588"/>
              <a:gd name="connsiteX80" fmla="*/ 576974 w 925189"/>
              <a:gd name="connsiteY80" fmla="*/ 482233 h 507588"/>
              <a:gd name="connsiteX81" fmla="*/ 536003 w 925189"/>
              <a:gd name="connsiteY81" fmla="*/ 485292 h 507588"/>
              <a:gd name="connsiteX82" fmla="*/ 530690 w 925189"/>
              <a:gd name="connsiteY82" fmla="*/ 480624 h 507588"/>
              <a:gd name="connsiteX83" fmla="*/ 512418 w 925189"/>
              <a:gd name="connsiteY83" fmla="*/ 479255 h 507588"/>
              <a:gd name="connsiteX84" fmla="*/ 483763 w 925189"/>
              <a:gd name="connsiteY84" fmla="*/ 493985 h 507588"/>
              <a:gd name="connsiteX85" fmla="*/ 461788 w 925189"/>
              <a:gd name="connsiteY85" fmla="*/ 498976 h 507588"/>
              <a:gd name="connsiteX86" fmla="*/ 448265 w 925189"/>
              <a:gd name="connsiteY86" fmla="*/ 493583 h 507588"/>
              <a:gd name="connsiteX87" fmla="*/ 436996 w 925189"/>
              <a:gd name="connsiteY87" fmla="*/ 481992 h 507588"/>
              <a:gd name="connsiteX88" fmla="*/ 423796 w 925189"/>
              <a:gd name="connsiteY88" fmla="*/ 491329 h 507588"/>
              <a:gd name="connsiteX89" fmla="*/ 424118 w 925189"/>
              <a:gd name="connsiteY89" fmla="*/ 350064 h 507588"/>
              <a:gd name="connsiteX90" fmla="*/ 424520 w 925189"/>
              <a:gd name="connsiteY90" fmla="*/ 341210 h 507588"/>
              <a:gd name="connsiteX91" fmla="*/ 428303 w 925189"/>
              <a:gd name="connsiteY91" fmla="*/ 335495 h 507588"/>
              <a:gd name="connsiteX92" fmla="*/ 428867 w 925189"/>
              <a:gd name="connsiteY92" fmla="*/ 316579 h 507588"/>
              <a:gd name="connsiteX93" fmla="*/ 426774 w 925189"/>
              <a:gd name="connsiteY93" fmla="*/ 309496 h 507588"/>
              <a:gd name="connsiteX94" fmla="*/ 434582 w 925189"/>
              <a:gd name="connsiteY94" fmla="*/ 299997 h 507588"/>
              <a:gd name="connsiteX95" fmla="*/ 438445 w 925189"/>
              <a:gd name="connsiteY95" fmla="*/ 290821 h 507588"/>
              <a:gd name="connsiteX96" fmla="*/ 429108 w 925189"/>
              <a:gd name="connsiteY96" fmla="*/ 292431 h 507588"/>
              <a:gd name="connsiteX97" fmla="*/ 405202 w 925189"/>
              <a:gd name="connsiteY97" fmla="*/ 313279 h 507588"/>
              <a:gd name="connsiteX98" fmla="*/ 392323 w 925189"/>
              <a:gd name="connsiteY98" fmla="*/ 321408 h 507588"/>
              <a:gd name="connsiteX99" fmla="*/ 375741 w 925189"/>
              <a:gd name="connsiteY99" fmla="*/ 340566 h 507588"/>
              <a:gd name="connsiteX100" fmla="*/ 360045 w 925189"/>
              <a:gd name="connsiteY100" fmla="*/ 345959 h 507588"/>
              <a:gd name="connsiteX101" fmla="*/ 354813 w 925189"/>
              <a:gd name="connsiteY101" fmla="*/ 354652 h 507588"/>
              <a:gd name="connsiteX102" fmla="*/ 340244 w 925189"/>
              <a:gd name="connsiteY102" fmla="*/ 362621 h 50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925189" h="507588">
                <a:moveTo>
                  <a:pt x="245262" y="363828"/>
                </a:moveTo>
                <a:lnTo>
                  <a:pt x="228520" y="363506"/>
                </a:lnTo>
                <a:lnTo>
                  <a:pt x="232866" y="348937"/>
                </a:lnTo>
                <a:lnTo>
                  <a:pt x="231176" y="342256"/>
                </a:lnTo>
                <a:lnTo>
                  <a:pt x="229164" y="338312"/>
                </a:lnTo>
                <a:lnTo>
                  <a:pt x="219102" y="332677"/>
                </a:lnTo>
                <a:lnTo>
                  <a:pt x="217975" y="329055"/>
                </a:lnTo>
                <a:lnTo>
                  <a:pt x="220148" y="319799"/>
                </a:lnTo>
                <a:lnTo>
                  <a:pt x="213950" y="304102"/>
                </a:lnTo>
                <a:lnTo>
                  <a:pt x="205177" y="298951"/>
                </a:lnTo>
                <a:lnTo>
                  <a:pt x="160101" y="288889"/>
                </a:lnTo>
                <a:lnTo>
                  <a:pt x="101019" y="287360"/>
                </a:lnTo>
                <a:lnTo>
                  <a:pt x="103192" y="282852"/>
                </a:lnTo>
                <a:lnTo>
                  <a:pt x="123235" y="264661"/>
                </a:lnTo>
                <a:lnTo>
                  <a:pt x="130399" y="254760"/>
                </a:lnTo>
                <a:lnTo>
                  <a:pt x="132733" y="245101"/>
                </a:lnTo>
                <a:lnTo>
                  <a:pt x="130962" y="235200"/>
                </a:lnTo>
                <a:lnTo>
                  <a:pt x="125489" y="227876"/>
                </a:lnTo>
                <a:lnTo>
                  <a:pt x="118808" y="224334"/>
                </a:lnTo>
                <a:lnTo>
                  <a:pt x="105285" y="200589"/>
                </a:lnTo>
                <a:lnTo>
                  <a:pt x="99087" y="197047"/>
                </a:lnTo>
                <a:lnTo>
                  <a:pt x="91843" y="195517"/>
                </a:lnTo>
                <a:lnTo>
                  <a:pt x="82747" y="186422"/>
                </a:lnTo>
                <a:lnTo>
                  <a:pt x="75341" y="167264"/>
                </a:lnTo>
                <a:lnTo>
                  <a:pt x="59243" y="154949"/>
                </a:lnTo>
                <a:lnTo>
                  <a:pt x="51354" y="125811"/>
                </a:lnTo>
                <a:lnTo>
                  <a:pt x="44352" y="112610"/>
                </a:lnTo>
                <a:lnTo>
                  <a:pt x="29219" y="103916"/>
                </a:lnTo>
                <a:lnTo>
                  <a:pt x="28575" y="94499"/>
                </a:lnTo>
                <a:lnTo>
                  <a:pt x="35095" y="95304"/>
                </a:lnTo>
                <a:lnTo>
                  <a:pt x="38476" y="91118"/>
                </a:lnTo>
                <a:lnTo>
                  <a:pt x="39039" y="85725"/>
                </a:lnTo>
                <a:lnTo>
                  <a:pt x="37429" y="82344"/>
                </a:lnTo>
                <a:lnTo>
                  <a:pt x="20365" y="74858"/>
                </a:lnTo>
                <a:lnTo>
                  <a:pt x="17467" y="69546"/>
                </a:lnTo>
                <a:lnTo>
                  <a:pt x="0" y="54333"/>
                </a:lnTo>
                <a:lnTo>
                  <a:pt x="322" y="51355"/>
                </a:lnTo>
                <a:lnTo>
                  <a:pt x="5313" y="50952"/>
                </a:lnTo>
                <a:lnTo>
                  <a:pt x="9337" y="40327"/>
                </a:lnTo>
                <a:lnTo>
                  <a:pt x="9257" y="29782"/>
                </a:lnTo>
                <a:lnTo>
                  <a:pt x="33485" y="26643"/>
                </a:lnTo>
                <a:lnTo>
                  <a:pt x="37510" y="23504"/>
                </a:lnTo>
                <a:lnTo>
                  <a:pt x="35739" y="12637"/>
                </a:lnTo>
                <a:lnTo>
                  <a:pt x="26321" y="0"/>
                </a:lnTo>
                <a:lnTo>
                  <a:pt x="26321" y="0"/>
                </a:lnTo>
                <a:lnTo>
                  <a:pt x="170806" y="60209"/>
                </a:lnTo>
                <a:lnTo>
                  <a:pt x="361253" y="105768"/>
                </a:lnTo>
                <a:lnTo>
                  <a:pt x="458971" y="131043"/>
                </a:lnTo>
                <a:lnTo>
                  <a:pt x="671794" y="245101"/>
                </a:lnTo>
                <a:lnTo>
                  <a:pt x="901283" y="342739"/>
                </a:lnTo>
                <a:lnTo>
                  <a:pt x="901283" y="342739"/>
                </a:lnTo>
                <a:lnTo>
                  <a:pt x="925189" y="352881"/>
                </a:lnTo>
                <a:lnTo>
                  <a:pt x="925189" y="352881"/>
                </a:lnTo>
                <a:lnTo>
                  <a:pt x="922775" y="356745"/>
                </a:lnTo>
                <a:lnTo>
                  <a:pt x="910137" y="362057"/>
                </a:lnTo>
                <a:lnTo>
                  <a:pt x="893314" y="374856"/>
                </a:lnTo>
                <a:lnTo>
                  <a:pt x="870293" y="397313"/>
                </a:lnTo>
                <a:lnTo>
                  <a:pt x="857012" y="404236"/>
                </a:lnTo>
                <a:lnTo>
                  <a:pt x="851699" y="402787"/>
                </a:lnTo>
                <a:lnTo>
                  <a:pt x="839384" y="404236"/>
                </a:lnTo>
                <a:lnTo>
                  <a:pt x="838981" y="408743"/>
                </a:lnTo>
                <a:lnTo>
                  <a:pt x="823527" y="419207"/>
                </a:lnTo>
                <a:lnTo>
                  <a:pt x="806784" y="427176"/>
                </a:lnTo>
                <a:lnTo>
                  <a:pt x="795190" y="441906"/>
                </a:lnTo>
                <a:lnTo>
                  <a:pt x="791648" y="451405"/>
                </a:lnTo>
                <a:lnTo>
                  <a:pt x="786738" y="453658"/>
                </a:lnTo>
                <a:lnTo>
                  <a:pt x="777321" y="447621"/>
                </a:lnTo>
                <a:lnTo>
                  <a:pt x="771203" y="446575"/>
                </a:lnTo>
                <a:lnTo>
                  <a:pt x="752126" y="446977"/>
                </a:lnTo>
                <a:lnTo>
                  <a:pt x="746653" y="449070"/>
                </a:lnTo>
                <a:lnTo>
                  <a:pt x="741582" y="452692"/>
                </a:lnTo>
                <a:lnTo>
                  <a:pt x="738684" y="459615"/>
                </a:lnTo>
                <a:lnTo>
                  <a:pt x="719044" y="487626"/>
                </a:lnTo>
                <a:lnTo>
                  <a:pt x="688698" y="497688"/>
                </a:lnTo>
                <a:lnTo>
                  <a:pt x="681937" y="503242"/>
                </a:lnTo>
                <a:lnTo>
                  <a:pt x="666321" y="507347"/>
                </a:lnTo>
                <a:lnTo>
                  <a:pt x="658030" y="507589"/>
                </a:lnTo>
                <a:lnTo>
                  <a:pt x="658674" y="490605"/>
                </a:lnTo>
                <a:lnTo>
                  <a:pt x="647727" y="492215"/>
                </a:lnTo>
                <a:lnTo>
                  <a:pt x="619152" y="486017"/>
                </a:lnTo>
                <a:lnTo>
                  <a:pt x="576974" y="482233"/>
                </a:lnTo>
                <a:lnTo>
                  <a:pt x="536003" y="485292"/>
                </a:lnTo>
                <a:lnTo>
                  <a:pt x="530690" y="480624"/>
                </a:lnTo>
                <a:lnTo>
                  <a:pt x="512418" y="479255"/>
                </a:lnTo>
                <a:lnTo>
                  <a:pt x="483763" y="493985"/>
                </a:lnTo>
                <a:lnTo>
                  <a:pt x="461788" y="498976"/>
                </a:lnTo>
                <a:lnTo>
                  <a:pt x="448265" y="493583"/>
                </a:lnTo>
                <a:lnTo>
                  <a:pt x="436996" y="481992"/>
                </a:lnTo>
                <a:lnTo>
                  <a:pt x="423796" y="491329"/>
                </a:lnTo>
                <a:lnTo>
                  <a:pt x="424118" y="350064"/>
                </a:lnTo>
                <a:lnTo>
                  <a:pt x="424520" y="341210"/>
                </a:lnTo>
                <a:lnTo>
                  <a:pt x="428303" y="335495"/>
                </a:lnTo>
                <a:lnTo>
                  <a:pt x="428867" y="316579"/>
                </a:lnTo>
                <a:lnTo>
                  <a:pt x="426774" y="309496"/>
                </a:lnTo>
                <a:lnTo>
                  <a:pt x="434582" y="299997"/>
                </a:lnTo>
                <a:lnTo>
                  <a:pt x="438445" y="290821"/>
                </a:lnTo>
                <a:lnTo>
                  <a:pt x="429108" y="292431"/>
                </a:lnTo>
                <a:lnTo>
                  <a:pt x="405202" y="313279"/>
                </a:lnTo>
                <a:lnTo>
                  <a:pt x="392323" y="321408"/>
                </a:lnTo>
                <a:lnTo>
                  <a:pt x="375741" y="340566"/>
                </a:lnTo>
                <a:lnTo>
                  <a:pt x="360045" y="345959"/>
                </a:lnTo>
                <a:lnTo>
                  <a:pt x="354813" y="354652"/>
                </a:lnTo>
                <a:lnTo>
                  <a:pt x="340244" y="362621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4585973" y="1769156"/>
            <a:ext cx="387653" cy="211213"/>
          </a:xfrm>
          <a:custGeom>
            <a:avLst/>
            <a:gdLst>
              <a:gd name="connsiteX0" fmla="*/ 29218 w 387653"/>
              <a:gd name="connsiteY0" fmla="*/ 88381 h 211213"/>
              <a:gd name="connsiteX1" fmla="*/ 27609 w 387653"/>
              <a:gd name="connsiteY1" fmla="*/ 82505 h 211213"/>
              <a:gd name="connsiteX2" fmla="*/ 16179 w 387653"/>
              <a:gd name="connsiteY2" fmla="*/ 76227 h 211213"/>
              <a:gd name="connsiteX3" fmla="*/ 12557 w 387653"/>
              <a:gd name="connsiteY3" fmla="*/ 76951 h 211213"/>
              <a:gd name="connsiteX4" fmla="*/ 4346 w 387653"/>
              <a:gd name="connsiteY4" fmla="*/ 74617 h 211213"/>
              <a:gd name="connsiteX5" fmla="*/ 0 w 387653"/>
              <a:gd name="connsiteY5" fmla="*/ 63348 h 211213"/>
              <a:gd name="connsiteX6" fmla="*/ 0 w 387653"/>
              <a:gd name="connsiteY6" fmla="*/ 63348 h 211213"/>
              <a:gd name="connsiteX7" fmla="*/ 10625 w 387653"/>
              <a:gd name="connsiteY7" fmla="*/ 54735 h 211213"/>
              <a:gd name="connsiteX8" fmla="*/ 15776 w 387653"/>
              <a:gd name="connsiteY8" fmla="*/ 45962 h 211213"/>
              <a:gd name="connsiteX9" fmla="*/ 33243 w 387653"/>
              <a:gd name="connsiteY9" fmla="*/ 39844 h 211213"/>
              <a:gd name="connsiteX10" fmla="*/ 52401 w 387653"/>
              <a:gd name="connsiteY10" fmla="*/ 13362 h 211213"/>
              <a:gd name="connsiteX11" fmla="*/ 53125 w 387653"/>
              <a:gd name="connsiteY11" fmla="*/ 7808 h 211213"/>
              <a:gd name="connsiteX12" fmla="*/ 59726 w 387653"/>
              <a:gd name="connsiteY12" fmla="*/ 2978 h 211213"/>
              <a:gd name="connsiteX13" fmla="*/ 67775 w 387653"/>
              <a:gd name="connsiteY13" fmla="*/ 12798 h 211213"/>
              <a:gd name="connsiteX14" fmla="*/ 81217 w 387653"/>
              <a:gd name="connsiteY14" fmla="*/ 15213 h 211213"/>
              <a:gd name="connsiteX15" fmla="*/ 89910 w 387653"/>
              <a:gd name="connsiteY15" fmla="*/ 14247 h 211213"/>
              <a:gd name="connsiteX16" fmla="*/ 110436 w 387653"/>
              <a:gd name="connsiteY16" fmla="*/ 30507 h 211213"/>
              <a:gd name="connsiteX17" fmla="*/ 125730 w 387653"/>
              <a:gd name="connsiteY17" fmla="*/ 47571 h 211213"/>
              <a:gd name="connsiteX18" fmla="*/ 140057 w 387653"/>
              <a:gd name="connsiteY18" fmla="*/ 56023 h 211213"/>
              <a:gd name="connsiteX19" fmla="*/ 155432 w 387653"/>
              <a:gd name="connsiteY19" fmla="*/ 59887 h 211213"/>
              <a:gd name="connsiteX20" fmla="*/ 175555 w 387653"/>
              <a:gd name="connsiteY20" fmla="*/ 54655 h 211213"/>
              <a:gd name="connsiteX21" fmla="*/ 200830 w 387653"/>
              <a:gd name="connsiteY21" fmla="*/ 56989 h 211213"/>
              <a:gd name="connsiteX22" fmla="*/ 210248 w 387653"/>
              <a:gd name="connsiteY22" fmla="*/ 56104 h 211213"/>
              <a:gd name="connsiteX23" fmla="*/ 225219 w 387653"/>
              <a:gd name="connsiteY23" fmla="*/ 47571 h 211213"/>
              <a:gd name="connsiteX24" fmla="*/ 234556 w 387653"/>
              <a:gd name="connsiteY24" fmla="*/ 47974 h 211213"/>
              <a:gd name="connsiteX25" fmla="*/ 249125 w 387653"/>
              <a:gd name="connsiteY25" fmla="*/ 39039 h 211213"/>
              <a:gd name="connsiteX26" fmla="*/ 266673 w 387653"/>
              <a:gd name="connsiteY26" fmla="*/ 20606 h 211213"/>
              <a:gd name="connsiteX27" fmla="*/ 267639 w 387653"/>
              <a:gd name="connsiteY27" fmla="*/ 16984 h 211213"/>
              <a:gd name="connsiteX28" fmla="*/ 280115 w 387653"/>
              <a:gd name="connsiteY28" fmla="*/ 7003 h 211213"/>
              <a:gd name="connsiteX29" fmla="*/ 296214 w 387653"/>
              <a:gd name="connsiteY29" fmla="*/ 5071 h 211213"/>
              <a:gd name="connsiteX30" fmla="*/ 314244 w 387653"/>
              <a:gd name="connsiteY30" fmla="*/ 11913 h 211213"/>
              <a:gd name="connsiteX31" fmla="*/ 334851 w 387653"/>
              <a:gd name="connsiteY31" fmla="*/ 1529 h 211213"/>
              <a:gd name="connsiteX32" fmla="*/ 346683 w 387653"/>
              <a:gd name="connsiteY32" fmla="*/ 0 h 211213"/>
              <a:gd name="connsiteX33" fmla="*/ 362138 w 387653"/>
              <a:gd name="connsiteY33" fmla="*/ 6520 h 211213"/>
              <a:gd name="connsiteX34" fmla="*/ 385480 w 387653"/>
              <a:gd name="connsiteY34" fmla="*/ 8693 h 211213"/>
              <a:gd name="connsiteX35" fmla="*/ 387654 w 387653"/>
              <a:gd name="connsiteY35" fmla="*/ 10384 h 211213"/>
              <a:gd name="connsiteX36" fmla="*/ 387654 w 387653"/>
              <a:gd name="connsiteY36" fmla="*/ 10384 h 211213"/>
              <a:gd name="connsiteX37" fmla="*/ 365277 w 387653"/>
              <a:gd name="connsiteY37" fmla="*/ 50308 h 211213"/>
              <a:gd name="connsiteX38" fmla="*/ 328652 w 387653"/>
              <a:gd name="connsiteY38" fmla="*/ 91601 h 211213"/>
              <a:gd name="connsiteX39" fmla="*/ 299836 w 387653"/>
              <a:gd name="connsiteY39" fmla="*/ 120418 h 211213"/>
              <a:gd name="connsiteX40" fmla="*/ 275366 w 387653"/>
              <a:gd name="connsiteY40" fmla="*/ 157283 h 211213"/>
              <a:gd name="connsiteX41" fmla="*/ 248562 w 387653"/>
              <a:gd name="connsiteY41" fmla="*/ 180465 h 211213"/>
              <a:gd name="connsiteX42" fmla="*/ 240512 w 387653"/>
              <a:gd name="connsiteY42" fmla="*/ 196805 h 211213"/>
              <a:gd name="connsiteX43" fmla="*/ 229888 w 387653"/>
              <a:gd name="connsiteY43" fmla="*/ 211214 h 211213"/>
              <a:gd name="connsiteX44" fmla="*/ 229888 w 387653"/>
              <a:gd name="connsiteY44" fmla="*/ 211214 h 211213"/>
              <a:gd name="connsiteX45" fmla="*/ 225058 w 387653"/>
              <a:gd name="connsiteY45" fmla="*/ 200669 h 211213"/>
              <a:gd name="connsiteX46" fmla="*/ 196161 w 387653"/>
              <a:gd name="connsiteY46" fmla="*/ 182719 h 211213"/>
              <a:gd name="connsiteX47" fmla="*/ 192458 w 387653"/>
              <a:gd name="connsiteY47" fmla="*/ 182478 h 211213"/>
              <a:gd name="connsiteX48" fmla="*/ 179097 w 387653"/>
              <a:gd name="connsiteY48" fmla="*/ 176119 h 211213"/>
              <a:gd name="connsiteX49" fmla="*/ 164930 w 387653"/>
              <a:gd name="connsiteY49" fmla="*/ 164447 h 211213"/>
              <a:gd name="connsiteX50" fmla="*/ 154466 w 387653"/>
              <a:gd name="connsiteY50" fmla="*/ 144726 h 211213"/>
              <a:gd name="connsiteX51" fmla="*/ 110838 w 387653"/>
              <a:gd name="connsiteY51" fmla="*/ 120015 h 211213"/>
              <a:gd name="connsiteX52" fmla="*/ 81217 w 387653"/>
              <a:gd name="connsiteY52" fmla="*/ 112368 h 21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87653" h="211213">
                <a:moveTo>
                  <a:pt x="29218" y="88381"/>
                </a:moveTo>
                <a:lnTo>
                  <a:pt x="27609" y="82505"/>
                </a:lnTo>
                <a:lnTo>
                  <a:pt x="16179" y="76227"/>
                </a:lnTo>
                <a:lnTo>
                  <a:pt x="12557" y="76951"/>
                </a:lnTo>
                <a:lnTo>
                  <a:pt x="4346" y="74617"/>
                </a:lnTo>
                <a:lnTo>
                  <a:pt x="0" y="63348"/>
                </a:lnTo>
                <a:lnTo>
                  <a:pt x="0" y="63348"/>
                </a:lnTo>
                <a:lnTo>
                  <a:pt x="10625" y="54735"/>
                </a:lnTo>
                <a:lnTo>
                  <a:pt x="15776" y="45962"/>
                </a:lnTo>
                <a:lnTo>
                  <a:pt x="33243" y="39844"/>
                </a:lnTo>
                <a:lnTo>
                  <a:pt x="52401" y="13362"/>
                </a:lnTo>
                <a:lnTo>
                  <a:pt x="53125" y="7808"/>
                </a:lnTo>
                <a:lnTo>
                  <a:pt x="59726" y="2978"/>
                </a:lnTo>
                <a:lnTo>
                  <a:pt x="67775" y="12798"/>
                </a:lnTo>
                <a:lnTo>
                  <a:pt x="81217" y="15213"/>
                </a:lnTo>
                <a:lnTo>
                  <a:pt x="89910" y="14247"/>
                </a:lnTo>
                <a:lnTo>
                  <a:pt x="110436" y="30507"/>
                </a:lnTo>
                <a:lnTo>
                  <a:pt x="125730" y="47571"/>
                </a:lnTo>
                <a:lnTo>
                  <a:pt x="140057" y="56023"/>
                </a:lnTo>
                <a:lnTo>
                  <a:pt x="155432" y="59887"/>
                </a:lnTo>
                <a:lnTo>
                  <a:pt x="175555" y="54655"/>
                </a:lnTo>
                <a:lnTo>
                  <a:pt x="200830" y="56989"/>
                </a:lnTo>
                <a:lnTo>
                  <a:pt x="210248" y="56104"/>
                </a:lnTo>
                <a:lnTo>
                  <a:pt x="225219" y="47571"/>
                </a:lnTo>
                <a:lnTo>
                  <a:pt x="234556" y="47974"/>
                </a:lnTo>
                <a:lnTo>
                  <a:pt x="249125" y="39039"/>
                </a:lnTo>
                <a:lnTo>
                  <a:pt x="266673" y="20606"/>
                </a:lnTo>
                <a:lnTo>
                  <a:pt x="267639" y="16984"/>
                </a:lnTo>
                <a:lnTo>
                  <a:pt x="280115" y="7003"/>
                </a:lnTo>
                <a:lnTo>
                  <a:pt x="296214" y="5071"/>
                </a:lnTo>
                <a:lnTo>
                  <a:pt x="314244" y="11913"/>
                </a:lnTo>
                <a:lnTo>
                  <a:pt x="334851" y="1529"/>
                </a:lnTo>
                <a:lnTo>
                  <a:pt x="346683" y="0"/>
                </a:lnTo>
                <a:lnTo>
                  <a:pt x="362138" y="6520"/>
                </a:lnTo>
                <a:lnTo>
                  <a:pt x="385480" y="8693"/>
                </a:lnTo>
                <a:lnTo>
                  <a:pt x="387654" y="10384"/>
                </a:lnTo>
                <a:lnTo>
                  <a:pt x="387654" y="10384"/>
                </a:lnTo>
                <a:lnTo>
                  <a:pt x="365277" y="50308"/>
                </a:lnTo>
                <a:lnTo>
                  <a:pt x="328652" y="91601"/>
                </a:lnTo>
                <a:lnTo>
                  <a:pt x="299836" y="120418"/>
                </a:lnTo>
                <a:lnTo>
                  <a:pt x="275366" y="157283"/>
                </a:lnTo>
                <a:lnTo>
                  <a:pt x="248562" y="180465"/>
                </a:lnTo>
                <a:lnTo>
                  <a:pt x="240512" y="196805"/>
                </a:lnTo>
                <a:lnTo>
                  <a:pt x="229888" y="211214"/>
                </a:lnTo>
                <a:lnTo>
                  <a:pt x="229888" y="211214"/>
                </a:lnTo>
                <a:lnTo>
                  <a:pt x="225058" y="200669"/>
                </a:lnTo>
                <a:lnTo>
                  <a:pt x="196161" y="182719"/>
                </a:lnTo>
                <a:lnTo>
                  <a:pt x="192458" y="182478"/>
                </a:lnTo>
                <a:lnTo>
                  <a:pt x="179097" y="176119"/>
                </a:lnTo>
                <a:lnTo>
                  <a:pt x="164930" y="164447"/>
                </a:lnTo>
                <a:lnTo>
                  <a:pt x="154466" y="144726"/>
                </a:lnTo>
                <a:lnTo>
                  <a:pt x="110838" y="120015"/>
                </a:lnTo>
                <a:lnTo>
                  <a:pt x="81217" y="112368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117967" y="384436"/>
            <a:ext cx="2189492" cy="1512139"/>
          </a:xfrm>
          <a:custGeom>
            <a:avLst/>
            <a:gdLst>
              <a:gd name="connsiteX0" fmla="*/ 1308980 w 2189492"/>
              <a:gd name="connsiteY0" fmla="*/ 0 h 1512139"/>
              <a:gd name="connsiteX1" fmla="*/ 1314775 w 2189492"/>
              <a:gd name="connsiteY1" fmla="*/ 6278 h 1512139"/>
              <a:gd name="connsiteX2" fmla="*/ 1320812 w 2189492"/>
              <a:gd name="connsiteY2" fmla="*/ 9015 h 1512139"/>
              <a:gd name="connsiteX3" fmla="*/ 1325722 w 2189492"/>
              <a:gd name="connsiteY3" fmla="*/ 9096 h 1512139"/>
              <a:gd name="connsiteX4" fmla="*/ 1334818 w 2189492"/>
              <a:gd name="connsiteY4" fmla="*/ 5715 h 1512139"/>
              <a:gd name="connsiteX5" fmla="*/ 1339889 w 2189492"/>
              <a:gd name="connsiteY5" fmla="*/ 6600 h 1512139"/>
              <a:gd name="connsiteX6" fmla="*/ 1340372 w 2189492"/>
              <a:gd name="connsiteY6" fmla="*/ 14328 h 1512139"/>
              <a:gd name="connsiteX7" fmla="*/ 1350112 w 2189492"/>
              <a:gd name="connsiteY7" fmla="*/ 23745 h 1512139"/>
              <a:gd name="connsiteX8" fmla="*/ 1357920 w 2189492"/>
              <a:gd name="connsiteY8" fmla="*/ 26724 h 1512139"/>
              <a:gd name="connsiteX9" fmla="*/ 1365003 w 2189492"/>
              <a:gd name="connsiteY9" fmla="*/ 25033 h 1512139"/>
              <a:gd name="connsiteX10" fmla="*/ 1375950 w 2189492"/>
              <a:gd name="connsiteY10" fmla="*/ 25919 h 1512139"/>
              <a:gd name="connsiteX11" fmla="*/ 1391646 w 2189492"/>
              <a:gd name="connsiteY11" fmla="*/ 33566 h 1512139"/>
              <a:gd name="connsiteX12" fmla="*/ 1395590 w 2189492"/>
              <a:gd name="connsiteY12" fmla="*/ 38878 h 1512139"/>
              <a:gd name="connsiteX13" fmla="*/ 1388265 w 2189492"/>
              <a:gd name="connsiteY13" fmla="*/ 65602 h 1512139"/>
              <a:gd name="connsiteX14" fmla="*/ 1382551 w 2189492"/>
              <a:gd name="connsiteY14" fmla="*/ 77676 h 1512139"/>
              <a:gd name="connsiteX15" fmla="*/ 1404525 w 2189492"/>
              <a:gd name="connsiteY15" fmla="*/ 107780 h 1512139"/>
              <a:gd name="connsiteX16" fmla="*/ 1417887 w 2189492"/>
              <a:gd name="connsiteY16" fmla="*/ 146095 h 1512139"/>
              <a:gd name="connsiteX17" fmla="*/ 1419416 w 2189492"/>
              <a:gd name="connsiteY17" fmla="*/ 164286 h 1512139"/>
              <a:gd name="connsiteX18" fmla="*/ 1426419 w 2189492"/>
              <a:gd name="connsiteY18" fmla="*/ 173301 h 1512139"/>
              <a:gd name="connsiteX19" fmla="*/ 1426822 w 2189492"/>
              <a:gd name="connsiteY19" fmla="*/ 176923 h 1512139"/>
              <a:gd name="connsiteX20" fmla="*/ 1413782 w 2189492"/>
              <a:gd name="connsiteY20" fmla="*/ 188675 h 1512139"/>
              <a:gd name="connsiteX21" fmla="*/ 1416679 w 2189492"/>
              <a:gd name="connsiteY21" fmla="*/ 201474 h 1512139"/>
              <a:gd name="connsiteX22" fmla="*/ 1421992 w 2189492"/>
              <a:gd name="connsiteY22" fmla="*/ 214192 h 1512139"/>
              <a:gd name="connsiteX23" fmla="*/ 1415794 w 2189492"/>
              <a:gd name="connsiteY23" fmla="*/ 238662 h 1512139"/>
              <a:gd name="connsiteX24" fmla="*/ 1411206 w 2189492"/>
              <a:gd name="connsiteY24" fmla="*/ 246389 h 1512139"/>
              <a:gd name="connsiteX25" fmla="*/ 1413540 w 2189492"/>
              <a:gd name="connsiteY25" fmla="*/ 286474 h 1512139"/>
              <a:gd name="connsiteX26" fmla="*/ 1420624 w 2189492"/>
              <a:gd name="connsiteY26" fmla="*/ 303941 h 1512139"/>
              <a:gd name="connsiteX27" fmla="*/ 1430444 w 2189492"/>
              <a:gd name="connsiteY27" fmla="*/ 310703 h 1512139"/>
              <a:gd name="connsiteX28" fmla="*/ 1435112 w 2189492"/>
              <a:gd name="connsiteY28" fmla="*/ 317947 h 1512139"/>
              <a:gd name="connsiteX29" fmla="*/ 1444208 w 2189492"/>
              <a:gd name="connsiteY29" fmla="*/ 352801 h 1512139"/>
              <a:gd name="connsiteX30" fmla="*/ 1443725 w 2189492"/>
              <a:gd name="connsiteY30" fmla="*/ 357469 h 1512139"/>
              <a:gd name="connsiteX31" fmla="*/ 1434549 w 2189492"/>
              <a:gd name="connsiteY31" fmla="*/ 368094 h 1512139"/>
              <a:gd name="connsiteX32" fmla="*/ 1419738 w 2189492"/>
              <a:gd name="connsiteY32" fmla="*/ 365438 h 1512139"/>
              <a:gd name="connsiteX33" fmla="*/ 1418611 w 2189492"/>
              <a:gd name="connsiteY33" fmla="*/ 374614 h 1512139"/>
              <a:gd name="connsiteX34" fmla="*/ 1458938 w 2189492"/>
              <a:gd name="connsiteY34" fmla="*/ 410192 h 1512139"/>
              <a:gd name="connsiteX35" fmla="*/ 1463124 w 2189492"/>
              <a:gd name="connsiteY35" fmla="*/ 410514 h 1512139"/>
              <a:gd name="connsiteX36" fmla="*/ 1478900 w 2189492"/>
              <a:gd name="connsiteY36" fmla="*/ 421059 h 1512139"/>
              <a:gd name="connsiteX37" fmla="*/ 1490814 w 2189492"/>
              <a:gd name="connsiteY37" fmla="*/ 434339 h 1512139"/>
              <a:gd name="connsiteX38" fmla="*/ 1499185 w 2189492"/>
              <a:gd name="connsiteY38" fmla="*/ 450760 h 1512139"/>
              <a:gd name="connsiteX39" fmla="*/ 1503451 w 2189492"/>
              <a:gd name="connsiteY39" fmla="*/ 451323 h 1512139"/>
              <a:gd name="connsiteX40" fmla="*/ 1514237 w 2189492"/>
              <a:gd name="connsiteY40" fmla="*/ 447942 h 1512139"/>
              <a:gd name="connsiteX41" fmla="*/ 1533233 w 2189492"/>
              <a:gd name="connsiteY41" fmla="*/ 456314 h 1512139"/>
              <a:gd name="connsiteX42" fmla="*/ 1529692 w 2189492"/>
              <a:gd name="connsiteY42" fmla="*/ 439330 h 1512139"/>
              <a:gd name="connsiteX43" fmla="*/ 1535729 w 2189492"/>
              <a:gd name="connsiteY43" fmla="*/ 420898 h 1512139"/>
              <a:gd name="connsiteX44" fmla="*/ 1537741 w 2189492"/>
              <a:gd name="connsiteY44" fmla="*/ 406972 h 1512139"/>
              <a:gd name="connsiteX45" fmla="*/ 1534763 w 2189492"/>
              <a:gd name="connsiteY45" fmla="*/ 392484 h 1512139"/>
              <a:gd name="connsiteX46" fmla="*/ 1541363 w 2189492"/>
              <a:gd name="connsiteY46" fmla="*/ 368577 h 1512139"/>
              <a:gd name="connsiteX47" fmla="*/ 1549573 w 2189492"/>
              <a:gd name="connsiteY47" fmla="*/ 358435 h 1512139"/>
              <a:gd name="connsiteX48" fmla="*/ 1559877 w 2189492"/>
              <a:gd name="connsiteY48" fmla="*/ 352881 h 1512139"/>
              <a:gd name="connsiteX49" fmla="*/ 1576700 w 2189492"/>
              <a:gd name="connsiteY49" fmla="*/ 347166 h 1512139"/>
              <a:gd name="connsiteX50" fmla="*/ 1581127 w 2189492"/>
              <a:gd name="connsiteY50" fmla="*/ 340002 h 1512139"/>
              <a:gd name="connsiteX51" fmla="*/ 1594005 w 2189492"/>
              <a:gd name="connsiteY51" fmla="*/ 339519 h 1512139"/>
              <a:gd name="connsiteX52" fmla="*/ 1616785 w 2189492"/>
              <a:gd name="connsiteY52" fmla="*/ 347005 h 1512139"/>
              <a:gd name="connsiteX53" fmla="*/ 1631837 w 2189492"/>
              <a:gd name="connsiteY53" fmla="*/ 363426 h 1512139"/>
              <a:gd name="connsiteX54" fmla="*/ 1639243 w 2189492"/>
              <a:gd name="connsiteY54" fmla="*/ 383629 h 1512139"/>
              <a:gd name="connsiteX55" fmla="*/ 1653892 w 2189492"/>
              <a:gd name="connsiteY55" fmla="*/ 385481 h 1512139"/>
              <a:gd name="connsiteX56" fmla="*/ 1663954 w 2189492"/>
              <a:gd name="connsiteY56" fmla="*/ 381778 h 1512139"/>
              <a:gd name="connsiteX57" fmla="*/ 1675303 w 2189492"/>
              <a:gd name="connsiteY57" fmla="*/ 370429 h 1512139"/>
              <a:gd name="connsiteX58" fmla="*/ 1691643 w 2189492"/>
              <a:gd name="connsiteY58" fmla="*/ 366002 h 1512139"/>
              <a:gd name="connsiteX59" fmla="*/ 1695024 w 2189492"/>
              <a:gd name="connsiteY59" fmla="*/ 362862 h 1512139"/>
              <a:gd name="connsiteX60" fmla="*/ 1695185 w 2189492"/>
              <a:gd name="connsiteY60" fmla="*/ 358596 h 1512139"/>
              <a:gd name="connsiteX61" fmla="*/ 1686009 w 2189492"/>
              <a:gd name="connsiteY61" fmla="*/ 347247 h 1512139"/>
              <a:gd name="connsiteX62" fmla="*/ 1684158 w 2189492"/>
              <a:gd name="connsiteY62" fmla="*/ 341371 h 1512139"/>
              <a:gd name="connsiteX63" fmla="*/ 1685043 w 2189492"/>
              <a:gd name="connsiteY63" fmla="*/ 336058 h 1512139"/>
              <a:gd name="connsiteX64" fmla="*/ 1694300 w 2189492"/>
              <a:gd name="connsiteY64" fmla="*/ 314808 h 1512139"/>
              <a:gd name="connsiteX65" fmla="*/ 1694863 w 2189492"/>
              <a:gd name="connsiteY65" fmla="*/ 305712 h 1512139"/>
              <a:gd name="connsiteX66" fmla="*/ 1708225 w 2189492"/>
              <a:gd name="connsiteY66" fmla="*/ 281323 h 1512139"/>
              <a:gd name="connsiteX67" fmla="*/ 1726980 w 2189492"/>
              <a:gd name="connsiteY67" fmla="*/ 255082 h 1512139"/>
              <a:gd name="connsiteX68" fmla="*/ 1726738 w 2189492"/>
              <a:gd name="connsiteY68" fmla="*/ 249609 h 1512139"/>
              <a:gd name="connsiteX69" fmla="*/ 1875570 w 2189492"/>
              <a:gd name="connsiteY69" fmla="*/ 250172 h 1512139"/>
              <a:gd name="connsiteX70" fmla="*/ 1875570 w 2189492"/>
              <a:gd name="connsiteY70" fmla="*/ 250172 h 1512139"/>
              <a:gd name="connsiteX71" fmla="*/ 1878790 w 2189492"/>
              <a:gd name="connsiteY71" fmla="*/ 289292 h 1512139"/>
              <a:gd name="connsiteX72" fmla="*/ 1875328 w 2189492"/>
              <a:gd name="connsiteY72" fmla="*/ 300963 h 1512139"/>
              <a:gd name="connsiteX73" fmla="*/ 1876777 w 2189492"/>
              <a:gd name="connsiteY73" fmla="*/ 319235 h 1512139"/>
              <a:gd name="connsiteX74" fmla="*/ 1878709 w 2189492"/>
              <a:gd name="connsiteY74" fmla="*/ 324709 h 1512139"/>
              <a:gd name="connsiteX75" fmla="*/ 1892393 w 2189492"/>
              <a:gd name="connsiteY75" fmla="*/ 331550 h 1512139"/>
              <a:gd name="connsiteX76" fmla="*/ 1893842 w 2189492"/>
              <a:gd name="connsiteY76" fmla="*/ 334851 h 1512139"/>
              <a:gd name="connsiteX77" fmla="*/ 1891025 w 2189492"/>
              <a:gd name="connsiteY77" fmla="*/ 340405 h 1512139"/>
              <a:gd name="connsiteX78" fmla="*/ 1890622 w 2189492"/>
              <a:gd name="connsiteY78" fmla="*/ 357389 h 1512139"/>
              <a:gd name="connsiteX79" fmla="*/ 1905352 w 2189492"/>
              <a:gd name="connsiteY79" fmla="*/ 373407 h 1512139"/>
              <a:gd name="connsiteX80" fmla="*/ 1908250 w 2189492"/>
              <a:gd name="connsiteY80" fmla="*/ 374936 h 1512139"/>
              <a:gd name="connsiteX81" fmla="*/ 1913884 w 2189492"/>
              <a:gd name="connsiteY81" fmla="*/ 373487 h 1512139"/>
              <a:gd name="connsiteX82" fmla="*/ 1928695 w 2189492"/>
              <a:gd name="connsiteY82" fmla="*/ 383388 h 1512139"/>
              <a:gd name="connsiteX83" fmla="*/ 1933122 w 2189492"/>
              <a:gd name="connsiteY83" fmla="*/ 398118 h 1512139"/>
              <a:gd name="connsiteX84" fmla="*/ 1933444 w 2189492"/>
              <a:gd name="connsiteY84" fmla="*/ 405604 h 1512139"/>
              <a:gd name="connsiteX85" fmla="*/ 1935859 w 2189492"/>
              <a:gd name="connsiteY85" fmla="*/ 409226 h 1512139"/>
              <a:gd name="connsiteX86" fmla="*/ 1973208 w 2189492"/>
              <a:gd name="connsiteY86" fmla="*/ 439571 h 1512139"/>
              <a:gd name="connsiteX87" fmla="*/ 2010074 w 2189492"/>
              <a:gd name="connsiteY87" fmla="*/ 460016 h 1512139"/>
              <a:gd name="connsiteX88" fmla="*/ 2015145 w 2189492"/>
              <a:gd name="connsiteY88" fmla="*/ 467261 h 1512139"/>
              <a:gd name="connsiteX89" fmla="*/ 2026011 w 2189492"/>
              <a:gd name="connsiteY89" fmla="*/ 476035 h 1512139"/>
              <a:gd name="connsiteX90" fmla="*/ 2041144 w 2189492"/>
              <a:gd name="connsiteY90" fmla="*/ 481428 h 1512139"/>
              <a:gd name="connsiteX91" fmla="*/ 2060221 w 2189492"/>
              <a:gd name="connsiteY91" fmla="*/ 491972 h 1512139"/>
              <a:gd name="connsiteX92" fmla="*/ 2078412 w 2189492"/>
              <a:gd name="connsiteY92" fmla="*/ 497204 h 1512139"/>
              <a:gd name="connsiteX93" fmla="*/ 2089359 w 2189492"/>
              <a:gd name="connsiteY93" fmla="*/ 498412 h 1512139"/>
              <a:gd name="connsiteX94" fmla="*/ 2099984 w 2189492"/>
              <a:gd name="connsiteY94" fmla="*/ 505012 h 1512139"/>
              <a:gd name="connsiteX95" fmla="*/ 2100628 w 2189492"/>
              <a:gd name="connsiteY95" fmla="*/ 509922 h 1512139"/>
              <a:gd name="connsiteX96" fmla="*/ 2110851 w 2189492"/>
              <a:gd name="connsiteY96" fmla="*/ 520708 h 1512139"/>
              <a:gd name="connsiteX97" fmla="*/ 2132584 w 2189492"/>
              <a:gd name="connsiteY97" fmla="*/ 532299 h 1512139"/>
              <a:gd name="connsiteX98" fmla="*/ 2141438 w 2189492"/>
              <a:gd name="connsiteY98" fmla="*/ 549766 h 1512139"/>
              <a:gd name="connsiteX99" fmla="*/ 2156490 w 2189492"/>
              <a:gd name="connsiteY99" fmla="*/ 556125 h 1512139"/>
              <a:gd name="connsiteX100" fmla="*/ 2163332 w 2189492"/>
              <a:gd name="connsiteY100" fmla="*/ 551215 h 1512139"/>
              <a:gd name="connsiteX101" fmla="*/ 2174440 w 2189492"/>
              <a:gd name="connsiteY101" fmla="*/ 548398 h 1512139"/>
              <a:gd name="connsiteX102" fmla="*/ 2175970 w 2189492"/>
              <a:gd name="connsiteY102" fmla="*/ 552261 h 1512139"/>
              <a:gd name="connsiteX103" fmla="*/ 2174923 w 2189492"/>
              <a:gd name="connsiteY103" fmla="*/ 558540 h 1512139"/>
              <a:gd name="connsiteX104" fmla="*/ 2189492 w 2189492"/>
              <a:gd name="connsiteY104" fmla="*/ 571982 h 1512139"/>
              <a:gd name="connsiteX105" fmla="*/ 1948818 w 2189492"/>
              <a:gd name="connsiteY105" fmla="*/ 1089069 h 1512139"/>
              <a:gd name="connsiteX106" fmla="*/ 1942540 w 2189492"/>
              <a:gd name="connsiteY106" fmla="*/ 1099614 h 1512139"/>
              <a:gd name="connsiteX107" fmla="*/ 1930868 w 2189492"/>
              <a:gd name="connsiteY107" fmla="*/ 1108709 h 1512139"/>
              <a:gd name="connsiteX108" fmla="*/ 1926200 w 2189492"/>
              <a:gd name="connsiteY108" fmla="*/ 1116517 h 1512139"/>
              <a:gd name="connsiteX109" fmla="*/ 1925958 w 2189492"/>
              <a:gd name="connsiteY109" fmla="*/ 1125613 h 1512139"/>
              <a:gd name="connsiteX110" fmla="*/ 1932559 w 2189492"/>
              <a:gd name="connsiteY110" fmla="*/ 1144368 h 1512139"/>
              <a:gd name="connsiteX111" fmla="*/ 1935618 w 2189492"/>
              <a:gd name="connsiteY111" fmla="*/ 1148956 h 1512139"/>
              <a:gd name="connsiteX112" fmla="*/ 1944230 w 2189492"/>
              <a:gd name="connsiteY112" fmla="*/ 1153624 h 1512139"/>
              <a:gd name="connsiteX113" fmla="*/ 1956948 w 2189492"/>
              <a:gd name="connsiteY113" fmla="*/ 1166181 h 1512139"/>
              <a:gd name="connsiteX114" fmla="*/ 1962100 w 2189492"/>
              <a:gd name="connsiteY114" fmla="*/ 1176323 h 1512139"/>
              <a:gd name="connsiteX115" fmla="*/ 1963307 w 2189492"/>
              <a:gd name="connsiteY115" fmla="*/ 1192100 h 1512139"/>
              <a:gd name="connsiteX116" fmla="*/ 1967895 w 2189492"/>
              <a:gd name="connsiteY116" fmla="*/ 1196688 h 1512139"/>
              <a:gd name="connsiteX117" fmla="*/ 1967895 w 2189492"/>
              <a:gd name="connsiteY117" fmla="*/ 1196688 h 1512139"/>
              <a:gd name="connsiteX118" fmla="*/ 1958397 w 2189492"/>
              <a:gd name="connsiteY118" fmla="*/ 1206347 h 1512139"/>
              <a:gd name="connsiteX119" fmla="*/ 1956787 w 2189492"/>
              <a:gd name="connsiteY119" fmla="*/ 1211257 h 1512139"/>
              <a:gd name="connsiteX120" fmla="*/ 1956304 w 2189492"/>
              <a:gd name="connsiteY120" fmla="*/ 1217375 h 1512139"/>
              <a:gd name="connsiteX121" fmla="*/ 1959041 w 2189492"/>
              <a:gd name="connsiteY121" fmla="*/ 1224136 h 1512139"/>
              <a:gd name="connsiteX122" fmla="*/ 1956868 w 2189492"/>
              <a:gd name="connsiteY122" fmla="*/ 1232266 h 1512139"/>
              <a:gd name="connsiteX123" fmla="*/ 1947209 w 2189492"/>
              <a:gd name="connsiteY123" fmla="*/ 1246916 h 1512139"/>
              <a:gd name="connsiteX124" fmla="*/ 1940286 w 2189492"/>
              <a:gd name="connsiteY124" fmla="*/ 1252067 h 1512139"/>
              <a:gd name="connsiteX125" fmla="*/ 1936905 w 2189492"/>
              <a:gd name="connsiteY125" fmla="*/ 1258909 h 1512139"/>
              <a:gd name="connsiteX126" fmla="*/ 1937710 w 2189492"/>
              <a:gd name="connsiteY126" fmla="*/ 1265751 h 1512139"/>
              <a:gd name="connsiteX127" fmla="*/ 1943023 w 2189492"/>
              <a:gd name="connsiteY127" fmla="*/ 1276779 h 1512139"/>
              <a:gd name="connsiteX128" fmla="*/ 1946726 w 2189492"/>
              <a:gd name="connsiteY128" fmla="*/ 1292394 h 1512139"/>
              <a:gd name="connsiteX129" fmla="*/ 1935618 w 2189492"/>
              <a:gd name="connsiteY129" fmla="*/ 1326362 h 1512139"/>
              <a:gd name="connsiteX130" fmla="*/ 1926119 w 2189492"/>
              <a:gd name="connsiteY130" fmla="*/ 1368379 h 1512139"/>
              <a:gd name="connsiteX131" fmla="*/ 1916380 w 2189492"/>
              <a:gd name="connsiteY131" fmla="*/ 1374256 h 1512139"/>
              <a:gd name="connsiteX132" fmla="*/ 1531221 w 2189492"/>
              <a:gd name="connsiteY132" fmla="*/ 1376831 h 1512139"/>
              <a:gd name="connsiteX133" fmla="*/ 1531221 w 2189492"/>
              <a:gd name="connsiteY133" fmla="*/ 1376831 h 1512139"/>
              <a:gd name="connsiteX134" fmla="*/ 1531543 w 2189492"/>
              <a:gd name="connsiteY134" fmla="*/ 1371197 h 1512139"/>
              <a:gd name="connsiteX135" fmla="*/ 1528645 w 2189492"/>
              <a:gd name="connsiteY135" fmla="*/ 1368138 h 1512139"/>
              <a:gd name="connsiteX136" fmla="*/ 1517457 w 2189492"/>
              <a:gd name="connsiteY136" fmla="*/ 1365884 h 1512139"/>
              <a:gd name="connsiteX137" fmla="*/ 1502002 w 2189492"/>
              <a:gd name="connsiteY137" fmla="*/ 1374577 h 1512139"/>
              <a:gd name="connsiteX138" fmla="*/ 1497655 w 2189492"/>
              <a:gd name="connsiteY138" fmla="*/ 1388583 h 1512139"/>
              <a:gd name="connsiteX139" fmla="*/ 1492182 w 2189492"/>
              <a:gd name="connsiteY139" fmla="*/ 1390113 h 1512139"/>
              <a:gd name="connsiteX140" fmla="*/ 1466102 w 2189492"/>
              <a:gd name="connsiteY140" fmla="*/ 1378200 h 1512139"/>
              <a:gd name="connsiteX141" fmla="*/ 1460629 w 2189492"/>
              <a:gd name="connsiteY141" fmla="*/ 1355018 h 1512139"/>
              <a:gd name="connsiteX142" fmla="*/ 1455638 w 2189492"/>
              <a:gd name="connsiteY142" fmla="*/ 1353408 h 1512139"/>
              <a:gd name="connsiteX143" fmla="*/ 1447750 w 2189492"/>
              <a:gd name="connsiteY143" fmla="*/ 1354454 h 1512139"/>
              <a:gd name="connsiteX144" fmla="*/ 1444047 w 2189492"/>
              <a:gd name="connsiteY144" fmla="*/ 1352764 h 1512139"/>
              <a:gd name="connsiteX145" fmla="*/ 1433986 w 2189492"/>
              <a:gd name="connsiteY145" fmla="*/ 1326443 h 1512139"/>
              <a:gd name="connsiteX146" fmla="*/ 1413540 w 2189492"/>
              <a:gd name="connsiteY146" fmla="*/ 1318554 h 1512139"/>
              <a:gd name="connsiteX147" fmla="*/ 1402835 w 2189492"/>
              <a:gd name="connsiteY147" fmla="*/ 1308332 h 1512139"/>
              <a:gd name="connsiteX148" fmla="*/ 1396395 w 2189492"/>
              <a:gd name="connsiteY148" fmla="*/ 1292958 h 1512139"/>
              <a:gd name="connsiteX149" fmla="*/ 1392773 w 2189492"/>
              <a:gd name="connsiteY149" fmla="*/ 1289013 h 1512139"/>
              <a:gd name="connsiteX150" fmla="*/ 1375467 w 2189492"/>
              <a:gd name="connsiteY150" fmla="*/ 1279918 h 1512139"/>
              <a:gd name="connsiteX151" fmla="*/ 1288615 w 2189492"/>
              <a:gd name="connsiteY151" fmla="*/ 1280401 h 1512139"/>
              <a:gd name="connsiteX152" fmla="*/ 1277507 w 2189492"/>
              <a:gd name="connsiteY152" fmla="*/ 1301007 h 1512139"/>
              <a:gd name="connsiteX153" fmla="*/ 1263662 w 2189492"/>
              <a:gd name="connsiteY153" fmla="*/ 1305032 h 1512139"/>
              <a:gd name="connsiteX154" fmla="*/ 1264387 w 2189492"/>
              <a:gd name="connsiteY154" fmla="*/ 1314449 h 1512139"/>
              <a:gd name="connsiteX155" fmla="*/ 1262294 w 2189492"/>
              <a:gd name="connsiteY155" fmla="*/ 1316220 h 1512139"/>
              <a:gd name="connsiteX156" fmla="*/ 1242332 w 2189492"/>
              <a:gd name="connsiteY156" fmla="*/ 1320486 h 1512139"/>
              <a:gd name="connsiteX157" fmla="*/ 1232753 w 2189492"/>
              <a:gd name="connsiteY157" fmla="*/ 1333285 h 1512139"/>
              <a:gd name="connsiteX158" fmla="*/ 1232351 w 2189492"/>
              <a:gd name="connsiteY158" fmla="*/ 1338678 h 1512139"/>
              <a:gd name="connsiteX159" fmla="*/ 1239595 w 2189492"/>
              <a:gd name="connsiteY159" fmla="*/ 1344312 h 1512139"/>
              <a:gd name="connsiteX160" fmla="*/ 1240963 w 2189492"/>
              <a:gd name="connsiteY160" fmla="*/ 1347934 h 1512139"/>
              <a:gd name="connsiteX161" fmla="*/ 1238066 w 2189492"/>
              <a:gd name="connsiteY161" fmla="*/ 1356145 h 1512139"/>
              <a:gd name="connsiteX162" fmla="*/ 1231546 w 2189492"/>
              <a:gd name="connsiteY162" fmla="*/ 1365401 h 1512139"/>
              <a:gd name="connsiteX163" fmla="*/ 1214964 w 2189492"/>
              <a:gd name="connsiteY163" fmla="*/ 1375141 h 1512139"/>
              <a:gd name="connsiteX164" fmla="*/ 1214079 w 2189492"/>
              <a:gd name="connsiteY164" fmla="*/ 1389710 h 1512139"/>
              <a:gd name="connsiteX165" fmla="*/ 1216011 w 2189492"/>
              <a:gd name="connsiteY165" fmla="*/ 1401462 h 1512139"/>
              <a:gd name="connsiteX166" fmla="*/ 1184860 w 2189492"/>
              <a:gd name="connsiteY166" fmla="*/ 1397759 h 1512139"/>
              <a:gd name="connsiteX167" fmla="*/ 1167715 w 2189492"/>
              <a:gd name="connsiteY167" fmla="*/ 1400818 h 1512139"/>
              <a:gd name="connsiteX168" fmla="*/ 1158056 w 2189492"/>
              <a:gd name="connsiteY168" fmla="*/ 1409431 h 1512139"/>
              <a:gd name="connsiteX169" fmla="*/ 1143647 w 2189492"/>
              <a:gd name="connsiteY169" fmla="*/ 1408626 h 1512139"/>
              <a:gd name="connsiteX170" fmla="*/ 1136886 w 2189492"/>
              <a:gd name="connsiteY170" fmla="*/ 1404199 h 1512139"/>
              <a:gd name="connsiteX171" fmla="*/ 1133183 w 2189492"/>
              <a:gd name="connsiteY171" fmla="*/ 1404038 h 1512139"/>
              <a:gd name="connsiteX172" fmla="*/ 1119097 w 2189492"/>
              <a:gd name="connsiteY172" fmla="*/ 1414180 h 1512139"/>
              <a:gd name="connsiteX173" fmla="*/ 1114831 w 2189492"/>
              <a:gd name="connsiteY173" fmla="*/ 1420941 h 1512139"/>
              <a:gd name="connsiteX174" fmla="*/ 1116924 w 2189492"/>
              <a:gd name="connsiteY174" fmla="*/ 1435028 h 1512139"/>
              <a:gd name="connsiteX175" fmla="*/ 1096479 w 2189492"/>
              <a:gd name="connsiteY175" fmla="*/ 1460463 h 1512139"/>
              <a:gd name="connsiteX176" fmla="*/ 1091005 w 2189492"/>
              <a:gd name="connsiteY176" fmla="*/ 1461107 h 1512139"/>
              <a:gd name="connsiteX177" fmla="*/ 1085531 w 2189492"/>
              <a:gd name="connsiteY177" fmla="*/ 1456841 h 1512139"/>
              <a:gd name="connsiteX178" fmla="*/ 1080380 w 2189492"/>
              <a:gd name="connsiteY178" fmla="*/ 1438650 h 1512139"/>
              <a:gd name="connsiteX179" fmla="*/ 1077321 w 2189492"/>
              <a:gd name="connsiteY179" fmla="*/ 1437925 h 1512139"/>
              <a:gd name="connsiteX180" fmla="*/ 1062510 w 2189492"/>
              <a:gd name="connsiteY180" fmla="*/ 1446136 h 1512139"/>
              <a:gd name="connsiteX181" fmla="*/ 1052046 w 2189492"/>
              <a:gd name="connsiteY181" fmla="*/ 1455875 h 1512139"/>
              <a:gd name="connsiteX182" fmla="*/ 1041019 w 2189492"/>
              <a:gd name="connsiteY182" fmla="*/ 1459015 h 1512139"/>
              <a:gd name="connsiteX183" fmla="*/ 1034821 w 2189492"/>
              <a:gd name="connsiteY183" fmla="*/ 1457968 h 1512139"/>
              <a:gd name="connsiteX184" fmla="*/ 1026128 w 2189492"/>
              <a:gd name="connsiteY184" fmla="*/ 1461993 h 1512139"/>
              <a:gd name="connsiteX185" fmla="*/ 1022827 w 2189492"/>
              <a:gd name="connsiteY185" fmla="*/ 1466259 h 1512139"/>
              <a:gd name="connsiteX186" fmla="*/ 1021781 w 2189492"/>
              <a:gd name="connsiteY186" fmla="*/ 1472054 h 1512139"/>
              <a:gd name="connsiteX187" fmla="*/ 1011961 w 2189492"/>
              <a:gd name="connsiteY187" fmla="*/ 1478413 h 1512139"/>
              <a:gd name="connsiteX188" fmla="*/ 1008983 w 2189492"/>
              <a:gd name="connsiteY188" fmla="*/ 1478574 h 1512139"/>
              <a:gd name="connsiteX189" fmla="*/ 990389 w 2189492"/>
              <a:gd name="connsiteY189" fmla="*/ 1459819 h 1512139"/>
              <a:gd name="connsiteX190" fmla="*/ 984593 w 2189492"/>
              <a:gd name="connsiteY190" fmla="*/ 1456841 h 1512139"/>
              <a:gd name="connsiteX191" fmla="*/ 961492 w 2189492"/>
              <a:gd name="connsiteY191" fmla="*/ 1459498 h 1512139"/>
              <a:gd name="connsiteX192" fmla="*/ 929617 w 2189492"/>
              <a:gd name="connsiteY192" fmla="*/ 1457405 h 1512139"/>
              <a:gd name="connsiteX193" fmla="*/ 930904 w 2189492"/>
              <a:gd name="connsiteY193" fmla="*/ 1467788 h 1512139"/>
              <a:gd name="connsiteX194" fmla="*/ 929697 w 2189492"/>
              <a:gd name="connsiteY194" fmla="*/ 1472296 h 1512139"/>
              <a:gd name="connsiteX195" fmla="*/ 917221 w 2189492"/>
              <a:gd name="connsiteY195" fmla="*/ 1486865 h 1512139"/>
              <a:gd name="connsiteX196" fmla="*/ 901766 w 2189492"/>
              <a:gd name="connsiteY196" fmla="*/ 1491534 h 1512139"/>
              <a:gd name="connsiteX197" fmla="*/ 875525 w 2189492"/>
              <a:gd name="connsiteY197" fmla="*/ 1512140 h 1512139"/>
              <a:gd name="connsiteX198" fmla="*/ 875525 w 2189492"/>
              <a:gd name="connsiteY198" fmla="*/ 1512140 h 1512139"/>
              <a:gd name="connsiteX199" fmla="*/ 646037 w 2189492"/>
              <a:gd name="connsiteY199" fmla="*/ 1414502 h 1512139"/>
              <a:gd name="connsiteX200" fmla="*/ 433213 w 2189492"/>
              <a:gd name="connsiteY200" fmla="*/ 1300443 h 1512139"/>
              <a:gd name="connsiteX201" fmla="*/ 335495 w 2189492"/>
              <a:gd name="connsiteY201" fmla="*/ 1275169 h 1512139"/>
              <a:gd name="connsiteX202" fmla="*/ 145049 w 2189492"/>
              <a:gd name="connsiteY202" fmla="*/ 1229610 h 1512139"/>
              <a:gd name="connsiteX203" fmla="*/ 563 w 2189492"/>
              <a:gd name="connsiteY203" fmla="*/ 1169401 h 1512139"/>
              <a:gd name="connsiteX204" fmla="*/ 563 w 2189492"/>
              <a:gd name="connsiteY204" fmla="*/ 1169401 h 1512139"/>
              <a:gd name="connsiteX205" fmla="*/ 0 w 2189492"/>
              <a:gd name="connsiteY205" fmla="*/ 1164169 h 1512139"/>
              <a:gd name="connsiteX206" fmla="*/ 5635 w 2189492"/>
              <a:gd name="connsiteY206" fmla="*/ 1140665 h 1512139"/>
              <a:gd name="connsiteX207" fmla="*/ 15455 w 2189492"/>
              <a:gd name="connsiteY207" fmla="*/ 1129396 h 1512139"/>
              <a:gd name="connsiteX208" fmla="*/ 55057 w 2189492"/>
              <a:gd name="connsiteY208" fmla="*/ 1101465 h 1512139"/>
              <a:gd name="connsiteX209" fmla="*/ 73249 w 2189492"/>
              <a:gd name="connsiteY209" fmla="*/ 1099533 h 1512139"/>
              <a:gd name="connsiteX210" fmla="*/ 77032 w 2189492"/>
              <a:gd name="connsiteY210" fmla="*/ 1097118 h 1512139"/>
              <a:gd name="connsiteX211" fmla="*/ 84920 w 2189492"/>
              <a:gd name="connsiteY211" fmla="*/ 1084561 h 1512139"/>
              <a:gd name="connsiteX212" fmla="*/ 85564 w 2189492"/>
              <a:gd name="connsiteY212" fmla="*/ 1076271 h 1512139"/>
              <a:gd name="connsiteX213" fmla="*/ 71558 w 2189492"/>
              <a:gd name="connsiteY213" fmla="*/ 1040129 h 1512139"/>
              <a:gd name="connsiteX214" fmla="*/ 74617 w 2189492"/>
              <a:gd name="connsiteY214" fmla="*/ 1030550 h 1512139"/>
              <a:gd name="connsiteX215" fmla="*/ 84115 w 2189492"/>
              <a:gd name="connsiteY215" fmla="*/ 1012923 h 1512139"/>
              <a:gd name="connsiteX216" fmla="*/ 94418 w 2189492"/>
              <a:gd name="connsiteY216" fmla="*/ 1002298 h 1512139"/>
              <a:gd name="connsiteX217" fmla="*/ 101824 w 2189492"/>
              <a:gd name="connsiteY217" fmla="*/ 992236 h 1512139"/>
              <a:gd name="connsiteX218" fmla="*/ 105205 w 2189492"/>
              <a:gd name="connsiteY218" fmla="*/ 984348 h 1512139"/>
              <a:gd name="connsiteX219" fmla="*/ 107619 w 2189492"/>
              <a:gd name="connsiteY219" fmla="*/ 970342 h 1512139"/>
              <a:gd name="connsiteX220" fmla="*/ 105285 w 2189492"/>
              <a:gd name="connsiteY220" fmla="*/ 959717 h 1512139"/>
              <a:gd name="connsiteX221" fmla="*/ 110678 w 2189492"/>
              <a:gd name="connsiteY221" fmla="*/ 943296 h 1512139"/>
              <a:gd name="connsiteX222" fmla="*/ 113173 w 2189492"/>
              <a:gd name="connsiteY222" fmla="*/ 924702 h 1512139"/>
              <a:gd name="connsiteX223" fmla="*/ 119049 w 2189492"/>
              <a:gd name="connsiteY223" fmla="*/ 918665 h 1512139"/>
              <a:gd name="connsiteX224" fmla="*/ 148510 w 2189492"/>
              <a:gd name="connsiteY224" fmla="*/ 905545 h 1512139"/>
              <a:gd name="connsiteX225" fmla="*/ 166138 w 2189492"/>
              <a:gd name="connsiteY225" fmla="*/ 895644 h 1512139"/>
              <a:gd name="connsiteX226" fmla="*/ 175394 w 2189492"/>
              <a:gd name="connsiteY226" fmla="*/ 887273 h 1512139"/>
              <a:gd name="connsiteX227" fmla="*/ 178936 w 2189492"/>
              <a:gd name="connsiteY227" fmla="*/ 876004 h 1512139"/>
              <a:gd name="connsiteX228" fmla="*/ 185215 w 2189492"/>
              <a:gd name="connsiteY228" fmla="*/ 873026 h 1512139"/>
              <a:gd name="connsiteX229" fmla="*/ 196564 w 2189492"/>
              <a:gd name="connsiteY229" fmla="*/ 872140 h 1512139"/>
              <a:gd name="connsiteX230" fmla="*/ 209845 w 2189492"/>
              <a:gd name="connsiteY230" fmla="*/ 864655 h 1512139"/>
              <a:gd name="connsiteX231" fmla="*/ 238340 w 2189492"/>
              <a:gd name="connsiteY231" fmla="*/ 842680 h 1512139"/>
              <a:gd name="connsiteX232" fmla="*/ 257819 w 2189492"/>
              <a:gd name="connsiteY232" fmla="*/ 839219 h 1512139"/>
              <a:gd name="connsiteX233" fmla="*/ 269974 w 2189492"/>
              <a:gd name="connsiteY233" fmla="*/ 841553 h 1512139"/>
              <a:gd name="connsiteX234" fmla="*/ 303700 w 2189492"/>
              <a:gd name="connsiteY234" fmla="*/ 831733 h 1512139"/>
              <a:gd name="connsiteX235" fmla="*/ 315774 w 2189492"/>
              <a:gd name="connsiteY235" fmla="*/ 825535 h 1512139"/>
              <a:gd name="connsiteX236" fmla="*/ 330424 w 2189492"/>
              <a:gd name="connsiteY236" fmla="*/ 822637 h 1512139"/>
              <a:gd name="connsiteX237" fmla="*/ 357228 w 2189492"/>
              <a:gd name="connsiteY237" fmla="*/ 825696 h 1512139"/>
              <a:gd name="connsiteX238" fmla="*/ 367692 w 2189492"/>
              <a:gd name="connsiteY238" fmla="*/ 812898 h 1512139"/>
              <a:gd name="connsiteX239" fmla="*/ 372763 w 2189492"/>
              <a:gd name="connsiteY239" fmla="*/ 801226 h 1512139"/>
              <a:gd name="connsiteX240" fmla="*/ 381537 w 2189492"/>
              <a:gd name="connsiteY240" fmla="*/ 796316 h 1512139"/>
              <a:gd name="connsiteX241" fmla="*/ 398762 w 2189492"/>
              <a:gd name="connsiteY241" fmla="*/ 797926 h 1512139"/>
              <a:gd name="connsiteX242" fmla="*/ 403914 w 2189492"/>
              <a:gd name="connsiteY242" fmla="*/ 802272 h 1512139"/>
              <a:gd name="connsiteX243" fmla="*/ 414539 w 2189492"/>
              <a:gd name="connsiteY243" fmla="*/ 800341 h 1512139"/>
              <a:gd name="connsiteX244" fmla="*/ 423393 w 2189492"/>
              <a:gd name="connsiteY244" fmla="*/ 794384 h 1512139"/>
              <a:gd name="connsiteX245" fmla="*/ 437157 w 2189492"/>
              <a:gd name="connsiteY245" fmla="*/ 795350 h 1512139"/>
              <a:gd name="connsiteX246" fmla="*/ 439653 w 2189492"/>
              <a:gd name="connsiteY246" fmla="*/ 799616 h 1512139"/>
              <a:gd name="connsiteX247" fmla="*/ 439492 w 2189492"/>
              <a:gd name="connsiteY247" fmla="*/ 809114 h 1512139"/>
              <a:gd name="connsiteX248" fmla="*/ 452451 w 2189492"/>
              <a:gd name="connsiteY248" fmla="*/ 819498 h 1512139"/>
              <a:gd name="connsiteX249" fmla="*/ 475231 w 2189492"/>
              <a:gd name="connsiteY249" fmla="*/ 820142 h 1512139"/>
              <a:gd name="connsiteX250" fmla="*/ 479899 w 2189492"/>
              <a:gd name="connsiteY250" fmla="*/ 816922 h 1512139"/>
              <a:gd name="connsiteX251" fmla="*/ 483602 w 2189492"/>
              <a:gd name="connsiteY251" fmla="*/ 810644 h 1512139"/>
              <a:gd name="connsiteX252" fmla="*/ 482716 w 2189492"/>
              <a:gd name="connsiteY252" fmla="*/ 807505 h 1512139"/>
              <a:gd name="connsiteX253" fmla="*/ 492134 w 2189492"/>
              <a:gd name="connsiteY253" fmla="*/ 767902 h 1512139"/>
              <a:gd name="connsiteX254" fmla="*/ 546064 w 2189492"/>
              <a:gd name="connsiteY254" fmla="*/ 468710 h 1512139"/>
              <a:gd name="connsiteX255" fmla="*/ 555402 w 2189492"/>
              <a:gd name="connsiteY255" fmla="*/ 445206 h 1512139"/>
              <a:gd name="connsiteX256" fmla="*/ 547433 w 2189492"/>
              <a:gd name="connsiteY256" fmla="*/ 405282 h 1512139"/>
              <a:gd name="connsiteX257" fmla="*/ 548399 w 2189492"/>
              <a:gd name="connsiteY257" fmla="*/ 403189 h 1512139"/>
              <a:gd name="connsiteX258" fmla="*/ 537935 w 2189492"/>
              <a:gd name="connsiteY258" fmla="*/ 394737 h 1512139"/>
              <a:gd name="connsiteX259" fmla="*/ 526022 w 2189492"/>
              <a:gd name="connsiteY259" fmla="*/ 372602 h 1512139"/>
              <a:gd name="connsiteX260" fmla="*/ 525700 w 2189492"/>
              <a:gd name="connsiteY260" fmla="*/ 368658 h 1512139"/>
              <a:gd name="connsiteX261" fmla="*/ 530932 w 2189492"/>
              <a:gd name="connsiteY261" fmla="*/ 357469 h 1512139"/>
              <a:gd name="connsiteX262" fmla="*/ 526746 w 2189492"/>
              <a:gd name="connsiteY262" fmla="*/ 343141 h 1512139"/>
              <a:gd name="connsiteX263" fmla="*/ 523768 w 2189492"/>
              <a:gd name="connsiteY263" fmla="*/ 339922 h 1512139"/>
              <a:gd name="connsiteX264" fmla="*/ 510084 w 2189492"/>
              <a:gd name="connsiteY264" fmla="*/ 335173 h 1512139"/>
              <a:gd name="connsiteX265" fmla="*/ 485695 w 2189492"/>
              <a:gd name="connsiteY265" fmla="*/ 316257 h 1512139"/>
              <a:gd name="connsiteX266" fmla="*/ 470079 w 2189492"/>
              <a:gd name="connsiteY266" fmla="*/ 297904 h 1512139"/>
              <a:gd name="connsiteX267" fmla="*/ 471689 w 2189492"/>
              <a:gd name="connsiteY267" fmla="*/ 205257 h 1512139"/>
              <a:gd name="connsiteX268" fmla="*/ 503001 w 2189492"/>
              <a:gd name="connsiteY268" fmla="*/ 203164 h 1512139"/>
              <a:gd name="connsiteX269" fmla="*/ 517087 w 2189492"/>
              <a:gd name="connsiteY269" fmla="*/ 193747 h 1512139"/>
              <a:gd name="connsiteX270" fmla="*/ 545260 w 2189492"/>
              <a:gd name="connsiteY270" fmla="*/ 186341 h 1512139"/>
              <a:gd name="connsiteX271" fmla="*/ 566832 w 2189492"/>
              <a:gd name="connsiteY271" fmla="*/ 200508 h 1512139"/>
              <a:gd name="connsiteX272" fmla="*/ 576652 w 2189492"/>
              <a:gd name="connsiteY272" fmla="*/ 201393 h 1512139"/>
              <a:gd name="connsiteX273" fmla="*/ 586874 w 2189492"/>
              <a:gd name="connsiteY273" fmla="*/ 197932 h 1512139"/>
              <a:gd name="connsiteX274" fmla="*/ 582930 w 2189492"/>
              <a:gd name="connsiteY274" fmla="*/ 184329 h 1512139"/>
              <a:gd name="connsiteX275" fmla="*/ 585345 w 2189492"/>
              <a:gd name="connsiteY275" fmla="*/ 170484 h 1512139"/>
              <a:gd name="connsiteX276" fmla="*/ 574317 w 2189492"/>
              <a:gd name="connsiteY276" fmla="*/ 153581 h 1512139"/>
              <a:gd name="connsiteX277" fmla="*/ 569729 w 2189492"/>
              <a:gd name="connsiteY277" fmla="*/ 149234 h 1512139"/>
              <a:gd name="connsiteX278" fmla="*/ 560473 w 2189492"/>
              <a:gd name="connsiteY278" fmla="*/ 144404 h 1512139"/>
              <a:gd name="connsiteX279" fmla="*/ 548318 w 2189492"/>
              <a:gd name="connsiteY279" fmla="*/ 148671 h 1512139"/>
              <a:gd name="connsiteX280" fmla="*/ 525861 w 2189492"/>
              <a:gd name="connsiteY280" fmla="*/ 143760 h 1512139"/>
              <a:gd name="connsiteX281" fmla="*/ 497125 w 2189492"/>
              <a:gd name="connsiteY281" fmla="*/ 144485 h 1512139"/>
              <a:gd name="connsiteX282" fmla="*/ 496642 w 2189492"/>
              <a:gd name="connsiteY282" fmla="*/ 64797 h 1512139"/>
              <a:gd name="connsiteX283" fmla="*/ 504369 w 2189492"/>
              <a:gd name="connsiteY283" fmla="*/ 65119 h 1512139"/>
              <a:gd name="connsiteX284" fmla="*/ 514994 w 2189492"/>
              <a:gd name="connsiteY284" fmla="*/ 60450 h 1512139"/>
              <a:gd name="connsiteX285" fmla="*/ 533347 w 2189492"/>
              <a:gd name="connsiteY285" fmla="*/ 55621 h 1512139"/>
              <a:gd name="connsiteX286" fmla="*/ 556207 w 2189492"/>
              <a:gd name="connsiteY286" fmla="*/ 62624 h 1512139"/>
              <a:gd name="connsiteX287" fmla="*/ 709385 w 2189492"/>
              <a:gd name="connsiteY287" fmla="*/ 63106 h 1512139"/>
              <a:gd name="connsiteX288" fmla="*/ 705682 w 2189492"/>
              <a:gd name="connsiteY288" fmla="*/ 57794 h 1512139"/>
              <a:gd name="connsiteX289" fmla="*/ 699323 w 2189492"/>
              <a:gd name="connsiteY289" fmla="*/ 56667 h 1512139"/>
              <a:gd name="connsiteX290" fmla="*/ 696264 w 2189492"/>
              <a:gd name="connsiteY290" fmla="*/ 47008 h 1512139"/>
              <a:gd name="connsiteX291" fmla="*/ 703911 w 2189492"/>
              <a:gd name="connsiteY291" fmla="*/ 31473 h 1512139"/>
              <a:gd name="connsiteX292" fmla="*/ 715422 w 2189492"/>
              <a:gd name="connsiteY292" fmla="*/ 34692 h 1512139"/>
              <a:gd name="connsiteX293" fmla="*/ 720332 w 2189492"/>
              <a:gd name="connsiteY293" fmla="*/ 46927 h 1512139"/>
              <a:gd name="connsiteX294" fmla="*/ 727335 w 2189492"/>
              <a:gd name="connsiteY294" fmla="*/ 57552 h 1512139"/>
              <a:gd name="connsiteX295" fmla="*/ 732647 w 2189492"/>
              <a:gd name="connsiteY295" fmla="*/ 60370 h 1512139"/>
              <a:gd name="connsiteX296" fmla="*/ 739328 w 2189492"/>
              <a:gd name="connsiteY296" fmla="*/ 60450 h 1512139"/>
              <a:gd name="connsiteX297" fmla="*/ 752287 w 2189492"/>
              <a:gd name="connsiteY297" fmla="*/ 55540 h 1512139"/>
              <a:gd name="connsiteX298" fmla="*/ 767903 w 2189492"/>
              <a:gd name="connsiteY298" fmla="*/ 38717 h 1512139"/>
              <a:gd name="connsiteX299" fmla="*/ 770479 w 2189492"/>
              <a:gd name="connsiteY299" fmla="*/ 31956 h 1512139"/>
              <a:gd name="connsiteX300" fmla="*/ 780624 w 2189492"/>
              <a:gd name="connsiteY300" fmla="*/ 21975 h 1512139"/>
              <a:gd name="connsiteX301" fmla="*/ 801150 w 2189492"/>
              <a:gd name="connsiteY301" fmla="*/ 10786 h 1512139"/>
              <a:gd name="connsiteX302" fmla="*/ 811533 w 2189492"/>
              <a:gd name="connsiteY302" fmla="*/ 14489 h 1512139"/>
              <a:gd name="connsiteX303" fmla="*/ 820951 w 2189492"/>
              <a:gd name="connsiteY303" fmla="*/ 35256 h 1512139"/>
              <a:gd name="connsiteX304" fmla="*/ 833991 w 2189492"/>
              <a:gd name="connsiteY304" fmla="*/ 51274 h 1512139"/>
              <a:gd name="connsiteX305" fmla="*/ 839947 w 2189492"/>
              <a:gd name="connsiteY305" fmla="*/ 61738 h 1512139"/>
              <a:gd name="connsiteX306" fmla="*/ 845260 w 2189492"/>
              <a:gd name="connsiteY306" fmla="*/ 76066 h 1512139"/>
              <a:gd name="connsiteX307" fmla="*/ 847111 w 2189492"/>
              <a:gd name="connsiteY307" fmla="*/ 88542 h 1512139"/>
              <a:gd name="connsiteX308" fmla="*/ 843167 w 2189492"/>
              <a:gd name="connsiteY308" fmla="*/ 117761 h 1512139"/>
              <a:gd name="connsiteX309" fmla="*/ 844777 w 2189492"/>
              <a:gd name="connsiteY309" fmla="*/ 131928 h 1512139"/>
              <a:gd name="connsiteX310" fmla="*/ 870535 w 2189492"/>
              <a:gd name="connsiteY310" fmla="*/ 125891 h 1512139"/>
              <a:gd name="connsiteX311" fmla="*/ 937424 w 2189492"/>
              <a:gd name="connsiteY311" fmla="*/ 182719 h 1512139"/>
              <a:gd name="connsiteX312" fmla="*/ 943783 w 2189492"/>
              <a:gd name="connsiteY312" fmla="*/ 184973 h 1512139"/>
              <a:gd name="connsiteX313" fmla="*/ 963907 w 2189492"/>
              <a:gd name="connsiteY313" fmla="*/ 186663 h 1512139"/>
              <a:gd name="connsiteX314" fmla="*/ 982420 w 2189492"/>
              <a:gd name="connsiteY314" fmla="*/ 178614 h 1512139"/>
              <a:gd name="connsiteX315" fmla="*/ 996104 w 2189492"/>
              <a:gd name="connsiteY315" fmla="*/ 164930 h 1512139"/>
              <a:gd name="connsiteX316" fmla="*/ 1013088 w 2189492"/>
              <a:gd name="connsiteY316" fmla="*/ 155593 h 1512139"/>
              <a:gd name="connsiteX317" fmla="*/ 1030716 w 2189492"/>
              <a:gd name="connsiteY317" fmla="*/ 154707 h 1512139"/>
              <a:gd name="connsiteX318" fmla="*/ 1035223 w 2189492"/>
              <a:gd name="connsiteY318" fmla="*/ 157042 h 1512139"/>
              <a:gd name="connsiteX319" fmla="*/ 1041421 w 2189492"/>
              <a:gd name="connsiteY319" fmla="*/ 165735 h 1512139"/>
              <a:gd name="connsiteX320" fmla="*/ 1041260 w 2189492"/>
              <a:gd name="connsiteY320" fmla="*/ 173543 h 1512139"/>
              <a:gd name="connsiteX321" fmla="*/ 1032326 w 2189492"/>
              <a:gd name="connsiteY321" fmla="*/ 187227 h 1512139"/>
              <a:gd name="connsiteX322" fmla="*/ 1035304 w 2189492"/>
              <a:gd name="connsiteY322" fmla="*/ 195115 h 1512139"/>
              <a:gd name="connsiteX323" fmla="*/ 1039972 w 2189492"/>
              <a:gd name="connsiteY323" fmla="*/ 197288 h 1512139"/>
              <a:gd name="connsiteX324" fmla="*/ 1050678 w 2189492"/>
              <a:gd name="connsiteY324" fmla="*/ 191493 h 1512139"/>
              <a:gd name="connsiteX325" fmla="*/ 1055186 w 2189492"/>
              <a:gd name="connsiteY325" fmla="*/ 184168 h 1512139"/>
              <a:gd name="connsiteX326" fmla="*/ 1057037 w 2189492"/>
              <a:gd name="connsiteY326" fmla="*/ 173784 h 1512139"/>
              <a:gd name="connsiteX327" fmla="*/ 1065086 w 2189492"/>
              <a:gd name="connsiteY327" fmla="*/ 164447 h 1512139"/>
              <a:gd name="connsiteX328" fmla="*/ 1068869 w 2189492"/>
              <a:gd name="connsiteY328" fmla="*/ 162596 h 1512139"/>
              <a:gd name="connsiteX329" fmla="*/ 1076919 w 2189492"/>
              <a:gd name="connsiteY329" fmla="*/ 164045 h 1512139"/>
              <a:gd name="connsiteX330" fmla="*/ 1081346 w 2189492"/>
              <a:gd name="connsiteY330" fmla="*/ 162596 h 1512139"/>
              <a:gd name="connsiteX331" fmla="*/ 1084646 w 2189492"/>
              <a:gd name="connsiteY331" fmla="*/ 157283 h 1512139"/>
              <a:gd name="connsiteX332" fmla="*/ 1088349 w 2189492"/>
              <a:gd name="connsiteY332" fmla="*/ 138689 h 1512139"/>
              <a:gd name="connsiteX333" fmla="*/ 1092454 w 2189492"/>
              <a:gd name="connsiteY333" fmla="*/ 135711 h 1512139"/>
              <a:gd name="connsiteX334" fmla="*/ 1104608 w 2189492"/>
              <a:gd name="connsiteY334" fmla="*/ 132813 h 1512139"/>
              <a:gd name="connsiteX335" fmla="*/ 1128193 w 2189492"/>
              <a:gd name="connsiteY335" fmla="*/ 118566 h 1512139"/>
              <a:gd name="connsiteX336" fmla="*/ 1136001 w 2189492"/>
              <a:gd name="connsiteY336" fmla="*/ 122993 h 1512139"/>
              <a:gd name="connsiteX337" fmla="*/ 1143486 w 2189492"/>
              <a:gd name="connsiteY337" fmla="*/ 120659 h 1512139"/>
              <a:gd name="connsiteX338" fmla="*/ 1156365 w 2189492"/>
              <a:gd name="connsiteY338" fmla="*/ 112288 h 1512139"/>
              <a:gd name="connsiteX339" fmla="*/ 1164576 w 2189492"/>
              <a:gd name="connsiteY339" fmla="*/ 99328 h 1512139"/>
              <a:gd name="connsiteX340" fmla="*/ 1181560 w 2189492"/>
              <a:gd name="connsiteY340" fmla="*/ 89589 h 1512139"/>
              <a:gd name="connsiteX341" fmla="*/ 1197900 w 2189492"/>
              <a:gd name="connsiteY341" fmla="*/ 94016 h 1512139"/>
              <a:gd name="connsiteX342" fmla="*/ 1216896 w 2189492"/>
              <a:gd name="connsiteY342" fmla="*/ 80734 h 1512139"/>
              <a:gd name="connsiteX343" fmla="*/ 1221323 w 2189492"/>
              <a:gd name="connsiteY343" fmla="*/ 74134 h 1512139"/>
              <a:gd name="connsiteX344" fmla="*/ 1224865 w 2189492"/>
              <a:gd name="connsiteY344" fmla="*/ 52723 h 1512139"/>
              <a:gd name="connsiteX345" fmla="*/ 1224623 w 2189492"/>
              <a:gd name="connsiteY345" fmla="*/ 42339 h 1512139"/>
              <a:gd name="connsiteX346" fmla="*/ 1230821 w 2189492"/>
              <a:gd name="connsiteY346" fmla="*/ 34934 h 1512139"/>
              <a:gd name="connsiteX347" fmla="*/ 1239112 w 2189492"/>
              <a:gd name="connsiteY347" fmla="*/ 31553 h 1512139"/>
              <a:gd name="connsiteX348" fmla="*/ 1253118 w 2189492"/>
              <a:gd name="connsiteY348" fmla="*/ 31392 h 1512139"/>
              <a:gd name="connsiteX349" fmla="*/ 1263904 w 2189492"/>
              <a:gd name="connsiteY349" fmla="*/ 28253 h 1512139"/>
              <a:gd name="connsiteX350" fmla="*/ 1280485 w 2189492"/>
              <a:gd name="connsiteY350" fmla="*/ 15374 h 1512139"/>
              <a:gd name="connsiteX351" fmla="*/ 1288213 w 2189492"/>
              <a:gd name="connsiteY351" fmla="*/ 12396 h 1512139"/>
              <a:gd name="connsiteX352" fmla="*/ 1306565 w 2189492"/>
              <a:gd name="connsiteY352" fmla="*/ 9981 h 151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</a:cxnLst>
            <a:rect l="l" t="t" r="r" b="b"/>
            <a:pathLst>
              <a:path w="2189492" h="1512139">
                <a:moveTo>
                  <a:pt x="1308980" y="0"/>
                </a:moveTo>
                <a:lnTo>
                  <a:pt x="1314775" y="6278"/>
                </a:lnTo>
                <a:lnTo>
                  <a:pt x="1320812" y="9015"/>
                </a:lnTo>
                <a:lnTo>
                  <a:pt x="1325722" y="9096"/>
                </a:lnTo>
                <a:lnTo>
                  <a:pt x="1334818" y="5715"/>
                </a:lnTo>
                <a:lnTo>
                  <a:pt x="1339889" y="6600"/>
                </a:lnTo>
                <a:lnTo>
                  <a:pt x="1340372" y="14328"/>
                </a:lnTo>
                <a:lnTo>
                  <a:pt x="1350112" y="23745"/>
                </a:lnTo>
                <a:lnTo>
                  <a:pt x="1357920" y="26724"/>
                </a:lnTo>
                <a:lnTo>
                  <a:pt x="1365003" y="25033"/>
                </a:lnTo>
                <a:lnTo>
                  <a:pt x="1375950" y="25919"/>
                </a:lnTo>
                <a:lnTo>
                  <a:pt x="1391646" y="33566"/>
                </a:lnTo>
                <a:lnTo>
                  <a:pt x="1395590" y="38878"/>
                </a:lnTo>
                <a:lnTo>
                  <a:pt x="1388265" y="65602"/>
                </a:lnTo>
                <a:lnTo>
                  <a:pt x="1382551" y="77676"/>
                </a:lnTo>
                <a:lnTo>
                  <a:pt x="1404525" y="107780"/>
                </a:lnTo>
                <a:lnTo>
                  <a:pt x="1417887" y="146095"/>
                </a:lnTo>
                <a:lnTo>
                  <a:pt x="1419416" y="164286"/>
                </a:lnTo>
                <a:lnTo>
                  <a:pt x="1426419" y="173301"/>
                </a:lnTo>
                <a:lnTo>
                  <a:pt x="1426822" y="176923"/>
                </a:lnTo>
                <a:lnTo>
                  <a:pt x="1413782" y="188675"/>
                </a:lnTo>
                <a:lnTo>
                  <a:pt x="1416679" y="201474"/>
                </a:lnTo>
                <a:lnTo>
                  <a:pt x="1421992" y="214192"/>
                </a:lnTo>
                <a:lnTo>
                  <a:pt x="1415794" y="238662"/>
                </a:lnTo>
                <a:lnTo>
                  <a:pt x="1411206" y="246389"/>
                </a:lnTo>
                <a:lnTo>
                  <a:pt x="1413540" y="286474"/>
                </a:lnTo>
                <a:lnTo>
                  <a:pt x="1420624" y="303941"/>
                </a:lnTo>
                <a:lnTo>
                  <a:pt x="1430444" y="310703"/>
                </a:lnTo>
                <a:lnTo>
                  <a:pt x="1435112" y="317947"/>
                </a:lnTo>
                <a:lnTo>
                  <a:pt x="1444208" y="352801"/>
                </a:lnTo>
                <a:lnTo>
                  <a:pt x="1443725" y="357469"/>
                </a:lnTo>
                <a:lnTo>
                  <a:pt x="1434549" y="368094"/>
                </a:lnTo>
                <a:lnTo>
                  <a:pt x="1419738" y="365438"/>
                </a:lnTo>
                <a:lnTo>
                  <a:pt x="1418611" y="374614"/>
                </a:lnTo>
                <a:lnTo>
                  <a:pt x="1458938" y="410192"/>
                </a:lnTo>
                <a:lnTo>
                  <a:pt x="1463124" y="410514"/>
                </a:lnTo>
                <a:lnTo>
                  <a:pt x="1478900" y="421059"/>
                </a:lnTo>
                <a:lnTo>
                  <a:pt x="1490814" y="434339"/>
                </a:lnTo>
                <a:lnTo>
                  <a:pt x="1499185" y="450760"/>
                </a:lnTo>
                <a:lnTo>
                  <a:pt x="1503451" y="451323"/>
                </a:lnTo>
                <a:lnTo>
                  <a:pt x="1514237" y="447942"/>
                </a:lnTo>
                <a:lnTo>
                  <a:pt x="1533233" y="456314"/>
                </a:lnTo>
                <a:lnTo>
                  <a:pt x="1529692" y="439330"/>
                </a:lnTo>
                <a:lnTo>
                  <a:pt x="1535729" y="420898"/>
                </a:lnTo>
                <a:lnTo>
                  <a:pt x="1537741" y="406972"/>
                </a:lnTo>
                <a:lnTo>
                  <a:pt x="1534763" y="392484"/>
                </a:lnTo>
                <a:lnTo>
                  <a:pt x="1541363" y="368577"/>
                </a:lnTo>
                <a:lnTo>
                  <a:pt x="1549573" y="358435"/>
                </a:lnTo>
                <a:lnTo>
                  <a:pt x="1559877" y="352881"/>
                </a:lnTo>
                <a:lnTo>
                  <a:pt x="1576700" y="347166"/>
                </a:lnTo>
                <a:lnTo>
                  <a:pt x="1581127" y="340002"/>
                </a:lnTo>
                <a:lnTo>
                  <a:pt x="1594005" y="339519"/>
                </a:lnTo>
                <a:lnTo>
                  <a:pt x="1616785" y="347005"/>
                </a:lnTo>
                <a:lnTo>
                  <a:pt x="1631837" y="363426"/>
                </a:lnTo>
                <a:lnTo>
                  <a:pt x="1639243" y="383629"/>
                </a:lnTo>
                <a:lnTo>
                  <a:pt x="1653892" y="385481"/>
                </a:lnTo>
                <a:lnTo>
                  <a:pt x="1663954" y="381778"/>
                </a:lnTo>
                <a:lnTo>
                  <a:pt x="1675303" y="370429"/>
                </a:lnTo>
                <a:lnTo>
                  <a:pt x="1691643" y="366002"/>
                </a:lnTo>
                <a:lnTo>
                  <a:pt x="1695024" y="362862"/>
                </a:lnTo>
                <a:lnTo>
                  <a:pt x="1695185" y="358596"/>
                </a:lnTo>
                <a:lnTo>
                  <a:pt x="1686009" y="347247"/>
                </a:lnTo>
                <a:lnTo>
                  <a:pt x="1684158" y="341371"/>
                </a:lnTo>
                <a:lnTo>
                  <a:pt x="1685043" y="336058"/>
                </a:lnTo>
                <a:lnTo>
                  <a:pt x="1694300" y="314808"/>
                </a:lnTo>
                <a:lnTo>
                  <a:pt x="1694863" y="305712"/>
                </a:lnTo>
                <a:lnTo>
                  <a:pt x="1708225" y="281323"/>
                </a:lnTo>
                <a:lnTo>
                  <a:pt x="1726980" y="255082"/>
                </a:lnTo>
                <a:lnTo>
                  <a:pt x="1726738" y="249609"/>
                </a:lnTo>
                <a:lnTo>
                  <a:pt x="1875570" y="250172"/>
                </a:lnTo>
                <a:lnTo>
                  <a:pt x="1875570" y="250172"/>
                </a:lnTo>
                <a:lnTo>
                  <a:pt x="1878790" y="289292"/>
                </a:lnTo>
                <a:lnTo>
                  <a:pt x="1875328" y="300963"/>
                </a:lnTo>
                <a:lnTo>
                  <a:pt x="1876777" y="319235"/>
                </a:lnTo>
                <a:lnTo>
                  <a:pt x="1878709" y="324709"/>
                </a:lnTo>
                <a:lnTo>
                  <a:pt x="1892393" y="331550"/>
                </a:lnTo>
                <a:lnTo>
                  <a:pt x="1893842" y="334851"/>
                </a:lnTo>
                <a:lnTo>
                  <a:pt x="1891025" y="340405"/>
                </a:lnTo>
                <a:lnTo>
                  <a:pt x="1890622" y="357389"/>
                </a:lnTo>
                <a:lnTo>
                  <a:pt x="1905352" y="373407"/>
                </a:lnTo>
                <a:lnTo>
                  <a:pt x="1908250" y="374936"/>
                </a:lnTo>
                <a:lnTo>
                  <a:pt x="1913884" y="373487"/>
                </a:lnTo>
                <a:lnTo>
                  <a:pt x="1928695" y="383388"/>
                </a:lnTo>
                <a:lnTo>
                  <a:pt x="1933122" y="398118"/>
                </a:lnTo>
                <a:lnTo>
                  <a:pt x="1933444" y="405604"/>
                </a:lnTo>
                <a:lnTo>
                  <a:pt x="1935859" y="409226"/>
                </a:lnTo>
                <a:lnTo>
                  <a:pt x="1973208" y="439571"/>
                </a:lnTo>
                <a:lnTo>
                  <a:pt x="2010074" y="460016"/>
                </a:lnTo>
                <a:lnTo>
                  <a:pt x="2015145" y="467261"/>
                </a:lnTo>
                <a:lnTo>
                  <a:pt x="2026011" y="476035"/>
                </a:lnTo>
                <a:lnTo>
                  <a:pt x="2041144" y="481428"/>
                </a:lnTo>
                <a:lnTo>
                  <a:pt x="2060221" y="491972"/>
                </a:lnTo>
                <a:lnTo>
                  <a:pt x="2078412" y="497204"/>
                </a:lnTo>
                <a:lnTo>
                  <a:pt x="2089359" y="498412"/>
                </a:lnTo>
                <a:lnTo>
                  <a:pt x="2099984" y="505012"/>
                </a:lnTo>
                <a:lnTo>
                  <a:pt x="2100628" y="509922"/>
                </a:lnTo>
                <a:lnTo>
                  <a:pt x="2110851" y="520708"/>
                </a:lnTo>
                <a:lnTo>
                  <a:pt x="2132584" y="532299"/>
                </a:lnTo>
                <a:lnTo>
                  <a:pt x="2141438" y="549766"/>
                </a:lnTo>
                <a:lnTo>
                  <a:pt x="2156490" y="556125"/>
                </a:lnTo>
                <a:lnTo>
                  <a:pt x="2163332" y="551215"/>
                </a:lnTo>
                <a:lnTo>
                  <a:pt x="2174440" y="548398"/>
                </a:lnTo>
                <a:lnTo>
                  <a:pt x="2175970" y="552261"/>
                </a:lnTo>
                <a:lnTo>
                  <a:pt x="2174923" y="558540"/>
                </a:lnTo>
                <a:lnTo>
                  <a:pt x="2189492" y="571982"/>
                </a:lnTo>
                <a:lnTo>
                  <a:pt x="1948818" y="1089069"/>
                </a:lnTo>
                <a:lnTo>
                  <a:pt x="1942540" y="1099614"/>
                </a:lnTo>
                <a:lnTo>
                  <a:pt x="1930868" y="1108709"/>
                </a:lnTo>
                <a:lnTo>
                  <a:pt x="1926200" y="1116517"/>
                </a:lnTo>
                <a:lnTo>
                  <a:pt x="1925958" y="1125613"/>
                </a:lnTo>
                <a:lnTo>
                  <a:pt x="1932559" y="1144368"/>
                </a:lnTo>
                <a:lnTo>
                  <a:pt x="1935618" y="1148956"/>
                </a:lnTo>
                <a:lnTo>
                  <a:pt x="1944230" y="1153624"/>
                </a:lnTo>
                <a:lnTo>
                  <a:pt x="1956948" y="1166181"/>
                </a:lnTo>
                <a:lnTo>
                  <a:pt x="1962100" y="1176323"/>
                </a:lnTo>
                <a:lnTo>
                  <a:pt x="1963307" y="1192100"/>
                </a:lnTo>
                <a:lnTo>
                  <a:pt x="1967895" y="1196688"/>
                </a:lnTo>
                <a:lnTo>
                  <a:pt x="1967895" y="1196688"/>
                </a:lnTo>
                <a:lnTo>
                  <a:pt x="1958397" y="1206347"/>
                </a:lnTo>
                <a:lnTo>
                  <a:pt x="1956787" y="1211257"/>
                </a:lnTo>
                <a:lnTo>
                  <a:pt x="1956304" y="1217375"/>
                </a:lnTo>
                <a:lnTo>
                  <a:pt x="1959041" y="1224136"/>
                </a:lnTo>
                <a:lnTo>
                  <a:pt x="1956868" y="1232266"/>
                </a:lnTo>
                <a:lnTo>
                  <a:pt x="1947209" y="1246916"/>
                </a:lnTo>
                <a:lnTo>
                  <a:pt x="1940286" y="1252067"/>
                </a:lnTo>
                <a:lnTo>
                  <a:pt x="1936905" y="1258909"/>
                </a:lnTo>
                <a:lnTo>
                  <a:pt x="1937710" y="1265751"/>
                </a:lnTo>
                <a:lnTo>
                  <a:pt x="1943023" y="1276779"/>
                </a:lnTo>
                <a:lnTo>
                  <a:pt x="1946726" y="1292394"/>
                </a:lnTo>
                <a:lnTo>
                  <a:pt x="1935618" y="1326362"/>
                </a:lnTo>
                <a:lnTo>
                  <a:pt x="1926119" y="1368379"/>
                </a:lnTo>
                <a:lnTo>
                  <a:pt x="1916380" y="1374256"/>
                </a:lnTo>
                <a:lnTo>
                  <a:pt x="1531221" y="1376831"/>
                </a:lnTo>
                <a:lnTo>
                  <a:pt x="1531221" y="1376831"/>
                </a:lnTo>
                <a:lnTo>
                  <a:pt x="1531543" y="1371197"/>
                </a:lnTo>
                <a:lnTo>
                  <a:pt x="1528645" y="1368138"/>
                </a:lnTo>
                <a:lnTo>
                  <a:pt x="1517457" y="1365884"/>
                </a:lnTo>
                <a:lnTo>
                  <a:pt x="1502002" y="1374577"/>
                </a:lnTo>
                <a:lnTo>
                  <a:pt x="1497655" y="1388583"/>
                </a:lnTo>
                <a:lnTo>
                  <a:pt x="1492182" y="1390113"/>
                </a:lnTo>
                <a:lnTo>
                  <a:pt x="1466102" y="1378200"/>
                </a:lnTo>
                <a:lnTo>
                  <a:pt x="1460629" y="1355018"/>
                </a:lnTo>
                <a:lnTo>
                  <a:pt x="1455638" y="1353408"/>
                </a:lnTo>
                <a:lnTo>
                  <a:pt x="1447750" y="1354454"/>
                </a:lnTo>
                <a:lnTo>
                  <a:pt x="1444047" y="1352764"/>
                </a:lnTo>
                <a:lnTo>
                  <a:pt x="1433986" y="1326443"/>
                </a:lnTo>
                <a:lnTo>
                  <a:pt x="1413540" y="1318554"/>
                </a:lnTo>
                <a:lnTo>
                  <a:pt x="1402835" y="1308332"/>
                </a:lnTo>
                <a:lnTo>
                  <a:pt x="1396395" y="1292958"/>
                </a:lnTo>
                <a:lnTo>
                  <a:pt x="1392773" y="1289013"/>
                </a:lnTo>
                <a:lnTo>
                  <a:pt x="1375467" y="1279918"/>
                </a:lnTo>
                <a:lnTo>
                  <a:pt x="1288615" y="1280401"/>
                </a:lnTo>
                <a:lnTo>
                  <a:pt x="1277507" y="1301007"/>
                </a:lnTo>
                <a:lnTo>
                  <a:pt x="1263662" y="1305032"/>
                </a:lnTo>
                <a:lnTo>
                  <a:pt x="1264387" y="1314449"/>
                </a:lnTo>
                <a:lnTo>
                  <a:pt x="1262294" y="1316220"/>
                </a:lnTo>
                <a:lnTo>
                  <a:pt x="1242332" y="1320486"/>
                </a:lnTo>
                <a:lnTo>
                  <a:pt x="1232753" y="1333285"/>
                </a:lnTo>
                <a:lnTo>
                  <a:pt x="1232351" y="1338678"/>
                </a:lnTo>
                <a:lnTo>
                  <a:pt x="1239595" y="1344312"/>
                </a:lnTo>
                <a:lnTo>
                  <a:pt x="1240963" y="1347934"/>
                </a:lnTo>
                <a:lnTo>
                  <a:pt x="1238066" y="1356145"/>
                </a:lnTo>
                <a:lnTo>
                  <a:pt x="1231546" y="1365401"/>
                </a:lnTo>
                <a:lnTo>
                  <a:pt x="1214964" y="1375141"/>
                </a:lnTo>
                <a:lnTo>
                  <a:pt x="1214079" y="1389710"/>
                </a:lnTo>
                <a:lnTo>
                  <a:pt x="1216011" y="1401462"/>
                </a:lnTo>
                <a:lnTo>
                  <a:pt x="1184860" y="1397759"/>
                </a:lnTo>
                <a:lnTo>
                  <a:pt x="1167715" y="1400818"/>
                </a:lnTo>
                <a:lnTo>
                  <a:pt x="1158056" y="1409431"/>
                </a:lnTo>
                <a:lnTo>
                  <a:pt x="1143647" y="1408626"/>
                </a:lnTo>
                <a:lnTo>
                  <a:pt x="1136886" y="1404199"/>
                </a:lnTo>
                <a:lnTo>
                  <a:pt x="1133183" y="1404038"/>
                </a:lnTo>
                <a:lnTo>
                  <a:pt x="1119097" y="1414180"/>
                </a:lnTo>
                <a:lnTo>
                  <a:pt x="1114831" y="1420941"/>
                </a:lnTo>
                <a:lnTo>
                  <a:pt x="1116924" y="1435028"/>
                </a:lnTo>
                <a:lnTo>
                  <a:pt x="1096479" y="1460463"/>
                </a:lnTo>
                <a:lnTo>
                  <a:pt x="1091005" y="1461107"/>
                </a:lnTo>
                <a:lnTo>
                  <a:pt x="1085531" y="1456841"/>
                </a:lnTo>
                <a:lnTo>
                  <a:pt x="1080380" y="1438650"/>
                </a:lnTo>
                <a:lnTo>
                  <a:pt x="1077321" y="1437925"/>
                </a:lnTo>
                <a:lnTo>
                  <a:pt x="1062510" y="1446136"/>
                </a:lnTo>
                <a:lnTo>
                  <a:pt x="1052046" y="1455875"/>
                </a:lnTo>
                <a:lnTo>
                  <a:pt x="1041019" y="1459015"/>
                </a:lnTo>
                <a:lnTo>
                  <a:pt x="1034821" y="1457968"/>
                </a:lnTo>
                <a:lnTo>
                  <a:pt x="1026128" y="1461993"/>
                </a:lnTo>
                <a:lnTo>
                  <a:pt x="1022827" y="1466259"/>
                </a:lnTo>
                <a:lnTo>
                  <a:pt x="1021781" y="1472054"/>
                </a:lnTo>
                <a:lnTo>
                  <a:pt x="1011961" y="1478413"/>
                </a:lnTo>
                <a:lnTo>
                  <a:pt x="1008983" y="1478574"/>
                </a:lnTo>
                <a:lnTo>
                  <a:pt x="990389" y="1459819"/>
                </a:lnTo>
                <a:lnTo>
                  <a:pt x="984593" y="1456841"/>
                </a:lnTo>
                <a:lnTo>
                  <a:pt x="961492" y="1459498"/>
                </a:lnTo>
                <a:lnTo>
                  <a:pt x="929617" y="1457405"/>
                </a:lnTo>
                <a:lnTo>
                  <a:pt x="930904" y="1467788"/>
                </a:lnTo>
                <a:lnTo>
                  <a:pt x="929697" y="1472296"/>
                </a:lnTo>
                <a:lnTo>
                  <a:pt x="917221" y="1486865"/>
                </a:lnTo>
                <a:lnTo>
                  <a:pt x="901766" y="1491534"/>
                </a:lnTo>
                <a:lnTo>
                  <a:pt x="875525" y="1512140"/>
                </a:lnTo>
                <a:lnTo>
                  <a:pt x="875525" y="1512140"/>
                </a:lnTo>
                <a:lnTo>
                  <a:pt x="646037" y="1414502"/>
                </a:lnTo>
                <a:lnTo>
                  <a:pt x="433213" y="1300443"/>
                </a:lnTo>
                <a:lnTo>
                  <a:pt x="335495" y="1275169"/>
                </a:lnTo>
                <a:lnTo>
                  <a:pt x="145049" y="1229610"/>
                </a:lnTo>
                <a:lnTo>
                  <a:pt x="563" y="1169401"/>
                </a:lnTo>
                <a:lnTo>
                  <a:pt x="563" y="1169401"/>
                </a:lnTo>
                <a:lnTo>
                  <a:pt x="0" y="1164169"/>
                </a:lnTo>
                <a:lnTo>
                  <a:pt x="5635" y="1140665"/>
                </a:lnTo>
                <a:lnTo>
                  <a:pt x="15455" y="1129396"/>
                </a:lnTo>
                <a:lnTo>
                  <a:pt x="55057" y="1101465"/>
                </a:lnTo>
                <a:lnTo>
                  <a:pt x="73249" y="1099533"/>
                </a:lnTo>
                <a:lnTo>
                  <a:pt x="77032" y="1097118"/>
                </a:lnTo>
                <a:lnTo>
                  <a:pt x="84920" y="1084561"/>
                </a:lnTo>
                <a:lnTo>
                  <a:pt x="85564" y="1076271"/>
                </a:lnTo>
                <a:lnTo>
                  <a:pt x="71558" y="1040129"/>
                </a:lnTo>
                <a:lnTo>
                  <a:pt x="74617" y="1030550"/>
                </a:lnTo>
                <a:lnTo>
                  <a:pt x="84115" y="1012923"/>
                </a:lnTo>
                <a:lnTo>
                  <a:pt x="94418" y="1002298"/>
                </a:lnTo>
                <a:lnTo>
                  <a:pt x="101824" y="992236"/>
                </a:lnTo>
                <a:lnTo>
                  <a:pt x="105205" y="984348"/>
                </a:lnTo>
                <a:lnTo>
                  <a:pt x="107619" y="970342"/>
                </a:lnTo>
                <a:lnTo>
                  <a:pt x="105285" y="959717"/>
                </a:lnTo>
                <a:lnTo>
                  <a:pt x="110678" y="943296"/>
                </a:lnTo>
                <a:lnTo>
                  <a:pt x="113173" y="924702"/>
                </a:lnTo>
                <a:lnTo>
                  <a:pt x="119049" y="918665"/>
                </a:lnTo>
                <a:lnTo>
                  <a:pt x="148510" y="905545"/>
                </a:lnTo>
                <a:lnTo>
                  <a:pt x="166138" y="895644"/>
                </a:lnTo>
                <a:lnTo>
                  <a:pt x="175394" y="887273"/>
                </a:lnTo>
                <a:lnTo>
                  <a:pt x="178936" y="876004"/>
                </a:lnTo>
                <a:lnTo>
                  <a:pt x="185215" y="873026"/>
                </a:lnTo>
                <a:lnTo>
                  <a:pt x="196564" y="872140"/>
                </a:lnTo>
                <a:lnTo>
                  <a:pt x="209845" y="864655"/>
                </a:lnTo>
                <a:lnTo>
                  <a:pt x="238340" y="842680"/>
                </a:lnTo>
                <a:lnTo>
                  <a:pt x="257819" y="839219"/>
                </a:lnTo>
                <a:lnTo>
                  <a:pt x="269974" y="841553"/>
                </a:lnTo>
                <a:lnTo>
                  <a:pt x="303700" y="831733"/>
                </a:lnTo>
                <a:lnTo>
                  <a:pt x="315774" y="825535"/>
                </a:lnTo>
                <a:lnTo>
                  <a:pt x="330424" y="822637"/>
                </a:lnTo>
                <a:lnTo>
                  <a:pt x="357228" y="825696"/>
                </a:lnTo>
                <a:lnTo>
                  <a:pt x="367692" y="812898"/>
                </a:lnTo>
                <a:lnTo>
                  <a:pt x="372763" y="801226"/>
                </a:lnTo>
                <a:lnTo>
                  <a:pt x="381537" y="796316"/>
                </a:lnTo>
                <a:lnTo>
                  <a:pt x="398762" y="797926"/>
                </a:lnTo>
                <a:lnTo>
                  <a:pt x="403914" y="802272"/>
                </a:lnTo>
                <a:lnTo>
                  <a:pt x="414539" y="800341"/>
                </a:lnTo>
                <a:lnTo>
                  <a:pt x="423393" y="794384"/>
                </a:lnTo>
                <a:lnTo>
                  <a:pt x="437157" y="795350"/>
                </a:lnTo>
                <a:lnTo>
                  <a:pt x="439653" y="799616"/>
                </a:lnTo>
                <a:lnTo>
                  <a:pt x="439492" y="809114"/>
                </a:lnTo>
                <a:lnTo>
                  <a:pt x="452451" y="819498"/>
                </a:lnTo>
                <a:lnTo>
                  <a:pt x="475231" y="820142"/>
                </a:lnTo>
                <a:lnTo>
                  <a:pt x="479899" y="816922"/>
                </a:lnTo>
                <a:lnTo>
                  <a:pt x="483602" y="810644"/>
                </a:lnTo>
                <a:lnTo>
                  <a:pt x="482716" y="807505"/>
                </a:lnTo>
                <a:lnTo>
                  <a:pt x="492134" y="767902"/>
                </a:lnTo>
                <a:lnTo>
                  <a:pt x="546064" y="468710"/>
                </a:lnTo>
                <a:lnTo>
                  <a:pt x="555402" y="445206"/>
                </a:lnTo>
                <a:lnTo>
                  <a:pt x="547433" y="405282"/>
                </a:lnTo>
                <a:lnTo>
                  <a:pt x="548399" y="403189"/>
                </a:lnTo>
                <a:lnTo>
                  <a:pt x="537935" y="394737"/>
                </a:lnTo>
                <a:lnTo>
                  <a:pt x="526022" y="372602"/>
                </a:lnTo>
                <a:lnTo>
                  <a:pt x="525700" y="368658"/>
                </a:lnTo>
                <a:lnTo>
                  <a:pt x="530932" y="357469"/>
                </a:lnTo>
                <a:lnTo>
                  <a:pt x="526746" y="343141"/>
                </a:lnTo>
                <a:lnTo>
                  <a:pt x="523768" y="339922"/>
                </a:lnTo>
                <a:lnTo>
                  <a:pt x="510084" y="335173"/>
                </a:lnTo>
                <a:lnTo>
                  <a:pt x="485695" y="316257"/>
                </a:lnTo>
                <a:lnTo>
                  <a:pt x="470079" y="297904"/>
                </a:lnTo>
                <a:lnTo>
                  <a:pt x="471689" y="205257"/>
                </a:lnTo>
                <a:lnTo>
                  <a:pt x="503001" y="203164"/>
                </a:lnTo>
                <a:lnTo>
                  <a:pt x="517087" y="193747"/>
                </a:lnTo>
                <a:lnTo>
                  <a:pt x="545260" y="186341"/>
                </a:lnTo>
                <a:lnTo>
                  <a:pt x="566832" y="200508"/>
                </a:lnTo>
                <a:lnTo>
                  <a:pt x="576652" y="201393"/>
                </a:lnTo>
                <a:lnTo>
                  <a:pt x="586874" y="197932"/>
                </a:lnTo>
                <a:lnTo>
                  <a:pt x="582930" y="184329"/>
                </a:lnTo>
                <a:lnTo>
                  <a:pt x="585345" y="170484"/>
                </a:lnTo>
                <a:lnTo>
                  <a:pt x="574317" y="153581"/>
                </a:lnTo>
                <a:lnTo>
                  <a:pt x="569729" y="149234"/>
                </a:lnTo>
                <a:lnTo>
                  <a:pt x="560473" y="144404"/>
                </a:lnTo>
                <a:lnTo>
                  <a:pt x="548318" y="148671"/>
                </a:lnTo>
                <a:lnTo>
                  <a:pt x="525861" y="143760"/>
                </a:lnTo>
                <a:lnTo>
                  <a:pt x="497125" y="144485"/>
                </a:lnTo>
                <a:lnTo>
                  <a:pt x="496642" y="64797"/>
                </a:lnTo>
                <a:lnTo>
                  <a:pt x="504369" y="65119"/>
                </a:lnTo>
                <a:lnTo>
                  <a:pt x="514994" y="60450"/>
                </a:lnTo>
                <a:lnTo>
                  <a:pt x="533347" y="55621"/>
                </a:lnTo>
                <a:lnTo>
                  <a:pt x="556207" y="62624"/>
                </a:lnTo>
                <a:lnTo>
                  <a:pt x="709385" y="63106"/>
                </a:lnTo>
                <a:lnTo>
                  <a:pt x="705682" y="57794"/>
                </a:lnTo>
                <a:lnTo>
                  <a:pt x="699323" y="56667"/>
                </a:lnTo>
                <a:lnTo>
                  <a:pt x="696264" y="47008"/>
                </a:lnTo>
                <a:lnTo>
                  <a:pt x="703911" y="31473"/>
                </a:lnTo>
                <a:lnTo>
                  <a:pt x="715422" y="34692"/>
                </a:lnTo>
                <a:lnTo>
                  <a:pt x="720332" y="46927"/>
                </a:lnTo>
                <a:lnTo>
                  <a:pt x="727335" y="57552"/>
                </a:lnTo>
                <a:lnTo>
                  <a:pt x="732647" y="60370"/>
                </a:lnTo>
                <a:lnTo>
                  <a:pt x="739328" y="60450"/>
                </a:lnTo>
                <a:lnTo>
                  <a:pt x="752287" y="55540"/>
                </a:lnTo>
                <a:lnTo>
                  <a:pt x="767903" y="38717"/>
                </a:lnTo>
                <a:lnTo>
                  <a:pt x="770479" y="31956"/>
                </a:lnTo>
                <a:lnTo>
                  <a:pt x="780624" y="21975"/>
                </a:lnTo>
                <a:lnTo>
                  <a:pt x="801150" y="10786"/>
                </a:lnTo>
                <a:lnTo>
                  <a:pt x="811533" y="14489"/>
                </a:lnTo>
                <a:lnTo>
                  <a:pt x="820951" y="35256"/>
                </a:lnTo>
                <a:lnTo>
                  <a:pt x="833991" y="51274"/>
                </a:lnTo>
                <a:lnTo>
                  <a:pt x="839947" y="61738"/>
                </a:lnTo>
                <a:lnTo>
                  <a:pt x="845260" y="76066"/>
                </a:lnTo>
                <a:lnTo>
                  <a:pt x="847111" y="88542"/>
                </a:lnTo>
                <a:lnTo>
                  <a:pt x="843167" y="117761"/>
                </a:lnTo>
                <a:lnTo>
                  <a:pt x="844777" y="131928"/>
                </a:lnTo>
                <a:lnTo>
                  <a:pt x="870535" y="125891"/>
                </a:lnTo>
                <a:lnTo>
                  <a:pt x="937424" y="182719"/>
                </a:lnTo>
                <a:lnTo>
                  <a:pt x="943783" y="184973"/>
                </a:lnTo>
                <a:lnTo>
                  <a:pt x="963907" y="186663"/>
                </a:lnTo>
                <a:lnTo>
                  <a:pt x="982420" y="178614"/>
                </a:lnTo>
                <a:lnTo>
                  <a:pt x="996104" y="164930"/>
                </a:lnTo>
                <a:lnTo>
                  <a:pt x="1013088" y="155593"/>
                </a:lnTo>
                <a:lnTo>
                  <a:pt x="1030716" y="154707"/>
                </a:lnTo>
                <a:lnTo>
                  <a:pt x="1035223" y="157042"/>
                </a:lnTo>
                <a:lnTo>
                  <a:pt x="1041421" y="165735"/>
                </a:lnTo>
                <a:lnTo>
                  <a:pt x="1041260" y="173543"/>
                </a:lnTo>
                <a:lnTo>
                  <a:pt x="1032326" y="187227"/>
                </a:lnTo>
                <a:lnTo>
                  <a:pt x="1035304" y="195115"/>
                </a:lnTo>
                <a:lnTo>
                  <a:pt x="1039972" y="197288"/>
                </a:lnTo>
                <a:lnTo>
                  <a:pt x="1050678" y="191493"/>
                </a:lnTo>
                <a:lnTo>
                  <a:pt x="1055186" y="184168"/>
                </a:lnTo>
                <a:lnTo>
                  <a:pt x="1057037" y="173784"/>
                </a:lnTo>
                <a:lnTo>
                  <a:pt x="1065086" y="164447"/>
                </a:lnTo>
                <a:lnTo>
                  <a:pt x="1068869" y="162596"/>
                </a:lnTo>
                <a:lnTo>
                  <a:pt x="1076919" y="164045"/>
                </a:lnTo>
                <a:lnTo>
                  <a:pt x="1081346" y="162596"/>
                </a:lnTo>
                <a:lnTo>
                  <a:pt x="1084646" y="157283"/>
                </a:lnTo>
                <a:lnTo>
                  <a:pt x="1088349" y="138689"/>
                </a:lnTo>
                <a:lnTo>
                  <a:pt x="1092454" y="135711"/>
                </a:lnTo>
                <a:lnTo>
                  <a:pt x="1104608" y="132813"/>
                </a:lnTo>
                <a:lnTo>
                  <a:pt x="1128193" y="118566"/>
                </a:lnTo>
                <a:lnTo>
                  <a:pt x="1136001" y="122993"/>
                </a:lnTo>
                <a:lnTo>
                  <a:pt x="1143486" y="120659"/>
                </a:lnTo>
                <a:lnTo>
                  <a:pt x="1156365" y="112288"/>
                </a:lnTo>
                <a:lnTo>
                  <a:pt x="1164576" y="99328"/>
                </a:lnTo>
                <a:lnTo>
                  <a:pt x="1181560" y="89589"/>
                </a:lnTo>
                <a:lnTo>
                  <a:pt x="1197900" y="94016"/>
                </a:lnTo>
                <a:lnTo>
                  <a:pt x="1216896" y="80734"/>
                </a:lnTo>
                <a:lnTo>
                  <a:pt x="1221323" y="74134"/>
                </a:lnTo>
                <a:lnTo>
                  <a:pt x="1224865" y="52723"/>
                </a:lnTo>
                <a:lnTo>
                  <a:pt x="1224623" y="42339"/>
                </a:lnTo>
                <a:lnTo>
                  <a:pt x="1230821" y="34934"/>
                </a:lnTo>
                <a:lnTo>
                  <a:pt x="1239112" y="31553"/>
                </a:lnTo>
                <a:lnTo>
                  <a:pt x="1253118" y="31392"/>
                </a:lnTo>
                <a:lnTo>
                  <a:pt x="1263904" y="28253"/>
                </a:lnTo>
                <a:lnTo>
                  <a:pt x="1280485" y="15374"/>
                </a:lnTo>
                <a:lnTo>
                  <a:pt x="1288213" y="12396"/>
                </a:lnTo>
                <a:lnTo>
                  <a:pt x="1306565" y="9981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2507806" y="115107"/>
            <a:ext cx="614724" cy="694411"/>
          </a:xfrm>
          <a:custGeom>
            <a:avLst/>
            <a:gdLst>
              <a:gd name="connsiteX0" fmla="*/ 361252 w 614724"/>
              <a:gd name="connsiteY0" fmla="*/ 691193 h 694411"/>
              <a:gd name="connsiteX1" fmla="*/ 353686 w 614724"/>
              <a:gd name="connsiteY1" fmla="*/ 690710 h 694411"/>
              <a:gd name="connsiteX2" fmla="*/ 347488 w 614724"/>
              <a:gd name="connsiteY2" fmla="*/ 693446 h 694411"/>
              <a:gd name="connsiteX3" fmla="*/ 337024 w 614724"/>
              <a:gd name="connsiteY3" fmla="*/ 694412 h 694411"/>
              <a:gd name="connsiteX4" fmla="*/ 314566 w 614724"/>
              <a:gd name="connsiteY4" fmla="*/ 688939 h 694411"/>
              <a:gd name="connsiteX5" fmla="*/ 302895 w 614724"/>
              <a:gd name="connsiteY5" fmla="*/ 680648 h 694411"/>
              <a:gd name="connsiteX6" fmla="*/ 299434 w 614724"/>
              <a:gd name="connsiteY6" fmla="*/ 668575 h 694411"/>
              <a:gd name="connsiteX7" fmla="*/ 284382 w 614724"/>
              <a:gd name="connsiteY7" fmla="*/ 657386 h 694411"/>
              <a:gd name="connsiteX8" fmla="*/ 283496 w 614724"/>
              <a:gd name="connsiteY8" fmla="*/ 646922 h 694411"/>
              <a:gd name="connsiteX9" fmla="*/ 285186 w 614724"/>
              <a:gd name="connsiteY9" fmla="*/ 641368 h 694411"/>
              <a:gd name="connsiteX10" fmla="*/ 282691 w 614724"/>
              <a:gd name="connsiteY10" fmla="*/ 628650 h 694411"/>
              <a:gd name="connsiteX11" fmla="*/ 280035 w 614724"/>
              <a:gd name="connsiteY11" fmla="*/ 624867 h 694411"/>
              <a:gd name="connsiteX12" fmla="*/ 272388 w 614724"/>
              <a:gd name="connsiteY12" fmla="*/ 623337 h 694411"/>
              <a:gd name="connsiteX13" fmla="*/ 269088 w 614724"/>
              <a:gd name="connsiteY13" fmla="*/ 615771 h 694411"/>
              <a:gd name="connsiteX14" fmla="*/ 269732 w 614724"/>
              <a:gd name="connsiteY14" fmla="*/ 596211 h 694411"/>
              <a:gd name="connsiteX15" fmla="*/ 246147 w 614724"/>
              <a:gd name="connsiteY15" fmla="*/ 569810 h 694411"/>
              <a:gd name="connsiteX16" fmla="*/ 239869 w 614724"/>
              <a:gd name="connsiteY16" fmla="*/ 572707 h 694411"/>
              <a:gd name="connsiteX17" fmla="*/ 233268 w 614724"/>
              <a:gd name="connsiteY17" fmla="*/ 571178 h 694411"/>
              <a:gd name="connsiteX18" fmla="*/ 221194 w 614724"/>
              <a:gd name="connsiteY18" fmla="*/ 543166 h 694411"/>
              <a:gd name="connsiteX19" fmla="*/ 222241 w 614724"/>
              <a:gd name="connsiteY19" fmla="*/ 530449 h 694411"/>
              <a:gd name="connsiteX20" fmla="*/ 217492 w 614724"/>
              <a:gd name="connsiteY20" fmla="*/ 515879 h 694411"/>
              <a:gd name="connsiteX21" fmla="*/ 212501 w 614724"/>
              <a:gd name="connsiteY21" fmla="*/ 511372 h 694411"/>
              <a:gd name="connsiteX22" fmla="*/ 207108 w 614724"/>
              <a:gd name="connsiteY22" fmla="*/ 499217 h 694411"/>
              <a:gd name="connsiteX23" fmla="*/ 205579 w 614724"/>
              <a:gd name="connsiteY23" fmla="*/ 482233 h 694411"/>
              <a:gd name="connsiteX24" fmla="*/ 209040 w 614724"/>
              <a:gd name="connsiteY24" fmla="*/ 456959 h 694411"/>
              <a:gd name="connsiteX25" fmla="*/ 207672 w 614724"/>
              <a:gd name="connsiteY25" fmla="*/ 454302 h 694411"/>
              <a:gd name="connsiteX26" fmla="*/ 186985 w 614724"/>
              <a:gd name="connsiteY26" fmla="*/ 448426 h 694411"/>
              <a:gd name="connsiteX27" fmla="*/ 170725 w 614724"/>
              <a:gd name="connsiteY27" fmla="*/ 430235 h 694411"/>
              <a:gd name="connsiteX28" fmla="*/ 164608 w 614724"/>
              <a:gd name="connsiteY28" fmla="*/ 407455 h 694411"/>
              <a:gd name="connsiteX29" fmla="*/ 166137 w 614724"/>
              <a:gd name="connsiteY29" fmla="*/ 401660 h 694411"/>
              <a:gd name="connsiteX30" fmla="*/ 171611 w 614724"/>
              <a:gd name="connsiteY30" fmla="*/ 399809 h 694411"/>
              <a:gd name="connsiteX31" fmla="*/ 167667 w 614724"/>
              <a:gd name="connsiteY31" fmla="*/ 390310 h 694411"/>
              <a:gd name="connsiteX32" fmla="*/ 162193 w 614724"/>
              <a:gd name="connsiteY32" fmla="*/ 390552 h 694411"/>
              <a:gd name="connsiteX33" fmla="*/ 139333 w 614724"/>
              <a:gd name="connsiteY33" fmla="*/ 369141 h 694411"/>
              <a:gd name="connsiteX34" fmla="*/ 131767 w 614724"/>
              <a:gd name="connsiteY34" fmla="*/ 370268 h 694411"/>
              <a:gd name="connsiteX35" fmla="*/ 128708 w 614724"/>
              <a:gd name="connsiteY35" fmla="*/ 373648 h 694411"/>
              <a:gd name="connsiteX36" fmla="*/ 118003 w 614724"/>
              <a:gd name="connsiteY36" fmla="*/ 374775 h 694411"/>
              <a:gd name="connsiteX37" fmla="*/ 111241 w 614724"/>
              <a:gd name="connsiteY37" fmla="*/ 372602 h 694411"/>
              <a:gd name="connsiteX38" fmla="*/ 104802 w 614724"/>
              <a:gd name="connsiteY38" fmla="*/ 364714 h 694411"/>
              <a:gd name="connsiteX39" fmla="*/ 95626 w 614724"/>
              <a:gd name="connsiteY39" fmla="*/ 357952 h 694411"/>
              <a:gd name="connsiteX40" fmla="*/ 86047 w 614724"/>
              <a:gd name="connsiteY40" fmla="*/ 356986 h 694411"/>
              <a:gd name="connsiteX41" fmla="*/ 82103 w 614724"/>
              <a:gd name="connsiteY41" fmla="*/ 346683 h 694411"/>
              <a:gd name="connsiteX42" fmla="*/ 76710 w 614724"/>
              <a:gd name="connsiteY42" fmla="*/ 340244 h 694411"/>
              <a:gd name="connsiteX43" fmla="*/ 61175 w 614724"/>
              <a:gd name="connsiteY43" fmla="*/ 331792 h 694411"/>
              <a:gd name="connsiteX44" fmla="*/ 50791 w 614724"/>
              <a:gd name="connsiteY44" fmla="*/ 327848 h 694411"/>
              <a:gd name="connsiteX45" fmla="*/ 23504 w 614724"/>
              <a:gd name="connsiteY45" fmla="*/ 324870 h 694411"/>
              <a:gd name="connsiteX46" fmla="*/ 14811 w 614724"/>
              <a:gd name="connsiteY46" fmla="*/ 327204 h 694411"/>
              <a:gd name="connsiteX47" fmla="*/ 5393 w 614724"/>
              <a:gd name="connsiteY47" fmla="*/ 327043 h 694411"/>
              <a:gd name="connsiteX48" fmla="*/ 2898 w 614724"/>
              <a:gd name="connsiteY48" fmla="*/ 322696 h 694411"/>
              <a:gd name="connsiteX49" fmla="*/ 966 w 614724"/>
              <a:gd name="connsiteY49" fmla="*/ 311105 h 694411"/>
              <a:gd name="connsiteX50" fmla="*/ 2978 w 614724"/>
              <a:gd name="connsiteY50" fmla="*/ 274561 h 694411"/>
              <a:gd name="connsiteX51" fmla="*/ 7969 w 614724"/>
              <a:gd name="connsiteY51" fmla="*/ 264097 h 694411"/>
              <a:gd name="connsiteX52" fmla="*/ 4991 w 614724"/>
              <a:gd name="connsiteY52" fmla="*/ 245584 h 694411"/>
              <a:gd name="connsiteX53" fmla="*/ 0 w 614724"/>
              <a:gd name="connsiteY53" fmla="*/ 240996 h 694411"/>
              <a:gd name="connsiteX54" fmla="*/ 0 w 614724"/>
              <a:gd name="connsiteY54" fmla="*/ 240996 h 694411"/>
              <a:gd name="connsiteX55" fmla="*/ 2817 w 614724"/>
              <a:gd name="connsiteY55" fmla="*/ 239306 h 694411"/>
              <a:gd name="connsiteX56" fmla="*/ 10786 w 614724"/>
              <a:gd name="connsiteY56" fmla="*/ 241720 h 694411"/>
              <a:gd name="connsiteX57" fmla="*/ 10705 w 614724"/>
              <a:gd name="connsiteY57" fmla="*/ 248240 h 694411"/>
              <a:gd name="connsiteX58" fmla="*/ 8371 w 614724"/>
              <a:gd name="connsiteY58" fmla="*/ 249689 h 694411"/>
              <a:gd name="connsiteX59" fmla="*/ 11108 w 614724"/>
              <a:gd name="connsiteY59" fmla="*/ 257497 h 694411"/>
              <a:gd name="connsiteX60" fmla="*/ 22941 w 614724"/>
              <a:gd name="connsiteY60" fmla="*/ 257014 h 694411"/>
              <a:gd name="connsiteX61" fmla="*/ 29541 w 614724"/>
              <a:gd name="connsiteY61" fmla="*/ 258865 h 694411"/>
              <a:gd name="connsiteX62" fmla="*/ 32358 w 614724"/>
              <a:gd name="connsiteY62" fmla="*/ 266110 h 694411"/>
              <a:gd name="connsiteX63" fmla="*/ 39119 w 614724"/>
              <a:gd name="connsiteY63" fmla="*/ 271825 h 694411"/>
              <a:gd name="connsiteX64" fmla="*/ 57230 w 614724"/>
              <a:gd name="connsiteY64" fmla="*/ 278103 h 694411"/>
              <a:gd name="connsiteX65" fmla="*/ 83713 w 614724"/>
              <a:gd name="connsiteY65" fmla="*/ 284140 h 694411"/>
              <a:gd name="connsiteX66" fmla="*/ 105929 w 614724"/>
              <a:gd name="connsiteY66" fmla="*/ 269812 h 694411"/>
              <a:gd name="connsiteX67" fmla="*/ 108746 w 614724"/>
              <a:gd name="connsiteY67" fmla="*/ 263695 h 694411"/>
              <a:gd name="connsiteX68" fmla="*/ 122671 w 614724"/>
              <a:gd name="connsiteY68" fmla="*/ 254277 h 694411"/>
              <a:gd name="connsiteX69" fmla="*/ 129352 w 614724"/>
              <a:gd name="connsiteY69" fmla="*/ 251943 h 694411"/>
              <a:gd name="connsiteX70" fmla="*/ 134906 w 614724"/>
              <a:gd name="connsiteY70" fmla="*/ 259509 h 694411"/>
              <a:gd name="connsiteX71" fmla="*/ 156720 w 614724"/>
              <a:gd name="connsiteY71" fmla="*/ 267076 h 694411"/>
              <a:gd name="connsiteX72" fmla="*/ 165413 w 614724"/>
              <a:gd name="connsiteY72" fmla="*/ 266110 h 694411"/>
              <a:gd name="connsiteX73" fmla="*/ 179258 w 614724"/>
              <a:gd name="connsiteY73" fmla="*/ 257980 h 694411"/>
              <a:gd name="connsiteX74" fmla="*/ 180224 w 614724"/>
              <a:gd name="connsiteY74" fmla="*/ 254599 h 694411"/>
              <a:gd name="connsiteX75" fmla="*/ 182799 w 614724"/>
              <a:gd name="connsiteY75" fmla="*/ 254841 h 694411"/>
              <a:gd name="connsiteX76" fmla="*/ 194551 w 614724"/>
              <a:gd name="connsiteY76" fmla="*/ 265305 h 694411"/>
              <a:gd name="connsiteX77" fmla="*/ 192942 w 614724"/>
              <a:gd name="connsiteY77" fmla="*/ 272308 h 694411"/>
              <a:gd name="connsiteX78" fmla="*/ 212018 w 614724"/>
              <a:gd name="connsiteY78" fmla="*/ 270939 h 694411"/>
              <a:gd name="connsiteX79" fmla="*/ 216124 w 614724"/>
              <a:gd name="connsiteY79" fmla="*/ 274964 h 694411"/>
              <a:gd name="connsiteX80" fmla="*/ 223770 w 614724"/>
              <a:gd name="connsiteY80" fmla="*/ 276332 h 694411"/>
              <a:gd name="connsiteX81" fmla="*/ 228761 w 614724"/>
              <a:gd name="connsiteY81" fmla="*/ 276252 h 694411"/>
              <a:gd name="connsiteX82" fmla="*/ 236086 w 614724"/>
              <a:gd name="connsiteY82" fmla="*/ 272388 h 694411"/>
              <a:gd name="connsiteX83" fmla="*/ 249528 w 614724"/>
              <a:gd name="connsiteY83" fmla="*/ 260314 h 694411"/>
              <a:gd name="connsiteX84" fmla="*/ 263856 w 614724"/>
              <a:gd name="connsiteY84" fmla="*/ 251460 h 694411"/>
              <a:gd name="connsiteX85" fmla="*/ 277942 w 614724"/>
              <a:gd name="connsiteY85" fmla="*/ 232947 h 694411"/>
              <a:gd name="connsiteX86" fmla="*/ 280920 w 614724"/>
              <a:gd name="connsiteY86" fmla="*/ 224897 h 694411"/>
              <a:gd name="connsiteX87" fmla="*/ 279310 w 614724"/>
              <a:gd name="connsiteY87" fmla="*/ 220551 h 694411"/>
              <a:gd name="connsiteX88" fmla="*/ 304505 w 614724"/>
              <a:gd name="connsiteY88" fmla="*/ 168230 h 694411"/>
              <a:gd name="connsiteX89" fmla="*/ 305390 w 614724"/>
              <a:gd name="connsiteY89" fmla="*/ 153581 h 694411"/>
              <a:gd name="connsiteX90" fmla="*/ 314325 w 614724"/>
              <a:gd name="connsiteY90" fmla="*/ 143116 h 694411"/>
              <a:gd name="connsiteX91" fmla="*/ 320201 w 614724"/>
              <a:gd name="connsiteY91" fmla="*/ 141587 h 694411"/>
              <a:gd name="connsiteX92" fmla="*/ 349178 w 614724"/>
              <a:gd name="connsiteY92" fmla="*/ 94982 h 694411"/>
              <a:gd name="connsiteX93" fmla="*/ 351030 w 614724"/>
              <a:gd name="connsiteY93" fmla="*/ 85725 h 694411"/>
              <a:gd name="connsiteX94" fmla="*/ 357791 w 614724"/>
              <a:gd name="connsiteY94" fmla="*/ 76066 h 694411"/>
              <a:gd name="connsiteX95" fmla="*/ 372199 w 614724"/>
              <a:gd name="connsiteY95" fmla="*/ 63589 h 694411"/>
              <a:gd name="connsiteX96" fmla="*/ 377270 w 614724"/>
              <a:gd name="connsiteY96" fmla="*/ 50228 h 694411"/>
              <a:gd name="connsiteX97" fmla="*/ 394254 w 614724"/>
              <a:gd name="connsiteY97" fmla="*/ 41051 h 694411"/>
              <a:gd name="connsiteX98" fmla="*/ 398038 w 614724"/>
              <a:gd name="connsiteY98" fmla="*/ 33646 h 694411"/>
              <a:gd name="connsiteX99" fmla="*/ 406409 w 614724"/>
              <a:gd name="connsiteY99" fmla="*/ 28977 h 694411"/>
              <a:gd name="connsiteX100" fmla="*/ 410916 w 614724"/>
              <a:gd name="connsiteY100" fmla="*/ 40729 h 694411"/>
              <a:gd name="connsiteX101" fmla="*/ 418000 w 614724"/>
              <a:gd name="connsiteY101" fmla="*/ 51676 h 694411"/>
              <a:gd name="connsiteX102" fmla="*/ 404557 w 614724"/>
              <a:gd name="connsiteY102" fmla="*/ 13040 h 694411"/>
              <a:gd name="connsiteX103" fmla="*/ 403994 w 614724"/>
              <a:gd name="connsiteY103" fmla="*/ 2656 h 694411"/>
              <a:gd name="connsiteX104" fmla="*/ 405443 w 614724"/>
              <a:gd name="connsiteY104" fmla="*/ 0 h 694411"/>
              <a:gd name="connsiteX105" fmla="*/ 432569 w 614724"/>
              <a:gd name="connsiteY105" fmla="*/ 19479 h 694411"/>
              <a:gd name="connsiteX106" fmla="*/ 441745 w 614724"/>
              <a:gd name="connsiteY106" fmla="*/ 29219 h 694411"/>
              <a:gd name="connsiteX107" fmla="*/ 449070 w 614724"/>
              <a:gd name="connsiteY107" fmla="*/ 39039 h 694411"/>
              <a:gd name="connsiteX108" fmla="*/ 453256 w 614724"/>
              <a:gd name="connsiteY108" fmla="*/ 48618 h 694411"/>
              <a:gd name="connsiteX109" fmla="*/ 453497 w 614724"/>
              <a:gd name="connsiteY109" fmla="*/ 61336 h 694411"/>
              <a:gd name="connsiteX110" fmla="*/ 457039 w 614724"/>
              <a:gd name="connsiteY110" fmla="*/ 63831 h 694411"/>
              <a:gd name="connsiteX111" fmla="*/ 459615 w 614724"/>
              <a:gd name="connsiteY111" fmla="*/ 59967 h 694411"/>
              <a:gd name="connsiteX112" fmla="*/ 462673 w 614724"/>
              <a:gd name="connsiteY112" fmla="*/ 59162 h 694411"/>
              <a:gd name="connsiteX113" fmla="*/ 464364 w 614724"/>
              <a:gd name="connsiteY113" fmla="*/ 62382 h 694411"/>
              <a:gd name="connsiteX114" fmla="*/ 466054 w 614724"/>
              <a:gd name="connsiteY114" fmla="*/ 125891 h 694411"/>
              <a:gd name="connsiteX115" fmla="*/ 471367 w 614724"/>
              <a:gd name="connsiteY115" fmla="*/ 157042 h 694411"/>
              <a:gd name="connsiteX116" fmla="*/ 493180 w 614724"/>
              <a:gd name="connsiteY116" fmla="*/ 205740 h 694411"/>
              <a:gd name="connsiteX117" fmla="*/ 514591 w 614724"/>
              <a:gd name="connsiteY117" fmla="*/ 277701 h 694411"/>
              <a:gd name="connsiteX118" fmla="*/ 541315 w 614724"/>
              <a:gd name="connsiteY118" fmla="*/ 317947 h 694411"/>
              <a:gd name="connsiteX119" fmla="*/ 549445 w 614724"/>
              <a:gd name="connsiteY119" fmla="*/ 320764 h 694411"/>
              <a:gd name="connsiteX120" fmla="*/ 575766 w 614724"/>
              <a:gd name="connsiteY120" fmla="*/ 320121 h 694411"/>
              <a:gd name="connsiteX121" fmla="*/ 598143 w 614724"/>
              <a:gd name="connsiteY121" fmla="*/ 327687 h 694411"/>
              <a:gd name="connsiteX122" fmla="*/ 608527 w 614724"/>
              <a:gd name="connsiteY122" fmla="*/ 334529 h 694411"/>
              <a:gd name="connsiteX123" fmla="*/ 614725 w 614724"/>
              <a:gd name="connsiteY123" fmla="*/ 355859 h 694411"/>
              <a:gd name="connsiteX124" fmla="*/ 613437 w 614724"/>
              <a:gd name="connsiteY124" fmla="*/ 382664 h 694411"/>
              <a:gd name="connsiteX125" fmla="*/ 603053 w 614724"/>
              <a:gd name="connsiteY125" fmla="*/ 390391 h 694411"/>
              <a:gd name="connsiteX126" fmla="*/ 589128 w 614724"/>
              <a:gd name="connsiteY126" fmla="*/ 393852 h 694411"/>
              <a:gd name="connsiteX127" fmla="*/ 586069 w 614724"/>
              <a:gd name="connsiteY127" fmla="*/ 396508 h 694411"/>
              <a:gd name="connsiteX128" fmla="*/ 600478 w 614724"/>
              <a:gd name="connsiteY128" fmla="*/ 395301 h 694411"/>
              <a:gd name="connsiteX129" fmla="*/ 608849 w 614724"/>
              <a:gd name="connsiteY129" fmla="*/ 391920 h 694411"/>
              <a:gd name="connsiteX130" fmla="*/ 611102 w 614724"/>
              <a:gd name="connsiteY130" fmla="*/ 393772 h 694411"/>
              <a:gd name="connsiteX131" fmla="*/ 612069 w 614724"/>
              <a:gd name="connsiteY131" fmla="*/ 398521 h 694411"/>
              <a:gd name="connsiteX132" fmla="*/ 610700 w 614724"/>
              <a:gd name="connsiteY132" fmla="*/ 404397 h 694411"/>
              <a:gd name="connsiteX133" fmla="*/ 570212 w 614724"/>
              <a:gd name="connsiteY133" fmla="*/ 437077 h 694411"/>
              <a:gd name="connsiteX134" fmla="*/ 560794 w 614724"/>
              <a:gd name="connsiteY134" fmla="*/ 453980 h 694411"/>
              <a:gd name="connsiteX135" fmla="*/ 543488 w 614724"/>
              <a:gd name="connsiteY135" fmla="*/ 465330 h 694411"/>
              <a:gd name="connsiteX136" fmla="*/ 527873 w 614724"/>
              <a:gd name="connsiteY136" fmla="*/ 495273 h 694411"/>
              <a:gd name="connsiteX137" fmla="*/ 504449 w 614724"/>
              <a:gd name="connsiteY137" fmla="*/ 523446 h 694411"/>
              <a:gd name="connsiteX138" fmla="*/ 498815 w 614724"/>
              <a:gd name="connsiteY138" fmla="*/ 527148 h 694411"/>
              <a:gd name="connsiteX139" fmla="*/ 491248 w 614724"/>
              <a:gd name="connsiteY139" fmla="*/ 526424 h 694411"/>
              <a:gd name="connsiteX140" fmla="*/ 479577 w 614724"/>
              <a:gd name="connsiteY140" fmla="*/ 530610 h 694411"/>
              <a:gd name="connsiteX141" fmla="*/ 462834 w 614724"/>
              <a:gd name="connsiteY141" fmla="*/ 554596 h 694411"/>
              <a:gd name="connsiteX142" fmla="*/ 462834 w 614724"/>
              <a:gd name="connsiteY142" fmla="*/ 554596 h 694411"/>
              <a:gd name="connsiteX143" fmla="*/ 452048 w 614724"/>
              <a:gd name="connsiteY143" fmla="*/ 555160 h 694411"/>
              <a:gd name="connsiteX144" fmla="*/ 446011 w 614724"/>
              <a:gd name="connsiteY144" fmla="*/ 562404 h 694411"/>
              <a:gd name="connsiteX145" fmla="*/ 446011 w 614724"/>
              <a:gd name="connsiteY145" fmla="*/ 562404 h 694411"/>
              <a:gd name="connsiteX146" fmla="*/ 434179 w 614724"/>
              <a:gd name="connsiteY146" fmla="*/ 575927 h 694411"/>
              <a:gd name="connsiteX147" fmla="*/ 426371 w 614724"/>
              <a:gd name="connsiteY147" fmla="*/ 593797 h 694411"/>
              <a:gd name="connsiteX148" fmla="*/ 417356 w 614724"/>
              <a:gd name="connsiteY148" fmla="*/ 608849 h 694411"/>
              <a:gd name="connsiteX149" fmla="*/ 410594 w 614724"/>
              <a:gd name="connsiteY149" fmla="*/ 614081 h 694411"/>
              <a:gd name="connsiteX150" fmla="*/ 386366 w 614724"/>
              <a:gd name="connsiteY150" fmla="*/ 641851 h 694411"/>
              <a:gd name="connsiteX151" fmla="*/ 383468 w 614724"/>
              <a:gd name="connsiteY151" fmla="*/ 661169 h 694411"/>
              <a:gd name="connsiteX152" fmla="*/ 384837 w 614724"/>
              <a:gd name="connsiteY152" fmla="*/ 675658 h 694411"/>
              <a:gd name="connsiteX153" fmla="*/ 369141 w 614724"/>
              <a:gd name="connsiteY153" fmla="*/ 690227 h 694411"/>
              <a:gd name="connsiteX154" fmla="*/ 361252 w 614724"/>
              <a:gd name="connsiteY154" fmla="*/ 691193 h 694411"/>
              <a:gd name="connsiteX155" fmla="*/ 549284 w 614724"/>
              <a:gd name="connsiteY155" fmla="*/ 312957 h 694411"/>
              <a:gd name="connsiteX156" fmla="*/ 545662 w 614724"/>
              <a:gd name="connsiteY156" fmla="*/ 310300 h 694411"/>
              <a:gd name="connsiteX157" fmla="*/ 536808 w 614724"/>
              <a:gd name="connsiteY157" fmla="*/ 295329 h 694411"/>
              <a:gd name="connsiteX158" fmla="*/ 537371 w 614724"/>
              <a:gd name="connsiteY158" fmla="*/ 288245 h 694411"/>
              <a:gd name="connsiteX159" fmla="*/ 539222 w 614724"/>
              <a:gd name="connsiteY159" fmla="*/ 284945 h 694411"/>
              <a:gd name="connsiteX160" fmla="*/ 552584 w 614724"/>
              <a:gd name="connsiteY160" fmla="*/ 281323 h 694411"/>
              <a:gd name="connsiteX161" fmla="*/ 556045 w 614724"/>
              <a:gd name="connsiteY161" fmla="*/ 284462 h 694411"/>
              <a:gd name="connsiteX162" fmla="*/ 562726 w 614724"/>
              <a:gd name="connsiteY162" fmla="*/ 302734 h 694411"/>
              <a:gd name="connsiteX163" fmla="*/ 554757 w 614724"/>
              <a:gd name="connsiteY163" fmla="*/ 311588 h 694411"/>
              <a:gd name="connsiteX164" fmla="*/ 549284 w 614724"/>
              <a:gd name="connsiteY164" fmla="*/ 312957 h 694411"/>
              <a:gd name="connsiteX165" fmla="*/ 569327 w 614724"/>
              <a:gd name="connsiteY165" fmla="*/ 454705 h 694411"/>
              <a:gd name="connsiteX166" fmla="*/ 566107 w 614724"/>
              <a:gd name="connsiteY166" fmla="*/ 452692 h 694411"/>
              <a:gd name="connsiteX167" fmla="*/ 565463 w 614724"/>
              <a:gd name="connsiteY167" fmla="*/ 446977 h 694411"/>
              <a:gd name="connsiteX168" fmla="*/ 574398 w 614724"/>
              <a:gd name="connsiteY168" fmla="*/ 438123 h 694411"/>
              <a:gd name="connsiteX169" fmla="*/ 581481 w 614724"/>
              <a:gd name="connsiteY169" fmla="*/ 436916 h 694411"/>
              <a:gd name="connsiteX170" fmla="*/ 591543 w 614724"/>
              <a:gd name="connsiteY170" fmla="*/ 438848 h 694411"/>
              <a:gd name="connsiteX171" fmla="*/ 595245 w 614724"/>
              <a:gd name="connsiteY171" fmla="*/ 437962 h 694411"/>
              <a:gd name="connsiteX172" fmla="*/ 598787 w 614724"/>
              <a:gd name="connsiteY172" fmla="*/ 432811 h 694411"/>
              <a:gd name="connsiteX173" fmla="*/ 599190 w 614724"/>
              <a:gd name="connsiteY173" fmla="*/ 437560 h 694411"/>
              <a:gd name="connsiteX174" fmla="*/ 591382 w 614724"/>
              <a:gd name="connsiteY174" fmla="*/ 449151 h 694411"/>
              <a:gd name="connsiteX175" fmla="*/ 583413 w 614724"/>
              <a:gd name="connsiteY175" fmla="*/ 453175 h 694411"/>
              <a:gd name="connsiteX176" fmla="*/ 569327 w 614724"/>
              <a:gd name="connsiteY176" fmla="*/ 454705 h 694411"/>
              <a:gd name="connsiteX177" fmla="*/ 597016 w 614724"/>
              <a:gd name="connsiteY177" fmla="*/ 431603 h 694411"/>
              <a:gd name="connsiteX178" fmla="*/ 590738 w 614724"/>
              <a:gd name="connsiteY178" fmla="*/ 429752 h 694411"/>
              <a:gd name="connsiteX179" fmla="*/ 590738 w 614724"/>
              <a:gd name="connsiteY179" fmla="*/ 425244 h 694411"/>
              <a:gd name="connsiteX180" fmla="*/ 596533 w 614724"/>
              <a:gd name="connsiteY180" fmla="*/ 416873 h 694411"/>
              <a:gd name="connsiteX181" fmla="*/ 606595 w 614724"/>
              <a:gd name="connsiteY181" fmla="*/ 416068 h 694411"/>
              <a:gd name="connsiteX182" fmla="*/ 608044 w 614724"/>
              <a:gd name="connsiteY182" fmla="*/ 418885 h 694411"/>
              <a:gd name="connsiteX183" fmla="*/ 607239 w 614724"/>
              <a:gd name="connsiteY183" fmla="*/ 422990 h 694411"/>
              <a:gd name="connsiteX184" fmla="*/ 597016 w 614724"/>
              <a:gd name="connsiteY184" fmla="*/ 431603 h 694411"/>
              <a:gd name="connsiteX185" fmla="*/ 539142 w 614724"/>
              <a:gd name="connsiteY185" fmla="*/ 283335 h 694411"/>
              <a:gd name="connsiteX186" fmla="*/ 533024 w 614724"/>
              <a:gd name="connsiteY186" fmla="*/ 279311 h 694411"/>
              <a:gd name="connsiteX187" fmla="*/ 535117 w 614724"/>
              <a:gd name="connsiteY187" fmla="*/ 272630 h 694411"/>
              <a:gd name="connsiteX188" fmla="*/ 542200 w 614724"/>
              <a:gd name="connsiteY188" fmla="*/ 271261 h 694411"/>
              <a:gd name="connsiteX189" fmla="*/ 549123 w 614724"/>
              <a:gd name="connsiteY189" fmla="*/ 273837 h 694411"/>
              <a:gd name="connsiteX190" fmla="*/ 549203 w 614724"/>
              <a:gd name="connsiteY190" fmla="*/ 279713 h 694411"/>
              <a:gd name="connsiteX191" fmla="*/ 539142 w 614724"/>
              <a:gd name="connsiteY191" fmla="*/ 283335 h 6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614724" h="694411">
                <a:moveTo>
                  <a:pt x="361252" y="691193"/>
                </a:moveTo>
                <a:lnTo>
                  <a:pt x="353686" y="690710"/>
                </a:lnTo>
                <a:lnTo>
                  <a:pt x="347488" y="693446"/>
                </a:lnTo>
                <a:lnTo>
                  <a:pt x="337024" y="694412"/>
                </a:lnTo>
                <a:lnTo>
                  <a:pt x="314566" y="688939"/>
                </a:lnTo>
                <a:lnTo>
                  <a:pt x="302895" y="680648"/>
                </a:lnTo>
                <a:lnTo>
                  <a:pt x="299434" y="668575"/>
                </a:lnTo>
                <a:lnTo>
                  <a:pt x="284382" y="657386"/>
                </a:lnTo>
                <a:lnTo>
                  <a:pt x="283496" y="646922"/>
                </a:lnTo>
                <a:lnTo>
                  <a:pt x="285186" y="641368"/>
                </a:lnTo>
                <a:lnTo>
                  <a:pt x="282691" y="628650"/>
                </a:lnTo>
                <a:lnTo>
                  <a:pt x="280035" y="624867"/>
                </a:lnTo>
                <a:lnTo>
                  <a:pt x="272388" y="623337"/>
                </a:lnTo>
                <a:lnTo>
                  <a:pt x="269088" y="615771"/>
                </a:lnTo>
                <a:lnTo>
                  <a:pt x="269732" y="596211"/>
                </a:lnTo>
                <a:lnTo>
                  <a:pt x="246147" y="569810"/>
                </a:lnTo>
                <a:lnTo>
                  <a:pt x="239869" y="572707"/>
                </a:lnTo>
                <a:lnTo>
                  <a:pt x="233268" y="571178"/>
                </a:lnTo>
                <a:lnTo>
                  <a:pt x="221194" y="543166"/>
                </a:lnTo>
                <a:lnTo>
                  <a:pt x="222241" y="530449"/>
                </a:lnTo>
                <a:lnTo>
                  <a:pt x="217492" y="515879"/>
                </a:lnTo>
                <a:lnTo>
                  <a:pt x="212501" y="511372"/>
                </a:lnTo>
                <a:lnTo>
                  <a:pt x="207108" y="499217"/>
                </a:lnTo>
                <a:lnTo>
                  <a:pt x="205579" y="482233"/>
                </a:lnTo>
                <a:lnTo>
                  <a:pt x="209040" y="456959"/>
                </a:lnTo>
                <a:lnTo>
                  <a:pt x="207672" y="454302"/>
                </a:lnTo>
                <a:lnTo>
                  <a:pt x="186985" y="448426"/>
                </a:lnTo>
                <a:lnTo>
                  <a:pt x="170725" y="430235"/>
                </a:lnTo>
                <a:lnTo>
                  <a:pt x="164608" y="407455"/>
                </a:lnTo>
                <a:lnTo>
                  <a:pt x="166137" y="401660"/>
                </a:lnTo>
                <a:lnTo>
                  <a:pt x="171611" y="399809"/>
                </a:lnTo>
                <a:lnTo>
                  <a:pt x="167667" y="390310"/>
                </a:lnTo>
                <a:lnTo>
                  <a:pt x="162193" y="390552"/>
                </a:lnTo>
                <a:lnTo>
                  <a:pt x="139333" y="369141"/>
                </a:lnTo>
                <a:lnTo>
                  <a:pt x="131767" y="370268"/>
                </a:lnTo>
                <a:lnTo>
                  <a:pt x="128708" y="373648"/>
                </a:lnTo>
                <a:lnTo>
                  <a:pt x="118003" y="374775"/>
                </a:lnTo>
                <a:lnTo>
                  <a:pt x="111241" y="372602"/>
                </a:lnTo>
                <a:lnTo>
                  <a:pt x="104802" y="364714"/>
                </a:lnTo>
                <a:lnTo>
                  <a:pt x="95626" y="357952"/>
                </a:lnTo>
                <a:lnTo>
                  <a:pt x="86047" y="356986"/>
                </a:lnTo>
                <a:lnTo>
                  <a:pt x="82103" y="346683"/>
                </a:lnTo>
                <a:lnTo>
                  <a:pt x="76710" y="340244"/>
                </a:lnTo>
                <a:lnTo>
                  <a:pt x="61175" y="331792"/>
                </a:lnTo>
                <a:lnTo>
                  <a:pt x="50791" y="327848"/>
                </a:lnTo>
                <a:lnTo>
                  <a:pt x="23504" y="324870"/>
                </a:lnTo>
                <a:lnTo>
                  <a:pt x="14811" y="327204"/>
                </a:lnTo>
                <a:lnTo>
                  <a:pt x="5393" y="327043"/>
                </a:lnTo>
                <a:lnTo>
                  <a:pt x="2898" y="322696"/>
                </a:lnTo>
                <a:lnTo>
                  <a:pt x="966" y="311105"/>
                </a:lnTo>
                <a:lnTo>
                  <a:pt x="2978" y="274561"/>
                </a:lnTo>
                <a:lnTo>
                  <a:pt x="7969" y="264097"/>
                </a:lnTo>
                <a:lnTo>
                  <a:pt x="4991" y="245584"/>
                </a:lnTo>
                <a:lnTo>
                  <a:pt x="0" y="240996"/>
                </a:lnTo>
                <a:lnTo>
                  <a:pt x="0" y="240996"/>
                </a:lnTo>
                <a:lnTo>
                  <a:pt x="2817" y="239306"/>
                </a:lnTo>
                <a:lnTo>
                  <a:pt x="10786" y="241720"/>
                </a:lnTo>
                <a:lnTo>
                  <a:pt x="10705" y="248240"/>
                </a:lnTo>
                <a:lnTo>
                  <a:pt x="8371" y="249689"/>
                </a:lnTo>
                <a:lnTo>
                  <a:pt x="11108" y="257497"/>
                </a:lnTo>
                <a:lnTo>
                  <a:pt x="22941" y="257014"/>
                </a:lnTo>
                <a:lnTo>
                  <a:pt x="29541" y="258865"/>
                </a:lnTo>
                <a:lnTo>
                  <a:pt x="32358" y="266110"/>
                </a:lnTo>
                <a:lnTo>
                  <a:pt x="39119" y="271825"/>
                </a:lnTo>
                <a:lnTo>
                  <a:pt x="57230" y="278103"/>
                </a:lnTo>
                <a:lnTo>
                  <a:pt x="83713" y="284140"/>
                </a:lnTo>
                <a:lnTo>
                  <a:pt x="105929" y="269812"/>
                </a:lnTo>
                <a:lnTo>
                  <a:pt x="108746" y="263695"/>
                </a:lnTo>
                <a:lnTo>
                  <a:pt x="122671" y="254277"/>
                </a:lnTo>
                <a:lnTo>
                  <a:pt x="129352" y="251943"/>
                </a:lnTo>
                <a:lnTo>
                  <a:pt x="134906" y="259509"/>
                </a:lnTo>
                <a:lnTo>
                  <a:pt x="156720" y="267076"/>
                </a:lnTo>
                <a:lnTo>
                  <a:pt x="165413" y="266110"/>
                </a:lnTo>
                <a:lnTo>
                  <a:pt x="179258" y="257980"/>
                </a:lnTo>
                <a:lnTo>
                  <a:pt x="180224" y="254599"/>
                </a:lnTo>
                <a:lnTo>
                  <a:pt x="182799" y="254841"/>
                </a:lnTo>
                <a:lnTo>
                  <a:pt x="194551" y="265305"/>
                </a:lnTo>
                <a:lnTo>
                  <a:pt x="192942" y="272308"/>
                </a:lnTo>
                <a:lnTo>
                  <a:pt x="212018" y="270939"/>
                </a:lnTo>
                <a:lnTo>
                  <a:pt x="216124" y="274964"/>
                </a:lnTo>
                <a:lnTo>
                  <a:pt x="223770" y="276332"/>
                </a:lnTo>
                <a:lnTo>
                  <a:pt x="228761" y="276252"/>
                </a:lnTo>
                <a:lnTo>
                  <a:pt x="236086" y="272388"/>
                </a:lnTo>
                <a:lnTo>
                  <a:pt x="249528" y="260314"/>
                </a:lnTo>
                <a:lnTo>
                  <a:pt x="263856" y="251460"/>
                </a:lnTo>
                <a:lnTo>
                  <a:pt x="277942" y="232947"/>
                </a:lnTo>
                <a:lnTo>
                  <a:pt x="280920" y="224897"/>
                </a:lnTo>
                <a:lnTo>
                  <a:pt x="279310" y="220551"/>
                </a:lnTo>
                <a:lnTo>
                  <a:pt x="304505" y="168230"/>
                </a:lnTo>
                <a:lnTo>
                  <a:pt x="305390" y="153581"/>
                </a:lnTo>
                <a:lnTo>
                  <a:pt x="314325" y="143116"/>
                </a:lnTo>
                <a:lnTo>
                  <a:pt x="320201" y="141587"/>
                </a:lnTo>
                <a:lnTo>
                  <a:pt x="349178" y="94982"/>
                </a:lnTo>
                <a:lnTo>
                  <a:pt x="351030" y="85725"/>
                </a:lnTo>
                <a:lnTo>
                  <a:pt x="357791" y="76066"/>
                </a:lnTo>
                <a:lnTo>
                  <a:pt x="372199" y="63589"/>
                </a:lnTo>
                <a:lnTo>
                  <a:pt x="377270" y="50228"/>
                </a:lnTo>
                <a:lnTo>
                  <a:pt x="394254" y="41051"/>
                </a:lnTo>
                <a:lnTo>
                  <a:pt x="398038" y="33646"/>
                </a:lnTo>
                <a:lnTo>
                  <a:pt x="406409" y="28977"/>
                </a:lnTo>
                <a:lnTo>
                  <a:pt x="410916" y="40729"/>
                </a:lnTo>
                <a:lnTo>
                  <a:pt x="418000" y="51676"/>
                </a:lnTo>
                <a:lnTo>
                  <a:pt x="404557" y="13040"/>
                </a:lnTo>
                <a:lnTo>
                  <a:pt x="403994" y="2656"/>
                </a:lnTo>
                <a:lnTo>
                  <a:pt x="405443" y="0"/>
                </a:lnTo>
                <a:lnTo>
                  <a:pt x="432569" y="19479"/>
                </a:lnTo>
                <a:lnTo>
                  <a:pt x="441745" y="29219"/>
                </a:lnTo>
                <a:lnTo>
                  <a:pt x="449070" y="39039"/>
                </a:lnTo>
                <a:lnTo>
                  <a:pt x="453256" y="48618"/>
                </a:lnTo>
                <a:lnTo>
                  <a:pt x="453497" y="61336"/>
                </a:lnTo>
                <a:lnTo>
                  <a:pt x="457039" y="63831"/>
                </a:lnTo>
                <a:lnTo>
                  <a:pt x="459615" y="59967"/>
                </a:lnTo>
                <a:lnTo>
                  <a:pt x="462673" y="59162"/>
                </a:lnTo>
                <a:lnTo>
                  <a:pt x="464364" y="62382"/>
                </a:lnTo>
                <a:lnTo>
                  <a:pt x="466054" y="125891"/>
                </a:lnTo>
                <a:lnTo>
                  <a:pt x="471367" y="157042"/>
                </a:lnTo>
                <a:lnTo>
                  <a:pt x="493180" y="205740"/>
                </a:lnTo>
                <a:lnTo>
                  <a:pt x="514591" y="277701"/>
                </a:lnTo>
                <a:lnTo>
                  <a:pt x="541315" y="317947"/>
                </a:lnTo>
                <a:lnTo>
                  <a:pt x="549445" y="320764"/>
                </a:lnTo>
                <a:lnTo>
                  <a:pt x="575766" y="320121"/>
                </a:lnTo>
                <a:lnTo>
                  <a:pt x="598143" y="327687"/>
                </a:lnTo>
                <a:lnTo>
                  <a:pt x="608527" y="334529"/>
                </a:lnTo>
                <a:lnTo>
                  <a:pt x="614725" y="355859"/>
                </a:lnTo>
                <a:lnTo>
                  <a:pt x="613437" y="382664"/>
                </a:lnTo>
                <a:lnTo>
                  <a:pt x="603053" y="390391"/>
                </a:lnTo>
                <a:lnTo>
                  <a:pt x="589128" y="393852"/>
                </a:lnTo>
                <a:lnTo>
                  <a:pt x="586069" y="396508"/>
                </a:lnTo>
                <a:lnTo>
                  <a:pt x="600478" y="395301"/>
                </a:lnTo>
                <a:lnTo>
                  <a:pt x="608849" y="391920"/>
                </a:lnTo>
                <a:lnTo>
                  <a:pt x="611102" y="393772"/>
                </a:lnTo>
                <a:lnTo>
                  <a:pt x="612069" y="398521"/>
                </a:lnTo>
                <a:lnTo>
                  <a:pt x="610700" y="404397"/>
                </a:lnTo>
                <a:lnTo>
                  <a:pt x="570212" y="437077"/>
                </a:lnTo>
                <a:lnTo>
                  <a:pt x="560794" y="453980"/>
                </a:lnTo>
                <a:lnTo>
                  <a:pt x="543488" y="465330"/>
                </a:lnTo>
                <a:lnTo>
                  <a:pt x="527873" y="495273"/>
                </a:lnTo>
                <a:lnTo>
                  <a:pt x="504449" y="523446"/>
                </a:lnTo>
                <a:lnTo>
                  <a:pt x="498815" y="527148"/>
                </a:lnTo>
                <a:lnTo>
                  <a:pt x="491248" y="526424"/>
                </a:lnTo>
                <a:lnTo>
                  <a:pt x="479577" y="530610"/>
                </a:lnTo>
                <a:lnTo>
                  <a:pt x="462834" y="554596"/>
                </a:lnTo>
                <a:lnTo>
                  <a:pt x="462834" y="554596"/>
                </a:lnTo>
                <a:lnTo>
                  <a:pt x="452048" y="555160"/>
                </a:lnTo>
                <a:lnTo>
                  <a:pt x="446011" y="562404"/>
                </a:lnTo>
                <a:lnTo>
                  <a:pt x="446011" y="562404"/>
                </a:lnTo>
                <a:lnTo>
                  <a:pt x="434179" y="575927"/>
                </a:lnTo>
                <a:lnTo>
                  <a:pt x="426371" y="593797"/>
                </a:lnTo>
                <a:lnTo>
                  <a:pt x="417356" y="608849"/>
                </a:lnTo>
                <a:lnTo>
                  <a:pt x="410594" y="614081"/>
                </a:lnTo>
                <a:lnTo>
                  <a:pt x="386366" y="641851"/>
                </a:lnTo>
                <a:lnTo>
                  <a:pt x="383468" y="661169"/>
                </a:lnTo>
                <a:lnTo>
                  <a:pt x="384837" y="675658"/>
                </a:lnTo>
                <a:lnTo>
                  <a:pt x="369141" y="690227"/>
                </a:lnTo>
                <a:lnTo>
                  <a:pt x="361252" y="691193"/>
                </a:lnTo>
                <a:close/>
                <a:moveTo>
                  <a:pt x="549284" y="312957"/>
                </a:moveTo>
                <a:lnTo>
                  <a:pt x="545662" y="310300"/>
                </a:lnTo>
                <a:lnTo>
                  <a:pt x="536808" y="295329"/>
                </a:lnTo>
                <a:lnTo>
                  <a:pt x="537371" y="288245"/>
                </a:lnTo>
                <a:lnTo>
                  <a:pt x="539222" y="284945"/>
                </a:lnTo>
                <a:lnTo>
                  <a:pt x="552584" y="281323"/>
                </a:lnTo>
                <a:lnTo>
                  <a:pt x="556045" y="284462"/>
                </a:lnTo>
                <a:lnTo>
                  <a:pt x="562726" y="302734"/>
                </a:lnTo>
                <a:lnTo>
                  <a:pt x="554757" y="311588"/>
                </a:lnTo>
                <a:lnTo>
                  <a:pt x="549284" y="312957"/>
                </a:lnTo>
                <a:close/>
                <a:moveTo>
                  <a:pt x="569327" y="454705"/>
                </a:moveTo>
                <a:lnTo>
                  <a:pt x="566107" y="452692"/>
                </a:lnTo>
                <a:lnTo>
                  <a:pt x="565463" y="446977"/>
                </a:lnTo>
                <a:lnTo>
                  <a:pt x="574398" y="438123"/>
                </a:lnTo>
                <a:lnTo>
                  <a:pt x="581481" y="436916"/>
                </a:lnTo>
                <a:lnTo>
                  <a:pt x="591543" y="438848"/>
                </a:lnTo>
                <a:lnTo>
                  <a:pt x="595245" y="437962"/>
                </a:lnTo>
                <a:lnTo>
                  <a:pt x="598787" y="432811"/>
                </a:lnTo>
                <a:lnTo>
                  <a:pt x="599190" y="437560"/>
                </a:lnTo>
                <a:lnTo>
                  <a:pt x="591382" y="449151"/>
                </a:lnTo>
                <a:lnTo>
                  <a:pt x="583413" y="453175"/>
                </a:lnTo>
                <a:lnTo>
                  <a:pt x="569327" y="454705"/>
                </a:lnTo>
                <a:close/>
                <a:moveTo>
                  <a:pt x="597016" y="431603"/>
                </a:moveTo>
                <a:lnTo>
                  <a:pt x="590738" y="429752"/>
                </a:lnTo>
                <a:lnTo>
                  <a:pt x="590738" y="425244"/>
                </a:lnTo>
                <a:lnTo>
                  <a:pt x="596533" y="416873"/>
                </a:lnTo>
                <a:lnTo>
                  <a:pt x="606595" y="416068"/>
                </a:lnTo>
                <a:lnTo>
                  <a:pt x="608044" y="418885"/>
                </a:lnTo>
                <a:lnTo>
                  <a:pt x="607239" y="422990"/>
                </a:lnTo>
                <a:lnTo>
                  <a:pt x="597016" y="431603"/>
                </a:lnTo>
                <a:close/>
                <a:moveTo>
                  <a:pt x="539142" y="283335"/>
                </a:moveTo>
                <a:lnTo>
                  <a:pt x="533024" y="279311"/>
                </a:lnTo>
                <a:lnTo>
                  <a:pt x="535117" y="272630"/>
                </a:lnTo>
                <a:lnTo>
                  <a:pt x="542200" y="271261"/>
                </a:lnTo>
                <a:lnTo>
                  <a:pt x="549123" y="273837"/>
                </a:lnTo>
                <a:lnTo>
                  <a:pt x="549203" y="279713"/>
                </a:lnTo>
                <a:lnTo>
                  <a:pt x="539142" y="283335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3538679" y="1732371"/>
            <a:ext cx="1148634" cy="1257702"/>
          </a:xfrm>
          <a:custGeom>
            <a:avLst/>
            <a:gdLst>
              <a:gd name="connsiteX0" fmla="*/ 799536 w 1148634"/>
              <a:gd name="connsiteY0" fmla="*/ 1212063 h 1257702"/>
              <a:gd name="connsiteX1" fmla="*/ 796639 w 1148634"/>
              <a:gd name="connsiteY1" fmla="*/ 1205382 h 1257702"/>
              <a:gd name="connsiteX2" fmla="*/ 802112 w 1148634"/>
              <a:gd name="connsiteY2" fmla="*/ 1194516 h 1257702"/>
              <a:gd name="connsiteX3" fmla="*/ 802032 w 1148634"/>
              <a:gd name="connsiteY3" fmla="*/ 1190250 h 1257702"/>
              <a:gd name="connsiteX4" fmla="*/ 797766 w 1148634"/>
              <a:gd name="connsiteY4" fmla="*/ 1181878 h 1257702"/>
              <a:gd name="connsiteX5" fmla="*/ 764522 w 1148634"/>
              <a:gd name="connsiteY5" fmla="*/ 1157328 h 1257702"/>
              <a:gd name="connsiteX6" fmla="*/ 763315 w 1148634"/>
              <a:gd name="connsiteY6" fmla="*/ 1153223 h 1257702"/>
              <a:gd name="connsiteX7" fmla="*/ 765085 w 1148634"/>
              <a:gd name="connsiteY7" fmla="*/ 1141068 h 1257702"/>
              <a:gd name="connsiteX8" fmla="*/ 760498 w 1148634"/>
              <a:gd name="connsiteY8" fmla="*/ 1131167 h 1257702"/>
              <a:gd name="connsiteX9" fmla="*/ 755265 w 1148634"/>
              <a:gd name="connsiteY9" fmla="*/ 1133099 h 1257702"/>
              <a:gd name="connsiteX10" fmla="*/ 753655 w 1148634"/>
              <a:gd name="connsiteY10" fmla="*/ 1136721 h 1257702"/>
              <a:gd name="connsiteX11" fmla="*/ 750919 w 1148634"/>
              <a:gd name="connsiteY11" fmla="*/ 1138171 h 1257702"/>
              <a:gd name="connsiteX12" fmla="*/ 749148 w 1148634"/>
              <a:gd name="connsiteY12" fmla="*/ 1136158 h 1257702"/>
              <a:gd name="connsiteX13" fmla="*/ 753414 w 1148634"/>
              <a:gd name="connsiteY13" fmla="*/ 1100741 h 1257702"/>
              <a:gd name="connsiteX14" fmla="*/ 760015 w 1148634"/>
              <a:gd name="connsiteY14" fmla="*/ 1074179 h 1257702"/>
              <a:gd name="connsiteX15" fmla="*/ 766615 w 1148634"/>
              <a:gd name="connsiteY15" fmla="*/ 1067095 h 1257702"/>
              <a:gd name="connsiteX16" fmla="*/ 786497 w 1148634"/>
              <a:gd name="connsiteY16" fmla="*/ 1069027 h 1257702"/>
              <a:gd name="connsiteX17" fmla="*/ 794707 w 1148634"/>
              <a:gd name="connsiteY17" fmla="*/ 1063312 h 1257702"/>
              <a:gd name="connsiteX18" fmla="*/ 794707 w 1148634"/>
              <a:gd name="connsiteY18" fmla="*/ 1059931 h 1257702"/>
              <a:gd name="connsiteX19" fmla="*/ 790199 w 1148634"/>
              <a:gd name="connsiteY19" fmla="*/ 1051721 h 1257702"/>
              <a:gd name="connsiteX20" fmla="*/ 791487 w 1148634"/>
              <a:gd name="connsiteY20" fmla="*/ 1030390 h 1257702"/>
              <a:gd name="connsiteX21" fmla="*/ 831412 w 1148634"/>
              <a:gd name="connsiteY21" fmla="*/ 996422 h 1257702"/>
              <a:gd name="connsiteX22" fmla="*/ 843244 w 1148634"/>
              <a:gd name="connsiteY22" fmla="*/ 971631 h 1257702"/>
              <a:gd name="connsiteX23" fmla="*/ 839863 w 1148634"/>
              <a:gd name="connsiteY23" fmla="*/ 962213 h 1257702"/>
              <a:gd name="connsiteX24" fmla="*/ 833585 w 1148634"/>
              <a:gd name="connsiteY24" fmla="*/ 954003 h 1257702"/>
              <a:gd name="connsiteX25" fmla="*/ 826421 w 1148634"/>
              <a:gd name="connsiteY25" fmla="*/ 953520 h 1257702"/>
              <a:gd name="connsiteX26" fmla="*/ 820545 w 1148634"/>
              <a:gd name="connsiteY26" fmla="*/ 950461 h 1257702"/>
              <a:gd name="connsiteX27" fmla="*/ 797766 w 1148634"/>
              <a:gd name="connsiteY27" fmla="*/ 930579 h 1257702"/>
              <a:gd name="connsiteX28" fmla="*/ 780701 w 1148634"/>
              <a:gd name="connsiteY28" fmla="*/ 930740 h 1257702"/>
              <a:gd name="connsiteX29" fmla="*/ 763073 w 1148634"/>
              <a:gd name="connsiteY29" fmla="*/ 925910 h 1257702"/>
              <a:gd name="connsiteX30" fmla="*/ 744801 w 1148634"/>
              <a:gd name="connsiteY30" fmla="*/ 917217 h 1257702"/>
              <a:gd name="connsiteX31" fmla="*/ 722826 w 1148634"/>
              <a:gd name="connsiteY31" fmla="*/ 912710 h 1257702"/>
              <a:gd name="connsiteX32" fmla="*/ 706889 w 1148634"/>
              <a:gd name="connsiteY32" fmla="*/ 911583 h 1257702"/>
              <a:gd name="connsiteX33" fmla="*/ 696264 w 1148634"/>
              <a:gd name="connsiteY33" fmla="*/ 919552 h 1257702"/>
              <a:gd name="connsiteX34" fmla="*/ 684432 w 1148634"/>
              <a:gd name="connsiteY34" fmla="*/ 923576 h 1257702"/>
              <a:gd name="connsiteX35" fmla="*/ 663423 w 1148634"/>
              <a:gd name="connsiteY35" fmla="*/ 919954 h 1257702"/>
              <a:gd name="connsiteX36" fmla="*/ 658835 w 1148634"/>
              <a:gd name="connsiteY36" fmla="*/ 921644 h 1257702"/>
              <a:gd name="connsiteX37" fmla="*/ 655293 w 1148634"/>
              <a:gd name="connsiteY37" fmla="*/ 889769 h 1257702"/>
              <a:gd name="connsiteX38" fmla="*/ 602812 w 1148634"/>
              <a:gd name="connsiteY38" fmla="*/ 839864 h 1257702"/>
              <a:gd name="connsiteX39" fmla="*/ 599753 w 1148634"/>
              <a:gd name="connsiteY39" fmla="*/ 838415 h 1257702"/>
              <a:gd name="connsiteX40" fmla="*/ 564417 w 1148634"/>
              <a:gd name="connsiteY40" fmla="*/ 848315 h 1257702"/>
              <a:gd name="connsiteX41" fmla="*/ 552101 w 1148634"/>
              <a:gd name="connsiteY41" fmla="*/ 838334 h 1257702"/>
              <a:gd name="connsiteX42" fmla="*/ 547996 w 1148634"/>
              <a:gd name="connsiteY42" fmla="*/ 840025 h 1257702"/>
              <a:gd name="connsiteX43" fmla="*/ 540510 w 1148634"/>
              <a:gd name="connsiteY43" fmla="*/ 838254 h 1257702"/>
              <a:gd name="connsiteX44" fmla="*/ 520065 w 1148634"/>
              <a:gd name="connsiteY44" fmla="*/ 828434 h 1257702"/>
              <a:gd name="connsiteX45" fmla="*/ 502598 w 1148634"/>
              <a:gd name="connsiteY45" fmla="*/ 815394 h 1257702"/>
              <a:gd name="connsiteX46" fmla="*/ 494710 w 1148634"/>
              <a:gd name="connsiteY46" fmla="*/ 816843 h 1257702"/>
              <a:gd name="connsiteX47" fmla="*/ 459695 w 1148634"/>
              <a:gd name="connsiteY47" fmla="*/ 787624 h 1257702"/>
              <a:gd name="connsiteX48" fmla="*/ 450841 w 1148634"/>
              <a:gd name="connsiteY48" fmla="*/ 783277 h 1257702"/>
              <a:gd name="connsiteX49" fmla="*/ 428866 w 1148634"/>
              <a:gd name="connsiteY49" fmla="*/ 777240 h 1257702"/>
              <a:gd name="connsiteX50" fmla="*/ 414619 w 1148634"/>
              <a:gd name="connsiteY50" fmla="*/ 779252 h 1257702"/>
              <a:gd name="connsiteX51" fmla="*/ 399486 w 1148634"/>
              <a:gd name="connsiteY51" fmla="*/ 786497 h 1257702"/>
              <a:gd name="connsiteX52" fmla="*/ 392966 w 1148634"/>
              <a:gd name="connsiteY52" fmla="*/ 795512 h 1257702"/>
              <a:gd name="connsiteX53" fmla="*/ 387815 w 1148634"/>
              <a:gd name="connsiteY53" fmla="*/ 796961 h 1257702"/>
              <a:gd name="connsiteX54" fmla="*/ 344912 w 1148634"/>
              <a:gd name="connsiteY54" fmla="*/ 785128 h 1257702"/>
              <a:gd name="connsiteX55" fmla="*/ 340002 w 1148634"/>
              <a:gd name="connsiteY55" fmla="*/ 781184 h 1257702"/>
              <a:gd name="connsiteX56" fmla="*/ 337909 w 1148634"/>
              <a:gd name="connsiteY56" fmla="*/ 769110 h 1257702"/>
              <a:gd name="connsiteX57" fmla="*/ 339036 w 1148634"/>
              <a:gd name="connsiteY57" fmla="*/ 761946 h 1257702"/>
              <a:gd name="connsiteX58" fmla="*/ 349420 w 1148634"/>
              <a:gd name="connsiteY58" fmla="*/ 739891 h 1257702"/>
              <a:gd name="connsiteX59" fmla="*/ 342497 w 1148634"/>
              <a:gd name="connsiteY59" fmla="*/ 736189 h 1257702"/>
              <a:gd name="connsiteX60" fmla="*/ 324145 w 1148634"/>
              <a:gd name="connsiteY60" fmla="*/ 732003 h 1257702"/>
              <a:gd name="connsiteX61" fmla="*/ 306598 w 1148634"/>
              <a:gd name="connsiteY61" fmla="*/ 731681 h 1257702"/>
              <a:gd name="connsiteX62" fmla="*/ 296938 w 1148634"/>
              <a:gd name="connsiteY62" fmla="*/ 727656 h 1257702"/>
              <a:gd name="connsiteX63" fmla="*/ 282530 w 1148634"/>
              <a:gd name="connsiteY63" fmla="*/ 727012 h 1257702"/>
              <a:gd name="connsiteX64" fmla="*/ 251701 w 1148634"/>
              <a:gd name="connsiteY64" fmla="*/ 739730 h 1257702"/>
              <a:gd name="connsiteX65" fmla="*/ 217411 w 1148634"/>
              <a:gd name="connsiteY65" fmla="*/ 764120 h 1257702"/>
              <a:gd name="connsiteX66" fmla="*/ 212260 w 1148634"/>
              <a:gd name="connsiteY66" fmla="*/ 773054 h 1257702"/>
              <a:gd name="connsiteX67" fmla="*/ 185134 w 1148634"/>
              <a:gd name="connsiteY67" fmla="*/ 788106 h 1257702"/>
              <a:gd name="connsiteX68" fmla="*/ 168874 w 1148634"/>
              <a:gd name="connsiteY68" fmla="*/ 791326 h 1257702"/>
              <a:gd name="connsiteX69" fmla="*/ 161227 w 1148634"/>
              <a:gd name="connsiteY69" fmla="*/ 800825 h 1257702"/>
              <a:gd name="connsiteX70" fmla="*/ 146658 w 1148634"/>
              <a:gd name="connsiteY70" fmla="*/ 813301 h 1257702"/>
              <a:gd name="connsiteX71" fmla="*/ 135147 w 1148634"/>
              <a:gd name="connsiteY71" fmla="*/ 817487 h 1257702"/>
              <a:gd name="connsiteX72" fmla="*/ 127098 w 1148634"/>
              <a:gd name="connsiteY72" fmla="*/ 816279 h 1257702"/>
              <a:gd name="connsiteX73" fmla="*/ 112207 w 1148634"/>
              <a:gd name="connsiteY73" fmla="*/ 837046 h 1257702"/>
              <a:gd name="connsiteX74" fmla="*/ 103836 w 1148634"/>
              <a:gd name="connsiteY74" fmla="*/ 843244 h 1257702"/>
              <a:gd name="connsiteX75" fmla="*/ 86691 w 1148634"/>
              <a:gd name="connsiteY75" fmla="*/ 840185 h 1257702"/>
              <a:gd name="connsiteX76" fmla="*/ 80895 w 1148634"/>
              <a:gd name="connsiteY76" fmla="*/ 841232 h 1257702"/>
              <a:gd name="connsiteX77" fmla="*/ 75341 w 1148634"/>
              <a:gd name="connsiteY77" fmla="*/ 849281 h 1257702"/>
              <a:gd name="connsiteX78" fmla="*/ 64555 w 1148634"/>
              <a:gd name="connsiteY78" fmla="*/ 856687 h 1257702"/>
              <a:gd name="connsiteX79" fmla="*/ 61336 w 1148634"/>
              <a:gd name="connsiteY79" fmla="*/ 854755 h 1257702"/>
              <a:gd name="connsiteX80" fmla="*/ 72846 w 1148634"/>
              <a:gd name="connsiteY80" fmla="*/ 827146 h 1257702"/>
              <a:gd name="connsiteX81" fmla="*/ 68741 w 1148634"/>
              <a:gd name="connsiteY81" fmla="*/ 807747 h 1257702"/>
              <a:gd name="connsiteX82" fmla="*/ 68741 w 1148634"/>
              <a:gd name="connsiteY82" fmla="*/ 807747 h 1257702"/>
              <a:gd name="connsiteX83" fmla="*/ 80654 w 1148634"/>
              <a:gd name="connsiteY83" fmla="*/ 791890 h 1257702"/>
              <a:gd name="connsiteX84" fmla="*/ 82666 w 1148634"/>
              <a:gd name="connsiteY84" fmla="*/ 785692 h 1257702"/>
              <a:gd name="connsiteX85" fmla="*/ 80815 w 1148634"/>
              <a:gd name="connsiteY85" fmla="*/ 775469 h 1257702"/>
              <a:gd name="connsiteX86" fmla="*/ 75422 w 1148634"/>
              <a:gd name="connsiteY86" fmla="*/ 761624 h 1257702"/>
              <a:gd name="connsiteX87" fmla="*/ 76227 w 1148634"/>
              <a:gd name="connsiteY87" fmla="*/ 756231 h 1257702"/>
              <a:gd name="connsiteX88" fmla="*/ 81942 w 1148634"/>
              <a:gd name="connsiteY88" fmla="*/ 744801 h 1257702"/>
              <a:gd name="connsiteX89" fmla="*/ 81539 w 1148634"/>
              <a:gd name="connsiteY89" fmla="*/ 741099 h 1257702"/>
              <a:gd name="connsiteX90" fmla="*/ 55701 w 1148634"/>
              <a:gd name="connsiteY90" fmla="*/ 720010 h 1257702"/>
              <a:gd name="connsiteX91" fmla="*/ 42098 w 1148634"/>
              <a:gd name="connsiteY91" fmla="*/ 692159 h 1257702"/>
              <a:gd name="connsiteX92" fmla="*/ 37107 w 1148634"/>
              <a:gd name="connsiteY92" fmla="*/ 663825 h 1257702"/>
              <a:gd name="connsiteX93" fmla="*/ 37510 w 1148634"/>
              <a:gd name="connsiteY93" fmla="*/ 651349 h 1257702"/>
              <a:gd name="connsiteX94" fmla="*/ 47169 w 1148634"/>
              <a:gd name="connsiteY94" fmla="*/ 620520 h 1257702"/>
              <a:gd name="connsiteX95" fmla="*/ 59967 w 1148634"/>
              <a:gd name="connsiteY95" fmla="*/ 612230 h 1257702"/>
              <a:gd name="connsiteX96" fmla="*/ 61819 w 1148634"/>
              <a:gd name="connsiteY96" fmla="*/ 609171 h 1257702"/>
              <a:gd name="connsiteX97" fmla="*/ 62301 w 1148634"/>
              <a:gd name="connsiteY97" fmla="*/ 601604 h 1257702"/>
              <a:gd name="connsiteX98" fmla="*/ 49181 w 1148634"/>
              <a:gd name="connsiteY98" fmla="*/ 594843 h 1257702"/>
              <a:gd name="connsiteX99" fmla="*/ 48296 w 1148634"/>
              <a:gd name="connsiteY99" fmla="*/ 592187 h 1257702"/>
              <a:gd name="connsiteX100" fmla="*/ 52159 w 1148634"/>
              <a:gd name="connsiteY100" fmla="*/ 571903 h 1257702"/>
              <a:gd name="connsiteX101" fmla="*/ 63670 w 1148634"/>
              <a:gd name="connsiteY101" fmla="*/ 563370 h 1257702"/>
              <a:gd name="connsiteX102" fmla="*/ 63509 w 1148634"/>
              <a:gd name="connsiteY102" fmla="*/ 560392 h 1257702"/>
              <a:gd name="connsiteX103" fmla="*/ 41615 w 1148634"/>
              <a:gd name="connsiteY103" fmla="*/ 540591 h 1257702"/>
              <a:gd name="connsiteX104" fmla="*/ 41615 w 1148634"/>
              <a:gd name="connsiteY104" fmla="*/ 540591 h 1257702"/>
              <a:gd name="connsiteX105" fmla="*/ 41293 w 1148634"/>
              <a:gd name="connsiteY105" fmla="*/ 533105 h 1257702"/>
              <a:gd name="connsiteX106" fmla="*/ 52240 w 1148634"/>
              <a:gd name="connsiteY106" fmla="*/ 513947 h 1257702"/>
              <a:gd name="connsiteX107" fmla="*/ 51918 w 1148634"/>
              <a:gd name="connsiteY107" fmla="*/ 505335 h 1257702"/>
              <a:gd name="connsiteX108" fmla="*/ 50550 w 1148634"/>
              <a:gd name="connsiteY108" fmla="*/ 501954 h 1257702"/>
              <a:gd name="connsiteX109" fmla="*/ 38797 w 1148634"/>
              <a:gd name="connsiteY109" fmla="*/ 498010 h 1257702"/>
              <a:gd name="connsiteX110" fmla="*/ 31231 w 1148634"/>
              <a:gd name="connsiteY110" fmla="*/ 492778 h 1257702"/>
              <a:gd name="connsiteX111" fmla="*/ 28414 w 1148634"/>
              <a:gd name="connsiteY111" fmla="*/ 482636 h 1257702"/>
              <a:gd name="connsiteX112" fmla="*/ 28897 w 1148634"/>
              <a:gd name="connsiteY112" fmla="*/ 459132 h 1257702"/>
              <a:gd name="connsiteX113" fmla="*/ 30426 w 1148634"/>
              <a:gd name="connsiteY113" fmla="*/ 452290 h 1257702"/>
              <a:gd name="connsiteX114" fmla="*/ 46122 w 1148634"/>
              <a:gd name="connsiteY114" fmla="*/ 438848 h 1257702"/>
              <a:gd name="connsiteX115" fmla="*/ 55299 w 1148634"/>
              <a:gd name="connsiteY115" fmla="*/ 435467 h 1257702"/>
              <a:gd name="connsiteX116" fmla="*/ 63026 w 1148634"/>
              <a:gd name="connsiteY116" fmla="*/ 429671 h 1257702"/>
              <a:gd name="connsiteX117" fmla="*/ 60692 w 1148634"/>
              <a:gd name="connsiteY117" fmla="*/ 424600 h 1257702"/>
              <a:gd name="connsiteX118" fmla="*/ 56023 w 1148634"/>
              <a:gd name="connsiteY118" fmla="*/ 420415 h 1257702"/>
              <a:gd name="connsiteX119" fmla="*/ 48618 w 1148634"/>
              <a:gd name="connsiteY119" fmla="*/ 418080 h 1257702"/>
              <a:gd name="connsiteX120" fmla="*/ 40327 w 1148634"/>
              <a:gd name="connsiteY120" fmla="*/ 419529 h 1257702"/>
              <a:gd name="connsiteX121" fmla="*/ 37510 w 1148634"/>
              <a:gd name="connsiteY121" fmla="*/ 416873 h 1257702"/>
              <a:gd name="connsiteX122" fmla="*/ 36785 w 1148634"/>
              <a:gd name="connsiteY122" fmla="*/ 412848 h 1257702"/>
              <a:gd name="connsiteX123" fmla="*/ 40166 w 1148634"/>
              <a:gd name="connsiteY123" fmla="*/ 405121 h 1257702"/>
              <a:gd name="connsiteX124" fmla="*/ 56587 w 1148634"/>
              <a:gd name="connsiteY124" fmla="*/ 398521 h 1257702"/>
              <a:gd name="connsiteX125" fmla="*/ 61094 w 1148634"/>
              <a:gd name="connsiteY125" fmla="*/ 394899 h 1257702"/>
              <a:gd name="connsiteX126" fmla="*/ 60772 w 1148634"/>
              <a:gd name="connsiteY126" fmla="*/ 388781 h 1257702"/>
              <a:gd name="connsiteX127" fmla="*/ 45639 w 1148634"/>
              <a:gd name="connsiteY127" fmla="*/ 380893 h 1257702"/>
              <a:gd name="connsiteX128" fmla="*/ 16823 w 1148634"/>
              <a:gd name="connsiteY128" fmla="*/ 375500 h 1257702"/>
              <a:gd name="connsiteX129" fmla="*/ 1851 w 1148634"/>
              <a:gd name="connsiteY129" fmla="*/ 359723 h 1257702"/>
              <a:gd name="connsiteX130" fmla="*/ 0 w 1148634"/>
              <a:gd name="connsiteY130" fmla="*/ 352318 h 1257702"/>
              <a:gd name="connsiteX131" fmla="*/ 4025 w 1148634"/>
              <a:gd name="connsiteY131" fmla="*/ 342981 h 1257702"/>
              <a:gd name="connsiteX132" fmla="*/ 12154 w 1148634"/>
              <a:gd name="connsiteY132" fmla="*/ 337104 h 1257702"/>
              <a:gd name="connsiteX133" fmla="*/ 24389 w 1148634"/>
              <a:gd name="connsiteY133" fmla="*/ 309093 h 1257702"/>
              <a:gd name="connsiteX134" fmla="*/ 31634 w 1148634"/>
              <a:gd name="connsiteY134" fmla="*/ 304183 h 1257702"/>
              <a:gd name="connsiteX135" fmla="*/ 39763 w 1148634"/>
              <a:gd name="connsiteY135" fmla="*/ 302010 h 1257702"/>
              <a:gd name="connsiteX136" fmla="*/ 42581 w 1148634"/>
              <a:gd name="connsiteY136" fmla="*/ 298951 h 1257702"/>
              <a:gd name="connsiteX137" fmla="*/ 32197 w 1148634"/>
              <a:gd name="connsiteY137" fmla="*/ 284462 h 1257702"/>
              <a:gd name="connsiteX138" fmla="*/ 33726 w 1148634"/>
              <a:gd name="connsiteY138" fmla="*/ 281484 h 1257702"/>
              <a:gd name="connsiteX139" fmla="*/ 59565 w 1148634"/>
              <a:gd name="connsiteY139" fmla="*/ 260395 h 1257702"/>
              <a:gd name="connsiteX140" fmla="*/ 90313 w 1148634"/>
              <a:gd name="connsiteY140" fmla="*/ 244135 h 1257702"/>
              <a:gd name="connsiteX141" fmla="*/ 94821 w 1148634"/>
              <a:gd name="connsiteY141" fmla="*/ 240352 h 1257702"/>
              <a:gd name="connsiteX142" fmla="*/ 96592 w 1148634"/>
              <a:gd name="connsiteY142" fmla="*/ 232464 h 1257702"/>
              <a:gd name="connsiteX143" fmla="*/ 102145 w 1148634"/>
              <a:gd name="connsiteY143" fmla="*/ 227232 h 1257702"/>
              <a:gd name="connsiteX144" fmla="*/ 102145 w 1148634"/>
              <a:gd name="connsiteY144" fmla="*/ 227232 h 1257702"/>
              <a:gd name="connsiteX145" fmla="*/ 120900 w 1148634"/>
              <a:gd name="connsiteY145" fmla="*/ 227071 h 1257702"/>
              <a:gd name="connsiteX146" fmla="*/ 132491 w 1148634"/>
              <a:gd name="connsiteY146" fmla="*/ 237857 h 1257702"/>
              <a:gd name="connsiteX147" fmla="*/ 137804 w 1148634"/>
              <a:gd name="connsiteY147" fmla="*/ 246228 h 1257702"/>
              <a:gd name="connsiteX148" fmla="*/ 142070 w 1148634"/>
              <a:gd name="connsiteY148" fmla="*/ 264017 h 1257702"/>
              <a:gd name="connsiteX149" fmla="*/ 156237 w 1148634"/>
              <a:gd name="connsiteY149" fmla="*/ 284060 h 1257702"/>
              <a:gd name="connsiteX150" fmla="*/ 189883 w 1148634"/>
              <a:gd name="connsiteY150" fmla="*/ 299031 h 1257702"/>
              <a:gd name="connsiteX151" fmla="*/ 204371 w 1148634"/>
              <a:gd name="connsiteY151" fmla="*/ 294846 h 1257702"/>
              <a:gd name="connsiteX152" fmla="*/ 221356 w 1148634"/>
              <a:gd name="connsiteY152" fmla="*/ 296295 h 1257702"/>
              <a:gd name="connsiteX153" fmla="*/ 224012 w 1148634"/>
              <a:gd name="connsiteY153" fmla="*/ 294604 h 1257702"/>
              <a:gd name="connsiteX154" fmla="*/ 230049 w 1148634"/>
              <a:gd name="connsiteY154" fmla="*/ 282933 h 1257702"/>
              <a:gd name="connsiteX155" fmla="*/ 239225 w 1148634"/>
              <a:gd name="connsiteY155" fmla="*/ 279955 h 1257702"/>
              <a:gd name="connsiteX156" fmla="*/ 244618 w 1148634"/>
              <a:gd name="connsiteY156" fmla="*/ 272952 h 1257702"/>
              <a:gd name="connsiteX157" fmla="*/ 254036 w 1148634"/>
              <a:gd name="connsiteY157" fmla="*/ 265788 h 1257702"/>
              <a:gd name="connsiteX158" fmla="*/ 271825 w 1148634"/>
              <a:gd name="connsiteY158" fmla="*/ 259751 h 1257702"/>
              <a:gd name="connsiteX159" fmla="*/ 282530 w 1148634"/>
              <a:gd name="connsiteY159" fmla="*/ 261119 h 1257702"/>
              <a:gd name="connsiteX160" fmla="*/ 294443 w 1148634"/>
              <a:gd name="connsiteY160" fmla="*/ 265385 h 1257702"/>
              <a:gd name="connsiteX161" fmla="*/ 305310 w 1148634"/>
              <a:gd name="connsiteY161" fmla="*/ 262005 h 1257702"/>
              <a:gd name="connsiteX162" fmla="*/ 329216 w 1148634"/>
              <a:gd name="connsiteY162" fmla="*/ 242525 h 1257702"/>
              <a:gd name="connsiteX163" fmla="*/ 352961 w 1148634"/>
              <a:gd name="connsiteY163" fmla="*/ 201876 h 1257702"/>
              <a:gd name="connsiteX164" fmla="*/ 358757 w 1148634"/>
              <a:gd name="connsiteY164" fmla="*/ 194954 h 1257702"/>
              <a:gd name="connsiteX165" fmla="*/ 360689 w 1148634"/>
              <a:gd name="connsiteY165" fmla="*/ 187549 h 1257702"/>
              <a:gd name="connsiteX166" fmla="*/ 363104 w 1148634"/>
              <a:gd name="connsiteY166" fmla="*/ 166942 h 1257702"/>
              <a:gd name="connsiteX167" fmla="*/ 362138 w 1148634"/>
              <a:gd name="connsiteY167" fmla="*/ 157605 h 1257702"/>
              <a:gd name="connsiteX168" fmla="*/ 344107 w 1148634"/>
              <a:gd name="connsiteY168" fmla="*/ 121947 h 1257702"/>
              <a:gd name="connsiteX169" fmla="*/ 344510 w 1148634"/>
              <a:gd name="connsiteY169" fmla="*/ 114461 h 1257702"/>
              <a:gd name="connsiteX170" fmla="*/ 370589 w 1148634"/>
              <a:gd name="connsiteY170" fmla="*/ 101180 h 1257702"/>
              <a:gd name="connsiteX171" fmla="*/ 386286 w 1148634"/>
              <a:gd name="connsiteY171" fmla="*/ 101019 h 1257702"/>
              <a:gd name="connsiteX172" fmla="*/ 398360 w 1148634"/>
              <a:gd name="connsiteY172" fmla="*/ 104721 h 1257702"/>
              <a:gd name="connsiteX173" fmla="*/ 401660 w 1148634"/>
              <a:gd name="connsiteY173" fmla="*/ 112207 h 1257702"/>
              <a:gd name="connsiteX174" fmla="*/ 404236 w 1148634"/>
              <a:gd name="connsiteY174" fmla="*/ 113656 h 1257702"/>
              <a:gd name="connsiteX175" fmla="*/ 421300 w 1148634"/>
              <a:gd name="connsiteY175" fmla="*/ 110195 h 1257702"/>
              <a:gd name="connsiteX176" fmla="*/ 432488 w 1148634"/>
              <a:gd name="connsiteY176" fmla="*/ 105848 h 1257702"/>
              <a:gd name="connsiteX177" fmla="*/ 443194 w 1148634"/>
              <a:gd name="connsiteY177" fmla="*/ 108907 h 1257702"/>
              <a:gd name="connsiteX178" fmla="*/ 456958 w 1148634"/>
              <a:gd name="connsiteY178" fmla="*/ 116876 h 1257702"/>
              <a:gd name="connsiteX179" fmla="*/ 455912 w 1148634"/>
              <a:gd name="connsiteY179" fmla="*/ 122108 h 1257702"/>
              <a:gd name="connsiteX180" fmla="*/ 457441 w 1148634"/>
              <a:gd name="connsiteY180" fmla="*/ 124442 h 1257702"/>
              <a:gd name="connsiteX181" fmla="*/ 464042 w 1148634"/>
              <a:gd name="connsiteY181" fmla="*/ 126696 h 1257702"/>
              <a:gd name="connsiteX182" fmla="*/ 488190 w 1148634"/>
              <a:gd name="connsiteY182" fmla="*/ 125811 h 1257702"/>
              <a:gd name="connsiteX183" fmla="*/ 500022 w 1148634"/>
              <a:gd name="connsiteY183" fmla="*/ 120659 h 1257702"/>
              <a:gd name="connsiteX184" fmla="*/ 513706 w 1148634"/>
              <a:gd name="connsiteY184" fmla="*/ 119854 h 1257702"/>
              <a:gd name="connsiteX185" fmla="*/ 520306 w 1148634"/>
              <a:gd name="connsiteY185" fmla="*/ 110034 h 1257702"/>
              <a:gd name="connsiteX186" fmla="*/ 532461 w 1148634"/>
              <a:gd name="connsiteY186" fmla="*/ 99248 h 1257702"/>
              <a:gd name="connsiteX187" fmla="*/ 554435 w 1148634"/>
              <a:gd name="connsiteY187" fmla="*/ 96511 h 1257702"/>
              <a:gd name="connsiteX188" fmla="*/ 560633 w 1148634"/>
              <a:gd name="connsiteY188" fmla="*/ 93613 h 1257702"/>
              <a:gd name="connsiteX189" fmla="*/ 567153 w 1148634"/>
              <a:gd name="connsiteY189" fmla="*/ 85725 h 1257702"/>
              <a:gd name="connsiteX190" fmla="*/ 584620 w 1148634"/>
              <a:gd name="connsiteY190" fmla="*/ 85806 h 1257702"/>
              <a:gd name="connsiteX191" fmla="*/ 589611 w 1148634"/>
              <a:gd name="connsiteY191" fmla="*/ 90876 h 1257702"/>
              <a:gd name="connsiteX192" fmla="*/ 592106 w 1148634"/>
              <a:gd name="connsiteY192" fmla="*/ 91279 h 1257702"/>
              <a:gd name="connsiteX193" fmla="*/ 607078 w 1148634"/>
              <a:gd name="connsiteY193" fmla="*/ 76710 h 1257702"/>
              <a:gd name="connsiteX194" fmla="*/ 606273 w 1148634"/>
              <a:gd name="connsiteY194" fmla="*/ 57392 h 1257702"/>
              <a:gd name="connsiteX195" fmla="*/ 622291 w 1148634"/>
              <a:gd name="connsiteY195" fmla="*/ 54333 h 1257702"/>
              <a:gd name="connsiteX196" fmla="*/ 628650 w 1148634"/>
              <a:gd name="connsiteY196" fmla="*/ 55782 h 1257702"/>
              <a:gd name="connsiteX197" fmla="*/ 637102 w 1148634"/>
              <a:gd name="connsiteY197" fmla="*/ 50469 h 1257702"/>
              <a:gd name="connsiteX198" fmla="*/ 649176 w 1148634"/>
              <a:gd name="connsiteY198" fmla="*/ 31875 h 1257702"/>
              <a:gd name="connsiteX199" fmla="*/ 652878 w 1148634"/>
              <a:gd name="connsiteY199" fmla="*/ 22619 h 1257702"/>
              <a:gd name="connsiteX200" fmla="*/ 652878 w 1148634"/>
              <a:gd name="connsiteY200" fmla="*/ 22619 h 1257702"/>
              <a:gd name="connsiteX201" fmla="*/ 660042 w 1148634"/>
              <a:gd name="connsiteY201" fmla="*/ 25838 h 1257702"/>
              <a:gd name="connsiteX202" fmla="*/ 669379 w 1148634"/>
              <a:gd name="connsiteY202" fmla="*/ 23665 h 1257702"/>
              <a:gd name="connsiteX203" fmla="*/ 687088 w 1148634"/>
              <a:gd name="connsiteY203" fmla="*/ 25999 h 1257702"/>
              <a:gd name="connsiteX204" fmla="*/ 709787 w 1148634"/>
              <a:gd name="connsiteY204" fmla="*/ 37188 h 1257702"/>
              <a:gd name="connsiteX205" fmla="*/ 713328 w 1148634"/>
              <a:gd name="connsiteY205" fmla="*/ 41293 h 1257702"/>
              <a:gd name="connsiteX206" fmla="*/ 712845 w 1148634"/>
              <a:gd name="connsiteY206" fmla="*/ 63267 h 1257702"/>
              <a:gd name="connsiteX207" fmla="*/ 718641 w 1148634"/>
              <a:gd name="connsiteY207" fmla="*/ 78883 h 1257702"/>
              <a:gd name="connsiteX208" fmla="*/ 736430 w 1148634"/>
              <a:gd name="connsiteY208" fmla="*/ 86208 h 1257702"/>
              <a:gd name="connsiteX209" fmla="*/ 738603 w 1148634"/>
              <a:gd name="connsiteY209" fmla="*/ 102306 h 1257702"/>
              <a:gd name="connsiteX210" fmla="*/ 731198 w 1148634"/>
              <a:gd name="connsiteY210" fmla="*/ 115829 h 1257702"/>
              <a:gd name="connsiteX211" fmla="*/ 745928 w 1148634"/>
              <a:gd name="connsiteY211" fmla="*/ 120820 h 1257702"/>
              <a:gd name="connsiteX212" fmla="*/ 753655 w 1148634"/>
              <a:gd name="connsiteY212" fmla="*/ 119049 h 1257702"/>
              <a:gd name="connsiteX213" fmla="*/ 760256 w 1148634"/>
              <a:gd name="connsiteY213" fmla="*/ 111644 h 1257702"/>
              <a:gd name="connsiteX214" fmla="*/ 783357 w 1148634"/>
              <a:gd name="connsiteY214" fmla="*/ 104560 h 1257702"/>
              <a:gd name="connsiteX215" fmla="*/ 789555 w 1148634"/>
              <a:gd name="connsiteY215" fmla="*/ 75744 h 1257702"/>
              <a:gd name="connsiteX216" fmla="*/ 793580 w 1148634"/>
              <a:gd name="connsiteY216" fmla="*/ 68741 h 1257702"/>
              <a:gd name="connsiteX217" fmla="*/ 799617 w 1148634"/>
              <a:gd name="connsiteY217" fmla="*/ 67453 h 1257702"/>
              <a:gd name="connsiteX218" fmla="*/ 805895 w 1148634"/>
              <a:gd name="connsiteY218" fmla="*/ 71719 h 1257702"/>
              <a:gd name="connsiteX219" fmla="*/ 810966 w 1148634"/>
              <a:gd name="connsiteY219" fmla="*/ 72122 h 1257702"/>
              <a:gd name="connsiteX220" fmla="*/ 830204 w 1148634"/>
              <a:gd name="connsiteY220" fmla="*/ 63911 h 1257702"/>
              <a:gd name="connsiteX221" fmla="*/ 839058 w 1148634"/>
              <a:gd name="connsiteY221" fmla="*/ 53930 h 1257702"/>
              <a:gd name="connsiteX222" fmla="*/ 840427 w 1148634"/>
              <a:gd name="connsiteY222" fmla="*/ 49181 h 1257702"/>
              <a:gd name="connsiteX223" fmla="*/ 838415 w 1148634"/>
              <a:gd name="connsiteY223" fmla="*/ 38234 h 1257702"/>
              <a:gd name="connsiteX224" fmla="*/ 840749 w 1148634"/>
              <a:gd name="connsiteY224" fmla="*/ 36222 h 1257702"/>
              <a:gd name="connsiteX225" fmla="*/ 858779 w 1148634"/>
              <a:gd name="connsiteY225" fmla="*/ 32600 h 1257702"/>
              <a:gd name="connsiteX226" fmla="*/ 864977 w 1148634"/>
              <a:gd name="connsiteY226" fmla="*/ 16099 h 1257702"/>
              <a:gd name="connsiteX227" fmla="*/ 878259 w 1148634"/>
              <a:gd name="connsiteY227" fmla="*/ 12557 h 1257702"/>
              <a:gd name="connsiteX228" fmla="*/ 898623 w 1148634"/>
              <a:gd name="connsiteY228" fmla="*/ 805 h 1257702"/>
              <a:gd name="connsiteX229" fmla="*/ 903373 w 1148634"/>
              <a:gd name="connsiteY229" fmla="*/ 0 h 1257702"/>
              <a:gd name="connsiteX230" fmla="*/ 915366 w 1148634"/>
              <a:gd name="connsiteY230" fmla="*/ 4508 h 1257702"/>
              <a:gd name="connsiteX231" fmla="*/ 922046 w 1148634"/>
              <a:gd name="connsiteY231" fmla="*/ 16099 h 1257702"/>
              <a:gd name="connsiteX232" fmla="*/ 932994 w 1148634"/>
              <a:gd name="connsiteY232" fmla="*/ 22619 h 1257702"/>
              <a:gd name="connsiteX233" fmla="*/ 951990 w 1148634"/>
              <a:gd name="connsiteY233" fmla="*/ 28897 h 1257702"/>
              <a:gd name="connsiteX234" fmla="*/ 976057 w 1148634"/>
              <a:gd name="connsiteY234" fmla="*/ 32117 h 1257702"/>
              <a:gd name="connsiteX235" fmla="*/ 988775 w 1148634"/>
              <a:gd name="connsiteY235" fmla="*/ 41373 h 1257702"/>
              <a:gd name="connsiteX236" fmla="*/ 993122 w 1148634"/>
              <a:gd name="connsiteY236" fmla="*/ 54655 h 1257702"/>
              <a:gd name="connsiteX237" fmla="*/ 996261 w 1148634"/>
              <a:gd name="connsiteY237" fmla="*/ 56828 h 1257702"/>
              <a:gd name="connsiteX238" fmla="*/ 999722 w 1148634"/>
              <a:gd name="connsiteY238" fmla="*/ 55621 h 1257702"/>
              <a:gd name="connsiteX239" fmla="*/ 1002056 w 1148634"/>
              <a:gd name="connsiteY239" fmla="*/ 41534 h 1257702"/>
              <a:gd name="connsiteX240" fmla="*/ 1005518 w 1148634"/>
              <a:gd name="connsiteY240" fmla="*/ 37993 h 1257702"/>
              <a:gd name="connsiteX241" fmla="*/ 1013567 w 1148634"/>
              <a:gd name="connsiteY241" fmla="*/ 37912 h 1257702"/>
              <a:gd name="connsiteX242" fmla="*/ 1017189 w 1148634"/>
              <a:gd name="connsiteY242" fmla="*/ 40488 h 1257702"/>
              <a:gd name="connsiteX243" fmla="*/ 1017350 w 1148634"/>
              <a:gd name="connsiteY243" fmla="*/ 45559 h 1257702"/>
              <a:gd name="connsiteX244" fmla="*/ 1012360 w 1148634"/>
              <a:gd name="connsiteY244" fmla="*/ 52642 h 1257702"/>
              <a:gd name="connsiteX245" fmla="*/ 1015982 w 1148634"/>
              <a:gd name="connsiteY245" fmla="*/ 59323 h 1257702"/>
              <a:gd name="connsiteX246" fmla="*/ 1020007 w 1148634"/>
              <a:gd name="connsiteY246" fmla="*/ 62302 h 1257702"/>
              <a:gd name="connsiteX247" fmla="*/ 1036910 w 1148634"/>
              <a:gd name="connsiteY247" fmla="*/ 69224 h 1257702"/>
              <a:gd name="connsiteX248" fmla="*/ 1037071 w 1148634"/>
              <a:gd name="connsiteY248" fmla="*/ 76790 h 1257702"/>
              <a:gd name="connsiteX249" fmla="*/ 1046891 w 1148634"/>
              <a:gd name="connsiteY249" fmla="*/ 101341 h 1257702"/>
              <a:gd name="connsiteX250" fmla="*/ 1046891 w 1148634"/>
              <a:gd name="connsiteY250" fmla="*/ 101341 h 1257702"/>
              <a:gd name="connsiteX251" fmla="*/ 1051238 w 1148634"/>
              <a:gd name="connsiteY251" fmla="*/ 112610 h 1257702"/>
              <a:gd name="connsiteX252" fmla="*/ 1059448 w 1148634"/>
              <a:gd name="connsiteY252" fmla="*/ 114944 h 1257702"/>
              <a:gd name="connsiteX253" fmla="*/ 1063070 w 1148634"/>
              <a:gd name="connsiteY253" fmla="*/ 114220 h 1257702"/>
              <a:gd name="connsiteX254" fmla="*/ 1074581 w 1148634"/>
              <a:gd name="connsiteY254" fmla="*/ 120578 h 1257702"/>
              <a:gd name="connsiteX255" fmla="*/ 1076191 w 1148634"/>
              <a:gd name="connsiteY255" fmla="*/ 126374 h 1257702"/>
              <a:gd name="connsiteX256" fmla="*/ 1076191 w 1148634"/>
              <a:gd name="connsiteY256" fmla="*/ 126374 h 1257702"/>
              <a:gd name="connsiteX257" fmla="*/ 1070798 w 1148634"/>
              <a:gd name="connsiteY257" fmla="*/ 135711 h 1257702"/>
              <a:gd name="connsiteX258" fmla="*/ 1072488 w 1148634"/>
              <a:gd name="connsiteY258" fmla="*/ 152937 h 1257702"/>
              <a:gd name="connsiteX259" fmla="*/ 1082791 w 1148634"/>
              <a:gd name="connsiteY259" fmla="*/ 173060 h 1257702"/>
              <a:gd name="connsiteX260" fmla="*/ 1098809 w 1148634"/>
              <a:gd name="connsiteY260" fmla="*/ 188756 h 1257702"/>
              <a:gd name="connsiteX261" fmla="*/ 1104846 w 1148634"/>
              <a:gd name="connsiteY261" fmla="*/ 198013 h 1257702"/>
              <a:gd name="connsiteX262" fmla="*/ 1104202 w 1148634"/>
              <a:gd name="connsiteY262" fmla="*/ 223126 h 1257702"/>
              <a:gd name="connsiteX263" fmla="*/ 1098890 w 1148634"/>
              <a:gd name="connsiteY263" fmla="*/ 236166 h 1257702"/>
              <a:gd name="connsiteX264" fmla="*/ 1098165 w 1148634"/>
              <a:gd name="connsiteY264" fmla="*/ 243250 h 1257702"/>
              <a:gd name="connsiteX265" fmla="*/ 1104283 w 1148634"/>
              <a:gd name="connsiteY265" fmla="*/ 265385 h 1257702"/>
              <a:gd name="connsiteX266" fmla="*/ 1101868 w 1148634"/>
              <a:gd name="connsiteY266" fmla="*/ 270054 h 1257702"/>
              <a:gd name="connsiteX267" fmla="*/ 1096314 w 1148634"/>
              <a:gd name="connsiteY267" fmla="*/ 274481 h 1257702"/>
              <a:gd name="connsiteX268" fmla="*/ 1075788 w 1148634"/>
              <a:gd name="connsiteY268" fmla="*/ 282530 h 1257702"/>
              <a:gd name="connsiteX269" fmla="*/ 1066693 w 1148634"/>
              <a:gd name="connsiteY269" fmla="*/ 276493 h 1257702"/>
              <a:gd name="connsiteX270" fmla="*/ 1052928 w 1148634"/>
              <a:gd name="connsiteY270" fmla="*/ 276413 h 1257702"/>
              <a:gd name="connsiteX271" fmla="*/ 1050352 w 1148634"/>
              <a:gd name="connsiteY271" fmla="*/ 278828 h 1257702"/>
              <a:gd name="connsiteX272" fmla="*/ 1045603 w 1148634"/>
              <a:gd name="connsiteY272" fmla="*/ 291546 h 1257702"/>
              <a:gd name="connsiteX273" fmla="*/ 1045765 w 1148634"/>
              <a:gd name="connsiteY273" fmla="*/ 297744 h 1257702"/>
              <a:gd name="connsiteX274" fmla="*/ 1053411 w 1148634"/>
              <a:gd name="connsiteY274" fmla="*/ 310622 h 1257702"/>
              <a:gd name="connsiteX275" fmla="*/ 1062266 w 1148634"/>
              <a:gd name="connsiteY275" fmla="*/ 315935 h 1257702"/>
              <a:gd name="connsiteX276" fmla="*/ 1066451 w 1148634"/>
              <a:gd name="connsiteY276" fmla="*/ 327928 h 1257702"/>
              <a:gd name="connsiteX277" fmla="*/ 1077962 w 1148634"/>
              <a:gd name="connsiteY277" fmla="*/ 340083 h 1257702"/>
              <a:gd name="connsiteX278" fmla="*/ 1079169 w 1148634"/>
              <a:gd name="connsiteY278" fmla="*/ 343222 h 1257702"/>
              <a:gd name="connsiteX279" fmla="*/ 1078122 w 1148634"/>
              <a:gd name="connsiteY279" fmla="*/ 354652 h 1257702"/>
              <a:gd name="connsiteX280" fmla="*/ 1075386 w 1148634"/>
              <a:gd name="connsiteY280" fmla="*/ 357791 h 1257702"/>
              <a:gd name="connsiteX281" fmla="*/ 1076352 w 1148634"/>
              <a:gd name="connsiteY281" fmla="*/ 361172 h 1257702"/>
              <a:gd name="connsiteX282" fmla="*/ 1081101 w 1148634"/>
              <a:gd name="connsiteY282" fmla="*/ 365358 h 1257702"/>
              <a:gd name="connsiteX283" fmla="*/ 1096636 w 1148634"/>
              <a:gd name="connsiteY283" fmla="*/ 372763 h 1257702"/>
              <a:gd name="connsiteX284" fmla="*/ 1100500 w 1148634"/>
              <a:gd name="connsiteY284" fmla="*/ 378478 h 1257702"/>
              <a:gd name="connsiteX285" fmla="*/ 1104846 w 1148634"/>
              <a:gd name="connsiteY285" fmla="*/ 381215 h 1257702"/>
              <a:gd name="connsiteX286" fmla="*/ 1117322 w 1148634"/>
              <a:gd name="connsiteY286" fmla="*/ 386366 h 1257702"/>
              <a:gd name="connsiteX287" fmla="*/ 1140585 w 1148634"/>
              <a:gd name="connsiteY287" fmla="*/ 379283 h 1257702"/>
              <a:gd name="connsiteX288" fmla="*/ 1140585 w 1148634"/>
              <a:gd name="connsiteY288" fmla="*/ 379283 h 1257702"/>
              <a:gd name="connsiteX289" fmla="*/ 1145737 w 1148634"/>
              <a:gd name="connsiteY289" fmla="*/ 379122 h 1257702"/>
              <a:gd name="connsiteX290" fmla="*/ 1148634 w 1148634"/>
              <a:gd name="connsiteY290" fmla="*/ 382422 h 1257702"/>
              <a:gd name="connsiteX291" fmla="*/ 1115793 w 1148634"/>
              <a:gd name="connsiteY291" fmla="*/ 453497 h 1257702"/>
              <a:gd name="connsiteX292" fmla="*/ 1084965 w 1148634"/>
              <a:gd name="connsiteY292" fmla="*/ 495273 h 1257702"/>
              <a:gd name="connsiteX293" fmla="*/ 1076674 w 1148634"/>
              <a:gd name="connsiteY293" fmla="*/ 514028 h 1257702"/>
              <a:gd name="connsiteX294" fmla="*/ 1036186 w 1148634"/>
              <a:gd name="connsiteY294" fmla="*/ 560231 h 1257702"/>
              <a:gd name="connsiteX295" fmla="*/ 1016465 w 1148634"/>
              <a:gd name="connsiteY295" fmla="*/ 570373 h 1257702"/>
              <a:gd name="connsiteX296" fmla="*/ 1009462 w 1148634"/>
              <a:gd name="connsiteY296" fmla="*/ 570293 h 1257702"/>
              <a:gd name="connsiteX297" fmla="*/ 1011877 w 1148634"/>
              <a:gd name="connsiteY297" fmla="*/ 558782 h 1257702"/>
              <a:gd name="connsiteX298" fmla="*/ 1014855 w 1148634"/>
              <a:gd name="connsiteY298" fmla="*/ 557575 h 1257702"/>
              <a:gd name="connsiteX299" fmla="*/ 1015982 w 1148634"/>
              <a:gd name="connsiteY299" fmla="*/ 548721 h 1257702"/>
              <a:gd name="connsiteX300" fmla="*/ 1012360 w 1148634"/>
              <a:gd name="connsiteY300" fmla="*/ 533185 h 1257702"/>
              <a:gd name="connsiteX301" fmla="*/ 997308 w 1148634"/>
              <a:gd name="connsiteY301" fmla="*/ 531173 h 1257702"/>
              <a:gd name="connsiteX302" fmla="*/ 993847 w 1148634"/>
              <a:gd name="connsiteY302" fmla="*/ 520709 h 1257702"/>
              <a:gd name="connsiteX303" fmla="*/ 988373 w 1148634"/>
              <a:gd name="connsiteY303" fmla="*/ 514672 h 1257702"/>
              <a:gd name="connsiteX304" fmla="*/ 985395 w 1148634"/>
              <a:gd name="connsiteY304" fmla="*/ 519502 h 1257702"/>
              <a:gd name="connsiteX305" fmla="*/ 981692 w 1148634"/>
              <a:gd name="connsiteY305" fmla="*/ 538257 h 1257702"/>
              <a:gd name="connsiteX306" fmla="*/ 977667 w 1148634"/>
              <a:gd name="connsiteY306" fmla="*/ 545259 h 1257702"/>
              <a:gd name="connsiteX307" fmla="*/ 973240 w 1148634"/>
              <a:gd name="connsiteY307" fmla="*/ 548318 h 1257702"/>
              <a:gd name="connsiteX308" fmla="*/ 968733 w 1148634"/>
              <a:gd name="connsiteY308" fmla="*/ 545984 h 1257702"/>
              <a:gd name="connsiteX309" fmla="*/ 964789 w 1148634"/>
              <a:gd name="connsiteY309" fmla="*/ 531978 h 1257702"/>
              <a:gd name="connsiteX310" fmla="*/ 965674 w 1148634"/>
              <a:gd name="connsiteY310" fmla="*/ 529402 h 1257702"/>
              <a:gd name="connsiteX311" fmla="*/ 968169 w 1148634"/>
              <a:gd name="connsiteY311" fmla="*/ 528356 h 1257702"/>
              <a:gd name="connsiteX312" fmla="*/ 967928 w 1148634"/>
              <a:gd name="connsiteY312" fmla="*/ 525216 h 1257702"/>
              <a:gd name="connsiteX313" fmla="*/ 960925 w 1148634"/>
              <a:gd name="connsiteY313" fmla="*/ 535600 h 1257702"/>
              <a:gd name="connsiteX314" fmla="*/ 968410 w 1148634"/>
              <a:gd name="connsiteY314" fmla="*/ 549203 h 1257702"/>
              <a:gd name="connsiteX315" fmla="*/ 972113 w 1148634"/>
              <a:gd name="connsiteY315" fmla="*/ 551055 h 1257702"/>
              <a:gd name="connsiteX316" fmla="*/ 975092 w 1148634"/>
              <a:gd name="connsiteY316" fmla="*/ 549848 h 1257702"/>
              <a:gd name="connsiteX317" fmla="*/ 984348 w 1148634"/>
              <a:gd name="connsiteY317" fmla="*/ 551940 h 1257702"/>
              <a:gd name="connsiteX318" fmla="*/ 980646 w 1148634"/>
              <a:gd name="connsiteY318" fmla="*/ 566509 h 1257702"/>
              <a:gd name="connsiteX319" fmla="*/ 970906 w 1148634"/>
              <a:gd name="connsiteY319" fmla="*/ 575766 h 1257702"/>
              <a:gd name="connsiteX320" fmla="*/ 968893 w 1148634"/>
              <a:gd name="connsiteY320" fmla="*/ 590416 h 1257702"/>
              <a:gd name="connsiteX321" fmla="*/ 958832 w 1148634"/>
              <a:gd name="connsiteY321" fmla="*/ 598224 h 1257702"/>
              <a:gd name="connsiteX322" fmla="*/ 956015 w 1148634"/>
              <a:gd name="connsiteY322" fmla="*/ 603617 h 1257702"/>
              <a:gd name="connsiteX323" fmla="*/ 954405 w 1148634"/>
              <a:gd name="connsiteY323" fmla="*/ 610378 h 1257702"/>
              <a:gd name="connsiteX324" fmla="*/ 955854 w 1148634"/>
              <a:gd name="connsiteY324" fmla="*/ 617220 h 1257702"/>
              <a:gd name="connsiteX325" fmla="*/ 944987 w 1148634"/>
              <a:gd name="connsiteY325" fmla="*/ 614081 h 1257702"/>
              <a:gd name="connsiteX326" fmla="*/ 943297 w 1148634"/>
              <a:gd name="connsiteY326" fmla="*/ 617220 h 1257702"/>
              <a:gd name="connsiteX327" fmla="*/ 940399 w 1148634"/>
              <a:gd name="connsiteY327" fmla="*/ 637504 h 1257702"/>
              <a:gd name="connsiteX328" fmla="*/ 943297 w 1148634"/>
              <a:gd name="connsiteY328" fmla="*/ 631709 h 1257702"/>
              <a:gd name="connsiteX329" fmla="*/ 949334 w 1148634"/>
              <a:gd name="connsiteY329" fmla="*/ 633399 h 1257702"/>
              <a:gd name="connsiteX330" fmla="*/ 951265 w 1148634"/>
              <a:gd name="connsiteY330" fmla="*/ 637746 h 1257702"/>
              <a:gd name="connsiteX331" fmla="*/ 949414 w 1148634"/>
              <a:gd name="connsiteY331" fmla="*/ 641046 h 1257702"/>
              <a:gd name="connsiteX332" fmla="*/ 949897 w 1148634"/>
              <a:gd name="connsiteY332" fmla="*/ 646036 h 1257702"/>
              <a:gd name="connsiteX333" fmla="*/ 952312 w 1148634"/>
              <a:gd name="connsiteY333" fmla="*/ 648451 h 1257702"/>
              <a:gd name="connsiteX334" fmla="*/ 954968 w 1148634"/>
              <a:gd name="connsiteY334" fmla="*/ 656501 h 1257702"/>
              <a:gd name="connsiteX335" fmla="*/ 946597 w 1148634"/>
              <a:gd name="connsiteY335" fmla="*/ 676704 h 1257702"/>
              <a:gd name="connsiteX336" fmla="*/ 951185 w 1148634"/>
              <a:gd name="connsiteY336" fmla="*/ 704394 h 1257702"/>
              <a:gd name="connsiteX337" fmla="*/ 946758 w 1148634"/>
              <a:gd name="connsiteY337" fmla="*/ 708338 h 1257702"/>
              <a:gd name="connsiteX338" fmla="*/ 942170 w 1148634"/>
              <a:gd name="connsiteY338" fmla="*/ 706567 h 1257702"/>
              <a:gd name="connsiteX339" fmla="*/ 941043 w 1148634"/>
              <a:gd name="connsiteY339" fmla="*/ 715663 h 1257702"/>
              <a:gd name="connsiteX340" fmla="*/ 945792 w 1148634"/>
              <a:gd name="connsiteY340" fmla="*/ 719366 h 1257702"/>
              <a:gd name="connsiteX341" fmla="*/ 955532 w 1148634"/>
              <a:gd name="connsiteY341" fmla="*/ 705521 h 1257702"/>
              <a:gd name="connsiteX342" fmla="*/ 951748 w 1148634"/>
              <a:gd name="connsiteY342" fmla="*/ 687732 h 1257702"/>
              <a:gd name="connsiteX343" fmla="*/ 958349 w 1148634"/>
              <a:gd name="connsiteY343" fmla="*/ 682822 h 1257702"/>
              <a:gd name="connsiteX344" fmla="*/ 960361 w 1148634"/>
              <a:gd name="connsiteY344" fmla="*/ 687168 h 1257702"/>
              <a:gd name="connsiteX345" fmla="*/ 959878 w 1148634"/>
              <a:gd name="connsiteY345" fmla="*/ 701335 h 1257702"/>
              <a:gd name="connsiteX346" fmla="*/ 952151 w 1148634"/>
              <a:gd name="connsiteY346" fmla="*/ 722344 h 1257702"/>
              <a:gd name="connsiteX347" fmla="*/ 946194 w 1148634"/>
              <a:gd name="connsiteY347" fmla="*/ 766051 h 1257702"/>
              <a:gd name="connsiteX348" fmla="*/ 942090 w 1148634"/>
              <a:gd name="connsiteY348" fmla="*/ 780621 h 1257702"/>
              <a:gd name="connsiteX349" fmla="*/ 943699 w 1148634"/>
              <a:gd name="connsiteY349" fmla="*/ 800502 h 1257702"/>
              <a:gd name="connsiteX350" fmla="*/ 949978 w 1148634"/>
              <a:gd name="connsiteY350" fmla="*/ 823443 h 1257702"/>
              <a:gd name="connsiteX351" fmla="*/ 951507 w 1148634"/>
              <a:gd name="connsiteY351" fmla="*/ 859987 h 1257702"/>
              <a:gd name="connsiteX352" fmla="*/ 958510 w 1148634"/>
              <a:gd name="connsiteY352" fmla="*/ 911583 h 1257702"/>
              <a:gd name="connsiteX353" fmla="*/ 966479 w 1148634"/>
              <a:gd name="connsiteY353" fmla="*/ 939111 h 1257702"/>
              <a:gd name="connsiteX354" fmla="*/ 948690 w 1148634"/>
              <a:gd name="connsiteY354" fmla="*/ 992720 h 1257702"/>
              <a:gd name="connsiteX355" fmla="*/ 937823 w 1148634"/>
              <a:gd name="connsiteY355" fmla="*/ 1046247 h 1257702"/>
              <a:gd name="connsiteX356" fmla="*/ 934040 w 1148634"/>
              <a:gd name="connsiteY356" fmla="*/ 1054377 h 1257702"/>
              <a:gd name="connsiteX357" fmla="*/ 932752 w 1148634"/>
              <a:gd name="connsiteY357" fmla="*/ 1077398 h 1257702"/>
              <a:gd name="connsiteX358" fmla="*/ 924220 w 1148634"/>
              <a:gd name="connsiteY358" fmla="*/ 1107342 h 1257702"/>
              <a:gd name="connsiteX359" fmla="*/ 923496 w 1148634"/>
              <a:gd name="connsiteY359" fmla="*/ 1126097 h 1257702"/>
              <a:gd name="connsiteX360" fmla="*/ 926635 w 1148634"/>
              <a:gd name="connsiteY360" fmla="*/ 1161674 h 1257702"/>
              <a:gd name="connsiteX361" fmla="*/ 933799 w 1148634"/>
              <a:gd name="connsiteY361" fmla="*/ 1175439 h 1257702"/>
              <a:gd name="connsiteX362" fmla="*/ 915768 w 1148634"/>
              <a:gd name="connsiteY362" fmla="*/ 1199426 h 1257702"/>
              <a:gd name="connsiteX363" fmla="*/ 901199 w 1148634"/>
              <a:gd name="connsiteY363" fmla="*/ 1204819 h 1257702"/>
              <a:gd name="connsiteX364" fmla="*/ 893633 w 1148634"/>
              <a:gd name="connsiteY364" fmla="*/ 1209970 h 1257702"/>
              <a:gd name="connsiteX365" fmla="*/ 871738 w 1148634"/>
              <a:gd name="connsiteY365" fmla="*/ 1241282 h 1257702"/>
              <a:gd name="connsiteX366" fmla="*/ 867151 w 1148634"/>
              <a:gd name="connsiteY366" fmla="*/ 1257702 h 1257702"/>
              <a:gd name="connsiteX367" fmla="*/ 867151 w 1148634"/>
              <a:gd name="connsiteY367" fmla="*/ 1257702 h 1257702"/>
              <a:gd name="connsiteX368" fmla="*/ 802032 w 1148634"/>
              <a:gd name="connsiteY368" fmla="*/ 1216329 h 1257702"/>
              <a:gd name="connsiteX369" fmla="*/ 799536 w 1148634"/>
              <a:gd name="connsiteY369" fmla="*/ 1212063 h 1257702"/>
              <a:gd name="connsiteX370" fmla="*/ 978875 w 1148634"/>
              <a:gd name="connsiteY370" fmla="*/ 584218 h 1257702"/>
              <a:gd name="connsiteX371" fmla="*/ 977023 w 1148634"/>
              <a:gd name="connsiteY371" fmla="*/ 574559 h 1257702"/>
              <a:gd name="connsiteX372" fmla="*/ 982980 w 1148634"/>
              <a:gd name="connsiteY372" fmla="*/ 571258 h 1257702"/>
              <a:gd name="connsiteX373" fmla="*/ 991512 w 1148634"/>
              <a:gd name="connsiteY373" fmla="*/ 562887 h 1257702"/>
              <a:gd name="connsiteX374" fmla="*/ 992800 w 1148634"/>
              <a:gd name="connsiteY374" fmla="*/ 557736 h 1257702"/>
              <a:gd name="connsiteX375" fmla="*/ 989822 w 1148634"/>
              <a:gd name="connsiteY375" fmla="*/ 551860 h 1257702"/>
              <a:gd name="connsiteX376" fmla="*/ 995939 w 1148634"/>
              <a:gd name="connsiteY376" fmla="*/ 552987 h 1257702"/>
              <a:gd name="connsiteX377" fmla="*/ 1002539 w 1148634"/>
              <a:gd name="connsiteY377" fmla="*/ 561438 h 1257702"/>
              <a:gd name="connsiteX378" fmla="*/ 1002137 w 1148634"/>
              <a:gd name="connsiteY378" fmla="*/ 565704 h 1257702"/>
              <a:gd name="connsiteX379" fmla="*/ 978875 w 1148634"/>
              <a:gd name="connsiteY379" fmla="*/ 584218 h 1257702"/>
              <a:gd name="connsiteX380" fmla="*/ 958510 w 1148634"/>
              <a:gd name="connsiteY380" fmla="*/ 639356 h 1257702"/>
              <a:gd name="connsiteX381" fmla="*/ 953439 w 1148634"/>
              <a:gd name="connsiteY381" fmla="*/ 639114 h 1257702"/>
              <a:gd name="connsiteX382" fmla="*/ 953519 w 1148634"/>
              <a:gd name="connsiteY382" fmla="*/ 633721 h 1257702"/>
              <a:gd name="connsiteX383" fmla="*/ 955612 w 1148634"/>
              <a:gd name="connsiteY383" fmla="*/ 630823 h 1257702"/>
              <a:gd name="connsiteX384" fmla="*/ 949173 w 1148634"/>
              <a:gd name="connsiteY384" fmla="*/ 629053 h 1257702"/>
              <a:gd name="connsiteX385" fmla="*/ 945792 w 1148634"/>
              <a:gd name="connsiteY385" fmla="*/ 625833 h 1257702"/>
              <a:gd name="connsiteX386" fmla="*/ 946838 w 1148634"/>
              <a:gd name="connsiteY386" fmla="*/ 617220 h 1257702"/>
              <a:gd name="connsiteX387" fmla="*/ 961891 w 1148634"/>
              <a:gd name="connsiteY387" fmla="*/ 616013 h 1257702"/>
              <a:gd name="connsiteX388" fmla="*/ 963179 w 1148634"/>
              <a:gd name="connsiteY388" fmla="*/ 617622 h 1257702"/>
              <a:gd name="connsiteX389" fmla="*/ 964064 w 1148634"/>
              <a:gd name="connsiteY389" fmla="*/ 626718 h 1257702"/>
              <a:gd name="connsiteX390" fmla="*/ 958510 w 1148634"/>
              <a:gd name="connsiteY390" fmla="*/ 639356 h 125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1148634" h="1257702">
                <a:moveTo>
                  <a:pt x="799536" y="1212063"/>
                </a:moveTo>
                <a:lnTo>
                  <a:pt x="796639" y="1205382"/>
                </a:lnTo>
                <a:lnTo>
                  <a:pt x="802112" y="1194516"/>
                </a:lnTo>
                <a:lnTo>
                  <a:pt x="802032" y="1190250"/>
                </a:lnTo>
                <a:lnTo>
                  <a:pt x="797766" y="1181878"/>
                </a:lnTo>
                <a:lnTo>
                  <a:pt x="764522" y="1157328"/>
                </a:lnTo>
                <a:lnTo>
                  <a:pt x="763315" y="1153223"/>
                </a:lnTo>
                <a:lnTo>
                  <a:pt x="765085" y="1141068"/>
                </a:lnTo>
                <a:lnTo>
                  <a:pt x="760498" y="1131167"/>
                </a:lnTo>
                <a:lnTo>
                  <a:pt x="755265" y="1133099"/>
                </a:lnTo>
                <a:lnTo>
                  <a:pt x="753655" y="1136721"/>
                </a:lnTo>
                <a:lnTo>
                  <a:pt x="750919" y="1138171"/>
                </a:lnTo>
                <a:lnTo>
                  <a:pt x="749148" y="1136158"/>
                </a:lnTo>
                <a:lnTo>
                  <a:pt x="753414" y="1100741"/>
                </a:lnTo>
                <a:lnTo>
                  <a:pt x="760015" y="1074179"/>
                </a:lnTo>
                <a:lnTo>
                  <a:pt x="766615" y="1067095"/>
                </a:lnTo>
                <a:lnTo>
                  <a:pt x="786497" y="1069027"/>
                </a:lnTo>
                <a:lnTo>
                  <a:pt x="794707" y="1063312"/>
                </a:lnTo>
                <a:lnTo>
                  <a:pt x="794707" y="1059931"/>
                </a:lnTo>
                <a:lnTo>
                  <a:pt x="790199" y="1051721"/>
                </a:lnTo>
                <a:lnTo>
                  <a:pt x="791487" y="1030390"/>
                </a:lnTo>
                <a:lnTo>
                  <a:pt x="831412" y="996422"/>
                </a:lnTo>
                <a:lnTo>
                  <a:pt x="843244" y="971631"/>
                </a:lnTo>
                <a:lnTo>
                  <a:pt x="839863" y="962213"/>
                </a:lnTo>
                <a:lnTo>
                  <a:pt x="833585" y="954003"/>
                </a:lnTo>
                <a:lnTo>
                  <a:pt x="826421" y="953520"/>
                </a:lnTo>
                <a:lnTo>
                  <a:pt x="820545" y="950461"/>
                </a:lnTo>
                <a:lnTo>
                  <a:pt x="797766" y="930579"/>
                </a:lnTo>
                <a:lnTo>
                  <a:pt x="780701" y="930740"/>
                </a:lnTo>
                <a:lnTo>
                  <a:pt x="763073" y="925910"/>
                </a:lnTo>
                <a:lnTo>
                  <a:pt x="744801" y="917217"/>
                </a:lnTo>
                <a:lnTo>
                  <a:pt x="722826" y="912710"/>
                </a:lnTo>
                <a:lnTo>
                  <a:pt x="706889" y="911583"/>
                </a:lnTo>
                <a:lnTo>
                  <a:pt x="696264" y="919552"/>
                </a:lnTo>
                <a:lnTo>
                  <a:pt x="684432" y="923576"/>
                </a:lnTo>
                <a:lnTo>
                  <a:pt x="663423" y="919954"/>
                </a:lnTo>
                <a:lnTo>
                  <a:pt x="658835" y="921644"/>
                </a:lnTo>
                <a:lnTo>
                  <a:pt x="655293" y="889769"/>
                </a:lnTo>
                <a:lnTo>
                  <a:pt x="602812" y="839864"/>
                </a:lnTo>
                <a:lnTo>
                  <a:pt x="599753" y="838415"/>
                </a:lnTo>
                <a:lnTo>
                  <a:pt x="564417" y="848315"/>
                </a:lnTo>
                <a:lnTo>
                  <a:pt x="552101" y="838334"/>
                </a:lnTo>
                <a:lnTo>
                  <a:pt x="547996" y="840025"/>
                </a:lnTo>
                <a:lnTo>
                  <a:pt x="540510" y="838254"/>
                </a:lnTo>
                <a:lnTo>
                  <a:pt x="520065" y="828434"/>
                </a:lnTo>
                <a:lnTo>
                  <a:pt x="502598" y="815394"/>
                </a:lnTo>
                <a:lnTo>
                  <a:pt x="494710" y="816843"/>
                </a:lnTo>
                <a:lnTo>
                  <a:pt x="459695" y="787624"/>
                </a:lnTo>
                <a:lnTo>
                  <a:pt x="450841" y="783277"/>
                </a:lnTo>
                <a:lnTo>
                  <a:pt x="428866" y="777240"/>
                </a:lnTo>
                <a:lnTo>
                  <a:pt x="414619" y="779252"/>
                </a:lnTo>
                <a:lnTo>
                  <a:pt x="399486" y="786497"/>
                </a:lnTo>
                <a:lnTo>
                  <a:pt x="392966" y="795512"/>
                </a:lnTo>
                <a:lnTo>
                  <a:pt x="387815" y="796961"/>
                </a:lnTo>
                <a:lnTo>
                  <a:pt x="344912" y="785128"/>
                </a:lnTo>
                <a:lnTo>
                  <a:pt x="340002" y="781184"/>
                </a:lnTo>
                <a:lnTo>
                  <a:pt x="337909" y="769110"/>
                </a:lnTo>
                <a:lnTo>
                  <a:pt x="339036" y="761946"/>
                </a:lnTo>
                <a:lnTo>
                  <a:pt x="349420" y="739891"/>
                </a:lnTo>
                <a:lnTo>
                  <a:pt x="342497" y="736189"/>
                </a:lnTo>
                <a:lnTo>
                  <a:pt x="324145" y="732003"/>
                </a:lnTo>
                <a:lnTo>
                  <a:pt x="306598" y="731681"/>
                </a:lnTo>
                <a:lnTo>
                  <a:pt x="296938" y="727656"/>
                </a:lnTo>
                <a:lnTo>
                  <a:pt x="282530" y="727012"/>
                </a:lnTo>
                <a:lnTo>
                  <a:pt x="251701" y="739730"/>
                </a:lnTo>
                <a:lnTo>
                  <a:pt x="217411" y="764120"/>
                </a:lnTo>
                <a:lnTo>
                  <a:pt x="212260" y="773054"/>
                </a:lnTo>
                <a:lnTo>
                  <a:pt x="185134" y="788106"/>
                </a:lnTo>
                <a:lnTo>
                  <a:pt x="168874" y="791326"/>
                </a:lnTo>
                <a:lnTo>
                  <a:pt x="161227" y="800825"/>
                </a:lnTo>
                <a:lnTo>
                  <a:pt x="146658" y="813301"/>
                </a:lnTo>
                <a:lnTo>
                  <a:pt x="135147" y="817487"/>
                </a:lnTo>
                <a:lnTo>
                  <a:pt x="127098" y="816279"/>
                </a:lnTo>
                <a:lnTo>
                  <a:pt x="112207" y="837046"/>
                </a:lnTo>
                <a:lnTo>
                  <a:pt x="103836" y="843244"/>
                </a:lnTo>
                <a:lnTo>
                  <a:pt x="86691" y="840185"/>
                </a:lnTo>
                <a:lnTo>
                  <a:pt x="80895" y="841232"/>
                </a:lnTo>
                <a:lnTo>
                  <a:pt x="75341" y="849281"/>
                </a:lnTo>
                <a:lnTo>
                  <a:pt x="64555" y="856687"/>
                </a:lnTo>
                <a:lnTo>
                  <a:pt x="61336" y="854755"/>
                </a:lnTo>
                <a:lnTo>
                  <a:pt x="72846" y="827146"/>
                </a:lnTo>
                <a:lnTo>
                  <a:pt x="68741" y="807747"/>
                </a:lnTo>
                <a:lnTo>
                  <a:pt x="68741" y="807747"/>
                </a:lnTo>
                <a:lnTo>
                  <a:pt x="80654" y="791890"/>
                </a:lnTo>
                <a:lnTo>
                  <a:pt x="82666" y="785692"/>
                </a:lnTo>
                <a:lnTo>
                  <a:pt x="80815" y="775469"/>
                </a:lnTo>
                <a:lnTo>
                  <a:pt x="75422" y="761624"/>
                </a:lnTo>
                <a:lnTo>
                  <a:pt x="76227" y="756231"/>
                </a:lnTo>
                <a:lnTo>
                  <a:pt x="81942" y="744801"/>
                </a:lnTo>
                <a:lnTo>
                  <a:pt x="81539" y="741099"/>
                </a:lnTo>
                <a:lnTo>
                  <a:pt x="55701" y="720010"/>
                </a:lnTo>
                <a:lnTo>
                  <a:pt x="42098" y="692159"/>
                </a:lnTo>
                <a:lnTo>
                  <a:pt x="37107" y="663825"/>
                </a:lnTo>
                <a:lnTo>
                  <a:pt x="37510" y="651349"/>
                </a:lnTo>
                <a:lnTo>
                  <a:pt x="47169" y="620520"/>
                </a:lnTo>
                <a:lnTo>
                  <a:pt x="59967" y="612230"/>
                </a:lnTo>
                <a:lnTo>
                  <a:pt x="61819" y="609171"/>
                </a:lnTo>
                <a:lnTo>
                  <a:pt x="62301" y="601604"/>
                </a:lnTo>
                <a:lnTo>
                  <a:pt x="49181" y="594843"/>
                </a:lnTo>
                <a:lnTo>
                  <a:pt x="48296" y="592187"/>
                </a:lnTo>
                <a:lnTo>
                  <a:pt x="52159" y="571903"/>
                </a:lnTo>
                <a:lnTo>
                  <a:pt x="63670" y="563370"/>
                </a:lnTo>
                <a:lnTo>
                  <a:pt x="63509" y="560392"/>
                </a:lnTo>
                <a:lnTo>
                  <a:pt x="41615" y="540591"/>
                </a:lnTo>
                <a:lnTo>
                  <a:pt x="41615" y="540591"/>
                </a:lnTo>
                <a:lnTo>
                  <a:pt x="41293" y="533105"/>
                </a:lnTo>
                <a:lnTo>
                  <a:pt x="52240" y="513947"/>
                </a:lnTo>
                <a:lnTo>
                  <a:pt x="51918" y="505335"/>
                </a:lnTo>
                <a:lnTo>
                  <a:pt x="50550" y="501954"/>
                </a:lnTo>
                <a:lnTo>
                  <a:pt x="38797" y="498010"/>
                </a:lnTo>
                <a:lnTo>
                  <a:pt x="31231" y="492778"/>
                </a:lnTo>
                <a:lnTo>
                  <a:pt x="28414" y="482636"/>
                </a:lnTo>
                <a:lnTo>
                  <a:pt x="28897" y="459132"/>
                </a:lnTo>
                <a:lnTo>
                  <a:pt x="30426" y="452290"/>
                </a:lnTo>
                <a:lnTo>
                  <a:pt x="46122" y="438848"/>
                </a:lnTo>
                <a:lnTo>
                  <a:pt x="55299" y="435467"/>
                </a:lnTo>
                <a:lnTo>
                  <a:pt x="63026" y="429671"/>
                </a:lnTo>
                <a:lnTo>
                  <a:pt x="60692" y="424600"/>
                </a:lnTo>
                <a:lnTo>
                  <a:pt x="56023" y="420415"/>
                </a:lnTo>
                <a:lnTo>
                  <a:pt x="48618" y="418080"/>
                </a:lnTo>
                <a:lnTo>
                  <a:pt x="40327" y="419529"/>
                </a:lnTo>
                <a:lnTo>
                  <a:pt x="37510" y="416873"/>
                </a:lnTo>
                <a:lnTo>
                  <a:pt x="36785" y="412848"/>
                </a:lnTo>
                <a:lnTo>
                  <a:pt x="40166" y="405121"/>
                </a:lnTo>
                <a:lnTo>
                  <a:pt x="56587" y="398521"/>
                </a:lnTo>
                <a:lnTo>
                  <a:pt x="61094" y="394899"/>
                </a:lnTo>
                <a:lnTo>
                  <a:pt x="60772" y="388781"/>
                </a:lnTo>
                <a:lnTo>
                  <a:pt x="45639" y="380893"/>
                </a:lnTo>
                <a:lnTo>
                  <a:pt x="16823" y="375500"/>
                </a:lnTo>
                <a:lnTo>
                  <a:pt x="1851" y="359723"/>
                </a:lnTo>
                <a:lnTo>
                  <a:pt x="0" y="352318"/>
                </a:lnTo>
                <a:lnTo>
                  <a:pt x="4025" y="342981"/>
                </a:lnTo>
                <a:lnTo>
                  <a:pt x="12154" y="337104"/>
                </a:lnTo>
                <a:lnTo>
                  <a:pt x="24389" y="309093"/>
                </a:lnTo>
                <a:lnTo>
                  <a:pt x="31634" y="304183"/>
                </a:lnTo>
                <a:lnTo>
                  <a:pt x="39763" y="302010"/>
                </a:lnTo>
                <a:lnTo>
                  <a:pt x="42581" y="298951"/>
                </a:lnTo>
                <a:lnTo>
                  <a:pt x="32197" y="284462"/>
                </a:lnTo>
                <a:lnTo>
                  <a:pt x="33726" y="281484"/>
                </a:lnTo>
                <a:lnTo>
                  <a:pt x="59565" y="260395"/>
                </a:lnTo>
                <a:lnTo>
                  <a:pt x="90313" y="244135"/>
                </a:lnTo>
                <a:lnTo>
                  <a:pt x="94821" y="240352"/>
                </a:lnTo>
                <a:lnTo>
                  <a:pt x="96592" y="232464"/>
                </a:lnTo>
                <a:lnTo>
                  <a:pt x="102145" y="227232"/>
                </a:lnTo>
                <a:lnTo>
                  <a:pt x="102145" y="227232"/>
                </a:lnTo>
                <a:lnTo>
                  <a:pt x="120900" y="227071"/>
                </a:lnTo>
                <a:lnTo>
                  <a:pt x="132491" y="237857"/>
                </a:lnTo>
                <a:lnTo>
                  <a:pt x="137804" y="246228"/>
                </a:lnTo>
                <a:lnTo>
                  <a:pt x="142070" y="264017"/>
                </a:lnTo>
                <a:lnTo>
                  <a:pt x="156237" y="284060"/>
                </a:lnTo>
                <a:lnTo>
                  <a:pt x="189883" y="299031"/>
                </a:lnTo>
                <a:lnTo>
                  <a:pt x="204371" y="294846"/>
                </a:lnTo>
                <a:lnTo>
                  <a:pt x="221356" y="296295"/>
                </a:lnTo>
                <a:lnTo>
                  <a:pt x="224012" y="294604"/>
                </a:lnTo>
                <a:lnTo>
                  <a:pt x="230049" y="282933"/>
                </a:lnTo>
                <a:lnTo>
                  <a:pt x="239225" y="279955"/>
                </a:lnTo>
                <a:lnTo>
                  <a:pt x="244618" y="272952"/>
                </a:lnTo>
                <a:lnTo>
                  <a:pt x="254036" y="265788"/>
                </a:lnTo>
                <a:lnTo>
                  <a:pt x="271825" y="259751"/>
                </a:lnTo>
                <a:lnTo>
                  <a:pt x="282530" y="261119"/>
                </a:lnTo>
                <a:lnTo>
                  <a:pt x="294443" y="265385"/>
                </a:lnTo>
                <a:lnTo>
                  <a:pt x="305310" y="262005"/>
                </a:lnTo>
                <a:lnTo>
                  <a:pt x="329216" y="242525"/>
                </a:lnTo>
                <a:lnTo>
                  <a:pt x="352961" y="201876"/>
                </a:lnTo>
                <a:lnTo>
                  <a:pt x="358757" y="194954"/>
                </a:lnTo>
                <a:lnTo>
                  <a:pt x="360689" y="187549"/>
                </a:lnTo>
                <a:lnTo>
                  <a:pt x="363104" y="166942"/>
                </a:lnTo>
                <a:lnTo>
                  <a:pt x="362138" y="157605"/>
                </a:lnTo>
                <a:lnTo>
                  <a:pt x="344107" y="121947"/>
                </a:lnTo>
                <a:lnTo>
                  <a:pt x="344510" y="114461"/>
                </a:lnTo>
                <a:lnTo>
                  <a:pt x="370589" y="101180"/>
                </a:lnTo>
                <a:lnTo>
                  <a:pt x="386286" y="101019"/>
                </a:lnTo>
                <a:lnTo>
                  <a:pt x="398360" y="104721"/>
                </a:lnTo>
                <a:lnTo>
                  <a:pt x="401660" y="112207"/>
                </a:lnTo>
                <a:lnTo>
                  <a:pt x="404236" y="113656"/>
                </a:lnTo>
                <a:lnTo>
                  <a:pt x="421300" y="110195"/>
                </a:lnTo>
                <a:lnTo>
                  <a:pt x="432488" y="105848"/>
                </a:lnTo>
                <a:lnTo>
                  <a:pt x="443194" y="108907"/>
                </a:lnTo>
                <a:lnTo>
                  <a:pt x="456958" y="116876"/>
                </a:lnTo>
                <a:lnTo>
                  <a:pt x="455912" y="122108"/>
                </a:lnTo>
                <a:lnTo>
                  <a:pt x="457441" y="124442"/>
                </a:lnTo>
                <a:lnTo>
                  <a:pt x="464042" y="126696"/>
                </a:lnTo>
                <a:lnTo>
                  <a:pt x="488190" y="125811"/>
                </a:lnTo>
                <a:lnTo>
                  <a:pt x="500022" y="120659"/>
                </a:lnTo>
                <a:lnTo>
                  <a:pt x="513706" y="119854"/>
                </a:lnTo>
                <a:lnTo>
                  <a:pt x="520306" y="110034"/>
                </a:lnTo>
                <a:lnTo>
                  <a:pt x="532461" y="99248"/>
                </a:lnTo>
                <a:lnTo>
                  <a:pt x="554435" y="96511"/>
                </a:lnTo>
                <a:lnTo>
                  <a:pt x="560633" y="93613"/>
                </a:lnTo>
                <a:lnTo>
                  <a:pt x="567153" y="85725"/>
                </a:lnTo>
                <a:lnTo>
                  <a:pt x="584620" y="85806"/>
                </a:lnTo>
                <a:lnTo>
                  <a:pt x="589611" y="90876"/>
                </a:lnTo>
                <a:lnTo>
                  <a:pt x="592106" y="91279"/>
                </a:lnTo>
                <a:lnTo>
                  <a:pt x="607078" y="76710"/>
                </a:lnTo>
                <a:lnTo>
                  <a:pt x="606273" y="57392"/>
                </a:lnTo>
                <a:lnTo>
                  <a:pt x="622291" y="54333"/>
                </a:lnTo>
                <a:lnTo>
                  <a:pt x="628650" y="55782"/>
                </a:lnTo>
                <a:lnTo>
                  <a:pt x="637102" y="50469"/>
                </a:lnTo>
                <a:lnTo>
                  <a:pt x="649176" y="31875"/>
                </a:lnTo>
                <a:lnTo>
                  <a:pt x="652878" y="22619"/>
                </a:lnTo>
                <a:lnTo>
                  <a:pt x="652878" y="22619"/>
                </a:lnTo>
                <a:lnTo>
                  <a:pt x="660042" y="25838"/>
                </a:lnTo>
                <a:lnTo>
                  <a:pt x="669379" y="23665"/>
                </a:lnTo>
                <a:lnTo>
                  <a:pt x="687088" y="25999"/>
                </a:lnTo>
                <a:lnTo>
                  <a:pt x="709787" y="37188"/>
                </a:lnTo>
                <a:lnTo>
                  <a:pt x="713328" y="41293"/>
                </a:lnTo>
                <a:lnTo>
                  <a:pt x="712845" y="63267"/>
                </a:lnTo>
                <a:lnTo>
                  <a:pt x="718641" y="78883"/>
                </a:lnTo>
                <a:lnTo>
                  <a:pt x="736430" y="86208"/>
                </a:lnTo>
                <a:lnTo>
                  <a:pt x="738603" y="102306"/>
                </a:lnTo>
                <a:lnTo>
                  <a:pt x="731198" y="115829"/>
                </a:lnTo>
                <a:lnTo>
                  <a:pt x="745928" y="120820"/>
                </a:lnTo>
                <a:lnTo>
                  <a:pt x="753655" y="119049"/>
                </a:lnTo>
                <a:lnTo>
                  <a:pt x="760256" y="111644"/>
                </a:lnTo>
                <a:lnTo>
                  <a:pt x="783357" y="104560"/>
                </a:lnTo>
                <a:lnTo>
                  <a:pt x="789555" y="75744"/>
                </a:lnTo>
                <a:lnTo>
                  <a:pt x="793580" y="68741"/>
                </a:lnTo>
                <a:lnTo>
                  <a:pt x="799617" y="67453"/>
                </a:lnTo>
                <a:lnTo>
                  <a:pt x="805895" y="71719"/>
                </a:lnTo>
                <a:lnTo>
                  <a:pt x="810966" y="72122"/>
                </a:lnTo>
                <a:lnTo>
                  <a:pt x="830204" y="63911"/>
                </a:lnTo>
                <a:lnTo>
                  <a:pt x="839058" y="53930"/>
                </a:lnTo>
                <a:lnTo>
                  <a:pt x="840427" y="49181"/>
                </a:lnTo>
                <a:lnTo>
                  <a:pt x="838415" y="38234"/>
                </a:lnTo>
                <a:lnTo>
                  <a:pt x="840749" y="36222"/>
                </a:lnTo>
                <a:lnTo>
                  <a:pt x="858779" y="32600"/>
                </a:lnTo>
                <a:lnTo>
                  <a:pt x="864977" y="16099"/>
                </a:lnTo>
                <a:lnTo>
                  <a:pt x="878259" y="12557"/>
                </a:lnTo>
                <a:lnTo>
                  <a:pt x="898623" y="805"/>
                </a:lnTo>
                <a:lnTo>
                  <a:pt x="903373" y="0"/>
                </a:lnTo>
                <a:lnTo>
                  <a:pt x="915366" y="4508"/>
                </a:lnTo>
                <a:lnTo>
                  <a:pt x="922046" y="16099"/>
                </a:lnTo>
                <a:lnTo>
                  <a:pt x="932994" y="22619"/>
                </a:lnTo>
                <a:lnTo>
                  <a:pt x="951990" y="28897"/>
                </a:lnTo>
                <a:lnTo>
                  <a:pt x="976057" y="32117"/>
                </a:lnTo>
                <a:lnTo>
                  <a:pt x="988775" y="41373"/>
                </a:lnTo>
                <a:lnTo>
                  <a:pt x="993122" y="54655"/>
                </a:lnTo>
                <a:lnTo>
                  <a:pt x="996261" y="56828"/>
                </a:lnTo>
                <a:lnTo>
                  <a:pt x="999722" y="55621"/>
                </a:lnTo>
                <a:lnTo>
                  <a:pt x="1002056" y="41534"/>
                </a:lnTo>
                <a:lnTo>
                  <a:pt x="1005518" y="37993"/>
                </a:lnTo>
                <a:lnTo>
                  <a:pt x="1013567" y="37912"/>
                </a:lnTo>
                <a:lnTo>
                  <a:pt x="1017189" y="40488"/>
                </a:lnTo>
                <a:lnTo>
                  <a:pt x="1017350" y="45559"/>
                </a:lnTo>
                <a:lnTo>
                  <a:pt x="1012360" y="52642"/>
                </a:lnTo>
                <a:lnTo>
                  <a:pt x="1015982" y="59323"/>
                </a:lnTo>
                <a:lnTo>
                  <a:pt x="1020007" y="62302"/>
                </a:lnTo>
                <a:lnTo>
                  <a:pt x="1036910" y="69224"/>
                </a:lnTo>
                <a:lnTo>
                  <a:pt x="1037071" y="76790"/>
                </a:lnTo>
                <a:lnTo>
                  <a:pt x="1046891" y="101341"/>
                </a:lnTo>
                <a:lnTo>
                  <a:pt x="1046891" y="101341"/>
                </a:lnTo>
                <a:lnTo>
                  <a:pt x="1051238" y="112610"/>
                </a:lnTo>
                <a:lnTo>
                  <a:pt x="1059448" y="114944"/>
                </a:lnTo>
                <a:lnTo>
                  <a:pt x="1063070" y="114220"/>
                </a:lnTo>
                <a:lnTo>
                  <a:pt x="1074581" y="120578"/>
                </a:lnTo>
                <a:lnTo>
                  <a:pt x="1076191" y="126374"/>
                </a:lnTo>
                <a:lnTo>
                  <a:pt x="1076191" y="126374"/>
                </a:lnTo>
                <a:lnTo>
                  <a:pt x="1070798" y="135711"/>
                </a:lnTo>
                <a:lnTo>
                  <a:pt x="1072488" y="152937"/>
                </a:lnTo>
                <a:lnTo>
                  <a:pt x="1082791" y="173060"/>
                </a:lnTo>
                <a:lnTo>
                  <a:pt x="1098809" y="188756"/>
                </a:lnTo>
                <a:lnTo>
                  <a:pt x="1104846" y="198013"/>
                </a:lnTo>
                <a:lnTo>
                  <a:pt x="1104202" y="223126"/>
                </a:lnTo>
                <a:lnTo>
                  <a:pt x="1098890" y="236166"/>
                </a:lnTo>
                <a:lnTo>
                  <a:pt x="1098165" y="243250"/>
                </a:lnTo>
                <a:lnTo>
                  <a:pt x="1104283" y="265385"/>
                </a:lnTo>
                <a:lnTo>
                  <a:pt x="1101868" y="270054"/>
                </a:lnTo>
                <a:lnTo>
                  <a:pt x="1096314" y="274481"/>
                </a:lnTo>
                <a:lnTo>
                  <a:pt x="1075788" y="282530"/>
                </a:lnTo>
                <a:lnTo>
                  <a:pt x="1066693" y="276493"/>
                </a:lnTo>
                <a:lnTo>
                  <a:pt x="1052928" y="276413"/>
                </a:lnTo>
                <a:lnTo>
                  <a:pt x="1050352" y="278828"/>
                </a:lnTo>
                <a:lnTo>
                  <a:pt x="1045603" y="291546"/>
                </a:lnTo>
                <a:lnTo>
                  <a:pt x="1045765" y="297744"/>
                </a:lnTo>
                <a:lnTo>
                  <a:pt x="1053411" y="310622"/>
                </a:lnTo>
                <a:lnTo>
                  <a:pt x="1062266" y="315935"/>
                </a:lnTo>
                <a:lnTo>
                  <a:pt x="1066451" y="327928"/>
                </a:lnTo>
                <a:lnTo>
                  <a:pt x="1077962" y="340083"/>
                </a:lnTo>
                <a:lnTo>
                  <a:pt x="1079169" y="343222"/>
                </a:lnTo>
                <a:lnTo>
                  <a:pt x="1078122" y="354652"/>
                </a:lnTo>
                <a:lnTo>
                  <a:pt x="1075386" y="357791"/>
                </a:lnTo>
                <a:lnTo>
                  <a:pt x="1076352" y="361172"/>
                </a:lnTo>
                <a:lnTo>
                  <a:pt x="1081101" y="365358"/>
                </a:lnTo>
                <a:lnTo>
                  <a:pt x="1096636" y="372763"/>
                </a:lnTo>
                <a:lnTo>
                  <a:pt x="1100500" y="378478"/>
                </a:lnTo>
                <a:lnTo>
                  <a:pt x="1104846" y="381215"/>
                </a:lnTo>
                <a:lnTo>
                  <a:pt x="1117322" y="386366"/>
                </a:lnTo>
                <a:lnTo>
                  <a:pt x="1140585" y="379283"/>
                </a:lnTo>
                <a:lnTo>
                  <a:pt x="1140585" y="379283"/>
                </a:lnTo>
                <a:lnTo>
                  <a:pt x="1145737" y="379122"/>
                </a:lnTo>
                <a:lnTo>
                  <a:pt x="1148634" y="382422"/>
                </a:lnTo>
                <a:lnTo>
                  <a:pt x="1115793" y="453497"/>
                </a:lnTo>
                <a:lnTo>
                  <a:pt x="1084965" y="495273"/>
                </a:lnTo>
                <a:lnTo>
                  <a:pt x="1076674" y="514028"/>
                </a:lnTo>
                <a:lnTo>
                  <a:pt x="1036186" y="560231"/>
                </a:lnTo>
                <a:lnTo>
                  <a:pt x="1016465" y="570373"/>
                </a:lnTo>
                <a:lnTo>
                  <a:pt x="1009462" y="570293"/>
                </a:lnTo>
                <a:lnTo>
                  <a:pt x="1011877" y="558782"/>
                </a:lnTo>
                <a:lnTo>
                  <a:pt x="1014855" y="557575"/>
                </a:lnTo>
                <a:lnTo>
                  <a:pt x="1015982" y="548721"/>
                </a:lnTo>
                <a:lnTo>
                  <a:pt x="1012360" y="533185"/>
                </a:lnTo>
                <a:lnTo>
                  <a:pt x="997308" y="531173"/>
                </a:lnTo>
                <a:lnTo>
                  <a:pt x="993847" y="520709"/>
                </a:lnTo>
                <a:lnTo>
                  <a:pt x="988373" y="514672"/>
                </a:lnTo>
                <a:lnTo>
                  <a:pt x="985395" y="519502"/>
                </a:lnTo>
                <a:lnTo>
                  <a:pt x="981692" y="538257"/>
                </a:lnTo>
                <a:lnTo>
                  <a:pt x="977667" y="545259"/>
                </a:lnTo>
                <a:lnTo>
                  <a:pt x="973240" y="548318"/>
                </a:lnTo>
                <a:lnTo>
                  <a:pt x="968733" y="545984"/>
                </a:lnTo>
                <a:lnTo>
                  <a:pt x="964789" y="531978"/>
                </a:lnTo>
                <a:lnTo>
                  <a:pt x="965674" y="529402"/>
                </a:lnTo>
                <a:lnTo>
                  <a:pt x="968169" y="528356"/>
                </a:lnTo>
                <a:lnTo>
                  <a:pt x="967928" y="525216"/>
                </a:lnTo>
                <a:lnTo>
                  <a:pt x="960925" y="535600"/>
                </a:lnTo>
                <a:lnTo>
                  <a:pt x="968410" y="549203"/>
                </a:lnTo>
                <a:lnTo>
                  <a:pt x="972113" y="551055"/>
                </a:lnTo>
                <a:lnTo>
                  <a:pt x="975092" y="549848"/>
                </a:lnTo>
                <a:lnTo>
                  <a:pt x="984348" y="551940"/>
                </a:lnTo>
                <a:lnTo>
                  <a:pt x="980646" y="566509"/>
                </a:lnTo>
                <a:lnTo>
                  <a:pt x="970906" y="575766"/>
                </a:lnTo>
                <a:lnTo>
                  <a:pt x="968893" y="590416"/>
                </a:lnTo>
                <a:lnTo>
                  <a:pt x="958832" y="598224"/>
                </a:lnTo>
                <a:lnTo>
                  <a:pt x="956015" y="603617"/>
                </a:lnTo>
                <a:lnTo>
                  <a:pt x="954405" y="610378"/>
                </a:lnTo>
                <a:lnTo>
                  <a:pt x="955854" y="617220"/>
                </a:lnTo>
                <a:lnTo>
                  <a:pt x="944987" y="614081"/>
                </a:lnTo>
                <a:lnTo>
                  <a:pt x="943297" y="617220"/>
                </a:lnTo>
                <a:lnTo>
                  <a:pt x="940399" y="637504"/>
                </a:lnTo>
                <a:lnTo>
                  <a:pt x="943297" y="631709"/>
                </a:lnTo>
                <a:lnTo>
                  <a:pt x="949334" y="633399"/>
                </a:lnTo>
                <a:lnTo>
                  <a:pt x="951265" y="637746"/>
                </a:lnTo>
                <a:lnTo>
                  <a:pt x="949414" y="641046"/>
                </a:lnTo>
                <a:lnTo>
                  <a:pt x="949897" y="646036"/>
                </a:lnTo>
                <a:lnTo>
                  <a:pt x="952312" y="648451"/>
                </a:lnTo>
                <a:lnTo>
                  <a:pt x="954968" y="656501"/>
                </a:lnTo>
                <a:lnTo>
                  <a:pt x="946597" y="676704"/>
                </a:lnTo>
                <a:lnTo>
                  <a:pt x="951185" y="704394"/>
                </a:lnTo>
                <a:lnTo>
                  <a:pt x="946758" y="708338"/>
                </a:lnTo>
                <a:lnTo>
                  <a:pt x="942170" y="706567"/>
                </a:lnTo>
                <a:lnTo>
                  <a:pt x="941043" y="715663"/>
                </a:lnTo>
                <a:lnTo>
                  <a:pt x="945792" y="719366"/>
                </a:lnTo>
                <a:lnTo>
                  <a:pt x="955532" y="705521"/>
                </a:lnTo>
                <a:lnTo>
                  <a:pt x="951748" y="687732"/>
                </a:lnTo>
                <a:lnTo>
                  <a:pt x="958349" y="682822"/>
                </a:lnTo>
                <a:lnTo>
                  <a:pt x="960361" y="687168"/>
                </a:lnTo>
                <a:lnTo>
                  <a:pt x="959878" y="701335"/>
                </a:lnTo>
                <a:lnTo>
                  <a:pt x="952151" y="722344"/>
                </a:lnTo>
                <a:lnTo>
                  <a:pt x="946194" y="766051"/>
                </a:lnTo>
                <a:lnTo>
                  <a:pt x="942090" y="780621"/>
                </a:lnTo>
                <a:lnTo>
                  <a:pt x="943699" y="800502"/>
                </a:lnTo>
                <a:lnTo>
                  <a:pt x="949978" y="823443"/>
                </a:lnTo>
                <a:lnTo>
                  <a:pt x="951507" y="859987"/>
                </a:lnTo>
                <a:lnTo>
                  <a:pt x="958510" y="911583"/>
                </a:lnTo>
                <a:lnTo>
                  <a:pt x="966479" y="939111"/>
                </a:lnTo>
                <a:lnTo>
                  <a:pt x="948690" y="992720"/>
                </a:lnTo>
                <a:lnTo>
                  <a:pt x="937823" y="1046247"/>
                </a:lnTo>
                <a:lnTo>
                  <a:pt x="934040" y="1054377"/>
                </a:lnTo>
                <a:lnTo>
                  <a:pt x="932752" y="1077398"/>
                </a:lnTo>
                <a:lnTo>
                  <a:pt x="924220" y="1107342"/>
                </a:lnTo>
                <a:lnTo>
                  <a:pt x="923496" y="1126097"/>
                </a:lnTo>
                <a:lnTo>
                  <a:pt x="926635" y="1161674"/>
                </a:lnTo>
                <a:lnTo>
                  <a:pt x="933799" y="1175439"/>
                </a:lnTo>
                <a:lnTo>
                  <a:pt x="915768" y="1199426"/>
                </a:lnTo>
                <a:lnTo>
                  <a:pt x="901199" y="1204819"/>
                </a:lnTo>
                <a:lnTo>
                  <a:pt x="893633" y="1209970"/>
                </a:lnTo>
                <a:lnTo>
                  <a:pt x="871738" y="1241282"/>
                </a:lnTo>
                <a:lnTo>
                  <a:pt x="867151" y="1257702"/>
                </a:lnTo>
                <a:lnTo>
                  <a:pt x="867151" y="1257702"/>
                </a:lnTo>
                <a:lnTo>
                  <a:pt x="802032" y="1216329"/>
                </a:lnTo>
                <a:lnTo>
                  <a:pt x="799536" y="1212063"/>
                </a:lnTo>
                <a:close/>
                <a:moveTo>
                  <a:pt x="978875" y="584218"/>
                </a:moveTo>
                <a:lnTo>
                  <a:pt x="977023" y="574559"/>
                </a:lnTo>
                <a:lnTo>
                  <a:pt x="982980" y="571258"/>
                </a:lnTo>
                <a:lnTo>
                  <a:pt x="991512" y="562887"/>
                </a:lnTo>
                <a:lnTo>
                  <a:pt x="992800" y="557736"/>
                </a:lnTo>
                <a:lnTo>
                  <a:pt x="989822" y="551860"/>
                </a:lnTo>
                <a:lnTo>
                  <a:pt x="995939" y="552987"/>
                </a:lnTo>
                <a:lnTo>
                  <a:pt x="1002539" y="561438"/>
                </a:lnTo>
                <a:lnTo>
                  <a:pt x="1002137" y="565704"/>
                </a:lnTo>
                <a:lnTo>
                  <a:pt x="978875" y="584218"/>
                </a:lnTo>
                <a:close/>
                <a:moveTo>
                  <a:pt x="958510" y="639356"/>
                </a:moveTo>
                <a:lnTo>
                  <a:pt x="953439" y="639114"/>
                </a:lnTo>
                <a:lnTo>
                  <a:pt x="953519" y="633721"/>
                </a:lnTo>
                <a:lnTo>
                  <a:pt x="955612" y="630823"/>
                </a:lnTo>
                <a:lnTo>
                  <a:pt x="949173" y="629053"/>
                </a:lnTo>
                <a:lnTo>
                  <a:pt x="945792" y="625833"/>
                </a:lnTo>
                <a:lnTo>
                  <a:pt x="946838" y="617220"/>
                </a:lnTo>
                <a:lnTo>
                  <a:pt x="961891" y="616013"/>
                </a:lnTo>
                <a:lnTo>
                  <a:pt x="963179" y="617622"/>
                </a:lnTo>
                <a:lnTo>
                  <a:pt x="964064" y="626718"/>
                </a:lnTo>
                <a:lnTo>
                  <a:pt x="958510" y="639356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4183589" y="1011717"/>
            <a:ext cx="527228" cy="634203"/>
          </a:xfrm>
          <a:custGeom>
            <a:avLst/>
            <a:gdLst>
              <a:gd name="connsiteX0" fmla="*/ 527229 w 527228"/>
              <a:gd name="connsiteY0" fmla="*/ 254599 h 634203"/>
              <a:gd name="connsiteX1" fmla="*/ 487868 w 527228"/>
              <a:gd name="connsiteY1" fmla="*/ 267398 h 634203"/>
              <a:gd name="connsiteX2" fmla="*/ 466859 w 527228"/>
              <a:gd name="connsiteY2" fmla="*/ 283577 h 634203"/>
              <a:gd name="connsiteX3" fmla="*/ 440296 w 527228"/>
              <a:gd name="connsiteY3" fmla="*/ 337426 h 634203"/>
              <a:gd name="connsiteX4" fmla="*/ 433535 w 527228"/>
              <a:gd name="connsiteY4" fmla="*/ 346442 h 634203"/>
              <a:gd name="connsiteX5" fmla="*/ 426532 w 527228"/>
              <a:gd name="connsiteY5" fmla="*/ 351030 h 634203"/>
              <a:gd name="connsiteX6" fmla="*/ 421300 w 527228"/>
              <a:gd name="connsiteY6" fmla="*/ 364472 h 634203"/>
              <a:gd name="connsiteX7" fmla="*/ 422508 w 527228"/>
              <a:gd name="connsiteY7" fmla="*/ 370429 h 634203"/>
              <a:gd name="connsiteX8" fmla="*/ 411238 w 527228"/>
              <a:gd name="connsiteY8" fmla="*/ 390069 h 634203"/>
              <a:gd name="connsiteX9" fmla="*/ 399486 w 527228"/>
              <a:gd name="connsiteY9" fmla="*/ 402223 h 634203"/>
              <a:gd name="connsiteX10" fmla="*/ 394898 w 527228"/>
              <a:gd name="connsiteY10" fmla="*/ 411077 h 634203"/>
              <a:gd name="connsiteX11" fmla="*/ 386608 w 527228"/>
              <a:gd name="connsiteY11" fmla="*/ 413170 h 634203"/>
              <a:gd name="connsiteX12" fmla="*/ 380329 w 527228"/>
              <a:gd name="connsiteY12" fmla="*/ 409065 h 634203"/>
              <a:gd name="connsiteX13" fmla="*/ 376224 w 527228"/>
              <a:gd name="connsiteY13" fmla="*/ 409629 h 634203"/>
              <a:gd name="connsiteX14" fmla="*/ 369463 w 527228"/>
              <a:gd name="connsiteY14" fmla="*/ 416712 h 634203"/>
              <a:gd name="connsiteX15" fmla="*/ 358113 w 527228"/>
              <a:gd name="connsiteY15" fmla="*/ 434823 h 634203"/>
              <a:gd name="connsiteX16" fmla="*/ 355376 w 527228"/>
              <a:gd name="connsiteY16" fmla="*/ 450680 h 634203"/>
              <a:gd name="connsiteX17" fmla="*/ 360528 w 527228"/>
              <a:gd name="connsiteY17" fmla="*/ 452048 h 634203"/>
              <a:gd name="connsiteX18" fmla="*/ 365840 w 527228"/>
              <a:gd name="connsiteY18" fmla="*/ 448990 h 634203"/>
              <a:gd name="connsiteX19" fmla="*/ 365840 w 527228"/>
              <a:gd name="connsiteY19" fmla="*/ 448990 h 634203"/>
              <a:gd name="connsiteX20" fmla="*/ 365196 w 527228"/>
              <a:gd name="connsiteY20" fmla="*/ 453336 h 634203"/>
              <a:gd name="connsiteX21" fmla="*/ 358435 w 527228"/>
              <a:gd name="connsiteY21" fmla="*/ 462593 h 634203"/>
              <a:gd name="connsiteX22" fmla="*/ 350144 w 527228"/>
              <a:gd name="connsiteY22" fmla="*/ 486741 h 634203"/>
              <a:gd name="connsiteX23" fmla="*/ 354330 w 527228"/>
              <a:gd name="connsiteY23" fmla="*/ 497285 h 634203"/>
              <a:gd name="connsiteX24" fmla="*/ 349018 w 527228"/>
              <a:gd name="connsiteY24" fmla="*/ 507830 h 634203"/>
              <a:gd name="connsiteX25" fmla="*/ 340244 w 527228"/>
              <a:gd name="connsiteY25" fmla="*/ 512901 h 634203"/>
              <a:gd name="connsiteX26" fmla="*/ 338875 w 527228"/>
              <a:gd name="connsiteY26" fmla="*/ 515960 h 634203"/>
              <a:gd name="connsiteX27" fmla="*/ 337910 w 527228"/>
              <a:gd name="connsiteY27" fmla="*/ 523446 h 634203"/>
              <a:gd name="connsiteX28" fmla="*/ 339841 w 527228"/>
              <a:gd name="connsiteY28" fmla="*/ 526746 h 634203"/>
              <a:gd name="connsiteX29" fmla="*/ 344510 w 527228"/>
              <a:gd name="connsiteY29" fmla="*/ 529080 h 634203"/>
              <a:gd name="connsiteX30" fmla="*/ 347327 w 527228"/>
              <a:gd name="connsiteY30" fmla="*/ 534876 h 634203"/>
              <a:gd name="connsiteX31" fmla="*/ 347166 w 527228"/>
              <a:gd name="connsiteY31" fmla="*/ 548238 h 634203"/>
              <a:gd name="connsiteX32" fmla="*/ 357147 w 527228"/>
              <a:gd name="connsiteY32" fmla="*/ 555401 h 634203"/>
              <a:gd name="connsiteX33" fmla="*/ 362701 w 527228"/>
              <a:gd name="connsiteY33" fmla="*/ 556045 h 634203"/>
              <a:gd name="connsiteX34" fmla="*/ 365438 w 527228"/>
              <a:gd name="connsiteY34" fmla="*/ 565624 h 634203"/>
              <a:gd name="connsiteX35" fmla="*/ 352479 w 527228"/>
              <a:gd name="connsiteY35" fmla="*/ 593716 h 634203"/>
              <a:gd name="connsiteX36" fmla="*/ 342900 w 527228"/>
              <a:gd name="connsiteY36" fmla="*/ 602731 h 634203"/>
              <a:gd name="connsiteX37" fmla="*/ 344268 w 527228"/>
              <a:gd name="connsiteY37" fmla="*/ 604744 h 634203"/>
              <a:gd name="connsiteX38" fmla="*/ 344268 w 527228"/>
              <a:gd name="connsiteY38" fmla="*/ 604744 h 634203"/>
              <a:gd name="connsiteX39" fmla="*/ 331470 w 527228"/>
              <a:gd name="connsiteY39" fmla="*/ 608688 h 634203"/>
              <a:gd name="connsiteX40" fmla="*/ 322857 w 527228"/>
              <a:gd name="connsiteY40" fmla="*/ 615369 h 634203"/>
              <a:gd name="connsiteX41" fmla="*/ 310461 w 527228"/>
              <a:gd name="connsiteY41" fmla="*/ 633802 h 634203"/>
              <a:gd name="connsiteX42" fmla="*/ 297180 w 527228"/>
              <a:gd name="connsiteY42" fmla="*/ 634204 h 634203"/>
              <a:gd name="connsiteX43" fmla="*/ 292109 w 527228"/>
              <a:gd name="connsiteY43" fmla="*/ 621003 h 634203"/>
              <a:gd name="connsiteX44" fmla="*/ 285830 w 527228"/>
              <a:gd name="connsiteY44" fmla="*/ 616415 h 634203"/>
              <a:gd name="connsiteX45" fmla="*/ 274883 w 527228"/>
              <a:gd name="connsiteY45" fmla="*/ 612551 h 634203"/>
              <a:gd name="connsiteX46" fmla="*/ 266754 w 527228"/>
              <a:gd name="connsiteY46" fmla="*/ 603939 h 634203"/>
              <a:gd name="connsiteX47" fmla="*/ 263051 w 527228"/>
              <a:gd name="connsiteY47" fmla="*/ 595970 h 634203"/>
              <a:gd name="connsiteX48" fmla="*/ 248321 w 527228"/>
              <a:gd name="connsiteY48" fmla="*/ 589289 h 634203"/>
              <a:gd name="connsiteX49" fmla="*/ 225380 w 527228"/>
              <a:gd name="connsiteY49" fmla="*/ 573995 h 634203"/>
              <a:gd name="connsiteX50" fmla="*/ 200589 w 527228"/>
              <a:gd name="connsiteY50" fmla="*/ 570615 h 634203"/>
              <a:gd name="connsiteX51" fmla="*/ 190205 w 527228"/>
              <a:gd name="connsiteY51" fmla="*/ 571419 h 634203"/>
              <a:gd name="connsiteX52" fmla="*/ 172980 w 527228"/>
              <a:gd name="connsiteY52" fmla="*/ 577859 h 634203"/>
              <a:gd name="connsiteX53" fmla="*/ 159859 w 527228"/>
              <a:gd name="connsiteY53" fmla="*/ 579388 h 634203"/>
              <a:gd name="connsiteX54" fmla="*/ 152695 w 527228"/>
              <a:gd name="connsiteY54" fmla="*/ 577456 h 634203"/>
              <a:gd name="connsiteX55" fmla="*/ 113012 w 527228"/>
              <a:gd name="connsiteY55" fmla="*/ 575847 h 634203"/>
              <a:gd name="connsiteX56" fmla="*/ 113012 w 527228"/>
              <a:gd name="connsiteY56" fmla="*/ 575847 h 634203"/>
              <a:gd name="connsiteX57" fmla="*/ 113495 w 527228"/>
              <a:gd name="connsiteY57" fmla="*/ 565222 h 634203"/>
              <a:gd name="connsiteX58" fmla="*/ 108022 w 527228"/>
              <a:gd name="connsiteY58" fmla="*/ 559748 h 634203"/>
              <a:gd name="connsiteX59" fmla="*/ 107378 w 527228"/>
              <a:gd name="connsiteY59" fmla="*/ 551940 h 634203"/>
              <a:gd name="connsiteX60" fmla="*/ 116554 w 527228"/>
              <a:gd name="connsiteY60" fmla="*/ 526907 h 634203"/>
              <a:gd name="connsiteX61" fmla="*/ 128628 w 527228"/>
              <a:gd name="connsiteY61" fmla="*/ 508796 h 634203"/>
              <a:gd name="connsiteX62" fmla="*/ 128708 w 527228"/>
              <a:gd name="connsiteY62" fmla="*/ 503242 h 634203"/>
              <a:gd name="connsiteX63" fmla="*/ 122510 w 527228"/>
              <a:gd name="connsiteY63" fmla="*/ 493905 h 634203"/>
              <a:gd name="connsiteX64" fmla="*/ 101904 w 527228"/>
              <a:gd name="connsiteY64" fmla="*/ 490122 h 634203"/>
              <a:gd name="connsiteX65" fmla="*/ 91360 w 527228"/>
              <a:gd name="connsiteY65" fmla="*/ 484890 h 634203"/>
              <a:gd name="connsiteX66" fmla="*/ 83230 w 527228"/>
              <a:gd name="connsiteY66" fmla="*/ 463398 h 634203"/>
              <a:gd name="connsiteX67" fmla="*/ 74778 w 527228"/>
              <a:gd name="connsiteY67" fmla="*/ 421542 h 634203"/>
              <a:gd name="connsiteX68" fmla="*/ 68660 w 527228"/>
              <a:gd name="connsiteY68" fmla="*/ 400855 h 634203"/>
              <a:gd name="connsiteX69" fmla="*/ 70592 w 527228"/>
              <a:gd name="connsiteY69" fmla="*/ 397233 h 634203"/>
              <a:gd name="connsiteX70" fmla="*/ 63026 w 527228"/>
              <a:gd name="connsiteY70" fmla="*/ 331551 h 634203"/>
              <a:gd name="connsiteX71" fmla="*/ 62141 w 527228"/>
              <a:gd name="connsiteY71" fmla="*/ 328492 h 634203"/>
              <a:gd name="connsiteX72" fmla="*/ 54735 w 527228"/>
              <a:gd name="connsiteY72" fmla="*/ 322938 h 634203"/>
              <a:gd name="connsiteX73" fmla="*/ 61175 w 527228"/>
              <a:gd name="connsiteY73" fmla="*/ 318269 h 634203"/>
              <a:gd name="connsiteX74" fmla="*/ 65924 w 527228"/>
              <a:gd name="connsiteY74" fmla="*/ 305551 h 634203"/>
              <a:gd name="connsiteX75" fmla="*/ 61094 w 527228"/>
              <a:gd name="connsiteY75" fmla="*/ 281484 h 634203"/>
              <a:gd name="connsiteX76" fmla="*/ 53045 w 527228"/>
              <a:gd name="connsiteY76" fmla="*/ 265305 h 634203"/>
              <a:gd name="connsiteX77" fmla="*/ 56908 w 527228"/>
              <a:gd name="connsiteY77" fmla="*/ 252426 h 634203"/>
              <a:gd name="connsiteX78" fmla="*/ 50550 w 527228"/>
              <a:gd name="connsiteY78" fmla="*/ 221275 h 634203"/>
              <a:gd name="connsiteX79" fmla="*/ 56506 w 527228"/>
              <a:gd name="connsiteY79" fmla="*/ 210328 h 634203"/>
              <a:gd name="connsiteX80" fmla="*/ 56667 w 527228"/>
              <a:gd name="connsiteY80" fmla="*/ 204211 h 634203"/>
              <a:gd name="connsiteX81" fmla="*/ 45720 w 527228"/>
              <a:gd name="connsiteY81" fmla="*/ 191412 h 634203"/>
              <a:gd name="connsiteX82" fmla="*/ 42178 w 527228"/>
              <a:gd name="connsiteY82" fmla="*/ 177487 h 634203"/>
              <a:gd name="connsiteX83" fmla="*/ 16823 w 527228"/>
              <a:gd name="connsiteY83" fmla="*/ 125810 h 634203"/>
              <a:gd name="connsiteX84" fmla="*/ 2334 w 527228"/>
              <a:gd name="connsiteY84" fmla="*/ 87818 h 634203"/>
              <a:gd name="connsiteX85" fmla="*/ 0 w 527228"/>
              <a:gd name="connsiteY85" fmla="*/ 77434 h 634203"/>
              <a:gd name="connsiteX86" fmla="*/ 1449 w 527228"/>
              <a:gd name="connsiteY86" fmla="*/ 65682 h 634203"/>
              <a:gd name="connsiteX87" fmla="*/ 14167 w 527228"/>
              <a:gd name="connsiteY87" fmla="*/ 49825 h 634203"/>
              <a:gd name="connsiteX88" fmla="*/ 22941 w 527228"/>
              <a:gd name="connsiteY88" fmla="*/ 34934 h 634203"/>
              <a:gd name="connsiteX89" fmla="*/ 23826 w 527228"/>
              <a:gd name="connsiteY89" fmla="*/ 28494 h 634203"/>
              <a:gd name="connsiteX90" fmla="*/ 23826 w 527228"/>
              <a:gd name="connsiteY90" fmla="*/ 28494 h 634203"/>
              <a:gd name="connsiteX91" fmla="*/ 25355 w 527228"/>
              <a:gd name="connsiteY91" fmla="*/ 27368 h 634203"/>
              <a:gd name="connsiteX92" fmla="*/ 25033 w 527228"/>
              <a:gd name="connsiteY92" fmla="*/ 22377 h 634203"/>
              <a:gd name="connsiteX93" fmla="*/ 21814 w 527228"/>
              <a:gd name="connsiteY93" fmla="*/ 17064 h 634203"/>
              <a:gd name="connsiteX94" fmla="*/ 27046 w 527228"/>
              <a:gd name="connsiteY94" fmla="*/ 10545 h 634203"/>
              <a:gd name="connsiteX95" fmla="*/ 81298 w 527228"/>
              <a:gd name="connsiteY95" fmla="*/ 8774 h 634203"/>
              <a:gd name="connsiteX96" fmla="*/ 104561 w 527228"/>
              <a:gd name="connsiteY96" fmla="*/ 5313 h 634203"/>
              <a:gd name="connsiteX97" fmla="*/ 121222 w 527228"/>
              <a:gd name="connsiteY97" fmla="*/ 0 h 634203"/>
              <a:gd name="connsiteX98" fmla="*/ 180787 w 527228"/>
              <a:gd name="connsiteY98" fmla="*/ 6359 h 634203"/>
              <a:gd name="connsiteX99" fmla="*/ 197852 w 527228"/>
              <a:gd name="connsiteY99" fmla="*/ 15374 h 634203"/>
              <a:gd name="connsiteX100" fmla="*/ 213467 w 527228"/>
              <a:gd name="connsiteY100" fmla="*/ 27448 h 634203"/>
              <a:gd name="connsiteX101" fmla="*/ 246630 w 527228"/>
              <a:gd name="connsiteY101" fmla="*/ 44996 h 634203"/>
              <a:gd name="connsiteX102" fmla="*/ 258382 w 527228"/>
              <a:gd name="connsiteY102" fmla="*/ 49181 h 634203"/>
              <a:gd name="connsiteX103" fmla="*/ 297180 w 527228"/>
              <a:gd name="connsiteY103" fmla="*/ 73329 h 634203"/>
              <a:gd name="connsiteX104" fmla="*/ 306919 w 527228"/>
              <a:gd name="connsiteY104" fmla="*/ 74939 h 634203"/>
              <a:gd name="connsiteX105" fmla="*/ 324789 w 527228"/>
              <a:gd name="connsiteY105" fmla="*/ 93372 h 634203"/>
              <a:gd name="connsiteX106" fmla="*/ 348856 w 527228"/>
              <a:gd name="connsiteY106" fmla="*/ 110356 h 634203"/>
              <a:gd name="connsiteX107" fmla="*/ 369543 w 527228"/>
              <a:gd name="connsiteY107" fmla="*/ 116151 h 634203"/>
              <a:gd name="connsiteX108" fmla="*/ 389183 w 527228"/>
              <a:gd name="connsiteY108" fmla="*/ 139575 h 634203"/>
              <a:gd name="connsiteX109" fmla="*/ 399003 w 527228"/>
              <a:gd name="connsiteY109" fmla="*/ 144485 h 634203"/>
              <a:gd name="connsiteX110" fmla="*/ 422829 w 527228"/>
              <a:gd name="connsiteY110" fmla="*/ 175153 h 634203"/>
              <a:gd name="connsiteX111" fmla="*/ 456314 w 527228"/>
              <a:gd name="connsiteY111" fmla="*/ 199944 h 634203"/>
              <a:gd name="connsiteX112" fmla="*/ 468066 w 527228"/>
              <a:gd name="connsiteY112" fmla="*/ 216043 h 634203"/>
              <a:gd name="connsiteX113" fmla="*/ 476438 w 527228"/>
              <a:gd name="connsiteY113" fmla="*/ 224012 h 634203"/>
              <a:gd name="connsiteX114" fmla="*/ 488512 w 527228"/>
              <a:gd name="connsiteY114" fmla="*/ 230612 h 634203"/>
              <a:gd name="connsiteX115" fmla="*/ 497768 w 527228"/>
              <a:gd name="connsiteY115" fmla="*/ 230854 h 634203"/>
              <a:gd name="connsiteX116" fmla="*/ 516845 w 527228"/>
              <a:gd name="connsiteY116" fmla="*/ 238259 h 634203"/>
              <a:gd name="connsiteX117" fmla="*/ 523204 w 527228"/>
              <a:gd name="connsiteY117" fmla="*/ 243652 h 63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27228" h="634203">
                <a:moveTo>
                  <a:pt x="527229" y="254599"/>
                </a:moveTo>
                <a:lnTo>
                  <a:pt x="487868" y="267398"/>
                </a:lnTo>
                <a:lnTo>
                  <a:pt x="466859" y="283577"/>
                </a:lnTo>
                <a:lnTo>
                  <a:pt x="440296" y="337426"/>
                </a:lnTo>
                <a:lnTo>
                  <a:pt x="433535" y="346442"/>
                </a:lnTo>
                <a:lnTo>
                  <a:pt x="426532" y="351030"/>
                </a:lnTo>
                <a:lnTo>
                  <a:pt x="421300" y="364472"/>
                </a:lnTo>
                <a:lnTo>
                  <a:pt x="422508" y="370429"/>
                </a:lnTo>
                <a:lnTo>
                  <a:pt x="411238" y="390069"/>
                </a:lnTo>
                <a:lnTo>
                  <a:pt x="399486" y="402223"/>
                </a:lnTo>
                <a:lnTo>
                  <a:pt x="394898" y="411077"/>
                </a:lnTo>
                <a:lnTo>
                  <a:pt x="386608" y="413170"/>
                </a:lnTo>
                <a:lnTo>
                  <a:pt x="380329" y="409065"/>
                </a:lnTo>
                <a:lnTo>
                  <a:pt x="376224" y="409629"/>
                </a:lnTo>
                <a:lnTo>
                  <a:pt x="369463" y="416712"/>
                </a:lnTo>
                <a:lnTo>
                  <a:pt x="358113" y="434823"/>
                </a:lnTo>
                <a:lnTo>
                  <a:pt x="355376" y="450680"/>
                </a:lnTo>
                <a:lnTo>
                  <a:pt x="360528" y="452048"/>
                </a:lnTo>
                <a:lnTo>
                  <a:pt x="365840" y="448990"/>
                </a:lnTo>
                <a:lnTo>
                  <a:pt x="365840" y="448990"/>
                </a:lnTo>
                <a:lnTo>
                  <a:pt x="365196" y="453336"/>
                </a:lnTo>
                <a:lnTo>
                  <a:pt x="358435" y="462593"/>
                </a:lnTo>
                <a:lnTo>
                  <a:pt x="350144" y="486741"/>
                </a:lnTo>
                <a:lnTo>
                  <a:pt x="354330" y="497285"/>
                </a:lnTo>
                <a:lnTo>
                  <a:pt x="349018" y="507830"/>
                </a:lnTo>
                <a:lnTo>
                  <a:pt x="340244" y="512901"/>
                </a:lnTo>
                <a:lnTo>
                  <a:pt x="338875" y="515960"/>
                </a:lnTo>
                <a:lnTo>
                  <a:pt x="337910" y="523446"/>
                </a:lnTo>
                <a:lnTo>
                  <a:pt x="339841" y="526746"/>
                </a:lnTo>
                <a:lnTo>
                  <a:pt x="344510" y="529080"/>
                </a:lnTo>
                <a:lnTo>
                  <a:pt x="347327" y="534876"/>
                </a:lnTo>
                <a:lnTo>
                  <a:pt x="347166" y="548238"/>
                </a:lnTo>
                <a:lnTo>
                  <a:pt x="357147" y="555401"/>
                </a:lnTo>
                <a:lnTo>
                  <a:pt x="362701" y="556045"/>
                </a:lnTo>
                <a:lnTo>
                  <a:pt x="365438" y="565624"/>
                </a:lnTo>
                <a:lnTo>
                  <a:pt x="352479" y="593716"/>
                </a:lnTo>
                <a:lnTo>
                  <a:pt x="342900" y="602731"/>
                </a:lnTo>
                <a:lnTo>
                  <a:pt x="344268" y="604744"/>
                </a:lnTo>
                <a:lnTo>
                  <a:pt x="344268" y="604744"/>
                </a:lnTo>
                <a:lnTo>
                  <a:pt x="331470" y="608688"/>
                </a:lnTo>
                <a:lnTo>
                  <a:pt x="322857" y="615369"/>
                </a:lnTo>
                <a:lnTo>
                  <a:pt x="310461" y="633802"/>
                </a:lnTo>
                <a:lnTo>
                  <a:pt x="297180" y="634204"/>
                </a:lnTo>
                <a:lnTo>
                  <a:pt x="292109" y="621003"/>
                </a:lnTo>
                <a:lnTo>
                  <a:pt x="285830" y="616415"/>
                </a:lnTo>
                <a:lnTo>
                  <a:pt x="274883" y="612551"/>
                </a:lnTo>
                <a:lnTo>
                  <a:pt x="266754" y="603939"/>
                </a:lnTo>
                <a:lnTo>
                  <a:pt x="263051" y="595970"/>
                </a:lnTo>
                <a:lnTo>
                  <a:pt x="248321" y="589289"/>
                </a:lnTo>
                <a:lnTo>
                  <a:pt x="225380" y="573995"/>
                </a:lnTo>
                <a:lnTo>
                  <a:pt x="200589" y="570615"/>
                </a:lnTo>
                <a:lnTo>
                  <a:pt x="190205" y="571419"/>
                </a:lnTo>
                <a:lnTo>
                  <a:pt x="172980" y="577859"/>
                </a:lnTo>
                <a:lnTo>
                  <a:pt x="159859" y="579388"/>
                </a:lnTo>
                <a:lnTo>
                  <a:pt x="152695" y="577456"/>
                </a:lnTo>
                <a:lnTo>
                  <a:pt x="113012" y="575847"/>
                </a:lnTo>
                <a:lnTo>
                  <a:pt x="113012" y="575847"/>
                </a:lnTo>
                <a:lnTo>
                  <a:pt x="113495" y="565222"/>
                </a:lnTo>
                <a:lnTo>
                  <a:pt x="108022" y="559748"/>
                </a:lnTo>
                <a:lnTo>
                  <a:pt x="107378" y="551940"/>
                </a:lnTo>
                <a:lnTo>
                  <a:pt x="116554" y="526907"/>
                </a:lnTo>
                <a:lnTo>
                  <a:pt x="128628" y="508796"/>
                </a:lnTo>
                <a:lnTo>
                  <a:pt x="128708" y="503242"/>
                </a:lnTo>
                <a:lnTo>
                  <a:pt x="122510" y="493905"/>
                </a:lnTo>
                <a:lnTo>
                  <a:pt x="101904" y="490122"/>
                </a:lnTo>
                <a:lnTo>
                  <a:pt x="91360" y="484890"/>
                </a:lnTo>
                <a:lnTo>
                  <a:pt x="83230" y="463398"/>
                </a:lnTo>
                <a:lnTo>
                  <a:pt x="74778" y="421542"/>
                </a:lnTo>
                <a:lnTo>
                  <a:pt x="68660" y="400855"/>
                </a:lnTo>
                <a:lnTo>
                  <a:pt x="70592" y="397233"/>
                </a:lnTo>
                <a:lnTo>
                  <a:pt x="63026" y="331551"/>
                </a:lnTo>
                <a:lnTo>
                  <a:pt x="62141" y="328492"/>
                </a:lnTo>
                <a:lnTo>
                  <a:pt x="54735" y="322938"/>
                </a:lnTo>
                <a:lnTo>
                  <a:pt x="61175" y="318269"/>
                </a:lnTo>
                <a:lnTo>
                  <a:pt x="65924" y="305551"/>
                </a:lnTo>
                <a:lnTo>
                  <a:pt x="61094" y="281484"/>
                </a:lnTo>
                <a:lnTo>
                  <a:pt x="53045" y="265305"/>
                </a:lnTo>
                <a:lnTo>
                  <a:pt x="56908" y="252426"/>
                </a:lnTo>
                <a:lnTo>
                  <a:pt x="50550" y="221275"/>
                </a:lnTo>
                <a:lnTo>
                  <a:pt x="56506" y="210328"/>
                </a:lnTo>
                <a:lnTo>
                  <a:pt x="56667" y="204211"/>
                </a:lnTo>
                <a:lnTo>
                  <a:pt x="45720" y="191412"/>
                </a:lnTo>
                <a:lnTo>
                  <a:pt x="42178" y="177487"/>
                </a:lnTo>
                <a:lnTo>
                  <a:pt x="16823" y="125810"/>
                </a:lnTo>
                <a:lnTo>
                  <a:pt x="2334" y="87818"/>
                </a:lnTo>
                <a:lnTo>
                  <a:pt x="0" y="77434"/>
                </a:lnTo>
                <a:lnTo>
                  <a:pt x="1449" y="65682"/>
                </a:lnTo>
                <a:lnTo>
                  <a:pt x="14167" y="49825"/>
                </a:lnTo>
                <a:lnTo>
                  <a:pt x="22941" y="34934"/>
                </a:lnTo>
                <a:lnTo>
                  <a:pt x="23826" y="28494"/>
                </a:lnTo>
                <a:lnTo>
                  <a:pt x="23826" y="28494"/>
                </a:lnTo>
                <a:lnTo>
                  <a:pt x="25355" y="27368"/>
                </a:lnTo>
                <a:lnTo>
                  <a:pt x="25033" y="22377"/>
                </a:lnTo>
                <a:lnTo>
                  <a:pt x="21814" y="17064"/>
                </a:lnTo>
                <a:lnTo>
                  <a:pt x="27046" y="10545"/>
                </a:lnTo>
                <a:lnTo>
                  <a:pt x="81298" y="8774"/>
                </a:lnTo>
                <a:lnTo>
                  <a:pt x="104561" y="5313"/>
                </a:lnTo>
                <a:lnTo>
                  <a:pt x="121222" y="0"/>
                </a:lnTo>
                <a:lnTo>
                  <a:pt x="180787" y="6359"/>
                </a:lnTo>
                <a:lnTo>
                  <a:pt x="197852" y="15374"/>
                </a:lnTo>
                <a:lnTo>
                  <a:pt x="213467" y="27448"/>
                </a:lnTo>
                <a:lnTo>
                  <a:pt x="246630" y="44996"/>
                </a:lnTo>
                <a:lnTo>
                  <a:pt x="258382" y="49181"/>
                </a:lnTo>
                <a:lnTo>
                  <a:pt x="297180" y="73329"/>
                </a:lnTo>
                <a:lnTo>
                  <a:pt x="306919" y="74939"/>
                </a:lnTo>
                <a:lnTo>
                  <a:pt x="324789" y="93372"/>
                </a:lnTo>
                <a:lnTo>
                  <a:pt x="348856" y="110356"/>
                </a:lnTo>
                <a:lnTo>
                  <a:pt x="369543" y="116151"/>
                </a:lnTo>
                <a:lnTo>
                  <a:pt x="389183" y="139575"/>
                </a:lnTo>
                <a:lnTo>
                  <a:pt x="399003" y="144485"/>
                </a:lnTo>
                <a:lnTo>
                  <a:pt x="422829" y="175153"/>
                </a:lnTo>
                <a:lnTo>
                  <a:pt x="456314" y="199944"/>
                </a:lnTo>
                <a:lnTo>
                  <a:pt x="468066" y="216043"/>
                </a:lnTo>
                <a:lnTo>
                  <a:pt x="476438" y="224012"/>
                </a:lnTo>
                <a:lnTo>
                  <a:pt x="488512" y="230612"/>
                </a:lnTo>
                <a:lnTo>
                  <a:pt x="497768" y="230854"/>
                </a:lnTo>
                <a:lnTo>
                  <a:pt x="516845" y="238259"/>
                </a:lnTo>
                <a:lnTo>
                  <a:pt x="523204" y="243652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9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3324005" y="2620047"/>
            <a:ext cx="122429" cy="71155"/>
          </a:xfrm>
          <a:custGeom>
            <a:avLst/>
            <a:gdLst>
              <a:gd name="connsiteX0" fmla="*/ 122430 w 122429"/>
              <a:gd name="connsiteY0" fmla="*/ 71156 h 71155"/>
              <a:gd name="connsiteX1" fmla="*/ 4186 w 122429"/>
              <a:gd name="connsiteY1" fmla="*/ 70995 h 71155"/>
              <a:gd name="connsiteX2" fmla="*/ 0 w 122429"/>
              <a:gd name="connsiteY2" fmla="*/ 44754 h 71155"/>
              <a:gd name="connsiteX3" fmla="*/ 7405 w 122429"/>
              <a:gd name="connsiteY3" fmla="*/ 30024 h 71155"/>
              <a:gd name="connsiteX4" fmla="*/ 10464 w 122429"/>
              <a:gd name="connsiteY4" fmla="*/ 0 h 71155"/>
              <a:gd name="connsiteX5" fmla="*/ 106653 w 122429"/>
              <a:gd name="connsiteY5" fmla="*/ 81 h 71155"/>
              <a:gd name="connsiteX6" fmla="*/ 121383 w 122429"/>
              <a:gd name="connsiteY6" fmla="*/ 16018 h 71155"/>
              <a:gd name="connsiteX7" fmla="*/ 121866 w 122429"/>
              <a:gd name="connsiteY7" fmla="*/ 33807 h 71155"/>
              <a:gd name="connsiteX8" fmla="*/ 117117 w 122429"/>
              <a:gd name="connsiteY8" fmla="*/ 43386 h 71155"/>
              <a:gd name="connsiteX9" fmla="*/ 115427 w 122429"/>
              <a:gd name="connsiteY9" fmla="*/ 63026 h 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429" h="71155">
                <a:moveTo>
                  <a:pt x="122430" y="71156"/>
                </a:moveTo>
                <a:lnTo>
                  <a:pt x="4186" y="70995"/>
                </a:lnTo>
                <a:lnTo>
                  <a:pt x="0" y="44754"/>
                </a:lnTo>
                <a:lnTo>
                  <a:pt x="7405" y="30024"/>
                </a:lnTo>
                <a:lnTo>
                  <a:pt x="10464" y="0"/>
                </a:lnTo>
                <a:lnTo>
                  <a:pt x="106653" y="81"/>
                </a:lnTo>
                <a:lnTo>
                  <a:pt x="121383" y="16018"/>
                </a:lnTo>
                <a:lnTo>
                  <a:pt x="121866" y="33807"/>
                </a:lnTo>
                <a:lnTo>
                  <a:pt x="117117" y="43386"/>
                </a:lnTo>
                <a:lnTo>
                  <a:pt x="115427" y="63026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4127646" y="2933486"/>
            <a:ext cx="278183" cy="448345"/>
          </a:xfrm>
          <a:custGeom>
            <a:avLst/>
            <a:gdLst>
              <a:gd name="connsiteX0" fmla="*/ 2334 w 278183"/>
              <a:gd name="connsiteY0" fmla="*/ 381537 h 448345"/>
              <a:gd name="connsiteX1" fmla="*/ 0 w 278183"/>
              <a:gd name="connsiteY1" fmla="*/ 380410 h 448345"/>
              <a:gd name="connsiteX2" fmla="*/ 3542 w 278183"/>
              <a:gd name="connsiteY2" fmla="*/ 361574 h 448345"/>
              <a:gd name="connsiteX3" fmla="*/ 8130 w 278183"/>
              <a:gd name="connsiteY3" fmla="*/ 351111 h 448345"/>
              <a:gd name="connsiteX4" fmla="*/ 3381 w 278183"/>
              <a:gd name="connsiteY4" fmla="*/ 325996 h 448345"/>
              <a:gd name="connsiteX5" fmla="*/ 4669 w 278183"/>
              <a:gd name="connsiteY5" fmla="*/ 322616 h 448345"/>
              <a:gd name="connsiteX6" fmla="*/ 18514 w 278183"/>
              <a:gd name="connsiteY6" fmla="*/ 306034 h 448345"/>
              <a:gd name="connsiteX7" fmla="*/ 59967 w 278183"/>
              <a:gd name="connsiteY7" fmla="*/ 306276 h 448345"/>
              <a:gd name="connsiteX8" fmla="*/ 64394 w 278183"/>
              <a:gd name="connsiteY8" fmla="*/ 303700 h 448345"/>
              <a:gd name="connsiteX9" fmla="*/ 72202 w 278183"/>
              <a:gd name="connsiteY9" fmla="*/ 277620 h 448345"/>
              <a:gd name="connsiteX10" fmla="*/ 81137 w 278183"/>
              <a:gd name="connsiteY10" fmla="*/ 267398 h 448345"/>
              <a:gd name="connsiteX11" fmla="*/ 88220 w 278183"/>
              <a:gd name="connsiteY11" fmla="*/ 248965 h 448345"/>
              <a:gd name="connsiteX12" fmla="*/ 90152 w 278183"/>
              <a:gd name="connsiteY12" fmla="*/ 235120 h 448345"/>
              <a:gd name="connsiteX13" fmla="*/ 92245 w 278183"/>
              <a:gd name="connsiteY13" fmla="*/ 231578 h 448345"/>
              <a:gd name="connsiteX14" fmla="*/ 102226 w 278183"/>
              <a:gd name="connsiteY14" fmla="*/ 224656 h 448345"/>
              <a:gd name="connsiteX15" fmla="*/ 115990 w 278183"/>
              <a:gd name="connsiteY15" fmla="*/ 207833 h 448345"/>
              <a:gd name="connsiteX16" fmla="*/ 120337 w 278183"/>
              <a:gd name="connsiteY16" fmla="*/ 183926 h 448345"/>
              <a:gd name="connsiteX17" fmla="*/ 118003 w 278183"/>
              <a:gd name="connsiteY17" fmla="*/ 164367 h 448345"/>
              <a:gd name="connsiteX18" fmla="*/ 107780 w 278183"/>
              <a:gd name="connsiteY18" fmla="*/ 141748 h 448345"/>
              <a:gd name="connsiteX19" fmla="*/ 98926 w 278183"/>
              <a:gd name="connsiteY19" fmla="*/ 131526 h 448345"/>
              <a:gd name="connsiteX20" fmla="*/ 94740 w 278183"/>
              <a:gd name="connsiteY20" fmla="*/ 130801 h 448345"/>
              <a:gd name="connsiteX21" fmla="*/ 91118 w 278183"/>
              <a:gd name="connsiteY21" fmla="*/ 133135 h 448345"/>
              <a:gd name="connsiteX22" fmla="*/ 85001 w 278183"/>
              <a:gd name="connsiteY22" fmla="*/ 130882 h 448345"/>
              <a:gd name="connsiteX23" fmla="*/ 81056 w 278183"/>
              <a:gd name="connsiteY23" fmla="*/ 125167 h 448345"/>
              <a:gd name="connsiteX24" fmla="*/ 84518 w 278183"/>
              <a:gd name="connsiteY24" fmla="*/ 120739 h 448345"/>
              <a:gd name="connsiteX25" fmla="*/ 96431 w 278183"/>
              <a:gd name="connsiteY25" fmla="*/ 120015 h 448345"/>
              <a:gd name="connsiteX26" fmla="*/ 102870 w 278183"/>
              <a:gd name="connsiteY26" fmla="*/ 122832 h 448345"/>
              <a:gd name="connsiteX27" fmla="*/ 110678 w 278183"/>
              <a:gd name="connsiteY27" fmla="*/ 123074 h 448345"/>
              <a:gd name="connsiteX28" fmla="*/ 118324 w 278183"/>
              <a:gd name="connsiteY28" fmla="*/ 121142 h 448345"/>
              <a:gd name="connsiteX29" fmla="*/ 120900 w 278183"/>
              <a:gd name="connsiteY29" fmla="*/ 117761 h 448345"/>
              <a:gd name="connsiteX30" fmla="*/ 119532 w 278183"/>
              <a:gd name="connsiteY30" fmla="*/ 103916 h 448345"/>
              <a:gd name="connsiteX31" fmla="*/ 108988 w 278183"/>
              <a:gd name="connsiteY31" fmla="*/ 101099 h 448345"/>
              <a:gd name="connsiteX32" fmla="*/ 107297 w 278183"/>
              <a:gd name="connsiteY32" fmla="*/ 97799 h 448345"/>
              <a:gd name="connsiteX33" fmla="*/ 109712 w 278183"/>
              <a:gd name="connsiteY33" fmla="*/ 85403 h 448345"/>
              <a:gd name="connsiteX34" fmla="*/ 109953 w 278183"/>
              <a:gd name="connsiteY34" fmla="*/ 69948 h 448345"/>
              <a:gd name="connsiteX35" fmla="*/ 105768 w 278183"/>
              <a:gd name="connsiteY35" fmla="*/ 64636 h 448345"/>
              <a:gd name="connsiteX36" fmla="*/ 95062 w 278183"/>
              <a:gd name="connsiteY36" fmla="*/ 59243 h 448345"/>
              <a:gd name="connsiteX37" fmla="*/ 92647 w 278183"/>
              <a:gd name="connsiteY37" fmla="*/ 53608 h 448345"/>
              <a:gd name="connsiteX38" fmla="*/ 102065 w 278183"/>
              <a:gd name="connsiteY38" fmla="*/ 38073 h 448345"/>
              <a:gd name="connsiteX39" fmla="*/ 119532 w 278183"/>
              <a:gd name="connsiteY39" fmla="*/ 27529 h 448345"/>
              <a:gd name="connsiteX40" fmla="*/ 122027 w 278183"/>
              <a:gd name="connsiteY40" fmla="*/ 27368 h 448345"/>
              <a:gd name="connsiteX41" fmla="*/ 130479 w 278183"/>
              <a:gd name="connsiteY41" fmla="*/ 33324 h 448345"/>
              <a:gd name="connsiteX42" fmla="*/ 139575 w 278183"/>
              <a:gd name="connsiteY42" fmla="*/ 34210 h 448345"/>
              <a:gd name="connsiteX43" fmla="*/ 139736 w 278183"/>
              <a:gd name="connsiteY43" fmla="*/ 27690 h 448345"/>
              <a:gd name="connsiteX44" fmla="*/ 126294 w 278183"/>
              <a:gd name="connsiteY44" fmla="*/ 9418 h 448345"/>
              <a:gd name="connsiteX45" fmla="*/ 137079 w 278183"/>
              <a:gd name="connsiteY45" fmla="*/ 10464 h 448345"/>
              <a:gd name="connsiteX46" fmla="*/ 154627 w 278183"/>
              <a:gd name="connsiteY46" fmla="*/ 8130 h 448345"/>
              <a:gd name="connsiteX47" fmla="*/ 161389 w 278183"/>
              <a:gd name="connsiteY47" fmla="*/ 3220 h 448345"/>
              <a:gd name="connsiteX48" fmla="*/ 170081 w 278183"/>
              <a:gd name="connsiteY48" fmla="*/ 644 h 448345"/>
              <a:gd name="connsiteX49" fmla="*/ 182799 w 278183"/>
              <a:gd name="connsiteY49" fmla="*/ 0 h 448345"/>
              <a:gd name="connsiteX50" fmla="*/ 203245 w 278183"/>
              <a:gd name="connsiteY50" fmla="*/ 6520 h 448345"/>
              <a:gd name="connsiteX51" fmla="*/ 210570 w 278183"/>
              <a:gd name="connsiteY51" fmla="*/ 10947 h 448345"/>
              <a:gd name="connsiteX52" fmla="*/ 210570 w 278183"/>
              <a:gd name="connsiteY52" fmla="*/ 10947 h 448345"/>
              <a:gd name="connsiteX53" fmla="*/ 210570 w 278183"/>
              <a:gd name="connsiteY53" fmla="*/ 10947 h 448345"/>
              <a:gd name="connsiteX54" fmla="*/ 210570 w 278183"/>
              <a:gd name="connsiteY54" fmla="*/ 10947 h 448345"/>
              <a:gd name="connsiteX55" fmla="*/ 212984 w 278183"/>
              <a:gd name="connsiteY55" fmla="*/ 15213 h 448345"/>
              <a:gd name="connsiteX56" fmla="*/ 278184 w 278183"/>
              <a:gd name="connsiteY56" fmla="*/ 56587 h 448345"/>
              <a:gd name="connsiteX57" fmla="*/ 278184 w 278183"/>
              <a:gd name="connsiteY57" fmla="*/ 56587 h 448345"/>
              <a:gd name="connsiteX58" fmla="*/ 270698 w 278183"/>
              <a:gd name="connsiteY58" fmla="*/ 83552 h 448345"/>
              <a:gd name="connsiteX59" fmla="*/ 268202 w 278183"/>
              <a:gd name="connsiteY59" fmla="*/ 106573 h 448345"/>
              <a:gd name="connsiteX60" fmla="*/ 269169 w 278183"/>
              <a:gd name="connsiteY60" fmla="*/ 135470 h 448345"/>
              <a:gd name="connsiteX61" fmla="*/ 274964 w 278183"/>
              <a:gd name="connsiteY61" fmla="*/ 184973 h 448345"/>
              <a:gd name="connsiteX62" fmla="*/ 272469 w 278183"/>
              <a:gd name="connsiteY62" fmla="*/ 204855 h 448345"/>
              <a:gd name="connsiteX63" fmla="*/ 260475 w 278183"/>
              <a:gd name="connsiteY63" fmla="*/ 230451 h 448345"/>
              <a:gd name="connsiteX64" fmla="*/ 238340 w 278183"/>
              <a:gd name="connsiteY64" fmla="*/ 241640 h 448345"/>
              <a:gd name="connsiteX65" fmla="*/ 233913 w 278183"/>
              <a:gd name="connsiteY65" fmla="*/ 246470 h 448345"/>
              <a:gd name="connsiteX66" fmla="*/ 220470 w 278183"/>
              <a:gd name="connsiteY66" fmla="*/ 273274 h 448345"/>
              <a:gd name="connsiteX67" fmla="*/ 212582 w 278183"/>
              <a:gd name="connsiteY67" fmla="*/ 303861 h 448345"/>
              <a:gd name="connsiteX68" fmla="*/ 206384 w 278183"/>
              <a:gd name="connsiteY68" fmla="*/ 315693 h 448345"/>
              <a:gd name="connsiteX69" fmla="*/ 199703 w 278183"/>
              <a:gd name="connsiteY69" fmla="*/ 310220 h 448345"/>
              <a:gd name="connsiteX70" fmla="*/ 192620 w 278183"/>
              <a:gd name="connsiteY70" fmla="*/ 309173 h 448345"/>
              <a:gd name="connsiteX71" fmla="*/ 190285 w 278183"/>
              <a:gd name="connsiteY71" fmla="*/ 319477 h 448345"/>
              <a:gd name="connsiteX72" fmla="*/ 201152 w 278183"/>
              <a:gd name="connsiteY72" fmla="*/ 323662 h 448345"/>
              <a:gd name="connsiteX73" fmla="*/ 185536 w 278183"/>
              <a:gd name="connsiteY73" fmla="*/ 357791 h 448345"/>
              <a:gd name="connsiteX74" fmla="*/ 157766 w 278183"/>
              <a:gd name="connsiteY74" fmla="*/ 388701 h 448345"/>
              <a:gd name="connsiteX75" fmla="*/ 155834 w 278183"/>
              <a:gd name="connsiteY75" fmla="*/ 386527 h 448345"/>
              <a:gd name="connsiteX76" fmla="*/ 140863 w 278183"/>
              <a:gd name="connsiteY76" fmla="*/ 391840 h 448345"/>
              <a:gd name="connsiteX77" fmla="*/ 134423 w 278183"/>
              <a:gd name="connsiteY77" fmla="*/ 401740 h 448345"/>
              <a:gd name="connsiteX78" fmla="*/ 133940 w 278183"/>
              <a:gd name="connsiteY78" fmla="*/ 412929 h 448345"/>
              <a:gd name="connsiteX79" fmla="*/ 130560 w 278183"/>
              <a:gd name="connsiteY79" fmla="*/ 422991 h 448345"/>
              <a:gd name="connsiteX80" fmla="*/ 117761 w 278183"/>
              <a:gd name="connsiteY80" fmla="*/ 439250 h 448345"/>
              <a:gd name="connsiteX81" fmla="*/ 115427 w 278183"/>
              <a:gd name="connsiteY81" fmla="*/ 448346 h 448345"/>
              <a:gd name="connsiteX82" fmla="*/ 115427 w 278183"/>
              <a:gd name="connsiteY82" fmla="*/ 448346 h 448345"/>
              <a:gd name="connsiteX83" fmla="*/ 102387 w 278183"/>
              <a:gd name="connsiteY83" fmla="*/ 439814 h 448345"/>
              <a:gd name="connsiteX84" fmla="*/ 78320 w 278183"/>
              <a:gd name="connsiteY84" fmla="*/ 442792 h 448345"/>
              <a:gd name="connsiteX85" fmla="*/ 43386 w 278183"/>
              <a:gd name="connsiteY85" fmla="*/ 434662 h 448345"/>
              <a:gd name="connsiteX86" fmla="*/ 23263 w 278183"/>
              <a:gd name="connsiteY86" fmla="*/ 425566 h 448345"/>
              <a:gd name="connsiteX87" fmla="*/ 17869 w 278183"/>
              <a:gd name="connsiteY87" fmla="*/ 387654 h 44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78183" h="448345">
                <a:moveTo>
                  <a:pt x="2334" y="381537"/>
                </a:moveTo>
                <a:lnTo>
                  <a:pt x="0" y="380410"/>
                </a:lnTo>
                <a:lnTo>
                  <a:pt x="3542" y="361574"/>
                </a:lnTo>
                <a:lnTo>
                  <a:pt x="8130" y="351111"/>
                </a:lnTo>
                <a:lnTo>
                  <a:pt x="3381" y="325996"/>
                </a:lnTo>
                <a:lnTo>
                  <a:pt x="4669" y="322616"/>
                </a:lnTo>
                <a:lnTo>
                  <a:pt x="18514" y="306034"/>
                </a:lnTo>
                <a:lnTo>
                  <a:pt x="59967" y="306276"/>
                </a:lnTo>
                <a:lnTo>
                  <a:pt x="64394" y="303700"/>
                </a:lnTo>
                <a:lnTo>
                  <a:pt x="72202" y="277620"/>
                </a:lnTo>
                <a:lnTo>
                  <a:pt x="81137" y="267398"/>
                </a:lnTo>
                <a:lnTo>
                  <a:pt x="88220" y="248965"/>
                </a:lnTo>
                <a:lnTo>
                  <a:pt x="90152" y="235120"/>
                </a:lnTo>
                <a:lnTo>
                  <a:pt x="92245" y="231578"/>
                </a:lnTo>
                <a:lnTo>
                  <a:pt x="102226" y="224656"/>
                </a:lnTo>
                <a:lnTo>
                  <a:pt x="115990" y="207833"/>
                </a:lnTo>
                <a:lnTo>
                  <a:pt x="120337" y="183926"/>
                </a:lnTo>
                <a:lnTo>
                  <a:pt x="118003" y="164367"/>
                </a:lnTo>
                <a:lnTo>
                  <a:pt x="107780" y="141748"/>
                </a:lnTo>
                <a:lnTo>
                  <a:pt x="98926" y="131526"/>
                </a:lnTo>
                <a:lnTo>
                  <a:pt x="94740" y="130801"/>
                </a:lnTo>
                <a:lnTo>
                  <a:pt x="91118" y="133135"/>
                </a:lnTo>
                <a:lnTo>
                  <a:pt x="85001" y="130882"/>
                </a:lnTo>
                <a:lnTo>
                  <a:pt x="81056" y="125167"/>
                </a:lnTo>
                <a:lnTo>
                  <a:pt x="84518" y="120739"/>
                </a:lnTo>
                <a:lnTo>
                  <a:pt x="96431" y="120015"/>
                </a:lnTo>
                <a:lnTo>
                  <a:pt x="102870" y="122832"/>
                </a:lnTo>
                <a:lnTo>
                  <a:pt x="110678" y="123074"/>
                </a:lnTo>
                <a:lnTo>
                  <a:pt x="118324" y="121142"/>
                </a:lnTo>
                <a:lnTo>
                  <a:pt x="120900" y="117761"/>
                </a:lnTo>
                <a:lnTo>
                  <a:pt x="119532" y="103916"/>
                </a:lnTo>
                <a:lnTo>
                  <a:pt x="108988" y="101099"/>
                </a:lnTo>
                <a:lnTo>
                  <a:pt x="107297" y="97799"/>
                </a:lnTo>
                <a:lnTo>
                  <a:pt x="109712" y="85403"/>
                </a:lnTo>
                <a:lnTo>
                  <a:pt x="109953" y="69948"/>
                </a:lnTo>
                <a:lnTo>
                  <a:pt x="105768" y="64636"/>
                </a:lnTo>
                <a:lnTo>
                  <a:pt x="95062" y="59243"/>
                </a:lnTo>
                <a:lnTo>
                  <a:pt x="92647" y="53608"/>
                </a:lnTo>
                <a:lnTo>
                  <a:pt x="102065" y="38073"/>
                </a:lnTo>
                <a:lnTo>
                  <a:pt x="119532" y="27529"/>
                </a:lnTo>
                <a:lnTo>
                  <a:pt x="122027" y="27368"/>
                </a:lnTo>
                <a:lnTo>
                  <a:pt x="130479" y="33324"/>
                </a:lnTo>
                <a:lnTo>
                  <a:pt x="139575" y="34210"/>
                </a:lnTo>
                <a:lnTo>
                  <a:pt x="139736" y="27690"/>
                </a:lnTo>
                <a:lnTo>
                  <a:pt x="126294" y="9418"/>
                </a:lnTo>
                <a:lnTo>
                  <a:pt x="137079" y="10464"/>
                </a:lnTo>
                <a:lnTo>
                  <a:pt x="154627" y="8130"/>
                </a:lnTo>
                <a:lnTo>
                  <a:pt x="161389" y="3220"/>
                </a:lnTo>
                <a:lnTo>
                  <a:pt x="170081" y="644"/>
                </a:lnTo>
                <a:lnTo>
                  <a:pt x="182799" y="0"/>
                </a:lnTo>
                <a:lnTo>
                  <a:pt x="203245" y="6520"/>
                </a:lnTo>
                <a:lnTo>
                  <a:pt x="210570" y="10947"/>
                </a:lnTo>
                <a:lnTo>
                  <a:pt x="210570" y="10947"/>
                </a:lnTo>
                <a:lnTo>
                  <a:pt x="210570" y="10947"/>
                </a:lnTo>
                <a:lnTo>
                  <a:pt x="210570" y="10947"/>
                </a:lnTo>
                <a:lnTo>
                  <a:pt x="212984" y="15213"/>
                </a:lnTo>
                <a:lnTo>
                  <a:pt x="278184" y="56587"/>
                </a:lnTo>
                <a:lnTo>
                  <a:pt x="278184" y="56587"/>
                </a:lnTo>
                <a:lnTo>
                  <a:pt x="270698" y="83552"/>
                </a:lnTo>
                <a:lnTo>
                  <a:pt x="268202" y="106573"/>
                </a:lnTo>
                <a:lnTo>
                  <a:pt x="269169" y="135470"/>
                </a:lnTo>
                <a:lnTo>
                  <a:pt x="274964" y="184973"/>
                </a:lnTo>
                <a:lnTo>
                  <a:pt x="272469" y="204855"/>
                </a:lnTo>
                <a:lnTo>
                  <a:pt x="260475" y="230451"/>
                </a:lnTo>
                <a:lnTo>
                  <a:pt x="238340" y="241640"/>
                </a:lnTo>
                <a:lnTo>
                  <a:pt x="233913" y="246470"/>
                </a:lnTo>
                <a:lnTo>
                  <a:pt x="220470" y="273274"/>
                </a:lnTo>
                <a:lnTo>
                  <a:pt x="212582" y="303861"/>
                </a:lnTo>
                <a:lnTo>
                  <a:pt x="206384" y="315693"/>
                </a:lnTo>
                <a:lnTo>
                  <a:pt x="199703" y="310220"/>
                </a:lnTo>
                <a:lnTo>
                  <a:pt x="192620" y="309173"/>
                </a:lnTo>
                <a:lnTo>
                  <a:pt x="190285" y="319477"/>
                </a:lnTo>
                <a:lnTo>
                  <a:pt x="201152" y="323662"/>
                </a:lnTo>
                <a:lnTo>
                  <a:pt x="185536" y="357791"/>
                </a:lnTo>
                <a:lnTo>
                  <a:pt x="157766" y="388701"/>
                </a:lnTo>
                <a:lnTo>
                  <a:pt x="155834" y="386527"/>
                </a:lnTo>
                <a:lnTo>
                  <a:pt x="140863" y="391840"/>
                </a:lnTo>
                <a:lnTo>
                  <a:pt x="134423" y="401740"/>
                </a:lnTo>
                <a:lnTo>
                  <a:pt x="133940" y="412929"/>
                </a:lnTo>
                <a:lnTo>
                  <a:pt x="130560" y="422991"/>
                </a:lnTo>
                <a:lnTo>
                  <a:pt x="117761" y="439250"/>
                </a:lnTo>
                <a:lnTo>
                  <a:pt x="115427" y="448346"/>
                </a:lnTo>
                <a:lnTo>
                  <a:pt x="115427" y="448346"/>
                </a:lnTo>
                <a:lnTo>
                  <a:pt x="102387" y="439814"/>
                </a:lnTo>
                <a:lnTo>
                  <a:pt x="78320" y="442792"/>
                </a:lnTo>
                <a:lnTo>
                  <a:pt x="43386" y="434662"/>
                </a:lnTo>
                <a:lnTo>
                  <a:pt x="23263" y="425566"/>
                </a:lnTo>
                <a:lnTo>
                  <a:pt x="17869" y="387654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2702519" y="2231507"/>
            <a:ext cx="918907" cy="911582"/>
          </a:xfrm>
          <a:custGeom>
            <a:avLst/>
            <a:gdLst>
              <a:gd name="connsiteX0" fmla="*/ 743916 w 918907"/>
              <a:gd name="connsiteY0" fmla="*/ 459695 h 911582"/>
              <a:gd name="connsiteX1" fmla="*/ 736913 w 918907"/>
              <a:gd name="connsiteY1" fmla="*/ 451566 h 911582"/>
              <a:gd name="connsiteX2" fmla="*/ 738603 w 918907"/>
              <a:gd name="connsiteY2" fmla="*/ 431925 h 911582"/>
              <a:gd name="connsiteX3" fmla="*/ 743352 w 918907"/>
              <a:gd name="connsiteY3" fmla="*/ 422347 h 911582"/>
              <a:gd name="connsiteX4" fmla="*/ 742869 w 918907"/>
              <a:gd name="connsiteY4" fmla="*/ 404558 h 911582"/>
              <a:gd name="connsiteX5" fmla="*/ 728139 w 918907"/>
              <a:gd name="connsiteY5" fmla="*/ 388620 h 911582"/>
              <a:gd name="connsiteX6" fmla="*/ 631950 w 918907"/>
              <a:gd name="connsiteY6" fmla="*/ 388539 h 911582"/>
              <a:gd name="connsiteX7" fmla="*/ 628892 w 918907"/>
              <a:gd name="connsiteY7" fmla="*/ 418563 h 911582"/>
              <a:gd name="connsiteX8" fmla="*/ 621486 w 918907"/>
              <a:gd name="connsiteY8" fmla="*/ 433294 h 911582"/>
              <a:gd name="connsiteX9" fmla="*/ 625672 w 918907"/>
              <a:gd name="connsiteY9" fmla="*/ 459534 h 911582"/>
              <a:gd name="connsiteX10" fmla="*/ 743916 w 918907"/>
              <a:gd name="connsiteY10" fmla="*/ 459695 h 911582"/>
              <a:gd name="connsiteX11" fmla="*/ 743916 w 918907"/>
              <a:gd name="connsiteY11" fmla="*/ 459695 h 911582"/>
              <a:gd name="connsiteX12" fmla="*/ 743916 w 918907"/>
              <a:gd name="connsiteY12" fmla="*/ 459695 h 911582"/>
              <a:gd name="connsiteX13" fmla="*/ 743916 w 918907"/>
              <a:gd name="connsiteY13" fmla="*/ 459695 h 911582"/>
              <a:gd name="connsiteX14" fmla="*/ 739650 w 918907"/>
              <a:gd name="connsiteY14" fmla="*/ 471930 h 911582"/>
              <a:gd name="connsiteX15" fmla="*/ 742145 w 918907"/>
              <a:gd name="connsiteY15" fmla="*/ 484568 h 911582"/>
              <a:gd name="connsiteX16" fmla="*/ 736671 w 918907"/>
              <a:gd name="connsiteY16" fmla="*/ 497366 h 911582"/>
              <a:gd name="connsiteX17" fmla="*/ 728300 w 918907"/>
              <a:gd name="connsiteY17" fmla="*/ 507428 h 911582"/>
              <a:gd name="connsiteX18" fmla="*/ 725000 w 918907"/>
              <a:gd name="connsiteY18" fmla="*/ 519260 h 911582"/>
              <a:gd name="connsiteX19" fmla="*/ 731842 w 918907"/>
              <a:gd name="connsiteY19" fmla="*/ 529000 h 911582"/>
              <a:gd name="connsiteX20" fmla="*/ 738684 w 918907"/>
              <a:gd name="connsiteY20" fmla="*/ 531736 h 911582"/>
              <a:gd name="connsiteX21" fmla="*/ 750114 w 918907"/>
              <a:gd name="connsiteY21" fmla="*/ 540027 h 911582"/>
              <a:gd name="connsiteX22" fmla="*/ 763395 w 918907"/>
              <a:gd name="connsiteY22" fmla="*/ 576732 h 911582"/>
              <a:gd name="connsiteX23" fmla="*/ 763395 w 918907"/>
              <a:gd name="connsiteY23" fmla="*/ 581562 h 911582"/>
              <a:gd name="connsiteX24" fmla="*/ 744721 w 918907"/>
              <a:gd name="connsiteY24" fmla="*/ 603375 h 911582"/>
              <a:gd name="connsiteX25" fmla="*/ 718641 w 918907"/>
              <a:gd name="connsiteY25" fmla="*/ 627604 h 911582"/>
              <a:gd name="connsiteX26" fmla="*/ 715180 w 918907"/>
              <a:gd name="connsiteY26" fmla="*/ 644829 h 911582"/>
              <a:gd name="connsiteX27" fmla="*/ 723954 w 918907"/>
              <a:gd name="connsiteY27" fmla="*/ 653764 h 911582"/>
              <a:gd name="connsiteX28" fmla="*/ 731198 w 918907"/>
              <a:gd name="connsiteY28" fmla="*/ 649981 h 911582"/>
              <a:gd name="connsiteX29" fmla="*/ 743916 w 918907"/>
              <a:gd name="connsiteY29" fmla="*/ 654569 h 911582"/>
              <a:gd name="connsiteX30" fmla="*/ 747699 w 918907"/>
              <a:gd name="connsiteY30" fmla="*/ 659479 h 911582"/>
              <a:gd name="connsiteX31" fmla="*/ 749148 w 918907"/>
              <a:gd name="connsiteY31" fmla="*/ 667528 h 911582"/>
              <a:gd name="connsiteX32" fmla="*/ 747780 w 918907"/>
              <a:gd name="connsiteY32" fmla="*/ 673243 h 911582"/>
              <a:gd name="connsiteX33" fmla="*/ 741903 w 918907"/>
              <a:gd name="connsiteY33" fmla="*/ 680488 h 911582"/>
              <a:gd name="connsiteX34" fmla="*/ 737798 w 918907"/>
              <a:gd name="connsiteY34" fmla="*/ 695701 h 911582"/>
              <a:gd name="connsiteX35" fmla="*/ 747377 w 918907"/>
              <a:gd name="connsiteY35" fmla="*/ 723551 h 911582"/>
              <a:gd name="connsiteX36" fmla="*/ 722505 w 918907"/>
              <a:gd name="connsiteY36" fmla="*/ 740133 h 911582"/>
              <a:gd name="connsiteX37" fmla="*/ 713168 w 918907"/>
              <a:gd name="connsiteY37" fmla="*/ 741743 h 911582"/>
              <a:gd name="connsiteX38" fmla="*/ 706245 w 918907"/>
              <a:gd name="connsiteY38" fmla="*/ 748987 h 911582"/>
              <a:gd name="connsiteX39" fmla="*/ 702381 w 918907"/>
              <a:gd name="connsiteY39" fmla="*/ 758002 h 911582"/>
              <a:gd name="connsiteX40" fmla="*/ 663020 w 918907"/>
              <a:gd name="connsiteY40" fmla="*/ 780057 h 911582"/>
              <a:gd name="connsiteX41" fmla="*/ 657386 w 918907"/>
              <a:gd name="connsiteY41" fmla="*/ 773859 h 911582"/>
              <a:gd name="connsiteX42" fmla="*/ 622371 w 918907"/>
              <a:gd name="connsiteY42" fmla="*/ 758888 h 911582"/>
              <a:gd name="connsiteX43" fmla="*/ 617944 w 918907"/>
              <a:gd name="connsiteY43" fmla="*/ 762751 h 911582"/>
              <a:gd name="connsiteX44" fmla="*/ 613276 w 918907"/>
              <a:gd name="connsiteY44" fmla="*/ 763476 h 911582"/>
              <a:gd name="connsiteX45" fmla="*/ 599190 w 918907"/>
              <a:gd name="connsiteY45" fmla="*/ 763556 h 911582"/>
              <a:gd name="connsiteX46" fmla="*/ 587277 w 918907"/>
              <a:gd name="connsiteY46" fmla="*/ 761303 h 911582"/>
              <a:gd name="connsiteX47" fmla="*/ 556206 w 918907"/>
              <a:gd name="connsiteY47" fmla="*/ 762590 h 911582"/>
              <a:gd name="connsiteX48" fmla="*/ 540027 w 918907"/>
              <a:gd name="connsiteY48" fmla="*/ 755426 h 911582"/>
              <a:gd name="connsiteX49" fmla="*/ 506784 w 918907"/>
              <a:gd name="connsiteY49" fmla="*/ 776677 h 911582"/>
              <a:gd name="connsiteX50" fmla="*/ 483360 w 918907"/>
              <a:gd name="connsiteY50" fmla="*/ 800181 h 911582"/>
              <a:gd name="connsiteX51" fmla="*/ 480704 w 918907"/>
              <a:gd name="connsiteY51" fmla="*/ 800181 h 911582"/>
              <a:gd name="connsiteX52" fmla="*/ 470159 w 918907"/>
              <a:gd name="connsiteY52" fmla="*/ 788750 h 911582"/>
              <a:gd name="connsiteX53" fmla="*/ 457924 w 918907"/>
              <a:gd name="connsiteY53" fmla="*/ 786336 h 911582"/>
              <a:gd name="connsiteX54" fmla="*/ 432247 w 918907"/>
              <a:gd name="connsiteY54" fmla="*/ 799537 h 911582"/>
              <a:gd name="connsiteX55" fmla="*/ 402384 w 918907"/>
              <a:gd name="connsiteY55" fmla="*/ 794546 h 911582"/>
              <a:gd name="connsiteX56" fmla="*/ 382422 w 918907"/>
              <a:gd name="connsiteY56" fmla="*/ 802273 h 911582"/>
              <a:gd name="connsiteX57" fmla="*/ 364472 w 918907"/>
              <a:gd name="connsiteY57" fmla="*/ 806620 h 911582"/>
              <a:gd name="connsiteX58" fmla="*/ 353123 w 918907"/>
              <a:gd name="connsiteY58" fmla="*/ 823523 h 911582"/>
              <a:gd name="connsiteX59" fmla="*/ 343383 w 918907"/>
              <a:gd name="connsiteY59" fmla="*/ 843325 h 911582"/>
              <a:gd name="connsiteX60" fmla="*/ 343866 w 918907"/>
              <a:gd name="connsiteY60" fmla="*/ 851374 h 911582"/>
              <a:gd name="connsiteX61" fmla="*/ 337105 w 918907"/>
              <a:gd name="connsiteY61" fmla="*/ 861838 h 911582"/>
              <a:gd name="connsiteX62" fmla="*/ 330504 w 918907"/>
              <a:gd name="connsiteY62" fmla="*/ 864092 h 911582"/>
              <a:gd name="connsiteX63" fmla="*/ 323743 w 918907"/>
              <a:gd name="connsiteY63" fmla="*/ 862804 h 911582"/>
              <a:gd name="connsiteX64" fmla="*/ 320120 w 918907"/>
              <a:gd name="connsiteY64" fmla="*/ 863931 h 911582"/>
              <a:gd name="connsiteX65" fmla="*/ 312554 w 918907"/>
              <a:gd name="connsiteY65" fmla="*/ 869887 h 911582"/>
              <a:gd name="connsiteX66" fmla="*/ 299353 w 918907"/>
              <a:gd name="connsiteY66" fmla="*/ 886791 h 911582"/>
              <a:gd name="connsiteX67" fmla="*/ 294765 w 918907"/>
              <a:gd name="connsiteY67" fmla="*/ 902085 h 911582"/>
              <a:gd name="connsiteX68" fmla="*/ 299273 w 918907"/>
              <a:gd name="connsiteY68" fmla="*/ 906995 h 911582"/>
              <a:gd name="connsiteX69" fmla="*/ 299192 w 918907"/>
              <a:gd name="connsiteY69" fmla="*/ 909731 h 911582"/>
              <a:gd name="connsiteX70" fmla="*/ 296295 w 918907"/>
              <a:gd name="connsiteY70" fmla="*/ 911583 h 911582"/>
              <a:gd name="connsiteX71" fmla="*/ 289372 w 918907"/>
              <a:gd name="connsiteY71" fmla="*/ 907880 h 911582"/>
              <a:gd name="connsiteX72" fmla="*/ 289372 w 918907"/>
              <a:gd name="connsiteY72" fmla="*/ 907880 h 911582"/>
              <a:gd name="connsiteX73" fmla="*/ 287440 w 918907"/>
              <a:gd name="connsiteY73" fmla="*/ 904258 h 911582"/>
              <a:gd name="connsiteX74" fmla="*/ 266029 w 918907"/>
              <a:gd name="connsiteY74" fmla="*/ 886228 h 911582"/>
              <a:gd name="connsiteX75" fmla="*/ 240674 w 918907"/>
              <a:gd name="connsiteY75" fmla="*/ 881317 h 911582"/>
              <a:gd name="connsiteX76" fmla="*/ 227634 w 918907"/>
              <a:gd name="connsiteY76" fmla="*/ 868841 h 911582"/>
              <a:gd name="connsiteX77" fmla="*/ 212340 w 918907"/>
              <a:gd name="connsiteY77" fmla="*/ 865380 h 911582"/>
              <a:gd name="connsiteX78" fmla="*/ 200347 w 918907"/>
              <a:gd name="connsiteY78" fmla="*/ 865058 h 911582"/>
              <a:gd name="connsiteX79" fmla="*/ 173382 w 918907"/>
              <a:gd name="connsiteY79" fmla="*/ 854272 h 911582"/>
              <a:gd name="connsiteX80" fmla="*/ 167908 w 918907"/>
              <a:gd name="connsiteY80" fmla="*/ 847430 h 911582"/>
              <a:gd name="connsiteX81" fmla="*/ 143197 w 918907"/>
              <a:gd name="connsiteY81" fmla="*/ 834873 h 911582"/>
              <a:gd name="connsiteX82" fmla="*/ 137804 w 918907"/>
              <a:gd name="connsiteY82" fmla="*/ 829963 h 911582"/>
              <a:gd name="connsiteX83" fmla="*/ 126213 w 918907"/>
              <a:gd name="connsiteY83" fmla="*/ 824248 h 911582"/>
              <a:gd name="connsiteX84" fmla="*/ 117037 w 918907"/>
              <a:gd name="connsiteY84" fmla="*/ 822880 h 911582"/>
              <a:gd name="connsiteX85" fmla="*/ 95304 w 918907"/>
              <a:gd name="connsiteY85" fmla="*/ 809357 h 911582"/>
              <a:gd name="connsiteX86" fmla="*/ 72927 w 918907"/>
              <a:gd name="connsiteY86" fmla="*/ 810645 h 911582"/>
              <a:gd name="connsiteX87" fmla="*/ 42339 w 918907"/>
              <a:gd name="connsiteY87" fmla="*/ 805010 h 911582"/>
              <a:gd name="connsiteX88" fmla="*/ 41293 w 918907"/>
              <a:gd name="connsiteY88" fmla="*/ 802354 h 911582"/>
              <a:gd name="connsiteX89" fmla="*/ 43386 w 918907"/>
              <a:gd name="connsiteY89" fmla="*/ 795592 h 911582"/>
              <a:gd name="connsiteX90" fmla="*/ 47974 w 918907"/>
              <a:gd name="connsiteY90" fmla="*/ 786175 h 911582"/>
              <a:gd name="connsiteX91" fmla="*/ 58518 w 918907"/>
              <a:gd name="connsiteY91" fmla="*/ 772008 h 911582"/>
              <a:gd name="connsiteX92" fmla="*/ 57874 w 918907"/>
              <a:gd name="connsiteY92" fmla="*/ 768627 h 911582"/>
              <a:gd name="connsiteX93" fmla="*/ 39764 w 918907"/>
              <a:gd name="connsiteY93" fmla="*/ 761383 h 911582"/>
              <a:gd name="connsiteX94" fmla="*/ 30587 w 918907"/>
              <a:gd name="connsiteY94" fmla="*/ 766776 h 911582"/>
              <a:gd name="connsiteX95" fmla="*/ 25275 w 918907"/>
              <a:gd name="connsiteY95" fmla="*/ 765247 h 911582"/>
              <a:gd name="connsiteX96" fmla="*/ 23021 w 918907"/>
              <a:gd name="connsiteY96" fmla="*/ 761946 h 911582"/>
              <a:gd name="connsiteX97" fmla="*/ 21170 w 918907"/>
              <a:gd name="connsiteY97" fmla="*/ 753012 h 911582"/>
              <a:gd name="connsiteX98" fmla="*/ 23262 w 918907"/>
              <a:gd name="connsiteY98" fmla="*/ 732244 h 911582"/>
              <a:gd name="connsiteX99" fmla="*/ 21733 w 918907"/>
              <a:gd name="connsiteY99" fmla="*/ 717997 h 911582"/>
              <a:gd name="connsiteX100" fmla="*/ 21733 w 918907"/>
              <a:gd name="connsiteY100" fmla="*/ 717997 h 911582"/>
              <a:gd name="connsiteX101" fmla="*/ 14086 w 918907"/>
              <a:gd name="connsiteY101" fmla="*/ 700289 h 911582"/>
              <a:gd name="connsiteX102" fmla="*/ 12637 w 918907"/>
              <a:gd name="connsiteY102" fmla="*/ 672680 h 911582"/>
              <a:gd name="connsiteX103" fmla="*/ 1288 w 918907"/>
              <a:gd name="connsiteY103" fmla="*/ 655052 h 911582"/>
              <a:gd name="connsiteX104" fmla="*/ 0 w 918907"/>
              <a:gd name="connsiteY104" fmla="*/ 649337 h 911582"/>
              <a:gd name="connsiteX105" fmla="*/ 3220 w 918907"/>
              <a:gd name="connsiteY105" fmla="*/ 621889 h 911582"/>
              <a:gd name="connsiteX106" fmla="*/ 23745 w 918907"/>
              <a:gd name="connsiteY106" fmla="*/ 590899 h 911582"/>
              <a:gd name="connsiteX107" fmla="*/ 26804 w 918907"/>
              <a:gd name="connsiteY107" fmla="*/ 567475 h 911582"/>
              <a:gd name="connsiteX108" fmla="*/ 32439 w 918907"/>
              <a:gd name="connsiteY108" fmla="*/ 561278 h 911582"/>
              <a:gd name="connsiteX109" fmla="*/ 48698 w 918907"/>
              <a:gd name="connsiteY109" fmla="*/ 554516 h 911582"/>
              <a:gd name="connsiteX110" fmla="*/ 64153 w 918907"/>
              <a:gd name="connsiteY110" fmla="*/ 540269 h 911582"/>
              <a:gd name="connsiteX111" fmla="*/ 74215 w 918907"/>
              <a:gd name="connsiteY111" fmla="*/ 524009 h 911582"/>
              <a:gd name="connsiteX112" fmla="*/ 76871 w 918907"/>
              <a:gd name="connsiteY112" fmla="*/ 508313 h 911582"/>
              <a:gd name="connsiteX113" fmla="*/ 80895 w 918907"/>
              <a:gd name="connsiteY113" fmla="*/ 500183 h 911582"/>
              <a:gd name="connsiteX114" fmla="*/ 91198 w 918907"/>
              <a:gd name="connsiteY114" fmla="*/ 491812 h 911582"/>
              <a:gd name="connsiteX115" fmla="*/ 97799 w 918907"/>
              <a:gd name="connsiteY115" fmla="*/ 480302 h 911582"/>
              <a:gd name="connsiteX116" fmla="*/ 98443 w 918907"/>
              <a:gd name="connsiteY116" fmla="*/ 467906 h 911582"/>
              <a:gd name="connsiteX117" fmla="*/ 112529 w 918907"/>
              <a:gd name="connsiteY117" fmla="*/ 460098 h 911582"/>
              <a:gd name="connsiteX118" fmla="*/ 123798 w 918907"/>
              <a:gd name="connsiteY118" fmla="*/ 439009 h 911582"/>
              <a:gd name="connsiteX119" fmla="*/ 145129 w 918907"/>
              <a:gd name="connsiteY119" fmla="*/ 437962 h 911582"/>
              <a:gd name="connsiteX120" fmla="*/ 167023 w 918907"/>
              <a:gd name="connsiteY120" fmla="*/ 431040 h 911582"/>
              <a:gd name="connsiteX121" fmla="*/ 169598 w 918907"/>
              <a:gd name="connsiteY121" fmla="*/ 428786 h 911582"/>
              <a:gd name="connsiteX122" fmla="*/ 185536 w 918907"/>
              <a:gd name="connsiteY122" fmla="*/ 395060 h 911582"/>
              <a:gd name="connsiteX123" fmla="*/ 191251 w 918907"/>
              <a:gd name="connsiteY123" fmla="*/ 387332 h 911582"/>
              <a:gd name="connsiteX124" fmla="*/ 196403 w 918907"/>
              <a:gd name="connsiteY124" fmla="*/ 354330 h 911582"/>
              <a:gd name="connsiteX125" fmla="*/ 199462 w 918907"/>
              <a:gd name="connsiteY125" fmla="*/ 348374 h 911582"/>
              <a:gd name="connsiteX126" fmla="*/ 214916 w 918907"/>
              <a:gd name="connsiteY126" fmla="*/ 332758 h 911582"/>
              <a:gd name="connsiteX127" fmla="*/ 228198 w 918907"/>
              <a:gd name="connsiteY127" fmla="*/ 324628 h 911582"/>
              <a:gd name="connsiteX128" fmla="*/ 236810 w 918907"/>
              <a:gd name="connsiteY128" fmla="*/ 322535 h 911582"/>
              <a:gd name="connsiteX129" fmla="*/ 246711 w 918907"/>
              <a:gd name="connsiteY129" fmla="*/ 328009 h 911582"/>
              <a:gd name="connsiteX130" fmla="*/ 256450 w 918907"/>
              <a:gd name="connsiteY130" fmla="*/ 322133 h 911582"/>
              <a:gd name="connsiteX131" fmla="*/ 267639 w 918907"/>
              <a:gd name="connsiteY131" fmla="*/ 310622 h 911582"/>
              <a:gd name="connsiteX132" fmla="*/ 274400 w 918907"/>
              <a:gd name="connsiteY132" fmla="*/ 287038 h 911582"/>
              <a:gd name="connsiteX133" fmla="*/ 283818 w 918907"/>
              <a:gd name="connsiteY133" fmla="*/ 263936 h 911582"/>
              <a:gd name="connsiteX134" fmla="*/ 283738 w 918907"/>
              <a:gd name="connsiteY134" fmla="*/ 257497 h 911582"/>
              <a:gd name="connsiteX135" fmla="*/ 279874 w 918907"/>
              <a:gd name="connsiteY135" fmla="*/ 248321 h 911582"/>
              <a:gd name="connsiteX136" fmla="*/ 284543 w 918907"/>
              <a:gd name="connsiteY136" fmla="*/ 226266 h 911582"/>
              <a:gd name="connsiteX137" fmla="*/ 297421 w 918907"/>
              <a:gd name="connsiteY137" fmla="*/ 201393 h 911582"/>
              <a:gd name="connsiteX138" fmla="*/ 296455 w 918907"/>
              <a:gd name="connsiteY138" fmla="*/ 159698 h 911582"/>
              <a:gd name="connsiteX139" fmla="*/ 306195 w 918907"/>
              <a:gd name="connsiteY139" fmla="*/ 153420 h 911582"/>
              <a:gd name="connsiteX140" fmla="*/ 314486 w 918907"/>
              <a:gd name="connsiteY140" fmla="*/ 132250 h 911582"/>
              <a:gd name="connsiteX141" fmla="*/ 330584 w 918907"/>
              <a:gd name="connsiteY141" fmla="*/ 106734 h 911582"/>
              <a:gd name="connsiteX142" fmla="*/ 333724 w 918907"/>
              <a:gd name="connsiteY142" fmla="*/ 98121 h 911582"/>
              <a:gd name="connsiteX143" fmla="*/ 332436 w 918907"/>
              <a:gd name="connsiteY143" fmla="*/ 76227 h 911582"/>
              <a:gd name="connsiteX144" fmla="*/ 335253 w 918907"/>
              <a:gd name="connsiteY144" fmla="*/ 68983 h 911582"/>
              <a:gd name="connsiteX145" fmla="*/ 343061 w 918907"/>
              <a:gd name="connsiteY145" fmla="*/ 62060 h 911582"/>
              <a:gd name="connsiteX146" fmla="*/ 345234 w 918907"/>
              <a:gd name="connsiteY146" fmla="*/ 52965 h 911582"/>
              <a:gd name="connsiteX147" fmla="*/ 344590 w 918907"/>
              <a:gd name="connsiteY147" fmla="*/ 47893 h 911582"/>
              <a:gd name="connsiteX148" fmla="*/ 344590 w 918907"/>
              <a:gd name="connsiteY148" fmla="*/ 47893 h 911582"/>
              <a:gd name="connsiteX149" fmla="*/ 347327 w 918907"/>
              <a:gd name="connsiteY149" fmla="*/ 44271 h 911582"/>
              <a:gd name="connsiteX150" fmla="*/ 348937 w 918907"/>
              <a:gd name="connsiteY150" fmla="*/ 29138 h 911582"/>
              <a:gd name="connsiteX151" fmla="*/ 354249 w 918907"/>
              <a:gd name="connsiteY151" fmla="*/ 19238 h 911582"/>
              <a:gd name="connsiteX152" fmla="*/ 368819 w 918907"/>
              <a:gd name="connsiteY152" fmla="*/ 2415 h 911582"/>
              <a:gd name="connsiteX153" fmla="*/ 373326 w 918907"/>
              <a:gd name="connsiteY153" fmla="*/ 0 h 911582"/>
              <a:gd name="connsiteX154" fmla="*/ 373085 w 918907"/>
              <a:gd name="connsiteY154" fmla="*/ 13764 h 911582"/>
              <a:gd name="connsiteX155" fmla="*/ 363265 w 918907"/>
              <a:gd name="connsiteY155" fmla="*/ 28897 h 911582"/>
              <a:gd name="connsiteX156" fmla="*/ 359079 w 918907"/>
              <a:gd name="connsiteY156" fmla="*/ 47732 h 911582"/>
              <a:gd name="connsiteX157" fmla="*/ 378397 w 918907"/>
              <a:gd name="connsiteY157" fmla="*/ 50952 h 911582"/>
              <a:gd name="connsiteX158" fmla="*/ 396106 w 918907"/>
              <a:gd name="connsiteY158" fmla="*/ 59243 h 911582"/>
              <a:gd name="connsiteX159" fmla="*/ 427739 w 918907"/>
              <a:gd name="connsiteY159" fmla="*/ 62463 h 911582"/>
              <a:gd name="connsiteX160" fmla="*/ 452612 w 918907"/>
              <a:gd name="connsiteY160" fmla="*/ 76227 h 911582"/>
              <a:gd name="connsiteX161" fmla="*/ 485372 w 918907"/>
              <a:gd name="connsiteY161" fmla="*/ 87737 h 911582"/>
              <a:gd name="connsiteX162" fmla="*/ 490444 w 918907"/>
              <a:gd name="connsiteY162" fmla="*/ 85886 h 911582"/>
              <a:gd name="connsiteX163" fmla="*/ 503564 w 918907"/>
              <a:gd name="connsiteY163" fmla="*/ 38073 h 911582"/>
              <a:gd name="connsiteX164" fmla="*/ 515396 w 918907"/>
              <a:gd name="connsiteY164" fmla="*/ 18835 h 911582"/>
              <a:gd name="connsiteX165" fmla="*/ 524895 w 918907"/>
              <a:gd name="connsiteY165" fmla="*/ 11027 h 911582"/>
              <a:gd name="connsiteX166" fmla="*/ 534151 w 918907"/>
              <a:gd name="connsiteY166" fmla="*/ 21572 h 911582"/>
              <a:gd name="connsiteX167" fmla="*/ 542522 w 918907"/>
              <a:gd name="connsiteY167" fmla="*/ 36705 h 911582"/>
              <a:gd name="connsiteX168" fmla="*/ 551457 w 918907"/>
              <a:gd name="connsiteY168" fmla="*/ 66568 h 911582"/>
              <a:gd name="connsiteX169" fmla="*/ 556367 w 918907"/>
              <a:gd name="connsiteY169" fmla="*/ 91520 h 911582"/>
              <a:gd name="connsiteX170" fmla="*/ 565543 w 918907"/>
              <a:gd name="connsiteY170" fmla="*/ 91923 h 911582"/>
              <a:gd name="connsiteX171" fmla="*/ 571580 w 918907"/>
              <a:gd name="connsiteY171" fmla="*/ 85886 h 911582"/>
              <a:gd name="connsiteX172" fmla="*/ 573995 w 918907"/>
              <a:gd name="connsiteY172" fmla="*/ 77837 h 911582"/>
              <a:gd name="connsiteX173" fmla="*/ 578503 w 918907"/>
              <a:gd name="connsiteY173" fmla="*/ 73490 h 911582"/>
              <a:gd name="connsiteX174" fmla="*/ 600719 w 918907"/>
              <a:gd name="connsiteY174" fmla="*/ 76227 h 911582"/>
              <a:gd name="connsiteX175" fmla="*/ 637182 w 918907"/>
              <a:gd name="connsiteY175" fmla="*/ 71961 h 911582"/>
              <a:gd name="connsiteX176" fmla="*/ 638953 w 918907"/>
              <a:gd name="connsiteY176" fmla="*/ 77917 h 911582"/>
              <a:gd name="connsiteX177" fmla="*/ 634445 w 918907"/>
              <a:gd name="connsiteY177" fmla="*/ 90474 h 911582"/>
              <a:gd name="connsiteX178" fmla="*/ 659640 w 918907"/>
              <a:gd name="connsiteY178" fmla="*/ 102306 h 911582"/>
              <a:gd name="connsiteX179" fmla="*/ 686605 w 918907"/>
              <a:gd name="connsiteY179" fmla="*/ 107780 h 911582"/>
              <a:gd name="connsiteX180" fmla="*/ 692159 w 918907"/>
              <a:gd name="connsiteY180" fmla="*/ 107136 h 911582"/>
              <a:gd name="connsiteX181" fmla="*/ 696264 w 918907"/>
              <a:gd name="connsiteY181" fmla="*/ 80574 h 911582"/>
              <a:gd name="connsiteX182" fmla="*/ 700691 w 918907"/>
              <a:gd name="connsiteY182" fmla="*/ 80815 h 911582"/>
              <a:gd name="connsiteX183" fmla="*/ 712846 w 918907"/>
              <a:gd name="connsiteY183" fmla="*/ 101904 h 911582"/>
              <a:gd name="connsiteX184" fmla="*/ 716548 w 918907"/>
              <a:gd name="connsiteY184" fmla="*/ 103836 h 911582"/>
              <a:gd name="connsiteX185" fmla="*/ 730876 w 918907"/>
              <a:gd name="connsiteY185" fmla="*/ 96592 h 911582"/>
              <a:gd name="connsiteX186" fmla="*/ 751160 w 918907"/>
              <a:gd name="connsiteY186" fmla="*/ 79849 h 911582"/>
              <a:gd name="connsiteX187" fmla="*/ 787624 w 918907"/>
              <a:gd name="connsiteY187" fmla="*/ 71800 h 911582"/>
              <a:gd name="connsiteX188" fmla="*/ 800100 w 918907"/>
              <a:gd name="connsiteY188" fmla="*/ 71800 h 911582"/>
              <a:gd name="connsiteX189" fmla="*/ 820706 w 918907"/>
              <a:gd name="connsiteY189" fmla="*/ 62946 h 911582"/>
              <a:gd name="connsiteX190" fmla="*/ 834712 w 918907"/>
              <a:gd name="connsiteY190" fmla="*/ 52160 h 911582"/>
              <a:gd name="connsiteX191" fmla="*/ 877856 w 918907"/>
              <a:gd name="connsiteY191" fmla="*/ 40729 h 911582"/>
              <a:gd name="connsiteX192" fmla="*/ 877856 w 918907"/>
              <a:gd name="connsiteY192" fmla="*/ 40729 h 911582"/>
              <a:gd name="connsiteX193" fmla="*/ 899750 w 918907"/>
              <a:gd name="connsiteY193" fmla="*/ 60531 h 911582"/>
              <a:gd name="connsiteX194" fmla="*/ 899911 w 918907"/>
              <a:gd name="connsiteY194" fmla="*/ 63589 h 911582"/>
              <a:gd name="connsiteX195" fmla="*/ 888401 w 918907"/>
              <a:gd name="connsiteY195" fmla="*/ 72122 h 911582"/>
              <a:gd name="connsiteX196" fmla="*/ 884537 w 918907"/>
              <a:gd name="connsiteY196" fmla="*/ 92406 h 911582"/>
              <a:gd name="connsiteX197" fmla="*/ 885342 w 918907"/>
              <a:gd name="connsiteY197" fmla="*/ 95062 h 911582"/>
              <a:gd name="connsiteX198" fmla="*/ 898462 w 918907"/>
              <a:gd name="connsiteY198" fmla="*/ 101824 h 911582"/>
              <a:gd name="connsiteX199" fmla="*/ 897979 w 918907"/>
              <a:gd name="connsiteY199" fmla="*/ 109390 h 911582"/>
              <a:gd name="connsiteX200" fmla="*/ 896128 w 918907"/>
              <a:gd name="connsiteY200" fmla="*/ 112449 h 911582"/>
              <a:gd name="connsiteX201" fmla="*/ 883330 w 918907"/>
              <a:gd name="connsiteY201" fmla="*/ 120739 h 911582"/>
              <a:gd name="connsiteX202" fmla="*/ 873751 w 918907"/>
              <a:gd name="connsiteY202" fmla="*/ 151568 h 911582"/>
              <a:gd name="connsiteX203" fmla="*/ 873349 w 918907"/>
              <a:gd name="connsiteY203" fmla="*/ 164045 h 911582"/>
              <a:gd name="connsiteX204" fmla="*/ 878339 w 918907"/>
              <a:gd name="connsiteY204" fmla="*/ 192378 h 911582"/>
              <a:gd name="connsiteX205" fmla="*/ 892023 w 918907"/>
              <a:gd name="connsiteY205" fmla="*/ 220229 h 911582"/>
              <a:gd name="connsiteX206" fmla="*/ 917861 w 918907"/>
              <a:gd name="connsiteY206" fmla="*/ 241318 h 911582"/>
              <a:gd name="connsiteX207" fmla="*/ 918264 w 918907"/>
              <a:gd name="connsiteY207" fmla="*/ 245101 h 911582"/>
              <a:gd name="connsiteX208" fmla="*/ 912468 w 918907"/>
              <a:gd name="connsiteY208" fmla="*/ 256531 h 911582"/>
              <a:gd name="connsiteX209" fmla="*/ 911663 w 918907"/>
              <a:gd name="connsiteY209" fmla="*/ 261924 h 911582"/>
              <a:gd name="connsiteX210" fmla="*/ 917056 w 918907"/>
              <a:gd name="connsiteY210" fmla="*/ 275769 h 911582"/>
              <a:gd name="connsiteX211" fmla="*/ 918908 w 918907"/>
              <a:gd name="connsiteY211" fmla="*/ 286072 h 911582"/>
              <a:gd name="connsiteX212" fmla="*/ 916895 w 918907"/>
              <a:gd name="connsiteY212" fmla="*/ 292270 h 911582"/>
              <a:gd name="connsiteX213" fmla="*/ 904982 w 918907"/>
              <a:gd name="connsiteY213" fmla="*/ 308127 h 911582"/>
              <a:gd name="connsiteX214" fmla="*/ 904982 w 918907"/>
              <a:gd name="connsiteY214" fmla="*/ 308127 h 911582"/>
              <a:gd name="connsiteX215" fmla="*/ 896933 w 918907"/>
              <a:gd name="connsiteY215" fmla="*/ 316257 h 911582"/>
              <a:gd name="connsiteX216" fmla="*/ 870934 w 918907"/>
              <a:gd name="connsiteY216" fmla="*/ 313520 h 911582"/>
              <a:gd name="connsiteX217" fmla="*/ 863689 w 918907"/>
              <a:gd name="connsiteY217" fmla="*/ 299353 h 911582"/>
              <a:gd name="connsiteX218" fmla="*/ 844210 w 918907"/>
              <a:gd name="connsiteY218" fmla="*/ 287440 h 911582"/>
              <a:gd name="connsiteX219" fmla="*/ 834792 w 918907"/>
              <a:gd name="connsiteY219" fmla="*/ 299434 h 911582"/>
              <a:gd name="connsiteX220" fmla="*/ 839461 w 918907"/>
              <a:gd name="connsiteY220" fmla="*/ 329780 h 911582"/>
              <a:gd name="connsiteX221" fmla="*/ 834873 w 918907"/>
              <a:gd name="connsiteY221" fmla="*/ 334126 h 911582"/>
              <a:gd name="connsiteX222" fmla="*/ 831653 w 918907"/>
              <a:gd name="connsiteY222" fmla="*/ 335173 h 911582"/>
              <a:gd name="connsiteX223" fmla="*/ 809276 w 918907"/>
              <a:gd name="connsiteY223" fmla="*/ 325996 h 911582"/>
              <a:gd name="connsiteX224" fmla="*/ 799858 w 918907"/>
              <a:gd name="connsiteY224" fmla="*/ 327848 h 911582"/>
              <a:gd name="connsiteX225" fmla="*/ 796880 w 918907"/>
              <a:gd name="connsiteY225" fmla="*/ 330102 h 911582"/>
              <a:gd name="connsiteX226" fmla="*/ 791085 w 918907"/>
              <a:gd name="connsiteY226" fmla="*/ 355698 h 911582"/>
              <a:gd name="connsiteX227" fmla="*/ 796880 w 918907"/>
              <a:gd name="connsiteY227" fmla="*/ 356503 h 911582"/>
              <a:gd name="connsiteX228" fmla="*/ 800824 w 918907"/>
              <a:gd name="connsiteY228" fmla="*/ 365841 h 911582"/>
              <a:gd name="connsiteX229" fmla="*/ 796236 w 918907"/>
              <a:gd name="connsiteY229" fmla="*/ 373407 h 911582"/>
              <a:gd name="connsiteX230" fmla="*/ 790360 w 918907"/>
              <a:gd name="connsiteY230" fmla="*/ 379041 h 911582"/>
              <a:gd name="connsiteX231" fmla="*/ 790682 w 918907"/>
              <a:gd name="connsiteY231" fmla="*/ 394335 h 911582"/>
              <a:gd name="connsiteX232" fmla="*/ 794063 w 918907"/>
              <a:gd name="connsiteY232" fmla="*/ 399245 h 911582"/>
              <a:gd name="connsiteX233" fmla="*/ 798329 w 918907"/>
              <a:gd name="connsiteY233" fmla="*/ 400775 h 911582"/>
              <a:gd name="connsiteX234" fmla="*/ 803883 w 918907"/>
              <a:gd name="connsiteY234" fmla="*/ 435065 h 911582"/>
              <a:gd name="connsiteX235" fmla="*/ 799617 w 918907"/>
              <a:gd name="connsiteY235" fmla="*/ 439331 h 911582"/>
              <a:gd name="connsiteX236" fmla="*/ 772571 w 918907"/>
              <a:gd name="connsiteY236" fmla="*/ 446575 h 911582"/>
              <a:gd name="connsiteX237" fmla="*/ 754139 w 918907"/>
              <a:gd name="connsiteY237" fmla="*/ 458729 h 9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918907" h="911582">
                <a:moveTo>
                  <a:pt x="743916" y="459695"/>
                </a:moveTo>
                <a:lnTo>
                  <a:pt x="736913" y="451566"/>
                </a:lnTo>
                <a:lnTo>
                  <a:pt x="738603" y="431925"/>
                </a:lnTo>
                <a:lnTo>
                  <a:pt x="743352" y="422347"/>
                </a:lnTo>
                <a:lnTo>
                  <a:pt x="742869" y="404558"/>
                </a:lnTo>
                <a:lnTo>
                  <a:pt x="728139" y="388620"/>
                </a:lnTo>
                <a:lnTo>
                  <a:pt x="631950" y="388539"/>
                </a:lnTo>
                <a:lnTo>
                  <a:pt x="628892" y="418563"/>
                </a:lnTo>
                <a:lnTo>
                  <a:pt x="621486" y="433294"/>
                </a:lnTo>
                <a:lnTo>
                  <a:pt x="625672" y="459534"/>
                </a:lnTo>
                <a:lnTo>
                  <a:pt x="743916" y="459695"/>
                </a:lnTo>
                <a:lnTo>
                  <a:pt x="743916" y="459695"/>
                </a:lnTo>
                <a:lnTo>
                  <a:pt x="743916" y="459695"/>
                </a:lnTo>
                <a:lnTo>
                  <a:pt x="743916" y="459695"/>
                </a:lnTo>
                <a:lnTo>
                  <a:pt x="739650" y="471930"/>
                </a:lnTo>
                <a:lnTo>
                  <a:pt x="742145" y="484568"/>
                </a:lnTo>
                <a:lnTo>
                  <a:pt x="736671" y="497366"/>
                </a:lnTo>
                <a:lnTo>
                  <a:pt x="728300" y="507428"/>
                </a:lnTo>
                <a:lnTo>
                  <a:pt x="725000" y="519260"/>
                </a:lnTo>
                <a:lnTo>
                  <a:pt x="731842" y="529000"/>
                </a:lnTo>
                <a:lnTo>
                  <a:pt x="738684" y="531736"/>
                </a:lnTo>
                <a:lnTo>
                  <a:pt x="750114" y="540027"/>
                </a:lnTo>
                <a:lnTo>
                  <a:pt x="763395" y="576732"/>
                </a:lnTo>
                <a:lnTo>
                  <a:pt x="763395" y="581562"/>
                </a:lnTo>
                <a:lnTo>
                  <a:pt x="744721" y="603375"/>
                </a:lnTo>
                <a:lnTo>
                  <a:pt x="718641" y="627604"/>
                </a:lnTo>
                <a:lnTo>
                  <a:pt x="715180" y="644829"/>
                </a:lnTo>
                <a:lnTo>
                  <a:pt x="723954" y="653764"/>
                </a:lnTo>
                <a:lnTo>
                  <a:pt x="731198" y="649981"/>
                </a:lnTo>
                <a:lnTo>
                  <a:pt x="743916" y="654569"/>
                </a:lnTo>
                <a:lnTo>
                  <a:pt x="747699" y="659479"/>
                </a:lnTo>
                <a:lnTo>
                  <a:pt x="749148" y="667528"/>
                </a:lnTo>
                <a:lnTo>
                  <a:pt x="747780" y="673243"/>
                </a:lnTo>
                <a:lnTo>
                  <a:pt x="741903" y="680488"/>
                </a:lnTo>
                <a:lnTo>
                  <a:pt x="737798" y="695701"/>
                </a:lnTo>
                <a:lnTo>
                  <a:pt x="747377" y="723551"/>
                </a:lnTo>
                <a:lnTo>
                  <a:pt x="722505" y="740133"/>
                </a:lnTo>
                <a:lnTo>
                  <a:pt x="713168" y="741743"/>
                </a:lnTo>
                <a:lnTo>
                  <a:pt x="706245" y="748987"/>
                </a:lnTo>
                <a:lnTo>
                  <a:pt x="702381" y="758002"/>
                </a:lnTo>
                <a:lnTo>
                  <a:pt x="663020" y="780057"/>
                </a:lnTo>
                <a:lnTo>
                  <a:pt x="657386" y="773859"/>
                </a:lnTo>
                <a:lnTo>
                  <a:pt x="622371" y="758888"/>
                </a:lnTo>
                <a:lnTo>
                  <a:pt x="617944" y="762751"/>
                </a:lnTo>
                <a:lnTo>
                  <a:pt x="613276" y="763476"/>
                </a:lnTo>
                <a:lnTo>
                  <a:pt x="599190" y="763556"/>
                </a:lnTo>
                <a:lnTo>
                  <a:pt x="587277" y="761303"/>
                </a:lnTo>
                <a:lnTo>
                  <a:pt x="556206" y="762590"/>
                </a:lnTo>
                <a:lnTo>
                  <a:pt x="540027" y="755426"/>
                </a:lnTo>
                <a:lnTo>
                  <a:pt x="506784" y="776677"/>
                </a:lnTo>
                <a:lnTo>
                  <a:pt x="483360" y="800181"/>
                </a:lnTo>
                <a:lnTo>
                  <a:pt x="480704" y="800181"/>
                </a:lnTo>
                <a:lnTo>
                  <a:pt x="470159" y="788750"/>
                </a:lnTo>
                <a:lnTo>
                  <a:pt x="457924" y="786336"/>
                </a:lnTo>
                <a:lnTo>
                  <a:pt x="432247" y="799537"/>
                </a:lnTo>
                <a:lnTo>
                  <a:pt x="402384" y="794546"/>
                </a:lnTo>
                <a:lnTo>
                  <a:pt x="382422" y="802273"/>
                </a:lnTo>
                <a:lnTo>
                  <a:pt x="364472" y="806620"/>
                </a:lnTo>
                <a:lnTo>
                  <a:pt x="353123" y="823523"/>
                </a:lnTo>
                <a:lnTo>
                  <a:pt x="343383" y="843325"/>
                </a:lnTo>
                <a:lnTo>
                  <a:pt x="343866" y="851374"/>
                </a:lnTo>
                <a:lnTo>
                  <a:pt x="337105" y="861838"/>
                </a:lnTo>
                <a:lnTo>
                  <a:pt x="330504" y="864092"/>
                </a:lnTo>
                <a:lnTo>
                  <a:pt x="323743" y="862804"/>
                </a:lnTo>
                <a:lnTo>
                  <a:pt x="320120" y="863931"/>
                </a:lnTo>
                <a:lnTo>
                  <a:pt x="312554" y="869887"/>
                </a:lnTo>
                <a:lnTo>
                  <a:pt x="299353" y="886791"/>
                </a:lnTo>
                <a:lnTo>
                  <a:pt x="294765" y="902085"/>
                </a:lnTo>
                <a:lnTo>
                  <a:pt x="299273" y="906995"/>
                </a:lnTo>
                <a:lnTo>
                  <a:pt x="299192" y="909731"/>
                </a:lnTo>
                <a:lnTo>
                  <a:pt x="296295" y="911583"/>
                </a:lnTo>
                <a:lnTo>
                  <a:pt x="289372" y="907880"/>
                </a:lnTo>
                <a:lnTo>
                  <a:pt x="289372" y="907880"/>
                </a:lnTo>
                <a:lnTo>
                  <a:pt x="287440" y="904258"/>
                </a:lnTo>
                <a:lnTo>
                  <a:pt x="266029" y="886228"/>
                </a:lnTo>
                <a:lnTo>
                  <a:pt x="240674" y="881317"/>
                </a:lnTo>
                <a:lnTo>
                  <a:pt x="227634" y="868841"/>
                </a:lnTo>
                <a:lnTo>
                  <a:pt x="212340" y="865380"/>
                </a:lnTo>
                <a:lnTo>
                  <a:pt x="200347" y="865058"/>
                </a:lnTo>
                <a:lnTo>
                  <a:pt x="173382" y="854272"/>
                </a:lnTo>
                <a:lnTo>
                  <a:pt x="167908" y="847430"/>
                </a:lnTo>
                <a:lnTo>
                  <a:pt x="143197" y="834873"/>
                </a:lnTo>
                <a:lnTo>
                  <a:pt x="137804" y="829963"/>
                </a:lnTo>
                <a:lnTo>
                  <a:pt x="126213" y="824248"/>
                </a:lnTo>
                <a:lnTo>
                  <a:pt x="117037" y="822880"/>
                </a:lnTo>
                <a:lnTo>
                  <a:pt x="95304" y="809357"/>
                </a:lnTo>
                <a:lnTo>
                  <a:pt x="72927" y="810645"/>
                </a:lnTo>
                <a:lnTo>
                  <a:pt x="42339" y="805010"/>
                </a:lnTo>
                <a:lnTo>
                  <a:pt x="41293" y="802354"/>
                </a:lnTo>
                <a:lnTo>
                  <a:pt x="43386" y="795592"/>
                </a:lnTo>
                <a:lnTo>
                  <a:pt x="47974" y="786175"/>
                </a:lnTo>
                <a:lnTo>
                  <a:pt x="58518" y="772008"/>
                </a:lnTo>
                <a:lnTo>
                  <a:pt x="57874" y="768627"/>
                </a:lnTo>
                <a:lnTo>
                  <a:pt x="39764" y="761383"/>
                </a:lnTo>
                <a:lnTo>
                  <a:pt x="30587" y="766776"/>
                </a:lnTo>
                <a:lnTo>
                  <a:pt x="25275" y="765247"/>
                </a:lnTo>
                <a:lnTo>
                  <a:pt x="23021" y="761946"/>
                </a:lnTo>
                <a:lnTo>
                  <a:pt x="21170" y="753012"/>
                </a:lnTo>
                <a:lnTo>
                  <a:pt x="23262" y="732244"/>
                </a:lnTo>
                <a:lnTo>
                  <a:pt x="21733" y="717997"/>
                </a:lnTo>
                <a:lnTo>
                  <a:pt x="21733" y="717997"/>
                </a:lnTo>
                <a:lnTo>
                  <a:pt x="14086" y="700289"/>
                </a:lnTo>
                <a:lnTo>
                  <a:pt x="12637" y="672680"/>
                </a:lnTo>
                <a:lnTo>
                  <a:pt x="1288" y="655052"/>
                </a:lnTo>
                <a:lnTo>
                  <a:pt x="0" y="649337"/>
                </a:lnTo>
                <a:lnTo>
                  <a:pt x="3220" y="621889"/>
                </a:lnTo>
                <a:lnTo>
                  <a:pt x="23745" y="590899"/>
                </a:lnTo>
                <a:lnTo>
                  <a:pt x="26804" y="567475"/>
                </a:lnTo>
                <a:lnTo>
                  <a:pt x="32439" y="561278"/>
                </a:lnTo>
                <a:lnTo>
                  <a:pt x="48698" y="554516"/>
                </a:lnTo>
                <a:lnTo>
                  <a:pt x="64153" y="540269"/>
                </a:lnTo>
                <a:lnTo>
                  <a:pt x="74215" y="524009"/>
                </a:lnTo>
                <a:lnTo>
                  <a:pt x="76871" y="508313"/>
                </a:lnTo>
                <a:lnTo>
                  <a:pt x="80895" y="500183"/>
                </a:lnTo>
                <a:lnTo>
                  <a:pt x="91198" y="491812"/>
                </a:lnTo>
                <a:lnTo>
                  <a:pt x="97799" y="480302"/>
                </a:lnTo>
                <a:lnTo>
                  <a:pt x="98443" y="467906"/>
                </a:lnTo>
                <a:lnTo>
                  <a:pt x="112529" y="460098"/>
                </a:lnTo>
                <a:lnTo>
                  <a:pt x="123798" y="439009"/>
                </a:lnTo>
                <a:lnTo>
                  <a:pt x="145129" y="437962"/>
                </a:lnTo>
                <a:lnTo>
                  <a:pt x="167023" y="431040"/>
                </a:lnTo>
                <a:lnTo>
                  <a:pt x="169598" y="428786"/>
                </a:lnTo>
                <a:lnTo>
                  <a:pt x="185536" y="395060"/>
                </a:lnTo>
                <a:lnTo>
                  <a:pt x="191251" y="387332"/>
                </a:lnTo>
                <a:lnTo>
                  <a:pt x="196403" y="354330"/>
                </a:lnTo>
                <a:lnTo>
                  <a:pt x="199462" y="348374"/>
                </a:lnTo>
                <a:lnTo>
                  <a:pt x="214916" y="332758"/>
                </a:lnTo>
                <a:lnTo>
                  <a:pt x="228198" y="324628"/>
                </a:lnTo>
                <a:lnTo>
                  <a:pt x="236810" y="322535"/>
                </a:lnTo>
                <a:lnTo>
                  <a:pt x="246711" y="328009"/>
                </a:lnTo>
                <a:lnTo>
                  <a:pt x="256450" y="322133"/>
                </a:lnTo>
                <a:lnTo>
                  <a:pt x="267639" y="310622"/>
                </a:lnTo>
                <a:lnTo>
                  <a:pt x="274400" y="287038"/>
                </a:lnTo>
                <a:lnTo>
                  <a:pt x="283818" y="263936"/>
                </a:lnTo>
                <a:lnTo>
                  <a:pt x="283738" y="257497"/>
                </a:lnTo>
                <a:lnTo>
                  <a:pt x="279874" y="248321"/>
                </a:lnTo>
                <a:lnTo>
                  <a:pt x="284543" y="226266"/>
                </a:lnTo>
                <a:lnTo>
                  <a:pt x="297421" y="201393"/>
                </a:lnTo>
                <a:lnTo>
                  <a:pt x="296455" y="159698"/>
                </a:lnTo>
                <a:lnTo>
                  <a:pt x="306195" y="153420"/>
                </a:lnTo>
                <a:lnTo>
                  <a:pt x="314486" y="132250"/>
                </a:lnTo>
                <a:lnTo>
                  <a:pt x="330584" y="106734"/>
                </a:lnTo>
                <a:lnTo>
                  <a:pt x="333724" y="98121"/>
                </a:lnTo>
                <a:lnTo>
                  <a:pt x="332436" y="76227"/>
                </a:lnTo>
                <a:lnTo>
                  <a:pt x="335253" y="68983"/>
                </a:lnTo>
                <a:lnTo>
                  <a:pt x="343061" y="62060"/>
                </a:lnTo>
                <a:lnTo>
                  <a:pt x="345234" y="52965"/>
                </a:lnTo>
                <a:lnTo>
                  <a:pt x="344590" y="47893"/>
                </a:lnTo>
                <a:lnTo>
                  <a:pt x="344590" y="47893"/>
                </a:lnTo>
                <a:lnTo>
                  <a:pt x="347327" y="44271"/>
                </a:lnTo>
                <a:lnTo>
                  <a:pt x="348937" y="29138"/>
                </a:lnTo>
                <a:lnTo>
                  <a:pt x="354249" y="19238"/>
                </a:lnTo>
                <a:lnTo>
                  <a:pt x="368819" y="2415"/>
                </a:lnTo>
                <a:lnTo>
                  <a:pt x="373326" y="0"/>
                </a:lnTo>
                <a:lnTo>
                  <a:pt x="373085" y="13764"/>
                </a:lnTo>
                <a:lnTo>
                  <a:pt x="363265" y="28897"/>
                </a:lnTo>
                <a:lnTo>
                  <a:pt x="359079" y="47732"/>
                </a:lnTo>
                <a:lnTo>
                  <a:pt x="378397" y="50952"/>
                </a:lnTo>
                <a:lnTo>
                  <a:pt x="396106" y="59243"/>
                </a:lnTo>
                <a:lnTo>
                  <a:pt x="427739" y="62463"/>
                </a:lnTo>
                <a:lnTo>
                  <a:pt x="452612" y="76227"/>
                </a:lnTo>
                <a:lnTo>
                  <a:pt x="485372" y="87737"/>
                </a:lnTo>
                <a:lnTo>
                  <a:pt x="490444" y="85886"/>
                </a:lnTo>
                <a:lnTo>
                  <a:pt x="503564" y="38073"/>
                </a:lnTo>
                <a:lnTo>
                  <a:pt x="515396" y="18835"/>
                </a:lnTo>
                <a:lnTo>
                  <a:pt x="524895" y="11027"/>
                </a:lnTo>
                <a:lnTo>
                  <a:pt x="534151" y="21572"/>
                </a:lnTo>
                <a:lnTo>
                  <a:pt x="542522" y="36705"/>
                </a:lnTo>
                <a:lnTo>
                  <a:pt x="551457" y="66568"/>
                </a:lnTo>
                <a:lnTo>
                  <a:pt x="556367" y="91520"/>
                </a:lnTo>
                <a:lnTo>
                  <a:pt x="565543" y="91923"/>
                </a:lnTo>
                <a:lnTo>
                  <a:pt x="571580" y="85886"/>
                </a:lnTo>
                <a:lnTo>
                  <a:pt x="573995" y="77837"/>
                </a:lnTo>
                <a:lnTo>
                  <a:pt x="578503" y="73490"/>
                </a:lnTo>
                <a:lnTo>
                  <a:pt x="600719" y="76227"/>
                </a:lnTo>
                <a:lnTo>
                  <a:pt x="637182" y="71961"/>
                </a:lnTo>
                <a:lnTo>
                  <a:pt x="638953" y="77917"/>
                </a:lnTo>
                <a:lnTo>
                  <a:pt x="634445" y="90474"/>
                </a:lnTo>
                <a:lnTo>
                  <a:pt x="659640" y="102306"/>
                </a:lnTo>
                <a:lnTo>
                  <a:pt x="686605" y="107780"/>
                </a:lnTo>
                <a:lnTo>
                  <a:pt x="692159" y="107136"/>
                </a:lnTo>
                <a:lnTo>
                  <a:pt x="696264" y="80574"/>
                </a:lnTo>
                <a:lnTo>
                  <a:pt x="700691" y="80815"/>
                </a:lnTo>
                <a:lnTo>
                  <a:pt x="712846" y="101904"/>
                </a:lnTo>
                <a:lnTo>
                  <a:pt x="716548" y="103836"/>
                </a:lnTo>
                <a:lnTo>
                  <a:pt x="730876" y="96592"/>
                </a:lnTo>
                <a:lnTo>
                  <a:pt x="751160" y="79849"/>
                </a:lnTo>
                <a:lnTo>
                  <a:pt x="787624" y="71800"/>
                </a:lnTo>
                <a:lnTo>
                  <a:pt x="800100" y="71800"/>
                </a:lnTo>
                <a:lnTo>
                  <a:pt x="820706" y="62946"/>
                </a:lnTo>
                <a:lnTo>
                  <a:pt x="834712" y="52160"/>
                </a:lnTo>
                <a:lnTo>
                  <a:pt x="877856" y="40729"/>
                </a:lnTo>
                <a:lnTo>
                  <a:pt x="877856" y="40729"/>
                </a:lnTo>
                <a:lnTo>
                  <a:pt x="899750" y="60531"/>
                </a:lnTo>
                <a:lnTo>
                  <a:pt x="899911" y="63589"/>
                </a:lnTo>
                <a:lnTo>
                  <a:pt x="888401" y="72122"/>
                </a:lnTo>
                <a:lnTo>
                  <a:pt x="884537" y="92406"/>
                </a:lnTo>
                <a:lnTo>
                  <a:pt x="885342" y="95062"/>
                </a:lnTo>
                <a:lnTo>
                  <a:pt x="898462" y="101824"/>
                </a:lnTo>
                <a:lnTo>
                  <a:pt x="897979" y="109390"/>
                </a:lnTo>
                <a:lnTo>
                  <a:pt x="896128" y="112449"/>
                </a:lnTo>
                <a:lnTo>
                  <a:pt x="883330" y="120739"/>
                </a:lnTo>
                <a:lnTo>
                  <a:pt x="873751" y="151568"/>
                </a:lnTo>
                <a:lnTo>
                  <a:pt x="873349" y="164045"/>
                </a:lnTo>
                <a:lnTo>
                  <a:pt x="878339" y="192378"/>
                </a:lnTo>
                <a:lnTo>
                  <a:pt x="892023" y="220229"/>
                </a:lnTo>
                <a:lnTo>
                  <a:pt x="917861" y="241318"/>
                </a:lnTo>
                <a:lnTo>
                  <a:pt x="918264" y="245101"/>
                </a:lnTo>
                <a:lnTo>
                  <a:pt x="912468" y="256531"/>
                </a:lnTo>
                <a:lnTo>
                  <a:pt x="911663" y="261924"/>
                </a:lnTo>
                <a:lnTo>
                  <a:pt x="917056" y="275769"/>
                </a:lnTo>
                <a:lnTo>
                  <a:pt x="918908" y="286072"/>
                </a:lnTo>
                <a:lnTo>
                  <a:pt x="916895" y="292270"/>
                </a:lnTo>
                <a:lnTo>
                  <a:pt x="904982" y="308127"/>
                </a:lnTo>
                <a:lnTo>
                  <a:pt x="904982" y="308127"/>
                </a:lnTo>
                <a:lnTo>
                  <a:pt x="896933" y="316257"/>
                </a:lnTo>
                <a:lnTo>
                  <a:pt x="870934" y="313520"/>
                </a:lnTo>
                <a:lnTo>
                  <a:pt x="863689" y="299353"/>
                </a:lnTo>
                <a:lnTo>
                  <a:pt x="844210" y="287440"/>
                </a:lnTo>
                <a:lnTo>
                  <a:pt x="834792" y="299434"/>
                </a:lnTo>
                <a:lnTo>
                  <a:pt x="839461" y="329780"/>
                </a:lnTo>
                <a:lnTo>
                  <a:pt x="834873" y="334126"/>
                </a:lnTo>
                <a:lnTo>
                  <a:pt x="831653" y="335173"/>
                </a:lnTo>
                <a:lnTo>
                  <a:pt x="809276" y="325996"/>
                </a:lnTo>
                <a:lnTo>
                  <a:pt x="799858" y="327848"/>
                </a:lnTo>
                <a:lnTo>
                  <a:pt x="796880" y="330102"/>
                </a:lnTo>
                <a:lnTo>
                  <a:pt x="791085" y="355698"/>
                </a:lnTo>
                <a:lnTo>
                  <a:pt x="796880" y="356503"/>
                </a:lnTo>
                <a:lnTo>
                  <a:pt x="800824" y="365841"/>
                </a:lnTo>
                <a:lnTo>
                  <a:pt x="796236" y="373407"/>
                </a:lnTo>
                <a:lnTo>
                  <a:pt x="790360" y="379041"/>
                </a:lnTo>
                <a:lnTo>
                  <a:pt x="790682" y="394335"/>
                </a:lnTo>
                <a:lnTo>
                  <a:pt x="794063" y="399245"/>
                </a:lnTo>
                <a:lnTo>
                  <a:pt x="798329" y="400775"/>
                </a:lnTo>
                <a:lnTo>
                  <a:pt x="803883" y="435065"/>
                </a:lnTo>
                <a:lnTo>
                  <a:pt x="799617" y="439331"/>
                </a:lnTo>
                <a:lnTo>
                  <a:pt x="772571" y="446575"/>
                </a:lnTo>
                <a:lnTo>
                  <a:pt x="754139" y="458729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3264440" y="797285"/>
            <a:ext cx="871255" cy="1160063"/>
          </a:xfrm>
          <a:custGeom>
            <a:avLst/>
            <a:gdLst>
              <a:gd name="connsiteX0" fmla="*/ 518938 w 871255"/>
              <a:gd name="connsiteY0" fmla="*/ 244215 h 1160063"/>
              <a:gd name="connsiteX1" fmla="*/ 518616 w 871255"/>
              <a:gd name="connsiteY1" fmla="*/ 246871 h 1160063"/>
              <a:gd name="connsiteX2" fmla="*/ 502195 w 871255"/>
              <a:gd name="connsiteY2" fmla="*/ 264177 h 1160063"/>
              <a:gd name="connsiteX3" fmla="*/ 498734 w 871255"/>
              <a:gd name="connsiteY3" fmla="*/ 265545 h 1160063"/>
              <a:gd name="connsiteX4" fmla="*/ 498412 w 871255"/>
              <a:gd name="connsiteY4" fmla="*/ 277136 h 1160063"/>
              <a:gd name="connsiteX5" fmla="*/ 514269 w 871255"/>
              <a:gd name="connsiteY5" fmla="*/ 263453 h 1160063"/>
              <a:gd name="connsiteX6" fmla="*/ 519743 w 871255"/>
              <a:gd name="connsiteY6" fmla="*/ 253713 h 1160063"/>
              <a:gd name="connsiteX7" fmla="*/ 536808 w 871255"/>
              <a:gd name="connsiteY7" fmla="*/ 240995 h 1160063"/>
              <a:gd name="connsiteX8" fmla="*/ 543971 w 871255"/>
              <a:gd name="connsiteY8" fmla="*/ 231819 h 1160063"/>
              <a:gd name="connsiteX9" fmla="*/ 552262 w 871255"/>
              <a:gd name="connsiteY9" fmla="*/ 180867 h 1160063"/>
              <a:gd name="connsiteX10" fmla="*/ 561519 w 871255"/>
              <a:gd name="connsiteY10" fmla="*/ 175232 h 1160063"/>
              <a:gd name="connsiteX11" fmla="*/ 570454 w 871255"/>
              <a:gd name="connsiteY11" fmla="*/ 174266 h 1160063"/>
              <a:gd name="connsiteX12" fmla="*/ 583896 w 871255"/>
              <a:gd name="connsiteY12" fmla="*/ 166861 h 1160063"/>
              <a:gd name="connsiteX13" fmla="*/ 589128 w 871255"/>
              <a:gd name="connsiteY13" fmla="*/ 165815 h 1160063"/>
              <a:gd name="connsiteX14" fmla="*/ 592831 w 871255"/>
              <a:gd name="connsiteY14" fmla="*/ 166781 h 1160063"/>
              <a:gd name="connsiteX15" fmla="*/ 593474 w 871255"/>
              <a:gd name="connsiteY15" fmla="*/ 179901 h 1160063"/>
              <a:gd name="connsiteX16" fmla="*/ 591865 w 871255"/>
              <a:gd name="connsiteY16" fmla="*/ 183523 h 1160063"/>
              <a:gd name="connsiteX17" fmla="*/ 580435 w 871255"/>
              <a:gd name="connsiteY17" fmla="*/ 198575 h 1160063"/>
              <a:gd name="connsiteX18" fmla="*/ 554596 w 871255"/>
              <a:gd name="connsiteY18" fmla="*/ 212662 h 1160063"/>
              <a:gd name="connsiteX19" fmla="*/ 554355 w 871255"/>
              <a:gd name="connsiteY19" fmla="*/ 218457 h 1160063"/>
              <a:gd name="connsiteX20" fmla="*/ 560231 w 871255"/>
              <a:gd name="connsiteY20" fmla="*/ 219423 h 1160063"/>
              <a:gd name="connsiteX21" fmla="*/ 563853 w 871255"/>
              <a:gd name="connsiteY21" fmla="*/ 212903 h 1160063"/>
              <a:gd name="connsiteX22" fmla="*/ 573110 w 871255"/>
              <a:gd name="connsiteY22" fmla="*/ 210408 h 1160063"/>
              <a:gd name="connsiteX23" fmla="*/ 574881 w 871255"/>
              <a:gd name="connsiteY23" fmla="*/ 217089 h 1160063"/>
              <a:gd name="connsiteX24" fmla="*/ 570132 w 871255"/>
              <a:gd name="connsiteY24" fmla="*/ 221194 h 1160063"/>
              <a:gd name="connsiteX25" fmla="*/ 572144 w 871255"/>
              <a:gd name="connsiteY25" fmla="*/ 223609 h 1160063"/>
              <a:gd name="connsiteX26" fmla="*/ 606032 w 871255"/>
              <a:gd name="connsiteY26" fmla="*/ 183604 h 1160063"/>
              <a:gd name="connsiteX27" fmla="*/ 612954 w 871255"/>
              <a:gd name="connsiteY27" fmla="*/ 186260 h 1160063"/>
              <a:gd name="connsiteX28" fmla="*/ 633721 w 871255"/>
              <a:gd name="connsiteY28" fmla="*/ 178774 h 1160063"/>
              <a:gd name="connsiteX29" fmla="*/ 666240 w 871255"/>
              <a:gd name="connsiteY29" fmla="*/ 182235 h 1160063"/>
              <a:gd name="connsiteX30" fmla="*/ 662538 w 871255"/>
              <a:gd name="connsiteY30" fmla="*/ 162836 h 1160063"/>
              <a:gd name="connsiteX31" fmla="*/ 667447 w 871255"/>
              <a:gd name="connsiteY31" fmla="*/ 160985 h 1160063"/>
              <a:gd name="connsiteX32" fmla="*/ 686927 w 871255"/>
              <a:gd name="connsiteY32" fmla="*/ 161629 h 1160063"/>
              <a:gd name="connsiteX33" fmla="*/ 701255 w 871255"/>
              <a:gd name="connsiteY33" fmla="*/ 164688 h 1160063"/>
              <a:gd name="connsiteX34" fmla="*/ 722424 w 871255"/>
              <a:gd name="connsiteY34" fmla="*/ 173140 h 1160063"/>
              <a:gd name="connsiteX35" fmla="*/ 730796 w 871255"/>
              <a:gd name="connsiteY35" fmla="*/ 174025 h 1160063"/>
              <a:gd name="connsiteX36" fmla="*/ 748102 w 871255"/>
              <a:gd name="connsiteY36" fmla="*/ 185133 h 1160063"/>
              <a:gd name="connsiteX37" fmla="*/ 759371 w 871255"/>
              <a:gd name="connsiteY37" fmla="*/ 185374 h 1160063"/>
              <a:gd name="connsiteX38" fmla="*/ 769513 w 871255"/>
              <a:gd name="connsiteY38" fmla="*/ 195839 h 1160063"/>
              <a:gd name="connsiteX39" fmla="*/ 784726 w 871255"/>
              <a:gd name="connsiteY39" fmla="*/ 206464 h 1160063"/>
              <a:gd name="connsiteX40" fmla="*/ 804849 w 871255"/>
              <a:gd name="connsiteY40" fmla="*/ 211132 h 1160063"/>
              <a:gd name="connsiteX41" fmla="*/ 814186 w 871255"/>
              <a:gd name="connsiteY41" fmla="*/ 209603 h 1160063"/>
              <a:gd name="connsiteX42" fmla="*/ 818694 w 871255"/>
              <a:gd name="connsiteY42" fmla="*/ 215720 h 1160063"/>
              <a:gd name="connsiteX43" fmla="*/ 821431 w 871255"/>
              <a:gd name="connsiteY43" fmla="*/ 216123 h 1160063"/>
              <a:gd name="connsiteX44" fmla="*/ 834229 w 871255"/>
              <a:gd name="connsiteY44" fmla="*/ 215398 h 1160063"/>
              <a:gd name="connsiteX45" fmla="*/ 854030 w 871255"/>
              <a:gd name="connsiteY45" fmla="*/ 220711 h 1160063"/>
              <a:gd name="connsiteX46" fmla="*/ 856123 w 871255"/>
              <a:gd name="connsiteY46" fmla="*/ 213467 h 1160063"/>
              <a:gd name="connsiteX47" fmla="*/ 850730 w 871255"/>
              <a:gd name="connsiteY47" fmla="*/ 209683 h 1160063"/>
              <a:gd name="connsiteX48" fmla="*/ 864172 w 871255"/>
              <a:gd name="connsiteY48" fmla="*/ 206625 h 1160063"/>
              <a:gd name="connsiteX49" fmla="*/ 868760 w 871255"/>
              <a:gd name="connsiteY49" fmla="*/ 207510 h 1160063"/>
              <a:gd name="connsiteX50" fmla="*/ 868036 w 871255"/>
              <a:gd name="connsiteY50" fmla="*/ 210891 h 1160063"/>
              <a:gd name="connsiteX51" fmla="*/ 868036 w 871255"/>
              <a:gd name="connsiteY51" fmla="*/ 210891 h 1160063"/>
              <a:gd name="connsiteX52" fmla="*/ 864333 w 871255"/>
              <a:gd name="connsiteY52" fmla="*/ 222401 h 1160063"/>
              <a:gd name="connsiteX53" fmla="*/ 866185 w 871255"/>
              <a:gd name="connsiteY53" fmla="*/ 228197 h 1160063"/>
              <a:gd name="connsiteX54" fmla="*/ 871256 w 871255"/>
              <a:gd name="connsiteY54" fmla="*/ 232543 h 1160063"/>
              <a:gd name="connsiteX55" fmla="*/ 868197 w 871255"/>
              <a:gd name="connsiteY55" fmla="*/ 244859 h 1160063"/>
              <a:gd name="connsiteX56" fmla="*/ 853789 w 871255"/>
              <a:gd name="connsiteY56" fmla="*/ 263131 h 1160063"/>
              <a:gd name="connsiteX57" fmla="*/ 820545 w 871255"/>
              <a:gd name="connsiteY57" fmla="*/ 295086 h 1160063"/>
              <a:gd name="connsiteX58" fmla="*/ 793821 w 871255"/>
              <a:gd name="connsiteY58" fmla="*/ 298789 h 1160063"/>
              <a:gd name="connsiteX59" fmla="*/ 787382 w 871255"/>
              <a:gd name="connsiteY59" fmla="*/ 297501 h 1160063"/>
              <a:gd name="connsiteX60" fmla="*/ 763878 w 871255"/>
              <a:gd name="connsiteY60" fmla="*/ 324869 h 1160063"/>
              <a:gd name="connsiteX61" fmla="*/ 764200 w 871255"/>
              <a:gd name="connsiteY61" fmla="*/ 339358 h 1160063"/>
              <a:gd name="connsiteX62" fmla="*/ 757117 w 871255"/>
              <a:gd name="connsiteY62" fmla="*/ 354088 h 1160063"/>
              <a:gd name="connsiteX63" fmla="*/ 741903 w 871255"/>
              <a:gd name="connsiteY63" fmla="*/ 368979 h 1160063"/>
              <a:gd name="connsiteX64" fmla="*/ 735303 w 871255"/>
              <a:gd name="connsiteY64" fmla="*/ 384916 h 1160063"/>
              <a:gd name="connsiteX65" fmla="*/ 730152 w 871255"/>
              <a:gd name="connsiteY65" fmla="*/ 386285 h 1160063"/>
              <a:gd name="connsiteX66" fmla="*/ 723954 w 871255"/>
              <a:gd name="connsiteY66" fmla="*/ 394737 h 1160063"/>
              <a:gd name="connsiteX67" fmla="*/ 726851 w 871255"/>
              <a:gd name="connsiteY67" fmla="*/ 410191 h 1160063"/>
              <a:gd name="connsiteX68" fmla="*/ 736752 w 871255"/>
              <a:gd name="connsiteY68" fmla="*/ 416872 h 1160063"/>
              <a:gd name="connsiteX69" fmla="*/ 739811 w 871255"/>
              <a:gd name="connsiteY69" fmla="*/ 427175 h 1160063"/>
              <a:gd name="connsiteX70" fmla="*/ 737557 w 871255"/>
              <a:gd name="connsiteY70" fmla="*/ 438927 h 1160063"/>
              <a:gd name="connsiteX71" fmla="*/ 728381 w 871255"/>
              <a:gd name="connsiteY71" fmla="*/ 462029 h 1160063"/>
              <a:gd name="connsiteX72" fmla="*/ 741099 w 871255"/>
              <a:gd name="connsiteY72" fmla="*/ 484647 h 1160063"/>
              <a:gd name="connsiteX73" fmla="*/ 745526 w 871255"/>
              <a:gd name="connsiteY73" fmla="*/ 508634 h 1160063"/>
              <a:gd name="connsiteX74" fmla="*/ 744640 w 871255"/>
              <a:gd name="connsiteY74" fmla="*/ 528194 h 1160063"/>
              <a:gd name="connsiteX75" fmla="*/ 742950 w 871255"/>
              <a:gd name="connsiteY75" fmla="*/ 532621 h 1160063"/>
              <a:gd name="connsiteX76" fmla="*/ 709948 w 871255"/>
              <a:gd name="connsiteY76" fmla="*/ 568199 h 1160063"/>
              <a:gd name="connsiteX77" fmla="*/ 708579 w 871255"/>
              <a:gd name="connsiteY77" fmla="*/ 588161 h 1160063"/>
              <a:gd name="connsiteX78" fmla="*/ 709545 w 871255"/>
              <a:gd name="connsiteY78" fmla="*/ 605145 h 1160063"/>
              <a:gd name="connsiteX79" fmla="*/ 713651 w 871255"/>
              <a:gd name="connsiteY79" fmla="*/ 623659 h 1160063"/>
              <a:gd name="connsiteX80" fmla="*/ 727978 w 871255"/>
              <a:gd name="connsiteY80" fmla="*/ 640079 h 1160063"/>
              <a:gd name="connsiteX81" fmla="*/ 740938 w 871255"/>
              <a:gd name="connsiteY81" fmla="*/ 647404 h 1160063"/>
              <a:gd name="connsiteX82" fmla="*/ 742306 w 871255"/>
              <a:gd name="connsiteY82" fmla="*/ 651429 h 1160063"/>
              <a:gd name="connsiteX83" fmla="*/ 743352 w 871255"/>
              <a:gd name="connsiteY83" fmla="*/ 658190 h 1160063"/>
              <a:gd name="connsiteX84" fmla="*/ 740213 w 871255"/>
              <a:gd name="connsiteY84" fmla="*/ 675899 h 1160063"/>
              <a:gd name="connsiteX85" fmla="*/ 737879 w 871255"/>
              <a:gd name="connsiteY85" fmla="*/ 679440 h 1160063"/>
              <a:gd name="connsiteX86" fmla="*/ 736913 w 871255"/>
              <a:gd name="connsiteY86" fmla="*/ 689180 h 1160063"/>
              <a:gd name="connsiteX87" fmla="*/ 732888 w 871255"/>
              <a:gd name="connsiteY87" fmla="*/ 700932 h 1160063"/>
              <a:gd name="connsiteX88" fmla="*/ 723149 w 871255"/>
              <a:gd name="connsiteY88" fmla="*/ 711476 h 1160063"/>
              <a:gd name="connsiteX89" fmla="*/ 704716 w 871255"/>
              <a:gd name="connsiteY89" fmla="*/ 713811 h 1160063"/>
              <a:gd name="connsiteX90" fmla="*/ 699484 w 871255"/>
              <a:gd name="connsiteY90" fmla="*/ 711557 h 1160063"/>
              <a:gd name="connsiteX91" fmla="*/ 692803 w 871255"/>
              <a:gd name="connsiteY91" fmla="*/ 711879 h 1160063"/>
              <a:gd name="connsiteX92" fmla="*/ 673243 w 871255"/>
              <a:gd name="connsiteY92" fmla="*/ 718801 h 1160063"/>
              <a:gd name="connsiteX93" fmla="*/ 661008 w 871255"/>
              <a:gd name="connsiteY93" fmla="*/ 719687 h 1160063"/>
              <a:gd name="connsiteX94" fmla="*/ 640885 w 871255"/>
              <a:gd name="connsiteY94" fmla="*/ 705037 h 1160063"/>
              <a:gd name="connsiteX95" fmla="*/ 632755 w 871255"/>
              <a:gd name="connsiteY95" fmla="*/ 703347 h 1160063"/>
              <a:gd name="connsiteX96" fmla="*/ 621003 w 871255"/>
              <a:gd name="connsiteY96" fmla="*/ 704876 h 1160063"/>
              <a:gd name="connsiteX97" fmla="*/ 612873 w 871255"/>
              <a:gd name="connsiteY97" fmla="*/ 709706 h 1160063"/>
              <a:gd name="connsiteX98" fmla="*/ 603858 w 871255"/>
              <a:gd name="connsiteY98" fmla="*/ 711798 h 1160063"/>
              <a:gd name="connsiteX99" fmla="*/ 602007 w 871255"/>
              <a:gd name="connsiteY99" fmla="*/ 709384 h 1160063"/>
              <a:gd name="connsiteX100" fmla="*/ 595245 w 871255"/>
              <a:gd name="connsiteY100" fmla="*/ 711315 h 1160063"/>
              <a:gd name="connsiteX101" fmla="*/ 591221 w 871255"/>
              <a:gd name="connsiteY101" fmla="*/ 713086 h 1160063"/>
              <a:gd name="connsiteX102" fmla="*/ 575927 w 871255"/>
              <a:gd name="connsiteY102" fmla="*/ 728461 h 1160063"/>
              <a:gd name="connsiteX103" fmla="*/ 576008 w 871255"/>
              <a:gd name="connsiteY103" fmla="*/ 732163 h 1160063"/>
              <a:gd name="connsiteX104" fmla="*/ 570936 w 871255"/>
              <a:gd name="connsiteY104" fmla="*/ 739166 h 1160063"/>
              <a:gd name="connsiteX105" fmla="*/ 554757 w 871255"/>
              <a:gd name="connsiteY105" fmla="*/ 755265 h 1160063"/>
              <a:gd name="connsiteX106" fmla="*/ 535922 w 871255"/>
              <a:gd name="connsiteY106" fmla="*/ 762589 h 1160063"/>
              <a:gd name="connsiteX107" fmla="*/ 512821 w 871255"/>
              <a:gd name="connsiteY107" fmla="*/ 783196 h 1160063"/>
              <a:gd name="connsiteX108" fmla="*/ 502115 w 871255"/>
              <a:gd name="connsiteY108" fmla="*/ 787462 h 1160063"/>
              <a:gd name="connsiteX109" fmla="*/ 493663 w 871255"/>
              <a:gd name="connsiteY109" fmla="*/ 787784 h 1160063"/>
              <a:gd name="connsiteX110" fmla="*/ 479980 w 871255"/>
              <a:gd name="connsiteY110" fmla="*/ 800099 h 1160063"/>
              <a:gd name="connsiteX111" fmla="*/ 471286 w 871255"/>
              <a:gd name="connsiteY111" fmla="*/ 802997 h 1160063"/>
              <a:gd name="connsiteX112" fmla="*/ 450278 w 871255"/>
              <a:gd name="connsiteY112" fmla="*/ 805573 h 1160063"/>
              <a:gd name="connsiteX113" fmla="*/ 428384 w 871255"/>
              <a:gd name="connsiteY113" fmla="*/ 811690 h 1160063"/>
              <a:gd name="connsiteX114" fmla="*/ 411238 w 871255"/>
              <a:gd name="connsiteY114" fmla="*/ 827386 h 1160063"/>
              <a:gd name="connsiteX115" fmla="*/ 403350 w 871255"/>
              <a:gd name="connsiteY115" fmla="*/ 851293 h 1160063"/>
              <a:gd name="connsiteX116" fmla="*/ 400211 w 871255"/>
              <a:gd name="connsiteY116" fmla="*/ 875199 h 1160063"/>
              <a:gd name="connsiteX117" fmla="*/ 395140 w 871255"/>
              <a:gd name="connsiteY117" fmla="*/ 893874 h 1160063"/>
              <a:gd name="connsiteX118" fmla="*/ 383468 w 871255"/>
              <a:gd name="connsiteY118" fmla="*/ 915929 h 1160063"/>
              <a:gd name="connsiteX119" fmla="*/ 381054 w 871255"/>
              <a:gd name="connsiteY119" fmla="*/ 917699 h 1160063"/>
              <a:gd name="connsiteX120" fmla="*/ 378317 w 871255"/>
              <a:gd name="connsiteY120" fmla="*/ 924300 h 1160063"/>
              <a:gd name="connsiteX121" fmla="*/ 377270 w 871255"/>
              <a:gd name="connsiteY121" fmla="*/ 936535 h 1160063"/>
              <a:gd name="connsiteX122" fmla="*/ 367611 w 871255"/>
              <a:gd name="connsiteY122" fmla="*/ 956497 h 1160063"/>
              <a:gd name="connsiteX123" fmla="*/ 353928 w 871255"/>
              <a:gd name="connsiteY123" fmla="*/ 967766 h 1160063"/>
              <a:gd name="connsiteX124" fmla="*/ 348051 w 871255"/>
              <a:gd name="connsiteY124" fmla="*/ 983865 h 1160063"/>
              <a:gd name="connsiteX125" fmla="*/ 353766 w 871255"/>
              <a:gd name="connsiteY125" fmla="*/ 999480 h 1160063"/>
              <a:gd name="connsiteX126" fmla="*/ 357550 w 871255"/>
              <a:gd name="connsiteY126" fmla="*/ 1025077 h 1160063"/>
              <a:gd name="connsiteX127" fmla="*/ 371475 w 871255"/>
              <a:gd name="connsiteY127" fmla="*/ 1049708 h 1160063"/>
              <a:gd name="connsiteX128" fmla="*/ 371153 w 871255"/>
              <a:gd name="connsiteY128" fmla="*/ 1053894 h 1160063"/>
              <a:gd name="connsiteX129" fmla="*/ 365036 w 871255"/>
              <a:gd name="connsiteY129" fmla="*/ 1065163 h 1160063"/>
              <a:gd name="connsiteX130" fmla="*/ 363989 w 871255"/>
              <a:gd name="connsiteY130" fmla="*/ 1116356 h 1160063"/>
              <a:gd name="connsiteX131" fmla="*/ 354733 w 871255"/>
              <a:gd name="connsiteY131" fmla="*/ 1136077 h 1160063"/>
              <a:gd name="connsiteX132" fmla="*/ 352640 w 871255"/>
              <a:gd name="connsiteY132" fmla="*/ 1144609 h 1160063"/>
              <a:gd name="connsiteX133" fmla="*/ 352237 w 871255"/>
              <a:gd name="connsiteY133" fmla="*/ 1160064 h 1160063"/>
              <a:gd name="connsiteX134" fmla="*/ 352237 w 871255"/>
              <a:gd name="connsiteY134" fmla="*/ 1160064 h 1160063"/>
              <a:gd name="connsiteX135" fmla="*/ 341934 w 871255"/>
              <a:gd name="connsiteY135" fmla="*/ 1154751 h 1160063"/>
              <a:gd name="connsiteX136" fmla="*/ 337024 w 871255"/>
              <a:gd name="connsiteY136" fmla="*/ 1148151 h 1160063"/>
              <a:gd name="connsiteX137" fmla="*/ 330423 w 871255"/>
              <a:gd name="connsiteY137" fmla="*/ 1144529 h 1160063"/>
              <a:gd name="connsiteX138" fmla="*/ 322455 w 871255"/>
              <a:gd name="connsiteY138" fmla="*/ 1142194 h 1160063"/>
              <a:gd name="connsiteX139" fmla="*/ 308127 w 871255"/>
              <a:gd name="connsiteY139" fmla="*/ 1143804 h 1160063"/>
              <a:gd name="connsiteX140" fmla="*/ 302412 w 871255"/>
              <a:gd name="connsiteY140" fmla="*/ 1142355 h 1160063"/>
              <a:gd name="connsiteX141" fmla="*/ 291546 w 871255"/>
              <a:gd name="connsiteY141" fmla="*/ 1126257 h 1160063"/>
              <a:gd name="connsiteX142" fmla="*/ 283577 w 871255"/>
              <a:gd name="connsiteY142" fmla="*/ 1103236 h 1160063"/>
              <a:gd name="connsiteX143" fmla="*/ 266432 w 871255"/>
              <a:gd name="connsiteY143" fmla="*/ 1090196 h 1160063"/>
              <a:gd name="connsiteX144" fmla="*/ 265305 w 871255"/>
              <a:gd name="connsiteY144" fmla="*/ 1076914 h 1160063"/>
              <a:gd name="connsiteX145" fmla="*/ 278506 w 871255"/>
              <a:gd name="connsiteY145" fmla="*/ 1062345 h 1160063"/>
              <a:gd name="connsiteX146" fmla="*/ 277862 w 871255"/>
              <a:gd name="connsiteY146" fmla="*/ 1058079 h 1160063"/>
              <a:gd name="connsiteX147" fmla="*/ 246630 w 871255"/>
              <a:gd name="connsiteY147" fmla="*/ 1042383 h 1160063"/>
              <a:gd name="connsiteX148" fmla="*/ 241640 w 871255"/>
              <a:gd name="connsiteY148" fmla="*/ 1033931 h 1160063"/>
              <a:gd name="connsiteX149" fmla="*/ 241157 w 871255"/>
              <a:gd name="connsiteY149" fmla="*/ 1020569 h 1160063"/>
              <a:gd name="connsiteX150" fmla="*/ 235120 w 871255"/>
              <a:gd name="connsiteY150" fmla="*/ 1007771 h 1160063"/>
              <a:gd name="connsiteX151" fmla="*/ 227553 w 871255"/>
              <a:gd name="connsiteY151" fmla="*/ 1002217 h 1160063"/>
              <a:gd name="connsiteX152" fmla="*/ 210811 w 871255"/>
              <a:gd name="connsiteY152" fmla="*/ 999963 h 1160063"/>
              <a:gd name="connsiteX153" fmla="*/ 209201 w 871255"/>
              <a:gd name="connsiteY153" fmla="*/ 996583 h 1160063"/>
              <a:gd name="connsiteX154" fmla="*/ 211294 w 871255"/>
              <a:gd name="connsiteY154" fmla="*/ 990867 h 1160063"/>
              <a:gd name="connsiteX155" fmla="*/ 232464 w 871255"/>
              <a:gd name="connsiteY155" fmla="*/ 970422 h 1160063"/>
              <a:gd name="connsiteX156" fmla="*/ 229485 w 871255"/>
              <a:gd name="connsiteY156" fmla="*/ 959878 h 1160063"/>
              <a:gd name="connsiteX157" fmla="*/ 235361 w 871255"/>
              <a:gd name="connsiteY157" fmla="*/ 938306 h 1160063"/>
              <a:gd name="connsiteX158" fmla="*/ 240915 w 871255"/>
              <a:gd name="connsiteY158" fmla="*/ 926795 h 1160063"/>
              <a:gd name="connsiteX159" fmla="*/ 245504 w 871255"/>
              <a:gd name="connsiteY159" fmla="*/ 922368 h 1160063"/>
              <a:gd name="connsiteX160" fmla="*/ 256290 w 871255"/>
              <a:gd name="connsiteY160" fmla="*/ 918021 h 1160063"/>
              <a:gd name="connsiteX161" fmla="*/ 283577 w 871255"/>
              <a:gd name="connsiteY161" fmla="*/ 915204 h 1160063"/>
              <a:gd name="connsiteX162" fmla="*/ 280437 w 871255"/>
              <a:gd name="connsiteY162" fmla="*/ 904338 h 1160063"/>
              <a:gd name="connsiteX163" fmla="*/ 285589 w 871255"/>
              <a:gd name="connsiteY163" fmla="*/ 878177 h 1160063"/>
              <a:gd name="connsiteX164" fmla="*/ 284945 w 871255"/>
              <a:gd name="connsiteY164" fmla="*/ 864011 h 1160063"/>
              <a:gd name="connsiteX165" fmla="*/ 270456 w 871255"/>
              <a:gd name="connsiteY165" fmla="*/ 854271 h 1160063"/>
              <a:gd name="connsiteX166" fmla="*/ 236086 w 871255"/>
              <a:gd name="connsiteY166" fmla="*/ 861837 h 1160063"/>
              <a:gd name="connsiteX167" fmla="*/ 218780 w 871255"/>
              <a:gd name="connsiteY167" fmla="*/ 872623 h 1160063"/>
              <a:gd name="connsiteX168" fmla="*/ 200508 w 871255"/>
              <a:gd name="connsiteY168" fmla="*/ 848315 h 1160063"/>
              <a:gd name="connsiteX169" fmla="*/ 193183 w 871255"/>
              <a:gd name="connsiteY169" fmla="*/ 841473 h 1160063"/>
              <a:gd name="connsiteX170" fmla="*/ 169035 w 871255"/>
              <a:gd name="connsiteY170" fmla="*/ 808068 h 1160063"/>
              <a:gd name="connsiteX171" fmla="*/ 161952 w 871255"/>
              <a:gd name="connsiteY171" fmla="*/ 808631 h 1160063"/>
              <a:gd name="connsiteX172" fmla="*/ 155190 w 871255"/>
              <a:gd name="connsiteY172" fmla="*/ 797040 h 1160063"/>
              <a:gd name="connsiteX173" fmla="*/ 160100 w 871255"/>
              <a:gd name="connsiteY173" fmla="*/ 787462 h 1160063"/>
              <a:gd name="connsiteX174" fmla="*/ 159215 w 871255"/>
              <a:gd name="connsiteY174" fmla="*/ 780378 h 1160063"/>
              <a:gd name="connsiteX175" fmla="*/ 157203 w 871255"/>
              <a:gd name="connsiteY175" fmla="*/ 777642 h 1160063"/>
              <a:gd name="connsiteX176" fmla="*/ 146175 w 871255"/>
              <a:gd name="connsiteY176" fmla="*/ 775710 h 1160063"/>
              <a:gd name="connsiteX177" fmla="*/ 142794 w 871255"/>
              <a:gd name="connsiteY177" fmla="*/ 777883 h 1160063"/>
              <a:gd name="connsiteX178" fmla="*/ 127259 w 871255"/>
              <a:gd name="connsiteY178" fmla="*/ 767178 h 1160063"/>
              <a:gd name="connsiteX179" fmla="*/ 128708 w 871255"/>
              <a:gd name="connsiteY179" fmla="*/ 761463 h 1160063"/>
              <a:gd name="connsiteX180" fmla="*/ 142875 w 871255"/>
              <a:gd name="connsiteY180" fmla="*/ 756150 h 1160063"/>
              <a:gd name="connsiteX181" fmla="*/ 156961 w 871255"/>
              <a:gd name="connsiteY181" fmla="*/ 739729 h 1160063"/>
              <a:gd name="connsiteX182" fmla="*/ 158974 w 871255"/>
              <a:gd name="connsiteY182" fmla="*/ 726931 h 1160063"/>
              <a:gd name="connsiteX183" fmla="*/ 156720 w 871255"/>
              <a:gd name="connsiteY183" fmla="*/ 718882 h 1160063"/>
              <a:gd name="connsiteX184" fmla="*/ 159215 w 871255"/>
              <a:gd name="connsiteY184" fmla="*/ 699885 h 1160063"/>
              <a:gd name="connsiteX185" fmla="*/ 173462 w 871255"/>
              <a:gd name="connsiteY185" fmla="*/ 650302 h 1160063"/>
              <a:gd name="connsiteX186" fmla="*/ 173543 w 871255"/>
              <a:gd name="connsiteY186" fmla="*/ 646841 h 1160063"/>
              <a:gd name="connsiteX187" fmla="*/ 168069 w 871255"/>
              <a:gd name="connsiteY187" fmla="*/ 637664 h 1160063"/>
              <a:gd name="connsiteX188" fmla="*/ 166218 w 871255"/>
              <a:gd name="connsiteY188" fmla="*/ 628971 h 1160063"/>
              <a:gd name="connsiteX189" fmla="*/ 167908 w 871255"/>
              <a:gd name="connsiteY189" fmla="*/ 599028 h 1160063"/>
              <a:gd name="connsiteX190" fmla="*/ 162757 w 871255"/>
              <a:gd name="connsiteY190" fmla="*/ 586954 h 1160063"/>
              <a:gd name="connsiteX191" fmla="*/ 158974 w 871255"/>
              <a:gd name="connsiteY191" fmla="*/ 558862 h 1160063"/>
              <a:gd name="connsiteX192" fmla="*/ 152212 w 871255"/>
              <a:gd name="connsiteY192" fmla="*/ 550571 h 1160063"/>
              <a:gd name="connsiteX193" fmla="*/ 124844 w 871255"/>
              <a:gd name="connsiteY193" fmla="*/ 538980 h 1160063"/>
              <a:gd name="connsiteX194" fmla="*/ 115025 w 871255"/>
              <a:gd name="connsiteY194" fmla="*/ 538819 h 1160063"/>
              <a:gd name="connsiteX195" fmla="*/ 112770 w 871255"/>
              <a:gd name="connsiteY195" fmla="*/ 536243 h 1160063"/>
              <a:gd name="connsiteX196" fmla="*/ 112127 w 871255"/>
              <a:gd name="connsiteY196" fmla="*/ 527953 h 1160063"/>
              <a:gd name="connsiteX197" fmla="*/ 107378 w 871255"/>
              <a:gd name="connsiteY197" fmla="*/ 522398 h 1160063"/>
              <a:gd name="connsiteX198" fmla="*/ 93372 w 871255"/>
              <a:gd name="connsiteY198" fmla="*/ 520064 h 1160063"/>
              <a:gd name="connsiteX199" fmla="*/ 85644 w 871255"/>
              <a:gd name="connsiteY199" fmla="*/ 524250 h 1160063"/>
              <a:gd name="connsiteX200" fmla="*/ 74375 w 871255"/>
              <a:gd name="connsiteY200" fmla="*/ 523525 h 1160063"/>
              <a:gd name="connsiteX201" fmla="*/ 51998 w 871255"/>
              <a:gd name="connsiteY201" fmla="*/ 511371 h 1160063"/>
              <a:gd name="connsiteX202" fmla="*/ 45076 w 871255"/>
              <a:gd name="connsiteY202" fmla="*/ 510888 h 1160063"/>
              <a:gd name="connsiteX203" fmla="*/ 29299 w 871255"/>
              <a:gd name="connsiteY203" fmla="*/ 515154 h 1160063"/>
              <a:gd name="connsiteX204" fmla="*/ 8210 w 871255"/>
              <a:gd name="connsiteY204" fmla="*/ 530045 h 1160063"/>
              <a:gd name="connsiteX205" fmla="*/ 3944 w 871255"/>
              <a:gd name="connsiteY205" fmla="*/ 535197 h 1160063"/>
              <a:gd name="connsiteX206" fmla="*/ 3944 w 871255"/>
              <a:gd name="connsiteY206" fmla="*/ 535197 h 1160063"/>
              <a:gd name="connsiteX207" fmla="*/ 0 w 871255"/>
              <a:gd name="connsiteY207" fmla="*/ 534553 h 1160063"/>
              <a:gd name="connsiteX208" fmla="*/ 118405 w 871255"/>
              <a:gd name="connsiteY208" fmla="*/ 439330 h 1160063"/>
              <a:gd name="connsiteX209" fmla="*/ 137321 w 871255"/>
              <a:gd name="connsiteY209" fmla="*/ 441181 h 1160063"/>
              <a:gd name="connsiteX210" fmla="*/ 146739 w 871255"/>
              <a:gd name="connsiteY210" fmla="*/ 433776 h 1160063"/>
              <a:gd name="connsiteX211" fmla="*/ 159215 w 871255"/>
              <a:gd name="connsiteY211" fmla="*/ 416309 h 1160063"/>
              <a:gd name="connsiteX212" fmla="*/ 162676 w 871255"/>
              <a:gd name="connsiteY212" fmla="*/ 407052 h 1160063"/>
              <a:gd name="connsiteX213" fmla="*/ 175153 w 871255"/>
              <a:gd name="connsiteY213" fmla="*/ 397634 h 1160063"/>
              <a:gd name="connsiteX214" fmla="*/ 180143 w 871255"/>
              <a:gd name="connsiteY214" fmla="*/ 374452 h 1160063"/>
              <a:gd name="connsiteX215" fmla="*/ 189158 w 871255"/>
              <a:gd name="connsiteY215" fmla="*/ 370750 h 1160063"/>
              <a:gd name="connsiteX216" fmla="*/ 208799 w 871255"/>
              <a:gd name="connsiteY216" fmla="*/ 352075 h 1160063"/>
              <a:gd name="connsiteX217" fmla="*/ 212582 w 871255"/>
              <a:gd name="connsiteY217" fmla="*/ 342336 h 1160063"/>
              <a:gd name="connsiteX218" fmla="*/ 214916 w 871255"/>
              <a:gd name="connsiteY218" fmla="*/ 327042 h 1160063"/>
              <a:gd name="connsiteX219" fmla="*/ 227795 w 871255"/>
              <a:gd name="connsiteY219" fmla="*/ 289291 h 1160063"/>
              <a:gd name="connsiteX220" fmla="*/ 243572 w 871255"/>
              <a:gd name="connsiteY220" fmla="*/ 276895 h 1160063"/>
              <a:gd name="connsiteX221" fmla="*/ 255485 w 871255"/>
              <a:gd name="connsiteY221" fmla="*/ 262728 h 1160063"/>
              <a:gd name="connsiteX222" fmla="*/ 262166 w 871255"/>
              <a:gd name="connsiteY222" fmla="*/ 251057 h 1160063"/>
              <a:gd name="connsiteX223" fmla="*/ 265868 w 871255"/>
              <a:gd name="connsiteY223" fmla="*/ 240754 h 1160063"/>
              <a:gd name="connsiteX224" fmla="*/ 264419 w 871255"/>
              <a:gd name="connsiteY224" fmla="*/ 226104 h 1160063"/>
              <a:gd name="connsiteX225" fmla="*/ 270778 w 871255"/>
              <a:gd name="connsiteY225" fmla="*/ 219584 h 1160063"/>
              <a:gd name="connsiteX226" fmla="*/ 262407 w 871255"/>
              <a:gd name="connsiteY226" fmla="*/ 206866 h 1160063"/>
              <a:gd name="connsiteX227" fmla="*/ 292028 w 871255"/>
              <a:gd name="connsiteY227" fmla="*/ 181994 h 1160063"/>
              <a:gd name="connsiteX228" fmla="*/ 290982 w 871255"/>
              <a:gd name="connsiteY228" fmla="*/ 168793 h 1160063"/>
              <a:gd name="connsiteX229" fmla="*/ 295007 w 871255"/>
              <a:gd name="connsiteY229" fmla="*/ 149636 h 1160063"/>
              <a:gd name="connsiteX230" fmla="*/ 309012 w 871255"/>
              <a:gd name="connsiteY230" fmla="*/ 136998 h 1160063"/>
              <a:gd name="connsiteX231" fmla="*/ 311910 w 871255"/>
              <a:gd name="connsiteY231" fmla="*/ 131283 h 1160063"/>
              <a:gd name="connsiteX232" fmla="*/ 319155 w 871255"/>
              <a:gd name="connsiteY232" fmla="*/ 106974 h 1160063"/>
              <a:gd name="connsiteX233" fmla="*/ 319798 w 871255"/>
              <a:gd name="connsiteY233" fmla="*/ 94015 h 1160063"/>
              <a:gd name="connsiteX234" fmla="*/ 316337 w 871255"/>
              <a:gd name="connsiteY234" fmla="*/ 89749 h 1160063"/>
              <a:gd name="connsiteX235" fmla="*/ 308368 w 871255"/>
              <a:gd name="connsiteY235" fmla="*/ 91037 h 1160063"/>
              <a:gd name="connsiteX236" fmla="*/ 306195 w 871255"/>
              <a:gd name="connsiteY236" fmla="*/ 87093 h 1160063"/>
              <a:gd name="connsiteX237" fmla="*/ 306598 w 871255"/>
              <a:gd name="connsiteY237" fmla="*/ 82102 h 1160063"/>
              <a:gd name="connsiteX238" fmla="*/ 315774 w 871255"/>
              <a:gd name="connsiteY238" fmla="*/ 80895 h 1160063"/>
              <a:gd name="connsiteX239" fmla="*/ 320362 w 871255"/>
              <a:gd name="connsiteY239" fmla="*/ 74938 h 1160063"/>
              <a:gd name="connsiteX240" fmla="*/ 326077 w 871255"/>
              <a:gd name="connsiteY240" fmla="*/ 39602 h 1160063"/>
              <a:gd name="connsiteX241" fmla="*/ 324789 w 871255"/>
              <a:gd name="connsiteY241" fmla="*/ 28494 h 1160063"/>
              <a:gd name="connsiteX242" fmla="*/ 328572 w 871255"/>
              <a:gd name="connsiteY242" fmla="*/ 20203 h 1160063"/>
              <a:gd name="connsiteX243" fmla="*/ 334770 w 871255"/>
              <a:gd name="connsiteY243" fmla="*/ 16581 h 1160063"/>
              <a:gd name="connsiteX244" fmla="*/ 334770 w 871255"/>
              <a:gd name="connsiteY244" fmla="*/ 16581 h 1160063"/>
              <a:gd name="connsiteX245" fmla="*/ 339841 w 871255"/>
              <a:gd name="connsiteY245" fmla="*/ 16581 h 1160063"/>
              <a:gd name="connsiteX246" fmla="*/ 341773 w 871255"/>
              <a:gd name="connsiteY246" fmla="*/ 14649 h 1160063"/>
              <a:gd name="connsiteX247" fmla="*/ 341290 w 871255"/>
              <a:gd name="connsiteY247" fmla="*/ 10302 h 1160063"/>
              <a:gd name="connsiteX248" fmla="*/ 344027 w 871255"/>
              <a:gd name="connsiteY248" fmla="*/ 4266 h 1160063"/>
              <a:gd name="connsiteX249" fmla="*/ 348696 w 871255"/>
              <a:gd name="connsiteY249" fmla="*/ 0 h 1160063"/>
              <a:gd name="connsiteX250" fmla="*/ 359482 w 871255"/>
              <a:gd name="connsiteY250" fmla="*/ 7888 h 1160063"/>
              <a:gd name="connsiteX251" fmla="*/ 363104 w 871255"/>
              <a:gd name="connsiteY251" fmla="*/ 22698 h 1160063"/>
              <a:gd name="connsiteX252" fmla="*/ 372682 w 871255"/>
              <a:gd name="connsiteY252" fmla="*/ 23664 h 1160063"/>
              <a:gd name="connsiteX253" fmla="*/ 378880 w 871255"/>
              <a:gd name="connsiteY253" fmla="*/ 12717 h 1160063"/>
              <a:gd name="connsiteX254" fmla="*/ 383790 w 871255"/>
              <a:gd name="connsiteY254" fmla="*/ 36301 h 1160063"/>
              <a:gd name="connsiteX255" fmla="*/ 391759 w 871255"/>
              <a:gd name="connsiteY255" fmla="*/ 36623 h 1160063"/>
              <a:gd name="connsiteX256" fmla="*/ 394093 w 871255"/>
              <a:gd name="connsiteY256" fmla="*/ 32679 h 1160063"/>
              <a:gd name="connsiteX257" fmla="*/ 394657 w 871255"/>
              <a:gd name="connsiteY257" fmla="*/ 25113 h 1160063"/>
              <a:gd name="connsiteX258" fmla="*/ 401499 w 871255"/>
              <a:gd name="connsiteY258" fmla="*/ 24791 h 1160063"/>
              <a:gd name="connsiteX259" fmla="*/ 415102 w 871255"/>
              <a:gd name="connsiteY259" fmla="*/ 29057 h 1160063"/>
              <a:gd name="connsiteX260" fmla="*/ 419127 w 871255"/>
              <a:gd name="connsiteY260" fmla="*/ 34611 h 1160063"/>
              <a:gd name="connsiteX261" fmla="*/ 407616 w 871255"/>
              <a:gd name="connsiteY261" fmla="*/ 48295 h 1160063"/>
              <a:gd name="connsiteX262" fmla="*/ 413009 w 871255"/>
              <a:gd name="connsiteY262" fmla="*/ 53929 h 1160063"/>
              <a:gd name="connsiteX263" fmla="*/ 413170 w 871255"/>
              <a:gd name="connsiteY263" fmla="*/ 58357 h 1160063"/>
              <a:gd name="connsiteX264" fmla="*/ 422910 w 871255"/>
              <a:gd name="connsiteY264" fmla="*/ 41936 h 1160063"/>
              <a:gd name="connsiteX265" fmla="*/ 426854 w 871255"/>
              <a:gd name="connsiteY265" fmla="*/ 29540 h 1160063"/>
              <a:gd name="connsiteX266" fmla="*/ 430476 w 871255"/>
              <a:gd name="connsiteY266" fmla="*/ 29540 h 1160063"/>
              <a:gd name="connsiteX267" fmla="*/ 433696 w 871255"/>
              <a:gd name="connsiteY267" fmla="*/ 37750 h 1160063"/>
              <a:gd name="connsiteX268" fmla="*/ 433696 w 871255"/>
              <a:gd name="connsiteY268" fmla="*/ 42419 h 1160063"/>
              <a:gd name="connsiteX269" fmla="*/ 426693 w 871255"/>
              <a:gd name="connsiteY269" fmla="*/ 49824 h 1160063"/>
              <a:gd name="connsiteX270" fmla="*/ 424520 w 871255"/>
              <a:gd name="connsiteY270" fmla="*/ 57793 h 1160063"/>
              <a:gd name="connsiteX271" fmla="*/ 425164 w 871255"/>
              <a:gd name="connsiteY271" fmla="*/ 79607 h 1160063"/>
              <a:gd name="connsiteX272" fmla="*/ 427257 w 871255"/>
              <a:gd name="connsiteY272" fmla="*/ 82263 h 1160063"/>
              <a:gd name="connsiteX273" fmla="*/ 431040 w 871255"/>
              <a:gd name="connsiteY273" fmla="*/ 83229 h 1160063"/>
              <a:gd name="connsiteX274" fmla="*/ 435708 w 871255"/>
              <a:gd name="connsiteY274" fmla="*/ 82102 h 1160063"/>
              <a:gd name="connsiteX275" fmla="*/ 443436 w 871255"/>
              <a:gd name="connsiteY275" fmla="*/ 74616 h 1160063"/>
              <a:gd name="connsiteX276" fmla="*/ 439652 w 871255"/>
              <a:gd name="connsiteY276" fmla="*/ 66567 h 1160063"/>
              <a:gd name="connsiteX277" fmla="*/ 440779 w 871255"/>
              <a:gd name="connsiteY277" fmla="*/ 61737 h 1160063"/>
              <a:gd name="connsiteX278" fmla="*/ 451404 w 871255"/>
              <a:gd name="connsiteY278" fmla="*/ 50227 h 1160063"/>
              <a:gd name="connsiteX279" fmla="*/ 459856 w 871255"/>
              <a:gd name="connsiteY279" fmla="*/ 48214 h 1160063"/>
              <a:gd name="connsiteX280" fmla="*/ 477001 w 871255"/>
              <a:gd name="connsiteY280" fmla="*/ 52964 h 1160063"/>
              <a:gd name="connsiteX281" fmla="*/ 489075 w 871255"/>
              <a:gd name="connsiteY281" fmla="*/ 44029 h 1160063"/>
              <a:gd name="connsiteX282" fmla="*/ 489478 w 871255"/>
              <a:gd name="connsiteY282" fmla="*/ 51434 h 1160063"/>
              <a:gd name="connsiteX283" fmla="*/ 486580 w 871255"/>
              <a:gd name="connsiteY283" fmla="*/ 53125 h 1160063"/>
              <a:gd name="connsiteX284" fmla="*/ 477484 w 871255"/>
              <a:gd name="connsiteY284" fmla="*/ 65440 h 1160063"/>
              <a:gd name="connsiteX285" fmla="*/ 482233 w 871255"/>
              <a:gd name="connsiteY285" fmla="*/ 70109 h 1160063"/>
              <a:gd name="connsiteX286" fmla="*/ 483038 w 871255"/>
              <a:gd name="connsiteY286" fmla="*/ 67130 h 1160063"/>
              <a:gd name="connsiteX287" fmla="*/ 493100 w 871255"/>
              <a:gd name="connsiteY287" fmla="*/ 62301 h 1160063"/>
              <a:gd name="connsiteX288" fmla="*/ 497768 w 871255"/>
              <a:gd name="connsiteY288" fmla="*/ 68660 h 1160063"/>
              <a:gd name="connsiteX289" fmla="*/ 496641 w 871255"/>
              <a:gd name="connsiteY289" fmla="*/ 78399 h 1160063"/>
              <a:gd name="connsiteX290" fmla="*/ 509762 w 871255"/>
              <a:gd name="connsiteY290" fmla="*/ 92486 h 1160063"/>
              <a:gd name="connsiteX291" fmla="*/ 516684 w 871255"/>
              <a:gd name="connsiteY291" fmla="*/ 88944 h 1160063"/>
              <a:gd name="connsiteX292" fmla="*/ 529402 w 871255"/>
              <a:gd name="connsiteY292" fmla="*/ 94337 h 1160063"/>
              <a:gd name="connsiteX293" fmla="*/ 535600 w 871255"/>
              <a:gd name="connsiteY293" fmla="*/ 113655 h 1160063"/>
              <a:gd name="connsiteX294" fmla="*/ 534715 w 871255"/>
              <a:gd name="connsiteY294" fmla="*/ 121302 h 1160063"/>
              <a:gd name="connsiteX295" fmla="*/ 517087 w 871255"/>
              <a:gd name="connsiteY295" fmla="*/ 143277 h 1160063"/>
              <a:gd name="connsiteX296" fmla="*/ 514028 w 871255"/>
              <a:gd name="connsiteY296" fmla="*/ 150441 h 1160063"/>
              <a:gd name="connsiteX297" fmla="*/ 514833 w 871255"/>
              <a:gd name="connsiteY297" fmla="*/ 155753 h 1160063"/>
              <a:gd name="connsiteX298" fmla="*/ 519662 w 871255"/>
              <a:gd name="connsiteY298" fmla="*/ 147462 h 1160063"/>
              <a:gd name="connsiteX299" fmla="*/ 533749 w 871255"/>
              <a:gd name="connsiteY299" fmla="*/ 133939 h 1160063"/>
              <a:gd name="connsiteX300" fmla="*/ 540430 w 871255"/>
              <a:gd name="connsiteY300" fmla="*/ 133698 h 1160063"/>
              <a:gd name="connsiteX301" fmla="*/ 547432 w 871255"/>
              <a:gd name="connsiteY301" fmla="*/ 140218 h 1160063"/>
              <a:gd name="connsiteX302" fmla="*/ 551618 w 871255"/>
              <a:gd name="connsiteY302" fmla="*/ 155431 h 1160063"/>
              <a:gd name="connsiteX303" fmla="*/ 549445 w 871255"/>
              <a:gd name="connsiteY303" fmla="*/ 165332 h 1160063"/>
              <a:gd name="connsiteX304" fmla="*/ 541637 w 871255"/>
              <a:gd name="connsiteY304" fmla="*/ 166861 h 1160063"/>
              <a:gd name="connsiteX305" fmla="*/ 533346 w 871255"/>
              <a:gd name="connsiteY305" fmla="*/ 174186 h 1160063"/>
              <a:gd name="connsiteX306" fmla="*/ 524009 w 871255"/>
              <a:gd name="connsiteY306" fmla="*/ 186179 h 1160063"/>
              <a:gd name="connsiteX307" fmla="*/ 524572 w 871255"/>
              <a:gd name="connsiteY307" fmla="*/ 192377 h 1160063"/>
              <a:gd name="connsiteX308" fmla="*/ 515235 w 871255"/>
              <a:gd name="connsiteY308" fmla="*/ 211293 h 1160063"/>
              <a:gd name="connsiteX309" fmla="*/ 510245 w 871255"/>
              <a:gd name="connsiteY309" fmla="*/ 239627 h 1160063"/>
              <a:gd name="connsiteX310" fmla="*/ 511935 w 871255"/>
              <a:gd name="connsiteY310" fmla="*/ 242364 h 1160063"/>
              <a:gd name="connsiteX311" fmla="*/ 518938 w 871255"/>
              <a:gd name="connsiteY311" fmla="*/ 244215 h 1160063"/>
              <a:gd name="connsiteX312" fmla="*/ 523124 w 871255"/>
              <a:gd name="connsiteY312" fmla="*/ 247837 h 1160063"/>
              <a:gd name="connsiteX313" fmla="*/ 522641 w 871255"/>
              <a:gd name="connsiteY313" fmla="*/ 241478 h 1160063"/>
              <a:gd name="connsiteX314" fmla="*/ 526907 w 871255"/>
              <a:gd name="connsiteY314" fmla="*/ 229163 h 1160063"/>
              <a:gd name="connsiteX315" fmla="*/ 523607 w 871255"/>
              <a:gd name="connsiteY315" fmla="*/ 220550 h 1160063"/>
              <a:gd name="connsiteX316" fmla="*/ 524653 w 871255"/>
              <a:gd name="connsiteY316" fmla="*/ 215237 h 1160063"/>
              <a:gd name="connsiteX317" fmla="*/ 531978 w 871255"/>
              <a:gd name="connsiteY317" fmla="*/ 205256 h 1160063"/>
              <a:gd name="connsiteX318" fmla="*/ 536405 w 871255"/>
              <a:gd name="connsiteY318" fmla="*/ 203727 h 1160063"/>
              <a:gd name="connsiteX319" fmla="*/ 536808 w 871255"/>
              <a:gd name="connsiteY319" fmla="*/ 222643 h 1160063"/>
              <a:gd name="connsiteX320" fmla="*/ 535037 w 871255"/>
              <a:gd name="connsiteY320" fmla="*/ 233429 h 1160063"/>
              <a:gd name="connsiteX321" fmla="*/ 528597 w 871255"/>
              <a:gd name="connsiteY321" fmla="*/ 238258 h 1160063"/>
              <a:gd name="connsiteX322" fmla="*/ 523124 w 871255"/>
              <a:gd name="connsiteY322" fmla="*/ 247837 h 1160063"/>
              <a:gd name="connsiteX323" fmla="*/ 472413 w 871255"/>
              <a:gd name="connsiteY323" fmla="*/ 40487 h 1160063"/>
              <a:gd name="connsiteX324" fmla="*/ 468871 w 871255"/>
              <a:gd name="connsiteY324" fmla="*/ 36784 h 1160063"/>
              <a:gd name="connsiteX325" fmla="*/ 468227 w 871255"/>
              <a:gd name="connsiteY325" fmla="*/ 31955 h 1160063"/>
              <a:gd name="connsiteX326" fmla="*/ 474667 w 871255"/>
              <a:gd name="connsiteY326" fmla="*/ 22940 h 1160063"/>
              <a:gd name="connsiteX327" fmla="*/ 481428 w 871255"/>
              <a:gd name="connsiteY327" fmla="*/ 22698 h 1160063"/>
              <a:gd name="connsiteX328" fmla="*/ 486902 w 871255"/>
              <a:gd name="connsiteY328" fmla="*/ 26079 h 1160063"/>
              <a:gd name="connsiteX329" fmla="*/ 487707 w 871255"/>
              <a:gd name="connsiteY329" fmla="*/ 28816 h 1160063"/>
              <a:gd name="connsiteX330" fmla="*/ 486177 w 871255"/>
              <a:gd name="connsiteY330" fmla="*/ 31713 h 1160063"/>
              <a:gd name="connsiteX331" fmla="*/ 472413 w 871255"/>
              <a:gd name="connsiteY331" fmla="*/ 40487 h 1160063"/>
              <a:gd name="connsiteX332" fmla="*/ 500586 w 871255"/>
              <a:gd name="connsiteY332" fmla="*/ 74133 h 1160063"/>
              <a:gd name="connsiteX333" fmla="*/ 498251 w 871255"/>
              <a:gd name="connsiteY333" fmla="*/ 71718 h 1160063"/>
              <a:gd name="connsiteX334" fmla="*/ 498734 w 871255"/>
              <a:gd name="connsiteY334" fmla="*/ 67452 h 1160063"/>
              <a:gd name="connsiteX335" fmla="*/ 507267 w 871255"/>
              <a:gd name="connsiteY335" fmla="*/ 60288 h 1160063"/>
              <a:gd name="connsiteX336" fmla="*/ 511130 w 871255"/>
              <a:gd name="connsiteY336" fmla="*/ 60852 h 1160063"/>
              <a:gd name="connsiteX337" fmla="*/ 515155 w 871255"/>
              <a:gd name="connsiteY337" fmla="*/ 67694 h 1160063"/>
              <a:gd name="connsiteX338" fmla="*/ 514028 w 871255"/>
              <a:gd name="connsiteY338" fmla="*/ 72604 h 1160063"/>
              <a:gd name="connsiteX339" fmla="*/ 510808 w 871255"/>
              <a:gd name="connsiteY339" fmla="*/ 71235 h 1160063"/>
              <a:gd name="connsiteX340" fmla="*/ 500586 w 871255"/>
              <a:gd name="connsiteY340" fmla="*/ 74133 h 1160063"/>
              <a:gd name="connsiteX341" fmla="*/ 386608 w 871255"/>
              <a:gd name="connsiteY341" fmla="*/ 35416 h 1160063"/>
              <a:gd name="connsiteX342" fmla="*/ 384917 w 871255"/>
              <a:gd name="connsiteY342" fmla="*/ 35014 h 1160063"/>
              <a:gd name="connsiteX343" fmla="*/ 392564 w 871255"/>
              <a:gd name="connsiteY343" fmla="*/ 6198 h 1160063"/>
              <a:gd name="connsiteX344" fmla="*/ 394979 w 871255"/>
              <a:gd name="connsiteY344" fmla="*/ 6922 h 1160063"/>
              <a:gd name="connsiteX345" fmla="*/ 395220 w 871255"/>
              <a:gd name="connsiteY345" fmla="*/ 8774 h 1160063"/>
              <a:gd name="connsiteX346" fmla="*/ 391920 w 871255"/>
              <a:gd name="connsiteY346" fmla="*/ 33404 h 1160063"/>
              <a:gd name="connsiteX347" fmla="*/ 386608 w 871255"/>
              <a:gd name="connsiteY347" fmla="*/ 35416 h 116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871255" h="1160063">
                <a:moveTo>
                  <a:pt x="518938" y="244215"/>
                </a:moveTo>
                <a:lnTo>
                  <a:pt x="518616" y="246871"/>
                </a:lnTo>
                <a:lnTo>
                  <a:pt x="502195" y="264177"/>
                </a:lnTo>
                <a:lnTo>
                  <a:pt x="498734" y="265545"/>
                </a:lnTo>
                <a:lnTo>
                  <a:pt x="498412" y="277136"/>
                </a:lnTo>
                <a:lnTo>
                  <a:pt x="514269" y="263453"/>
                </a:lnTo>
                <a:lnTo>
                  <a:pt x="519743" y="253713"/>
                </a:lnTo>
                <a:lnTo>
                  <a:pt x="536808" y="240995"/>
                </a:lnTo>
                <a:lnTo>
                  <a:pt x="543971" y="231819"/>
                </a:lnTo>
                <a:lnTo>
                  <a:pt x="552262" y="180867"/>
                </a:lnTo>
                <a:lnTo>
                  <a:pt x="561519" y="175232"/>
                </a:lnTo>
                <a:lnTo>
                  <a:pt x="570454" y="174266"/>
                </a:lnTo>
                <a:lnTo>
                  <a:pt x="583896" y="166861"/>
                </a:lnTo>
                <a:lnTo>
                  <a:pt x="589128" y="165815"/>
                </a:lnTo>
                <a:lnTo>
                  <a:pt x="592831" y="166781"/>
                </a:lnTo>
                <a:lnTo>
                  <a:pt x="593474" y="179901"/>
                </a:lnTo>
                <a:lnTo>
                  <a:pt x="591865" y="183523"/>
                </a:lnTo>
                <a:lnTo>
                  <a:pt x="580435" y="198575"/>
                </a:lnTo>
                <a:lnTo>
                  <a:pt x="554596" y="212662"/>
                </a:lnTo>
                <a:lnTo>
                  <a:pt x="554355" y="218457"/>
                </a:lnTo>
                <a:lnTo>
                  <a:pt x="560231" y="219423"/>
                </a:lnTo>
                <a:lnTo>
                  <a:pt x="563853" y="212903"/>
                </a:lnTo>
                <a:lnTo>
                  <a:pt x="573110" y="210408"/>
                </a:lnTo>
                <a:lnTo>
                  <a:pt x="574881" y="217089"/>
                </a:lnTo>
                <a:lnTo>
                  <a:pt x="570132" y="221194"/>
                </a:lnTo>
                <a:lnTo>
                  <a:pt x="572144" y="223609"/>
                </a:lnTo>
                <a:lnTo>
                  <a:pt x="606032" y="183604"/>
                </a:lnTo>
                <a:lnTo>
                  <a:pt x="612954" y="186260"/>
                </a:lnTo>
                <a:lnTo>
                  <a:pt x="633721" y="178774"/>
                </a:lnTo>
                <a:lnTo>
                  <a:pt x="666240" y="182235"/>
                </a:lnTo>
                <a:lnTo>
                  <a:pt x="662538" y="162836"/>
                </a:lnTo>
                <a:lnTo>
                  <a:pt x="667447" y="160985"/>
                </a:lnTo>
                <a:lnTo>
                  <a:pt x="686927" y="161629"/>
                </a:lnTo>
                <a:lnTo>
                  <a:pt x="701255" y="164688"/>
                </a:lnTo>
                <a:lnTo>
                  <a:pt x="722424" y="173140"/>
                </a:lnTo>
                <a:lnTo>
                  <a:pt x="730796" y="174025"/>
                </a:lnTo>
                <a:lnTo>
                  <a:pt x="748102" y="185133"/>
                </a:lnTo>
                <a:lnTo>
                  <a:pt x="759371" y="185374"/>
                </a:lnTo>
                <a:lnTo>
                  <a:pt x="769513" y="195839"/>
                </a:lnTo>
                <a:lnTo>
                  <a:pt x="784726" y="206464"/>
                </a:lnTo>
                <a:lnTo>
                  <a:pt x="804849" y="211132"/>
                </a:lnTo>
                <a:lnTo>
                  <a:pt x="814186" y="209603"/>
                </a:lnTo>
                <a:lnTo>
                  <a:pt x="818694" y="215720"/>
                </a:lnTo>
                <a:lnTo>
                  <a:pt x="821431" y="216123"/>
                </a:lnTo>
                <a:lnTo>
                  <a:pt x="834229" y="215398"/>
                </a:lnTo>
                <a:lnTo>
                  <a:pt x="854030" y="220711"/>
                </a:lnTo>
                <a:lnTo>
                  <a:pt x="856123" y="213467"/>
                </a:lnTo>
                <a:lnTo>
                  <a:pt x="850730" y="209683"/>
                </a:lnTo>
                <a:lnTo>
                  <a:pt x="864172" y="206625"/>
                </a:lnTo>
                <a:lnTo>
                  <a:pt x="868760" y="207510"/>
                </a:lnTo>
                <a:lnTo>
                  <a:pt x="868036" y="210891"/>
                </a:lnTo>
                <a:lnTo>
                  <a:pt x="868036" y="210891"/>
                </a:lnTo>
                <a:lnTo>
                  <a:pt x="864333" y="222401"/>
                </a:lnTo>
                <a:lnTo>
                  <a:pt x="866185" y="228197"/>
                </a:lnTo>
                <a:lnTo>
                  <a:pt x="871256" y="232543"/>
                </a:lnTo>
                <a:lnTo>
                  <a:pt x="868197" y="244859"/>
                </a:lnTo>
                <a:lnTo>
                  <a:pt x="853789" y="263131"/>
                </a:lnTo>
                <a:lnTo>
                  <a:pt x="820545" y="295086"/>
                </a:lnTo>
                <a:lnTo>
                  <a:pt x="793821" y="298789"/>
                </a:lnTo>
                <a:lnTo>
                  <a:pt x="787382" y="297501"/>
                </a:lnTo>
                <a:lnTo>
                  <a:pt x="763878" y="324869"/>
                </a:lnTo>
                <a:lnTo>
                  <a:pt x="764200" y="339358"/>
                </a:lnTo>
                <a:lnTo>
                  <a:pt x="757117" y="354088"/>
                </a:lnTo>
                <a:lnTo>
                  <a:pt x="741903" y="368979"/>
                </a:lnTo>
                <a:lnTo>
                  <a:pt x="735303" y="384916"/>
                </a:lnTo>
                <a:lnTo>
                  <a:pt x="730152" y="386285"/>
                </a:lnTo>
                <a:lnTo>
                  <a:pt x="723954" y="394737"/>
                </a:lnTo>
                <a:lnTo>
                  <a:pt x="726851" y="410191"/>
                </a:lnTo>
                <a:lnTo>
                  <a:pt x="736752" y="416872"/>
                </a:lnTo>
                <a:lnTo>
                  <a:pt x="739811" y="427175"/>
                </a:lnTo>
                <a:lnTo>
                  <a:pt x="737557" y="438927"/>
                </a:lnTo>
                <a:lnTo>
                  <a:pt x="728381" y="462029"/>
                </a:lnTo>
                <a:lnTo>
                  <a:pt x="741099" y="484647"/>
                </a:lnTo>
                <a:lnTo>
                  <a:pt x="745526" y="508634"/>
                </a:lnTo>
                <a:lnTo>
                  <a:pt x="744640" y="528194"/>
                </a:lnTo>
                <a:lnTo>
                  <a:pt x="742950" y="532621"/>
                </a:lnTo>
                <a:lnTo>
                  <a:pt x="709948" y="568199"/>
                </a:lnTo>
                <a:lnTo>
                  <a:pt x="708579" y="588161"/>
                </a:lnTo>
                <a:lnTo>
                  <a:pt x="709545" y="605145"/>
                </a:lnTo>
                <a:lnTo>
                  <a:pt x="713651" y="623659"/>
                </a:lnTo>
                <a:lnTo>
                  <a:pt x="727978" y="640079"/>
                </a:lnTo>
                <a:lnTo>
                  <a:pt x="740938" y="647404"/>
                </a:lnTo>
                <a:lnTo>
                  <a:pt x="742306" y="651429"/>
                </a:lnTo>
                <a:lnTo>
                  <a:pt x="743352" y="658190"/>
                </a:lnTo>
                <a:lnTo>
                  <a:pt x="740213" y="675899"/>
                </a:lnTo>
                <a:lnTo>
                  <a:pt x="737879" y="679440"/>
                </a:lnTo>
                <a:lnTo>
                  <a:pt x="736913" y="689180"/>
                </a:lnTo>
                <a:lnTo>
                  <a:pt x="732888" y="700932"/>
                </a:lnTo>
                <a:lnTo>
                  <a:pt x="723149" y="711476"/>
                </a:lnTo>
                <a:lnTo>
                  <a:pt x="704716" y="713811"/>
                </a:lnTo>
                <a:lnTo>
                  <a:pt x="699484" y="711557"/>
                </a:lnTo>
                <a:lnTo>
                  <a:pt x="692803" y="711879"/>
                </a:lnTo>
                <a:lnTo>
                  <a:pt x="673243" y="718801"/>
                </a:lnTo>
                <a:lnTo>
                  <a:pt x="661008" y="719687"/>
                </a:lnTo>
                <a:lnTo>
                  <a:pt x="640885" y="705037"/>
                </a:lnTo>
                <a:lnTo>
                  <a:pt x="632755" y="703347"/>
                </a:lnTo>
                <a:lnTo>
                  <a:pt x="621003" y="704876"/>
                </a:lnTo>
                <a:lnTo>
                  <a:pt x="612873" y="709706"/>
                </a:lnTo>
                <a:lnTo>
                  <a:pt x="603858" y="711798"/>
                </a:lnTo>
                <a:lnTo>
                  <a:pt x="602007" y="709384"/>
                </a:lnTo>
                <a:lnTo>
                  <a:pt x="595245" y="711315"/>
                </a:lnTo>
                <a:lnTo>
                  <a:pt x="591221" y="713086"/>
                </a:lnTo>
                <a:lnTo>
                  <a:pt x="575927" y="728461"/>
                </a:lnTo>
                <a:lnTo>
                  <a:pt x="576008" y="732163"/>
                </a:lnTo>
                <a:lnTo>
                  <a:pt x="570936" y="739166"/>
                </a:lnTo>
                <a:lnTo>
                  <a:pt x="554757" y="755265"/>
                </a:lnTo>
                <a:lnTo>
                  <a:pt x="535922" y="762589"/>
                </a:lnTo>
                <a:lnTo>
                  <a:pt x="512821" y="783196"/>
                </a:lnTo>
                <a:lnTo>
                  <a:pt x="502115" y="787462"/>
                </a:lnTo>
                <a:lnTo>
                  <a:pt x="493663" y="787784"/>
                </a:lnTo>
                <a:lnTo>
                  <a:pt x="479980" y="800099"/>
                </a:lnTo>
                <a:lnTo>
                  <a:pt x="471286" y="802997"/>
                </a:lnTo>
                <a:lnTo>
                  <a:pt x="450278" y="805573"/>
                </a:lnTo>
                <a:lnTo>
                  <a:pt x="428384" y="811690"/>
                </a:lnTo>
                <a:lnTo>
                  <a:pt x="411238" y="827386"/>
                </a:lnTo>
                <a:lnTo>
                  <a:pt x="403350" y="851293"/>
                </a:lnTo>
                <a:lnTo>
                  <a:pt x="400211" y="875199"/>
                </a:lnTo>
                <a:lnTo>
                  <a:pt x="395140" y="893874"/>
                </a:lnTo>
                <a:lnTo>
                  <a:pt x="383468" y="915929"/>
                </a:lnTo>
                <a:lnTo>
                  <a:pt x="381054" y="917699"/>
                </a:lnTo>
                <a:lnTo>
                  <a:pt x="378317" y="924300"/>
                </a:lnTo>
                <a:lnTo>
                  <a:pt x="377270" y="936535"/>
                </a:lnTo>
                <a:lnTo>
                  <a:pt x="367611" y="956497"/>
                </a:lnTo>
                <a:lnTo>
                  <a:pt x="353928" y="967766"/>
                </a:lnTo>
                <a:lnTo>
                  <a:pt x="348051" y="983865"/>
                </a:lnTo>
                <a:lnTo>
                  <a:pt x="353766" y="999480"/>
                </a:lnTo>
                <a:lnTo>
                  <a:pt x="357550" y="1025077"/>
                </a:lnTo>
                <a:lnTo>
                  <a:pt x="371475" y="1049708"/>
                </a:lnTo>
                <a:lnTo>
                  <a:pt x="371153" y="1053894"/>
                </a:lnTo>
                <a:lnTo>
                  <a:pt x="365036" y="1065163"/>
                </a:lnTo>
                <a:lnTo>
                  <a:pt x="363989" y="1116356"/>
                </a:lnTo>
                <a:lnTo>
                  <a:pt x="354733" y="1136077"/>
                </a:lnTo>
                <a:lnTo>
                  <a:pt x="352640" y="1144609"/>
                </a:lnTo>
                <a:lnTo>
                  <a:pt x="352237" y="1160064"/>
                </a:lnTo>
                <a:lnTo>
                  <a:pt x="352237" y="1160064"/>
                </a:lnTo>
                <a:lnTo>
                  <a:pt x="341934" y="1154751"/>
                </a:lnTo>
                <a:lnTo>
                  <a:pt x="337024" y="1148151"/>
                </a:lnTo>
                <a:lnTo>
                  <a:pt x="330423" y="1144529"/>
                </a:lnTo>
                <a:lnTo>
                  <a:pt x="322455" y="1142194"/>
                </a:lnTo>
                <a:lnTo>
                  <a:pt x="308127" y="1143804"/>
                </a:lnTo>
                <a:lnTo>
                  <a:pt x="302412" y="1142355"/>
                </a:lnTo>
                <a:lnTo>
                  <a:pt x="291546" y="1126257"/>
                </a:lnTo>
                <a:lnTo>
                  <a:pt x="283577" y="1103236"/>
                </a:lnTo>
                <a:lnTo>
                  <a:pt x="266432" y="1090196"/>
                </a:lnTo>
                <a:lnTo>
                  <a:pt x="265305" y="1076914"/>
                </a:lnTo>
                <a:lnTo>
                  <a:pt x="278506" y="1062345"/>
                </a:lnTo>
                <a:lnTo>
                  <a:pt x="277862" y="1058079"/>
                </a:lnTo>
                <a:lnTo>
                  <a:pt x="246630" y="1042383"/>
                </a:lnTo>
                <a:lnTo>
                  <a:pt x="241640" y="1033931"/>
                </a:lnTo>
                <a:lnTo>
                  <a:pt x="241157" y="1020569"/>
                </a:lnTo>
                <a:lnTo>
                  <a:pt x="235120" y="1007771"/>
                </a:lnTo>
                <a:lnTo>
                  <a:pt x="227553" y="1002217"/>
                </a:lnTo>
                <a:lnTo>
                  <a:pt x="210811" y="999963"/>
                </a:lnTo>
                <a:lnTo>
                  <a:pt x="209201" y="996583"/>
                </a:lnTo>
                <a:lnTo>
                  <a:pt x="211294" y="990867"/>
                </a:lnTo>
                <a:lnTo>
                  <a:pt x="232464" y="970422"/>
                </a:lnTo>
                <a:lnTo>
                  <a:pt x="229485" y="959878"/>
                </a:lnTo>
                <a:lnTo>
                  <a:pt x="235361" y="938306"/>
                </a:lnTo>
                <a:lnTo>
                  <a:pt x="240915" y="926795"/>
                </a:lnTo>
                <a:lnTo>
                  <a:pt x="245504" y="922368"/>
                </a:lnTo>
                <a:lnTo>
                  <a:pt x="256290" y="918021"/>
                </a:lnTo>
                <a:lnTo>
                  <a:pt x="283577" y="915204"/>
                </a:lnTo>
                <a:lnTo>
                  <a:pt x="280437" y="904338"/>
                </a:lnTo>
                <a:lnTo>
                  <a:pt x="285589" y="878177"/>
                </a:lnTo>
                <a:lnTo>
                  <a:pt x="284945" y="864011"/>
                </a:lnTo>
                <a:lnTo>
                  <a:pt x="270456" y="854271"/>
                </a:lnTo>
                <a:lnTo>
                  <a:pt x="236086" y="861837"/>
                </a:lnTo>
                <a:lnTo>
                  <a:pt x="218780" y="872623"/>
                </a:lnTo>
                <a:lnTo>
                  <a:pt x="200508" y="848315"/>
                </a:lnTo>
                <a:lnTo>
                  <a:pt x="193183" y="841473"/>
                </a:lnTo>
                <a:lnTo>
                  <a:pt x="169035" y="808068"/>
                </a:lnTo>
                <a:lnTo>
                  <a:pt x="161952" y="808631"/>
                </a:lnTo>
                <a:lnTo>
                  <a:pt x="155190" y="797040"/>
                </a:lnTo>
                <a:lnTo>
                  <a:pt x="160100" y="787462"/>
                </a:lnTo>
                <a:lnTo>
                  <a:pt x="159215" y="780378"/>
                </a:lnTo>
                <a:lnTo>
                  <a:pt x="157203" y="777642"/>
                </a:lnTo>
                <a:lnTo>
                  <a:pt x="146175" y="775710"/>
                </a:lnTo>
                <a:lnTo>
                  <a:pt x="142794" y="777883"/>
                </a:lnTo>
                <a:lnTo>
                  <a:pt x="127259" y="767178"/>
                </a:lnTo>
                <a:lnTo>
                  <a:pt x="128708" y="761463"/>
                </a:lnTo>
                <a:lnTo>
                  <a:pt x="142875" y="756150"/>
                </a:lnTo>
                <a:lnTo>
                  <a:pt x="156961" y="739729"/>
                </a:lnTo>
                <a:lnTo>
                  <a:pt x="158974" y="726931"/>
                </a:lnTo>
                <a:lnTo>
                  <a:pt x="156720" y="718882"/>
                </a:lnTo>
                <a:lnTo>
                  <a:pt x="159215" y="699885"/>
                </a:lnTo>
                <a:lnTo>
                  <a:pt x="173462" y="650302"/>
                </a:lnTo>
                <a:lnTo>
                  <a:pt x="173543" y="646841"/>
                </a:lnTo>
                <a:lnTo>
                  <a:pt x="168069" y="637664"/>
                </a:lnTo>
                <a:lnTo>
                  <a:pt x="166218" y="628971"/>
                </a:lnTo>
                <a:lnTo>
                  <a:pt x="167908" y="599028"/>
                </a:lnTo>
                <a:lnTo>
                  <a:pt x="162757" y="586954"/>
                </a:lnTo>
                <a:lnTo>
                  <a:pt x="158974" y="558862"/>
                </a:lnTo>
                <a:lnTo>
                  <a:pt x="152212" y="550571"/>
                </a:lnTo>
                <a:lnTo>
                  <a:pt x="124844" y="538980"/>
                </a:lnTo>
                <a:lnTo>
                  <a:pt x="115025" y="538819"/>
                </a:lnTo>
                <a:lnTo>
                  <a:pt x="112770" y="536243"/>
                </a:lnTo>
                <a:lnTo>
                  <a:pt x="112127" y="527953"/>
                </a:lnTo>
                <a:lnTo>
                  <a:pt x="107378" y="522398"/>
                </a:lnTo>
                <a:lnTo>
                  <a:pt x="93372" y="520064"/>
                </a:lnTo>
                <a:lnTo>
                  <a:pt x="85644" y="524250"/>
                </a:lnTo>
                <a:lnTo>
                  <a:pt x="74375" y="523525"/>
                </a:lnTo>
                <a:lnTo>
                  <a:pt x="51998" y="511371"/>
                </a:lnTo>
                <a:lnTo>
                  <a:pt x="45076" y="510888"/>
                </a:lnTo>
                <a:lnTo>
                  <a:pt x="29299" y="515154"/>
                </a:lnTo>
                <a:lnTo>
                  <a:pt x="8210" y="530045"/>
                </a:lnTo>
                <a:lnTo>
                  <a:pt x="3944" y="535197"/>
                </a:lnTo>
                <a:lnTo>
                  <a:pt x="3944" y="535197"/>
                </a:lnTo>
                <a:lnTo>
                  <a:pt x="0" y="534553"/>
                </a:lnTo>
                <a:lnTo>
                  <a:pt x="118405" y="439330"/>
                </a:lnTo>
                <a:lnTo>
                  <a:pt x="137321" y="441181"/>
                </a:lnTo>
                <a:lnTo>
                  <a:pt x="146739" y="433776"/>
                </a:lnTo>
                <a:lnTo>
                  <a:pt x="159215" y="416309"/>
                </a:lnTo>
                <a:lnTo>
                  <a:pt x="162676" y="407052"/>
                </a:lnTo>
                <a:lnTo>
                  <a:pt x="175153" y="397634"/>
                </a:lnTo>
                <a:lnTo>
                  <a:pt x="180143" y="374452"/>
                </a:lnTo>
                <a:lnTo>
                  <a:pt x="189158" y="370750"/>
                </a:lnTo>
                <a:lnTo>
                  <a:pt x="208799" y="352075"/>
                </a:lnTo>
                <a:lnTo>
                  <a:pt x="212582" y="342336"/>
                </a:lnTo>
                <a:lnTo>
                  <a:pt x="214916" y="327042"/>
                </a:lnTo>
                <a:lnTo>
                  <a:pt x="227795" y="289291"/>
                </a:lnTo>
                <a:lnTo>
                  <a:pt x="243572" y="276895"/>
                </a:lnTo>
                <a:lnTo>
                  <a:pt x="255485" y="262728"/>
                </a:lnTo>
                <a:lnTo>
                  <a:pt x="262166" y="251057"/>
                </a:lnTo>
                <a:lnTo>
                  <a:pt x="265868" y="240754"/>
                </a:lnTo>
                <a:lnTo>
                  <a:pt x="264419" y="226104"/>
                </a:lnTo>
                <a:lnTo>
                  <a:pt x="270778" y="219584"/>
                </a:lnTo>
                <a:lnTo>
                  <a:pt x="262407" y="206866"/>
                </a:lnTo>
                <a:lnTo>
                  <a:pt x="292028" y="181994"/>
                </a:lnTo>
                <a:lnTo>
                  <a:pt x="290982" y="168793"/>
                </a:lnTo>
                <a:lnTo>
                  <a:pt x="295007" y="149636"/>
                </a:lnTo>
                <a:lnTo>
                  <a:pt x="309012" y="136998"/>
                </a:lnTo>
                <a:lnTo>
                  <a:pt x="311910" y="131283"/>
                </a:lnTo>
                <a:lnTo>
                  <a:pt x="319155" y="106974"/>
                </a:lnTo>
                <a:lnTo>
                  <a:pt x="319798" y="94015"/>
                </a:lnTo>
                <a:lnTo>
                  <a:pt x="316337" y="89749"/>
                </a:lnTo>
                <a:lnTo>
                  <a:pt x="308368" y="91037"/>
                </a:lnTo>
                <a:lnTo>
                  <a:pt x="306195" y="87093"/>
                </a:lnTo>
                <a:lnTo>
                  <a:pt x="306598" y="82102"/>
                </a:lnTo>
                <a:lnTo>
                  <a:pt x="315774" y="80895"/>
                </a:lnTo>
                <a:lnTo>
                  <a:pt x="320362" y="74938"/>
                </a:lnTo>
                <a:lnTo>
                  <a:pt x="326077" y="39602"/>
                </a:lnTo>
                <a:lnTo>
                  <a:pt x="324789" y="28494"/>
                </a:lnTo>
                <a:lnTo>
                  <a:pt x="328572" y="20203"/>
                </a:lnTo>
                <a:lnTo>
                  <a:pt x="334770" y="16581"/>
                </a:lnTo>
                <a:lnTo>
                  <a:pt x="334770" y="16581"/>
                </a:lnTo>
                <a:lnTo>
                  <a:pt x="339841" y="16581"/>
                </a:lnTo>
                <a:lnTo>
                  <a:pt x="341773" y="14649"/>
                </a:lnTo>
                <a:lnTo>
                  <a:pt x="341290" y="10302"/>
                </a:lnTo>
                <a:lnTo>
                  <a:pt x="344027" y="4266"/>
                </a:lnTo>
                <a:lnTo>
                  <a:pt x="348696" y="0"/>
                </a:lnTo>
                <a:lnTo>
                  <a:pt x="359482" y="7888"/>
                </a:lnTo>
                <a:lnTo>
                  <a:pt x="363104" y="22698"/>
                </a:lnTo>
                <a:lnTo>
                  <a:pt x="372682" y="23664"/>
                </a:lnTo>
                <a:lnTo>
                  <a:pt x="378880" y="12717"/>
                </a:lnTo>
                <a:lnTo>
                  <a:pt x="383790" y="36301"/>
                </a:lnTo>
                <a:lnTo>
                  <a:pt x="391759" y="36623"/>
                </a:lnTo>
                <a:lnTo>
                  <a:pt x="394093" y="32679"/>
                </a:lnTo>
                <a:lnTo>
                  <a:pt x="394657" y="25113"/>
                </a:lnTo>
                <a:lnTo>
                  <a:pt x="401499" y="24791"/>
                </a:lnTo>
                <a:lnTo>
                  <a:pt x="415102" y="29057"/>
                </a:lnTo>
                <a:lnTo>
                  <a:pt x="419127" y="34611"/>
                </a:lnTo>
                <a:lnTo>
                  <a:pt x="407616" y="48295"/>
                </a:lnTo>
                <a:lnTo>
                  <a:pt x="413009" y="53929"/>
                </a:lnTo>
                <a:lnTo>
                  <a:pt x="413170" y="58357"/>
                </a:lnTo>
                <a:lnTo>
                  <a:pt x="422910" y="41936"/>
                </a:lnTo>
                <a:lnTo>
                  <a:pt x="426854" y="29540"/>
                </a:lnTo>
                <a:lnTo>
                  <a:pt x="430476" y="29540"/>
                </a:lnTo>
                <a:lnTo>
                  <a:pt x="433696" y="37750"/>
                </a:lnTo>
                <a:lnTo>
                  <a:pt x="433696" y="42419"/>
                </a:lnTo>
                <a:lnTo>
                  <a:pt x="426693" y="49824"/>
                </a:lnTo>
                <a:lnTo>
                  <a:pt x="424520" y="57793"/>
                </a:lnTo>
                <a:lnTo>
                  <a:pt x="425164" y="79607"/>
                </a:lnTo>
                <a:lnTo>
                  <a:pt x="427257" y="82263"/>
                </a:lnTo>
                <a:lnTo>
                  <a:pt x="431040" y="83229"/>
                </a:lnTo>
                <a:lnTo>
                  <a:pt x="435708" y="82102"/>
                </a:lnTo>
                <a:lnTo>
                  <a:pt x="443436" y="74616"/>
                </a:lnTo>
                <a:lnTo>
                  <a:pt x="439652" y="66567"/>
                </a:lnTo>
                <a:lnTo>
                  <a:pt x="440779" y="61737"/>
                </a:lnTo>
                <a:lnTo>
                  <a:pt x="451404" y="50227"/>
                </a:lnTo>
                <a:lnTo>
                  <a:pt x="459856" y="48214"/>
                </a:lnTo>
                <a:lnTo>
                  <a:pt x="477001" y="52964"/>
                </a:lnTo>
                <a:lnTo>
                  <a:pt x="489075" y="44029"/>
                </a:lnTo>
                <a:lnTo>
                  <a:pt x="489478" y="51434"/>
                </a:lnTo>
                <a:lnTo>
                  <a:pt x="486580" y="53125"/>
                </a:lnTo>
                <a:lnTo>
                  <a:pt x="477484" y="65440"/>
                </a:lnTo>
                <a:lnTo>
                  <a:pt x="482233" y="70109"/>
                </a:lnTo>
                <a:lnTo>
                  <a:pt x="483038" y="67130"/>
                </a:lnTo>
                <a:lnTo>
                  <a:pt x="493100" y="62301"/>
                </a:lnTo>
                <a:lnTo>
                  <a:pt x="497768" y="68660"/>
                </a:lnTo>
                <a:lnTo>
                  <a:pt x="496641" y="78399"/>
                </a:lnTo>
                <a:lnTo>
                  <a:pt x="509762" y="92486"/>
                </a:lnTo>
                <a:lnTo>
                  <a:pt x="516684" y="88944"/>
                </a:lnTo>
                <a:lnTo>
                  <a:pt x="529402" y="94337"/>
                </a:lnTo>
                <a:lnTo>
                  <a:pt x="535600" y="113655"/>
                </a:lnTo>
                <a:lnTo>
                  <a:pt x="534715" y="121302"/>
                </a:lnTo>
                <a:lnTo>
                  <a:pt x="517087" y="143277"/>
                </a:lnTo>
                <a:lnTo>
                  <a:pt x="514028" y="150441"/>
                </a:lnTo>
                <a:lnTo>
                  <a:pt x="514833" y="155753"/>
                </a:lnTo>
                <a:lnTo>
                  <a:pt x="519662" y="147462"/>
                </a:lnTo>
                <a:lnTo>
                  <a:pt x="533749" y="133939"/>
                </a:lnTo>
                <a:lnTo>
                  <a:pt x="540430" y="133698"/>
                </a:lnTo>
                <a:lnTo>
                  <a:pt x="547432" y="140218"/>
                </a:lnTo>
                <a:lnTo>
                  <a:pt x="551618" y="155431"/>
                </a:lnTo>
                <a:lnTo>
                  <a:pt x="549445" y="165332"/>
                </a:lnTo>
                <a:lnTo>
                  <a:pt x="541637" y="166861"/>
                </a:lnTo>
                <a:lnTo>
                  <a:pt x="533346" y="174186"/>
                </a:lnTo>
                <a:lnTo>
                  <a:pt x="524009" y="186179"/>
                </a:lnTo>
                <a:lnTo>
                  <a:pt x="524572" y="192377"/>
                </a:lnTo>
                <a:lnTo>
                  <a:pt x="515235" y="211293"/>
                </a:lnTo>
                <a:lnTo>
                  <a:pt x="510245" y="239627"/>
                </a:lnTo>
                <a:lnTo>
                  <a:pt x="511935" y="242364"/>
                </a:lnTo>
                <a:lnTo>
                  <a:pt x="518938" y="244215"/>
                </a:lnTo>
                <a:close/>
                <a:moveTo>
                  <a:pt x="523124" y="247837"/>
                </a:moveTo>
                <a:lnTo>
                  <a:pt x="522641" y="241478"/>
                </a:lnTo>
                <a:lnTo>
                  <a:pt x="526907" y="229163"/>
                </a:lnTo>
                <a:lnTo>
                  <a:pt x="523607" y="220550"/>
                </a:lnTo>
                <a:lnTo>
                  <a:pt x="524653" y="215237"/>
                </a:lnTo>
                <a:lnTo>
                  <a:pt x="531978" y="205256"/>
                </a:lnTo>
                <a:lnTo>
                  <a:pt x="536405" y="203727"/>
                </a:lnTo>
                <a:lnTo>
                  <a:pt x="536808" y="222643"/>
                </a:lnTo>
                <a:lnTo>
                  <a:pt x="535037" y="233429"/>
                </a:lnTo>
                <a:lnTo>
                  <a:pt x="528597" y="238258"/>
                </a:lnTo>
                <a:lnTo>
                  <a:pt x="523124" y="247837"/>
                </a:lnTo>
                <a:close/>
                <a:moveTo>
                  <a:pt x="472413" y="40487"/>
                </a:moveTo>
                <a:lnTo>
                  <a:pt x="468871" y="36784"/>
                </a:lnTo>
                <a:lnTo>
                  <a:pt x="468227" y="31955"/>
                </a:lnTo>
                <a:lnTo>
                  <a:pt x="474667" y="22940"/>
                </a:lnTo>
                <a:lnTo>
                  <a:pt x="481428" y="22698"/>
                </a:lnTo>
                <a:lnTo>
                  <a:pt x="486902" y="26079"/>
                </a:lnTo>
                <a:lnTo>
                  <a:pt x="487707" y="28816"/>
                </a:lnTo>
                <a:lnTo>
                  <a:pt x="486177" y="31713"/>
                </a:lnTo>
                <a:lnTo>
                  <a:pt x="472413" y="40487"/>
                </a:lnTo>
                <a:close/>
                <a:moveTo>
                  <a:pt x="500586" y="74133"/>
                </a:moveTo>
                <a:lnTo>
                  <a:pt x="498251" y="71718"/>
                </a:lnTo>
                <a:lnTo>
                  <a:pt x="498734" y="67452"/>
                </a:lnTo>
                <a:lnTo>
                  <a:pt x="507267" y="60288"/>
                </a:lnTo>
                <a:lnTo>
                  <a:pt x="511130" y="60852"/>
                </a:lnTo>
                <a:lnTo>
                  <a:pt x="515155" y="67694"/>
                </a:lnTo>
                <a:lnTo>
                  <a:pt x="514028" y="72604"/>
                </a:lnTo>
                <a:lnTo>
                  <a:pt x="510808" y="71235"/>
                </a:lnTo>
                <a:lnTo>
                  <a:pt x="500586" y="74133"/>
                </a:lnTo>
                <a:close/>
                <a:moveTo>
                  <a:pt x="386608" y="35416"/>
                </a:moveTo>
                <a:lnTo>
                  <a:pt x="384917" y="35014"/>
                </a:lnTo>
                <a:lnTo>
                  <a:pt x="392564" y="6198"/>
                </a:lnTo>
                <a:lnTo>
                  <a:pt x="394979" y="6922"/>
                </a:lnTo>
                <a:lnTo>
                  <a:pt x="395220" y="8774"/>
                </a:lnTo>
                <a:lnTo>
                  <a:pt x="391920" y="33404"/>
                </a:lnTo>
                <a:lnTo>
                  <a:pt x="386608" y="35416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2979253" y="2459061"/>
            <a:ext cx="1402589" cy="1141470"/>
          </a:xfrm>
          <a:custGeom>
            <a:avLst/>
            <a:gdLst>
              <a:gd name="connsiteX0" fmla="*/ 1358962 w 1402589"/>
              <a:gd name="connsiteY0" fmla="*/ 485373 h 1141470"/>
              <a:gd name="connsiteX1" fmla="*/ 1351638 w 1402589"/>
              <a:gd name="connsiteY1" fmla="*/ 480945 h 1141470"/>
              <a:gd name="connsiteX2" fmla="*/ 1331192 w 1402589"/>
              <a:gd name="connsiteY2" fmla="*/ 474426 h 1141470"/>
              <a:gd name="connsiteX3" fmla="*/ 1318474 w 1402589"/>
              <a:gd name="connsiteY3" fmla="*/ 475070 h 1141470"/>
              <a:gd name="connsiteX4" fmla="*/ 1309781 w 1402589"/>
              <a:gd name="connsiteY4" fmla="*/ 477645 h 1141470"/>
              <a:gd name="connsiteX5" fmla="*/ 1303020 w 1402589"/>
              <a:gd name="connsiteY5" fmla="*/ 482555 h 1141470"/>
              <a:gd name="connsiteX6" fmla="*/ 1285472 w 1402589"/>
              <a:gd name="connsiteY6" fmla="*/ 484890 h 1141470"/>
              <a:gd name="connsiteX7" fmla="*/ 1274687 w 1402589"/>
              <a:gd name="connsiteY7" fmla="*/ 483843 h 1141470"/>
              <a:gd name="connsiteX8" fmla="*/ 1288129 w 1402589"/>
              <a:gd name="connsiteY8" fmla="*/ 502115 h 1141470"/>
              <a:gd name="connsiteX9" fmla="*/ 1287968 w 1402589"/>
              <a:gd name="connsiteY9" fmla="*/ 508635 h 1141470"/>
              <a:gd name="connsiteX10" fmla="*/ 1278872 w 1402589"/>
              <a:gd name="connsiteY10" fmla="*/ 507750 h 1141470"/>
              <a:gd name="connsiteX11" fmla="*/ 1270420 w 1402589"/>
              <a:gd name="connsiteY11" fmla="*/ 501793 h 1141470"/>
              <a:gd name="connsiteX12" fmla="*/ 1267925 w 1402589"/>
              <a:gd name="connsiteY12" fmla="*/ 501954 h 1141470"/>
              <a:gd name="connsiteX13" fmla="*/ 1250458 w 1402589"/>
              <a:gd name="connsiteY13" fmla="*/ 512499 h 1141470"/>
              <a:gd name="connsiteX14" fmla="*/ 1241040 w 1402589"/>
              <a:gd name="connsiteY14" fmla="*/ 528034 h 1141470"/>
              <a:gd name="connsiteX15" fmla="*/ 1243455 w 1402589"/>
              <a:gd name="connsiteY15" fmla="*/ 533668 h 1141470"/>
              <a:gd name="connsiteX16" fmla="*/ 1254160 w 1402589"/>
              <a:gd name="connsiteY16" fmla="*/ 539061 h 1141470"/>
              <a:gd name="connsiteX17" fmla="*/ 1258346 w 1402589"/>
              <a:gd name="connsiteY17" fmla="*/ 544374 h 1141470"/>
              <a:gd name="connsiteX18" fmla="*/ 1258105 w 1402589"/>
              <a:gd name="connsiteY18" fmla="*/ 559829 h 1141470"/>
              <a:gd name="connsiteX19" fmla="*/ 1255690 w 1402589"/>
              <a:gd name="connsiteY19" fmla="*/ 572225 h 1141470"/>
              <a:gd name="connsiteX20" fmla="*/ 1257380 w 1402589"/>
              <a:gd name="connsiteY20" fmla="*/ 575525 h 1141470"/>
              <a:gd name="connsiteX21" fmla="*/ 1267925 w 1402589"/>
              <a:gd name="connsiteY21" fmla="*/ 578342 h 1141470"/>
              <a:gd name="connsiteX22" fmla="*/ 1269293 w 1402589"/>
              <a:gd name="connsiteY22" fmla="*/ 592187 h 1141470"/>
              <a:gd name="connsiteX23" fmla="*/ 1266717 w 1402589"/>
              <a:gd name="connsiteY23" fmla="*/ 595568 h 1141470"/>
              <a:gd name="connsiteX24" fmla="*/ 1259071 w 1402589"/>
              <a:gd name="connsiteY24" fmla="*/ 597499 h 1141470"/>
              <a:gd name="connsiteX25" fmla="*/ 1251263 w 1402589"/>
              <a:gd name="connsiteY25" fmla="*/ 597258 h 1141470"/>
              <a:gd name="connsiteX26" fmla="*/ 1244824 w 1402589"/>
              <a:gd name="connsiteY26" fmla="*/ 594441 h 1141470"/>
              <a:gd name="connsiteX27" fmla="*/ 1232911 w 1402589"/>
              <a:gd name="connsiteY27" fmla="*/ 595165 h 1141470"/>
              <a:gd name="connsiteX28" fmla="*/ 1229449 w 1402589"/>
              <a:gd name="connsiteY28" fmla="*/ 599592 h 1141470"/>
              <a:gd name="connsiteX29" fmla="*/ 1233394 w 1402589"/>
              <a:gd name="connsiteY29" fmla="*/ 605307 h 1141470"/>
              <a:gd name="connsiteX30" fmla="*/ 1239511 w 1402589"/>
              <a:gd name="connsiteY30" fmla="*/ 607561 h 1141470"/>
              <a:gd name="connsiteX31" fmla="*/ 1243133 w 1402589"/>
              <a:gd name="connsiteY31" fmla="*/ 605227 h 1141470"/>
              <a:gd name="connsiteX32" fmla="*/ 1247319 w 1402589"/>
              <a:gd name="connsiteY32" fmla="*/ 605951 h 1141470"/>
              <a:gd name="connsiteX33" fmla="*/ 1256173 w 1402589"/>
              <a:gd name="connsiteY33" fmla="*/ 616174 h 1141470"/>
              <a:gd name="connsiteX34" fmla="*/ 1266396 w 1402589"/>
              <a:gd name="connsiteY34" fmla="*/ 638792 h 1141470"/>
              <a:gd name="connsiteX35" fmla="*/ 1268730 w 1402589"/>
              <a:gd name="connsiteY35" fmla="*/ 658352 h 1141470"/>
              <a:gd name="connsiteX36" fmla="*/ 1264383 w 1402589"/>
              <a:gd name="connsiteY36" fmla="*/ 682258 h 1141470"/>
              <a:gd name="connsiteX37" fmla="*/ 1250619 w 1402589"/>
              <a:gd name="connsiteY37" fmla="*/ 699081 h 1141470"/>
              <a:gd name="connsiteX38" fmla="*/ 1240638 w 1402589"/>
              <a:gd name="connsiteY38" fmla="*/ 706004 h 1141470"/>
              <a:gd name="connsiteX39" fmla="*/ 1238545 w 1402589"/>
              <a:gd name="connsiteY39" fmla="*/ 709546 h 1141470"/>
              <a:gd name="connsiteX40" fmla="*/ 1236613 w 1402589"/>
              <a:gd name="connsiteY40" fmla="*/ 723390 h 1141470"/>
              <a:gd name="connsiteX41" fmla="*/ 1229530 w 1402589"/>
              <a:gd name="connsiteY41" fmla="*/ 741823 h 1141470"/>
              <a:gd name="connsiteX42" fmla="*/ 1220595 w 1402589"/>
              <a:gd name="connsiteY42" fmla="*/ 752046 h 1141470"/>
              <a:gd name="connsiteX43" fmla="*/ 1212787 w 1402589"/>
              <a:gd name="connsiteY43" fmla="*/ 778126 h 1141470"/>
              <a:gd name="connsiteX44" fmla="*/ 1208360 w 1402589"/>
              <a:gd name="connsiteY44" fmla="*/ 780701 h 1141470"/>
              <a:gd name="connsiteX45" fmla="*/ 1166906 w 1402589"/>
              <a:gd name="connsiteY45" fmla="*/ 780460 h 1141470"/>
              <a:gd name="connsiteX46" fmla="*/ 1153062 w 1402589"/>
              <a:gd name="connsiteY46" fmla="*/ 797041 h 1141470"/>
              <a:gd name="connsiteX47" fmla="*/ 1151774 w 1402589"/>
              <a:gd name="connsiteY47" fmla="*/ 800422 h 1141470"/>
              <a:gd name="connsiteX48" fmla="*/ 1156523 w 1402589"/>
              <a:gd name="connsiteY48" fmla="*/ 825536 h 1141470"/>
              <a:gd name="connsiteX49" fmla="*/ 1151935 w 1402589"/>
              <a:gd name="connsiteY49" fmla="*/ 836000 h 1141470"/>
              <a:gd name="connsiteX50" fmla="*/ 1148393 w 1402589"/>
              <a:gd name="connsiteY50" fmla="*/ 854835 h 1141470"/>
              <a:gd name="connsiteX51" fmla="*/ 1150727 w 1402589"/>
              <a:gd name="connsiteY51" fmla="*/ 855962 h 1141470"/>
              <a:gd name="connsiteX52" fmla="*/ 1150727 w 1402589"/>
              <a:gd name="connsiteY52" fmla="*/ 855962 h 1141470"/>
              <a:gd name="connsiteX53" fmla="*/ 1130363 w 1402589"/>
              <a:gd name="connsiteY53" fmla="*/ 874878 h 1141470"/>
              <a:gd name="connsiteX54" fmla="*/ 1120381 w 1402589"/>
              <a:gd name="connsiteY54" fmla="*/ 877051 h 1141470"/>
              <a:gd name="connsiteX55" fmla="*/ 1115874 w 1402589"/>
              <a:gd name="connsiteY55" fmla="*/ 881076 h 1141470"/>
              <a:gd name="connsiteX56" fmla="*/ 1121830 w 1402589"/>
              <a:gd name="connsiteY56" fmla="*/ 886710 h 1141470"/>
              <a:gd name="connsiteX57" fmla="*/ 1102834 w 1402589"/>
              <a:gd name="connsiteY57" fmla="*/ 935409 h 1141470"/>
              <a:gd name="connsiteX58" fmla="*/ 1087540 w 1402589"/>
              <a:gd name="connsiteY58" fmla="*/ 965272 h 1141470"/>
              <a:gd name="connsiteX59" fmla="*/ 1086816 w 1402589"/>
              <a:gd name="connsiteY59" fmla="*/ 971309 h 1141470"/>
              <a:gd name="connsiteX60" fmla="*/ 1098407 w 1402589"/>
              <a:gd name="connsiteY60" fmla="*/ 972355 h 1141470"/>
              <a:gd name="connsiteX61" fmla="*/ 1100741 w 1402589"/>
              <a:gd name="connsiteY61" fmla="*/ 977265 h 1141470"/>
              <a:gd name="connsiteX62" fmla="*/ 1099051 w 1402589"/>
              <a:gd name="connsiteY62" fmla="*/ 981451 h 1141470"/>
              <a:gd name="connsiteX63" fmla="*/ 1078686 w 1402589"/>
              <a:gd name="connsiteY63" fmla="*/ 989339 h 1141470"/>
              <a:gd name="connsiteX64" fmla="*/ 1002137 w 1402589"/>
              <a:gd name="connsiteY64" fmla="*/ 1025802 h 1141470"/>
              <a:gd name="connsiteX65" fmla="*/ 991110 w 1402589"/>
              <a:gd name="connsiteY65" fmla="*/ 1027412 h 1141470"/>
              <a:gd name="connsiteX66" fmla="*/ 991271 w 1402589"/>
              <a:gd name="connsiteY66" fmla="*/ 1023710 h 1141470"/>
              <a:gd name="connsiteX67" fmla="*/ 987326 w 1402589"/>
              <a:gd name="connsiteY67" fmla="*/ 1022341 h 1141470"/>
              <a:gd name="connsiteX68" fmla="*/ 966962 w 1402589"/>
              <a:gd name="connsiteY68" fmla="*/ 1020168 h 1141470"/>
              <a:gd name="connsiteX69" fmla="*/ 962374 w 1402589"/>
              <a:gd name="connsiteY69" fmla="*/ 1020651 h 1141470"/>
              <a:gd name="connsiteX70" fmla="*/ 949334 w 1402589"/>
              <a:gd name="connsiteY70" fmla="*/ 1028217 h 1141470"/>
              <a:gd name="connsiteX71" fmla="*/ 939272 w 1402589"/>
              <a:gd name="connsiteY71" fmla="*/ 1029505 h 1141470"/>
              <a:gd name="connsiteX72" fmla="*/ 913514 w 1402589"/>
              <a:gd name="connsiteY72" fmla="*/ 1030149 h 1141470"/>
              <a:gd name="connsiteX73" fmla="*/ 910617 w 1402589"/>
              <a:gd name="connsiteY73" fmla="*/ 1027573 h 1141470"/>
              <a:gd name="connsiteX74" fmla="*/ 906512 w 1402589"/>
              <a:gd name="connsiteY74" fmla="*/ 1028217 h 1141470"/>
              <a:gd name="connsiteX75" fmla="*/ 873509 w 1402589"/>
              <a:gd name="connsiteY75" fmla="*/ 1042545 h 1141470"/>
              <a:gd name="connsiteX76" fmla="*/ 865058 w 1402589"/>
              <a:gd name="connsiteY76" fmla="*/ 1048743 h 1141470"/>
              <a:gd name="connsiteX77" fmla="*/ 851293 w 1402589"/>
              <a:gd name="connsiteY77" fmla="*/ 1054941 h 1141470"/>
              <a:gd name="connsiteX78" fmla="*/ 847269 w 1402589"/>
              <a:gd name="connsiteY78" fmla="*/ 1052687 h 1141470"/>
              <a:gd name="connsiteX79" fmla="*/ 826421 w 1402589"/>
              <a:gd name="connsiteY79" fmla="*/ 1054055 h 1141470"/>
              <a:gd name="connsiteX80" fmla="*/ 802998 w 1402589"/>
              <a:gd name="connsiteY80" fmla="*/ 1064841 h 1141470"/>
              <a:gd name="connsiteX81" fmla="*/ 783518 w 1402589"/>
              <a:gd name="connsiteY81" fmla="*/ 1070798 h 1141470"/>
              <a:gd name="connsiteX82" fmla="*/ 778045 w 1402589"/>
              <a:gd name="connsiteY82" fmla="*/ 1074742 h 1141470"/>
              <a:gd name="connsiteX83" fmla="*/ 778045 w 1402589"/>
              <a:gd name="connsiteY83" fmla="*/ 1074742 h 1141470"/>
              <a:gd name="connsiteX84" fmla="*/ 767983 w 1402589"/>
              <a:gd name="connsiteY84" fmla="*/ 1080618 h 1141470"/>
              <a:gd name="connsiteX85" fmla="*/ 750275 w 1402589"/>
              <a:gd name="connsiteY85" fmla="*/ 1082389 h 1141470"/>
              <a:gd name="connsiteX86" fmla="*/ 734740 w 1402589"/>
              <a:gd name="connsiteY86" fmla="*/ 1090599 h 1141470"/>
              <a:gd name="connsiteX87" fmla="*/ 724839 w 1402589"/>
              <a:gd name="connsiteY87" fmla="*/ 1100580 h 1141470"/>
              <a:gd name="connsiteX88" fmla="*/ 710431 w 1402589"/>
              <a:gd name="connsiteY88" fmla="*/ 1105973 h 1141470"/>
              <a:gd name="connsiteX89" fmla="*/ 691273 w 1402589"/>
              <a:gd name="connsiteY89" fmla="*/ 1107986 h 1141470"/>
              <a:gd name="connsiteX90" fmla="*/ 672438 w 1402589"/>
              <a:gd name="connsiteY90" fmla="*/ 1107342 h 1141470"/>
              <a:gd name="connsiteX91" fmla="*/ 672358 w 1402589"/>
              <a:gd name="connsiteY91" fmla="*/ 1103398 h 1141470"/>
              <a:gd name="connsiteX92" fmla="*/ 675175 w 1402589"/>
              <a:gd name="connsiteY92" fmla="*/ 1099454 h 1141470"/>
              <a:gd name="connsiteX93" fmla="*/ 674450 w 1402589"/>
              <a:gd name="connsiteY93" fmla="*/ 1096636 h 1141470"/>
              <a:gd name="connsiteX94" fmla="*/ 664872 w 1402589"/>
              <a:gd name="connsiteY94" fmla="*/ 1099292 h 1141470"/>
              <a:gd name="connsiteX95" fmla="*/ 663423 w 1402589"/>
              <a:gd name="connsiteY95" fmla="*/ 1117806 h 1141470"/>
              <a:gd name="connsiteX96" fmla="*/ 665355 w 1402589"/>
              <a:gd name="connsiteY96" fmla="*/ 1119657 h 1141470"/>
              <a:gd name="connsiteX97" fmla="*/ 664952 w 1402589"/>
              <a:gd name="connsiteY97" fmla="*/ 1126419 h 1141470"/>
              <a:gd name="connsiteX98" fmla="*/ 658915 w 1402589"/>
              <a:gd name="connsiteY98" fmla="*/ 1134307 h 1141470"/>
              <a:gd name="connsiteX99" fmla="*/ 648451 w 1402589"/>
              <a:gd name="connsiteY99" fmla="*/ 1136883 h 1141470"/>
              <a:gd name="connsiteX100" fmla="*/ 643863 w 1402589"/>
              <a:gd name="connsiteY100" fmla="*/ 1133422 h 1141470"/>
              <a:gd name="connsiteX101" fmla="*/ 614805 w 1402589"/>
              <a:gd name="connsiteY101" fmla="*/ 1141471 h 1141470"/>
              <a:gd name="connsiteX102" fmla="*/ 613276 w 1402589"/>
              <a:gd name="connsiteY102" fmla="*/ 1137205 h 1141470"/>
              <a:gd name="connsiteX103" fmla="*/ 597097 w 1402589"/>
              <a:gd name="connsiteY103" fmla="*/ 1139137 h 1141470"/>
              <a:gd name="connsiteX104" fmla="*/ 588082 w 1402589"/>
              <a:gd name="connsiteY104" fmla="*/ 1137124 h 1141470"/>
              <a:gd name="connsiteX105" fmla="*/ 571741 w 1402589"/>
              <a:gd name="connsiteY105" fmla="*/ 1110481 h 1141470"/>
              <a:gd name="connsiteX106" fmla="*/ 581562 w 1402589"/>
              <a:gd name="connsiteY106" fmla="*/ 1104766 h 1141470"/>
              <a:gd name="connsiteX107" fmla="*/ 577376 w 1402589"/>
              <a:gd name="connsiteY107" fmla="*/ 1091002 h 1141470"/>
              <a:gd name="connsiteX108" fmla="*/ 562887 w 1402589"/>
              <a:gd name="connsiteY108" fmla="*/ 1084321 h 1141470"/>
              <a:gd name="connsiteX109" fmla="*/ 548479 w 1402589"/>
              <a:gd name="connsiteY109" fmla="*/ 1074420 h 1141470"/>
              <a:gd name="connsiteX110" fmla="*/ 542764 w 1402589"/>
              <a:gd name="connsiteY110" fmla="*/ 1061461 h 1141470"/>
              <a:gd name="connsiteX111" fmla="*/ 547030 w 1402589"/>
              <a:gd name="connsiteY111" fmla="*/ 1048904 h 1141470"/>
              <a:gd name="connsiteX112" fmla="*/ 548559 w 1402589"/>
              <a:gd name="connsiteY112" fmla="*/ 1021134 h 1141470"/>
              <a:gd name="connsiteX113" fmla="*/ 546467 w 1402589"/>
              <a:gd name="connsiteY113" fmla="*/ 997469 h 1141470"/>
              <a:gd name="connsiteX114" fmla="*/ 561438 w 1402589"/>
              <a:gd name="connsiteY114" fmla="*/ 975575 h 1141470"/>
              <a:gd name="connsiteX115" fmla="*/ 567073 w 1402589"/>
              <a:gd name="connsiteY115" fmla="*/ 958027 h 1141470"/>
              <a:gd name="connsiteX116" fmla="*/ 567475 w 1402589"/>
              <a:gd name="connsiteY116" fmla="*/ 947805 h 1141470"/>
              <a:gd name="connsiteX117" fmla="*/ 565624 w 1402589"/>
              <a:gd name="connsiteY117" fmla="*/ 944826 h 1141470"/>
              <a:gd name="connsiteX118" fmla="*/ 535841 w 1402589"/>
              <a:gd name="connsiteY118" fmla="*/ 934202 h 1141470"/>
              <a:gd name="connsiteX119" fmla="*/ 527792 w 1402589"/>
              <a:gd name="connsiteY119" fmla="*/ 934604 h 1141470"/>
              <a:gd name="connsiteX120" fmla="*/ 525538 w 1402589"/>
              <a:gd name="connsiteY120" fmla="*/ 937502 h 1141470"/>
              <a:gd name="connsiteX121" fmla="*/ 519260 w 1402589"/>
              <a:gd name="connsiteY121" fmla="*/ 939997 h 1141470"/>
              <a:gd name="connsiteX122" fmla="*/ 506301 w 1402589"/>
              <a:gd name="connsiteY122" fmla="*/ 940399 h 1141470"/>
              <a:gd name="connsiteX123" fmla="*/ 506542 w 1402589"/>
              <a:gd name="connsiteY123" fmla="*/ 933557 h 1141470"/>
              <a:gd name="connsiteX124" fmla="*/ 499861 w 1402589"/>
              <a:gd name="connsiteY124" fmla="*/ 917539 h 1141470"/>
              <a:gd name="connsiteX125" fmla="*/ 489397 w 1402589"/>
              <a:gd name="connsiteY125" fmla="*/ 903131 h 1141470"/>
              <a:gd name="connsiteX126" fmla="*/ 486419 w 1402589"/>
              <a:gd name="connsiteY126" fmla="*/ 885342 h 1141470"/>
              <a:gd name="connsiteX127" fmla="*/ 483924 w 1402589"/>
              <a:gd name="connsiteY127" fmla="*/ 880352 h 1141470"/>
              <a:gd name="connsiteX128" fmla="*/ 477565 w 1402589"/>
              <a:gd name="connsiteY128" fmla="*/ 874395 h 1141470"/>
              <a:gd name="connsiteX129" fmla="*/ 479094 w 1402589"/>
              <a:gd name="connsiteY129" fmla="*/ 858779 h 1141470"/>
              <a:gd name="connsiteX130" fmla="*/ 491329 w 1402589"/>
              <a:gd name="connsiteY130" fmla="*/ 842439 h 1141470"/>
              <a:gd name="connsiteX131" fmla="*/ 491812 w 1402589"/>
              <a:gd name="connsiteY131" fmla="*/ 837932 h 1141470"/>
              <a:gd name="connsiteX132" fmla="*/ 488592 w 1402589"/>
              <a:gd name="connsiteY132" fmla="*/ 825455 h 1141470"/>
              <a:gd name="connsiteX133" fmla="*/ 473459 w 1402589"/>
              <a:gd name="connsiteY133" fmla="*/ 815716 h 1141470"/>
              <a:gd name="connsiteX134" fmla="*/ 468791 w 1402589"/>
              <a:gd name="connsiteY134" fmla="*/ 810806 h 1141470"/>
              <a:gd name="connsiteX135" fmla="*/ 471125 w 1402589"/>
              <a:gd name="connsiteY135" fmla="*/ 791729 h 1141470"/>
              <a:gd name="connsiteX136" fmla="*/ 475713 w 1402589"/>
              <a:gd name="connsiteY136" fmla="*/ 783599 h 1141470"/>
              <a:gd name="connsiteX137" fmla="*/ 474103 w 1402589"/>
              <a:gd name="connsiteY137" fmla="*/ 775228 h 1141470"/>
              <a:gd name="connsiteX138" fmla="*/ 447782 w 1402589"/>
              <a:gd name="connsiteY138" fmla="*/ 748263 h 1141470"/>
              <a:gd name="connsiteX139" fmla="*/ 437318 w 1402589"/>
              <a:gd name="connsiteY139" fmla="*/ 750597 h 1141470"/>
              <a:gd name="connsiteX140" fmla="*/ 430476 w 1402589"/>
              <a:gd name="connsiteY140" fmla="*/ 755749 h 1141470"/>
              <a:gd name="connsiteX141" fmla="*/ 417195 w 1402589"/>
              <a:gd name="connsiteY141" fmla="*/ 749470 h 1141470"/>
              <a:gd name="connsiteX142" fmla="*/ 398038 w 1402589"/>
              <a:gd name="connsiteY142" fmla="*/ 750355 h 1141470"/>
              <a:gd name="connsiteX143" fmla="*/ 395542 w 1402589"/>
              <a:gd name="connsiteY143" fmla="*/ 755266 h 1141470"/>
              <a:gd name="connsiteX144" fmla="*/ 397152 w 1402589"/>
              <a:gd name="connsiteY144" fmla="*/ 758968 h 1141470"/>
              <a:gd name="connsiteX145" fmla="*/ 393611 w 1402589"/>
              <a:gd name="connsiteY145" fmla="*/ 766937 h 1141470"/>
              <a:gd name="connsiteX146" fmla="*/ 371233 w 1402589"/>
              <a:gd name="connsiteY146" fmla="*/ 772411 h 1141470"/>
              <a:gd name="connsiteX147" fmla="*/ 362299 w 1402589"/>
              <a:gd name="connsiteY147" fmla="*/ 768949 h 1141470"/>
              <a:gd name="connsiteX148" fmla="*/ 350144 w 1402589"/>
              <a:gd name="connsiteY148" fmla="*/ 757278 h 1141470"/>
              <a:gd name="connsiteX149" fmla="*/ 342014 w 1402589"/>
              <a:gd name="connsiteY149" fmla="*/ 767340 h 1141470"/>
              <a:gd name="connsiteX150" fmla="*/ 276171 w 1402589"/>
              <a:gd name="connsiteY150" fmla="*/ 772813 h 1141470"/>
              <a:gd name="connsiteX151" fmla="*/ 272468 w 1402589"/>
              <a:gd name="connsiteY151" fmla="*/ 776677 h 1141470"/>
              <a:gd name="connsiteX152" fmla="*/ 268605 w 1402589"/>
              <a:gd name="connsiteY152" fmla="*/ 786255 h 1141470"/>
              <a:gd name="connsiteX153" fmla="*/ 270778 w 1402589"/>
              <a:gd name="connsiteY153" fmla="*/ 806700 h 1141470"/>
              <a:gd name="connsiteX154" fmla="*/ 267478 w 1402589"/>
              <a:gd name="connsiteY154" fmla="*/ 810242 h 1141470"/>
              <a:gd name="connsiteX155" fmla="*/ 257899 w 1402589"/>
              <a:gd name="connsiteY155" fmla="*/ 806057 h 1141470"/>
              <a:gd name="connsiteX156" fmla="*/ 257819 w 1402589"/>
              <a:gd name="connsiteY156" fmla="*/ 783680 h 1141470"/>
              <a:gd name="connsiteX157" fmla="*/ 255807 w 1402589"/>
              <a:gd name="connsiteY157" fmla="*/ 775952 h 1141470"/>
              <a:gd name="connsiteX158" fmla="*/ 252909 w 1402589"/>
              <a:gd name="connsiteY158" fmla="*/ 772813 h 1141470"/>
              <a:gd name="connsiteX159" fmla="*/ 248401 w 1402589"/>
              <a:gd name="connsiteY159" fmla="*/ 772411 h 1141470"/>
              <a:gd name="connsiteX160" fmla="*/ 246308 w 1402589"/>
              <a:gd name="connsiteY160" fmla="*/ 773940 h 1141470"/>
              <a:gd name="connsiteX161" fmla="*/ 243008 w 1402589"/>
              <a:gd name="connsiteY161" fmla="*/ 783036 h 1141470"/>
              <a:gd name="connsiteX162" fmla="*/ 237615 w 1402589"/>
              <a:gd name="connsiteY162" fmla="*/ 790602 h 1141470"/>
              <a:gd name="connsiteX163" fmla="*/ 233268 w 1402589"/>
              <a:gd name="connsiteY163" fmla="*/ 793178 h 1141470"/>
              <a:gd name="connsiteX164" fmla="*/ 228278 w 1402589"/>
              <a:gd name="connsiteY164" fmla="*/ 793017 h 1141470"/>
              <a:gd name="connsiteX165" fmla="*/ 218538 w 1402589"/>
              <a:gd name="connsiteY165" fmla="*/ 776113 h 1141470"/>
              <a:gd name="connsiteX166" fmla="*/ 215882 w 1402589"/>
              <a:gd name="connsiteY166" fmla="*/ 764683 h 1141470"/>
              <a:gd name="connsiteX167" fmla="*/ 217009 w 1402589"/>
              <a:gd name="connsiteY167" fmla="*/ 757358 h 1141470"/>
              <a:gd name="connsiteX168" fmla="*/ 203486 w 1402589"/>
              <a:gd name="connsiteY168" fmla="*/ 750999 h 1141470"/>
              <a:gd name="connsiteX169" fmla="*/ 185939 w 1402589"/>
              <a:gd name="connsiteY169" fmla="*/ 739569 h 1141470"/>
              <a:gd name="connsiteX170" fmla="*/ 169921 w 1402589"/>
              <a:gd name="connsiteY170" fmla="*/ 744318 h 1141470"/>
              <a:gd name="connsiteX171" fmla="*/ 156881 w 1402589"/>
              <a:gd name="connsiteY171" fmla="*/ 742548 h 1141470"/>
              <a:gd name="connsiteX172" fmla="*/ 143438 w 1402589"/>
              <a:gd name="connsiteY172" fmla="*/ 745365 h 1141470"/>
              <a:gd name="connsiteX173" fmla="*/ 108907 w 1402589"/>
              <a:gd name="connsiteY173" fmla="*/ 737638 h 1141470"/>
              <a:gd name="connsiteX174" fmla="*/ 88381 w 1402589"/>
              <a:gd name="connsiteY174" fmla="*/ 736994 h 1141470"/>
              <a:gd name="connsiteX175" fmla="*/ 74456 w 1402589"/>
              <a:gd name="connsiteY175" fmla="*/ 724517 h 1141470"/>
              <a:gd name="connsiteX176" fmla="*/ 68419 w 1402589"/>
              <a:gd name="connsiteY176" fmla="*/ 723390 h 1141470"/>
              <a:gd name="connsiteX177" fmla="*/ 56345 w 1402589"/>
              <a:gd name="connsiteY177" fmla="*/ 728300 h 1141470"/>
              <a:gd name="connsiteX178" fmla="*/ 44834 w 1402589"/>
              <a:gd name="connsiteY178" fmla="*/ 741904 h 1141470"/>
              <a:gd name="connsiteX179" fmla="*/ 29380 w 1402589"/>
              <a:gd name="connsiteY179" fmla="*/ 744882 h 1141470"/>
              <a:gd name="connsiteX180" fmla="*/ 12074 w 1402589"/>
              <a:gd name="connsiteY180" fmla="*/ 753817 h 1141470"/>
              <a:gd name="connsiteX181" fmla="*/ 2254 w 1402589"/>
              <a:gd name="connsiteY181" fmla="*/ 762913 h 1141470"/>
              <a:gd name="connsiteX182" fmla="*/ 2254 w 1402589"/>
              <a:gd name="connsiteY182" fmla="*/ 762913 h 1141470"/>
              <a:gd name="connsiteX183" fmla="*/ 4749 w 1402589"/>
              <a:gd name="connsiteY183" fmla="*/ 741823 h 1141470"/>
              <a:gd name="connsiteX184" fmla="*/ 0 w 1402589"/>
              <a:gd name="connsiteY184" fmla="*/ 715985 h 1141470"/>
              <a:gd name="connsiteX185" fmla="*/ 7969 w 1402589"/>
              <a:gd name="connsiteY185" fmla="*/ 682339 h 1141470"/>
              <a:gd name="connsiteX186" fmla="*/ 12637 w 1402589"/>
              <a:gd name="connsiteY186" fmla="*/ 680327 h 1141470"/>
              <a:gd name="connsiteX187" fmla="*/ 12637 w 1402589"/>
              <a:gd name="connsiteY187" fmla="*/ 680327 h 1141470"/>
              <a:gd name="connsiteX188" fmla="*/ 19560 w 1402589"/>
              <a:gd name="connsiteY188" fmla="*/ 684029 h 1141470"/>
              <a:gd name="connsiteX189" fmla="*/ 22457 w 1402589"/>
              <a:gd name="connsiteY189" fmla="*/ 682178 h 1141470"/>
              <a:gd name="connsiteX190" fmla="*/ 22538 w 1402589"/>
              <a:gd name="connsiteY190" fmla="*/ 679441 h 1141470"/>
              <a:gd name="connsiteX191" fmla="*/ 18030 w 1402589"/>
              <a:gd name="connsiteY191" fmla="*/ 674531 h 1141470"/>
              <a:gd name="connsiteX192" fmla="*/ 22619 w 1402589"/>
              <a:gd name="connsiteY192" fmla="*/ 659238 h 1141470"/>
              <a:gd name="connsiteX193" fmla="*/ 35819 w 1402589"/>
              <a:gd name="connsiteY193" fmla="*/ 642334 h 1141470"/>
              <a:gd name="connsiteX194" fmla="*/ 43386 w 1402589"/>
              <a:gd name="connsiteY194" fmla="*/ 636378 h 1141470"/>
              <a:gd name="connsiteX195" fmla="*/ 47008 w 1402589"/>
              <a:gd name="connsiteY195" fmla="*/ 635251 h 1141470"/>
              <a:gd name="connsiteX196" fmla="*/ 53769 w 1402589"/>
              <a:gd name="connsiteY196" fmla="*/ 636538 h 1141470"/>
              <a:gd name="connsiteX197" fmla="*/ 60370 w 1402589"/>
              <a:gd name="connsiteY197" fmla="*/ 634285 h 1141470"/>
              <a:gd name="connsiteX198" fmla="*/ 67131 w 1402589"/>
              <a:gd name="connsiteY198" fmla="*/ 623820 h 1141470"/>
              <a:gd name="connsiteX199" fmla="*/ 66648 w 1402589"/>
              <a:gd name="connsiteY199" fmla="*/ 615771 h 1141470"/>
              <a:gd name="connsiteX200" fmla="*/ 76388 w 1402589"/>
              <a:gd name="connsiteY200" fmla="*/ 595970 h 1141470"/>
              <a:gd name="connsiteX201" fmla="*/ 87737 w 1402589"/>
              <a:gd name="connsiteY201" fmla="*/ 579066 h 1141470"/>
              <a:gd name="connsiteX202" fmla="*/ 105687 w 1402589"/>
              <a:gd name="connsiteY202" fmla="*/ 574720 h 1141470"/>
              <a:gd name="connsiteX203" fmla="*/ 125649 w 1402589"/>
              <a:gd name="connsiteY203" fmla="*/ 566992 h 1141470"/>
              <a:gd name="connsiteX204" fmla="*/ 155512 w 1402589"/>
              <a:gd name="connsiteY204" fmla="*/ 571983 h 1141470"/>
              <a:gd name="connsiteX205" fmla="*/ 181189 w 1402589"/>
              <a:gd name="connsiteY205" fmla="*/ 558782 h 1141470"/>
              <a:gd name="connsiteX206" fmla="*/ 193425 w 1402589"/>
              <a:gd name="connsiteY206" fmla="*/ 561197 h 1141470"/>
              <a:gd name="connsiteX207" fmla="*/ 203969 w 1402589"/>
              <a:gd name="connsiteY207" fmla="*/ 572627 h 1141470"/>
              <a:gd name="connsiteX208" fmla="*/ 206625 w 1402589"/>
              <a:gd name="connsiteY208" fmla="*/ 572627 h 1141470"/>
              <a:gd name="connsiteX209" fmla="*/ 230049 w 1402589"/>
              <a:gd name="connsiteY209" fmla="*/ 549123 h 1141470"/>
              <a:gd name="connsiteX210" fmla="*/ 263292 w 1402589"/>
              <a:gd name="connsiteY210" fmla="*/ 527873 h 1141470"/>
              <a:gd name="connsiteX211" fmla="*/ 279472 w 1402589"/>
              <a:gd name="connsiteY211" fmla="*/ 535037 h 1141470"/>
              <a:gd name="connsiteX212" fmla="*/ 310542 w 1402589"/>
              <a:gd name="connsiteY212" fmla="*/ 533749 h 1141470"/>
              <a:gd name="connsiteX213" fmla="*/ 322455 w 1402589"/>
              <a:gd name="connsiteY213" fmla="*/ 536003 h 1141470"/>
              <a:gd name="connsiteX214" fmla="*/ 336541 w 1402589"/>
              <a:gd name="connsiteY214" fmla="*/ 535922 h 1141470"/>
              <a:gd name="connsiteX215" fmla="*/ 341210 w 1402589"/>
              <a:gd name="connsiteY215" fmla="*/ 535198 h 1141470"/>
              <a:gd name="connsiteX216" fmla="*/ 345637 w 1402589"/>
              <a:gd name="connsiteY216" fmla="*/ 531334 h 1141470"/>
              <a:gd name="connsiteX217" fmla="*/ 380651 w 1402589"/>
              <a:gd name="connsiteY217" fmla="*/ 546306 h 1141470"/>
              <a:gd name="connsiteX218" fmla="*/ 386286 w 1402589"/>
              <a:gd name="connsiteY218" fmla="*/ 552504 h 1141470"/>
              <a:gd name="connsiteX219" fmla="*/ 425647 w 1402589"/>
              <a:gd name="connsiteY219" fmla="*/ 530449 h 1141470"/>
              <a:gd name="connsiteX220" fmla="*/ 429510 w 1402589"/>
              <a:gd name="connsiteY220" fmla="*/ 521434 h 1141470"/>
              <a:gd name="connsiteX221" fmla="*/ 436433 w 1402589"/>
              <a:gd name="connsiteY221" fmla="*/ 514189 h 1141470"/>
              <a:gd name="connsiteX222" fmla="*/ 445770 w 1402589"/>
              <a:gd name="connsiteY222" fmla="*/ 512579 h 1141470"/>
              <a:gd name="connsiteX223" fmla="*/ 470642 w 1402589"/>
              <a:gd name="connsiteY223" fmla="*/ 495998 h 1141470"/>
              <a:gd name="connsiteX224" fmla="*/ 461064 w 1402589"/>
              <a:gd name="connsiteY224" fmla="*/ 468147 h 1141470"/>
              <a:gd name="connsiteX225" fmla="*/ 465169 w 1402589"/>
              <a:gd name="connsiteY225" fmla="*/ 452934 h 1141470"/>
              <a:gd name="connsiteX226" fmla="*/ 471045 w 1402589"/>
              <a:gd name="connsiteY226" fmla="*/ 445690 h 1141470"/>
              <a:gd name="connsiteX227" fmla="*/ 472413 w 1402589"/>
              <a:gd name="connsiteY227" fmla="*/ 439975 h 1141470"/>
              <a:gd name="connsiteX228" fmla="*/ 470964 w 1402589"/>
              <a:gd name="connsiteY228" fmla="*/ 431925 h 1141470"/>
              <a:gd name="connsiteX229" fmla="*/ 467181 w 1402589"/>
              <a:gd name="connsiteY229" fmla="*/ 427015 h 1141470"/>
              <a:gd name="connsiteX230" fmla="*/ 454463 w 1402589"/>
              <a:gd name="connsiteY230" fmla="*/ 422427 h 1141470"/>
              <a:gd name="connsiteX231" fmla="*/ 447219 w 1402589"/>
              <a:gd name="connsiteY231" fmla="*/ 426210 h 1141470"/>
              <a:gd name="connsiteX232" fmla="*/ 438445 w 1402589"/>
              <a:gd name="connsiteY232" fmla="*/ 417276 h 1141470"/>
              <a:gd name="connsiteX233" fmla="*/ 441906 w 1402589"/>
              <a:gd name="connsiteY233" fmla="*/ 400050 h 1141470"/>
              <a:gd name="connsiteX234" fmla="*/ 467986 w 1402589"/>
              <a:gd name="connsiteY234" fmla="*/ 375822 h 1141470"/>
              <a:gd name="connsiteX235" fmla="*/ 486660 w 1402589"/>
              <a:gd name="connsiteY235" fmla="*/ 354008 h 1141470"/>
              <a:gd name="connsiteX236" fmla="*/ 486660 w 1402589"/>
              <a:gd name="connsiteY236" fmla="*/ 349179 h 1141470"/>
              <a:gd name="connsiteX237" fmla="*/ 473379 w 1402589"/>
              <a:gd name="connsiteY237" fmla="*/ 312474 h 1141470"/>
              <a:gd name="connsiteX238" fmla="*/ 461949 w 1402589"/>
              <a:gd name="connsiteY238" fmla="*/ 304183 h 1141470"/>
              <a:gd name="connsiteX239" fmla="*/ 455107 w 1402589"/>
              <a:gd name="connsiteY239" fmla="*/ 301446 h 1141470"/>
              <a:gd name="connsiteX240" fmla="*/ 448265 w 1402589"/>
              <a:gd name="connsiteY240" fmla="*/ 291707 h 1141470"/>
              <a:gd name="connsiteX241" fmla="*/ 451565 w 1402589"/>
              <a:gd name="connsiteY241" fmla="*/ 279874 h 1141470"/>
              <a:gd name="connsiteX242" fmla="*/ 459937 w 1402589"/>
              <a:gd name="connsiteY242" fmla="*/ 269813 h 1141470"/>
              <a:gd name="connsiteX243" fmla="*/ 465410 w 1402589"/>
              <a:gd name="connsiteY243" fmla="*/ 257014 h 1141470"/>
              <a:gd name="connsiteX244" fmla="*/ 462915 w 1402589"/>
              <a:gd name="connsiteY244" fmla="*/ 244377 h 1141470"/>
              <a:gd name="connsiteX245" fmla="*/ 467181 w 1402589"/>
              <a:gd name="connsiteY245" fmla="*/ 232142 h 1141470"/>
              <a:gd name="connsiteX246" fmla="*/ 477404 w 1402589"/>
              <a:gd name="connsiteY246" fmla="*/ 231176 h 1141470"/>
              <a:gd name="connsiteX247" fmla="*/ 495836 w 1402589"/>
              <a:gd name="connsiteY247" fmla="*/ 219022 h 1141470"/>
              <a:gd name="connsiteX248" fmla="*/ 522882 w 1402589"/>
              <a:gd name="connsiteY248" fmla="*/ 211777 h 1141470"/>
              <a:gd name="connsiteX249" fmla="*/ 527148 w 1402589"/>
              <a:gd name="connsiteY249" fmla="*/ 207511 h 1141470"/>
              <a:gd name="connsiteX250" fmla="*/ 521594 w 1402589"/>
              <a:gd name="connsiteY250" fmla="*/ 173221 h 1141470"/>
              <a:gd name="connsiteX251" fmla="*/ 517328 w 1402589"/>
              <a:gd name="connsiteY251" fmla="*/ 171692 h 1141470"/>
              <a:gd name="connsiteX252" fmla="*/ 513947 w 1402589"/>
              <a:gd name="connsiteY252" fmla="*/ 166781 h 1141470"/>
              <a:gd name="connsiteX253" fmla="*/ 513626 w 1402589"/>
              <a:gd name="connsiteY253" fmla="*/ 151488 h 1141470"/>
              <a:gd name="connsiteX254" fmla="*/ 519501 w 1402589"/>
              <a:gd name="connsiteY254" fmla="*/ 145853 h 1141470"/>
              <a:gd name="connsiteX255" fmla="*/ 524090 w 1402589"/>
              <a:gd name="connsiteY255" fmla="*/ 138287 h 1141470"/>
              <a:gd name="connsiteX256" fmla="*/ 520145 w 1402589"/>
              <a:gd name="connsiteY256" fmla="*/ 128950 h 1141470"/>
              <a:gd name="connsiteX257" fmla="*/ 514350 w 1402589"/>
              <a:gd name="connsiteY257" fmla="*/ 128145 h 1141470"/>
              <a:gd name="connsiteX258" fmla="*/ 520145 w 1402589"/>
              <a:gd name="connsiteY258" fmla="*/ 102548 h 1141470"/>
              <a:gd name="connsiteX259" fmla="*/ 523124 w 1402589"/>
              <a:gd name="connsiteY259" fmla="*/ 100294 h 1141470"/>
              <a:gd name="connsiteX260" fmla="*/ 532541 w 1402589"/>
              <a:gd name="connsiteY260" fmla="*/ 98443 h 1141470"/>
              <a:gd name="connsiteX261" fmla="*/ 554918 w 1402589"/>
              <a:gd name="connsiteY261" fmla="*/ 107619 h 1141470"/>
              <a:gd name="connsiteX262" fmla="*/ 558138 w 1402589"/>
              <a:gd name="connsiteY262" fmla="*/ 106573 h 1141470"/>
              <a:gd name="connsiteX263" fmla="*/ 562726 w 1402589"/>
              <a:gd name="connsiteY263" fmla="*/ 102226 h 1141470"/>
              <a:gd name="connsiteX264" fmla="*/ 558058 w 1402589"/>
              <a:gd name="connsiteY264" fmla="*/ 71880 h 1141470"/>
              <a:gd name="connsiteX265" fmla="*/ 567475 w 1402589"/>
              <a:gd name="connsiteY265" fmla="*/ 59887 h 1141470"/>
              <a:gd name="connsiteX266" fmla="*/ 586955 w 1402589"/>
              <a:gd name="connsiteY266" fmla="*/ 71800 h 1141470"/>
              <a:gd name="connsiteX267" fmla="*/ 594199 w 1402589"/>
              <a:gd name="connsiteY267" fmla="*/ 85967 h 1141470"/>
              <a:gd name="connsiteX268" fmla="*/ 620198 w 1402589"/>
              <a:gd name="connsiteY268" fmla="*/ 88703 h 1141470"/>
              <a:gd name="connsiteX269" fmla="*/ 628247 w 1402589"/>
              <a:gd name="connsiteY269" fmla="*/ 80574 h 1141470"/>
              <a:gd name="connsiteX270" fmla="*/ 628247 w 1402589"/>
              <a:gd name="connsiteY270" fmla="*/ 80574 h 1141470"/>
              <a:gd name="connsiteX271" fmla="*/ 632353 w 1402589"/>
              <a:gd name="connsiteY271" fmla="*/ 99972 h 1141470"/>
              <a:gd name="connsiteX272" fmla="*/ 620842 w 1402589"/>
              <a:gd name="connsiteY272" fmla="*/ 127662 h 1141470"/>
              <a:gd name="connsiteX273" fmla="*/ 624062 w 1402589"/>
              <a:gd name="connsiteY273" fmla="*/ 129513 h 1141470"/>
              <a:gd name="connsiteX274" fmla="*/ 634848 w 1402589"/>
              <a:gd name="connsiteY274" fmla="*/ 122189 h 1141470"/>
              <a:gd name="connsiteX275" fmla="*/ 640482 w 1402589"/>
              <a:gd name="connsiteY275" fmla="*/ 114139 h 1141470"/>
              <a:gd name="connsiteX276" fmla="*/ 646278 w 1402589"/>
              <a:gd name="connsiteY276" fmla="*/ 113093 h 1141470"/>
              <a:gd name="connsiteX277" fmla="*/ 663423 w 1402589"/>
              <a:gd name="connsiteY277" fmla="*/ 116152 h 1141470"/>
              <a:gd name="connsiteX278" fmla="*/ 671794 w 1402589"/>
              <a:gd name="connsiteY278" fmla="*/ 109953 h 1141470"/>
              <a:gd name="connsiteX279" fmla="*/ 686685 w 1402589"/>
              <a:gd name="connsiteY279" fmla="*/ 89267 h 1141470"/>
              <a:gd name="connsiteX280" fmla="*/ 694654 w 1402589"/>
              <a:gd name="connsiteY280" fmla="*/ 90474 h 1141470"/>
              <a:gd name="connsiteX281" fmla="*/ 706165 w 1402589"/>
              <a:gd name="connsiteY281" fmla="*/ 86208 h 1141470"/>
              <a:gd name="connsiteX282" fmla="*/ 720734 w 1402589"/>
              <a:gd name="connsiteY282" fmla="*/ 73732 h 1141470"/>
              <a:gd name="connsiteX283" fmla="*/ 728381 w 1402589"/>
              <a:gd name="connsiteY283" fmla="*/ 64314 h 1141470"/>
              <a:gd name="connsiteX284" fmla="*/ 744640 w 1402589"/>
              <a:gd name="connsiteY284" fmla="*/ 61014 h 1141470"/>
              <a:gd name="connsiteX285" fmla="*/ 771766 w 1402589"/>
              <a:gd name="connsiteY285" fmla="*/ 46042 h 1141470"/>
              <a:gd name="connsiteX286" fmla="*/ 776918 w 1402589"/>
              <a:gd name="connsiteY286" fmla="*/ 37107 h 1141470"/>
              <a:gd name="connsiteX287" fmla="*/ 811288 w 1402589"/>
              <a:gd name="connsiteY287" fmla="*/ 12718 h 1141470"/>
              <a:gd name="connsiteX288" fmla="*/ 842037 w 1402589"/>
              <a:gd name="connsiteY288" fmla="*/ 0 h 1141470"/>
              <a:gd name="connsiteX289" fmla="*/ 856525 w 1402589"/>
              <a:gd name="connsiteY289" fmla="*/ 725 h 1141470"/>
              <a:gd name="connsiteX290" fmla="*/ 866185 w 1402589"/>
              <a:gd name="connsiteY290" fmla="*/ 4749 h 1141470"/>
              <a:gd name="connsiteX291" fmla="*/ 883732 w 1402589"/>
              <a:gd name="connsiteY291" fmla="*/ 4991 h 1141470"/>
              <a:gd name="connsiteX292" fmla="*/ 902084 w 1402589"/>
              <a:gd name="connsiteY292" fmla="*/ 9257 h 1141470"/>
              <a:gd name="connsiteX293" fmla="*/ 908926 w 1402589"/>
              <a:gd name="connsiteY293" fmla="*/ 12959 h 1141470"/>
              <a:gd name="connsiteX294" fmla="*/ 898543 w 1402589"/>
              <a:gd name="connsiteY294" fmla="*/ 35014 h 1141470"/>
              <a:gd name="connsiteX295" fmla="*/ 897335 w 1402589"/>
              <a:gd name="connsiteY295" fmla="*/ 42178 h 1141470"/>
              <a:gd name="connsiteX296" fmla="*/ 899428 w 1402589"/>
              <a:gd name="connsiteY296" fmla="*/ 54172 h 1141470"/>
              <a:gd name="connsiteX297" fmla="*/ 904338 w 1402589"/>
              <a:gd name="connsiteY297" fmla="*/ 58196 h 1141470"/>
              <a:gd name="connsiteX298" fmla="*/ 947241 w 1402589"/>
              <a:gd name="connsiteY298" fmla="*/ 69948 h 1141470"/>
              <a:gd name="connsiteX299" fmla="*/ 952392 w 1402589"/>
              <a:gd name="connsiteY299" fmla="*/ 68580 h 1141470"/>
              <a:gd name="connsiteX300" fmla="*/ 958912 w 1402589"/>
              <a:gd name="connsiteY300" fmla="*/ 59565 h 1141470"/>
              <a:gd name="connsiteX301" fmla="*/ 974045 w 1402589"/>
              <a:gd name="connsiteY301" fmla="*/ 52401 h 1141470"/>
              <a:gd name="connsiteX302" fmla="*/ 988292 w 1402589"/>
              <a:gd name="connsiteY302" fmla="*/ 50308 h 1141470"/>
              <a:gd name="connsiteX303" fmla="*/ 1010267 w 1402589"/>
              <a:gd name="connsiteY303" fmla="*/ 56345 h 1141470"/>
              <a:gd name="connsiteX304" fmla="*/ 1019121 w 1402589"/>
              <a:gd name="connsiteY304" fmla="*/ 60692 h 1141470"/>
              <a:gd name="connsiteX305" fmla="*/ 1054136 w 1402589"/>
              <a:gd name="connsiteY305" fmla="*/ 89991 h 1141470"/>
              <a:gd name="connsiteX306" fmla="*/ 1062024 w 1402589"/>
              <a:gd name="connsiteY306" fmla="*/ 88542 h 1141470"/>
              <a:gd name="connsiteX307" fmla="*/ 1079491 w 1402589"/>
              <a:gd name="connsiteY307" fmla="*/ 101582 h 1141470"/>
              <a:gd name="connsiteX308" fmla="*/ 1099856 w 1402589"/>
              <a:gd name="connsiteY308" fmla="*/ 111402 h 1141470"/>
              <a:gd name="connsiteX309" fmla="*/ 1107341 w 1402589"/>
              <a:gd name="connsiteY309" fmla="*/ 113173 h 1141470"/>
              <a:gd name="connsiteX310" fmla="*/ 1111447 w 1402589"/>
              <a:gd name="connsiteY310" fmla="*/ 111483 h 1141470"/>
              <a:gd name="connsiteX311" fmla="*/ 1123762 w 1402589"/>
              <a:gd name="connsiteY311" fmla="*/ 121464 h 1141470"/>
              <a:gd name="connsiteX312" fmla="*/ 1159099 w 1402589"/>
              <a:gd name="connsiteY312" fmla="*/ 111563 h 1141470"/>
              <a:gd name="connsiteX313" fmla="*/ 1162157 w 1402589"/>
              <a:gd name="connsiteY313" fmla="*/ 113012 h 1141470"/>
              <a:gd name="connsiteX314" fmla="*/ 1214639 w 1402589"/>
              <a:gd name="connsiteY314" fmla="*/ 162918 h 1141470"/>
              <a:gd name="connsiteX315" fmla="*/ 1218180 w 1402589"/>
              <a:gd name="connsiteY315" fmla="*/ 194793 h 1141470"/>
              <a:gd name="connsiteX316" fmla="*/ 1222768 w 1402589"/>
              <a:gd name="connsiteY316" fmla="*/ 193103 h 1141470"/>
              <a:gd name="connsiteX317" fmla="*/ 1243777 w 1402589"/>
              <a:gd name="connsiteY317" fmla="*/ 196725 h 1141470"/>
              <a:gd name="connsiteX318" fmla="*/ 1255609 w 1402589"/>
              <a:gd name="connsiteY318" fmla="*/ 192700 h 1141470"/>
              <a:gd name="connsiteX319" fmla="*/ 1266234 w 1402589"/>
              <a:gd name="connsiteY319" fmla="*/ 184731 h 1141470"/>
              <a:gd name="connsiteX320" fmla="*/ 1282252 w 1402589"/>
              <a:gd name="connsiteY320" fmla="*/ 185939 h 1141470"/>
              <a:gd name="connsiteX321" fmla="*/ 1304227 w 1402589"/>
              <a:gd name="connsiteY321" fmla="*/ 190446 h 1141470"/>
              <a:gd name="connsiteX322" fmla="*/ 1322419 w 1402589"/>
              <a:gd name="connsiteY322" fmla="*/ 199140 h 1141470"/>
              <a:gd name="connsiteX323" fmla="*/ 1340047 w 1402589"/>
              <a:gd name="connsiteY323" fmla="*/ 204050 h 1141470"/>
              <a:gd name="connsiteX324" fmla="*/ 1357111 w 1402589"/>
              <a:gd name="connsiteY324" fmla="*/ 203808 h 1141470"/>
              <a:gd name="connsiteX325" fmla="*/ 1379890 w 1402589"/>
              <a:gd name="connsiteY325" fmla="*/ 223690 h 1141470"/>
              <a:gd name="connsiteX326" fmla="*/ 1385767 w 1402589"/>
              <a:gd name="connsiteY326" fmla="*/ 226749 h 1141470"/>
              <a:gd name="connsiteX327" fmla="*/ 1392930 w 1402589"/>
              <a:gd name="connsiteY327" fmla="*/ 227312 h 1141470"/>
              <a:gd name="connsiteX328" fmla="*/ 1399209 w 1402589"/>
              <a:gd name="connsiteY328" fmla="*/ 235522 h 1141470"/>
              <a:gd name="connsiteX329" fmla="*/ 1402590 w 1402589"/>
              <a:gd name="connsiteY329" fmla="*/ 244940 h 1141470"/>
              <a:gd name="connsiteX330" fmla="*/ 1390757 w 1402589"/>
              <a:gd name="connsiteY330" fmla="*/ 269732 h 1141470"/>
              <a:gd name="connsiteX331" fmla="*/ 1350833 w 1402589"/>
              <a:gd name="connsiteY331" fmla="*/ 303700 h 1141470"/>
              <a:gd name="connsiteX332" fmla="*/ 1349626 w 1402589"/>
              <a:gd name="connsiteY332" fmla="*/ 325031 h 1141470"/>
              <a:gd name="connsiteX333" fmla="*/ 1354133 w 1402589"/>
              <a:gd name="connsiteY333" fmla="*/ 333241 h 1141470"/>
              <a:gd name="connsiteX334" fmla="*/ 1354133 w 1402589"/>
              <a:gd name="connsiteY334" fmla="*/ 336622 h 1141470"/>
              <a:gd name="connsiteX335" fmla="*/ 1345923 w 1402589"/>
              <a:gd name="connsiteY335" fmla="*/ 342337 h 1141470"/>
              <a:gd name="connsiteX336" fmla="*/ 1325961 w 1402589"/>
              <a:gd name="connsiteY336" fmla="*/ 340405 h 1141470"/>
              <a:gd name="connsiteX337" fmla="*/ 1319360 w 1402589"/>
              <a:gd name="connsiteY337" fmla="*/ 347488 h 1141470"/>
              <a:gd name="connsiteX338" fmla="*/ 1312760 w 1402589"/>
              <a:gd name="connsiteY338" fmla="*/ 374051 h 1141470"/>
              <a:gd name="connsiteX339" fmla="*/ 1308493 w 1402589"/>
              <a:gd name="connsiteY339" fmla="*/ 409468 h 1141470"/>
              <a:gd name="connsiteX340" fmla="*/ 1310264 w 1402589"/>
              <a:gd name="connsiteY340" fmla="*/ 411480 h 1141470"/>
              <a:gd name="connsiteX341" fmla="*/ 1313081 w 1402589"/>
              <a:gd name="connsiteY341" fmla="*/ 409951 h 1141470"/>
              <a:gd name="connsiteX342" fmla="*/ 1314691 w 1402589"/>
              <a:gd name="connsiteY342" fmla="*/ 406329 h 1141470"/>
              <a:gd name="connsiteX343" fmla="*/ 1319843 w 1402589"/>
              <a:gd name="connsiteY343" fmla="*/ 404397 h 1141470"/>
              <a:gd name="connsiteX344" fmla="*/ 1324511 w 1402589"/>
              <a:gd name="connsiteY344" fmla="*/ 414297 h 1141470"/>
              <a:gd name="connsiteX345" fmla="*/ 1322741 w 1402589"/>
              <a:gd name="connsiteY345" fmla="*/ 426452 h 1141470"/>
              <a:gd name="connsiteX346" fmla="*/ 1323948 w 1402589"/>
              <a:gd name="connsiteY346" fmla="*/ 430557 h 1141470"/>
              <a:gd name="connsiteX347" fmla="*/ 1357272 w 1402589"/>
              <a:gd name="connsiteY347" fmla="*/ 455188 h 1141470"/>
              <a:gd name="connsiteX348" fmla="*/ 1361538 w 1402589"/>
              <a:gd name="connsiteY348" fmla="*/ 463559 h 1141470"/>
              <a:gd name="connsiteX349" fmla="*/ 1361619 w 1402589"/>
              <a:gd name="connsiteY349" fmla="*/ 467825 h 1141470"/>
              <a:gd name="connsiteX350" fmla="*/ 1356145 w 1402589"/>
              <a:gd name="connsiteY350" fmla="*/ 478692 h 114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402589" h="1141470">
                <a:moveTo>
                  <a:pt x="1358962" y="485373"/>
                </a:moveTo>
                <a:lnTo>
                  <a:pt x="1351638" y="480945"/>
                </a:lnTo>
                <a:lnTo>
                  <a:pt x="1331192" y="474426"/>
                </a:lnTo>
                <a:lnTo>
                  <a:pt x="1318474" y="475070"/>
                </a:lnTo>
                <a:lnTo>
                  <a:pt x="1309781" y="477645"/>
                </a:lnTo>
                <a:lnTo>
                  <a:pt x="1303020" y="482555"/>
                </a:lnTo>
                <a:lnTo>
                  <a:pt x="1285472" y="484890"/>
                </a:lnTo>
                <a:lnTo>
                  <a:pt x="1274687" y="483843"/>
                </a:lnTo>
                <a:lnTo>
                  <a:pt x="1288129" y="502115"/>
                </a:lnTo>
                <a:lnTo>
                  <a:pt x="1287968" y="508635"/>
                </a:lnTo>
                <a:lnTo>
                  <a:pt x="1278872" y="507750"/>
                </a:lnTo>
                <a:lnTo>
                  <a:pt x="1270420" y="501793"/>
                </a:lnTo>
                <a:lnTo>
                  <a:pt x="1267925" y="501954"/>
                </a:lnTo>
                <a:lnTo>
                  <a:pt x="1250458" y="512499"/>
                </a:lnTo>
                <a:lnTo>
                  <a:pt x="1241040" y="528034"/>
                </a:lnTo>
                <a:lnTo>
                  <a:pt x="1243455" y="533668"/>
                </a:lnTo>
                <a:lnTo>
                  <a:pt x="1254160" y="539061"/>
                </a:lnTo>
                <a:lnTo>
                  <a:pt x="1258346" y="544374"/>
                </a:lnTo>
                <a:lnTo>
                  <a:pt x="1258105" y="559829"/>
                </a:lnTo>
                <a:lnTo>
                  <a:pt x="1255690" y="572225"/>
                </a:lnTo>
                <a:lnTo>
                  <a:pt x="1257380" y="575525"/>
                </a:lnTo>
                <a:lnTo>
                  <a:pt x="1267925" y="578342"/>
                </a:lnTo>
                <a:lnTo>
                  <a:pt x="1269293" y="592187"/>
                </a:lnTo>
                <a:lnTo>
                  <a:pt x="1266717" y="595568"/>
                </a:lnTo>
                <a:lnTo>
                  <a:pt x="1259071" y="597499"/>
                </a:lnTo>
                <a:lnTo>
                  <a:pt x="1251263" y="597258"/>
                </a:lnTo>
                <a:lnTo>
                  <a:pt x="1244824" y="594441"/>
                </a:lnTo>
                <a:lnTo>
                  <a:pt x="1232911" y="595165"/>
                </a:lnTo>
                <a:lnTo>
                  <a:pt x="1229449" y="599592"/>
                </a:lnTo>
                <a:lnTo>
                  <a:pt x="1233394" y="605307"/>
                </a:lnTo>
                <a:lnTo>
                  <a:pt x="1239511" y="607561"/>
                </a:lnTo>
                <a:lnTo>
                  <a:pt x="1243133" y="605227"/>
                </a:lnTo>
                <a:lnTo>
                  <a:pt x="1247319" y="605951"/>
                </a:lnTo>
                <a:lnTo>
                  <a:pt x="1256173" y="616174"/>
                </a:lnTo>
                <a:lnTo>
                  <a:pt x="1266396" y="638792"/>
                </a:lnTo>
                <a:lnTo>
                  <a:pt x="1268730" y="658352"/>
                </a:lnTo>
                <a:lnTo>
                  <a:pt x="1264383" y="682258"/>
                </a:lnTo>
                <a:lnTo>
                  <a:pt x="1250619" y="699081"/>
                </a:lnTo>
                <a:lnTo>
                  <a:pt x="1240638" y="706004"/>
                </a:lnTo>
                <a:lnTo>
                  <a:pt x="1238545" y="709546"/>
                </a:lnTo>
                <a:lnTo>
                  <a:pt x="1236613" y="723390"/>
                </a:lnTo>
                <a:lnTo>
                  <a:pt x="1229530" y="741823"/>
                </a:lnTo>
                <a:lnTo>
                  <a:pt x="1220595" y="752046"/>
                </a:lnTo>
                <a:lnTo>
                  <a:pt x="1212787" y="778126"/>
                </a:lnTo>
                <a:lnTo>
                  <a:pt x="1208360" y="780701"/>
                </a:lnTo>
                <a:lnTo>
                  <a:pt x="1166906" y="780460"/>
                </a:lnTo>
                <a:lnTo>
                  <a:pt x="1153062" y="797041"/>
                </a:lnTo>
                <a:lnTo>
                  <a:pt x="1151774" y="800422"/>
                </a:lnTo>
                <a:lnTo>
                  <a:pt x="1156523" y="825536"/>
                </a:lnTo>
                <a:lnTo>
                  <a:pt x="1151935" y="836000"/>
                </a:lnTo>
                <a:lnTo>
                  <a:pt x="1148393" y="854835"/>
                </a:lnTo>
                <a:lnTo>
                  <a:pt x="1150727" y="855962"/>
                </a:lnTo>
                <a:lnTo>
                  <a:pt x="1150727" y="855962"/>
                </a:lnTo>
                <a:lnTo>
                  <a:pt x="1130363" y="874878"/>
                </a:lnTo>
                <a:lnTo>
                  <a:pt x="1120381" y="877051"/>
                </a:lnTo>
                <a:lnTo>
                  <a:pt x="1115874" y="881076"/>
                </a:lnTo>
                <a:lnTo>
                  <a:pt x="1121830" y="886710"/>
                </a:lnTo>
                <a:lnTo>
                  <a:pt x="1102834" y="935409"/>
                </a:lnTo>
                <a:lnTo>
                  <a:pt x="1087540" y="965272"/>
                </a:lnTo>
                <a:lnTo>
                  <a:pt x="1086816" y="971309"/>
                </a:lnTo>
                <a:lnTo>
                  <a:pt x="1098407" y="972355"/>
                </a:lnTo>
                <a:lnTo>
                  <a:pt x="1100741" y="977265"/>
                </a:lnTo>
                <a:lnTo>
                  <a:pt x="1099051" y="981451"/>
                </a:lnTo>
                <a:lnTo>
                  <a:pt x="1078686" y="989339"/>
                </a:lnTo>
                <a:lnTo>
                  <a:pt x="1002137" y="1025802"/>
                </a:lnTo>
                <a:lnTo>
                  <a:pt x="991110" y="1027412"/>
                </a:lnTo>
                <a:lnTo>
                  <a:pt x="991271" y="1023710"/>
                </a:lnTo>
                <a:lnTo>
                  <a:pt x="987326" y="1022341"/>
                </a:lnTo>
                <a:lnTo>
                  <a:pt x="966962" y="1020168"/>
                </a:lnTo>
                <a:lnTo>
                  <a:pt x="962374" y="1020651"/>
                </a:lnTo>
                <a:lnTo>
                  <a:pt x="949334" y="1028217"/>
                </a:lnTo>
                <a:lnTo>
                  <a:pt x="939272" y="1029505"/>
                </a:lnTo>
                <a:lnTo>
                  <a:pt x="913514" y="1030149"/>
                </a:lnTo>
                <a:lnTo>
                  <a:pt x="910617" y="1027573"/>
                </a:lnTo>
                <a:lnTo>
                  <a:pt x="906512" y="1028217"/>
                </a:lnTo>
                <a:lnTo>
                  <a:pt x="873509" y="1042545"/>
                </a:lnTo>
                <a:lnTo>
                  <a:pt x="865058" y="1048743"/>
                </a:lnTo>
                <a:lnTo>
                  <a:pt x="851293" y="1054941"/>
                </a:lnTo>
                <a:lnTo>
                  <a:pt x="847269" y="1052687"/>
                </a:lnTo>
                <a:lnTo>
                  <a:pt x="826421" y="1054055"/>
                </a:lnTo>
                <a:lnTo>
                  <a:pt x="802998" y="1064841"/>
                </a:lnTo>
                <a:lnTo>
                  <a:pt x="783518" y="1070798"/>
                </a:lnTo>
                <a:lnTo>
                  <a:pt x="778045" y="1074742"/>
                </a:lnTo>
                <a:lnTo>
                  <a:pt x="778045" y="1074742"/>
                </a:lnTo>
                <a:lnTo>
                  <a:pt x="767983" y="1080618"/>
                </a:lnTo>
                <a:lnTo>
                  <a:pt x="750275" y="1082389"/>
                </a:lnTo>
                <a:lnTo>
                  <a:pt x="734740" y="1090599"/>
                </a:lnTo>
                <a:lnTo>
                  <a:pt x="724839" y="1100580"/>
                </a:lnTo>
                <a:lnTo>
                  <a:pt x="710431" y="1105973"/>
                </a:lnTo>
                <a:lnTo>
                  <a:pt x="691273" y="1107986"/>
                </a:lnTo>
                <a:lnTo>
                  <a:pt x="672438" y="1107342"/>
                </a:lnTo>
                <a:lnTo>
                  <a:pt x="672358" y="1103398"/>
                </a:lnTo>
                <a:lnTo>
                  <a:pt x="675175" y="1099454"/>
                </a:lnTo>
                <a:lnTo>
                  <a:pt x="674450" y="1096636"/>
                </a:lnTo>
                <a:lnTo>
                  <a:pt x="664872" y="1099292"/>
                </a:lnTo>
                <a:lnTo>
                  <a:pt x="663423" y="1117806"/>
                </a:lnTo>
                <a:lnTo>
                  <a:pt x="665355" y="1119657"/>
                </a:lnTo>
                <a:lnTo>
                  <a:pt x="664952" y="1126419"/>
                </a:lnTo>
                <a:lnTo>
                  <a:pt x="658915" y="1134307"/>
                </a:lnTo>
                <a:lnTo>
                  <a:pt x="648451" y="1136883"/>
                </a:lnTo>
                <a:lnTo>
                  <a:pt x="643863" y="1133422"/>
                </a:lnTo>
                <a:lnTo>
                  <a:pt x="614805" y="1141471"/>
                </a:lnTo>
                <a:lnTo>
                  <a:pt x="613276" y="1137205"/>
                </a:lnTo>
                <a:lnTo>
                  <a:pt x="597097" y="1139137"/>
                </a:lnTo>
                <a:lnTo>
                  <a:pt x="588082" y="1137124"/>
                </a:lnTo>
                <a:lnTo>
                  <a:pt x="571741" y="1110481"/>
                </a:lnTo>
                <a:lnTo>
                  <a:pt x="581562" y="1104766"/>
                </a:lnTo>
                <a:lnTo>
                  <a:pt x="577376" y="1091002"/>
                </a:lnTo>
                <a:lnTo>
                  <a:pt x="562887" y="1084321"/>
                </a:lnTo>
                <a:lnTo>
                  <a:pt x="548479" y="1074420"/>
                </a:lnTo>
                <a:lnTo>
                  <a:pt x="542764" y="1061461"/>
                </a:lnTo>
                <a:lnTo>
                  <a:pt x="547030" y="1048904"/>
                </a:lnTo>
                <a:lnTo>
                  <a:pt x="548559" y="1021134"/>
                </a:lnTo>
                <a:lnTo>
                  <a:pt x="546467" y="997469"/>
                </a:lnTo>
                <a:lnTo>
                  <a:pt x="561438" y="975575"/>
                </a:lnTo>
                <a:lnTo>
                  <a:pt x="567073" y="958027"/>
                </a:lnTo>
                <a:lnTo>
                  <a:pt x="567475" y="947805"/>
                </a:lnTo>
                <a:lnTo>
                  <a:pt x="565624" y="944826"/>
                </a:lnTo>
                <a:lnTo>
                  <a:pt x="535841" y="934202"/>
                </a:lnTo>
                <a:lnTo>
                  <a:pt x="527792" y="934604"/>
                </a:lnTo>
                <a:lnTo>
                  <a:pt x="525538" y="937502"/>
                </a:lnTo>
                <a:lnTo>
                  <a:pt x="519260" y="939997"/>
                </a:lnTo>
                <a:lnTo>
                  <a:pt x="506301" y="940399"/>
                </a:lnTo>
                <a:lnTo>
                  <a:pt x="506542" y="933557"/>
                </a:lnTo>
                <a:lnTo>
                  <a:pt x="499861" y="917539"/>
                </a:lnTo>
                <a:lnTo>
                  <a:pt x="489397" y="903131"/>
                </a:lnTo>
                <a:lnTo>
                  <a:pt x="486419" y="885342"/>
                </a:lnTo>
                <a:lnTo>
                  <a:pt x="483924" y="880352"/>
                </a:lnTo>
                <a:lnTo>
                  <a:pt x="477565" y="874395"/>
                </a:lnTo>
                <a:lnTo>
                  <a:pt x="479094" y="858779"/>
                </a:lnTo>
                <a:lnTo>
                  <a:pt x="491329" y="842439"/>
                </a:lnTo>
                <a:lnTo>
                  <a:pt x="491812" y="837932"/>
                </a:lnTo>
                <a:lnTo>
                  <a:pt x="488592" y="825455"/>
                </a:lnTo>
                <a:lnTo>
                  <a:pt x="473459" y="815716"/>
                </a:lnTo>
                <a:lnTo>
                  <a:pt x="468791" y="810806"/>
                </a:lnTo>
                <a:lnTo>
                  <a:pt x="471125" y="791729"/>
                </a:lnTo>
                <a:lnTo>
                  <a:pt x="475713" y="783599"/>
                </a:lnTo>
                <a:lnTo>
                  <a:pt x="474103" y="775228"/>
                </a:lnTo>
                <a:lnTo>
                  <a:pt x="447782" y="748263"/>
                </a:lnTo>
                <a:lnTo>
                  <a:pt x="437318" y="750597"/>
                </a:lnTo>
                <a:lnTo>
                  <a:pt x="430476" y="755749"/>
                </a:lnTo>
                <a:lnTo>
                  <a:pt x="417195" y="749470"/>
                </a:lnTo>
                <a:lnTo>
                  <a:pt x="398038" y="750355"/>
                </a:lnTo>
                <a:lnTo>
                  <a:pt x="395542" y="755266"/>
                </a:lnTo>
                <a:lnTo>
                  <a:pt x="397152" y="758968"/>
                </a:lnTo>
                <a:lnTo>
                  <a:pt x="393611" y="766937"/>
                </a:lnTo>
                <a:lnTo>
                  <a:pt x="371233" y="772411"/>
                </a:lnTo>
                <a:lnTo>
                  <a:pt x="362299" y="768949"/>
                </a:lnTo>
                <a:lnTo>
                  <a:pt x="350144" y="757278"/>
                </a:lnTo>
                <a:lnTo>
                  <a:pt x="342014" y="767340"/>
                </a:lnTo>
                <a:lnTo>
                  <a:pt x="276171" y="772813"/>
                </a:lnTo>
                <a:lnTo>
                  <a:pt x="272468" y="776677"/>
                </a:lnTo>
                <a:lnTo>
                  <a:pt x="268605" y="786255"/>
                </a:lnTo>
                <a:lnTo>
                  <a:pt x="270778" y="806700"/>
                </a:lnTo>
                <a:lnTo>
                  <a:pt x="267478" y="810242"/>
                </a:lnTo>
                <a:lnTo>
                  <a:pt x="257899" y="806057"/>
                </a:lnTo>
                <a:lnTo>
                  <a:pt x="257819" y="783680"/>
                </a:lnTo>
                <a:lnTo>
                  <a:pt x="255807" y="775952"/>
                </a:lnTo>
                <a:lnTo>
                  <a:pt x="252909" y="772813"/>
                </a:lnTo>
                <a:lnTo>
                  <a:pt x="248401" y="772411"/>
                </a:lnTo>
                <a:lnTo>
                  <a:pt x="246308" y="773940"/>
                </a:lnTo>
                <a:lnTo>
                  <a:pt x="243008" y="783036"/>
                </a:lnTo>
                <a:lnTo>
                  <a:pt x="237615" y="790602"/>
                </a:lnTo>
                <a:lnTo>
                  <a:pt x="233268" y="793178"/>
                </a:lnTo>
                <a:lnTo>
                  <a:pt x="228278" y="793017"/>
                </a:lnTo>
                <a:lnTo>
                  <a:pt x="218538" y="776113"/>
                </a:lnTo>
                <a:lnTo>
                  <a:pt x="215882" y="764683"/>
                </a:lnTo>
                <a:lnTo>
                  <a:pt x="217009" y="757358"/>
                </a:lnTo>
                <a:lnTo>
                  <a:pt x="203486" y="750999"/>
                </a:lnTo>
                <a:lnTo>
                  <a:pt x="185939" y="739569"/>
                </a:lnTo>
                <a:lnTo>
                  <a:pt x="169921" y="744318"/>
                </a:lnTo>
                <a:lnTo>
                  <a:pt x="156881" y="742548"/>
                </a:lnTo>
                <a:lnTo>
                  <a:pt x="143438" y="745365"/>
                </a:lnTo>
                <a:lnTo>
                  <a:pt x="108907" y="737638"/>
                </a:lnTo>
                <a:lnTo>
                  <a:pt x="88381" y="736994"/>
                </a:lnTo>
                <a:lnTo>
                  <a:pt x="74456" y="724517"/>
                </a:lnTo>
                <a:lnTo>
                  <a:pt x="68419" y="723390"/>
                </a:lnTo>
                <a:lnTo>
                  <a:pt x="56345" y="728300"/>
                </a:lnTo>
                <a:lnTo>
                  <a:pt x="44834" y="741904"/>
                </a:lnTo>
                <a:lnTo>
                  <a:pt x="29380" y="744882"/>
                </a:lnTo>
                <a:lnTo>
                  <a:pt x="12074" y="753817"/>
                </a:lnTo>
                <a:lnTo>
                  <a:pt x="2254" y="762913"/>
                </a:lnTo>
                <a:lnTo>
                  <a:pt x="2254" y="762913"/>
                </a:lnTo>
                <a:lnTo>
                  <a:pt x="4749" y="741823"/>
                </a:lnTo>
                <a:lnTo>
                  <a:pt x="0" y="715985"/>
                </a:lnTo>
                <a:lnTo>
                  <a:pt x="7969" y="682339"/>
                </a:lnTo>
                <a:lnTo>
                  <a:pt x="12637" y="680327"/>
                </a:lnTo>
                <a:lnTo>
                  <a:pt x="12637" y="680327"/>
                </a:lnTo>
                <a:lnTo>
                  <a:pt x="19560" y="684029"/>
                </a:lnTo>
                <a:lnTo>
                  <a:pt x="22457" y="682178"/>
                </a:lnTo>
                <a:lnTo>
                  <a:pt x="22538" y="679441"/>
                </a:lnTo>
                <a:lnTo>
                  <a:pt x="18030" y="674531"/>
                </a:lnTo>
                <a:lnTo>
                  <a:pt x="22619" y="659238"/>
                </a:lnTo>
                <a:lnTo>
                  <a:pt x="35819" y="642334"/>
                </a:lnTo>
                <a:lnTo>
                  <a:pt x="43386" y="636378"/>
                </a:lnTo>
                <a:lnTo>
                  <a:pt x="47008" y="635251"/>
                </a:lnTo>
                <a:lnTo>
                  <a:pt x="53769" y="636538"/>
                </a:lnTo>
                <a:lnTo>
                  <a:pt x="60370" y="634285"/>
                </a:lnTo>
                <a:lnTo>
                  <a:pt x="67131" y="623820"/>
                </a:lnTo>
                <a:lnTo>
                  <a:pt x="66648" y="615771"/>
                </a:lnTo>
                <a:lnTo>
                  <a:pt x="76388" y="595970"/>
                </a:lnTo>
                <a:lnTo>
                  <a:pt x="87737" y="579066"/>
                </a:lnTo>
                <a:lnTo>
                  <a:pt x="105687" y="574720"/>
                </a:lnTo>
                <a:lnTo>
                  <a:pt x="125649" y="566992"/>
                </a:lnTo>
                <a:lnTo>
                  <a:pt x="155512" y="571983"/>
                </a:lnTo>
                <a:lnTo>
                  <a:pt x="181189" y="558782"/>
                </a:lnTo>
                <a:lnTo>
                  <a:pt x="193425" y="561197"/>
                </a:lnTo>
                <a:lnTo>
                  <a:pt x="203969" y="572627"/>
                </a:lnTo>
                <a:lnTo>
                  <a:pt x="206625" y="572627"/>
                </a:lnTo>
                <a:lnTo>
                  <a:pt x="230049" y="549123"/>
                </a:lnTo>
                <a:lnTo>
                  <a:pt x="263292" y="527873"/>
                </a:lnTo>
                <a:lnTo>
                  <a:pt x="279472" y="535037"/>
                </a:lnTo>
                <a:lnTo>
                  <a:pt x="310542" y="533749"/>
                </a:lnTo>
                <a:lnTo>
                  <a:pt x="322455" y="536003"/>
                </a:lnTo>
                <a:lnTo>
                  <a:pt x="336541" y="535922"/>
                </a:lnTo>
                <a:lnTo>
                  <a:pt x="341210" y="535198"/>
                </a:lnTo>
                <a:lnTo>
                  <a:pt x="345637" y="531334"/>
                </a:lnTo>
                <a:lnTo>
                  <a:pt x="380651" y="546306"/>
                </a:lnTo>
                <a:lnTo>
                  <a:pt x="386286" y="552504"/>
                </a:lnTo>
                <a:lnTo>
                  <a:pt x="425647" y="530449"/>
                </a:lnTo>
                <a:lnTo>
                  <a:pt x="429510" y="521434"/>
                </a:lnTo>
                <a:lnTo>
                  <a:pt x="436433" y="514189"/>
                </a:lnTo>
                <a:lnTo>
                  <a:pt x="445770" y="512579"/>
                </a:lnTo>
                <a:lnTo>
                  <a:pt x="470642" y="495998"/>
                </a:lnTo>
                <a:lnTo>
                  <a:pt x="461064" y="468147"/>
                </a:lnTo>
                <a:lnTo>
                  <a:pt x="465169" y="452934"/>
                </a:lnTo>
                <a:lnTo>
                  <a:pt x="471045" y="445690"/>
                </a:lnTo>
                <a:lnTo>
                  <a:pt x="472413" y="439975"/>
                </a:lnTo>
                <a:lnTo>
                  <a:pt x="470964" y="431925"/>
                </a:lnTo>
                <a:lnTo>
                  <a:pt x="467181" y="427015"/>
                </a:lnTo>
                <a:lnTo>
                  <a:pt x="454463" y="422427"/>
                </a:lnTo>
                <a:lnTo>
                  <a:pt x="447219" y="426210"/>
                </a:lnTo>
                <a:lnTo>
                  <a:pt x="438445" y="417276"/>
                </a:lnTo>
                <a:lnTo>
                  <a:pt x="441906" y="400050"/>
                </a:lnTo>
                <a:lnTo>
                  <a:pt x="467986" y="375822"/>
                </a:lnTo>
                <a:lnTo>
                  <a:pt x="486660" y="354008"/>
                </a:lnTo>
                <a:lnTo>
                  <a:pt x="486660" y="349179"/>
                </a:lnTo>
                <a:lnTo>
                  <a:pt x="473379" y="312474"/>
                </a:lnTo>
                <a:lnTo>
                  <a:pt x="461949" y="304183"/>
                </a:lnTo>
                <a:lnTo>
                  <a:pt x="455107" y="301446"/>
                </a:lnTo>
                <a:lnTo>
                  <a:pt x="448265" y="291707"/>
                </a:lnTo>
                <a:lnTo>
                  <a:pt x="451565" y="279874"/>
                </a:lnTo>
                <a:lnTo>
                  <a:pt x="459937" y="269813"/>
                </a:lnTo>
                <a:lnTo>
                  <a:pt x="465410" y="257014"/>
                </a:lnTo>
                <a:lnTo>
                  <a:pt x="462915" y="244377"/>
                </a:lnTo>
                <a:lnTo>
                  <a:pt x="467181" y="232142"/>
                </a:lnTo>
                <a:lnTo>
                  <a:pt x="477404" y="231176"/>
                </a:lnTo>
                <a:lnTo>
                  <a:pt x="495836" y="219022"/>
                </a:lnTo>
                <a:lnTo>
                  <a:pt x="522882" y="211777"/>
                </a:lnTo>
                <a:lnTo>
                  <a:pt x="527148" y="207511"/>
                </a:lnTo>
                <a:lnTo>
                  <a:pt x="521594" y="173221"/>
                </a:lnTo>
                <a:lnTo>
                  <a:pt x="517328" y="171692"/>
                </a:lnTo>
                <a:lnTo>
                  <a:pt x="513947" y="166781"/>
                </a:lnTo>
                <a:lnTo>
                  <a:pt x="513626" y="151488"/>
                </a:lnTo>
                <a:lnTo>
                  <a:pt x="519501" y="145853"/>
                </a:lnTo>
                <a:lnTo>
                  <a:pt x="524090" y="138287"/>
                </a:lnTo>
                <a:lnTo>
                  <a:pt x="520145" y="128950"/>
                </a:lnTo>
                <a:lnTo>
                  <a:pt x="514350" y="128145"/>
                </a:lnTo>
                <a:lnTo>
                  <a:pt x="520145" y="102548"/>
                </a:lnTo>
                <a:lnTo>
                  <a:pt x="523124" y="100294"/>
                </a:lnTo>
                <a:lnTo>
                  <a:pt x="532541" y="98443"/>
                </a:lnTo>
                <a:lnTo>
                  <a:pt x="554918" y="107619"/>
                </a:lnTo>
                <a:lnTo>
                  <a:pt x="558138" y="106573"/>
                </a:lnTo>
                <a:lnTo>
                  <a:pt x="562726" y="102226"/>
                </a:lnTo>
                <a:lnTo>
                  <a:pt x="558058" y="71880"/>
                </a:lnTo>
                <a:lnTo>
                  <a:pt x="567475" y="59887"/>
                </a:lnTo>
                <a:lnTo>
                  <a:pt x="586955" y="71800"/>
                </a:lnTo>
                <a:lnTo>
                  <a:pt x="594199" y="85967"/>
                </a:lnTo>
                <a:lnTo>
                  <a:pt x="620198" y="88703"/>
                </a:lnTo>
                <a:lnTo>
                  <a:pt x="628247" y="80574"/>
                </a:lnTo>
                <a:lnTo>
                  <a:pt x="628247" y="80574"/>
                </a:lnTo>
                <a:lnTo>
                  <a:pt x="632353" y="99972"/>
                </a:lnTo>
                <a:lnTo>
                  <a:pt x="620842" y="127662"/>
                </a:lnTo>
                <a:lnTo>
                  <a:pt x="624062" y="129513"/>
                </a:lnTo>
                <a:lnTo>
                  <a:pt x="634848" y="122189"/>
                </a:lnTo>
                <a:lnTo>
                  <a:pt x="640482" y="114139"/>
                </a:lnTo>
                <a:lnTo>
                  <a:pt x="646278" y="113093"/>
                </a:lnTo>
                <a:lnTo>
                  <a:pt x="663423" y="116152"/>
                </a:lnTo>
                <a:lnTo>
                  <a:pt x="671794" y="109953"/>
                </a:lnTo>
                <a:lnTo>
                  <a:pt x="686685" y="89267"/>
                </a:lnTo>
                <a:lnTo>
                  <a:pt x="694654" y="90474"/>
                </a:lnTo>
                <a:lnTo>
                  <a:pt x="706165" y="86208"/>
                </a:lnTo>
                <a:lnTo>
                  <a:pt x="720734" y="73732"/>
                </a:lnTo>
                <a:lnTo>
                  <a:pt x="728381" y="64314"/>
                </a:lnTo>
                <a:lnTo>
                  <a:pt x="744640" y="61014"/>
                </a:lnTo>
                <a:lnTo>
                  <a:pt x="771766" y="46042"/>
                </a:lnTo>
                <a:lnTo>
                  <a:pt x="776918" y="37107"/>
                </a:lnTo>
                <a:lnTo>
                  <a:pt x="811288" y="12718"/>
                </a:lnTo>
                <a:lnTo>
                  <a:pt x="842037" y="0"/>
                </a:lnTo>
                <a:lnTo>
                  <a:pt x="856525" y="725"/>
                </a:lnTo>
                <a:lnTo>
                  <a:pt x="866185" y="4749"/>
                </a:lnTo>
                <a:lnTo>
                  <a:pt x="883732" y="4991"/>
                </a:lnTo>
                <a:lnTo>
                  <a:pt x="902084" y="9257"/>
                </a:lnTo>
                <a:lnTo>
                  <a:pt x="908926" y="12959"/>
                </a:lnTo>
                <a:lnTo>
                  <a:pt x="898543" y="35014"/>
                </a:lnTo>
                <a:lnTo>
                  <a:pt x="897335" y="42178"/>
                </a:lnTo>
                <a:lnTo>
                  <a:pt x="899428" y="54172"/>
                </a:lnTo>
                <a:lnTo>
                  <a:pt x="904338" y="58196"/>
                </a:lnTo>
                <a:lnTo>
                  <a:pt x="947241" y="69948"/>
                </a:lnTo>
                <a:lnTo>
                  <a:pt x="952392" y="68580"/>
                </a:lnTo>
                <a:lnTo>
                  <a:pt x="958912" y="59565"/>
                </a:lnTo>
                <a:lnTo>
                  <a:pt x="974045" y="52401"/>
                </a:lnTo>
                <a:lnTo>
                  <a:pt x="988292" y="50308"/>
                </a:lnTo>
                <a:lnTo>
                  <a:pt x="1010267" y="56345"/>
                </a:lnTo>
                <a:lnTo>
                  <a:pt x="1019121" y="60692"/>
                </a:lnTo>
                <a:lnTo>
                  <a:pt x="1054136" y="89991"/>
                </a:lnTo>
                <a:lnTo>
                  <a:pt x="1062024" y="88542"/>
                </a:lnTo>
                <a:lnTo>
                  <a:pt x="1079491" y="101582"/>
                </a:lnTo>
                <a:lnTo>
                  <a:pt x="1099856" y="111402"/>
                </a:lnTo>
                <a:lnTo>
                  <a:pt x="1107341" y="113173"/>
                </a:lnTo>
                <a:lnTo>
                  <a:pt x="1111447" y="111483"/>
                </a:lnTo>
                <a:lnTo>
                  <a:pt x="1123762" y="121464"/>
                </a:lnTo>
                <a:lnTo>
                  <a:pt x="1159099" y="111563"/>
                </a:lnTo>
                <a:lnTo>
                  <a:pt x="1162157" y="113012"/>
                </a:lnTo>
                <a:lnTo>
                  <a:pt x="1214639" y="162918"/>
                </a:lnTo>
                <a:lnTo>
                  <a:pt x="1218180" y="194793"/>
                </a:lnTo>
                <a:lnTo>
                  <a:pt x="1222768" y="193103"/>
                </a:lnTo>
                <a:lnTo>
                  <a:pt x="1243777" y="196725"/>
                </a:lnTo>
                <a:lnTo>
                  <a:pt x="1255609" y="192700"/>
                </a:lnTo>
                <a:lnTo>
                  <a:pt x="1266234" y="184731"/>
                </a:lnTo>
                <a:lnTo>
                  <a:pt x="1282252" y="185939"/>
                </a:lnTo>
                <a:lnTo>
                  <a:pt x="1304227" y="190446"/>
                </a:lnTo>
                <a:lnTo>
                  <a:pt x="1322419" y="199140"/>
                </a:lnTo>
                <a:lnTo>
                  <a:pt x="1340047" y="204050"/>
                </a:lnTo>
                <a:lnTo>
                  <a:pt x="1357111" y="203808"/>
                </a:lnTo>
                <a:lnTo>
                  <a:pt x="1379890" y="223690"/>
                </a:lnTo>
                <a:lnTo>
                  <a:pt x="1385767" y="226749"/>
                </a:lnTo>
                <a:lnTo>
                  <a:pt x="1392930" y="227312"/>
                </a:lnTo>
                <a:lnTo>
                  <a:pt x="1399209" y="235522"/>
                </a:lnTo>
                <a:lnTo>
                  <a:pt x="1402590" y="244940"/>
                </a:lnTo>
                <a:lnTo>
                  <a:pt x="1390757" y="269732"/>
                </a:lnTo>
                <a:lnTo>
                  <a:pt x="1350833" y="303700"/>
                </a:lnTo>
                <a:lnTo>
                  <a:pt x="1349626" y="325031"/>
                </a:lnTo>
                <a:lnTo>
                  <a:pt x="1354133" y="333241"/>
                </a:lnTo>
                <a:lnTo>
                  <a:pt x="1354133" y="336622"/>
                </a:lnTo>
                <a:lnTo>
                  <a:pt x="1345923" y="342337"/>
                </a:lnTo>
                <a:lnTo>
                  <a:pt x="1325961" y="340405"/>
                </a:lnTo>
                <a:lnTo>
                  <a:pt x="1319360" y="347488"/>
                </a:lnTo>
                <a:lnTo>
                  <a:pt x="1312760" y="374051"/>
                </a:lnTo>
                <a:lnTo>
                  <a:pt x="1308493" y="409468"/>
                </a:lnTo>
                <a:lnTo>
                  <a:pt x="1310264" y="411480"/>
                </a:lnTo>
                <a:lnTo>
                  <a:pt x="1313081" y="409951"/>
                </a:lnTo>
                <a:lnTo>
                  <a:pt x="1314691" y="406329"/>
                </a:lnTo>
                <a:lnTo>
                  <a:pt x="1319843" y="404397"/>
                </a:lnTo>
                <a:lnTo>
                  <a:pt x="1324511" y="414297"/>
                </a:lnTo>
                <a:lnTo>
                  <a:pt x="1322741" y="426452"/>
                </a:lnTo>
                <a:lnTo>
                  <a:pt x="1323948" y="430557"/>
                </a:lnTo>
                <a:lnTo>
                  <a:pt x="1357272" y="455188"/>
                </a:lnTo>
                <a:lnTo>
                  <a:pt x="1361538" y="463559"/>
                </a:lnTo>
                <a:lnTo>
                  <a:pt x="1361619" y="467825"/>
                </a:lnTo>
                <a:lnTo>
                  <a:pt x="1356145" y="478692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2082884" y="2840598"/>
            <a:ext cx="909006" cy="917217"/>
          </a:xfrm>
          <a:custGeom>
            <a:avLst/>
            <a:gdLst>
              <a:gd name="connsiteX0" fmla="*/ 898623 w 909006"/>
              <a:gd name="connsiteY0" fmla="*/ 381376 h 917217"/>
              <a:gd name="connsiteX1" fmla="*/ 895404 w 909006"/>
              <a:gd name="connsiteY1" fmla="*/ 401177 h 917217"/>
              <a:gd name="connsiteX2" fmla="*/ 893150 w 909006"/>
              <a:gd name="connsiteY2" fmla="*/ 404397 h 917217"/>
              <a:gd name="connsiteX3" fmla="*/ 881076 w 909006"/>
              <a:gd name="connsiteY3" fmla="*/ 410675 h 917217"/>
              <a:gd name="connsiteX4" fmla="*/ 870451 w 909006"/>
              <a:gd name="connsiteY4" fmla="*/ 410997 h 917217"/>
              <a:gd name="connsiteX5" fmla="*/ 866668 w 909006"/>
              <a:gd name="connsiteY5" fmla="*/ 412768 h 917217"/>
              <a:gd name="connsiteX6" fmla="*/ 856848 w 909006"/>
              <a:gd name="connsiteY6" fmla="*/ 421059 h 917217"/>
              <a:gd name="connsiteX7" fmla="*/ 840829 w 909006"/>
              <a:gd name="connsiteY7" fmla="*/ 442631 h 917217"/>
              <a:gd name="connsiteX8" fmla="*/ 834954 w 909006"/>
              <a:gd name="connsiteY8" fmla="*/ 447863 h 917217"/>
              <a:gd name="connsiteX9" fmla="*/ 826824 w 909006"/>
              <a:gd name="connsiteY9" fmla="*/ 450278 h 917217"/>
              <a:gd name="connsiteX10" fmla="*/ 821833 w 909006"/>
              <a:gd name="connsiteY10" fmla="*/ 463800 h 917217"/>
              <a:gd name="connsiteX11" fmla="*/ 820545 w 909006"/>
              <a:gd name="connsiteY11" fmla="*/ 487385 h 917217"/>
              <a:gd name="connsiteX12" fmla="*/ 799698 w 909006"/>
              <a:gd name="connsiteY12" fmla="*/ 516684 h 917217"/>
              <a:gd name="connsiteX13" fmla="*/ 791970 w 909006"/>
              <a:gd name="connsiteY13" fmla="*/ 520870 h 917217"/>
              <a:gd name="connsiteX14" fmla="*/ 790119 w 909006"/>
              <a:gd name="connsiteY14" fmla="*/ 523929 h 917217"/>
              <a:gd name="connsiteX15" fmla="*/ 792614 w 909006"/>
              <a:gd name="connsiteY15" fmla="*/ 539464 h 917217"/>
              <a:gd name="connsiteX16" fmla="*/ 791970 w 909006"/>
              <a:gd name="connsiteY16" fmla="*/ 547111 h 917217"/>
              <a:gd name="connsiteX17" fmla="*/ 782230 w 909006"/>
              <a:gd name="connsiteY17" fmla="*/ 565946 h 917217"/>
              <a:gd name="connsiteX18" fmla="*/ 766132 w 909006"/>
              <a:gd name="connsiteY18" fmla="*/ 584137 h 917217"/>
              <a:gd name="connsiteX19" fmla="*/ 768949 w 909006"/>
              <a:gd name="connsiteY19" fmla="*/ 590979 h 917217"/>
              <a:gd name="connsiteX20" fmla="*/ 766695 w 909006"/>
              <a:gd name="connsiteY20" fmla="*/ 600719 h 917217"/>
              <a:gd name="connsiteX21" fmla="*/ 755104 w 909006"/>
              <a:gd name="connsiteY21" fmla="*/ 609010 h 917217"/>
              <a:gd name="connsiteX22" fmla="*/ 751885 w 909006"/>
              <a:gd name="connsiteY22" fmla="*/ 618749 h 917217"/>
              <a:gd name="connsiteX23" fmla="*/ 737959 w 909006"/>
              <a:gd name="connsiteY23" fmla="*/ 632353 h 917217"/>
              <a:gd name="connsiteX24" fmla="*/ 727817 w 909006"/>
              <a:gd name="connsiteY24" fmla="*/ 651993 h 917217"/>
              <a:gd name="connsiteX25" fmla="*/ 712121 w 909006"/>
              <a:gd name="connsiteY25" fmla="*/ 667045 h 917217"/>
              <a:gd name="connsiteX26" fmla="*/ 651269 w 909006"/>
              <a:gd name="connsiteY26" fmla="*/ 703508 h 917217"/>
              <a:gd name="connsiteX27" fmla="*/ 641126 w 909006"/>
              <a:gd name="connsiteY27" fmla="*/ 712685 h 917217"/>
              <a:gd name="connsiteX28" fmla="*/ 635170 w 909006"/>
              <a:gd name="connsiteY28" fmla="*/ 725080 h 917217"/>
              <a:gd name="connsiteX29" fmla="*/ 628409 w 909006"/>
              <a:gd name="connsiteY29" fmla="*/ 733774 h 917217"/>
              <a:gd name="connsiteX30" fmla="*/ 628409 w 909006"/>
              <a:gd name="connsiteY30" fmla="*/ 733774 h 917217"/>
              <a:gd name="connsiteX31" fmla="*/ 584862 w 909006"/>
              <a:gd name="connsiteY31" fmla="*/ 752046 h 917217"/>
              <a:gd name="connsiteX32" fmla="*/ 575927 w 909006"/>
              <a:gd name="connsiteY32" fmla="*/ 758646 h 917217"/>
              <a:gd name="connsiteX33" fmla="*/ 568441 w 909006"/>
              <a:gd name="connsiteY33" fmla="*/ 777401 h 917217"/>
              <a:gd name="connsiteX34" fmla="*/ 568602 w 909006"/>
              <a:gd name="connsiteY34" fmla="*/ 786658 h 917217"/>
              <a:gd name="connsiteX35" fmla="*/ 556931 w 909006"/>
              <a:gd name="connsiteY35" fmla="*/ 815313 h 917217"/>
              <a:gd name="connsiteX36" fmla="*/ 551538 w 909006"/>
              <a:gd name="connsiteY36" fmla="*/ 820787 h 917217"/>
              <a:gd name="connsiteX37" fmla="*/ 538176 w 909006"/>
              <a:gd name="connsiteY37" fmla="*/ 828916 h 917217"/>
              <a:gd name="connsiteX38" fmla="*/ 529241 w 909006"/>
              <a:gd name="connsiteY38" fmla="*/ 831492 h 917217"/>
              <a:gd name="connsiteX39" fmla="*/ 526585 w 909006"/>
              <a:gd name="connsiteY39" fmla="*/ 834309 h 917217"/>
              <a:gd name="connsiteX40" fmla="*/ 513948 w 909006"/>
              <a:gd name="connsiteY40" fmla="*/ 898060 h 917217"/>
              <a:gd name="connsiteX41" fmla="*/ 511050 w 909006"/>
              <a:gd name="connsiteY41" fmla="*/ 904660 h 917217"/>
              <a:gd name="connsiteX42" fmla="*/ 491893 w 909006"/>
              <a:gd name="connsiteY42" fmla="*/ 917217 h 917217"/>
              <a:gd name="connsiteX43" fmla="*/ 491893 w 909006"/>
              <a:gd name="connsiteY43" fmla="*/ 917217 h 917217"/>
              <a:gd name="connsiteX44" fmla="*/ 471367 w 909006"/>
              <a:gd name="connsiteY44" fmla="*/ 898462 h 917217"/>
              <a:gd name="connsiteX45" fmla="*/ 443919 w 909006"/>
              <a:gd name="connsiteY45" fmla="*/ 883249 h 917217"/>
              <a:gd name="connsiteX46" fmla="*/ 411802 w 909006"/>
              <a:gd name="connsiteY46" fmla="*/ 899106 h 917217"/>
              <a:gd name="connsiteX47" fmla="*/ 406329 w 909006"/>
              <a:gd name="connsiteY47" fmla="*/ 905143 h 917217"/>
              <a:gd name="connsiteX48" fmla="*/ 392967 w 909006"/>
              <a:gd name="connsiteY48" fmla="*/ 909088 h 917217"/>
              <a:gd name="connsiteX49" fmla="*/ 372199 w 909006"/>
              <a:gd name="connsiteY49" fmla="*/ 912549 h 917217"/>
              <a:gd name="connsiteX50" fmla="*/ 353203 w 909006"/>
              <a:gd name="connsiteY50" fmla="*/ 908846 h 917217"/>
              <a:gd name="connsiteX51" fmla="*/ 345073 w 909006"/>
              <a:gd name="connsiteY51" fmla="*/ 903614 h 917217"/>
              <a:gd name="connsiteX52" fmla="*/ 341290 w 909006"/>
              <a:gd name="connsiteY52" fmla="*/ 869243 h 917217"/>
              <a:gd name="connsiteX53" fmla="*/ 338714 w 909006"/>
              <a:gd name="connsiteY53" fmla="*/ 863609 h 917217"/>
              <a:gd name="connsiteX54" fmla="*/ 331470 w 909006"/>
              <a:gd name="connsiteY54" fmla="*/ 855962 h 917217"/>
              <a:gd name="connsiteX55" fmla="*/ 329619 w 909006"/>
              <a:gd name="connsiteY55" fmla="*/ 836080 h 917217"/>
              <a:gd name="connsiteX56" fmla="*/ 333724 w 909006"/>
              <a:gd name="connsiteY56" fmla="*/ 825294 h 917217"/>
              <a:gd name="connsiteX57" fmla="*/ 328572 w 909006"/>
              <a:gd name="connsiteY57" fmla="*/ 818935 h 917217"/>
              <a:gd name="connsiteX58" fmla="*/ 327848 w 909006"/>
              <a:gd name="connsiteY58" fmla="*/ 815394 h 917217"/>
              <a:gd name="connsiteX59" fmla="*/ 327848 w 909006"/>
              <a:gd name="connsiteY59" fmla="*/ 792292 h 917217"/>
              <a:gd name="connsiteX60" fmla="*/ 320684 w 909006"/>
              <a:gd name="connsiteY60" fmla="*/ 776435 h 917217"/>
              <a:gd name="connsiteX61" fmla="*/ 315854 w 909006"/>
              <a:gd name="connsiteY61" fmla="*/ 754380 h 917217"/>
              <a:gd name="connsiteX62" fmla="*/ 315452 w 909006"/>
              <a:gd name="connsiteY62" fmla="*/ 748585 h 917217"/>
              <a:gd name="connsiteX63" fmla="*/ 320201 w 909006"/>
              <a:gd name="connsiteY63" fmla="*/ 737637 h 917217"/>
              <a:gd name="connsiteX64" fmla="*/ 320362 w 909006"/>
              <a:gd name="connsiteY64" fmla="*/ 724678 h 917217"/>
              <a:gd name="connsiteX65" fmla="*/ 307725 w 909006"/>
              <a:gd name="connsiteY65" fmla="*/ 715904 h 917217"/>
              <a:gd name="connsiteX66" fmla="*/ 304666 w 909006"/>
              <a:gd name="connsiteY66" fmla="*/ 709465 h 917217"/>
              <a:gd name="connsiteX67" fmla="*/ 303378 w 909006"/>
              <a:gd name="connsiteY67" fmla="*/ 692078 h 917217"/>
              <a:gd name="connsiteX68" fmla="*/ 290097 w 909006"/>
              <a:gd name="connsiteY68" fmla="*/ 677429 h 917217"/>
              <a:gd name="connsiteX69" fmla="*/ 272630 w 909006"/>
              <a:gd name="connsiteY69" fmla="*/ 675336 h 917217"/>
              <a:gd name="connsiteX70" fmla="*/ 260475 w 909006"/>
              <a:gd name="connsiteY70" fmla="*/ 677831 h 917217"/>
              <a:gd name="connsiteX71" fmla="*/ 245745 w 909006"/>
              <a:gd name="connsiteY71" fmla="*/ 675497 h 917217"/>
              <a:gd name="connsiteX72" fmla="*/ 225944 w 909006"/>
              <a:gd name="connsiteY72" fmla="*/ 659720 h 917217"/>
              <a:gd name="connsiteX73" fmla="*/ 221436 w 909006"/>
              <a:gd name="connsiteY73" fmla="*/ 647727 h 917217"/>
              <a:gd name="connsiteX74" fmla="*/ 209040 w 909006"/>
              <a:gd name="connsiteY74" fmla="*/ 650383 h 917217"/>
              <a:gd name="connsiteX75" fmla="*/ 191573 w 909006"/>
              <a:gd name="connsiteY75" fmla="*/ 672438 h 917217"/>
              <a:gd name="connsiteX76" fmla="*/ 183524 w 909006"/>
              <a:gd name="connsiteY76" fmla="*/ 667609 h 917217"/>
              <a:gd name="connsiteX77" fmla="*/ 169679 w 909006"/>
              <a:gd name="connsiteY77" fmla="*/ 674129 h 917217"/>
              <a:gd name="connsiteX78" fmla="*/ 160986 w 909006"/>
              <a:gd name="connsiteY78" fmla="*/ 675416 h 917217"/>
              <a:gd name="connsiteX79" fmla="*/ 146980 w 909006"/>
              <a:gd name="connsiteY79" fmla="*/ 669862 h 917217"/>
              <a:gd name="connsiteX80" fmla="*/ 126374 w 909006"/>
              <a:gd name="connsiteY80" fmla="*/ 665918 h 917217"/>
              <a:gd name="connsiteX81" fmla="*/ 98523 w 909006"/>
              <a:gd name="connsiteY81" fmla="*/ 667770 h 917217"/>
              <a:gd name="connsiteX82" fmla="*/ 69063 w 909006"/>
              <a:gd name="connsiteY82" fmla="*/ 662055 h 917217"/>
              <a:gd name="connsiteX83" fmla="*/ 65199 w 909006"/>
              <a:gd name="connsiteY83" fmla="*/ 654730 h 917217"/>
              <a:gd name="connsiteX84" fmla="*/ 49181 w 909006"/>
              <a:gd name="connsiteY84" fmla="*/ 653683 h 917217"/>
              <a:gd name="connsiteX85" fmla="*/ 42017 w 909006"/>
              <a:gd name="connsiteY85" fmla="*/ 657869 h 917217"/>
              <a:gd name="connsiteX86" fmla="*/ 21894 w 909006"/>
              <a:gd name="connsiteY86" fmla="*/ 650785 h 917217"/>
              <a:gd name="connsiteX87" fmla="*/ 29219 w 909006"/>
              <a:gd name="connsiteY87" fmla="*/ 592267 h 917217"/>
              <a:gd name="connsiteX88" fmla="*/ 25758 w 909006"/>
              <a:gd name="connsiteY88" fmla="*/ 573110 h 917217"/>
              <a:gd name="connsiteX89" fmla="*/ 30587 w 909006"/>
              <a:gd name="connsiteY89" fmla="*/ 561680 h 917217"/>
              <a:gd name="connsiteX90" fmla="*/ 38476 w 909006"/>
              <a:gd name="connsiteY90" fmla="*/ 549928 h 917217"/>
              <a:gd name="connsiteX91" fmla="*/ 43305 w 909006"/>
              <a:gd name="connsiteY91" fmla="*/ 501390 h 917217"/>
              <a:gd name="connsiteX92" fmla="*/ 37993 w 909006"/>
              <a:gd name="connsiteY92" fmla="*/ 482636 h 917217"/>
              <a:gd name="connsiteX93" fmla="*/ 37590 w 909006"/>
              <a:gd name="connsiteY93" fmla="*/ 468710 h 917217"/>
              <a:gd name="connsiteX94" fmla="*/ 31473 w 909006"/>
              <a:gd name="connsiteY94" fmla="*/ 460983 h 917217"/>
              <a:gd name="connsiteX95" fmla="*/ 28012 w 909006"/>
              <a:gd name="connsiteY95" fmla="*/ 460259 h 917217"/>
              <a:gd name="connsiteX96" fmla="*/ 24067 w 909006"/>
              <a:gd name="connsiteY96" fmla="*/ 465491 h 917217"/>
              <a:gd name="connsiteX97" fmla="*/ 18916 w 909006"/>
              <a:gd name="connsiteY97" fmla="*/ 439250 h 917217"/>
              <a:gd name="connsiteX98" fmla="*/ 12557 w 909006"/>
              <a:gd name="connsiteY98" fmla="*/ 424198 h 917217"/>
              <a:gd name="connsiteX99" fmla="*/ 2817 w 909006"/>
              <a:gd name="connsiteY99" fmla="*/ 407938 h 917217"/>
              <a:gd name="connsiteX100" fmla="*/ 0 w 909006"/>
              <a:gd name="connsiteY100" fmla="*/ 393208 h 917217"/>
              <a:gd name="connsiteX101" fmla="*/ 32439 w 909006"/>
              <a:gd name="connsiteY101" fmla="*/ 374695 h 917217"/>
              <a:gd name="connsiteX102" fmla="*/ 38556 w 909006"/>
              <a:gd name="connsiteY102" fmla="*/ 367611 h 917217"/>
              <a:gd name="connsiteX103" fmla="*/ 4749 w 909006"/>
              <a:gd name="connsiteY103" fmla="*/ 336541 h 917217"/>
              <a:gd name="connsiteX104" fmla="*/ 48054 w 909006"/>
              <a:gd name="connsiteY104" fmla="*/ 244618 h 917217"/>
              <a:gd name="connsiteX105" fmla="*/ 57069 w 909006"/>
              <a:gd name="connsiteY105" fmla="*/ 244135 h 917217"/>
              <a:gd name="connsiteX106" fmla="*/ 54816 w 909006"/>
              <a:gd name="connsiteY106" fmla="*/ 226990 h 917217"/>
              <a:gd name="connsiteX107" fmla="*/ 48859 w 909006"/>
              <a:gd name="connsiteY107" fmla="*/ 225944 h 917217"/>
              <a:gd name="connsiteX108" fmla="*/ 74858 w 909006"/>
              <a:gd name="connsiteY108" fmla="*/ 142794 h 917217"/>
              <a:gd name="connsiteX109" fmla="*/ 80171 w 909006"/>
              <a:gd name="connsiteY109" fmla="*/ 133457 h 917217"/>
              <a:gd name="connsiteX110" fmla="*/ 55299 w 909006"/>
              <a:gd name="connsiteY110" fmla="*/ 86369 h 917217"/>
              <a:gd name="connsiteX111" fmla="*/ 55540 w 909006"/>
              <a:gd name="connsiteY111" fmla="*/ 70995 h 917217"/>
              <a:gd name="connsiteX112" fmla="*/ 55540 w 909006"/>
              <a:gd name="connsiteY112" fmla="*/ 70995 h 917217"/>
              <a:gd name="connsiteX113" fmla="*/ 61175 w 909006"/>
              <a:gd name="connsiteY113" fmla="*/ 72605 h 917217"/>
              <a:gd name="connsiteX114" fmla="*/ 69385 w 909006"/>
              <a:gd name="connsiteY114" fmla="*/ 81459 h 917217"/>
              <a:gd name="connsiteX115" fmla="*/ 86691 w 909006"/>
              <a:gd name="connsiteY115" fmla="*/ 93694 h 917217"/>
              <a:gd name="connsiteX116" fmla="*/ 131928 w 909006"/>
              <a:gd name="connsiteY116" fmla="*/ 77837 h 917217"/>
              <a:gd name="connsiteX117" fmla="*/ 148429 w 909006"/>
              <a:gd name="connsiteY117" fmla="*/ 61738 h 917217"/>
              <a:gd name="connsiteX118" fmla="*/ 164689 w 909006"/>
              <a:gd name="connsiteY118" fmla="*/ 37993 h 917217"/>
              <a:gd name="connsiteX119" fmla="*/ 165413 w 909006"/>
              <a:gd name="connsiteY119" fmla="*/ 28575 h 917217"/>
              <a:gd name="connsiteX120" fmla="*/ 176682 w 909006"/>
              <a:gd name="connsiteY120" fmla="*/ 16903 h 917217"/>
              <a:gd name="connsiteX121" fmla="*/ 197530 w 909006"/>
              <a:gd name="connsiteY121" fmla="*/ 17145 h 917217"/>
              <a:gd name="connsiteX122" fmla="*/ 210087 w 909006"/>
              <a:gd name="connsiteY122" fmla="*/ 15374 h 917217"/>
              <a:gd name="connsiteX123" fmla="*/ 216285 w 909006"/>
              <a:gd name="connsiteY123" fmla="*/ 18111 h 917217"/>
              <a:gd name="connsiteX124" fmla="*/ 229646 w 909006"/>
              <a:gd name="connsiteY124" fmla="*/ 14006 h 917217"/>
              <a:gd name="connsiteX125" fmla="*/ 240513 w 909006"/>
              <a:gd name="connsiteY125" fmla="*/ 3944 h 917217"/>
              <a:gd name="connsiteX126" fmla="*/ 256772 w 909006"/>
              <a:gd name="connsiteY126" fmla="*/ 0 h 917217"/>
              <a:gd name="connsiteX127" fmla="*/ 266995 w 909006"/>
              <a:gd name="connsiteY127" fmla="*/ 1610 h 917217"/>
              <a:gd name="connsiteX128" fmla="*/ 273113 w 909006"/>
              <a:gd name="connsiteY128" fmla="*/ 10866 h 917217"/>
              <a:gd name="connsiteX129" fmla="*/ 295570 w 909006"/>
              <a:gd name="connsiteY129" fmla="*/ 20928 h 917217"/>
              <a:gd name="connsiteX130" fmla="*/ 316659 w 909006"/>
              <a:gd name="connsiteY130" fmla="*/ 24711 h 917217"/>
              <a:gd name="connsiteX131" fmla="*/ 321891 w 909006"/>
              <a:gd name="connsiteY131" fmla="*/ 27528 h 917217"/>
              <a:gd name="connsiteX132" fmla="*/ 324065 w 909006"/>
              <a:gd name="connsiteY132" fmla="*/ 34451 h 917217"/>
              <a:gd name="connsiteX133" fmla="*/ 330343 w 909006"/>
              <a:gd name="connsiteY133" fmla="*/ 42661 h 917217"/>
              <a:gd name="connsiteX134" fmla="*/ 354733 w 909006"/>
              <a:gd name="connsiteY134" fmla="*/ 51998 h 917217"/>
              <a:gd name="connsiteX135" fmla="*/ 364875 w 909006"/>
              <a:gd name="connsiteY135" fmla="*/ 60933 h 917217"/>
              <a:gd name="connsiteX136" fmla="*/ 374856 w 909006"/>
              <a:gd name="connsiteY136" fmla="*/ 65521 h 917217"/>
              <a:gd name="connsiteX137" fmla="*/ 411238 w 909006"/>
              <a:gd name="connsiteY137" fmla="*/ 60450 h 917217"/>
              <a:gd name="connsiteX138" fmla="*/ 421381 w 909006"/>
              <a:gd name="connsiteY138" fmla="*/ 54011 h 917217"/>
              <a:gd name="connsiteX139" fmla="*/ 425325 w 909006"/>
              <a:gd name="connsiteY139" fmla="*/ 47169 h 917217"/>
              <a:gd name="connsiteX140" fmla="*/ 436835 w 909006"/>
              <a:gd name="connsiteY140" fmla="*/ 42259 h 917217"/>
              <a:gd name="connsiteX141" fmla="*/ 456475 w 909006"/>
              <a:gd name="connsiteY141" fmla="*/ 42822 h 917217"/>
              <a:gd name="connsiteX142" fmla="*/ 469274 w 909006"/>
              <a:gd name="connsiteY142" fmla="*/ 51193 h 917217"/>
              <a:gd name="connsiteX143" fmla="*/ 471689 w 909006"/>
              <a:gd name="connsiteY143" fmla="*/ 62221 h 917217"/>
              <a:gd name="connsiteX144" fmla="*/ 473621 w 909006"/>
              <a:gd name="connsiteY144" fmla="*/ 64233 h 917217"/>
              <a:gd name="connsiteX145" fmla="*/ 481589 w 909006"/>
              <a:gd name="connsiteY145" fmla="*/ 64555 h 917217"/>
              <a:gd name="connsiteX146" fmla="*/ 498734 w 909006"/>
              <a:gd name="connsiteY146" fmla="*/ 57472 h 917217"/>
              <a:gd name="connsiteX147" fmla="*/ 506864 w 909006"/>
              <a:gd name="connsiteY147" fmla="*/ 57955 h 917217"/>
              <a:gd name="connsiteX148" fmla="*/ 552101 w 909006"/>
              <a:gd name="connsiteY148" fmla="*/ 9579 h 917217"/>
              <a:gd name="connsiteX149" fmla="*/ 562887 w 909006"/>
              <a:gd name="connsiteY149" fmla="*/ 8532 h 917217"/>
              <a:gd name="connsiteX150" fmla="*/ 552987 w 909006"/>
              <a:gd name="connsiteY150" fmla="*/ 61738 h 917217"/>
              <a:gd name="connsiteX151" fmla="*/ 538498 w 909006"/>
              <a:gd name="connsiteY151" fmla="*/ 67373 h 917217"/>
              <a:gd name="connsiteX152" fmla="*/ 525136 w 909006"/>
              <a:gd name="connsiteY152" fmla="*/ 90152 h 917217"/>
              <a:gd name="connsiteX153" fmla="*/ 523607 w 909006"/>
              <a:gd name="connsiteY153" fmla="*/ 93855 h 917217"/>
              <a:gd name="connsiteX154" fmla="*/ 524814 w 909006"/>
              <a:gd name="connsiteY154" fmla="*/ 98121 h 917217"/>
              <a:gd name="connsiteX155" fmla="*/ 535278 w 909006"/>
              <a:gd name="connsiteY155" fmla="*/ 99006 h 917217"/>
              <a:gd name="connsiteX156" fmla="*/ 549284 w 909006"/>
              <a:gd name="connsiteY156" fmla="*/ 109229 h 917217"/>
              <a:gd name="connsiteX157" fmla="*/ 586472 w 909006"/>
              <a:gd name="connsiteY157" fmla="*/ 111402 h 917217"/>
              <a:gd name="connsiteX158" fmla="*/ 591060 w 909006"/>
              <a:gd name="connsiteY158" fmla="*/ 106814 h 917217"/>
              <a:gd name="connsiteX159" fmla="*/ 612471 w 909006"/>
              <a:gd name="connsiteY159" fmla="*/ 106170 h 917217"/>
              <a:gd name="connsiteX160" fmla="*/ 619474 w 909006"/>
              <a:gd name="connsiteY160" fmla="*/ 106814 h 917217"/>
              <a:gd name="connsiteX161" fmla="*/ 628892 w 909006"/>
              <a:gd name="connsiteY161" fmla="*/ 111402 h 917217"/>
              <a:gd name="connsiteX162" fmla="*/ 641368 w 909006"/>
              <a:gd name="connsiteY162" fmla="*/ 108907 h 917217"/>
              <a:gd name="connsiteX163" fmla="*/ 641368 w 909006"/>
              <a:gd name="connsiteY163" fmla="*/ 108907 h 917217"/>
              <a:gd name="connsiteX164" fmla="*/ 642897 w 909006"/>
              <a:gd name="connsiteY164" fmla="*/ 123154 h 917217"/>
              <a:gd name="connsiteX165" fmla="*/ 640805 w 909006"/>
              <a:gd name="connsiteY165" fmla="*/ 143921 h 917217"/>
              <a:gd name="connsiteX166" fmla="*/ 642656 w 909006"/>
              <a:gd name="connsiteY166" fmla="*/ 152856 h 917217"/>
              <a:gd name="connsiteX167" fmla="*/ 644910 w 909006"/>
              <a:gd name="connsiteY167" fmla="*/ 156156 h 917217"/>
              <a:gd name="connsiteX168" fmla="*/ 650222 w 909006"/>
              <a:gd name="connsiteY168" fmla="*/ 157686 h 917217"/>
              <a:gd name="connsiteX169" fmla="*/ 659398 w 909006"/>
              <a:gd name="connsiteY169" fmla="*/ 152293 h 917217"/>
              <a:gd name="connsiteX170" fmla="*/ 677509 w 909006"/>
              <a:gd name="connsiteY170" fmla="*/ 159537 h 917217"/>
              <a:gd name="connsiteX171" fmla="*/ 678153 w 909006"/>
              <a:gd name="connsiteY171" fmla="*/ 162918 h 917217"/>
              <a:gd name="connsiteX172" fmla="*/ 667609 w 909006"/>
              <a:gd name="connsiteY172" fmla="*/ 177085 h 917217"/>
              <a:gd name="connsiteX173" fmla="*/ 663020 w 909006"/>
              <a:gd name="connsiteY173" fmla="*/ 186502 h 917217"/>
              <a:gd name="connsiteX174" fmla="*/ 660928 w 909006"/>
              <a:gd name="connsiteY174" fmla="*/ 193263 h 917217"/>
              <a:gd name="connsiteX175" fmla="*/ 661974 w 909006"/>
              <a:gd name="connsiteY175" fmla="*/ 195920 h 917217"/>
              <a:gd name="connsiteX176" fmla="*/ 692561 w 909006"/>
              <a:gd name="connsiteY176" fmla="*/ 201554 h 917217"/>
              <a:gd name="connsiteX177" fmla="*/ 714938 w 909006"/>
              <a:gd name="connsiteY177" fmla="*/ 200267 h 917217"/>
              <a:gd name="connsiteX178" fmla="*/ 736671 w 909006"/>
              <a:gd name="connsiteY178" fmla="*/ 213789 h 917217"/>
              <a:gd name="connsiteX179" fmla="*/ 745848 w 909006"/>
              <a:gd name="connsiteY179" fmla="*/ 215158 h 917217"/>
              <a:gd name="connsiteX180" fmla="*/ 757439 w 909006"/>
              <a:gd name="connsiteY180" fmla="*/ 220873 h 917217"/>
              <a:gd name="connsiteX181" fmla="*/ 762832 w 909006"/>
              <a:gd name="connsiteY181" fmla="*/ 225783 h 917217"/>
              <a:gd name="connsiteX182" fmla="*/ 787543 w 909006"/>
              <a:gd name="connsiteY182" fmla="*/ 238340 h 917217"/>
              <a:gd name="connsiteX183" fmla="*/ 793017 w 909006"/>
              <a:gd name="connsiteY183" fmla="*/ 245181 h 917217"/>
              <a:gd name="connsiteX184" fmla="*/ 819982 w 909006"/>
              <a:gd name="connsiteY184" fmla="*/ 255968 h 917217"/>
              <a:gd name="connsiteX185" fmla="*/ 831975 w 909006"/>
              <a:gd name="connsiteY185" fmla="*/ 256290 h 917217"/>
              <a:gd name="connsiteX186" fmla="*/ 847269 w 909006"/>
              <a:gd name="connsiteY186" fmla="*/ 259751 h 917217"/>
              <a:gd name="connsiteX187" fmla="*/ 860309 w 909006"/>
              <a:gd name="connsiteY187" fmla="*/ 272227 h 917217"/>
              <a:gd name="connsiteX188" fmla="*/ 885664 w 909006"/>
              <a:gd name="connsiteY188" fmla="*/ 277137 h 917217"/>
              <a:gd name="connsiteX189" fmla="*/ 907075 w 909006"/>
              <a:gd name="connsiteY189" fmla="*/ 295168 h 917217"/>
              <a:gd name="connsiteX190" fmla="*/ 909007 w 909006"/>
              <a:gd name="connsiteY190" fmla="*/ 298790 h 917217"/>
              <a:gd name="connsiteX191" fmla="*/ 909007 w 909006"/>
              <a:gd name="connsiteY191" fmla="*/ 298790 h 917217"/>
              <a:gd name="connsiteX192" fmla="*/ 904338 w 909006"/>
              <a:gd name="connsiteY192" fmla="*/ 300802 h 917217"/>
              <a:gd name="connsiteX193" fmla="*/ 896370 w 909006"/>
              <a:gd name="connsiteY193" fmla="*/ 334448 h 917217"/>
              <a:gd name="connsiteX194" fmla="*/ 901119 w 909006"/>
              <a:gd name="connsiteY194" fmla="*/ 360286 h 91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909006" h="917217">
                <a:moveTo>
                  <a:pt x="898623" y="381376"/>
                </a:moveTo>
                <a:lnTo>
                  <a:pt x="895404" y="401177"/>
                </a:lnTo>
                <a:lnTo>
                  <a:pt x="893150" y="404397"/>
                </a:lnTo>
                <a:lnTo>
                  <a:pt x="881076" y="410675"/>
                </a:lnTo>
                <a:lnTo>
                  <a:pt x="870451" y="410997"/>
                </a:lnTo>
                <a:lnTo>
                  <a:pt x="866668" y="412768"/>
                </a:lnTo>
                <a:lnTo>
                  <a:pt x="856848" y="421059"/>
                </a:lnTo>
                <a:lnTo>
                  <a:pt x="840829" y="442631"/>
                </a:lnTo>
                <a:lnTo>
                  <a:pt x="834954" y="447863"/>
                </a:lnTo>
                <a:lnTo>
                  <a:pt x="826824" y="450278"/>
                </a:lnTo>
                <a:lnTo>
                  <a:pt x="821833" y="463800"/>
                </a:lnTo>
                <a:lnTo>
                  <a:pt x="820545" y="487385"/>
                </a:lnTo>
                <a:lnTo>
                  <a:pt x="799698" y="516684"/>
                </a:lnTo>
                <a:lnTo>
                  <a:pt x="791970" y="520870"/>
                </a:lnTo>
                <a:lnTo>
                  <a:pt x="790119" y="523929"/>
                </a:lnTo>
                <a:lnTo>
                  <a:pt x="792614" y="539464"/>
                </a:lnTo>
                <a:lnTo>
                  <a:pt x="791970" y="547111"/>
                </a:lnTo>
                <a:lnTo>
                  <a:pt x="782230" y="565946"/>
                </a:lnTo>
                <a:lnTo>
                  <a:pt x="766132" y="584137"/>
                </a:lnTo>
                <a:lnTo>
                  <a:pt x="768949" y="590979"/>
                </a:lnTo>
                <a:lnTo>
                  <a:pt x="766695" y="600719"/>
                </a:lnTo>
                <a:lnTo>
                  <a:pt x="755104" y="609010"/>
                </a:lnTo>
                <a:lnTo>
                  <a:pt x="751885" y="618749"/>
                </a:lnTo>
                <a:lnTo>
                  <a:pt x="737959" y="632353"/>
                </a:lnTo>
                <a:lnTo>
                  <a:pt x="727817" y="651993"/>
                </a:lnTo>
                <a:lnTo>
                  <a:pt x="712121" y="667045"/>
                </a:lnTo>
                <a:lnTo>
                  <a:pt x="651269" y="703508"/>
                </a:lnTo>
                <a:lnTo>
                  <a:pt x="641126" y="712685"/>
                </a:lnTo>
                <a:lnTo>
                  <a:pt x="635170" y="725080"/>
                </a:lnTo>
                <a:lnTo>
                  <a:pt x="628409" y="733774"/>
                </a:lnTo>
                <a:lnTo>
                  <a:pt x="628409" y="733774"/>
                </a:lnTo>
                <a:lnTo>
                  <a:pt x="584862" y="752046"/>
                </a:lnTo>
                <a:lnTo>
                  <a:pt x="575927" y="758646"/>
                </a:lnTo>
                <a:lnTo>
                  <a:pt x="568441" y="777401"/>
                </a:lnTo>
                <a:lnTo>
                  <a:pt x="568602" y="786658"/>
                </a:lnTo>
                <a:lnTo>
                  <a:pt x="556931" y="815313"/>
                </a:lnTo>
                <a:lnTo>
                  <a:pt x="551538" y="820787"/>
                </a:lnTo>
                <a:lnTo>
                  <a:pt x="538176" y="828916"/>
                </a:lnTo>
                <a:lnTo>
                  <a:pt x="529241" y="831492"/>
                </a:lnTo>
                <a:lnTo>
                  <a:pt x="526585" y="834309"/>
                </a:lnTo>
                <a:lnTo>
                  <a:pt x="513948" y="898060"/>
                </a:lnTo>
                <a:lnTo>
                  <a:pt x="511050" y="904660"/>
                </a:lnTo>
                <a:lnTo>
                  <a:pt x="491893" y="917217"/>
                </a:lnTo>
                <a:lnTo>
                  <a:pt x="491893" y="917217"/>
                </a:lnTo>
                <a:lnTo>
                  <a:pt x="471367" y="898462"/>
                </a:lnTo>
                <a:lnTo>
                  <a:pt x="443919" y="883249"/>
                </a:lnTo>
                <a:lnTo>
                  <a:pt x="411802" y="899106"/>
                </a:lnTo>
                <a:lnTo>
                  <a:pt x="406329" y="905143"/>
                </a:lnTo>
                <a:lnTo>
                  <a:pt x="392967" y="909088"/>
                </a:lnTo>
                <a:lnTo>
                  <a:pt x="372199" y="912549"/>
                </a:lnTo>
                <a:lnTo>
                  <a:pt x="353203" y="908846"/>
                </a:lnTo>
                <a:lnTo>
                  <a:pt x="345073" y="903614"/>
                </a:lnTo>
                <a:lnTo>
                  <a:pt x="341290" y="869243"/>
                </a:lnTo>
                <a:lnTo>
                  <a:pt x="338714" y="863609"/>
                </a:lnTo>
                <a:lnTo>
                  <a:pt x="331470" y="855962"/>
                </a:lnTo>
                <a:lnTo>
                  <a:pt x="329619" y="836080"/>
                </a:lnTo>
                <a:lnTo>
                  <a:pt x="333724" y="825294"/>
                </a:lnTo>
                <a:lnTo>
                  <a:pt x="328572" y="818935"/>
                </a:lnTo>
                <a:lnTo>
                  <a:pt x="327848" y="815394"/>
                </a:lnTo>
                <a:lnTo>
                  <a:pt x="327848" y="792292"/>
                </a:lnTo>
                <a:lnTo>
                  <a:pt x="320684" y="776435"/>
                </a:lnTo>
                <a:lnTo>
                  <a:pt x="315854" y="754380"/>
                </a:lnTo>
                <a:lnTo>
                  <a:pt x="315452" y="748585"/>
                </a:lnTo>
                <a:lnTo>
                  <a:pt x="320201" y="737637"/>
                </a:lnTo>
                <a:lnTo>
                  <a:pt x="320362" y="724678"/>
                </a:lnTo>
                <a:lnTo>
                  <a:pt x="307725" y="715904"/>
                </a:lnTo>
                <a:lnTo>
                  <a:pt x="304666" y="709465"/>
                </a:lnTo>
                <a:lnTo>
                  <a:pt x="303378" y="692078"/>
                </a:lnTo>
                <a:lnTo>
                  <a:pt x="290097" y="677429"/>
                </a:lnTo>
                <a:lnTo>
                  <a:pt x="272630" y="675336"/>
                </a:lnTo>
                <a:lnTo>
                  <a:pt x="260475" y="677831"/>
                </a:lnTo>
                <a:lnTo>
                  <a:pt x="245745" y="675497"/>
                </a:lnTo>
                <a:lnTo>
                  <a:pt x="225944" y="659720"/>
                </a:lnTo>
                <a:lnTo>
                  <a:pt x="221436" y="647727"/>
                </a:lnTo>
                <a:lnTo>
                  <a:pt x="209040" y="650383"/>
                </a:lnTo>
                <a:lnTo>
                  <a:pt x="191573" y="672438"/>
                </a:lnTo>
                <a:lnTo>
                  <a:pt x="183524" y="667609"/>
                </a:lnTo>
                <a:lnTo>
                  <a:pt x="169679" y="674129"/>
                </a:lnTo>
                <a:lnTo>
                  <a:pt x="160986" y="675416"/>
                </a:lnTo>
                <a:lnTo>
                  <a:pt x="146980" y="669862"/>
                </a:lnTo>
                <a:lnTo>
                  <a:pt x="126374" y="665918"/>
                </a:lnTo>
                <a:lnTo>
                  <a:pt x="98523" y="667770"/>
                </a:lnTo>
                <a:lnTo>
                  <a:pt x="69063" y="662055"/>
                </a:lnTo>
                <a:lnTo>
                  <a:pt x="65199" y="654730"/>
                </a:lnTo>
                <a:lnTo>
                  <a:pt x="49181" y="653683"/>
                </a:lnTo>
                <a:lnTo>
                  <a:pt x="42017" y="657869"/>
                </a:lnTo>
                <a:lnTo>
                  <a:pt x="21894" y="650785"/>
                </a:lnTo>
                <a:lnTo>
                  <a:pt x="29219" y="592267"/>
                </a:lnTo>
                <a:lnTo>
                  <a:pt x="25758" y="573110"/>
                </a:lnTo>
                <a:lnTo>
                  <a:pt x="30587" y="561680"/>
                </a:lnTo>
                <a:lnTo>
                  <a:pt x="38476" y="549928"/>
                </a:lnTo>
                <a:lnTo>
                  <a:pt x="43305" y="501390"/>
                </a:lnTo>
                <a:lnTo>
                  <a:pt x="37993" y="482636"/>
                </a:lnTo>
                <a:lnTo>
                  <a:pt x="37590" y="468710"/>
                </a:lnTo>
                <a:lnTo>
                  <a:pt x="31473" y="460983"/>
                </a:lnTo>
                <a:lnTo>
                  <a:pt x="28012" y="460259"/>
                </a:lnTo>
                <a:lnTo>
                  <a:pt x="24067" y="465491"/>
                </a:lnTo>
                <a:lnTo>
                  <a:pt x="18916" y="439250"/>
                </a:lnTo>
                <a:lnTo>
                  <a:pt x="12557" y="424198"/>
                </a:lnTo>
                <a:lnTo>
                  <a:pt x="2817" y="407938"/>
                </a:lnTo>
                <a:lnTo>
                  <a:pt x="0" y="393208"/>
                </a:lnTo>
                <a:lnTo>
                  <a:pt x="32439" y="374695"/>
                </a:lnTo>
                <a:lnTo>
                  <a:pt x="38556" y="367611"/>
                </a:lnTo>
                <a:lnTo>
                  <a:pt x="4749" y="336541"/>
                </a:lnTo>
                <a:lnTo>
                  <a:pt x="48054" y="244618"/>
                </a:lnTo>
                <a:lnTo>
                  <a:pt x="57069" y="244135"/>
                </a:lnTo>
                <a:lnTo>
                  <a:pt x="54816" y="226990"/>
                </a:lnTo>
                <a:lnTo>
                  <a:pt x="48859" y="225944"/>
                </a:lnTo>
                <a:lnTo>
                  <a:pt x="74858" y="142794"/>
                </a:lnTo>
                <a:lnTo>
                  <a:pt x="80171" y="133457"/>
                </a:lnTo>
                <a:lnTo>
                  <a:pt x="55299" y="86369"/>
                </a:lnTo>
                <a:lnTo>
                  <a:pt x="55540" y="70995"/>
                </a:lnTo>
                <a:lnTo>
                  <a:pt x="55540" y="70995"/>
                </a:lnTo>
                <a:lnTo>
                  <a:pt x="61175" y="72605"/>
                </a:lnTo>
                <a:lnTo>
                  <a:pt x="69385" y="81459"/>
                </a:lnTo>
                <a:lnTo>
                  <a:pt x="86691" y="93694"/>
                </a:lnTo>
                <a:lnTo>
                  <a:pt x="131928" y="77837"/>
                </a:lnTo>
                <a:lnTo>
                  <a:pt x="148429" y="61738"/>
                </a:lnTo>
                <a:lnTo>
                  <a:pt x="164689" y="37993"/>
                </a:lnTo>
                <a:lnTo>
                  <a:pt x="165413" y="28575"/>
                </a:lnTo>
                <a:lnTo>
                  <a:pt x="176682" y="16903"/>
                </a:lnTo>
                <a:lnTo>
                  <a:pt x="197530" y="17145"/>
                </a:lnTo>
                <a:lnTo>
                  <a:pt x="210087" y="15374"/>
                </a:lnTo>
                <a:lnTo>
                  <a:pt x="216285" y="18111"/>
                </a:lnTo>
                <a:lnTo>
                  <a:pt x="229646" y="14006"/>
                </a:lnTo>
                <a:lnTo>
                  <a:pt x="240513" y="3944"/>
                </a:lnTo>
                <a:lnTo>
                  <a:pt x="256772" y="0"/>
                </a:lnTo>
                <a:lnTo>
                  <a:pt x="266995" y="1610"/>
                </a:lnTo>
                <a:lnTo>
                  <a:pt x="273113" y="10866"/>
                </a:lnTo>
                <a:lnTo>
                  <a:pt x="295570" y="20928"/>
                </a:lnTo>
                <a:lnTo>
                  <a:pt x="316659" y="24711"/>
                </a:lnTo>
                <a:lnTo>
                  <a:pt x="321891" y="27528"/>
                </a:lnTo>
                <a:lnTo>
                  <a:pt x="324065" y="34451"/>
                </a:lnTo>
                <a:lnTo>
                  <a:pt x="330343" y="42661"/>
                </a:lnTo>
                <a:lnTo>
                  <a:pt x="354733" y="51998"/>
                </a:lnTo>
                <a:lnTo>
                  <a:pt x="364875" y="60933"/>
                </a:lnTo>
                <a:lnTo>
                  <a:pt x="374856" y="65521"/>
                </a:lnTo>
                <a:lnTo>
                  <a:pt x="411238" y="60450"/>
                </a:lnTo>
                <a:lnTo>
                  <a:pt x="421381" y="54011"/>
                </a:lnTo>
                <a:lnTo>
                  <a:pt x="425325" y="47169"/>
                </a:lnTo>
                <a:lnTo>
                  <a:pt x="436835" y="42259"/>
                </a:lnTo>
                <a:lnTo>
                  <a:pt x="456475" y="42822"/>
                </a:lnTo>
                <a:lnTo>
                  <a:pt x="469274" y="51193"/>
                </a:lnTo>
                <a:lnTo>
                  <a:pt x="471689" y="62221"/>
                </a:lnTo>
                <a:lnTo>
                  <a:pt x="473621" y="64233"/>
                </a:lnTo>
                <a:lnTo>
                  <a:pt x="481589" y="64555"/>
                </a:lnTo>
                <a:lnTo>
                  <a:pt x="498734" y="57472"/>
                </a:lnTo>
                <a:lnTo>
                  <a:pt x="506864" y="57955"/>
                </a:lnTo>
                <a:lnTo>
                  <a:pt x="552101" y="9579"/>
                </a:lnTo>
                <a:lnTo>
                  <a:pt x="562887" y="8532"/>
                </a:lnTo>
                <a:lnTo>
                  <a:pt x="552987" y="61738"/>
                </a:lnTo>
                <a:lnTo>
                  <a:pt x="538498" y="67373"/>
                </a:lnTo>
                <a:lnTo>
                  <a:pt x="525136" y="90152"/>
                </a:lnTo>
                <a:lnTo>
                  <a:pt x="523607" y="93855"/>
                </a:lnTo>
                <a:lnTo>
                  <a:pt x="524814" y="98121"/>
                </a:lnTo>
                <a:lnTo>
                  <a:pt x="535278" y="99006"/>
                </a:lnTo>
                <a:lnTo>
                  <a:pt x="549284" y="109229"/>
                </a:lnTo>
                <a:lnTo>
                  <a:pt x="586472" y="111402"/>
                </a:lnTo>
                <a:lnTo>
                  <a:pt x="591060" y="106814"/>
                </a:lnTo>
                <a:lnTo>
                  <a:pt x="612471" y="106170"/>
                </a:lnTo>
                <a:lnTo>
                  <a:pt x="619474" y="106814"/>
                </a:lnTo>
                <a:lnTo>
                  <a:pt x="628892" y="111402"/>
                </a:lnTo>
                <a:lnTo>
                  <a:pt x="641368" y="108907"/>
                </a:lnTo>
                <a:lnTo>
                  <a:pt x="641368" y="108907"/>
                </a:lnTo>
                <a:lnTo>
                  <a:pt x="642897" y="123154"/>
                </a:lnTo>
                <a:lnTo>
                  <a:pt x="640805" y="143921"/>
                </a:lnTo>
                <a:lnTo>
                  <a:pt x="642656" y="152856"/>
                </a:lnTo>
                <a:lnTo>
                  <a:pt x="644910" y="156156"/>
                </a:lnTo>
                <a:lnTo>
                  <a:pt x="650222" y="157686"/>
                </a:lnTo>
                <a:lnTo>
                  <a:pt x="659398" y="152293"/>
                </a:lnTo>
                <a:lnTo>
                  <a:pt x="677509" y="159537"/>
                </a:lnTo>
                <a:lnTo>
                  <a:pt x="678153" y="162918"/>
                </a:lnTo>
                <a:lnTo>
                  <a:pt x="667609" y="177085"/>
                </a:lnTo>
                <a:lnTo>
                  <a:pt x="663020" y="186502"/>
                </a:lnTo>
                <a:lnTo>
                  <a:pt x="660928" y="193263"/>
                </a:lnTo>
                <a:lnTo>
                  <a:pt x="661974" y="195920"/>
                </a:lnTo>
                <a:lnTo>
                  <a:pt x="692561" y="201554"/>
                </a:lnTo>
                <a:lnTo>
                  <a:pt x="714938" y="200267"/>
                </a:lnTo>
                <a:lnTo>
                  <a:pt x="736671" y="213789"/>
                </a:lnTo>
                <a:lnTo>
                  <a:pt x="745848" y="215158"/>
                </a:lnTo>
                <a:lnTo>
                  <a:pt x="757439" y="220873"/>
                </a:lnTo>
                <a:lnTo>
                  <a:pt x="762832" y="225783"/>
                </a:lnTo>
                <a:lnTo>
                  <a:pt x="787543" y="238340"/>
                </a:lnTo>
                <a:lnTo>
                  <a:pt x="793017" y="245181"/>
                </a:lnTo>
                <a:lnTo>
                  <a:pt x="819982" y="255968"/>
                </a:lnTo>
                <a:lnTo>
                  <a:pt x="831975" y="256290"/>
                </a:lnTo>
                <a:lnTo>
                  <a:pt x="847269" y="259751"/>
                </a:lnTo>
                <a:lnTo>
                  <a:pt x="860309" y="272227"/>
                </a:lnTo>
                <a:lnTo>
                  <a:pt x="885664" y="277137"/>
                </a:lnTo>
                <a:lnTo>
                  <a:pt x="907075" y="295168"/>
                </a:lnTo>
                <a:lnTo>
                  <a:pt x="909007" y="298790"/>
                </a:lnTo>
                <a:lnTo>
                  <a:pt x="909007" y="298790"/>
                </a:lnTo>
                <a:lnTo>
                  <a:pt x="904338" y="300802"/>
                </a:lnTo>
                <a:lnTo>
                  <a:pt x="896370" y="334448"/>
                </a:lnTo>
                <a:lnTo>
                  <a:pt x="901119" y="360286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1648785" y="1581124"/>
            <a:ext cx="1429957" cy="1370875"/>
          </a:xfrm>
          <a:custGeom>
            <a:avLst/>
            <a:gdLst>
              <a:gd name="connsiteX0" fmla="*/ 109309 w 1429957"/>
              <a:gd name="connsiteY0" fmla="*/ 805654 h 1370875"/>
              <a:gd name="connsiteX1" fmla="*/ 121142 w 1429957"/>
              <a:gd name="connsiteY1" fmla="*/ 794144 h 1370875"/>
              <a:gd name="connsiteX2" fmla="*/ 154224 w 1429957"/>
              <a:gd name="connsiteY2" fmla="*/ 773457 h 1370875"/>
              <a:gd name="connsiteX3" fmla="*/ 158410 w 1429957"/>
              <a:gd name="connsiteY3" fmla="*/ 753736 h 1370875"/>
              <a:gd name="connsiteX4" fmla="*/ 169921 w 1429957"/>
              <a:gd name="connsiteY4" fmla="*/ 723310 h 1370875"/>
              <a:gd name="connsiteX5" fmla="*/ 177406 w 1429957"/>
              <a:gd name="connsiteY5" fmla="*/ 714617 h 1370875"/>
              <a:gd name="connsiteX6" fmla="*/ 190607 w 1429957"/>
              <a:gd name="connsiteY6" fmla="*/ 710351 h 1370875"/>
              <a:gd name="connsiteX7" fmla="*/ 194069 w 1429957"/>
              <a:gd name="connsiteY7" fmla="*/ 707050 h 1370875"/>
              <a:gd name="connsiteX8" fmla="*/ 198737 w 1429957"/>
              <a:gd name="connsiteY8" fmla="*/ 700289 h 1370875"/>
              <a:gd name="connsiteX9" fmla="*/ 202923 w 1429957"/>
              <a:gd name="connsiteY9" fmla="*/ 682178 h 1370875"/>
              <a:gd name="connsiteX10" fmla="*/ 216285 w 1429957"/>
              <a:gd name="connsiteY10" fmla="*/ 665999 h 1370875"/>
              <a:gd name="connsiteX11" fmla="*/ 220792 w 1429957"/>
              <a:gd name="connsiteY11" fmla="*/ 647968 h 1370875"/>
              <a:gd name="connsiteX12" fmla="*/ 221356 w 1429957"/>
              <a:gd name="connsiteY12" fmla="*/ 634204 h 1370875"/>
              <a:gd name="connsiteX13" fmla="*/ 216687 w 1429957"/>
              <a:gd name="connsiteY13" fmla="*/ 622211 h 1370875"/>
              <a:gd name="connsiteX14" fmla="*/ 217009 w 1429957"/>
              <a:gd name="connsiteY14" fmla="*/ 605710 h 1370875"/>
              <a:gd name="connsiteX15" fmla="*/ 204694 w 1429957"/>
              <a:gd name="connsiteY15" fmla="*/ 578825 h 1370875"/>
              <a:gd name="connsiteX16" fmla="*/ 197449 w 1429957"/>
              <a:gd name="connsiteY16" fmla="*/ 579067 h 1370875"/>
              <a:gd name="connsiteX17" fmla="*/ 192781 w 1429957"/>
              <a:gd name="connsiteY17" fmla="*/ 574961 h 1370875"/>
              <a:gd name="connsiteX18" fmla="*/ 189319 w 1429957"/>
              <a:gd name="connsiteY18" fmla="*/ 548801 h 1370875"/>
              <a:gd name="connsiteX19" fmla="*/ 190446 w 1429957"/>
              <a:gd name="connsiteY19" fmla="*/ 538176 h 1370875"/>
              <a:gd name="connsiteX20" fmla="*/ 201393 w 1429957"/>
              <a:gd name="connsiteY20" fmla="*/ 529483 h 1370875"/>
              <a:gd name="connsiteX21" fmla="*/ 212662 w 1429957"/>
              <a:gd name="connsiteY21" fmla="*/ 515397 h 1370875"/>
              <a:gd name="connsiteX22" fmla="*/ 214031 w 1429957"/>
              <a:gd name="connsiteY22" fmla="*/ 509360 h 1370875"/>
              <a:gd name="connsiteX23" fmla="*/ 202681 w 1429957"/>
              <a:gd name="connsiteY23" fmla="*/ 480463 h 1370875"/>
              <a:gd name="connsiteX24" fmla="*/ 194069 w 1429957"/>
              <a:gd name="connsiteY24" fmla="*/ 477001 h 1370875"/>
              <a:gd name="connsiteX25" fmla="*/ 185134 w 1429957"/>
              <a:gd name="connsiteY25" fmla="*/ 476116 h 1370875"/>
              <a:gd name="connsiteX26" fmla="*/ 156961 w 1429957"/>
              <a:gd name="connsiteY26" fmla="*/ 476840 h 1370875"/>
              <a:gd name="connsiteX27" fmla="*/ 147141 w 1429957"/>
              <a:gd name="connsiteY27" fmla="*/ 467906 h 1370875"/>
              <a:gd name="connsiteX28" fmla="*/ 149073 w 1429957"/>
              <a:gd name="connsiteY28" fmla="*/ 463398 h 1370875"/>
              <a:gd name="connsiteX29" fmla="*/ 10947 w 1429957"/>
              <a:gd name="connsiteY29" fmla="*/ 462996 h 1370875"/>
              <a:gd name="connsiteX30" fmla="*/ 18191 w 1429957"/>
              <a:gd name="connsiteY30" fmla="*/ 390552 h 1370875"/>
              <a:gd name="connsiteX31" fmla="*/ 6117 w 1429957"/>
              <a:gd name="connsiteY31" fmla="*/ 368416 h 1370875"/>
              <a:gd name="connsiteX32" fmla="*/ 3944 w 1429957"/>
              <a:gd name="connsiteY32" fmla="*/ 354250 h 1370875"/>
              <a:gd name="connsiteX33" fmla="*/ 4186 w 1429957"/>
              <a:gd name="connsiteY33" fmla="*/ 347810 h 1370875"/>
              <a:gd name="connsiteX34" fmla="*/ 12235 w 1429957"/>
              <a:gd name="connsiteY34" fmla="*/ 319477 h 1370875"/>
              <a:gd name="connsiteX35" fmla="*/ 9176 w 1429957"/>
              <a:gd name="connsiteY35" fmla="*/ 303942 h 1370875"/>
              <a:gd name="connsiteX36" fmla="*/ 16743 w 1429957"/>
              <a:gd name="connsiteY36" fmla="*/ 290499 h 1370875"/>
              <a:gd name="connsiteX37" fmla="*/ 10062 w 1429957"/>
              <a:gd name="connsiteY37" fmla="*/ 272227 h 1370875"/>
              <a:gd name="connsiteX38" fmla="*/ 8854 w 1429957"/>
              <a:gd name="connsiteY38" fmla="*/ 261039 h 1370875"/>
              <a:gd name="connsiteX39" fmla="*/ 6761 w 1429957"/>
              <a:gd name="connsiteY39" fmla="*/ 256129 h 1370875"/>
              <a:gd name="connsiteX40" fmla="*/ 483 w 1429957"/>
              <a:gd name="connsiteY40" fmla="*/ 252345 h 1370875"/>
              <a:gd name="connsiteX41" fmla="*/ 0 w 1429957"/>
              <a:gd name="connsiteY41" fmla="*/ 249528 h 1370875"/>
              <a:gd name="connsiteX42" fmla="*/ 10384 w 1429957"/>
              <a:gd name="connsiteY42" fmla="*/ 209362 h 1370875"/>
              <a:gd name="connsiteX43" fmla="*/ 16501 w 1429957"/>
              <a:gd name="connsiteY43" fmla="*/ 197932 h 1370875"/>
              <a:gd name="connsiteX44" fmla="*/ 11671 w 1429957"/>
              <a:gd name="connsiteY44" fmla="*/ 187951 h 1370875"/>
              <a:gd name="connsiteX45" fmla="*/ 402 w 1429957"/>
              <a:gd name="connsiteY45" fmla="*/ 180143 h 1370875"/>
              <a:gd name="connsiteX46" fmla="*/ 402 w 1429957"/>
              <a:gd name="connsiteY46" fmla="*/ 180143 h 1370875"/>
              <a:gd name="connsiteX47" fmla="*/ 385561 w 1429957"/>
              <a:gd name="connsiteY47" fmla="*/ 177568 h 1370875"/>
              <a:gd name="connsiteX48" fmla="*/ 395301 w 1429957"/>
              <a:gd name="connsiteY48" fmla="*/ 171692 h 1370875"/>
              <a:gd name="connsiteX49" fmla="*/ 404799 w 1429957"/>
              <a:gd name="connsiteY49" fmla="*/ 129674 h 1370875"/>
              <a:gd name="connsiteX50" fmla="*/ 415907 w 1429957"/>
              <a:gd name="connsiteY50" fmla="*/ 95706 h 1370875"/>
              <a:gd name="connsiteX51" fmla="*/ 412204 w 1429957"/>
              <a:gd name="connsiteY51" fmla="*/ 80091 h 1370875"/>
              <a:gd name="connsiteX52" fmla="*/ 406892 w 1429957"/>
              <a:gd name="connsiteY52" fmla="*/ 69063 h 1370875"/>
              <a:gd name="connsiteX53" fmla="*/ 406087 w 1429957"/>
              <a:gd name="connsiteY53" fmla="*/ 62221 h 1370875"/>
              <a:gd name="connsiteX54" fmla="*/ 409468 w 1429957"/>
              <a:gd name="connsiteY54" fmla="*/ 55379 h 1370875"/>
              <a:gd name="connsiteX55" fmla="*/ 416390 w 1429957"/>
              <a:gd name="connsiteY55" fmla="*/ 50228 h 1370875"/>
              <a:gd name="connsiteX56" fmla="*/ 426049 w 1429957"/>
              <a:gd name="connsiteY56" fmla="*/ 35578 h 1370875"/>
              <a:gd name="connsiteX57" fmla="*/ 428222 w 1429957"/>
              <a:gd name="connsiteY57" fmla="*/ 27448 h 1370875"/>
              <a:gd name="connsiteX58" fmla="*/ 425486 w 1429957"/>
              <a:gd name="connsiteY58" fmla="*/ 20687 h 1370875"/>
              <a:gd name="connsiteX59" fmla="*/ 425969 w 1429957"/>
              <a:gd name="connsiteY59" fmla="*/ 14569 h 1370875"/>
              <a:gd name="connsiteX60" fmla="*/ 427579 w 1429957"/>
              <a:gd name="connsiteY60" fmla="*/ 9659 h 1370875"/>
              <a:gd name="connsiteX61" fmla="*/ 437077 w 1429957"/>
              <a:gd name="connsiteY61" fmla="*/ 0 h 1370875"/>
              <a:gd name="connsiteX62" fmla="*/ 437077 w 1429957"/>
              <a:gd name="connsiteY62" fmla="*/ 0 h 1370875"/>
              <a:gd name="connsiteX63" fmla="*/ 446494 w 1429957"/>
              <a:gd name="connsiteY63" fmla="*/ 8693 h 1370875"/>
              <a:gd name="connsiteX64" fmla="*/ 466215 w 1429957"/>
              <a:gd name="connsiteY64" fmla="*/ 41373 h 1370875"/>
              <a:gd name="connsiteX65" fmla="*/ 469435 w 1429957"/>
              <a:gd name="connsiteY65" fmla="*/ 55540 h 1370875"/>
              <a:gd name="connsiteX66" fmla="*/ 480462 w 1429957"/>
              <a:gd name="connsiteY66" fmla="*/ 87415 h 1370875"/>
              <a:gd name="connsiteX67" fmla="*/ 491087 w 1429957"/>
              <a:gd name="connsiteY67" fmla="*/ 102951 h 1370875"/>
              <a:gd name="connsiteX68" fmla="*/ 497285 w 1429957"/>
              <a:gd name="connsiteY68" fmla="*/ 115990 h 1370875"/>
              <a:gd name="connsiteX69" fmla="*/ 495434 w 1429957"/>
              <a:gd name="connsiteY69" fmla="*/ 135631 h 1370875"/>
              <a:gd name="connsiteX70" fmla="*/ 499298 w 1429957"/>
              <a:gd name="connsiteY70" fmla="*/ 154949 h 1370875"/>
              <a:gd name="connsiteX71" fmla="*/ 505174 w 1429957"/>
              <a:gd name="connsiteY71" fmla="*/ 172658 h 1370875"/>
              <a:gd name="connsiteX72" fmla="*/ 517489 w 1429957"/>
              <a:gd name="connsiteY72" fmla="*/ 181592 h 1370875"/>
              <a:gd name="connsiteX73" fmla="*/ 541637 w 1429957"/>
              <a:gd name="connsiteY73" fmla="*/ 203728 h 1370875"/>
              <a:gd name="connsiteX74" fmla="*/ 568844 w 1429957"/>
              <a:gd name="connsiteY74" fmla="*/ 217412 h 1370875"/>
              <a:gd name="connsiteX75" fmla="*/ 570695 w 1429957"/>
              <a:gd name="connsiteY75" fmla="*/ 224978 h 1370875"/>
              <a:gd name="connsiteX76" fmla="*/ 570373 w 1429957"/>
              <a:gd name="connsiteY76" fmla="*/ 233832 h 1370875"/>
              <a:gd name="connsiteX77" fmla="*/ 572224 w 1429957"/>
              <a:gd name="connsiteY77" fmla="*/ 237776 h 1370875"/>
              <a:gd name="connsiteX78" fmla="*/ 579871 w 1429957"/>
              <a:gd name="connsiteY78" fmla="*/ 240996 h 1370875"/>
              <a:gd name="connsiteX79" fmla="*/ 586472 w 1429957"/>
              <a:gd name="connsiteY79" fmla="*/ 239628 h 1370875"/>
              <a:gd name="connsiteX80" fmla="*/ 599592 w 1429957"/>
              <a:gd name="connsiteY80" fmla="*/ 243250 h 1370875"/>
              <a:gd name="connsiteX81" fmla="*/ 603939 w 1429957"/>
              <a:gd name="connsiteY81" fmla="*/ 249045 h 1370875"/>
              <a:gd name="connsiteX82" fmla="*/ 605548 w 1429957"/>
              <a:gd name="connsiteY82" fmla="*/ 257738 h 1370875"/>
              <a:gd name="connsiteX83" fmla="*/ 608366 w 1429957"/>
              <a:gd name="connsiteY83" fmla="*/ 260314 h 1370875"/>
              <a:gd name="connsiteX84" fmla="*/ 619393 w 1429957"/>
              <a:gd name="connsiteY84" fmla="*/ 256692 h 1370875"/>
              <a:gd name="connsiteX85" fmla="*/ 649095 w 1429957"/>
              <a:gd name="connsiteY85" fmla="*/ 268686 h 1370875"/>
              <a:gd name="connsiteX86" fmla="*/ 923093 w 1429957"/>
              <a:gd name="connsiteY86" fmla="*/ 288165 h 1370875"/>
              <a:gd name="connsiteX87" fmla="*/ 1429957 w 1429957"/>
              <a:gd name="connsiteY87" fmla="*/ 316176 h 1370875"/>
              <a:gd name="connsiteX88" fmla="*/ 1429957 w 1429957"/>
              <a:gd name="connsiteY88" fmla="*/ 316176 h 1370875"/>
              <a:gd name="connsiteX89" fmla="*/ 1424725 w 1429957"/>
              <a:gd name="connsiteY89" fmla="*/ 324387 h 1370875"/>
              <a:gd name="connsiteX90" fmla="*/ 1420218 w 1429957"/>
              <a:gd name="connsiteY90" fmla="*/ 339600 h 1370875"/>
              <a:gd name="connsiteX91" fmla="*/ 1411363 w 1429957"/>
              <a:gd name="connsiteY91" fmla="*/ 349661 h 1370875"/>
              <a:gd name="connsiteX92" fmla="*/ 1407822 w 1429957"/>
              <a:gd name="connsiteY92" fmla="*/ 374936 h 1370875"/>
              <a:gd name="connsiteX93" fmla="*/ 1404361 w 1429957"/>
              <a:gd name="connsiteY93" fmla="*/ 381778 h 1370875"/>
              <a:gd name="connsiteX94" fmla="*/ 1401382 w 1429957"/>
              <a:gd name="connsiteY94" fmla="*/ 383952 h 1370875"/>
              <a:gd name="connsiteX95" fmla="*/ 1385767 w 1429957"/>
              <a:gd name="connsiteY95" fmla="*/ 426532 h 1370875"/>
              <a:gd name="connsiteX96" fmla="*/ 1381420 w 1429957"/>
              <a:gd name="connsiteY96" fmla="*/ 450439 h 1370875"/>
              <a:gd name="connsiteX97" fmla="*/ 1381098 w 1429957"/>
              <a:gd name="connsiteY97" fmla="*/ 474184 h 1370875"/>
              <a:gd name="connsiteX98" fmla="*/ 1365965 w 1429957"/>
              <a:gd name="connsiteY98" fmla="*/ 522399 h 1370875"/>
              <a:gd name="connsiteX99" fmla="*/ 1366449 w 1429957"/>
              <a:gd name="connsiteY99" fmla="*/ 529322 h 1370875"/>
              <a:gd name="connsiteX100" fmla="*/ 1377637 w 1429957"/>
              <a:gd name="connsiteY100" fmla="*/ 540108 h 1370875"/>
              <a:gd name="connsiteX101" fmla="*/ 1376349 w 1429957"/>
              <a:gd name="connsiteY101" fmla="*/ 547111 h 1370875"/>
              <a:gd name="connsiteX102" fmla="*/ 1369749 w 1429957"/>
              <a:gd name="connsiteY102" fmla="*/ 554275 h 1370875"/>
              <a:gd name="connsiteX103" fmla="*/ 1369346 w 1429957"/>
              <a:gd name="connsiteY103" fmla="*/ 558299 h 1370875"/>
              <a:gd name="connsiteX104" fmla="*/ 1378200 w 1429957"/>
              <a:gd name="connsiteY104" fmla="*/ 576410 h 1370875"/>
              <a:gd name="connsiteX105" fmla="*/ 1374417 w 1429957"/>
              <a:gd name="connsiteY105" fmla="*/ 603053 h 1370875"/>
              <a:gd name="connsiteX106" fmla="*/ 1374498 w 1429957"/>
              <a:gd name="connsiteY106" fmla="*/ 615691 h 1370875"/>
              <a:gd name="connsiteX107" fmla="*/ 1378683 w 1429957"/>
              <a:gd name="connsiteY107" fmla="*/ 620359 h 1370875"/>
              <a:gd name="connsiteX108" fmla="*/ 1382225 w 1429957"/>
              <a:gd name="connsiteY108" fmla="*/ 644910 h 1370875"/>
              <a:gd name="connsiteX109" fmla="*/ 1376268 w 1429957"/>
              <a:gd name="connsiteY109" fmla="*/ 667126 h 1370875"/>
              <a:gd name="connsiteX110" fmla="*/ 1384157 w 1429957"/>
              <a:gd name="connsiteY110" fmla="*/ 694010 h 1370875"/>
              <a:gd name="connsiteX111" fmla="*/ 1391884 w 1429957"/>
              <a:gd name="connsiteY111" fmla="*/ 698115 h 1370875"/>
              <a:gd name="connsiteX112" fmla="*/ 1398324 w 1429957"/>
              <a:gd name="connsiteY112" fmla="*/ 698277 h 1370875"/>
              <a:gd name="connsiteX113" fmla="*/ 1398324 w 1429957"/>
              <a:gd name="connsiteY113" fmla="*/ 698277 h 1370875"/>
              <a:gd name="connsiteX114" fmla="*/ 1398967 w 1429957"/>
              <a:gd name="connsiteY114" fmla="*/ 703348 h 1370875"/>
              <a:gd name="connsiteX115" fmla="*/ 1396794 w 1429957"/>
              <a:gd name="connsiteY115" fmla="*/ 712443 h 1370875"/>
              <a:gd name="connsiteX116" fmla="*/ 1388986 w 1429957"/>
              <a:gd name="connsiteY116" fmla="*/ 719366 h 1370875"/>
              <a:gd name="connsiteX117" fmla="*/ 1386169 w 1429957"/>
              <a:gd name="connsiteY117" fmla="*/ 726610 h 1370875"/>
              <a:gd name="connsiteX118" fmla="*/ 1387457 w 1429957"/>
              <a:gd name="connsiteY118" fmla="*/ 748504 h 1370875"/>
              <a:gd name="connsiteX119" fmla="*/ 1384318 w 1429957"/>
              <a:gd name="connsiteY119" fmla="*/ 757117 h 1370875"/>
              <a:gd name="connsiteX120" fmla="*/ 1368219 w 1429957"/>
              <a:gd name="connsiteY120" fmla="*/ 782633 h 1370875"/>
              <a:gd name="connsiteX121" fmla="*/ 1359928 w 1429957"/>
              <a:gd name="connsiteY121" fmla="*/ 803803 h 1370875"/>
              <a:gd name="connsiteX122" fmla="*/ 1350189 w 1429957"/>
              <a:gd name="connsiteY122" fmla="*/ 810081 h 1370875"/>
              <a:gd name="connsiteX123" fmla="*/ 1351155 w 1429957"/>
              <a:gd name="connsiteY123" fmla="*/ 851776 h 1370875"/>
              <a:gd name="connsiteX124" fmla="*/ 1338276 w 1429957"/>
              <a:gd name="connsiteY124" fmla="*/ 876649 h 1370875"/>
              <a:gd name="connsiteX125" fmla="*/ 1333607 w 1429957"/>
              <a:gd name="connsiteY125" fmla="*/ 898704 h 1370875"/>
              <a:gd name="connsiteX126" fmla="*/ 1337471 w 1429957"/>
              <a:gd name="connsiteY126" fmla="*/ 907880 h 1370875"/>
              <a:gd name="connsiteX127" fmla="*/ 1337551 w 1429957"/>
              <a:gd name="connsiteY127" fmla="*/ 914320 h 1370875"/>
              <a:gd name="connsiteX128" fmla="*/ 1328134 w 1429957"/>
              <a:gd name="connsiteY128" fmla="*/ 937421 h 1370875"/>
              <a:gd name="connsiteX129" fmla="*/ 1321372 w 1429957"/>
              <a:gd name="connsiteY129" fmla="*/ 961005 h 1370875"/>
              <a:gd name="connsiteX130" fmla="*/ 1310184 w 1429957"/>
              <a:gd name="connsiteY130" fmla="*/ 972516 h 1370875"/>
              <a:gd name="connsiteX131" fmla="*/ 1300444 w 1429957"/>
              <a:gd name="connsiteY131" fmla="*/ 978392 h 1370875"/>
              <a:gd name="connsiteX132" fmla="*/ 1290543 w 1429957"/>
              <a:gd name="connsiteY132" fmla="*/ 972918 h 1370875"/>
              <a:gd name="connsiteX133" fmla="*/ 1281931 w 1429957"/>
              <a:gd name="connsiteY133" fmla="*/ 975011 h 1370875"/>
              <a:gd name="connsiteX134" fmla="*/ 1268649 w 1429957"/>
              <a:gd name="connsiteY134" fmla="*/ 983141 h 1370875"/>
              <a:gd name="connsiteX135" fmla="*/ 1253195 w 1429957"/>
              <a:gd name="connsiteY135" fmla="*/ 998757 h 1370875"/>
              <a:gd name="connsiteX136" fmla="*/ 1250136 w 1429957"/>
              <a:gd name="connsiteY136" fmla="*/ 1004713 h 1370875"/>
              <a:gd name="connsiteX137" fmla="*/ 1244984 w 1429957"/>
              <a:gd name="connsiteY137" fmla="*/ 1037715 h 1370875"/>
              <a:gd name="connsiteX138" fmla="*/ 1239269 w 1429957"/>
              <a:gd name="connsiteY138" fmla="*/ 1045443 h 1370875"/>
              <a:gd name="connsiteX139" fmla="*/ 1223332 w 1429957"/>
              <a:gd name="connsiteY139" fmla="*/ 1079169 h 1370875"/>
              <a:gd name="connsiteX140" fmla="*/ 1220756 w 1429957"/>
              <a:gd name="connsiteY140" fmla="*/ 1081423 h 1370875"/>
              <a:gd name="connsiteX141" fmla="*/ 1198862 w 1429957"/>
              <a:gd name="connsiteY141" fmla="*/ 1088345 h 1370875"/>
              <a:gd name="connsiteX142" fmla="*/ 1177532 w 1429957"/>
              <a:gd name="connsiteY142" fmla="*/ 1089392 h 1370875"/>
              <a:gd name="connsiteX143" fmla="*/ 1166262 w 1429957"/>
              <a:gd name="connsiteY143" fmla="*/ 1110481 h 1370875"/>
              <a:gd name="connsiteX144" fmla="*/ 1152176 w 1429957"/>
              <a:gd name="connsiteY144" fmla="*/ 1118289 h 1370875"/>
              <a:gd name="connsiteX145" fmla="*/ 1151532 w 1429957"/>
              <a:gd name="connsiteY145" fmla="*/ 1130685 h 1370875"/>
              <a:gd name="connsiteX146" fmla="*/ 1144932 w 1429957"/>
              <a:gd name="connsiteY146" fmla="*/ 1142195 h 1370875"/>
              <a:gd name="connsiteX147" fmla="*/ 1134629 w 1429957"/>
              <a:gd name="connsiteY147" fmla="*/ 1150567 h 1370875"/>
              <a:gd name="connsiteX148" fmla="*/ 1130604 w 1429957"/>
              <a:gd name="connsiteY148" fmla="*/ 1158696 h 1370875"/>
              <a:gd name="connsiteX149" fmla="*/ 1127948 w 1429957"/>
              <a:gd name="connsiteY149" fmla="*/ 1174392 h 1370875"/>
              <a:gd name="connsiteX150" fmla="*/ 1117886 w 1429957"/>
              <a:gd name="connsiteY150" fmla="*/ 1190652 h 1370875"/>
              <a:gd name="connsiteX151" fmla="*/ 1102431 w 1429957"/>
              <a:gd name="connsiteY151" fmla="*/ 1204899 h 1370875"/>
              <a:gd name="connsiteX152" fmla="*/ 1086172 w 1429957"/>
              <a:gd name="connsiteY152" fmla="*/ 1211661 h 1370875"/>
              <a:gd name="connsiteX153" fmla="*/ 1080537 w 1429957"/>
              <a:gd name="connsiteY153" fmla="*/ 1217859 h 1370875"/>
              <a:gd name="connsiteX154" fmla="*/ 1077479 w 1429957"/>
              <a:gd name="connsiteY154" fmla="*/ 1241282 h 1370875"/>
              <a:gd name="connsiteX155" fmla="*/ 1056953 w 1429957"/>
              <a:gd name="connsiteY155" fmla="*/ 1272272 h 1370875"/>
              <a:gd name="connsiteX156" fmla="*/ 1053733 w 1429957"/>
              <a:gd name="connsiteY156" fmla="*/ 1299720 h 1370875"/>
              <a:gd name="connsiteX157" fmla="*/ 1055021 w 1429957"/>
              <a:gd name="connsiteY157" fmla="*/ 1305435 h 1370875"/>
              <a:gd name="connsiteX158" fmla="*/ 1066371 w 1429957"/>
              <a:gd name="connsiteY158" fmla="*/ 1323063 h 1370875"/>
              <a:gd name="connsiteX159" fmla="*/ 1067820 w 1429957"/>
              <a:gd name="connsiteY159" fmla="*/ 1350672 h 1370875"/>
              <a:gd name="connsiteX160" fmla="*/ 1075466 w 1429957"/>
              <a:gd name="connsiteY160" fmla="*/ 1368380 h 1370875"/>
              <a:gd name="connsiteX161" fmla="*/ 1075466 w 1429957"/>
              <a:gd name="connsiteY161" fmla="*/ 1368380 h 1370875"/>
              <a:gd name="connsiteX162" fmla="*/ 1062990 w 1429957"/>
              <a:gd name="connsiteY162" fmla="*/ 1370876 h 1370875"/>
              <a:gd name="connsiteX163" fmla="*/ 1053572 w 1429957"/>
              <a:gd name="connsiteY163" fmla="*/ 1366288 h 1370875"/>
              <a:gd name="connsiteX164" fmla="*/ 1046569 w 1429957"/>
              <a:gd name="connsiteY164" fmla="*/ 1365644 h 1370875"/>
              <a:gd name="connsiteX165" fmla="*/ 1025158 w 1429957"/>
              <a:gd name="connsiteY165" fmla="*/ 1366288 h 1370875"/>
              <a:gd name="connsiteX166" fmla="*/ 1020570 w 1429957"/>
              <a:gd name="connsiteY166" fmla="*/ 1370876 h 1370875"/>
              <a:gd name="connsiteX167" fmla="*/ 983382 w 1429957"/>
              <a:gd name="connsiteY167" fmla="*/ 1368702 h 1370875"/>
              <a:gd name="connsiteX168" fmla="*/ 969377 w 1429957"/>
              <a:gd name="connsiteY168" fmla="*/ 1358480 h 1370875"/>
              <a:gd name="connsiteX169" fmla="*/ 958913 w 1429957"/>
              <a:gd name="connsiteY169" fmla="*/ 1357594 h 1370875"/>
              <a:gd name="connsiteX170" fmla="*/ 957705 w 1429957"/>
              <a:gd name="connsiteY170" fmla="*/ 1353328 h 1370875"/>
              <a:gd name="connsiteX171" fmla="*/ 959234 w 1429957"/>
              <a:gd name="connsiteY171" fmla="*/ 1349625 h 1370875"/>
              <a:gd name="connsiteX172" fmla="*/ 972596 w 1429957"/>
              <a:gd name="connsiteY172" fmla="*/ 1326846 h 1370875"/>
              <a:gd name="connsiteX173" fmla="*/ 987085 w 1429957"/>
              <a:gd name="connsiteY173" fmla="*/ 1321211 h 1370875"/>
              <a:gd name="connsiteX174" fmla="*/ 996986 w 1429957"/>
              <a:gd name="connsiteY174" fmla="*/ 1268006 h 1370875"/>
              <a:gd name="connsiteX175" fmla="*/ 986200 w 1429957"/>
              <a:gd name="connsiteY175" fmla="*/ 1269052 h 1370875"/>
              <a:gd name="connsiteX176" fmla="*/ 940963 w 1429957"/>
              <a:gd name="connsiteY176" fmla="*/ 1317428 h 1370875"/>
              <a:gd name="connsiteX177" fmla="*/ 932833 w 1429957"/>
              <a:gd name="connsiteY177" fmla="*/ 1316945 h 1370875"/>
              <a:gd name="connsiteX178" fmla="*/ 915688 w 1429957"/>
              <a:gd name="connsiteY178" fmla="*/ 1324029 h 1370875"/>
              <a:gd name="connsiteX179" fmla="*/ 907719 w 1429957"/>
              <a:gd name="connsiteY179" fmla="*/ 1323707 h 1370875"/>
              <a:gd name="connsiteX180" fmla="*/ 905787 w 1429957"/>
              <a:gd name="connsiteY180" fmla="*/ 1321694 h 1370875"/>
              <a:gd name="connsiteX181" fmla="*/ 903372 w 1429957"/>
              <a:gd name="connsiteY181" fmla="*/ 1310667 h 1370875"/>
              <a:gd name="connsiteX182" fmla="*/ 890574 w 1429957"/>
              <a:gd name="connsiteY182" fmla="*/ 1302296 h 1370875"/>
              <a:gd name="connsiteX183" fmla="*/ 870934 w 1429957"/>
              <a:gd name="connsiteY183" fmla="*/ 1301732 h 1370875"/>
              <a:gd name="connsiteX184" fmla="*/ 859423 w 1429957"/>
              <a:gd name="connsiteY184" fmla="*/ 1306642 h 1370875"/>
              <a:gd name="connsiteX185" fmla="*/ 855479 w 1429957"/>
              <a:gd name="connsiteY185" fmla="*/ 1313484 h 1370875"/>
              <a:gd name="connsiteX186" fmla="*/ 845337 w 1429957"/>
              <a:gd name="connsiteY186" fmla="*/ 1319924 h 1370875"/>
              <a:gd name="connsiteX187" fmla="*/ 808954 w 1429957"/>
              <a:gd name="connsiteY187" fmla="*/ 1324995 h 1370875"/>
              <a:gd name="connsiteX188" fmla="*/ 798973 w 1429957"/>
              <a:gd name="connsiteY188" fmla="*/ 1320406 h 1370875"/>
              <a:gd name="connsiteX189" fmla="*/ 788831 w 1429957"/>
              <a:gd name="connsiteY189" fmla="*/ 1311472 h 1370875"/>
              <a:gd name="connsiteX190" fmla="*/ 764442 w 1429957"/>
              <a:gd name="connsiteY190" fmla="*/ 1302135 h 1370875"/>
              <a:gd name="connsiteX191" fmla="*/ 758163 w 1429957"/>
              <a:gd name="connsiteY191" fmla="*/ 1293924 h 1370875"/>
              <a:gd name="connsiteX192" fmla="*/ 755990 w 1429957"/>
              <a:gd name="connsiteY192" fmla="*/ 1287002 h 1370875"/>
              <a:gd name="connsiteX193" fmla="*/ 750758 w 1429957"/>
              <a:gd name="connsiteY193" fmla="*/ 1284185 h 1370875"/>
              <a:gd name="connsiteX194" fmla="*/ 729669 w 1429957"/>
              <a:gd name="connsiteY194" fmla="*/ 1280401 h 1370875"/>
              <a:gd name="connsiteX195" fmla="*/ 707211 w 1429957"/>
              <a:gd name="connsiteY195" fmla="*/ 1270340 h 1370875"/>
              <a:gd name="connsiteX196" fmla="*/ 701094 w 1429957"/>
              <a:gd name="connsiteY196" fmla="*/ 1261083 h 1370875"/>
              <a:gd name="connsiteX197" fmla="*/ 690871 w 1429957"/>
              <a:gd name="connsiteY197" fmla="*/ 1259474 h 1370875"/>
              <a:gd name="connsiteX198" fmla="*/ 674611 w 1429957"/>
              <a:gd name="connsiteY198" fmla="*/ 1263418 h 1370875"/>
              <a:gd name="connsiteX199" fmla="*/ 663745 w 1429957"/>
              <a:gd name="connsiteY199" fmla="*/ 1273479 h 1370875"/>
              <a:gd name="connsiteX200" fmla="*/ 650383 w 1429957"/>
              <a:gd name="connsiteY200" fmla="*/ 1277584 h 1370875"/>
              <a:gd name="connsiteX201" fmla="*/ 644185 w 1429957"/>
              <a:gd name="connsiteY201" fmla="*/ 1274848 h 1370875"/>
              <a:gd name="connsiteX202" fmla="*/ 631628 w 1429957"/>
              <a:gd name="connsiteY202" fmla="*/ 1276619 h 1370875"/>
              <a:gd name="connsiteX203" fmla="*/ 610781 w 1429957"/>
              <a:gd name="connsiteY203" fmla="*/ 1276377 h 1370875"/>
              <a:gd name="connsiteX204" fmla="*/ 599511 w 1429957"/>
              <a:gd name="connsiteY204" fmla="*/ 1288048 h 1370875"/>
              <a:gd name="connsiteX205" fmla="*/ 598787 w 1429957"/>
              <a:gd name="connsiteY205" fmla="*/ 1297466 h 1370875"/>
              <a:gd name="connsiteX206" fmla="*/ 582527 w 1429957"/>
              <a:gd name="connsiteY206" fmla="*/ 1321211 h 1370875"/>
              <a:gd name="connsiteX207" fmla="*/ 566027 w 1429957"/>
              <a:gd name="connsiteY207" fmla="*/ 1337310 h 1370875"/>
              <a:gd name="connsiteX208" fmla="*/ 520789 w 1429957"/>
              <a:gd name="connsiteY208" fmla="*/ 1353167 h 1370875"/>
              <a:gd name="connsiteX209" fmla="*/ 503483 w 1429957"/>
              <a:gd name="connsiteY209" fmla="*/ 1340932 h 1370875"/>
              <a:gd name="connsiteX210" fmla="*/ 495273 w 1429957"/>
              <a:gd name="connsiteY210" fmla="*/ 1332078 h 1370875"/>
              <a:gd name="connsiteX211" fmla="*/ 489639 w 1429957"/>
              <a:gd name="connsiteY211" fmla="*/ 1330468 h 1370875"/>
              <a:gd name="connsiteX212" fmla="*/ 489639 w 1429957"/>
              <a:gd name="connsiteY212" fmla="*/ 1330468 h 1370875"/>
              <a:gd name="connsiteX213" fmla="*/ 484326 w 1429957"/>
              <a:gd name="connsiteY213" fmla="*/ 1325075 h 1370875"/>
              <a:gd name="connsiteX214" fmla="*/ 481750 w 1429957"/>
              <a:gd name="connsiteY214" fmla="*/ 1318636 h 1370875"/>
              <a:gd name="connsiteX215" fmla="*/ 486097 w 1429957"/>
              <a:gd name="connsiteY215" fmla="*/ 1312921 h 1370875"/>
              <a:gd name="connsiteX216" fmla="*/ 466457 w 1429957"/>
              <a:gd name="connsiteY216" fmla="*/ 1295615 h 1370875"/>
              <a:gd name="connsiteX217" fmla="*/ 456154 w 1429957"/>
              <a:gd name="connsiteY217" fmla="*/ 1300686 h 1370875"/>
              <a:gd name="connsiteX218" fmla="*/ 451968 w 1429957"/>
              <a:gd name="connsiteY218" fmla="*/ 1300283 h 1370875"/>
              <a:gd name="connsiteX219" fmla="*/ 442550 w 1429957"/>
              <a:gd name="connsiteY219" fmla="*/ 1294810 h 1370875"/>
              <a:gd name="connsiteX220" fmla="*/ 438928 w 1429957"/>
              <a:gd name="connsiteY220" fmla="*/ 1289175 h 1370875"/>
              <a:gd name="connsiteX221" fmla="*/ 422668 w 1429957"/>
              <a:gd name="connsiteY221" fmla="*/ 1277826 h 1370875"/>
              <a:gd name="connsiteX222" fmla="*/ 407455 w 1429957"/>
              <a:gd name="connsiteY222" fmla="*/ 1271708 h 1370875"/>
              <a:gd name="connsiteX223" fmla="*/ 405040 w 1429957"/>
              <a:gd name="connsiteY223" fmla="*/ 1269133 h 1370875"/>
              <a:gd name="connsiteX224" fmla="*/ 402626 w 1429957"/>
              <a:gd name="connsiteY224" fmla="*/ 1260117 h 1370875"/>
              <a:gd name="connsiteX225" fmla="*/ 400774 w 1429957"/>
              <a:gd name="connsiteY225" fmla="*/ 1236533 h 1370875"/>
              <a:gd name="connsiteX226" fmla="*/ 395864 w 1429957"/>
              <a:gd name="connsiteY226" fmla="*/ 1222286 h 1370875"/>
              <a:gd name="connsiteX227" fmla="*/ 394335 w 1429957"/>
              <a:gd name="connsiteY227" fmla="*/ 1192825 h 1370875"/>
              <a:gd name="connsiteX228" fmla="*/ 401418 w 1429957"/>
              <a:gd name="connsiteY228" fmla="*/ 1179624 h 1370875"/>
              <a:gd name="connsiteX229" fmla="*/ 410595 w 1429957"/>
              <a:gd name="connsiteY229" fmla="*/ 1170851 h 1370875"/>
              <a:gd name="connsiteX230" fmla="*/ 413331 w 1429957"/>
              <a:gd name="connsiteY230" fmla="*/ 1156523 h 1370875"/>
              <a:gd name="connsiteX231" fmla="*/ 412929 w 1429957"/>
              <a:gd name="connsiteY231" fmla="*/ 1141310 h 1370875"/>
              <a:gd name="connsiteX232" fmla="*/ 405202 w 1429957"/>
              <a:gd name="connsiteY232" fmla="*/ 1141793 h 1370875"/>
              <a:gd name="connsiteX233" fmla="*/ 401982 w 1429957"/>
              <a:gd name="connsiteY233" fmla="*/ 1146622 h 1370875"/>
              <a:gd name="connsiteX234" fmla="*/ 398923 w 1429957"/>
              <a:gd name="connsiteY234" fmla="*/ 1147910 h 1370875"/>
              <a:gd name="connsiteX235" fmla="*/ 182719 w 1429957"/>
              <a:gd name="connsiteY235" fmla="*/ 1139217 h 1370875"/>
              <a:gd name="connsiteX236" fmla="*/ 174267 w 1429957"/>
              <a:gd name="connsiteY236" fmla="*/ 1037393 h 1370875"/>
              <a:gd name="connsiteX237" fmla="*/ 131043 w 1429957"/>
              <a:gd name="connsiteY237" fmla="*/ 988051 h 1370875"/>
              <a:gd name="connsiteX238" fmla="*/ 170323 w 1429957"/>
              <a:gd name="connsiteY238" fmla="*/ 987568 h 1370875"/>
              <a:gd name="connsiteX239" fmla="*/ 167506 w 1429957"/>
              <a:gd name="connsiteY239" fmla="*/ 926796 h 1370875"/>
              <a:gd name="connsiteX240" fmla="*/ 146256 w 1429957"/>
              <a:gd name="connsiteY240" fmla="*/ 883974 h 1370875"/>
              <a:gd name="connsiteX241" fmla="*/ 142311 w 1429957"/>
              <a:gd name="connsiteY241" fmla="*/ 868117 h 1370875"/>
              <a:gd name="connsiteX242" fmla="*/ 144404 w 1429957"/>
              <a:gd name="connsiteY242" fmla="*/ 859584 h 1370875"/>
              <a:gd name="connsiteX243" fmla="*/ 149314 w 1429957"/>
              <a:gd name="connsiteY243" fmla="*/ 855157 h 1370875"/>
              <a:gd name="connsiteX244" fmla="*/ 154546 w 1429957"/>
              <a:gd name="connsiteY244" fmla="*/ 844854 h 1370875"/>
              <a:gd name="connsiteX245" fmla="*/ 142955 w 1429957"/>
              <a:gd name="connsiteY245" fmla="*/ 821270 h 1370875"/>
              <a:gd name="connsiteX246" fmla="*/ 117922 w 1429957"/>
              <a:gd name="connsiteY246" fmla="*/ 812898 h 137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429957" h="1370875">
                <a:moveTo>
                  <a:pt x="109309" y="805654"/>
                </a:moveTo>
                <a:lnTo>
                  <a:pt x="121142" y="794144"/>
                </a:lnTo>
                <a:lnTo>
                  <a:pt x="154224" y="773457"/>
                </a:lnTo>
                <a:lnTo>
                  <a:pt x="158410" y="753736"/>
                </a:lnTo>
                <a:lnTo>
                  <a:pt x="169921" y="723310"/>
                </a:lnTo>
                <a:lnTo>
                  <a:pt x="177406" y="714617"/>
                </a:lnTo>
                <a:lnTo>
                  <a:pt x="190607" y="710351"/>
                </a:lnTo>
                <a:lnTo>
                  <a:pt x="194069" y="707050"/>
                </a:lnTo>
                <a:lnTo>
                  <a:pt x="198737" y="700289"/>
                </a:lnTo>
                <a:lnTo>
                  <a:pt x="202923" y="682178"/>
                </a:lnTo>
                <a:lnTo>
                  <a:pt x="216285" y="665999"/>
                </a:lnTo>
                <a:lnTo>
                  <a:pt x="220792" y="647968"/>
                </a:lnTo>
                <a:lnTo>
                  <a:pt x="221356" y="634204"/>
                </a:lnTo>
                <a:lnTo>
                  <a:pt x="216687" y="622211"/>
                </a:lnTo>
                <a:lnTo>
                  <a:pt x="217009" y="605710"/>
                </a:lnTo>
                <a:lnTo>
                  <a:pt x="204694" y="578825"/>
                </a:lnTo>
                <a:lnTo>
                  <a:pt x="197449" y="579067"/>
                </a:lnTo>
                <a:lnTo>
                  <a:pt x="192781" y="574961"/>
                </a:lnTo>
                <a:lnTo>
                  <a:pt x="189319" y="548801"/>
                </a:lnTo>
                <a:lnTo>
                  <a:pt x="190446" y="538176"/>
                </a:lnTo>
                <a:lnTo>
                  <a:pt x="201393" y="529483"/>
                </a:lnTo>
                <a:lnTo>
                  <a:pt x="212662" y="515397"/>
                </a:lnTo>
                <a:lnTo>
                  <a:pt x="214031" y="509360"/>
                </a:lnTo>
                <a:lnTo>
                  <a:pt x="202681" y="480463"/>
                </a:lnTo>
                <a:lnTo>
                  <a:pt x="194069" y="477001"/>
                </a:lnTo>
                <a:lnTo>
                  <a:pt x="185134" y="476116"/>
                </a:lnTo>
                <a:lnTo>
                  <a:pt x="156961" y="476840"/>
                </a:lnTo>
                <a:lnTo>
                  <a:pt x="147141" y="467906"/>
                </a:lnTo>
                <a:lnTo>
                  <a:pt x="149073" y="463398"/>
                </a:lnTo>
                <a:lnTo>
                  <a:pt x="10947" y="462996"/>
                </a:lnTo>
                <a:lnTo>
                  <a:pt x="18191" y="390552"/>
                </a:lnTo>
                <a:lnTo>
                  <a:pt x="6117" y="368416"/>
                </a:lnTo>
                <a:lnTo>
                  <a:pt x="3944" y="354250"/>
                </a:lnTo>
                <a:lnTo>
                  <a:pt x="4186" y="347810"/>
                </a:lnTo>
                <a:lnTo>
                  <a:pt x="12235" y="319477"/>
                </a:lnTo>
                <a:lnTo>
                  <a:pt x="9176" y="303942"/>
                </a:lnTo>
                <a:lnTo>
                  <a:pt x="16743" y="290499"/>
                </a:lnTo>
                <a:lnTo>
                  <a:pt x="10062" y="272227"/>
                </a:lnTo>
                <a:lnTo>
                  <a:pt x="8854" y="261039"/>
                </a:lnTo>
                <a:lnTo>
                  <a:pt x="6761" y="256129"/>
                </a:lnTo>
                <a:lnTo>
                  <a:pt x="483" y="252345"/>
                </a:lnTo>
                <a:lnTo>
                  <a:pt x="0" y="249528"/>
                </a:lnTo>
                <a:lnTo>
                  <a:pt x="10384" y="209362"/>
                </a:lnTo>
                <a:lnTo>
                  <a:pt x="16501" y="197932"/>
                </a:lnTo>
                <a:lnTo>
                  <a:pt x="11671" y="187951"/>
                </a:lnTo>
                <a:lnTo>
                  <a:pt x="402" y="180143"/>
                </a:lnTo>
                <a:lnTo>
                  <a:pt x="402" y="180143"/>
                </a:lnTo>
                <a:lnTo>
                  <a:pt x="385561" y="177568"/>
                </a:lnTo>
                <a:lnTo>
                  <a:pt x="395301" y="171692"/>
                </a:lnTo>
                <a:lnTo>
                  <a:pt x="404799" y="129674"/>
                </a:lnTo>
                <a:lnTo>
                  <a:pt x="415907" y="95706"/>
                </a:lnTo>
                <a:lnTo>
                  <a:pt x="412204" y="80091"/>
                </a:lnTo>
                <a:lnTo>
                  <a:pt x="406892" y="69063"/>
                </a:lnTo>
                <a:lnTo>
                  <a:pt x="406087" y="62221"/>
                </a:lnTo>
                <a:lnTo>
                  <a:pt x="409468" y="55379"/>
                </a:lnTo>
                <a:lnTo>
                  <a:pt x="416390" y="50228"/>
                </a:lnTo>
                <a:lnTo>
                  <a:pt x="426049" y="35578"/>
                </a:lnTo>
                <a:lnTo>
                  <a:pt x="428222" y="27448"/>
                </a:lnTo>
                <a:lnTo>
                  <a:pt x="425486" y="20687"/>
                </a:lnTo>
                <a:lnTo>
                  <a:pt x="425969" y="14569"/>
                </a:lnTo>
                <a:lnTo>
                  <a:pt x="427579" y="9659"/>
                </a:lnTo>
                <a:lnTo>
                  <a:pt x="437077" y="0"/>
                </a:lnTo>
                <a:lnTo>
                  <a:pt x="437077" y="0"/>
                </a:lnTo>
                <a:lnTo>
                  <a:pt x="446494" y="8693"/>
                </a:lnTo>
                <a:lnTo>
                  <a:pt x="466215" y="41373"/>
                </a:lnTo>
                <a:lnTo>
                  <a:pt x="469435" y="55540"/>
                </a:lnTo>
                <a:lnTo>
                  <a:pt x="480462" y="87415"/>
                </a:lnTo>
                <a:lnTo>
                  <a:pt x="491087" y="102951"/>
                </a:lnTo>
                <a:lnTo>
                  <a:pt x="497285" y="115990"/>
                </a:lnTo>
                <a:lnTo>
                  <a:pt x="495434" y="135631"/>
                </a:lnTo>
                <a:lnTo>
                  <a:pt x="499298" y="154949"/>
                </a:lnTo>
                <a:lnTo>
                  <a:pt x="505174" y="172658"/>
                </a:lnTo>
                <a:lnTo>
                  <a:pt x="517489" y="181592"/>
                </a:lnTo>
                <a:lnTo>
                  <a:pt x="541637" y="203728"/>
                </a:lnTo>
                <a:lnTo>
                  <a:pt x="568844" y="217412"/>
                </a:lnTo>
                <a:lnTo>
                  <a:pt x="570695" y="224978"/>
                </a:lnTo>
                <a:lnTo>
                  <a:pt x="570373" y="233832"/>
                </a:lnTo>
                <a:lnTo>
                  <a:pt x="572224" y="237776"/>
                </a:lnTo>
                <a:lnTo>
                  <a:pt x="579871" y="240996"/>
                </a:lnTo>
                <a:lnTo>
                  <a:pt x="586472" y="239628"/>
                </a:lnTo>
                <a:lnTo>
                  <a:pt x="599592" y="243250"/>
                </a:lnTo>
                <a:lnTo>
                  <a:pt x="603939" y="249045"/>
                </a:lnTo>
                <a:lnTo>
                  <a:pt x="605548" y="257738"/>
                </a:lnTo>
                <a:lnTo>
                  <a:pt x="608366" y="260314"/>
                </a:lnTo>
                <a:lnTo>
                  <a:pt x="619393" y="256692"/>
                </a:lnTo>
                <a:lnTo>
                  <a:pt x="649095" y="268686"/>
                </a:lnTo>
                <a:lnTo>
                  <a:pt x="923093" y="288165"/>
                </a:lnTo>
                <a:lnTo>
                  <a:pt x="1429957" y="316176"/>
                </a:lnTo>
                <a:lnTo>
                  <a:pt x="1429957" y="316176"/>
                </a:lnTo>
                <a:lnTo>
                  <a:pt x="1424725" y="324387"/>
                </a:lnTo>
                <a:lnTo>
                  <a:pt x="1420218" y="339600"/>
                </a:lnTo>
                <a:lnTo>
                  <a:pt x="1411363" y="349661"/>
                </a:lnTo>
                <a:lnTo>
                  <a:pt x="1407822" y="374936"/>
                </a:lnTo>
                <a:lnTo>
                  <a:pt x="1404361" y="381778"/>
                </a:lnTo>
                <a:lnTo>
                  <a:pt x="1401382" y="383952"/>
                </a:lnTo>
                <a:lnTo>
                  <a:pt x="1385767" y="426532"/>
                </a:lnTo>
                <a:lnTo>
                  <a:pt x="1381420" y="450439"/>
                </a:lnTo>
                <a:lnTo>
                  <a:pt x="1381098" y="474184"/>
                </a:lnTo>
                <a:lnTo>
                  <a:pt x="1365965" y="522399"/>
                </a:lnTo>
                <a:lnTo>
                  <a:pt x="1366449" y="529322"/>
                </a:lnTo>
                <a:lnTo>
                  <a:pt x="1377637" y="540108"/>
                </a:lnTo>
                <a:lnTo>
                  <a:pt x="1376349" y="547111"/>
                </a:lnTo>
                <a:lnTo>
                  <a:pt x="1369749" y="554275"/>
                </a:lnTo>
                <a:lnTo>
                  <a:pt x="1369346" y="558299"/>
                </a:lnTo>
                <a:lnTo>
                  <a:pt x="1378200" y="576410"/>
                </a:lnTo>
                <a:lnTo>
                  <a:pt x="1374417" y="603053"/>
                </a:lnTo>
                <a:lnTo>
                  <a:pt x="1374498" y="615691"/>
                </a:lnTo>
                <a:lnTo>
                  <a:pt x="1378683" y="620359"/>
                </a:lnTo>
                <a:lnTo>
                  <a:pt x="1382225" y="644910"/>
                </a:lnTo>
                <a:lnTo>
                  <a:pt x="1376268" y="667126"/>
                </a:lnTo>
                <a:lnTo>
                  <a:pt x="1384157" y="694010"/>
                </a:lnTo>
                <a:lnTo>
                  <a:pt x="1391884" y="698115"/>
                </a:lnTo>
                <a:lnTo>
                  <a:pt x="1398324" y="698277"/>
                </a:lnTo>
                <a:lnTo>
                  <a:pt x="1398324" y="698277"/>
                </a:lnTo>
                <a:lnTo>
                  <a:pt x="1398967" y="703348"/>
                </a:lnTo>
                <a:lnTo>
                  <a:pt x="1396794" y="712443"/>
                </a:lnTo>
                <a:lnTo>
                  <a:pt x="1388986" y="719366"/>
                </a:lnTo>
                <a:lnTo>
                  <a:pt x="1386169" y="726610"/>
                </a:lnTo>
                <a:lnTo>
                  <a:pt x="1387457" y="748504"/>
                </a:lnTo>
                <a:lnTo>
                  <a:pt x="1384318" y="757117"/>
                </a:lnTo>
                <a:lnTo>
                  <a:pt x="1368219" y="782633"/>
                </a:lnTo>
                <a:lnTo>
                  <a:pt x="1359928" y="803803"/>
                </a:lnTo>
                <a:lnTo>
                  <a:pt x="1350189" y="810081"/>
                </a:lnTo>
                <a:lnTo>
                  <a:pt x="1351155" y="851776"/>
                </a:lnTo>
                <a:lnTo>
                  <a:pt x="1338276" y="876649"/>
                </a:lnTo>
                <a:lnTo>
                  <a:pt x="1333607" y="898704"/>
                </a:lnTo>
                <a:lnTo>
                  <a:pt x="1337471" y="907880"/>
                </a:lnTo>
                <a:lnTo>
                  <a:pt x="1337551" y="914320"/>
                </a:lnTo>
                <a:lnTo>
                  <a:pt x="1328134" y="937421"/>
                </a:lnTo>
                <a:lnTo>
                  <a:pt x="1321372" y="961005"/>
                </a:lnTo>
                <a:lnTo>
                  <a:pt x="1310184" y="972516"/>
                </a:lnTo>
                <a:lnTo>
                  <a:pt x="1300444" y="978392"/>
                </a:lnTo>
                <a:lnTo>
                  <a:pt x="1290543" y="972918"/>
                </a:lnTo>
                <a:lnTo>
                  <a:pt x="1281931" y="975011"/>
                </a:lnTo>
                <a:lnTo>
                  <a:pt x="1268649" y="983141"/>
                </a:lnTo>
                <a:lnTo>
                  <a:pt x="1253195" y="998757"/>
                </a:lnTo>
                <a:lnTo>
                  <a:pt x="1250136" y="1004713"/>
                </a:lnTo>
                <a:lnTo>
                  <a:pt x="1244984" y="1037715"/>
                </a:lnTo>
                <a:lnTo>
                  <a:pt x="1239269" y="1045443"/>
                </a:lnTo>
                <a:lnTo>
                  <a:pt x="1223332" y="1079169"/>
                </a:lnTo>
                <a:lnTo>
                  <a:pt x="1220756" y="1081423"/>
                </a:lnTo>
                <a:lnTo>
                  <a:pt x="1198862" y="1088345"/>
                </a:lnTo>
                <a:lnTo>
                  <a:pt x="1177532" y="1089392"/>
                </a:lnTo>
                <a:lnTo>
                  <a:pt x="1166262" y="1110481"/>
                </a:lnTo>
                <a:lnTo>
                  <a:pt x="1152176" y="1118289"/>
                </a:lnTo>
                <a:lnTo>
                  <a:pt x="1151532" y="1130685"/>
                </a:lnTo>
                <a:lnTo>
                  <a:pt x="1144932" y="1142195"/>
                </a:lnTo>
                <a:lnTo>
                  <a:pt x="1134629" y="1150567"/>
                </a:lnTo>
                <a:lnTo>
                  <a:pt x="1130604" y="1158696"/>
                </a:lnTo>
                <a:lnTo>
                  <a:pt x="1127948" y="1174392"/>
                </a:lnTo>
                <a:lnTo>
                  <a:pt x="1117886" y="1190652"/>
                </a:lnTo>
                <a:lnTo>
                  <a:pt x="1102431" y="1204899"/>
                </a:lnTo>
                <a:lnTo>
                  <a:pt x="1086172" y="1211661"/>
                </a:lnTo>
                <a:lnTo>
                  <a:pt x="1080537" y="1217859"/>
                </a:lnTo>
                <a:lnTo>
                  <a:pt x="1077479" y="1241282"/>
                </a:lnTo>
                <a:lnTo>
                  <a:pt x="1056953" y="1272272"/>
                </a:lnTo>
                <a:lnTo>
                  <a:pt x="1053733" y="1299720"/>
                </a:lnTo>
                <a:lnTo>
                  <a:pt x="1055021" y="1305435"/>
                </a:lnTo>
                <a:lnTo>
                  <a:pt x="1066371" y="1323063"/>
                </a:lnTo>
                <a:lnTo>
                  <a:pt x="1067820" y="1350672"/>
                </a:lnTo>
                <a:lnTo>
                  <a:pt x="1075466" y="1368380"/>
                </a:lnTo>
                <a:lnTo>
                  <a:pt x="1075466" y="1368380"/>
                </a:lnTo>
                <a:lnTo>
                  <a:pt x="1062990" y="1370876"/>
                </a:lnTo>
                <a:lnTo>
                  <a:pt x="1053572" y="1366288"/>
                </a:lnTo>
                <a:lnTo>
                  <a:pt x="1046569" y="1365644"/>
                </a:lnTo>
                <a:lnTo>
                  <a:pt x="1025158" y="1366288"/>
                </a:lnTo>
                <a:lnTo>
                  <a:pt x="1020570" y="1370876"/>
                </a:lnTo>
                <a:lnTo>
                  <a:pt x="983382" y="1368702"/>
                </a:lnTo>
                <a:lnTo>
                  <a:pt x="969377" y="1358480"/>
                </a:lnTo>
                <a:lnTo>
                  <a:pt x="958913" y="1357594"/>
                </a:lnTo>
                <a:lnTo>
                  <a:pt x="957705" y="1353328"/>
                </a:lnTo>
                <a:lnTo>
                  <a:pt x="959234" y="1349625"/>
                </a:lnTo>
                <a:lnTo>
                  <a:pt x="972596" y="1326846"/>
                </a:lnTo>
                <a:lnTo>
                  <a:pt x="987085" y="1321211"/>
                </a:lnTo>
                <a:lnTo>
                  <a:pt x="996986" y="1268006"/>
                </a:lnTo>
                <a:lnTo>
                  <a:pt x="986200" y="1269052"/>
                </a:lnTo>
                <a:lnTo>
                  <a:pt x="940963" y="1317428"/>
                </a:lnTo>
                <a:lnTo>
                  <a:pt x="932833" y="1316945"/>
                </a:lnTo>
                <a:lnTo>
                  <a:pt x="915688" y="1324029"/>
                </a:lnTo>
                <a:lnTo>
                  <a:pt x="907719" y="1323707"/>
                </a:lnTo>
                <a:lnTo>
                  <a:pt x="905787" y="1321694"/>
                </a:lnTo>
                <a:lnTo>
                  <a:pt x="903372" y="1310667"/>
                </a:lnTo>
                <a:lnTo>
                  <a:pt x="890574" y="1302296"/>
                </a:lnTo>
                <a:lnTo>
                  <a:pt x="870934" y="1301732"/>
                </a:lnTo>
                <a:lnTo>
                  <a:pt x="859423" y="1306642"/>
                </a:lnTo>
                <a:lnTo>
                  <a:pt x="855479" y="1313484"/>
                </a:lnTo>
                <a:lnTo>
                  <a:pt x="845337" y="1319924"/>
                </a:lnTo>
                <a:lnTo>
                  <a:pt x="808954" y="1324995"/>
                </a:lnTo>
                <a:lnTo>
                  <a:pt x="798973" y="1320406"/>
                </a:lnTo>
                <a:lnTo>
                  <a:pt x="788831" y="1311472"/>
                </a:lnTo>
                <a:lnTo>
                  <a:pt x="764442" y="1302135"/>
                </a:lnTo>
                <a:lnTo>
                  <a:pt x="758163" y="1293924"/>
                </a:lnTo>
                <a:lnTo>
                  <a:pt x="755990" y="1287002"/>
                </a:lnTo>
                <a:lnTo>
                  <a:pt x="750758" y="1284185"/>
                </a:lnTo>
                <a:lnTo>
                  <a:pt x="729669" y="1280401"/>
                </a:lnTo>
                <a:lnTo>
                  <a:pt x="707211" y="1270340"/>
                </a:lnTo>
                <a:lnTo>
                  <a:pt x="701094" y="1261083"/>
                </a:lnTo>
                <a:lnTo>
                  <a:pt x="690871" y="1259474"/>
                </a:lnTo>
                <a:lnTo>
                  <a:pt x="674611" y="1263418"/>
                </a:lnTo>
                <a:lnTo>
                  <a:pt x="663745" y="1273479"/>
                </a:lnTo>
                <a:lnTo>
                  <a:pt x="650383" y="1277584"/>
                </a:lnTo>
                <a:lnTo>
                  <a:pt x="644185" y="1274848"/>
                </a:lnTo>
                <a:lnTo>
                  <a:pt x="631628" y="1276619"/>
                </a:lnTo>
                <a:lnTo>
                  <a:pt x="610781" y="1276377"/>
                </a:lnTo>
                <a:lnTo>
                  <a:pt x="599511" y="1288048"/>
                </a:lnTo>
                <a:lnTo>
                  <a:pt x="598787" y="1297466"/>
                </a:lnTo>
                <a:lnTo>
                  <a:pt x="582527" y="1321211"/>
                </a:lnTo>
                <a:lnTo>
                  <a:pt x="566027" y="1337310"/>
                </a:lnTo>
                <a:lnTo>
                  <a:pt x="520789" y="1353167"/>
                </a:lnTo>
                <a:lnTo>
                  <a:pt x="503483" y="1340932"/>
                </a:lnTo>
                <a:lnTo>
                  <a:pt x="495273" y="1332078"/>
                </a:lnTo>
                <a:lnTo>
                  <a:pt x="489639" y="1330468"/>
                </a:lnTo>
                <a:lnTo>
                  <a:pt x="489639" y="1330468"/>
                </a:lnTo>
                <a:lnTo>
                  <a:pt x="484326" y="1325075"/>
                </a:lnTo>
                <a:lnTo>
                  <a:pt x="481750" y="1318636"/>
                </a:lnTo>
                <a:lnTo>
                  <a:pt x="486097" y="1312921"/>
                </a:lnTo>
                <a:lnTo>
                  <a:pt x="466457" y="1295615"/>
                </a:lnTo>
                <a:lnTo>
                  <a:pt x="456154" y="1300686"/>
                </a:lnTo>
                <a:lnTo>
                  <a:pt x="451968" y="1300283"/>
                </a:lnTo>
                <a:lnTo>
                  <a:pt x="442550" y="1294810"/>
                </a:lnTo>
                <a:lnTo>
                  <a:pt x="438928" y="1289175"/>
                </a:lnTo>
                <a:lnTo>
                  <a:pt x="422668" y="1277826"/>
                </a:lnTo>
                <a:lnTo>
                  <a:pt x="407455" y="1271708"/>
                </a:lnTo>
                <a:lnTo>
                  <a:pt x="405040" y="1269133"/>
                </a:lnTo>
                <a:lnTo>
                  <a:pt x="402626" y="1260117"/>
                </a:lnTo>
                <a:lnTo>
                  <a:pt x="400774" y="1236533"/>
                </a:lnTo>
                <a:lnTo>
                  <a:pt x="395864" y="1222286"/>
                </a:lnTo>
                <a:lnTo>
                  <a:pt x="394335" y="1192825"/>
                </a:lnTo>
                <a:lnTo>
                  <a:pt x="401418" y="1179624"/>
                </a:lnTo>
                <a:lnTo>
                  <a:pt x="410595" y="1170851"/>
                </a:lnTo>
                <a:lnTo>
                  <a:pt x="413331" y="1156523"/>
                </a:lnTo>
                <a:lnTo>
                  <a:pt x="412929" y="1141310"/>
                </a:lnTo>
                <a:lnTo>
                  <a:pt x="405202" y="1141793"/>
                </a:lnTo>
                <a:lnTo>
                  <a:pt x="401982" y="1146622"/>
                </a:lnTo>
                <a:lnTo>
                  <a:pt x="398923" y="1147910"/>
                </a:lnTo>
                <a:lnTo>
                  <a:pt x="182719" y="1139217"/>
                </a:lnTo>
                <a:lnTo>
                  <a:pt x="174267" y="1037393"/>
                </a:lnTo>
                <a:lnTo>
                  <a:pt x="131043" y="988051"/>
                </a:lnTo>
                <a:lnTo>
                  <a:pt x="170323" y="987568"/>
                </a:lnTo>
                <a:lnTo>
                  <a:pt x="167506" y="926796"/>
                </a:lnTo>
                <a:lnTo>
                  <a:pt x="146256" y="883974"/>
                </a:lnTo>
                <a:lnTo>
                  <a:pt x="142311" y="868117"/>
                </a:lnTo>
                <a:lnTo>
                  <a:pt x="144404" y="859584"/>
                </a:lnTo>
                <a:lnTo>
                  <a:pt x="149314" y="855157"/>
                </a:lnTo>
                <a:lnTo>
                  <a:pt x="154546" y="844854"/>
                </a:lnTo>
                <a:lnTo>
                  <a:pt x="142955" y="821270"/>
                </a:lnTo>
                <a:lnTo>
                  <a:pt x="117922" y="812898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1980497" y="344431"/>
            <a:ext cx="1618954" cy="1552869"/>
          </a:xfrm>
          <a:custGeom>
            <a:avLst/>
            <a:gdLst>
              <a:gd name="connsiteX0" fmla="*/ 1098246 w 1618954"/>
              <a:gd name="connsiteY0" fmla="*/ 1552869 h 1552869"/>
              <a:gd name="connsiteX1" fmla="*/ 591382 w 1618954"/>
              <a:gd name="connsiteY1" fmla="*/ 1524858 h 1552869"/>
              <a:gd name="connsiteX2" fmla="*/ 317384 w 1618954"/>
              <a:gd name="connsiteY2" fmla="*/ 1505379 h 1552869"/>
              <a:gd name="connsiteX3" fmla="*/ 287682 w 1618954"/>
              <a:gd name="connsiteY3" fmla="*/ 1493385 h 1552869"/>
              <a:gd name="connsiteX4" fmla="*/ 276654 w 1618954"/>
              <a:gd name="connsiteY4" fmla="*/ 1497007 h 1552869"/>
              <a:gd name="connsiteX5" fmla="*/ 273837 w 1618954"/>
              <a:gd name="connsiteY5" fmla="*/ 1494512 h 1552869"/>
              <a:gd name="connsiteX6" fmla="*/ 272227 w 1618954"/>
              <a:gd name="connsiteY6" fmla="*/ 1485738 h 1552869"/>
              <a:gd name="connsiteX7" fmla="*/ 267800 w 1618954"/>
              <a:gd name="connsiteY7" fmla="*/ 1479943 h 1552869"/>
              <a:gd name="connsiteX8" fmla="*/ 254680 w 1618954"/>
              <a:gd name="connsiteY8" fmla="*/ 1476321 h 1552869"/>
              <a:gd name="connsiteX9" fmla="*/ 248079 w 1618954"/>
              <a:gd name="connsiteY9" fmla="*/ 1477689 h 1552869"/>
              <a:gd name="connsiteX10" fmla="*/ 240432 w 1618954"/>
              <a:gd name="connsiteY10" fmla="*/ 1474550 h 1552869"/>
              <a:gd name="connsiteX11" fmla="*/ 238581 w 1618954"/>
              <a:gd name="connsiteY11" fmla="*/ 1470525 h 1552869"/>
              <a:gd name="connsiteX12" fmla="*/ 238903 w 1618954"/>
              <a:gd name="connsiteY12" fmla="*/ 1461671 h 1552869"/>
              <a:gd name="connsiteX13" fmla="*/ 237052 w 1618954"/>
              <a:gd name="connsiteY13" fmla="*/ 1454105 h 1552869"/>
              <a:gd name="connsiteX14" fmla="*/ 209845 w 1618954"/>
              <a:gd name="connsiteY14" fmla="*/ 1440421 h 1552869"/>
              <a:gd name="connsiteX15" fmla="*/ 185697 w 1618954"/>
              <a:gd name="connsiteY15" fmla="*/ 1418205 h 1552869"/>
              <a:gd name="connsiteX16" fmla="*/ 173301 w 1618954"/>
              <a:gd name="connsiteY16" fmla="*/ 1409270 h 1552869"/>
              <a:gd name="connsiteX17" fmla="*/ 167506 w 1618954"/>
              <a:gd name="connsiteY17" fmla="*/ 1391561 h 1552869"/>
              <a:gd name="connsiteX18" fmla="*/ 163642 w 1618954"/>
              <a:gd name="connsiteY18" fmla="*/ 1372324 h 1552869"/>
              <a:gd name="connsiteX19" fmla="*/ 165493 w 1618954"/>
              <a:gd name="connsiteY19" fmla="*/ 1352683 h 1552869"/>
              <a:gd name="connsiteX20" fmla="*/ 159296 w 1618954"/>
              <a:gd name="connsiteY20" fmla="*/ 1339563 h 1552869"/>
              <a:gd name="connsiteX21" fmla="*/ 148590 w 1618954"/>
              <a:gd name="connsiteY21" fmla="*/ 1324028 h 1552869"/>
              <a:gd name="connsiteX22" fmla="*/ 137562 w 1618954"/>
              <a:gd name="connsiteY22" fmla="*/ 1292233 h 1552869"/>
              <a:gd name="connsiteX23" fmla="*/ 134423 w 1618954"/>
              <a:gd name="connsiteY23" fmla="*/ 1278066 h 1552869"/>
              <a:gd name="connsiteX24" fmla="*/ 114702 w 1618954"/>
              <a:gd name="connsiteY24" fmla="*/ 1245386 h 1552869"/>
              <a:gd name="connsiteX25" fmla="*/ 105204 w 1618954"/>
              <a:gd name="connsiteY25" fmla="*/ 1236693 h 1552869"/>
              <a:gd name="connsiteX26" fmla="*/ 105204 w 1618954"/>
              <a:gd name="connsiteY26" fmla="*/ 1236693 h 1552869"/>
              <a:gd name="connsiteX27" fmla="*/ 100616 w 1618954"/>
              <a:gd name="connsiteY27" fmla="*/ 1232185 h 1552869"/>
              <a:gd name="connsiteX28" fmla="*/ 99409 w 1618954"/>
              <a:gd name="connsiteY28" fmla="*/ 1216409 h 1552869"/>
              <a:gd name="connsiteX29" fmla="*/ 94257 w 1618954"/>
              <a:gd name="connsiteY29" fmla="*/ 1206267 h 1552869"/>
              <a:gd name="connsiteX30" fmla="*/ 81459 w 1618954"/>
              <a:gd name="connsiteY30" fmla="*/ 1193710 h 1552869"/>
              <a:gd name="connsiteX31" fmla="*/ 72846 w 1618954"/>
              <a:gd name="connsiteY31" fmla="*/ 1189041 h 1552869"/>
              <a:gd name="connsiteX32" fmla="*/ 69868 w 1618954"/>
              <a:gd name="connsiteY32" fmla="*/ 1184453 h 1552869"/>
              <a:gd name="connsiteX33" fmla="*/ 63187 w 1618954"/>
              <a:gd name="connsiteY33" fmla="*/ 1165618 h 1552869"/>
              <a:gd name="connsiteX34" fmla="*/ 63428 w 1618954"/>
              <a:gd name="connsiteY34" fmla="*/ 1156522 h 1552869"/>
              <a:gd name="connsiteX35" fmla="*/ 68097 w 1618954"/>
              <a:gd name="connsiteY35" fmla="*/ 1148714 h 1552869"/>
              <a:gd name="connsiteX36" fmla="*/ 79769 w 1618954"/>
              <a:gd name="connsiteY36" fmla="*/ 1139619 h 1552869"/>
              <a:gd name="connsiteX37" fmla="*/ 86047 w 1618954"/>
              <a:gd name="connsiteY37" fmla="*/ 1129074 h 1552869"/>
              <a:gd name="connsiteX38" fmla="*/ 326721 w 1618954"/>
              <a:gd name="connsiteY38" fmla="*/ 611987 h 1552869"/>
              <a:gd name="connsiteX39" fmla="*/ 312152 w 1618954"/>
              <a:gd name="connsiteY39" fmla="*/ 598545 h 1552869"/>
              <a:gd name="connsiteX40" fmla="*/ 313198 w 1618954"/>
              <a:gd name="connsiteY40" fmla="*/ 592266 h 1552869"/>
              <a:gd name="connsiteX41" fmla="*/ 311669 w 1618954"/>
              <a:gd name="connsiteY41" fmla="*/ 588403 h 1552869"/>
              <a:gd name="connsiteX42" fmla="*/ 300480 w 1618954"/>
              <a:gd name="connsiteY42" fmla="*/ 591220 h 1552869"/>
              <a:gd name="connsiteX43" fmla="*/ 293638 w 1618954"/>
              <a:gd name="connsiteY43" fmla="*/ 596130 h 1552869"/>
              <a:gd name="connsiteX44" fmla="*/ 278586 w 1618954"/>
              <a:gd name="connsiteY44" fmla="*/ 589852 h 1552869"/>
              <a:gd name="connsiteX45" fmla="*/ 269732 w 1618954"/>
              <a:gd name="connsiteY45" fmla="*/ 572385 h 1552869"/>
              <a:gd name="connsiteX46" fmla="*/ 248079 w 1618954"/>
              <a:gd name="connsiteY46" fmla="*/ 560713 h 1552869"/>
              <a:gd name="connsiteX47" fmla="*/ 237857 w 1618954"/>
              <a:gd name="connsiteY47" fmla="*/ 549927 h 1552869"/>
              <a:gd name="connsiteX48" fmla="*/ 237213 w 1618954"/>
              <a:gd name="connsiteY48" fmla="*/ 545098 h 1552869"/>
              <a:gd name="connsiteX49" fmla="*/ 226588 w 1618954"/>
              <a:gd name="connsiteY49" fmla="*/ 538497 h 1552869"/>
              <a:gd name="connsiteX50" fmla="*/ 215560 w 1618954"/>
              <a:gd name="connsiteY50" fmla="*/ 537290 h 1552869"/>
              <a:gd name="connsiteX51" fmla="*/ 197449 w 1618954"/>
              <a:gd name="connsiteY51" fmla="*/ 532058 h 1552869"/>
              <a:gd name="connsiteX52" fmla="*/ 178292 w 1618954"/>
              <a:gd name="connsiteY52" fmla="*/ 521513 h 1552869"/>
              <a:gd name="connsiteX53" fmla="*/ 163159 w 1618954"/>
              <a:gd name="connsiteY53" fmla="*/ 516120 h 1552869"/>
              <a:gd name="connsiteX54" fmla="*/ 152293 w 1618954"/>
              <a:gd name="connsiteY54" fmla="*/ 507346 h 1552869"/>
              <a:gd name="connsiteX55" fmla="*/ 147222 w 1618954"/>
              <a:gd name="connsiteY55" fmla="*/ 500102 h 1552869"/>
              <a:gd name="connsiteX56" fmla="*/ 110356 w 1618954"/>
              <a:gd name="connsiteY56" fmla="*/ 479657 h 1552869"/>
              <a:gd name="connsiteX57" fmla="*/ 73007 w 1618954"/>
              <a:gd name="connsiteY57" fmla="*/ 449312 h 1552869"/>
              <a:gd name="connsiteX58" fmla="*/ 70592 w 1618954"/>
              <a:gd name="connsiteY58" fmla="*/ 445770 h 1552869"/>
              <a:gd name="connsiteX59" fmla="*/ 70270 w 1618954"/>
              <a:gd name="connsiteY59" fmla="*/ 438284 h 1552869"/>
              <a:gd name="connsiteX60" fmla="*/ 65843 w 1618954"/>
              <a:gd name="connsiteY60" fmla="*/ 423554 h 1552869"/>
              <a:gd name="connsiteX61" fmla="*/ 51033 w 1618954"/>
              <a:gd name="connsiteY61" fmla="*/ 413653 h 1552869"/>
              <a:gd name="connsiteX62" fmla="*/ 45398 w 1618954"/>
              <a:gd name="connsiteY62" fmla="*/ 415183 h 1552869"/>
              <a:gd name="connsiteX63" fmla="*/ 42500 w 1618954"/>
              <a:gd name="connsiteY63" fmla="*/ 413573 h 1552869"/>
              <a:gd name="connsiteX64" fmla="*/ 27770 w 1618954"/>
              <a:gd name="connsiteY64" fmla="*/ 397635 h 1552869"/>
              <a:gd name="connsiteX65" fmla="*/ 28173 w 1618954"/>
              <a:gd name="connsiteY65" fmla="*/ 380651 h 1552869"/>
              <a:gd name="connsiteX66" fmla="*/ 30990 w 1618954"/>
              <a:gd name="connsiteY66" fmla="*/ 375097 h 1552869"/>
              <a:gd name="connsiteX67" fmla="*/ 29541 w 1618954"/>
              <a:gd name="connsiteY67" fmla="*/ 371797 h 1552869"/>
              <a:gd name="connsiteX68" fmla="*/ 15938 w 1618954"/>
              <a:gd name="connsiteY68" fmla="*/ 364955 h 1552869"/>
              <a:gd name="connsiteX69" fmla="*/ 14006 w 1618954"/>
              <a:gd name="connsiteY69" fmla="*/ 359482 h 1552869"/>
              <a:gd name="connsiteX70" fmla="*/ 12557 w 1618954"/>
              <a:gd name="connsiteY70" fmla="*/ 341210 h 1552869"/>
              <a:gd name="connsiteX71" fmla="*/ 16018 w 1618954"/>
              <a:gd name="connsiteY71" fmla="*/ 329538 h 1552869"/>
              <a:gd name="connsiteX72" fmla="*/ 12798 w 1618954"/>
              <a:gd name="connsiteY72" fmla="*/ 290419 h 1552869"/>
              <a:gd name="connsiteX73" fmla="*/ 12798 w 1618954"/>
              <a:gd name="connsiteY73" fmla="*/ 290419 h 1552869"/>
              <a:gd name="connsiteX74" fmla="*/ 0 w 1618954"/>
              <a:gd name="connsiteY74" fmla="*/ 153822 h 1552869"/>
              <a:gd name="connsiteX75" fmla="*/ 0 w 1618954"/>
              <a:gd name="connsiteY75" fmla="*/ 153822 h 1552869"/>
              <a:gd name="connsiteX76" fmla="*/ 6037 w 1618954"/>
              <a:gd name="connsiteY76" fmla="*/ 156398 h 1552869"/>
              <a:gd name="connsiteX77" fmla="*/ 9498 w 1618954"/>
              <a:gd name="connsiteY77" fmla="*/ 161066 h 1552869"/>
              <a:gd name="connsiteX78" fmla="*/ 9337 w 1618954"/>
              <a:gd name="connsiteY78" fmla="*/ 164930 h 1552869"/>
              <a:gd name="connsiteX79" fmla="*/ 12959 w 1618954"/>
              <a:gd name="connsiteY79" fmla="*/ 168150 h 1552869"/>
              <a:gd name="connsiteX80" fmla="*/ 20365 w 1618954"/>
              <a:gd name="connsiteY80" fmla="*/ 170404 h 1552869"/>
              <a:gd name="connsiteX81" fmla="*/ 31392 w 1618954"/>
              <a:gd name="connsiteY81" fmla="*/ 164689 h 1552869"/>
              <a:gd name="connsiteX82" fmla="*/ 35176 w 1618954"/>
              <a:gd name="connsiteY82" fmla="*/ 158169 h 1552869"/>
              <a:gd name="connsiteX83" fmla="*/ 56989 w 1618954"/>
              <a:gd name="connsiteY83" fmla="*/ 160020 h 1552869"/>
              <a:gd name="connsiteX84" fmla="*/ 63509 w 1618954"/>
              <a:gd name="connsiteY84" fmla="*/ 151568 h 1552869"/>
              <a:gd name="connsiteX85" fmla="*/ 59162 w 1618954"/>
              <a:gd name="connsiteY85" fmla="*/ 136999 h 1552869"/>
              <a:gd name="connsiteX86" fmla="*/ 73571 w 1618954"/>
              <a:gd name="connsiteY86" fmla="*/ 134101 h 1552869"/>
              <a:gd name="connsiteX87" fmla="*/ 84920 w 1618954"/>
              <a:gd name="connsiteY87" fmla="*/ 120981 h 1552869"/>
              <a:gd name="connsiteX88" fmla="*/ 106170 w 1618954"/>
              <a:gd name="connsiteY88" fmla="*/ 129111 h 1552869"/>
              <a:gd name="connsiteX89" fmla="*/ 121303 w 1618954"/>
              <a:gd name="connsiteY89" fmla="*/ 129352 h 1552869"/>
              <a:gd name="connsiteX90" fmla="*/ 125650 w 1618954"/>
              <a:gd name="connsiteY90" fmla="*/ 117117 h 1552869"/>
              <a:gd name="connsiteX91" fmla="*/ 152454 w 1618954"/>
              <a:gd name="connsiteY91" fmla="*/ 104077 h 1552869"/>
              <a:gd name="connsiteX92" fmla="*/ 168311 w 1618954"/>
              <a:gd name="connsiteY92" fmla="*/ 107217 h 1552869"/>
              <a:gd name="connsiteX93" fmla="*/ 177648 w 1618954"/>
              <a:gd name="connsiteY93" fmla="*/ 106331 h 1552869"/>
              <a:gd name="connsiteX94" fmla="*/ 181592 w 1618954"/>
              <a:gd name="connsiteY94" fmla="*/ 104319 h 1552869"/>
              <a:gd name="connsiteX95" fmla="*/ 191251 w 1618954"/>
              <a:gd name="connsiteY95" fmla="*/ 92406 h 1552869"/>
              <a:gd name="connsiteX96" fmla="*/ 194471 w 1618954"/>
              <a:gd name="connsiteY96" fmla="*/ 81137 h 1552869"/>
              <a:gd name="connsiteX97" fmla="*/ 206223 w 1618954"/>
              <a:gd name="connsiteY97" fmla="*/ 72283 h 1552869"/>
              <a:gd name="connsiteX98" fmla="*/ 213145 w 1618954"/>
              <a:gd name="connsiteY98" fmla="*/ 71397 h 1552869"/>
              <a:gd name="connsiteX99" fmla="*/ 218377 w 1618954"/>
              <a:gd name="connsiteY99" fmla="*/ 75100 h 1552869"/>
              <a:gd name="connsiteX100" fmla="*/ 235361 w 1618954"/>
              <a:gd name="connsiteY100" fmla="*/ 66004 h 1552869"/>
              <a:gd name="connsiteX101" fmla="*/ 238662 w 1618954"/>
              <a:gd name="connsiteY101" fmla="*/ 66890 h 1552869"/>
              <a:gd name="connsiteX102" fmla="*/ 241640 w 1618954"/>
              <a:gd name="connsiteY102" fmla="*/ 74858 h 1552869"/>
              <a:gd name="connsiteX103" fmla="*/ 247516 w 1618954"/>
              <a:gd name="connsiteY103" fmla="*/ 78481 h 1552869"/>
              <a:gd name="connsiteX104" fmla="*/ 263856 w 1618954"/>
              <a:gd name="connsiteY104" fmla="*/ 82344 h 1552869"/>
              <a:gd name="connsiteX105" fmla="*/ 276815 w 1618954"/>
              <a:gd name="connsiteY105" fmla="*/ 84357 h 1552869"/>
              <a:gd name="connsiteX106" fmla="*/ 281323 w 1618954"/>
              <a:gd name="connsiteY106" fmla="*/ 79527 h 1552869"/>
              <a:gd name="connsiteX107" fmla="*/ 294765 w 1618954"/>
              <a:gd name="connsiteY107" fmla="*/ 76388 h 1552869"/>
              <a:gd name="connsiteX108" fmla="*/ 301044 w 1618954"/>
              <a:gd name="connsiteY108" fmla="*/ 78642 h 1552869"/>
              <a:gd name="connsiteX109" fmla="*/ 307644 w 1618954"/>
              <a:gd name="connsiteY109" fmla="*/ 78561 h 1552869"/>
              <a:gd name="connsiteX110" fmla="*/ 314567 w 1618954"/>
              <a:gd name="connsiteY110" fmla="*/ 75824 h 1552869"/>
              <a:gd name="connsiteX111" fmla="*/ 332597 w 1618954"/>
              <a:gd name="connsiteY111" fmla="*/ 78239 h 1552869"/>
              <a:gd name="connsiteX112" fmla="*/ 370187 w 1618954"/>
              <a:gd name="connsiteY112" fmla="*/ 89347 h 1552869"/>
              <a:gd name="connsiteX113" fmla="*/ 377915 w 1618954"/>
              <a:gd name="connsiteY113" fmla="*/ 88220 h 1552869"/>
              <a:gd name="connsiteX114" fmla="*/ 385964 w 1618954"/>
              <a:gd name="connsiteY114" fmla="*/ 81217 h 1552869"/>
              <a:gd name="connsiteX115" fmla="*/ 385722 w 1618954"/>
              <a:gd name="connsiteY115" fmla="*/ 62865 h 1552869"/>
              <a:gd name="connsiteX116" fmla="*/ 369060 w 1618954"/>
              <a:gd name="connsiteY116" fmla="*/ 42742 h 1552869"/>
              <a:gd name="connsiteX117" fmla="*/ 359079 w 1618954"/>
              <a:gd name="connsiteY117" fmla="*/ 37671 h 1552869"/>
              <a:gd name="connsiteX118" fmla="*/ 363023 w 1618954"/>
              <a:gd name="connsiteY118" fmla="*/ 24148 h 1552869"/>
              <a:gd name="connsiteX119" fmla="*/ 373568 w 1618954"/>
              <a:gd name="connsiteY119" fmla="*/ 12476 h 1552869"/>
              <a:gd name="connsiteX120" fmla="*/ 375822 w 1618954"/>
              <a:gd name="connsiteY120" fmla="*/ 3542 h 1552869"/>
              <a:gd name="connsiteX121" fmla="*/ 378317 w 1618954"/>
              <a:gd name="connsiteY121" fmla="*/ 2173 h 1552869"/>
              <a:gd name="connsiteX122" fmla="*/ 384032 w 1618954"/>
              <a:gd name="connsiteY122" fmla="*/ 3703 h 1552869"/>
              <a:gd name="connsiteX123" fmla="*/ 390713 w 1618954"/>
              <a:gd name="connsiteY123" fmla="*/ 9820 h 1552869"/>
              <a:gd name="connsiteX124" fmla="*/ 409629 w 1618954"/>
              <a:gd name="connsiteY124" fmla="*/ 18755 h 1552869"/>
              <a:gd name="connsiteX125" fmla="*/ 503162 w 1618954"/>
              <a:gd name="connsiteY125" fmla="*/ 0 h 1552869"/>
              <a:gd name="connsiteX126" fmla="*/ 515799 w 1618954"/>
              <a:gd name="connsiteY126" fmla="*/ 13603 h 1552869"/>
              <a:gd name="connsiteX127" fmla="*/ 524009 w 1618954"/>
              <a:gd name="connsiteY127" fmla="*/ 14086 h 1552869"/>
              <a:gd name="connsiteX128" fmla="*/ 527551 w 1618954"/>
              <a:gd name="connsiteY128" fmla="*/ 11752 h 1552869"/>
              <a:gd name="connsiteX129" fmla="*/ 527551 w 1618954"/>
              <a:gd name="connsiteY129" fmla="*/ 11752 h 1552869"/>
              <a:gd name="connsiteX130" fmla="*/ 532541 w 1618954"/>
              <a:gd name="connsiteY130" fmla="*/ 16340 h 1552869"/>
              <a:gd name="connsiteX131" fmla="*/ 535520 w 1618954"/>
              <a:gd name="connsiteY131" fmla="*/ 34853 h 1552869"/>
              <a:gd name="connsiteX132" fmla="*/ 530529 w 1618954"/>
              <a:gd name="connsiteY132" fmla="*/ 45318 h 1552869"/>
              <a:gd name="connsiteX133" fmla="*/ 528517 w 1618954"/>
              <a:gd name="connsiteY133" fmla="*/ 81861 h 1552869"/>
              <a:gd name="connsiteX134" fmla="*/ 530449 w 1618954"/>
              <a:gd name="connsiteY134" fmla="*/ 93452 h 1552869"/>
              <a:gd name="connsiteX135" fmla="*/ 532944 w 1618954"/>
              <a:gd name="connsiteY135" fmla="*/ 97799 h 1552869"/>
              <a:gd name="connsiteX136" fmla="*/ 542362 w 1618954"/>
              <a:gd name="connsiteY136" fmla="*/ 97960 h 1552869"/>
              <a:gd name="connsiteX137" fmla="*/ 551055 w 1618954"/>
              <a:gd name="connsiteY137" fmla="*/ 95626 h 1552869"/>
              <a:gd name="connsiteX138" fmla="*/ 578342 w 1618954"/>
              <a:gd name="connsiteY138" fmla="*/ 98604 h 1552869"/>
              <a:gd name="connsiteX139" fmla="*/ 588726 w 1618954"/>
              <a:gd name="connsiteY139" fmla="*/ 102548 h 1552869"/>
              <a:gd name="connsiteX140" fmla="*/ 604261 w 1618954"/>
              <a:gd name="connsiteY140" fmla="*/ 111000 h 1552869"/>
              <a:gd name="connsiteX141" fmla="*/ 609654 w 1618954"/>
              <a:gd name="connsiteY141" fmla="*/ 117439 h 1552869"/>
              <a:gd name="connsiteX142" fmla="*/ 613598 w 1618954"/>
              <a:gd name="connsiteY142" fmla="*/ 127742 h 1552869"/>
              <a:gd name="connsiteX143" fmla="*/ 623177 w 1618954"/>
              <a:gd name="connsiteY143" fmla="*/ 128708 h 1552869"/>
              <a:gd name="connsiteX144" fmla="*/ 632353 w 1618954"/>
              <a:gd name="connsiteY144" fmla="*/ 135470 h 1552869"/>
              <a:gd name="connsiteX145" fmla="*/ 638792 w 1618954"/>
              <a:gd name="connsiteY145" fmla="*/ 143358 h 1552869"/>
              <a:gd name="connsiteX146" fmla="*/ 645554 w 1618954"/>
              <a:gd name="connsiteY146" fmla="*/ 145531 h 1552869"/>
              <a:gd name="connsiteX147" fmla="*/ 656259 w 1618954"/>
              <a:gd name="connsiteY147" fmla="*/ 144404 h 1552869"/>
              <a:gd name="connsiteX148" fmla="*/ 659318 w 1618954"/>
              <a:gd name="connsiteY148" fmla="*/ 141024 h 1552869"/>
              <a:gd name="connsiteX149" fmla="*/ 666884 w 1618954"/>
              <a:gd name="connsiteY149" fmla="*/ 139897 h 1552869"/>
              <a:gd name="connsiteX150" fmla="*/ 689744 w 1618954"/>
              <a:gd name="connsiteY150" fmla="*/ 161308 h 1552869"/>
              <a:gd name="connsiteX151" fmla="*/ 695218 w 1618954"/>
              <a:gd name="connsiteY151" fmla="*/ 161066 h 1552869"/>
              <a:gd name="connsiteX152" fmla="*/ 699162 w 1618954"/>
              <a:gd name="connsiteY152" fmla="*/ 170565 h 1552869"/>
              <a:gd name="connsiteX153" fmla="*/ 693688 w 1618954"/>
              <a:gd name="connsiteY153" fmla="*/ 172416 h 1552869"/>
              <a:gd name="connsiteX154" fmla="*/ 692159 w 1618954"/>
              <a:gd name="connsiteY154" fmla="*/ 178211 h 1552869"/>
              <a:gd name="connsiteX155" fmla="*/ 698276 w 1618954"/>
              <a:gd name="connsiteY155" fmla="*/ 200991 h 1552869"/>
              <a:gd name="connsiteX156" fmla="*/ 714536 w 1618954"/>
              <a:gd name="connsiteY156" fmla="*/ 219182 h 1552869"/>
              <a:gd name="connsiteX157" fmla="*/ 735223 w 1618954"/>
              <a:gd name="connsiteY157" fmla="*/ 225058 h 1552869"/>
              <a:gd name="connsiteX158" fmla="*/ 736591 w 1618954"/>
              <a:gd name="connsiteY158" fmla="*/ 227715 h 1552869"/>
              <a:gd name="connsiteX159" fmla="*/ 733130 w 1618954"/>
              <a:gd name="connsiteY159" fmla="*/ 252989 h 1552869"/>
              <a:gd name="connsiteX160" fmla="*/ 734659 w 1618954"/>
              <a:gd name="connsiteY160" fmla="*/ 269973 h 1552869"/>
              <a:gd name="connsiteX161" fmla="*/ 740052 w 1618954"/>
              <a:gd name="connsiteY161" fmla="*/ 282128 h 1552869"/>
              <a:gd name="connsiteX162" fmla="*/ 745043 w 1618954"/>
              <a:gd name="connsiteY162" fmla="*/ 286635 h 1552869"/>
              <a:gd name="connsiteX163" fmla="*/ 749792 w 1618954"/>
              <a:gd name="connsiteY163" fmla="*/ 301205 h 1552869"/>
              <a:gd name="connsiteX164" fmla="*/ 748745 w 1618954"/>
              <a:gd name="connsiteY164" fmla="*/ 313923 h 1552869"/>
              <a:gd name="connsiteX165" fmla="*/ 760819 w 1618954"/>
              <a:gd name="connsiteY165" fmla="*/ 341934 h 1552869"/>
              <a:gd name="connsiteX166" fmla="*/ 767420 w 1618954"/>
              <a:gd name="connsiteY166" fmla="*/ 343463 h 1552869"/>
              <a:gd name="connsiteX167" fmla="*/ 773698 w 1618954"/>
              <a:gd name="connsiteY167" fmla="*/ 340566 h 1552869"/>
              <a:gd name="connsiteX168" fmla="*/ 797283 w 1618954"/>
              <a:gd name="connsiteY168" fmla="*/ 366967 h 1552869"/>
              <a:gd name="connsiteX169" fmla="*/ 796639 w 1618954"/>
              <a:gd name="connsiteY169" fmla="*/ 386527 h 1552869"/>
              <a:gd name="connsiteX170" fmla="*/ 799939 w 1618954"/>
              <a:gd name="connsiteY170" fmla="*/ 394094 h 1552869"/>
              <a:gd name="connsiteX171" fmla="*/ 807586 w 1618954"/>
              <a:gd name="connsiteY171" fmla="*/ 395623 h 1552869"/>
              <a:gd name="connsiteX172" fmla="*/ 810242 w 1618954"/>
              <a:gd name="connsiteY172" fmla="*/ 399406 h 1552869"/>
              <a:gd name="connsiteX173" fmla="*/ 812737 w 1618954"/>
              <a:gd name="connsiteY173" fmla="*/ 412124 h 1552869"/>
              <a:gd name="connsiteX174" fmla="*/ 811047 w 1618954"/>
              <a:gd name="connsiteY174" fmla="*/ 417678 h 1552869"/>
              <a:gd name="connsiteX175" fmla="*/ 811932 w 1618954"/>
              <a:gd name="connsiteY175" fmla="*/ 428142 h 1552869"/>
              <a:gd name="connsiteX176" fmla="*/ 826985 w 1618954"/>
              <a:gd name="connsiteY176" fmla="*/ 439331 h 1552869"/>
              <a:gd name="connsiteX177" fmla="*/ 830446 w 1618954"/>
              <a:gd name="connsiteY177" fmla="*/ 451405 h 1552869"/>
              <a:gd name="connsiteX178" fmla="*/ 842117 w 1618954"/>
              <a:gd name="connsiteY178" fmla="*/ 459695 h 1552869"/>
              <a:gd name="connsiteX179" fmla="*/ 864575 w 1618954"/>
              <a:gd name="connsiteY179" fmla="*/ 465168 h 1552869"/>
              <a:gd name="connsiteX180" fmla="*/ 875039 w 1618954"/>
              <a:gd name="connsiteY180" fmla="*/ 464202 h 1552869"/>
              <a:gd name="connsiteX181" fmla="*/ 881237 w 1618954"/>
              <a:gd name="connsiteY181" fmla="*/ 461466 h 1552869"/>
              <a:gd name="connsiteX182" fmla="*/ 888803 w 1618954"/>
              <a:gd name="connsiteY182" fmla="*/ 461949 h 1552869"/>
              <a:gd name="connsiteX183" fmla="*/ 888803 w 1618954"/>
              <a:gd name="connsiteY183" fmla="*/ 461949 h 1552869"/>
              <a:gd name="connsiteX184" fmla="*/ 884537 w 1618954"/>
              <a:gd name="connsiteY184" fmla="*/ 467905 h 1552869"/>
              <a:gd name="connsiteX185" fmla="*/ 886871 w 1618954"/>
              <a:gd name="connsiteY185" fmla="*/ 480703 h 1552869"/>
              <a:gd name="connsiteX186" fmla="*/ 885503 w 1618954"/>
              <a:gd name="connsiteY186" fmla="*/ 484969 h 1552869"/>
              <a:gd name="connsiteX187" fmla="*/ 875119 w 1618954"/>
              <a:gd name="connsiteY187" fmla="*/ 493904 h 1552869"/>
              <a:gd name="connsiteX188" fmla="*/ 863931 w 1618954"/>
              <a:gd name="connsiteY188" fmla="*/ 495272 h 1552869"/>
              <a:gd name="connsiteX189" fmla="*/ 859906 w 1618954"/>
              <a:gd name="connsiteY189" fmla="*/ 493824 h 1552869"/>
              <a:gd name="connsiteX190" fmla="*/ 853145 w 1618954"/>
              <a:gd name="connsiteY190" fmla="*/ 487465 h 1552869"/>
              <a:gd name="connsiteX191" fmla="*/ 847832 w 1618954"/>
              <a:gd name="connsiteY191" fmla="*/ 486257 h 1552869"/>
              <a:gd name="connsiteX192" fmla="*/ 820626 w 1618954"/>
              <a:gd name="connsiteY192" fmla="*/ 498975 h 1552869"/>
              <a:gd name="connsiteX193" fmla="*/ 817648 w 1618954"/>
              <a:gd name="connsiteY193" fmla="*/ 503322 h 1552869"/>
              <a:gd name="connsiteX194" fmla="*/ 804769 w 1618954"/>
              <a:gd name="connsiteY194" fmla="*/ 509117 h 1552869"/>
              <a:gd name="connsiteX195" fmla="*/ 799698 w 1618954"/>
              <a:gd name="connsiteY195" fmla="*/ 508956 h 1552869"/>
              <a:gd name="connsiteX196" fmla="*/ 787221 w 1618954"/>
              <a:gd name="connsiteY196" fmla="*/ 513705 h 1552869"/>
              <a:gd name="connsiteX197" fmla="*/ 787543 w 1618954"/>
              <a:gd name="connsiteY197" fmla="*/ 518374 h 1552869"/>
              <a:gd name="connsiteX198" fmla="*/ 839542 w 1618954"/>
              <a:gd name="connsiteY198" fmla="*/ 509842 h 1552869"/>
              <a:gd name="connsiteX199" fmla="*/ 846625 w 1618954"/>
              <a:gd name="connsiteY199" fmla="*/ 515154 h 1552869"/>
              <a:gd name="connsiteX200" fmla="*/ 847671 w 1618954"/>
              <a:gd name="connsiteY200" fmla="*/ 518857 h 1552869"/>
              <a:gd name="connsiteX201" fmla="*/ 847671 w 1618954"/>
              <a:gd name="connsiteY201" fmla="*/ 524169 h 1552869"/>
              <a:gd name="connsiteX202" fmla="*/ 842681 w 1618954"/>
              <a:gd name="connsiteY202" fmla="*/ 528194 h 1552869"/>
              <a:gd name="connsiteX203" fmla="*/ 845095 w 1618954"/>
              <a:gd name="connsiteY203" fmla="*/ 531092 h 1552869"/>
              <a:gd name="connsiteX204" fmla="*/ 850167 w 1618954"/>
              <a:gd name="connsiteY204" fmla="*/ 529482 h 1552869"/>
              <a:gd name="connsiteX205" fmla="*/ 857089 w 1618954"/>
              <a:gd name="connsiteY205" fmla="*/ 521433 h 1552869"/>
              <a:gd name="connsiteX206" fmla="*/ 865299 w 1618954"/>
              <a:gd name="connsiteY206" fmla="*/ 521352 h 1552869"/>
              <a:gd name="connsiteX207" fmla="*/ 869565 w 1618954"/>
              <a:gd name="connsiteY207" fmla="*/ 519179 h 1552869"/>
              <a:gd name="connsiteX208" fmla="*/ 874395 w 1618954"/>
              <a:gd name="connsiteY208" fmla="*/ 520145 h 1552869"/>
              <a:gd name="connsiteX209" fmla="*/ 883008 w 1618954"/>
              <a:gd name="connsiteY209" fmla="*/ 516764 h 1552869"/>
              <a:gd name="connsiteX210" fmla="*/ 892184 w 1618954"/>
              <a:gd name="connsiteY210" fmla="*/ 512176 h 1552869"/>
              <a:gd name="connsiteX211" fmla="*/ 918586 w 1618954"/>
              <a:gd name="connsiteY211" fmla="*/ 493341 h 1552869"/>
              <a:gd name="connsiteX212" fmla="*/ 930660 w 1618954"/>
              <a:gd name="connsiteY212" fmla="*/ 490523 h 1552869"/>
              <a:gd name="connsiteX213" fmla="*/ 945470 w 1618954"/>
              <a:gd name="connsiteY213" fmla="*/ 484003 h 1552869"/>
              <a:gd name="connsiteX214" fmla="*/ 970906 w 1618954"/>
              <a:gd name="connsiteY214" fmla="*/ 469193 h 1552869"/>
              <a:gd name="connsiteX215" fmla="*/ 975253 w 1618954"/>
              <a:gd name="connsiteY215" fmla="*/ 461144 h 1552869"/>
              <a:gd name="connsiteX216" fmla="*/ 980646 w 1618954"/>
              <a:gd name="connsiteY216" fmla="*/ 456959 h 1552869"/>
              <a:gd name="connsiteX217" fmla="*/ 997469 w 1618954"/>
              <a:gd name="connsiteY217" fmla="*/ 448829 h 1552869"/>
              <a:gd name="connsiteX218" fmla="*/ 1002781 w 1618954"/>
              <a:gd name="connsiteY218" fmla="*/ 443033 h 1552869"/>
              <a:gd name="connsiteX219" fmla="*/ 1000769 w 1618954"/>
              <a:gd name="connsiteY219" fmla="*/ 437640 h 1552869"/>
              <a:gd name="connsiteX220" fmla="*/ 1002459 w 1618954"/>
              <a:gd name="connsiteY220" fmla="*/ 434340 h 1552869"/>
              <a:gd name="connsiteX221" fmla="*/ 1011555 w 1618954"/>
              <a:gd name="connsiteY221" fmla="*/ 432086 h 1552869"/>
              <a:gd name="connsiteX222" fmla="*/ 1020329 w 1618954"/>
              <a:gd name="connsiteY222" fmla="*/ 432569 h 1552869"/>
              <a:gd name="connsiteX223" fmla="*/ 1023629 w 1618954"/>
              <a:gd name="connsiteY223" fmla="*/ 434259 h 1552869"/>
              <a:gd name="connsiteX224" fmla="*/ 1026688 w 1618954"/>
              <a:gd name="connsiteY224" fmla="*/ 464846 h 1552869"/>
              <a:gd name="connsiteX225" fmla="*/ 1022502 w 1618954"/>
              <a:gd name="connsiteY225" fmla="*/ 485613 h 1552869"/>
              <a:gd name="connsiteX226" fmla="*/ 1025158 w 1618954"/>
              <a:gd name="connsiteY226" fmla="*/ 498653 h 1552869"/>
              <a:gd name="connsiteX227" fmla="*/ 1031678 w 1618954"/>
              <a:gd name="connsiteY227" fmla="*/ 511532 h 1552869"/>
              <a:gd name="connsiteX228" fmla="*/ 1042223 w 1618954"/>
              <a:gd name="connsiteY228" fmla="*/ 522399 h 1552869"/>
              <a:gd name="connsiteX229" fmla="*/ 1044638 w 1618954"/>
              <a:gd name="connsiteY229" fmla="*/ 535599 h 1552869"/>
              <a:gd name="connsiteX230" fmla="*/ 1043672 w 1618954"/>
              <a:gd name="connsiteY230" fmla="*/ 539383 h 1552869"/>
              <a:gd name="connsiteX231" fmla="*/ 1028861 w 1618954"/>
              <a:gd name="connsiteY231" fmla="*/ 554193 h 1552869"/>
              <a:gd name="connsiteX232" fmla="*/ 1025078 w 1618954"/>
              <a:gd name="connsiteY232" fmla="*/ 555240 h 1552869"/>
              <a:gd name="connsiteX233" fmla="*/ 1018075 w 1618954"/>
              <a:gd name="connsiteY233" fmla="*/ 551054 h 1552869"/>
              <a:gd name="connsiteX234" fmla="*/ 1003425 w 1618954"/>
              <a:gd name="connsiteY234" fmla="*/ 546868 h 1552869"/>
              <a:gd name="connsiteX235" fmla="*/ 993283 w 1618954"/>
              <a:gd name="connsiteY235" fmla="*/ 544373 h 1552869"/>
              <a:gd name="connsiteX236" fmla="*/ 985797 w 1618954"/>
              <a:gd name="connsiteY236" fmla="*/ 545500 h 1552869"/>
              <a:gd name="connsiteX237" fmla="*/ 968652 w 1618954"/>
              <a:gd name="connsiteY237" fmla="*/ 537129 h 1552869"/>
              <a:gd name="connsiteX238" fmla="*/ 966560 w 1618954"/>
              <a:gd name="connsiteY238" fmla="*/ 528114 h 1552869"/>
              <a:gd name="connsiteX239" fmla="*/ 959476 w 1618954"/>
              <a:gd name="connsiteY239" fmla="*/ 523847 h 1552869"/>
              <a:gd name="connsiteX240" fmla="*/ 941124 w 1618954"/>
              <a:gd name="connsiteY240" fmla="*/ 554596 h 1552869"/>
              <a:gd name="connsiteX241" fmla="*/ 936214 w 1618954"/>
              <a:gd name="connsiteY241" fmla="*/ 573673 h 1552869"/>
              <a:gd name="connsiteX242" fmla="*/ 941687 w 1618954"/>
              <a:gd name="connsiteY242" fmla="*/ 597579 h 1552869"/>
              <a:gd name="connsiteX243" fmla="*/ 945551 w 1618954"/>
              <a:gd name="connsiteY243" fmla="*/ 602730 h 1552869"/>
              <a:gd name="connsiteX244" fmla="*/ 952956 w 1618954"/>
              <a:gd name="connsiteY244" fmla="*/ 607721 h 1552869"/>
              <a:gd name="connsiteX245" fmla="*/ 944826 w 1618954"/>
              <a:gd name="connsiteY245" fmla="*/ 598545 h 1552869"/>
              <a:gd name="connsiteX246" fmla="*/ 941365 w 1618954"/>
              <a:gd name="connsiteY246" fmla="*/ 576892 h 1552869"/>
              <a:gd name="connsiteX247" fmla="*/ 942331 w 1618954"/>
              <a:gd name="connsiteY247" fmla="*/ 572707 h 1552869"/>
              <a:gd name="connsiteX248" fmla="*/ 963018 w 1618954"/>
              <a:gd name="connsiteY248" fmla="*/ 538739 h 1552869"/>
              <a:gd name="connsiteX249" fmla="*/ 981612 w 1618954"/>
              <a:gd name="connsiteY249" fmla="*/ 548237 h 1552869"/>
              <a:gd name="connsiteX250" fmla="*/ 982497 w 1618954"/>
              <a:gd name="connsiteY250" fmla="*/ 551859 h 1552869"/>
              <a:gd name="connsiteX251" fmla="*/ 1002862 w 1618954"/>
              <a:gd name="connsiteY251" fmla="*/ 571580 h 1552869"/>
              <a:gd name="connsiteX252" fmla="*/ 1000849 w 1618954"/>
              <a:gd name="connsiteY252" fmla="*/ 587839 h 1552869"/>
              <a:gd name="connsiteX253" fmla="*/ 994893 w 1618954"/>
              <a:gd name="connsiteY253" fmla="*/ 592266 h 1552869"/>
              <a:gd name="connsiteX254" fmla="*/ 998113 w 1618954"/>
              <a:gd name="connsiteY254" fmla="*/ 611021 h 1552869"/>
              <a:gd name="connsiteX255" fmla="*/ 1002298 w 1618954"/>
              <a:gd name="connsiteY255" fmla="*/ 620117 h 1552869"/>
              <a:gd name="connsiteX256" fmla="*/ 1011314 w 1618954"/>
              <a:gd name="connsiteY256" fmla="*/ 626154 h 1552869"/>
              <a:gd name="connsiteX257" fmla="*/ 1017270 w 1618954"/>
              <a:gd name="connsiteY257" fmla="*/ 627361 h 1552869"/>
              <a:gd name="connsiteX258" fmla="*/ 1021456 w 1618954"/>
              <a:gd name="connsiteY258" fmla="*/ 631306 h 1552869"/>
              <a:gd name="connsiteX259" fmla="*/ 1018719 w 1618954"/>
              <a:gd name="connsiteY259" fmla="*/ 626154 h 1552869"/>
              <a:gd name="connsiteX260" fmla="*/ 1012521 w 1618954"/>
              <a:gd name="connsiteY260" fmla="*/ 624222 h 1552869"/>
              <a:gd name="connsiteX261" fmla="*/ 1002862 w 1618954"/>
              <a:gd name="connsiteY261" fmla="*/ 615851 h 1552869"/>
              <a:gd name="connsiteX262" fmla="*/ 1001091 w 1618954"/>
              <a:gd name="connsiteY262" fmla="*/ 610377 h 1552869"/>
              <a:gd name="connsiteX263" fmla="*/ 1003828 w 1618954"/>
              <a:gd name="connsiteY263" fmla="*/ 576570 h 1552869"/>
              <a:gd name="connsiteX264" fmla="*/ 1010428 w 1618954"/>
              <a:gd name="connsiteY264" fmla="*/ 566992 h 1552869"/>
              <a:gd name="connsiteX265" fmla="*/ 1021938 w 1618954"/>
              <a:gd name="connsiteY265" fmla="*/ 572868 h 1552869"/>
              <a:gd name="connsiteX266" fmla="*/ 1028620 w 1618954"/>
              <a:gd name="connsiteY266" fmla="*/ 582527 h 1552869"/>
              <a:gd name="connsiteX267" fmla="*/ 1027895 w 1618954"/>
              <a:gd name="connsiteY267" fmla="*/ 588886 h 1552869"/>
              <a:gd name="connsiteX268" fmla="*/ 1037554 w 1618954"/>
              <a:gd name="connsiteY268" fmla="*/ 595808 h 1552869"/>
              <a:gd name="connsiteX269" fmla="*/ 1039566 w 1618954"/>
              <a:gd name="connsiteY269" fmla="*/ 593474 h 1552869"/>
              <a:gd name="connsiteX270" fmla="*/ 1031517 w 1618954"/>
              <a:gd name="connsiteY270" fmla="*/ 583332 h 1552869"/>
              <a:gd name="connsiteX271" fmla="*/ 1024112 w 1618954"/>
              <a:gd name="connsiteY271" fmla="*/ 566428 h 1552869"/>
              <a:gd name="connsiteX272" fmla="*/ 1024112 w 1618954"/>
              <a:gd name="connsiteY272" fmla="*/ 562886 h 1552869"/>
              <a:gd name="connsiteX273" fmla="*/ 1042303 w 1618954"/>
              <a:gd name="connsiteY273" fmla="*/ 544212 h 1552869"/>
              <a:gd name="connsiteX274" fmla="*/ 1055343 w 1618954"/>
              <a:gd name="connsiteY274" fmla="*/ 544937 h 1552869"/>
              <a:gd name="connsiteX275" fmla="*/ 1070878 w 1618954"/>
              <a:gd name="connsiteY275" fmla="*/ 550088 h 1552869"/>
              <a:gd name="connsiteX276" fmla="*/ 1073615 w 1618954"/>
              <a:gd name="connsiteY276" fmla="*/ 554596 h 1552869"/>
              <a:gd name="connsiteX277" fmla="*/ 1068705 w 1618954"/>
              <a:gd name="connsiteY277" fmla="*/ 559345 h 1552869"/>
              <a:gd name="connsiteX278" fmla="*/ 1071281 w 1618954"/>
              <a:gd name="connsiteY278" fmla="*/ 561599 h 1552869"/>
              <a:gd name="connsiteX279" fmla="*/ 1075144 w 1618954"/>
              <a:gd name="connsiteY279" fmla="*/ 561840 h 1552869"/>
              <a:gd name="connsiteX280" fmla="*/ 1083435 w 1618954"/>
              <a:gd name="connsiteY280" fmla="*/ 560472 h 1552869"/>
              <a:gd name="connsiteX281" fmla="*/ 1094141 w 1618954"/>
              <a:gd name="connsiteY281" fmla="*/ 553227 h 1552869"/>
              <a:gd name="connsiteX282" fmla="*/ 1127062 w 1618954"/>
              <a:gd name="connsiteY282" fmla="*/ 545500 h 1552869"/>
              <a:gd name="connsiteX283" fmla="*/ 1133260 w 1618954"/>
              <a:gd name="connsiteY283" fmla="*/ 547110 h 1552869"/>
              <a:gd name="connsiteX284" fmla="*/ 1147266 w 1618954"/>
              <a:gd name="connsiteY284" fmla="*/ 555642 h 1552869"/>
              <a:gd name="connsiteX285" fmla="*/ 1172782 w 1618954"/>
              <a:gd name="connsiteY285" fmla="*/ 552261 h 1552869"/>
              <a:gd name="connsiteX286" fmla="*/ 1181395 w 1618954"/>
              <a:gd name="connsiteY286" fmla="*/ 548961 h 1552869"/>
              <a:gd name="connsiteX287" fmla="*/ 1189605 w 1618954"/>
              <a:gd name="connsiteY287" fmla="*/ 540831 h 1552869"/>
              <a:gd name="connsiteX288" fmla="*/ 1197494 w 1618954"/>
              <a:gd name="connsiteY288" fmla="*/ 536082 h 1552869"/>
              <a:gd name="connsiteX289" fmla="*/ 1211500 w 1618954"/>
              <a:gd name="connsiteY289" fmla="*/ 531977 h 1552869"/>
              <a:gd name="connsiteX290" fmla="*/ 1217697 w 1618954"/>
              <a:gd name="connsiteY290" fmla="*/ 532541 h 1552869"/>
              <a:gd name="connsiteX291" fmla="*/ 1218180 w 1618954"/>
              <a:gd name="connsiteY291" fmla="*/ 538578 h 1552869"/>
              <a:gd name="connsiteX292" fmla="*/ 1201760 w 1618954"/>
              <a:gd name="connsiteY292" fmla="*/ 570936 h 1552869"/>
              <a:gd name="connsiteX293" fmla="*/ 1199828 w 1618954"/>
              <a:gd name="connsiteY293" fmla="*/ 583010 h 1552869"/>
              <a:gd name="connsiteX294" fmla="*/ 1196125 w 1618954"/>
              <a:gd name="connsiteY294" fmla="*/ 591622 h 1552869"/>
              <a:gd name="connsiteX295" fmla="*/ 1189444 w 1618954"/>
              <a:gd name="connsiteY295" fmla="*/ 599913 h 1552869"/>
              <a:gd name="connsiteX296" fmla="*/ 1189364 w 1618954"/>
              <a:gd name="connsiteY296" fmla="*/ 606997 h 1552869"/>
              <a:gd name="connsiteX297" fmla="*/ 1194032 w 1618954"/>
              <a:gd name="connsiteY297" fmla="*/ 618427 h 1552869"/>
              <a:gd name="connsiteX298" fmla="*/ 1191457 w 1618954"/>
              <a:gd name="connsiteY298" fmla="*/ 638308 h 1552869"/>
              <a:gd name="connsiteX299" fmla="*/ 1198540 w 1618954"/>
              <a:gd name="connsiteY299" fmla="*/ 628730 h 1552869"/>
              <a:gd name="connsiteX300" fmla="*/ 1198621 w 1618954"/>
              <a:gd name="connsiteY300" fmla="*/ 617461 h 1552869"/>
              <a:gd name="connsiteX301" fmla="*/ 1211017 w 1618954"/>
              <a:gd name="connsiteY301" fmla="*/ 593313 h 1552869"/>
              <a:gd name="connsiteX302" fmla="*/ 1220112 w 1618954"/>
              <a:gd name="connsiteY302" fmla="*/ 567636 h 1552869"/>
              <a:gd name="connsiteX303" fmla="*/ 1229128 w 1618954"/>
              <a:gd name="connsiteY303" fmla="*/ 555079 h 1552869"/>
              <a:gd name="connsiteX304" fmla="*/ 1231301 w 1618954"/>
              <a:gd name="connsiteY304" fmla="*/ 552905 h 1552869"/>
              <a:gd name="connsiteX305" fmla="*/ 1237418 w 1618954"/>
              <a:gd name="connsiteY305" fmla="*/ 552503 h 1552869"/>
              <a:gd name="connsiteX306" fmla="*/ 1242087 w 1618954"/>
              <a:gd name="connsiteY306" fmla="*/ 549686 h 1552869"/>
              <a:gd name="connsiteX307" fmla="*/ 1256737 w 1618954"/>
              <a:gd name="connsiteY307" fmla="*/ 547834 h 1552869"/>
              <a:gd name="connsiteX308" fmla="*/ 1263820 w 1618954"/>
              <a:gd name="connsiteY308" fmla="*/ 536968 h 1552869"/>
              <a:gd name="connsiteX309" fmla="*/ 1275974 w 1618954"/>
              <a:gd name="connsiteY309" fmla="*/ 523364 h 1552869"/>
              <a:gd name="connsiteX310" fmla="*/ 1286921 w 1618954"/>
              <a:gd name="connsiteY310" fmla="*/ 505173 h 1552869"/>
              <a:gd name="connsiteX311" fmla="*/ 1291107 w 1618954"/>
              <a:gd name="connsiteY311" fmla="*/ 501470 h 1552869"/>
              <a:gd name="connsiteX312" fmla="*/ 1297466 w 1618954"/>
              <a:gd name="connsiteY312" fmla="*/ 505415 h 1552869"/>
              <a:gd name="connsiteX313" fmla="*/ 1302457 w 1618954"/>
              <a:gd name="connsiteY313" fmla="*/ 501712 h 1552869"/>
              <a:gd name="connsiteX314" fmla="*/ 1315496 w 1618954"/>
              <a:gd name="connsiteY314" fmla="*/ 520547 h 1552869"/>
              <a:gd name="connsiteX315" fmla="*/ 1325075 w 1618954"/>
              <a:gd name="connsiteY315" fmla="*/ 525296 h 1552869"/>
              <a:gd name="connsiteX316" fmla="*/ 1324673 w 1618954"/>
              <a:gd name="connsiteY316" fmla="*/ 519340 h 1552869"/>
              <a:gd name="connsiteX317" fmla="*/ 1321855 w 1618954"/>
              <a:gd name="connsiteY317" fmla="*/ 513303 h 1552869"/>
              <a:gd name="connsiteX318" fmla="*/ 1326846 w 1618954"/>
              <a:gd name="connsiteY318" fmla="*/ 505173 h 1552869"/>
              <a:gd name="connsiteX319" fmla="*/ 1355099 w 1618954"/>
              <a:gd name="connsiteY319" fmla="*/ 501068 h 1552869"/>
              <a:gd name="connsiteX320" fmla="*/ 1346808 w 1618954"/>
              <a:gd name="connsiteY320" fmla="*/ 498492 h 1552869"/>
              <a:gd name="connsiteX321" fmla="*/ 1318555 w 1618954"/>
              <a:gd name="connsiteY321" fmla="*/ 502195 h 1552869"/>
              <a:gd name="connsiteX322" fmla="*/ 1316060 w 1618954"/>
              <a:gd name="connsiteY322" fmla="*/ 500504 h 1552869"/>
              <a:gd name="connsiteX323" fmla="*/ 1318394 w 1618954"/>
              <a:gd name="connsiteY323" fmla="*/ 480945 h 1552869"/>
              <a:gd name="connsiteX324" fmla="*/ 1322499 w 1618954"/>
              <a:gd name="connsiteY324" fmla="*/ 478610 h 1552869"/>
              <a:gd name="connsiteX325" fmla="*/ 1327892 w 1618954"/>
              <a:gd name="connsiteY325" fmla="*/ 481669 h 1552869"/>
              <a:gd name="connsiteX326" fmla="*/ 1336103 w 1618954"/>
              <a:gd name="connsiteY326" fmla="*/ 482554 h 1552869"/>
              <a:gd name="connsiteX327" fmla="*/ 1344715 w 1618954"/>
              <a:gd name="connsiteY327" fmla="*/ 457602 h 1552869"/>
              <a:gd name="connsiteX328" fmla="*/ 1339242 w 1618954"/>
              <a:gd name="connsiteY328" fmla="*/ 446414 h 1552869"/>
              <a:gd name="connsiteX329" fmla="*/ 1339483 w 1618954"/>
              <a:gd name="connsiteY329" fmla="*/ 440940 h 1552869"/>
              <a:gd name="connsiteX330" fmla="*/ 1348901 w 1618954"/>
              <a:gd name="connsiteY330" fmla="*/ 426371 h 1552869"/>
              <a:gd name="connsiteX331" fmla="*/ 1371761 w 1618954"/>
              <a:gd name="connsiteY331" fmla="*/ 406409 h 1552869"/>
              <a:gd name="connsiteX332" fmla="*/ 1374659 w 1618954"/>
              <a:gd name="connsiteY332" fmla="*/ 405765 h 1552869"/>
              <a:gd name="connsiteX333" fmla="*/ 1383594 w 1618954"/>
              <a:gd name="connsiteY333" fmla="*/ 414941 h 1552869"/>
              <a:gd name="connsiteX334" fmla="*/ 1407178 w 1618954"/>
              <a:gd name="connsiteY334" fmla="*/ 398118 h 1552869"/>
              <a:gd name="connsiteX335" fmla="*/ 1410881 w 1618954"/>
              <a:gd name="connsiteY335" fmla="*/ 397555 h 1552869"/>
              <a:gd name="connsiteX336" fmla="*/ 1414100 w 1618954"/>
              <a:gd name="connsiteY336" fmla="*/ 401177 h 1552869"/>
              <a:gd name="connsiteX337" fmla="*/ 1414905 w 1618954"/>
              <a:gd name="connsiteY337" fmla="*/ 405765 h 1552869"/>
              <a:gd name="connsiteX338" fmla="*/ 1412329 w 1618954"/>
              <a:gd name="connsiteY338" fmla="*/ 411158 h 1552869"/>
              <a:gd name="connsiteX339" fmla="*/ 1420942 w 1618954"/>
              <a:gd name="connsiteY339" fmla="*/ 409870 h 1552869"/>
              <a:gd name="connsiteX340" fmla="*/ 1427462 w 1618954"/>
              <a:gd name="connsiteY340" fmla="*/ 405202 h 1552869"/>
              <a:gd name="connsiteX341" fmla="*/ 1430360 w 1618954"/>
              <a:gd name="connsiteY341" fmla="*/ 398923 h 1552869"/>
              <a:gd name="connsiteX342" fmla="*/ 1435431 w 1618954"/>
              <a:gd name="connsiteY342" fmla="*/ 397394 h 1552869"/>
              <a:gd name="connsiteX343" fmla="*/ 1437685 w 1618954"/>
              <a:gd name="connsiteY343" fmla="*/ 398601 h 1552869"/>
              <a:gd name="connsiteX344" fmla="*/ 1443641 w 1618954"/>
              <a:gd name="connsiteY344" fmla="*/ 409790 h 1552869"/>
              <a:gd name="connsiteX345" fmla="*/ 1454347 w 1618954"/>
              <a:gd name="connsiteY345" fmla="*/ 419449 h 1552869"/>
              <a:gd name="connsiteX346" fmla="*/ 1455957 w 1618954"/>
              <a:gd name="connsiteY346" fmla="*/ 414941 h 1552869"/>
              <a:gd name="connsiteX347" fmla="*/ 1455071 w 1618954"/>
              <a:gd name="connsiteY347" fmla="*/ 411882 h 1552869"/>
              <a:gd name="connsiteX348" fmla="*/ 1447344 w 1618954"/>
              <a:gd name="connsiteY348" fmla="*/ 407938 h 1552869"/>
              <a:gd name="connsiteX349" fmla="*/ 1446217 w 1618954"/>
              <a:gd name="connsiteY349" fmla="*/ 405604 h 1552869"/>
              <a:gd name="connsiteX350" fmla="*/ 1445171 w 1618954"/>
              <a:gd name="connsiteY350" fmla="*/ 395945 h 1552869"/>
              <a:gd name="connsiteX351" fmla="*/ 1446539 w 1618954"/>
              <a:gd name="connsiteY351" fmla="*/ 392564 h 1552869"/>
              <a:gd name="connsiteX352" fmla="*/ 1450081 w 1618954"/>
              <a:gd name="connsiteY352" fmla="*/ 391035 h 1552869"/>
              <a:gd name="connsiteX353" fmla="*/ 1468433 w 1618954"/>
              <a:gd name="connsiteY353" fmla="*/ 393128 h 1552869"/>
              <a:gd name="connsiteX354" fmla="*/ 1477931 w 1618954"/>
              <a:gd name="connsiteY354" fmla="*/ 398360 h 1552869"/>
              <a:gd name="connsiteX355" fmla="*/ 1482922 w 1618954"/>
              <a:gd name="connsiteY355" fmla="*/ 406570 h 1552869"/>
              <a:gd name="connsiteX356" fmla="*/ 1496042 w 1618954"/>
              <a:gd name="connsiteY356" fmla="*/ 412285 h 1552869"/>
              <a:gd name="connsiteX357" fmla="*/ 1509323 w 1618954"/>
              <a:gd name="connsiteY357" fmla="*/ 406007 h 1552869"/>
              <a:gd name="connsiteX358" fmla="*/ 1513590 w 1618954"/>
              <a:gd name="connsiteY358" fmla="*/ 423232 h 1552869"/>
              <a:gd name="connsiteX359" fmla="*/ 1509565 w 1618954"/>
              <a:gd name="connsiteY359" fmla="*/ 425727 h 1552869"/>
              <a:gd name="connsiteX360" fmla="*/ 1509323 w 1618954"/>
              <a:gd name="connsiteY360" fmla="*/ 430476 h 1552869"/>
              <a:gd name="connsiteX361" fmla="*/ 1516729 w 1618954"/>
              <a:gd name="connsiteY361" fmla="*/ 426291 h 1552869"/>
              <a:gd name="connsiteX362" fmla="*/ 1526066 w 1618954"/>
              <a:gd name="connsiteY362" fmla="*/ 407375 h 1552869"/>
              <a:gd name="connsiteX363" fmla="*/ 1529125 w 1618954"/>
              <a:gd name="connsiteY363" fmla="*/ 409226 h 1552869"/>
              <a:gd name="connsiteX364" fmla="*/ 1527273 w 1618954"/>
              <a:gd name="connsiteY364" fmla="*/ 419932 h 1552869"/>
              <a:gd name="connsiteX365" fmla="*/ 1530574 w 1618954"/>
              <a:gd name="connsiteY365" fmla="*/ 423473 h 1552869"/>
              <a:gd name="connsiteX366" fmla="*/ 1550777 w 1618954"/>
              <a:gd name="connsiteY366" fmla="*/ 421381 h 1552869"/>
              <a:gd name="connsiteX367" fmla="*/ 1554400 w 1618954"/>
              <a:gd name="connsiteY367" fmla="*/ 426613 h 1552869"/>
              <a:gd name="connsiteX368" fmla="*/ 1558102 w 1618954"/>
              <a:gd name="connsiteY368" fmla="*/ 440136 h 1552869"/>
              <a:gd name="connsiteX369" fmla="*/ 1553273 w 1618954"/>
              <a:gd name="connsiteY369" fmla="*/ 447782 h 1552869"/>
              <a:gd name="connsiteX370" fmla="*/ 1560115 w 1618954"/>
              <a:gd name="connsiteY370" fmla="*/ 443758 h 1552869"/>
              <a:gd name="connsiteX371" fmla="*/ 1562207 w 1618954"/>
              <a:gd name="connsiteY371" fmla="*/ 446736 h 1552869"/>
              <a:gd name="connsiteX372" fmla="*/ 1577420 w 1618954"/>
              <a:gd name="connsiteY372" fmla="*/ 447863 h 1552869"/>
              <a:gd name="connsiteX373" fmla="*/ 1605834 w 1618954"/>
              <a:gd name="connsiteY373" fmla="*/ 437882 h 1552869"/>
              <a:gd name="connsiteX374" fmla="*/ 1603339 w 1618954"/>
              <a:gd name="connsiteY374" fmla="*/ 450600 h 1552869"/>
              <a:gd name="connsiteX375" fmla="*/ 1597302 w 1618954"/>
              <a:gd name="connsiteY375" fmla="*/ 465329 h 1552869"/>
              <a:gd name="connsiteX376" fmla="*/ 1609135 w 1618954"/>
              <a:gd name="connsiteY376" fmla="*/ 461386 h 1552869"/>
              <a:gd name="connsiteX377" fmla="*/ 1613884 w 1618954"/>
              <a:gd name="connsiteY377" fmla="*/ 456395 h 1552869"/>
              <a:gd name="connsiteX378" fmla="*/ 1618955 w 1618954"/>
              <a:gd name="connsiteY378" fmla="*/ 469434 h 1552869"/>
              <a:gd name="connsiteX379" fmla="*/ 1618955 w 1618954"/>
              <a:gd name="connsiteY379" fmla="*/ 469434 h 1552869"/>
              <a:gd name="connsiteX380" fmla="*/ 1612757 w 1618954"/>
              <a:gd name="connsiteY380" fmla="*/ 473056 h 1552869"/>
              <a:gd name="connsiteX381" fmla="*/ 1608974 w 1618954"/>
              <a:gd name="connsiteY381" fmla="*/ 481347 h 1552869"/>
              <a:gd name="connsiteX382" fmla="*/ 1610262 w 1618954"/>
              <a:gd name="connsiteY382" fmla="*/ 492455 h 1552869"/>
              <a:gd name="connsiteX383" fmla="*/ 1604547 w 1618954"/>
              <a:gd name="connsiteY383" fmla="*/ 527792 h 1552869"/>
              <a:gd name="connsiteX384" fmla="*/ 1599958 w 1618954"/>
              <a:gd name="connsiteY384" fmla="*/ 533748 h 1552869"/>
              <a:gd name="connsiteX385" fmla="*/ 1590782 w 1618954"/>
              <a:gd name="connsiteY385" fmla="*/ 534955 h 1552869"/>
              <a:gd name="connsiteX386" fmla="*/ 1590380 w 1618954"/>
              <a:gd name="connsiteY386" fmla="*/ 539946 h 1552869"/>
              <a:gd name="connsiteX387" fmla="*/ 1592553 w 1618954"/>
              <a:gd name="connsiteY387" fmla="*/ 543890 h 1552869"/>
              <a:gd name="connsiteX388" fmla="*/ 1600522 w 1618954"/>
              <a:gd name="connsiteY388" fmla="*/ 542602 h 1552869"/>
              <a:gd name="connsiteX389" fmla="*/ 1603983 w 1618954"/>
              <a:gd name="connsiteY389" fmla="*/ 546868 h 1552869"/>
              <a:gd name="connsiteX390" fmla="*/ 1603339 w 1618954"/>
              <a:gd name="connsiteY390" fmla="*/ 559828 h 1552869"/>
              <a:gd name="connsiteX391" fmla="*/ 1596095 w 1618954"/>
              <a:gd name="connsiteY391" fmla="*/ 584137 h 1552869"/>
              <a:gd name="connsiteX392" fmla="*/ 1593197 w 1618954"/>
              <a:gd name="connsiteY392" fmla="*/ 589852 h 1552869"/>
              <a:gd name="connsiteX393" fmla="*/ 1579191 w 1618954"/>
              <a:gd name="connsiteY393" fmla="*/ 602489 h 1552869"/>
              <a:gd name="connsiteX394" fmla="*/ 1575167 w 1618954"/>
              <a:gd name="connsiteY394" fmla="*/ 621646 h 1552869"/>
              <a:gd name="connsiteX395" fmla="*/ 1576213 w 1618954"/>
              <a:gd name="connsiteY395" fmla="*/ 634847 h 1552869"/>
              <a:gd name="connsiteX396" fmla="*/ 1546592 w 1618954"/>
              <a:gd name="connsiteY396" fmla="*/ 659720 h 1552869"/>
              <a:gd name="connsiteX397" fmla="*/ 1554963 w 1618954"/>
              <a:gd name="connsiteY397" fmla="*/ 672437 h 1552869"/>
              <a:gd name="connsiteX398" fmla="*/ 1548604 w 1618954"/>
              <a:gd name="connsiteY398" fmla="*/ 678957 h 1552869"/>
              <a:gd name="connsiteX399" fmla="*/ 1550053 w 1618954"/>
              <a:gd name="connsiteY399" fmla="*/ 693607 h 1552869"/>
              <a:gd name="connsiteX400" fmla="*/ 1546350 w 1618954"/>
              <a:gd name="connsiteY400" fmla="*/ 703910 h 1552869"/>
              <a:gd name="connsiteX401" fmla="*/ 1539669 w 1618954"/>
              <a:gd name="connsiteY401" fmla="*/ 715582 h 1552869"/>
              <a:gd name="connsiteX402" fmla="*/ 1527756 w 1618954"/>
              <a:gd name="connsiteY402" fmla="*/ 729748 h 1552869"/>
              <a:gd name="connsiteX403" fmla="*/ 1511980 w 1618954"/>
              <a:gd name="connsiteY403" fmla="*/ 742144 h 1552869"/>
              <a:gd name="connsiteX404" fmla="*/ 1499101 w 1618954"/>
              <a:gd name="connsiteY404" fmla="*/ 779895 h 1552869"/>
              <a:gd name="connsiteX405" fmla="*/ 1496767 w 1618954"/>
              <a:gd name="connsiteY405" fmla="*/ 795189 h 1552869"/>
              <a:gd name="connsiteX406" fmla="*/ 1492983 w 1618954"/>
              <a:gd name="connsiteY406" fmla="*/ 804929 h 1552869"/>
              <a:gd name="connsiteX407" fmla="*/ 1473343 w 1618954"/>
              <a:gd name="connsiteY407" fmla="*/ 823603 h 1552869"/>
              <a:gd name="connsiteX408" fmla="*/ 1464328 w 1618954"/>
              <a:gd name="connsiteY408" fmla="*/ 827306 h 1552869"/>
              <a:gd name="connsiteX409" fmla="*/ 1459337 w 1618954"/>
              <a:gd name="connsiteY409" fmla="*/ 850488 h 1552869"/>
              <a:gd name="connsiteX410" fmla="*/ 1446861 w 1618954"/>
              <a:gd name="connsiteY410" fmla="*/ 859905 h 1552869"/>
              <a:gd name="connsiteX411" fmla="*/ 1443400 w 1618954"/>
              <a:gd name="connsiteY411" fmla="*/ 869162 h 1552869"/>
              <a:gd name="connsiteX412" fmla="*/ 1430923 w 1618954"/>
              <a:gd name="connsiteY412" fmla="*/ 886629 h 1552869"/>
              <a:gd name="connsiteX413" fmla="*/ 1421506 w 1618954"/>
              <a:gd name="connsiteY413" fmla="*/ 894035 h 1552869"/>
              <a:gd name="connsiteX414" fmla="*/ 1402590 w 1618954"/>
              <a:gd name="connsiteY414" fmla="*/ 892183 h 1552869"/>
              <a:gd name="connsiteX415" fmla="*/ 1284185 w 1618954"/>
              <a:gd name="connsiteY415" fmla="*/ 987406 h 1552869"/>
              <a:gd name="connsiteX416" fmla="*/ 1288129 w 1618954"/>
              <a:gd name="connsiteY416" fmla="*/ 988050 h 1552869"/>
              <a:gd name="connsiteX417" fmla="*/ 1288129 w 1618954"/>
              <a:gd name="connsiteY417" fmla="*/ 988050 h 1552869"/>
              <a:gd name="connsiteX418" fmla="*/ 1306562 w 1618954"/>
              <a:gd name="connsiteY418" fmla="*/ 994570 h 1552869"/>
              <a:gd name="connsiteX419" fmla="*/ 1321614 w 1618954"/>
              <a:gd name="connsiteY419" fmla="*/ 992638 h 1552869"/>
              <a:gd name="connsiteX420" fmla="*/ 1331998 w 1618954"/>
              <a:gd name="connsiteY420" fmla="*/ 993604 h 1552869"/>
              <a:gd name="connsiteX421" fmla="*/ 1340208 w 1618954"/>
              <a:gd name="connsiteY421" fmla="*/ 1006966 h 1552869"/>
              <a:gd name="connsiteX422" fmla="*/ 1343347 w 1618954"/>
              <a:gd name="connsiteY422" fmla="*/ 1009461 h 1552869"/>
              <a:gd name="connsiteX423" fmla="*/ 1350350 w 1618954"/>
              <a:gd name="connsiteY423" fmla="*/ 1010588 h 1552869"/>
              <a:gd name="connsiteX424" fmla="*/ 1360492 w 1618954"/>
              <a:gd name="connsiteY424" fmla="*/ 1020006 h 1552869"/>
              <a:gd name="connsiteX425" fmla="*/ 1360170 w 1618954"/>
              <a:gd name="connsiteY425" fmla="*/ 1025077 h 1552869"/>
              <a:gd name="connsiteX426" fmla="*/ 1357192 w 1618954"/>
              <a:gd name="connsiteY426" fmla="*/ 1030470 h 1552869"/>
              <a:gd name="connsiteX427" fmla="*/ 1351396 w 1618954"/>
              <a:gd name="connsiteY427" fmla="*/ 1033448 h 1552869"/>
              <a:gd name="connsiteX428" fmla="*/ 1343589 w 1618954"/>
              <a:gd name="connsiteY428" fmla="*/ 1034012 h 1552869"/>
              <a:gd name="connsiteX429" fmla="*/ 1341254 w 1618954"/>
              <a:gd name="connsiteY429" fmla="*/ 1036266 h 1552869"/>
              <a:gd name="connsiteX430" fmla="*/ 1341979 w 1618954"/>
              <a:gd name="connsiteY430" fmla="*/ 1047615 h 1552869"/>
              <a:gd name="connsiteX431" fmla="*/ 1350108 w 1618954"/>
              <a:gd name="connsiteY431" fmla="*/ 1058401 h 1552869"/>
              <a:gd name="connsiteX432" fmla="*/ 1342703 w 1618954"/>
              <a:gd name="connsiteY432" fmla="*/ 1080537 h 1552869"/>
              <a:gd name="connsiteX433" fmla="*/ 1337552 w 1618954"/>
              <a:gd name="connsiteY433" fmla="*/ 1084400 h 1552869"/>
              <a:gd name="connsiteX434" fmla="*/ 1325799 w 1618954"/>
              <a:gd name="connsiteY434" fmla="*/ 1088103 h 1552869"/>
              <a:gd name="connsiteX435" fmla="*/ 1323787 w 1618954"/>
              <a:gd name="connsiteY435" fmla="*/ 1091806 h 1552869"/>
              <a:gd name="connsiteX436" fmla="*/ 1326121 w 1618954"/>
              <a:gd name="connsiteY436" fmla="*/ 1101465 h 1552869"/>
              <a:gd name="connsiteX437" fmla="*/ 1324592 w 1618954"/>
              <a:gd name="connsiteY437" fmla="*/ 1112251 h 1552869"/>
              <a:gd name="connsiteX438" fmla="*/ 1314128 w 1618954"/>
              <a:gd name="connsiteY438" fmla="*/ 1113458 h 1552869"/>
              <a:gd name="connsiteX439" fmla="*/ 1301974 w 1618954"/>
              <a:gd name="connsiteY439" fmla="*/ 1124244 h 1552869"/>
              <a:gd name="connsiteX440" fmla="*/ 1295132 w 1618954"/>
              <a:gd name="connsiteY440" fmla="*/ 1134467 h 1552869"/>
              <a:gd name="connsiteX441" fmla="*/ 1296339 w 1618954"/>
              <a:gd name="connsiteY441" fmla="*/ 1146621 h 1552869"/>
              <a:gd name="connsiteX442" fmla="*/ 1294407 w 1618954"/>
              <a:gd name="connsiteY442" fmla="*/ 1150646 h 1552869"/>
              <a:gd name="connsiteX443" fmla="*/ 1274284 w 1618954"/>
              <a:gd name="connsiteY443" fmla="*/ 1160305 h 1552869"/>
              <a:gd name="connsiteX444" fmla="*/ 1246836 w 1618954"/>
              <a:gd name="connsiteY444" fmla="*/ 1169481 h 1552869"/>
              <a:gd name="connsiteX445" fmla="*/ 1226954 w 1618954"/>
              <a:gd name="connsiteY445" fmla="*/ 1183809 h 1552869"/>
              <a:gd name="connsiteX446" fmla="*/ 1225425 w 1618954"/>
              <a:gd name="connsiteY446" fmla="*/ 1186626 h 1552869"/>
              <a:gd name="connsiteX447" fmla="*/ 1228886 w 1618954"/>
              <a:gd name="connsiteY447" fmla="*/ 1204254 h 1552869"/>
              <a:gd name="connsiteX448" fmla="*/ 1229369 w 1618954"/>
              <a:gd name="connsiteY448" fmla="*/ 1225746 h 1552869"/>
              <a:gd name="connsiteX449" fmla="*/ 1219066 w 1618954"/>
              <a:gd name="connsiteY449" fmla="*/ 1242650 h 1552869"/>
              <a:gd name="connsiteX450" fmla="*/ 1207716 w 1618954"/>
              <a:gd name="connsiteY450" fmla="*/ 1256172 h 1552869"/>
              <a:gd name="connsiteX451" fmla="*/ 1206509 w 1618954"/>
              <a:gd name="connsiteY451" fmla="*/ 1260760 h 1552869"/>
              <a:gd name="connsiteX452" fmla="*/ 1207877 w 1618954"/>
              <a:gd name="connsiteY452" fmla="*/ 1267844 h 1552869"/>
              <a:gd name="connsiteX453" fmla="*/ 1212626 w 1618954"/>
              <a:gd name="connsiteY453" fmla="*/ 1275571 h 1552869"/>
              <a:gd name="connsiteX454" fmla="*/ 1226069 w 1618954"/>
              <a:gd name="connsiteY454" fmla="*/ 1289577 h 1552869"/>
              <a:gd name="connsiteX455" fmla="*/ 1232106 w 1618954"/>
              <a:gd name="connsiteY455" fmla="*/ 1292153 h 1552869"/>
              <a:gd name="connsiteX456" fmla="*/ 1233313 w 1618954"/>
              <a:gd name="connsiteY456" fmla="*/ 1294567 h 1552869"/>
              <a:gd name="connsiteX457" fmla="*/ 1228001 w 1618954"/>
              <a:gd name="connsiteY457" fmla="*/ 1327087 h 1552869"/>
              <a:gd name="connsiteX458" fmla="*/ 1213834 w 1618954"/>
              <a:gd name="connsiteY458" fmla="*/ 1368541 h 1552869"/>
              <a:gd name="connsiteX459" fmla="*/ 1205141 w 1618954"/>
              <a:gd name="connsiteY459" fmla="*/ 1375060 h 1552869"/>
              <a:gd name="connsiteX460" fmla="*/ 1191457 w 1618954"/>
              <a:gd name="connsiteY460" fmla="*/ 1401140 h 1552869"/>
              <a:gd name="connsiteX461" fmla="*/ 1190008 w 1618954"/>
              <a:gd name="connsiteY461" fmla="*/ 1409109 h 1552869"/>
              <a:gd name="connsiteX462" fmla="*/ 1182441 w 1618954"/>
              <a:gd name="connsiteY462" fmla="*/ 1421505 h 1552869"/>
              <a:gd name="connsiteX463" fmla="*/ 1176485 w 1618954"/>
              <a:gd name="connsiteY463" fmla="*/ 1428347 h 1552869"/>
              <a:gd name="connsiteX464" fmla="*/ 1168033 w 1618954"/>
              <a:gd name="connsiteY464" fmla="*/ 1429635 h 1552869"/>
              <a:gd name="connsiteX465" fmla="*/ 1157006 w 1618954"/>
              <a:gd name="connsiteY465" fmla="*/ 1437040 h 1552869"/>
              <a:gd name="connsiteX466" fmla="*/ 1148715 w 1618954"/>
              <a:gd name="connsiteY466" fmla="*/ 1452495 h 1552869"/>
              <a:gd name="connsiteX467" fmla="*/ 1138975 w 1618954"/>
              <a:gd name="connsiteY467" fmla="*/ 1466017 h 1552869"/>
              <a:gd name="connsiteX468" fmla="*/ 1129477 w 1618954"/>
              <a:gd name="connsiteY468" fmla="*/ 1474791 h 1552869"/>
              <a:gd name="connsiteX469" fmla="*/ 1120221 w 1618954"/>
              <a:gd name="connsiteY469" fmla="*/ 1487509 h 1552869"/>
              <a:gd name="connsiteX470" fmla="*/ 1111125 w 1618954"/>
              <a:gd name="connsiteY470" fmla="*/ 1523409 h 1552869"/>
              <a:gd name="connsiteX471" fmla="*/ 1098246 w 1618954"/>
              <a:gd name="connsiteY471" fmla="*/ 1552869 h 1552869"/>
              <a:gd name="connsiteX472" fmla="*/ 1268569 w 1618954"/>
              <a:gd name="connsiteY472" fmla="*/ 503966 h 1552869"/>
              <a:gd name="connsiteX473" fmla="*/ 1232186 w 1618954"/>
              <a:gd name="connsiteY473" fmla="*/ 519742 h 1552869"/>
              <a:gd name="connsiteX474" fmla="*/ 1204899 w 1618954"/>
              <a:gd name="connsiteY474" fmla="*/ 523928 h 1552869"/>
              <a:gd name="connsiteX475" fmla="*/ 1188640 w 1618954"/>
              <a:gd name="connsiteY475" fmla="*/ 521433 h 1552869"/>
              <a:gd name="connsiteX476" fmla="*/ 1183407 w 1618954"/>
              <a:gd name="connsiteY476" fmla="*/ 530528 h 1552869"/>
              <a:gd name="connsiteX477" fmla="*/ 1168597 w 1618954"/>
              <a:gd name="connsiteY477" fmla="*/ 540107 h 1552869"/>
              <a:gd name="connsiteX478" fmla="*/ 1162801 w 1618954"/>
              <a:gd name="connsiteY478" fmla="*/ 535197 h 1552869"/>
              <a:gd name="connsiteX479" fmla="*/ 1157891 w 1618954"/>
              <a:gd name="connsiteY479" fmla="*/ 522881 h 1552869"/>
              <a:gd name="connsiteX480" fmla="*/ 1156040 w 1618954"/>
              <a:gd name="connsiteY480" fmla="*/ 525135 h 1552869"/>
              <a:gd name="connsiteX481" fmla="*/ 1159421 w 1618954"/>
              <a:gd name="connsiteY481" fmla="*/ 535036 h 1552869"/>
              <a:gd name="connsiteX482" fmla="*/ 1156684 w 1618954"/>
              <a:gd name="connsiteY482" fmla="*/ 541556 h 1552869"/>
              <a:gd name="connsiteX483" fmla="*/ 1150969 w 1618954"/>
              <a:gd name="connsiteY483" fmla="*/ 544856 h 1552869"/>
              <a:gd name="connsiteX484" fmla="*/ 1120623 w 1618954"/>
              <a:gd name="connsiteY484" fmla="*/ 531655 h 1552869"/>
              <a:gd name="connsiteX485" fmla="*/ 1114184 w 1618954"/>
              <a:gd name="connsiteY485" fmla="*/ 537451 h 1552869"/>
              <a:gd name="connsiteX486" fmla="*/ 1080457 w 1618954"/>
              <a:gd name="connsiteY486" fmla="*/ 547593 h 1552869"/>
              <a:gd name="connsiteX487" fmla="*/ 1054699 w 1618954"/>
              <a:gd name="connsiteY487" fmla="*/ 543005 h 1552869"/>
              <a:gd name="connsiteX488" fmla="*/ 1048179 w 1618954"/>
              <a:gd name="connsiteY488" fmla="*/ 538095 h 1552869"/>
              <a:gd name="connsiteX489" fmla="*/ 1046248 w 1618954"/>
              <a:gd name="connsiteY489" fmla="*/ 523203 h 1552869"/>
              <a:gd name="connsiteX490" fmla="*/ 1044396 w 1618954"/>
              <a:gd name="connsiteY490" fmla="*/ 519903 h 1552869"/>
              <a:gd name="connsiteX491" fmla="*/ 1035461 w 1618954"/>
              <a:gd name="connsiteY491" fmla="*/ 511693 h 1552869"/>
              <a:gd name="connsiteX492" fmla="*/ 1026929 w 1618954"/>
              <a:gd name="connsiteY492" fmla="*/ 498814 h 1552869"/>
              <a:gd name="connsiteX493" fmla="*/ 1025239 w 1618954"/>
              <a:gd name="connsiteY493" fmla="*/ 484486 h 1552869"/>
              <a:gd name="connsiteX494" fmla="*/ 1029425 w 1618954"/>
              <a:gd name="connsiteY494" fmla="*/ 462351 h 1552869"/>
              <a:gd name="connsiteX495" fmla="*/ 1034415 w 1618954"/>
              <a:gd name="connsiteY495" fmla="*/ 459293 h 1552869"/>
              <a:gd name="connsiteX496" fmla="*/ 1048582 w 1618954"/>
              <a:gd name="connsiteY496" fmla="*/ 462190 h 1552869"/>
              <a:gd name="connsiteX497" fmla="*/ 1056068 w 1618954"/>
              <a:gd name="connsiteY497" fmla="*/ 456154 h 1552869"/>
              <a:gd name="connsiteX498" fmla="*/ 1056712 w 1618954"/>
              <a:gd name="connsiteY498" fmla="*/ 451646 h 1552869"/>
              <a:gd name="connsiteX499" fmla="*/ 1046248 w 1618954"/>
              <a:gd name="connsiteY499" fmla="*/ 455107 h 1552869"/>
              <a:gd name="connsiteX500" fmla="*/ 1036427 w 1618954"/>
              <a:gd name="connsiteY500" fmla="*/ 454061 h 1552869"/>
              <a:gd name="connsiteX501" fmla="*/ 1028861 w 1618954"/>
              <a:gd name="connsiteY501" fmla="*/ 448346 h 1552869"/>
              <a:gd name="connsiteX502" fmla="*/ 1027412 w 1618954"/>
              <a:gd name="connsiteY502" fmla="*/ 439894 h 1552869"/>
              <a:gd name="connsiteX503" fmla="*/ 1030149 w 1618954"/>
              <a:gd name="connsiteY503" fmla="*/ 399004 h 1552869"/>
              <a:gd name="connsiteX504" fmla="*/ 1036025 w 1618954"/>
              <a:gd name="connsiteY504" fmla="*/ 392886 h 1552869"/>
              <a:gd name="connsiteX505" fmla="*/ 1038842 w 1618954"/>
              <a:gd name="connsiteY505" fmla="*/ 398923 h 1552869"/>
              <a:gd name="connsiteX506" fmla="*/ 1053009 w 1618954"/>
              <a:gd name="connsiteY506" fmla="*/ 403753 h 1552869"/>
              <a:gd name="connsiteX507" fmla="*/ 1057436 w 1618954"/>
              <a:gd name="connsiteY507" fmla="*/ 403270 h 1552869"/>
              <a:gd name="connsiteX508" fmla="*/ 1053733 w 1618954"/>
              <a:gd name="connsiteY508" fmla="*/ 399889 h 1552869"/>
              <a:gd name="connsiteX509" fmla="*/ 1043511 w 1618954"/>
              <a:gd name="connsiteY509" fmla="*/ 398118 h 1552869"/>
              <a:gd name="connsiteX510" fmla="*/ 1036266 w 1618954"/>
              <a:gd name="connsiteY510" fmla="*/ 380732 h 1552869"/>
              <a:gd name="connsiteX511" fmla="*/ 1039164 w 1618954"/>
              <a:gd name="connsiteY511" fmla="*/ 367209 h 1552869"/>
              <a:gd name="connsiteX512" fmla="*/ 1046328 w 1618954"/>
              <a:gd name="connsiteY512" fmla="*/ 351352 h 1552869"/>
              <a:gd name="connsiteX513" fmla="*/ 1057034 w 1618954"/>
              <a:gd name="connsiteY513" fmla="*/ 340646 h 1552869"/>
              <a:gd name="connsiteX514" fmla="*/ 1064761 w 1618954"/>
              <a:gd name="connsiteY514" fmla="*/ 336058 h 1552869"/>
              <a:gd name="connsiteX515" fmla="*/ 1075547 w 1618954"/>
              <a:gd name="connsiteY515" fmla="*/ 332114 h 1552869"/>
              <a:gd name="connsiteX516" fmla="*/ 1086172 w 1618954"/>
              <a:gd name="connsiteY516" fmla="*/ 331068 h 1552869"/>
              <a:gd name="connsiteX517" fmla="*/ 1114022 w 1618954"/>
              <a:gd name="connsiteY517" fmla="*/ 335253 h 1552869"/>
              <a:gd name="connsiteX518" fmla="*/ 1172058 w 1618954"/>
              <a:gd name="connsiteY518" fmla="*/ 349500 h 1552869"/>
              <a:gd name="connsiteX519" fmla="*/ 1201840 w 1618954"/>
              <a:gd name="connsiteY519" fmla="*/ 345798 h 1552869"/>
              <a:gd name="connsiteX520" fmla="*/ 1202726 w 1618954"/>
              <a:gd name="connsiteY520" fmla="*/ 343383 h 1552869"/>
              <a:gd name="connsiteX521" fmla="*/ 1211902 w 1618954"/>
              <a:gd name="connsiteY521" fmla="*/ 338392 h 1552869"/>
              <a:gd name="connsiteX522" fmla="*/ 1229288 w 1618954"/>
              <a:gd name="connsiteY522" fmla="*/ 335414 h 1552869"/>
              <a:gd name="connsiteX523" fmla="*/ 1252551 w 1618954"/>
              <a:gd name="connsiteY523" fmla="*/ 337748 h 1552869"/>
              <a:gd name="connsiteX524" fmla="*/ 1275089 w 1618954"/>
              <a:gd name="connsiteY524" fmla="*/ 344349 h 1552869"/>
              <a:gd name="connsiteX525" fmla="*/ 1327248 w 1618954"/>
              <a:gd name="connsiteY525" fmla="*/ 351191 h 1552869"/>
              <a:gd name="connsiteX526" fmla="*/ 1332319 w 1618954"/>
              <a:gd name="connsiteY526" fmla="*/ 354974 h 1552869"/>
              <a:gd name="connsiteX527" fmla="*/ 1331917 w 1618954"/>
              <a:gd name="connsiteY527" fmla="*/ 364875 h 1552869"/>
              <a:gd name="connsiteX528" fmla="*/ 1326282 w 1618954"/>
              <a:gd name="connsiteY528" fmla="*/ 370831 h 1552869"/>
              <a:gd name="connsiteX529" fmla="*/ 1320809 w 1618954"/>
              <a:gd name="connsiteY529" fmla="*/ 382905 h 1552869"/>
              <a:gd name="connsiteX530" fmla="*/ 1317911 w 1618954"/>
              <a:gd name="connsiteY530" fmla="*/ 404236 h 1552869"/>
              <a:gd name="connsiteX531" fmla="*/ 1310989 w 1618954"/>
              <a:gd name="connsiteY531" fmla="*/ 430798 h 1552869"/>
              <a:gd name="connsiteX532" fmla="*/ 1300605 w 1618954"/>
              <a:gd name="connsiteY532" fmla="*/ 436272 h 1552869"/>
              <a:gd name="connsiteX533" fmla="*/ 1297788 w 1618954"/>
              <a:gd name="connsiteY533" fmla="*/ 441826 h 1552869"/>
              <a:gd name="connsiteX534" fmla="*/ 1299639 w 1618954"/>
              <a:gd name="connsiteY534" fmla="*/ 451405 h 1552869"/>
              <a:gd name="connsiteX535" fmla="*/ 1283702 w 1618954"/>
              <a:gd name="connsiteY535" fmla="*/ 472171 h 1552869"/>
              <a:gd name="connsiteX536" fmla="*/ 1272513 w 1618954"/>
              <a:gd name="connsiteY536" fmla="*/ 500343 h 1552869"/>
              <a:gd name="connsiteX537" fmla="*/ 1268569 w 1618954"/>
              <a:gd name="connsiteY537" fmla="*/ 503966 h 1552869"/>
              <a:gd name="connsiteX538" fmla="*/ 888562 w 1618954"/>
              <a:gd name="connsiteY538" fmla="*/ 502597 h 1552869"/>
              <a:gd name="connsiteX539" fmla="*/ 882525 w 1618954"/>
              <a:gd name="connsiteY539" fmla="*/ 498492 h 1552869"/>
              <a:gd name="connsiteX540" fmla="*/ 891379 w 1618954"/>
              <a:gd name="connsiteY540" fmla="*/ 480381 h 1552869"/>
              <a:gd name="connsiteX541" fmla="*/ 890655 w 1618954"/>
              <a:gd name="connsiteY541" fmla="*/ 465973 h 1552869"/>
              <a:gd name="connsiteX542" fmla="*/ 892667 w 1618954"/>
              <a:gd name="connsiteY542" fmla="*/ 464283 h 1552869"/>
              <a:gd name="connsiteX543" fmla="*/ 911422 w 1618954"/>
              <a:gd name="connsiteY543" fmla="*/ 460420 h 1552869"/>
              <a:gd name="connsiteX544" fmla="*/ 918666 w 1618954"/>
              <a:gd name="connsiteY544" fmla="*/ 453497 h 1552869"/>
              <a:gd name="connsiteX545" fmla="*/ 919873 w 1618954"/>
              <a:gd name="connsiteY545" fmla="*/ 449473 h 1552869"/>
              <a:gd name="connsiteX546" fmla="*/ 918264 w 1618954"/>
              <a:gd name="connsiteY546" fmla="*/ 430637 h 1552869"/>
              <a:gd name="connsiteX547" fmla="*/ 925186 w 1618954"/>
              <a:gd name="connsiteY547" fmla="*/ 409870 h 1552869"/>
              <a:gd name="connsiteX548" fmla="*/ 935328 w 1618954"/>
              <a:gd name="connsiteY548" fmla="*/ 397877 h 1552869"/>
              <a:gd name="connsiteX549" fmla="*/ 953761 w 1618954"/>
              <a:gd name="connsiteY549" fmla="*/ 386044 h 1552869"/>
              <a:gd name="connsiteX550" fmla="*/ 976863 w 1618954"/>
              <a:gd name="connsiteY550" fmla="*/ 384434 h 1552869"/>
              <a:gd name="connsiteX551" fmla="*/ 982658 w 1618954"/>
              <a:gd name="connsiteY551" fmla="*/ 403431 h 1552869"/>
              <a:gd name="connsiteX552" fmla="*/ 973804 w 1618954"/>
              <a:gd name="connsiteY552" fmla="*/ 421059 h 1552869"/>
              <a:gd name="connsiteX553" fmla="*/ 966962 w 1618954"/>
              <a:gd name="connsiteY553" fmla="*/ 445529 h 1552869"/>
              <a:gd name="connsiteX554" fmla="*/ 958108 w 1618954"/>
              <a:gd name="connsiteY554" fmla="*/ 450922 h 1552869"/>
              <a:gd name="connsiteX555" fmla="*/ 947322 w 1618954"/>
              <a:gd name="connsiteY555" fmla="*/ 467261 h 1552869"/>
              <a:gd name="connsiteX556" fmla="*/ 941043 w 1618954"/>
              <a:gd name="connsiteY556" fmla="*/ 473056 h 1552869"/>
              <a:gd name="connsiteX557" fmla="*/ 901280 w 1618954"/>
              <a:gd name="connsiteY557" fmla="*/ 499700 h 1552869"/>
              <a:gd name="connsiteX558" fmla="*/ 888562 w 1618954"/>
              <a:gd name="connsiteY558" fmla="*/ 502597 h 1552869"/>
              <a:gd name="connsiteX559" fmla="*/ 1117806 w 1618954"/>
              <a:gd name="connsiteY559" fmla="*/ 318269 h 1552869"/>
              <a:gd name="connsiteX560" fmla="*/ 1109515 w 1618954"/>
              <a:gd name="connsiteY560" fmla="*/ 316257 h 1552869"/>
              <a:gd name="connsiteX561" fmla="*/ 1089794 w 1618954"/>
              <a:gd name="connsiteY561" fmla="*/ 316901 h 1552869"/>
              <a:gd name="connsiteX562" fmla="*/ 1083435 w 1618954"/>
              <a:gd name="connsiteY562" fmla="*/ 315613 h 1552869"/>
              <a:gd name="connsiteX563" fmla="*/ 1081101 w 1618954"/>
              <a:gd name="connsiteY563" fmla="*/ 313520 h 1552869"/>
              <a:gd name="connsiteX564" fmla="*/ 1078042 w 1618954"/>
              <a:gd name="connsiteY564" fmla="*/ 304746 h 1552869"/>
              <a:gd name="connsiteX565" fmla="*/ 1078123 w 1618954"/>
              <a:gd name="connsiteY565" fmla="*/ 294765 h 1552869"/>
              <a:gd name="connsiteX566" fmla="*/ 1090277 w 1618954"/>
              <a:gd name="connsiteY566" fmla="*/ 291384 h 1552869"/>
              <a:gd name="connsiteX567" fmla="*/ 1105490 w 1618954"/>
              <a:gd name="connsiteY567" fmla="*/ 291706 h 1552869"/>
              <a:gd name="connsiteX568" fmla="*/ 1123118 w 1618954"/>
              <a:gd name="connsiteY568" fmla="*/ 281323 h 1552869"/>
              <a:gd name="connsiteX569" fmla="*/ 1161835 w 1618954"/>
              <a:gd name="connsiteY569" fmla="*/ 276493 h 1552869"/>
              <a:gd name="connsiteX570" fmla="*/ 1168033 w 1618954"/>
              <a:gd name="connsiteY570" fmla="*/ 278586 h 1552869"/>
              <a:gd name="connsiteX571" fmla="*/ 1173507 w 1618954"/>
              <a:gd name="connsiteY571" fmla="*/ 284060 h 1552869"/>
              <a:gd name="connsiteX572" fmla="*/ 1172058 w 1618954"/>
              <a:gd name="connsiteY572" fmla="*/ 292270 h 1552869"/>
              <a:gd name="connsiteX573" fmla="*/ 1151452 w 1618954"/>
              <a:gd name="connsiteY573" fmla="*/ 303458 h 1552869"/>
              <a:gd name="connsiteX574" fmla="*/ 1137124 w 1618954"/>
              <a:gd name="connsiteY574" fmla="*/ 323421 h 1552869"/>
              <a:gd name="connsiteX575" fmla="*/ 1128270 w 1618954"/>
              <a:gd name="connsiteY575" fmla="*/ 327445 h 1552869"/>
              <a:gd name="connsiteX576" fmla="*/ 1117806 w 1618954"/>
              <a:gd name="connsiteY576" fmla="*/ 318269 h 1552869"/>
              <a:gd name="connsiteX577" fmla="*/ 1156362 w 1618954"/>
              <a:gd name="connsiteY577" fmla="*/ 318269 h 1552869"/>
              <a:gd name="connsiteX578" fmla="*/ 1171333 w 1618954"/>
              <a:gd name="connsiteY578" fmla="*/ 308610 h 1552869"/>
              <a:gd name="connsiteX579" fmla="*/ 1187271 w 1618954"/>
              <a:gd name="connsiteY579" fmla="*/ 308852 h 1552869"/>
              <a:gd name="connsiteX580" fmla="*/ 1200552 w 1618954"/>
              <a:gd name="connsiteY580" fmla="*/ 313842 h 1552869"/>
              <a:gd name="connsiteX581" fmla="*/ 1204819 w 1618954"/>
              <a:gd name="connsiteY581" fmla="*/ 321811 h 1552869"/>
              <a:gd name="connsiteX582" fmla="*/ 1205221 w 1618954"/>
              <a:gd name="connsiteY582" fmla="*/ 326801 h 1552869"/>
              <a:gd name="connsiteX583" fmla="*/ 1198138 w 1618954"/>
              <a:gd name="connsiteY583" fmla="*/ 332999 h 1552869"/>
              <a:gd name="connsiteX584" fmla="*/ 1175197 w 1618954"/>
              <a:gd name="connsiteY584" fmla="*/ 335253 h 1552869"/>
              <a:gd name="connsiteX585" fmla="*/ 1165780 w 1618954"/>
              <a:gd name="connsiteY585" fmla="*/ 337829 h 1552869"/>
              <a:gd name="connsiteX586" fmla="*/ 1147588 w 1618954"/>
              <a:gd name="connsiteY586" fmla="*/ 330665 h 1552869"/>
              <a:gd name="connsiteX587" fmla="*/ 1145978 w 1618954"/>
              <a:gd name="connsiteY587" fmla="*/ 326399 h 1552869"/>
              <a:gd name="connsiteX588" fmla="*/ 1156362 w 1618954"/>
              <a:gd name="connsiteY588" fmla="*/ 318269 h 1552869"/>
              <a:gd name="connsiteX589" fmla="*/ 1019685 w 1618954"/>
              <a:gd name="connsiteY589" fmla="*/ 353606 h 1552869"/>
              <a:gd name="connsiteX590" fmla="*/ 1015660 w 1618954"/>
              <a:gd name="connsiteY590" fmla="*/ 351513 h 1552869"/>
              <a:gd name="connsiteX591" fmla="*/ 1010750 w 1618954"/>
              <a:gd name="connsiteY591" fmla="*/ 351835 h 1552869"/>
              <a:gd name="connsiteX592" fmla="*/ 998354 w 1618954"/>
              <a:gd name="connsiteY592" fmla="*/ 346281 h 1552869"/>
              <a:gd name="connsiteX593" fmla="*/ 1000044 w 1618954"/>
              <a:gd name="connsiteY593" fmla="*/ 336944 h 1552869"/>
              <a:gd name="connsiteX594" fmla="*/ 1005196 w 1618954"/>
              <a:gd name="connsiteY594" fmla="*/ 329538 h 1552869"/>
              <a:gd name="connsiteX595" fmla="*/ 1020651 w 1618954"/>
              <a:gd name="connsiteY595" fmla="*/ 326318 h 1552869"/>
              <a:gd name="connsiteX596" fmla="*/ 1039647 w 1618954"/>
              <a:gd name="connsiteY596" fmla="*/ 319074 h 1552869"/>
              <a:gd name="connsiteX597" fmla="*/ 1050272 w 1618954"/>
              <a:gd name="connsiteY597" fmla="*/ 319718 h 1552869"/>
              <a:gd name="connsiteX598" fmla="*/ 1056712 w 1618954"/>
              <a:gd name="connsiteY598" fmla="*/ 325192 h 1552869"/>
              <a:gd name="connsiteX599" fmla="*/ 1057436 w 1618954"/>
              <a:gd name="connsiteY599" fmla="*/ 326238 h 1552869"/>
              <a:gd name="connsiteX600" fmla="*/ 1041901 w 1618954"/>
              <a:gd name="connsiteY600" fmla="*/ 339197 h 1552869"/>
              <a:gd name="connsiteX601" fmla="*/ 1033288 w 1618954"/>
              <a:gd name="connsiteY601" fmla="*/ 341934 h 1552869"/>
              <a:gd name="connsiteX602" fmla="*/ 1019685 w 1618954"/>
              <a:gd name="connsiteY602" fmla="*/ 353606 h 1552869"/>
              <a:gd name="connsiteX603" fmla="*/ 1095509 w 1618954"/>
              <a:gd name="connsiteY603" fmla="*/ 275608 h 1552869"/>
              <a:gd name="connsiteX604" fmla="*/ 1088909 w 1618954"/>
              <a:gd name="connsiteY604" fmla="*/ 273193 h 1552869"/>
              <a:gd name="connsiteX605" fmla="*/ 1087540 w 1618954"/>
              <a:gd name="connsiteY605" fmla="*/ 259831 h 1552869"/>
              <a:gd name="connsiteX606" fmla="*/ 1088748 w 1618954"/>
              <a:gd name="connsiteY606" fmla="*/ 255002 h 1552869"/>
              <a:gd name="connsiteX607" fmla="*/ 1098165 w 1618954"/>
              <a:gd name="connsiteY607" fmla="*/ 244457 h 1552869"/>
              <a:gd name="connsiteX608" fmla="*/ 1117886 w 1618954"/>
              <a:gd name="connsiteY608" fmla="*/ 237052 h 1552869"/>
              <a:gd name="connsiteX609" fmla="*/ 1119899 w 1618954"/>
              <a:gd name="connsiteY609" fmla="*/ 238018 h 1552869"/>
              <a:gd name="connsiteX610" fmla="*/ 1124165 w 1618954"/>
              <a:gd name="connsiteY610" fmla="*/ 243491 h 1552869"/>
              <a:gd name="connsiteX611" fmla="*/ 1124487 w 1618954"/>
              <a:gd name="connsiteY611" fmla="*/ 250655 h 1552869"/>
              <a:gd name="connsiteX612" fmla="*/ 1108790 w 1618954"/>
              <a:gd name="connsiteY612" fmla="*/ 266673 h 1552869"/>
              <a:gd name="connsiteX613" fmla="*/ 1095509 w 1618954"/>
              <a:gd name="connsiteY613" fmla="*/ 275608 h 1552869"/>
              <a:gd name="connsiteX614" fmla="*/ 984187 w 1618954"/>
              <a:gd name="connsiteY614" fmla="*/ 438365 h 1552869"/>
              <a:gd name="connsiteX615" fmla="*/ 983061 w 1618954"/>
              <a:gd name="connsiteY615" fmla="*/ 435064 h 1552869"/>
              <a:gd name="connsiteX616" fmla="*/ 984590 w 1618954"/>
              <a:gd name="connsiteY616" fmla="*/ 427579 h 1552869"/>
              <a:gd name="connsiteX617" fmla="*/ 992961 w 1618954"/>
              <a:gd name="connsiteY617" fmla="*/ 404960 h 1552869"/>
              <a:gd name="connsiteX618" fmla="*/ 1013809 w 1618954"/>
              <a:gd name="connsiteY618" fmla="*/ 391357 h 1552869"/>
              <a:gd name="connsiteX619" fmla="*/ 1019604 w 1618954"/>
              <a:gd name="connsiteY619" fmla="*/ 389103 h 1552869"/>
              <a:gd name="connsiteX620" fmla="*/ 1025158 w 1618954"/>
              <a:gd name="connsiteY620" fmla="*/ 390230 h 1552869"/>
              <a:gd name="connsiteX621" fmla="*/ 1023870 w 1618954"/>
              <a:gd name="connsiteY621" fmla="*/ 404638 h 1552869"/>
              <a:gd name="connsiteX622" fmla="*/ 1011314 w 1618954"/>
              <a:gd name="connsiteY622" fmla="*/ 408180 h 1552869"/>
              <a:gd name="connsiteX623" fmla="*/ 998274 w 1618954"/>
              <a:gd name="connsiteY623" fmla="*/ 425808 h 1552869"/>
              <a:gd name="connsiteX624" fmla="*/ 984187 w 1618954"/>
              <a:gd name="connsiteY624" fmla="*/ 438365 h 1552869"/>
              <a:gd name="connsiteX625" fmla="*/ 1072005 w 1618954"/>
              <a:gd name="connsiteY625" fmla="*/ 296939 h 1552869"/>
              <a:gd name="connsiteX626" fmla="*/ 1062426 w 1618954"/>
              <a:gd name="connsiteY626" fmla="*/ 294443 h 1552869"/>
              <a:gd name="connsiteX627" fmla="*/ 1060012 w 1618954"/>
              <a:gd name="connsiteY627" fmla="*/ 290580 h 1552869"/>
              <a:gd name="connsiteX628" fmla="*/ 1067095 w 1618954"/>
              <a:gd name="connsiteY628" fmla="*/ 282852 h 1552869"/>
              <a:gd name="connsiteX629" fmla="*/ 1072810 w 1618954"/>
              <a:gd name="connsiteY629" fmla="*/ 251058 h 1552869"/>
              <a:gd name="connsiteX630" fmla="*/ 1079974 w 1618954"/>
              <a:gd name="connsiteY630" fmla="*/ 241157 h 1552869"/>
              <a:gd name="connsiteX631" fmla="*/ 1082308 w 1618954"/>
              <a:gd name="connsiteY631" fmla="*/ 242203 h 1552869"/>
              <a:gd name="connsiteX632" fmla="*/ 1082872 w 1618954"/>
              <a:gd name="connsiteY632" fmla="*/ 244779 h 1552869"/>
              <a:gd name="connsiteX633" fmla="*/ 1082711 w 1618954"/>
              <a:gd name="connsiteY633" fmla="*/ 264741 h 1552869"/>
              <a:gd name="connsiteX634" fmla="*/ 1087540 w 1618954"/>
              <a:gd name="connsiteY634" fmla="*/ 279794 h 1552869"/>
              <a:gd name="connsiteX635" fmla="*/ 1084965 w 1618954"/>
              <a:gd name="connsiteY635" fmla="*/ 286877 h 1552869"/>
              <a:gd name="connsiteX636" fmla="*/ 1076674 w 1618954"/>
              <a:gd name="connsiteY636" fmla="*/ 290097 h 1552869"/>
              <a:gd name="connsiteX637" fmla="*/ 1072005 w 1618954"/>
              <a:gd name="connsiteY637" fmla="*/ 296939 h 1552869"/>
              <a:gd name="connsiteX638" fmla="*/ 952795 w 1618954"/>
              <a:gd name="connsiteY638" fmla="*/ 378961 h 1552869"/>
              <a:gd name="connsiteX639" fmla="*/ 950622 w 1618954"/>
              <a:gd name="connsiteY639" fmla="*/ 377431 h 1552869"/>
              <a:gd name="connsiteX640" fmla="*/ 951588 w 1618954"/>
              <a:gd name="connsiteY640" fmla="*/ 372521 h 1552869"/>
              <a:gd name="connsiteX641" fmla="*/ 956015 w 1618954"/>
              <a:gd name="connsiteY641" fmla="*/ 369624 h 1552869"/>
              <a:gd name="connsiteX642" fmla="*/ 965593 w 1618954"/>
              <a:gd name="connsiteY642" fmla="*/ 355859 h 1552869"/>
              <a:gd name="connsiteX643" fmla="*/ 971711 w 1618954"/>
              <a:gd name="connsiteY643" fmla="*/ 343463 h 1552869"/>
              <a:gd name="connsiteX644" fmla="*/ 977587 w 1618954"/>
              <a:gd name="connsiteY644" fmla="*/ 338151 h 1552869"/>
              <a:gd name="connsiteX645" fmla="*/ 989258 w 1618954"/>
              <a:gd name="connsiteY645" fmla="*/ 333804 h 1552869"/>
              <a:gd name="connsiteX646" fmla="*/ 987649 w 1618954"/>
              <a:gd name="connsiteY646" fmla="*/ 345798 h 1552869"/>
              <a:gd name="connsiteX647" fmla="*/ 984429 w 1618954"/>
              <a:gd name="connsiteY647" fmla="*/ 353847 h 1552869"/>
              <a:gd name="connsiteX648" fmla="*/ 970584 w 1618954"/>
              <a:gd name="connsiteY648" fmla="*/ 367209 h 1552869"/>
              <a:gd name="connsiteX649" fmla="*/ 952795 w 1618954"/>
              <a:gd name="connsiteY649" fmla="*/ 378961 h 1552869"/>
              <a:gd name="connsiteX650" fmla="*/ 1064439 w 1618954"/>
              <a:gd name="connsiteY650" fmla="*/ 322374 h 1552869"/>
              <a:gd name="connsiteX651" fmla="*/ 1059609 w 1618954"/>
              <a:gd name="connsiteY651" fmla="*/ 321167 h 1552869"/>
              <a:gd name="connsiteX652" fmla="*/ 1052848 w 1618954"/>
              <a:gd name="connsiteY652" fmla="*/ 315452 h 1552869"/>
              <a:gd name="connsiteX653" fmla="*/ 1045120 w 1618954"/>
              <a:gd name="connsiteY653" fmla="*/ 302251 h 1552869"/>
              <a:gd name="connsiteX654" fmla="*/ 1044718 w 1618954"/>
              <a:gd name="connsiteY654" fmla="*/ 299192 h 1552869"/>
              <a:gd name="connsiteX655" fmla="*/ 1046569 w 1618954"/>
              <a:gd name="connsiteY655" fmla="*/ 296858 h 1552869"/>
              <a:gd name="connsiteX656" fmla="*/ 1053090 w 1618954"/>
              <a:gd name="connsiteY656" fmla="*/ 292189 h 1552869"/>
              <a:gd name="connsiteX657" fmla="*/ 1067980 w 1618954"/>
              <a:gd name="connsiteY657" fmla="*/ 298951 h 1552869"/>
              <a:gd name="connsiteX658" fmla="*/ 1070315 w 1618954"/>
              <a:gd name="connsiteY658" fmla="*/ 302412 h 1552869"/>
              <a:gd name="connsiteX659" fmla="*/ 1072247 w 1618954"/>
              <a:gd name="connsiteY659" fmla="*/ 319235 h 1552869"/>
              <a:gd name="connsiteX660" fmla="*/ 1064439 w 1618954"/>
              <a:gd name="connsiteY660" fmla="*/ 322374 h 1552869"/>
              <a:gd name="connsiteX661" fmla="*/ 1021134 w 1618954"/>
              <a:gd name="connsiteY661" fmla="*/ 568360 h 1552869"/>
              <a:gd name="connsiteX662" fmla="*/ 1015902 w 1618954"/>
              <a:gd name="connsiteY662" fmla="*/ 567475 h 1552869"/>
              <a:gd name="connsiteX663" fmla="*/ 1008818 w 1618954"/>
              <a:gd name="connsiteY663" fmla="*/ 563289 h 1552869"/>
              <a:gd name="connsiteX664" fmla="*/ 1003264 w 1618954"/>
              <a:gd name="connsiteY664" fmla="*/ 566992 h 1552869"/>
              <a:gd name="connsiteX665" fmla="*/ 997227 w 1618954"/>
              <a:gd name="connsiteY665" fmla="*/ 564738 h 1552869"/>
              <a:gd name="connsiteX666" fmla="*/ 983704 w 1618954"/>
              <a:gd name="connsiteY666" fmla="*/ 550732 h 1552869"/>
              <a:gd name="connsiteX667" fmla="*/ 983704 w 1618954"/>
              <a:gd name="connsiteY667" fmla="*/ 545822 h 1552869"/>
              <a:gd name="connsiteX668" fmla="*/ 994007 w 1618954"/>
              <a:gd name="connsiteY668" fmla="*/ 545741 h 1552869"/>
              <a:gd name="connsiteX669" fmla="*/ 1018638 w 1618954"/>
              <a:gd name="connsiteY669" fmla="*/ 556367 h 1552869"/>
              <a:gd name="connsiteX670" fmla="*/ 1021134 w 1618954"/>
              <a:gd name="connsiteY670" fmla="*/ 568360 h 1552869"/>
              <a:gd name="connsiteX671" fmla="*/ 850891 w 1618954"/>
              <a:gd name="connsiteY671" fmla="*/ 523767 h 1552869"/>
              <a:gd name="connsiteX672" fmla="*/ 851213 w 1618954"/>
              <a:gd name="connsiteY672" fmla="*/ 515476 h 1552869"/>
              <a:gd name="connsiteX673" fmla="*/ 849603 w 1618954"/>
              <a:gd name="connsiteY673" fmla="*/ 513061 h 1552869"/>
              <a:gd name="connsiteX674" fmla="*/ 854433 w 1618954"/>
              <a:gd name="connsiteY674" fmla="*/ 505093 h 1552869"/>
              <a:gd name="connsiteX675" fmla="*/ 873429 w 1618954"/>
              <a:gd name="connsiteY675" fmla="*/ 498009 h 1552869"/>
              <a:gd name="connsiteX676" fmla="*/ 879708 w 1618954"/>
              <a:gd name="connsiteY676" fmla="*/ 501068 h 1552869"/>
              <a:gd name="connsiteX677" fmla="*/ 886710 w 1618954"/>
              <a:gd name="connsiteY677" fmla="*/ 507990 h 1552869"/>
              <a:gd name="connsiteX678" fmla="*/ 884376 w 1618954"/>
              <a:gd name="connsiteY678" fmla="*/ 510808 h 1552869"/>
              <a:gd name="connsiteX679" fmla="*/ 876085 w 1618954"/>
              <a:gd name="connsiteY679" fmla="*/ 514591 h 1552869"/>
              <a:gd name="connsiteX680" fmla="*/ 855640 w 1618954"/>
              <a:gd name="connsiteY680" fmla="*/ 517891 h 1552869"/>
              <a:gd name="connsiteX681" fmla="*/ 850891 w 1618954"/>
              <a:gd name="connsiteY681" fmla="*/ 523767 h 1552869"/>
              <a:gd name="connsiteX682" fmla="*/ 953117 w 1618954"/>
              <a:gd name="connsiteY682" fmla="*/ 469917 h 1552869"/>
              <a:gd name="connsiteX683" fmla="*/ 951668 w 1618954"/>
              <a:gd name="connsiteY683" fmla="*/ 469676 h 1552869"/>
              <a:gd name="connsiteX684" fmla="*/ 951749 w 1618954"/>
              <a:gd name="connsiteY684" fmla="*/ 466858 h 1552869"/>
              <a:gd name="connsiteX685" fmla="*/ 956095 w 1618954"/>
              <a:gd name="connsiteY685" fmla="*/ 459293 h 1552869"/>
              <a:gd name="connsiteX686" fmla="*/ 970504 w 1618954"/>
              <a:gd name="connsiteY686" fmla="*/ 446253 h 1552869"/>
              <a:gd name="connsiteX687" fmla="*/ 973884 w 1618954"/>
              <a:gd name="connsiteY687" fmla="*/ 436272 h 1552869"/>
              <a:gd name="connsiteX688" fmla="*/ 974287 w 1618954"/>
              <a:gd name="connsiteY688" fmla="*/ 425808 h 1552869"/>
              <a:gd name="connsiteX689" fmla="*/ 976219 w 1618954"/>
              <a:gd name="connsiteY689" fmla="*/ 423393 h 1552869"/>
              <a:gd name="connsiteX690" fmla="*/ 978794 w 1618954"/>
              <a:gd name="connsiteY690" fmla="*/ 426935 h 1552869"/>
              <a:gd name="connsiteX691" fmla="*/ 978794 w 1618954"/>
              <a:gd name="connsiteY691" fmla="*/ 439089 h 1552869"/>
              <a:gd name="connsiteX692" fmla="*/ 971630 w 1618954"/>
              <a:gd name="connsiteY692" fmla="*/ 461064 h 1552869"/>
              <a:gd name="connsiteX693" fmla="*/ 966640 w 1618954"/>
              <a:gd name="connsiteY693" fmla="*/ 466295 h 1552869"/>
              <a:gd name="connsiteX694" fmla="*/ 953117 w 1618954"/>
              <a:gd name="connsiteY694" fmla="*/ 469917 h 1552869"/>
              <a:gd name="connsiteX695" fmla="*/ 1003828 w 1618954"/>
              <a:gd name="connsiteY695" fmla="*/ 390230 h 1552869"/>
              <a:gd name="connsiteX696" fmla="*/ 1017109 w 1618954"/>
              <a:gd name="connsiteY696" fmla="*/ 366404 h 1552869"/>
              <a:gd name="connsiteX697" fmla="*/ 1024192 w 1618954"/>
              <a:gd name="connsiteY697" fmla="*/ 364714 h 1552869"/>
              <a:gd name="connsiteX698" fmla="*/ 1029907 w 1618954"/>
              <a:gd name="connsiteY698" fmla="*/ 366243 h 1552869"/>
              <a:gd name="connsiteX699" fmla="*/ 1032081 w 1618954"/>
              <a:gd name="connsiteY699" fmla="*/ 373246 h 1552869"/>
              <a:gd name="connsiteX700" fmla="*/ 1027412 w 1618954"/>
              <a:gd name="connsiteY700" fmla="*/ 378961 h 1552869"/>
              <a:gd name="connsiteX701" fmla="*/ 1003828 w 1618954"/>
              <a:gd name="connsiteY701" fmla="*/ 390230 h 1552869"/>
              <a:gd name="connsiteX702" fmla="*/ 1256737 w 1618954"/>
              <a:gd name="connsiteY702" fmla="*/ 542924 h 1552869"/>
              <a:gd name="connsiteX703" fmla="*/ 1249975 w 1618954"/>
              <a:gd name="connsiteY703" fmla="*/ 540107 h 1552869"/>
              <a:gd name="connsiteX704" fmla="*/ 1247238 w 1618954"/>
              <a:gd name="connsiteY704" fmla="*/ 531575 h 1552869"/>
              <a:gd name="connsiteX705" fmla="*/ 1255610 w 1618954"/>
              <a:gd name="connsiteY705" fmla="*/ 517730 h 1552869"/>
              <a:gd name="connsiteX706" fmla="*/ 1264222 w 1618954"/>
              <a:gd name="connsiteY706" fmla="*/ 515074 h 1552869"/>
              <a:gd name="connsiteX707" fmla="*/ 1265752 w 1618954"/>
              <a:gd name="connsiteY707" fmla="*/ 515879 h 1552869"/>
              <a:gd name="connsiteX708" fmla="*/ 1265591 w 1618954"/>
              <a:gd name="connsiteY708" fmla="*/ 521835 h 1552869"/>
              <a:gd name="connsiteX709" fmla="*/ 1259634 w 1618954"/>
              <a:gd name="connsiteY709" fmla="*/ 539865 h 1552869"/>
              <a:gd name="connsiteX710" fmla="*/ 1256737 w 1618954"/>
              <a:gd name="connsiteY710" fmla="*/ 542924 h 1552869"/>
              <a:gd name="connsiteX711" fmla="*/ 987246 w 1618954"/>
              <a:gd name="connsiteY711" fmla="*/ 386205 h 1552869"/>
              <a:gd name="connsiteX712" fmla="*/ 982900 w 1618954"/>
              <a:gd name="connsiteY712" fmla="*/ 384595 h 1552869"/>
              <a:gd name="connsiteX713" fmla="*/ 985475 w 1618954"/>
              <a:gd name="connsiteY713" fmla="*/ 368175 h 1552869"/>
              <a:gd name="connsiteX714" fmla="*/ 996181 w 1618954"/>
              <a:gd name="connsiteY714" fmla="*/ 353606 h 1552869"/>
              <a:gd name="connsiteX715" fmla="*/ 998032 w 1618954"/>
              <a:gd name="connsiteY715" fmla="*/ 353928 h 1552869"/>
              <a:gd name="connsiteX716" fmla="*/ 1008416 w 1618954"/>
              <a:gd name="connsiteY716" fmla="*/ 361011 h 1552869"/>
              <a:gd name="connsiteX717" fmla="*/ 1008335 w 1618954"/>
              <a:gd name="connsiteY717" fmla="*/ 363023 h 1552869"/>
              <a:gd name="connsiteX718" fmla="*/ 995859 w 1618954"/>
              <a:gd name="connsiteY718" fmla="*/ 368175 h 1552869"/>
              <a:gd name="connsiteX719" fmla="*/ 987246 w 1618954"/>
              <a:gd name="connsiteY719" fmla="*/ 386205 h 1552869"/>
              <a:gd name="connsiteX720" fmla="*/ 1005196 w 1618954"/>
              <a:gd name="connsiteY720" fmla="*/ 426693 h 1552869"/>
              <a:gd name="connsiteX721" fmla="*/ 1010992 w 1618954"/>
              <a:gd name="connsiteY721" fmla="*/ 426935 h 1552869"/>
              <a:gd name="connsiteX722" fmla="*/ 1007772 w 1618954"/>
              <a:gd name="connsiteY722" fmla="*/ 430557 h 1552869"/>
              <a:gd name="connsiteX723" fmla="*/ 1000206 w 1618954"/>
              <a:gd name="connsiteY723" fmla="*/ 433052 h 1552869"/>
              <a:gd name="connsiteX724" fmla="*/ 999320 w 1618954"/>
              <a:gd name="connsiteY724" fmla="*/ 442067 h 1552869"/>
              <a:gd name="connsiteX725" fmla="*/ 992961 w 1618954"/>
              <a:gd name="connsiteY725" fmla="*/ 447782 h 1552869"/>
              <a:gd name="connsiteX726" fmla="*/ 979358 w 1618954"/>
              <a:gd name="connsiteY726" fmla="*/ 454544 h 1552869"/>
              <a:gd name="connsiteX727" fmla="*/ 978070 w 1618954"/>
              <a:gd name="connsiteY727" fmla="*/ 453095 h 1552869"/>
              <a:gd name="connsiteX728" fmla="*/ 980243 w 1618954"/>
              <a:gd name="connsiteY728" fmla="*/ 446414 h 1552869"/>
              <a:gd name="connsiteX729" fmla="*/ 984026 w 1618954"/>
              <a:gd name="connsiteY729" fmla="*/ 441343 h 1552869"/>
              <a:gd name="connsiteX730" fmla="*/ 997952 w 1618954"/>
              <a:gd name="connsiteY730" fmla="*/ 427901 h 1552869"/>
              <a:gd name="connsiteX731" fmla="*/ 1005196 w 1618954"/>
              <a:gd name="connsiteY731" fmla="*/ 426693 h 1552869"/>
              <a:gd name="connsiteX732" fmla="*/ 823604 w 1618954"/>
              <a:gd name="connsiteY732" fmla="*/ 508876 h 1552869"/>
              <a:gd name="connsiteX733" fmla="*/ 819177 w 1618954"/>
              <a:gd name="connsiteY733" fmla="*/ 507346 h 1552869"/>
              <a:gd name="connsiteX734" fmla="*/ 818613 w 1618954"/>
              <a:gd name="connsiteY734" fmla="*/ 504529 h 1552869"/>
              <a:gd name="connsiteX735" fmla="*/ 822075 w 1618954"/>
              <a:gd name="connsiteY735" fmla="*/ 501309 h 1552869"/>
              <a:gd name="connsiteX736" fmla="*/ 850730 w 1618954"/>
              <a:gd name="connsiteY736" fmla="*/ 488430 h 1552869"/>
              <a:gd name="connsiteX737" fmla="*/ 855077 w 1618954"/>
              <a:gd name="connsiteY737" fmla="*/ 494065 h 1552869"/>
              <a:gd name="connsiteX738" fmla="*/ 854996 w 1618954"/>
              <a:gd name="connsiteY738" fmla="*/ 495675 h 1552869"/>
              <a:gd name="connsiteX739" fmla="*/ 843727 w 1618954"/>
              <a:gd name="connsiteY739" fmla="*/ 501551 h 1552869"/>
              <a:gd name="connsiteX740" fmla="*/ 823604 w 1618954"/>
              <a:gd name="connsiteY740" fmla="*/ 508876 h 1552869"/>
              <a:gd name="connsiteX741" fmla="*/ 1334976 w 1618954"/>
              <a:gd name="connsiteY741" fmla="*/ 470400 h 1552869"/>
              <a:gd name="connsiteX742" fmla="*/ 1326685 w 1618954"/>
              <a:gd name="connsiteY742" fmla="*/ 468871 h 1552869"/>
              <a:gd name="connsiteX743" fmla="*/ 1320084 w 1618954"/>
              <a:gd name="connsiteY743" fmla="*/ 462512 h 1552869"/>
              <a:gd name="connsiteX744" fmla="*/ 1327087 w 1618954"/>
              <a:gd name="connsiteY744" fmla="*/ 452451 h 1552869"/>
              <a:gd name="connsiteX745" fmla="*/ 1337873 w 1618954"/>
              <a:gd name="connsiteY745" fmla="*/ 452370 h 1552869"/>
              <a:gd name="connsiteX746" fmla="*/ 1339403 w 1618954"/>
              <a:gd name="connsiteY746" fmla="*/ 461949 h 1552869"/>
              <a:gd name="connsiteX747" fmla="*/ 1338598 w 1618954"/>
              <a:gd name="connsiteY747" fmla="*/ 466697 h 1552869"/>
              <a:gd name="connsiteX748" fmla="*/ 1334976 w 1618954"/>
              <a:gd name="connsiteY748" fmla="*/ 470400 h 1552869"/>
              <a:gd name="connsiteX749" fmla="*/ 1035139 w 1618954"/>
              <a:gd name="connsiteY749" fmla="*/ 318269 h 1552869"/>
              <a:gd name="connsiteX750" fmla="*/ 1016143 w 1618954"/>
              <a:gd name="connsiteY750" fmla="*/ 323904 h 1552869"/>
              <a:gd name="connsiteX751" fmla="*/ 1011394 w 1618954"/>
              <a:gd name="connsiteY751" fmla="*/ 323984 h 1552869"/>
              <a:gd name="connsiteX752" fmla="*/ 1009945 w 1618954"/>
              <a:gd name="connsiteY752" fmla="*/ 322294 h 1552869"/>
              <a:gd name="connsiteX753" fmla="*/ 1018236 w 1618954"/>
              <a:gd name="connsiteY753" fmla="*/ 313923 h 1552869"/>
              <a:gd name="connsiteX754" fmla="*/ 1026607 w 1618954"/>
              <a:gd name="connsiteY754" fmla="*/ 309817 h 1552869"/>
              <a:gd name="connsiteX755" fmla="*/ 1034979 w 1618954"/>
              <a:gd name="connsiteY755" fmla="*/ 311186 h 1552869"/>
              <a:gd name="connsiteX756" fmla="*/ 1038520 w 1618954"/>
              <a:gd name="connsiteY756" fmla="*/ 313923 h 1552869"/>
              <a:gd name="connsiteX757" fmla="*/ 1039728 w 1618954"/>
              <a:gd name="connsiteY757" fmla="*/ 315774 h 1552869"/>
              <a:gd name="connsiteX758" fmla="*/ 1038520 w 1618954"/>
              <a:gd name="connsiteY758" fmla="*/ 317464 h 1552869"/>
              <a:gd name="connsiteX759" fmla="*/ 1035139 w 1618954"/>
              <a:gd name="connsiteY759" fmla="*/ 318269 h 1552869"/>
              <a:gd name="connsiteX760" fmla="*/ 992720 w 1618954"/>
              <a:gd name="connsiteY760" fmla="*/ 387413 h 1552869"/>
              <a:gd name="connsiteX761" fmla="*/ 992076 w 1618954"/>
              <a:gd name="connsiteY761" fmla="*/ 381295 h 1552869"/>
              <a:gd name="connsiteX762" fmla="*/ 994088 w 1618954"/>
              <a:gd name="connsiteY762" fmla="*/ 377271 h 1552869"/>
              <a:gd name="connsiteX763" fmla="*/ 1014050 w 1618954"/>
              <a:gd name="connsiteY763" fmla="*/ 365519 h 1552869"/>
              <a:gd name="connsiteX764" fmla="*/ 1006806 w 1618954"/>
              <a:gd name="connsiteY764" fmla="*/ 381617 h 1552869"/>
              <a:gd name="connsiteX765" fmla="*/ 1000286 w 1618954"/>
              <a:gd name="connsiteY765" fmla="*/ 386688 h 1552869"/>
              <a:gd name="connsiteX766" fmla="*/ 992720 w 1618954"/>
              <a:gd name="connsiteY766" fmla="*/ 387413 h 1552869"/>
              <a:gd name="connsiteX767" fmla="*/ 1009945 w 1618954"/>
              <a:gd name="connsiteY767" fmla="*/ 423876 h 1552869"/>
              <a:gd name="connsiteX768" fmla="*/ 1006323 w 1618954"/>
              <a:gd name="connsiteY768" fmla="*/ 422910 h 1552869"/>
              <a:gd name="connsiteX769" fmla="*/ 1005760 w 1618954"/>
              <a:gd name="connsiteY769" fmla="*/ 421059 h 1552869"/>
              <a:gd name="connsiteX770" fmla="*/ 1012038 w 1618954"/>
              <a:gd name="connsiteY770" fmla="*/ 408985 h 1552869"/>
              <a:gd name="connsiteX771" fmla="*/ 1021617 w 1618954"/>
              <a:gd name="connsiteY771" fmla="*/ 409146 h 1552869"/>
              <a:gd name="connsiteX772" fmla="*/ 1020651 w 1618954"/>
              <a:gd name="connsiteY772" fmla="*/ 420012 h 1552869"/>
              <a:gd name="connsiteX773" fmla="*/ 1009945 w 1618954"/>
              <a:gd name="connsiteY773" fmla="*/ 423876 h 1552869"/>
              <a:gd name="connsiteX774" fmla="*/ 1235647 w 1618954"/>
              <a:gd name="connsiteY774" fmla="*/ 551295 h 1552869"/>
              <a:gd name="connsiteX775" fmla="*/ 1233394 w 1618954"/>
              <a:gd name="connsiteY775" fmla="*/ 549444 h 1552869"/>
              <a:gd name="connsiteX776" fmla="*/ 1240638 w 1618954"/>
              <a:gd name="connsiteY776" fmla="*/ 536565 h 1552869"/>
              <a:gd name="connsiteX777" fmla="*/ 1246111 w 1618954"/>
              <a:gd name="connsiteY777" fmla="*/ 533346 h 1552869"/>
              <a:gd name="connsiteX778" fmla="*/ 1247963 w 1618954"/>
              <a:gd name="connsiteY778" fmla="*/ 539383 h 1552869"/>
              <a:gd name="connsiteX779" fmla="*/ 1252068 w 1618954"/>
              <a:gd name="connsiteY779" fmla="*/ 542361 h 1552869"/>
              <a:gd name="connsiteX780" fmla="*/ 1249975 w 1618954"/>
              <a:gd name="connsiteY780" fmla="*/ 546546 h 1552869"/>
              <a:gd name="connsiteX781" fmla="*/ 1246514 w 1618954"/>
              <a:gd name="connsiteY781" fmla="*/ 549283 h 1552869"/>
              <a:gd name="connsiteX782" fmla="*/ 1241443 w 1618954"/>
              <a:gd name="connsiteY782" fmla="*/ 547834 h 1552869"/>
              <a:gd name="connsiteX783" fmla="*/ 1235647 w 1618954"/>
              <a:gd name="connsiteY783" fmla="*/ 551295 h 1552869"/>
              <a:gd name="connsiteX784" fmla="*/ 1021053 w 1618954"/>
              <a:gd name="connsiteY784" fmla="*/ 363587 h 1552869"/>
              <a:gd name="connsiteX785" fmla="*/ 1013889 w 1618954"/>
              <a:gd name="connsiteY785" fmla="*/ 363023 h 1552869"/>
              <a:gd name="connsiteX786" fmla="*/ 1014050 w 1618954"/>
              <a:gd name="connsiteY786" fmla="*/ 361494 h 1552869"/>
              <a:gd name="connsiteX787" fmla="*/ 1033047 w 1618954"/>
              <a:gd name="connsiteY787" fmla="*/ 346683 h 1552869"/>
              <a:gd name="connsiteX788" fmla="*/ 1033369 w 1618954"/>
              <a:gd name="connsiteY788" fmla="*/ 354410 h 1552869"/>
              <a:gd name="connsiteX789" fmla="*/ 1031517 w 1618954"/>
              <a:gd name="connsiteY789" fmla="*/ 359482 h 1552869"/>
              <a:gd name="connsiteX790" fmla="*/ 1029505 w 1618954"/>
              <a:gd name="connsiteY790" fmla="*/ 362218 h 1552869"/>
              <a:gd name="connsiteX791" fmla="*/ 1021053 w 1618954"/>
              <a:gd name="connsiteY791" fmla="*/ 363587 h 1552869"/>
              <a:gd name="connsiteX792" fmla="*/ 1564059 w 1618954"/>
              <a:gd name="connsiteY792" fmla="*/ 445851 h 1552869"/>
              <a:gd name="connsiteX793" fmla="*/ 1561000 w 1618954"/>
              <a:gd name="connsiteY793" fmla="*/ 441584 h 1552869"/>
              <a:gd name="connsiteX794" fmla="*/ 1562529 w 1618954"/>
              <a:gd name="connsiteY794" fmla="*/ 435467 h 1552869"/>
              <a:gd name="connsiteX795" fmla="*/ 1570740 w 1618954"/>
              <a:gd name="connsiteY795" fmla="*/ 428142 h 1552869"/>
              <a:gd name="connsiteX796" fmla="*/ 1572752 w 1618954"/>
              <a:gd name="connsiteY796" fmla="*/ 429349 h 1552869"/>
              <a:gd name="connsiteX797" fmla="*/ 1574603 w 1618954"/>
              <a:gd name="connsiteY797" fmla="*/ 443436 h 1552869"/>
              <a:gd name="connsiteX798" fmla="*/ 1564059 w 1618954"/>
              <a:gd name="connsiteY798" fmla="*/ 445851 h 155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</a:cxnLst>
            <a:rect l="l" t="t" r="r" b="b"/>
            <a:pathLst>
              <a:path w="1618954" h="1552869">
                <a:moveTo>
                  <a:pt x="1098246" y="1552869"/>
                </a:moveTo>
                <a:lnTo>
                  <a:pt x="591382" y="1524858"/>
                </a:lnTo>
                <a:lnTo>
                  <a:pt x="317384" y="1505379"/>
                </a:lnTo>
                <a:lnTo>
                  <a:pt x="287682" y="1493385"/>
                </a:lnTo>
                <a:lnTo>
                  <a:pt x="276654" y="1497007"/>
                </a:lnTo>
                <a:lnTo>
                  <a:pt x="273837" y="1494512"/>
                </a:lnTo>
                <a:lnTo>
                  <a:pt x="272227" y="1485738"/>
                </a:lnTo>
                <a:lnTo>
                  <a:pt x="267800" y="1479943"/>
                </a:lnTo>
                <a:lnTo>
                  <a:pt x="254680" y="1476321"/>
                </a:lnTo>
                <a:lnTo>
                  <a:pt x="248079" y="1477689"/>
                </a:lnTo>
                <a:lnTo>
                  <a:pt x="240432" y="1474550"/>
                </a:lnTo>
                <a:lnTo>
                  <a:pt x="238581" y="1470525"/>
                </a:lnTo>
                <a:lnTo>
                  <a:pt x="238903" y="1461671"/>
                </a:lnTo>
                <a:lnTo>
                  <a:pt x="237052" y="1454105"/>
                </a:lnTo>
                <a:lnTo>
                  <a:pt x="209845" y="1440421"/>
                </a:lnTo>
                <a:lnTo>
                  <a:pt x="185697" y="1418205"/>
                </a:lnTo>
                <a:lnTo>
                  <a:pt x="173301" y="1409270"/>
                </a:lnTo>
                <a:lnTo>
                  <a:pt x="167506" y="1391561"/>
                </a:lnTo>
                <a:lnTo>
                  <a:pt x="163642" y="1372324"/>
                </a:lnTo>
                <a:lnTo>
                  <a:pt x="165493" y="1352683"/>
                </a:lnTo>
                <a:lnTo>
                  <a:pt x="159296" y="1339563"/>
                </a:lnTo>
                <a:lnTo>
                  <a:pt x="148590" y="1324028"/>
                </a:lnTo>
                <a:lnTo>
                  <a:pt x="137562" y="1292233"/>
                </a:lnTo>
                <a:lnTo>
                  <a:pt x="134423" y="1278066"/>
                </a:lnTo>
                <a:lnTo>
                  <a:pt x="114702" y="1245386"/>
                </a:lnTo>
                <a:lnTo>
                  <a:pt x="105204" y="1236693"/>
                </a:lnTo>
                <a:lnTo>
                  <a:pt x="105204" y="1236693"/>
                </a:lnTo>
                <a:lnTo>
                  <a:pt x="100616" y="1232185"/>
                </a:lnTo>
                <a:lnTo>
                  <a:pt x="99409" y="1216409"/>
                </a:lnTo>
                <a:lnTo>
                  <a:pt x="94257" y="1206267"/>
                </a:lnTo>
                <a:lnTo>
                  <a:pt x="81459" y="1193710"/>
                </a:lnTo>
                <a:lnTo>
                  <a:pt x="72846" y="1189041"/>
                </a:lnTo>
                <a:lnTo>
                  <a:pt x="69868" y="1184453"/>
                </a:lnTo>
                <a:lnTo>
                  <a:pt x="63187" y="1165618"/>
                </a:lnTo>
                <a:lnTo>
                  <a:pt x="63428" y="1156522"/>
                </a:lnTo>
                <a:lnTo>
                  <a:pt x="68097" y="1148714"/>
                </a:lnTo>
                <a:lnTo>
                  <a:pt x="79769" y="1139619"/>
                </a:lnTo>
                <a:lnTo>
                  <a:pt x="86047" y="1129074"/>
                </a:lnTo>
                <a:lnTo>
                  <a:pt x="326721" y="611987"/>
                </a:lnTo>
                <a:lnTo>
                  <a:pt x="312152" y="598545"/>
                </a:lnTo>
                <a:lnTo>
                  <a:pt x="313198" y="592266"/>
                </a:lnTo>
                <a:lnTo>
                  <a:pt x="311669" y="588403"/>
                </a:lnTo>
                <a:lnTo>
                  <a:pt x="300480" y="591220"/>
                </a:lnTo>
                <a:lnTo>
                  <a:pt x="293638" y="596130"/>
                </a:lnTo>
                <a:lnTo>
                  <a:pt x="278586" y="589852"/>
                </a:lnTo>
                <a:lnTo>
                  <a:pt x="269732" y="572385"/>
                </a:lnTo>
                <a:lnTo>
                  <a:pt x="248079" y="560713"/>
                </a:lnTo>
                <a:lnTo>
                  <a:pt x="237857" y="549927"/>
                </a:lnTo>
                <a:lnTo>
                  <a:pt x="237213" y="545098"/>
                </a:lnTo>
                <a:lnTo>
                  <a:pt x="226588" y="538497"/>
                </a:lnTo>
                <a:lnTo>
                  <a:pt x="215560" y="537290"/>
                </a:lnTo>
                <a:lnTo>
                  <a:pt x="197449" y="532058"/>
                </a:lnTo>
                <a:lnTo>
                  <a:pt x="178292" y="521513"/>
                </a:lnTo>
                <a:lnTo>
                  <a:pt x="163159" y="516120"/>
                </a:lnTo>
                <a:lnTo>
                  <a:pt x="152293" y="507346"/>
                </a:lnTo>
                <a:lnTo>
                  <a:pt x="147222" y="500102"/>
                </a:lnTo>
                <a:lnTo>
                  <a:pt x="110356" y="479657"/>
                </a:lnTo>
                <a:lnTo>
                  <a:pt x="73007" y="449312"/>
                </a:lnTo>
                <a:lnTo>
                  <a:pt x="70592" y="445770"/>
                </a:lnTo>
                <a:lnTo>
                  <a:pt x="70270" y="438284"/>
                </a:lnTo>
                <a:lnTo>
                  <a:pt x="65843" y="423554"/>
                </a:lnTo>
                <a:lnTo>
                  <a:pt x="51033" y="413653"/>
                </a:lnTo>
                <a:lnTo>
                  <a:pt x="45398" y="415183"/>
                </a:lnTo>
                <a:lnTo>
                  <a:pt x="42500" y="413573"/>
                </a:lnTo>
                <a:lnTo>
                  <a:pt x="27770" y="397635"/>
                </a:lnTo>
                <a:lnTo>
                  <a:pt x="28173" y="380651"/>
                </a:lnTo>
                <a:lnTo>
                  <a:pt x="30990" y="375097"/>
                </a:lnTo>
                <a:lnTo>
                  <a:pt x="29541" y="371797"/>
                </a:lnTo>
                <a:lnTo>
                  <a:pt x="15938" y="364955"/>
                </a:lnTo>
                <a:lnTo>
                  <a:pt x="14006" y="359482"/>
                </a:lnTo>
                <a:lnTo>
                  <a:pt x="12557" y="341210"/>
                </a:lnTo>
                <a:lnTo>
                  <a:pt x="16018" y="329538"/>
                </a:lnTo>
                <a:lnTo>
                  <a:pt x="12798" y="290419"/>
                </a:lnTo>
                <a:lnTo>
                  <a:pt x="12798" y="290419"/>
                </a:lnTo>
                <a:lnTo>
                  <a:pt x="0" y="153822"/>
                </a:lnTo>
                <a:lnTo>
                  <a:pt x="0" y="153822"/>
                </a:lnTo>
                <a:lnTo>
                  <a:pt x="6037" y="156398"/>
                </a:lnTo>
                <a:lnTo>
                  <a:pt x="9498" y="161066"/>
                </a:lnTo>
                <a:lnTo>
                  <a:pt x="9337" y="164930"/>
                </a:lnTo>
                <a:lnTo>
                  <a:pt x="12959" y="168150"/>
                </a:lnTo>
                <a:lnTo>
                  <a:pt x="20365" y="170404"/>
                </a:lnTo>
                <a:lnTo>
                  <a:pt x="31392" y="164689"/>
                </a:lnTo>
                <a:lnTo>
                  <a:pt x="35176" y="158169"/>
                </a:lnTo>
                <a:lnTo>
                  <a:pt x="56989" y="160020"/>
                </a:lnTo>
                <a:lnTo>
                  <a:pt x="63509" y="151568"/>
                </a:lnTo>
                <a:lnTo>
                  <a:pt x="59162" y="136999"/>
                </a:lnTo>
                <a:lnTo>
                  <a:pt x="73571" y="134101"/>
                </a:lnTo>
                <a:lnTo>
                  <a:pt x="84920" y="120981"/>
                </a:lnTo>
                <a:lnTo>
                  <a:pt x="106170" y="129111"/>
                </a:lnTo>
                <a:lnTo>
                  <a:pt x="121303" y="129352"/>
                </a:lnTo>
                <a:lnTo>
                  <a:pt x="125650" y="117117"/>
                </a:lnTo>
                <a:lnTo>
                  <a:pt x="152454" y="104077"/>
                </a:lnTo>
                <a:lnTo>
                  <a:pt x="168311" y="107217"/>
                </a:lnTo>
                <a:lnTo>
                  <a:pt x="177648" y="106331"/>
                </a:lnTo>
                <a:lnTo>
                  <a:pt x="181592" y="104319"/>
                </a:lnTo>
                <a:lnTo>
                  <a:pt x="191251" y="92406"/>
                </a:lnTo>
                <a:lnTo>
                  <a:pt x="194471" y="81137"/>
                </a:lnTo>
                <a:lnTo>
                  <a:pt x="206223" y="72283"/>
                </a:lnTo>
                <a:lnTo>
                  <a:pt x="213145" y="71397"/>
                </a:lnTo>
                <a:lnTo>
                  <a:pt x="218377" y="75100"/>
                </a:lnTo>
                <a:lnTo>
                  <a:pt x="235361" y="66004"/>
                </a:lnTo>
                <a:lnTo>
                  <a:pt x="238662" y="66890"/>
                </a:lnTo>
                <a:lnTo>
                  <a:pt x="241640" y="74858"/>
                </a:lnTo>
                <a:lnTo>
                  <a:pt x="247516" y="78481"/>
                </a:lnTo>
                <a:lnTo>
                  <a:pt x="263856" y="82344"/>
                </a:lnTo>
                <a:lnTo>
                  <a:pt x="276815" y="84357"/>
                </a:lnTo>
                <a:lnTo>
                  <a:pt x="281323" y="79527"/>
                </a:lnTo>
                <a:lnTo>
                  <a:pt x="294765" y="76388"/>
                </a:lnTo>
                <a:lnTo>
                  <a:pt x="301044" y="78642"/>
                </a:lnTo>
                <a:lnTo>
                  <a:pt x="307644" y="78561"/>
                </a:lnTo>
                <a:lnTo>
                  <a:pt x="314567" y="75824"/>
                </a:lnTo>
                <a:lnTo>
                  <a:pt x="332597" y="78239"/>
                </a:lnTo>
                <a:lnTo>
                  <a:pt x="370187" y="89347"/>
                </a:lnTo>
                <a:lnTo>
                  <a:pt x="377915" y="88220"/>
                </a:lnTo>
                <a:lnTo>
                  <a:pt x="385964" y="81217"/>
                </a:lnTo>
                <a:lnTo>
                  <a:pt x="385722" y="62865"/>
                </a:lnTo>
                <a:lnTo>
                  <a:pt x="369060" y="42742"/>
                </a:lnTo>
                <a:lnTo>
                  <a:pt x="359079" y="37671"/>
                </a:lnTo>
                <a:lnTo>
                  <a:pt x="363023" y="24148"/>
                </a:lnTo>
                <a:lnTo>
                  <a:pt x="373568" y="12476"/>
                </a:lnTo>
                <a:lnTo>
                  <a:pt x="375822" y="3542"/>
                </a:lnTo>
                <a:lnTo>
                  <a:pt x="378317" y="2173"/>
                </a:lnTo>
                <a:lnTo>
                  <a:pt x="384032" y="3703"/>
                </a:lnTo>
                <a:lnTo>
                  <a:pt x="390713" y="9820"/>
                </a:lnTo>
                <a:lnTo>
                  <a:pt x="409629" y="18755"/>
                </a:lnTo>
                <a:lnTo>
                  <a:pt x="503162" y="0"/>
                </a:lnTo>
                <a:lnTo>
                  <a:pt x="515799" y="13603"/>
                </a:lnTo>
                <a:lnTo>
                  <a:pt x="524009" y="14086"/>
                </a:lnTo>
                <a:lnTo>
                  <a:pt x="527551" y="11752"/>
                </a:lnTo>
                <a:lnTo>
                  <a:pt x="527551" y="11752"/>
                </a:lnTo>
                <a:lnTo>
                  <a:pt x="532541" y="16340"/>
                </a:lnTo>
                <a:lnTo>
                  <a:pt x="535520" y="34853"/>
                </a:lnTo>
                <a:lnTo>
                  <a:pt x="530529" y="45318"/>
                </a:lnTo>
                <a:lnTo>
                  <a:pt x="528517" y="81861"/>
                </a:lnTo>
                <a:lnTo>
                  <a:pt x="530449" y="93452"/>
                </a:lnTo>
                <a:lnTo>
                  <a:pt x="532944" y="97799"/>
                </a:lnTo>
                <a:lnTo>
                  <a:pt x="542362" y="97960"/>
                </a:lnTo>
                <a:lnTo>
                  <a:pt x="551055" y="95626"/>
                </a:lnTo>
                <a:lnTo>
                  <a:pt x="578342" y="98604"/>
                </a:lnTo>
                <a:lnTo>
                  <a:pt x="588726" y="102548"/>
                </a:lnTo>
                <a:lnTo>
                  <a:pt x="604261" y="111000"/>
                </a:lnTo>
                <a:lnTo>
                  <a:pt x="609654" y="117439"/>
                </a:lnTo>
                <a:lnTo>
                  <a:pt x="613598" y="127742"/>
                </a:lnTo>
                <a:lnTo>
                  <a:pt x="623177" y="128708"/>
                </a:lnTo>
                <a:lnTo>
                  <a:pt x="632353" y="135470"/>
                </a:lnTo>
                <a:lnTo>
                  <a:pt x="638792" y="143358"/>
                </a:lnTo>
                <a:lnTo>
                  <a:pt x="645554" y="145531"/>
                </a:lnTo>
                <a:lnTo>
                  <a:pt x="656259" y="144404"/>
                </a:lnTo>
                <a:lnTo>
                  <a:pt x="659318" y="141024"/>
                </a:lnTo>
                <a:lnTo>
                  <a:pt x="666884" y="139897"/>
                </a:lnTo>
                <a:lnTo>
                  <a:pt x="689744" y="161308"/>
                </a:lnTo>
                <a:lnTo>
                  <a:pt x="695218" y="161066"/>
                </a:lnTo>
                <a:lnTo>
                  <a:pt x="699162" y="170565"/>
                </a:lnTo>
                <a:lnTo>
                  <a:pt x="693688" y="172416"/>
                </a:lnTo>
                <a:lnTo>
                  <a:pt x="692159" y="178211"/>
                </a:lnTo>
                <a:lnTo>
                  <a:pt x="698276" y="200991"/>
                </a:lnTo>
                <a:lnTo>
                  <a:pt x="714536" y="219182"/>
                </a:lnTo>
                <a:lnTo>
                  <a:pt x="735223" y="225058"/>
                </a:lnTo>
                <a:lnTo>
                  <a:pt x="736591" y="227715"/>
                </a:lnTo>
                <a:lnTo>
                  <a:pt x="733130" y="252989"/>
                </a:lnTo>
                <a:lnTo>
                  <a:pt x="734659" y="269973"/>
                </a:lnTo>
                <a:lnTo>
                  <a:pt x="740052" y="282128"/>
                </a:lnTo>
                <a:lnTo>
                  <a:pt x="745043" y="286635"/>
                </a:lnTo>
                <a:lnTo>
                  <a:pt x="749792" y="301205"/>
                </a:lnTo>
                <a:lnTo>
                  <a:pt x="748745" y="313923"/>
                </a:lnTo>
                <a:lnTo>
                  <a:pt x="760819" y="341934"/>
                </a:lnTo>
                <a:lnTo>
                  <a:pt x="767420" y="343463"/>
                </a:lnTo>
                <a:lnTo>
                  <a:pt x="773698" y="340566"/>
                </a:lnTo>
                <a:lnTo>
                  <a:pt x="797283" y="366967"/>
                </a:lnTo>
                <a:lnTo>
                  <a:pt x="796639" y="386527"/>
                </a:lnTo>
                <a:lnTo>
                  <a:pt x="799939" y="394094"/>
                </a:lnTo>
                <a:lnTo>
                  <a:pt x="807586" y="395623"/>
                </a:lnTo>
                <a:lnTo>
                  <a:pt x="810242" y="399406"/>
                </a:lnTo>
                <a:lnTo>
                  <a:pt x="812737" y="412124"/>
                </a:lnTo>
                <a:lnTo>
                  <a:pt x="811047" y="417678"/>
                </a:lnTo>
                <a:lnTo>
                  <a:pt x="811932" y="428142"/>
                </a:lnTo>
                <a:lnTo>
                  <a:pt x="826985" y="439331"/>
                </a:lnTo>
                <a:lnTo>
                  <a:pt x="830446" y="451405"/>
                </a:lnTo>
                <a:lnTo>
                  <a:pt x="842117" y="459695"/>
                </a:lnTo>
                <a:lnTo>
                  <a:pt x="864575" y="465168"/>
                </a:lnTo>
                <a:lnTo>
                  <a:pt x="875039" y="464202"/>
                </a:lnTo>
                <a:lnTo>
                  <a:pt x="881237" y="461466"/>
                </a:lnTo>
                <a:lnTo>
                  <a:pt x="888803" y="461949"/>
                </a:lnTo>
                <a:lnTo>
                  <a:pt x="888803" y="461949"/>
                </a:lnTo>
                <a:lnTo>
                  <a:pt x="884537" y="467905"/>
                </a:lnTo>
                <a:lnTo>
                  <a:pt x="886871" y="480703"/>
                </a:lnTo>
                <a:lnTo>
                  <a:pt x="885503" y="484969"/>
                </a:lnTo>
                <a:lnTo>
                  <a:pt x="875119" y="493904"/>
                </a:lnTo>
                <a:lnTo>
                  <a:pt x="863931" y="495272"/>
                </a:lnTo>
                <a:lnTo>
                  <a:pt x="859906" y="493824"/>
                </a:lnTo>
                <a:lnTo>
                  <a:pt x="853145" y="487465"/>
                </a:lnTo>
                <a:lnTo>
                  <a:pt x="847832" y="486257"/>
                </a:lnTo>
                <a:lnTo>
                  <a:pt x="820626" y="498975"/>
                </a:lnTo>
                <a:lnTo>
                  <a:pt x="817648" y="503322"/>
                </a:lnTo>
                <a:lnTo>
                  <a:pt x="804769" y="509117"/>
                </a:lnTo>
                <a:lnTo>
                  <a:pt x="799698" y="508956"/>
                </a:lnTo>
                <a:lnTo>
                  <a:pt x="787221" y="513705"/>
                </a:lnTo>
                <a:lnTo>
                  <a:pt x="787543" y="518374"/>
                </a:lnTo>
                <a:lnTo>
                  <a:pt x="839542" y="509842"/>
                </a:lnTo>
                <a:lnTo>
                  <a:pt x="846625" y="515154"/>
                </a:lnTo>
                <a:lnTo>
                  <a:pt x="847671" y="518857"/>
                </a:lnTo>
                <a:lnTo>
                  <a:pt x="847671" y="524169"/>
                </a:lnTo>
                <a:lnTo>
                  <a:pt x="842681" y="528194"/>
                </a:lnTo>
                <a:lnTo>
                  <a:pt x="845095" y="531092"/>
                </a:lnTo>
                <a:lnTo>
                  <a:pt x="850167" y="529482"/>
                </a:lnTo>
                <a:lnTo>
                  <a:pt x="857089" y="521433"/>
                </a:lnTo>
                <a:lnTo>
                  <a:pt x="865299" y="521352"/>
                </a:lnTo>
                <a:lnTo>
                  <a:pt x="869565" y="519179"/>
                </a:lnTo>
                <a:lnTo>
                  <a:pt x="874395" y="520145"/>
                </a:lnTo>
                <a:lnTo>
                  <a:pt x="883008" y="516764"/>
                </a:lnTo>
                <a:lnTo>
                  <a:pt x="892184" y="512176"/>
                </a:lnTo>
                <a:lnTo>
                  <a:pt x="918586" y="493341"/>
                </a:lnTo>
                <a:lnTo>
                  <a:pt x="930660" y="490523"/>
                </a:lnTo>
                <a:lnTo>
                  <a:pt x="945470" y="484003"/>
                </a:lnTo>
                <a:lnTo>
                  <a:pt x="970906" y="469193"/>
                </a:lnTo>
                <a:lnTo>
                  <a:pt x="975253" y="461144"/>
                </a:lnTo>
                <a:lnTo>
                  <a:pt x="980646" y="456959"/>
                </a:lnTo>
                <a:lnTo>
                  <a:pt x="997469" y="448829"/>
                </a:lnTo>
                <a:lnTo>
                  <a:pt x="1002781" y="443033"/>
                </a:lnTo>
                <a:lnTo>
                  <a:pt x="1000769" y="437640"/>
                </a:lnTo>
                <a:lnTo>
                  <a:pt x="1002459" y="434340"/>
                </a:lnTo>
                <a:lnTo>
                  <a:pt x="1011555" y="432086"/>
                </a:lnTo>
                <a:lnTo>
                  <a:pt x="1020329" y="432569"/>
                </a:lnTo>
                <a:lnTo>
                  <a:pt x="1023629" y="434259"/>
                </a:lnTo>
                <a:lnTo>
                  <a:pt x="1026688" y="464846"/>
                </a:lnTo>
                <a:lnTo>
                  <a:pt x="1022502" y="485613"/>
                </a:lnTo>
                <a:lnTo>
                  <a:pt x="1025158" y="498653"/>
                </a:lnTo>
                <a:lnTo>
                  <a:pt x="1031678" y="511532"/>
                </a:lnTo>
                <a:lnTo>
                  <a:pt x="1042223" y="522399"/>
                </a:lnTo>
                <a:lnTo>
                  <a:pt x="1044638" y="535599"/>
                </a:lnTo>
                <a:lnTo>
                  <a:pt x="1043672" y="539383"/>
                </a:lnTo>
                <a:lnTo>
                  <a:pt x="1028861" y="554193"/>
                </a:lnTo>
                <a:lnTo>
                  <a:pt x="1025078" y="555240"/>
                </a:lnTo>
                <a:lnTo>
                  <a:pt x="1018075" y="551054"/>
                </a:lnTo>
                <a:lnTo>
                  <a:pt x="1003425" y="546868"/>
                </a:lnTo>
                <a:lnTo>
                  <a:pt x="993283" y="544373"/>
                </a:lnTo>
                <a:lnTo>
                  <a:pt x="985797" y="545500"/>
                </a:lnTo>
                <a:lnTo>
                  <a:pt x="968652" y="537129"/>
                </a:lnTo>
                <a:lnTo>
                  <a:pt x="966560" y="528114"/>
                </a:lnTo>
                <a:lnTo>
                  <a:pt x="959476" y="523847"/>
                </a:lnTo>
                <a:lnTo>
                  <a:pt x="941124" y="554596"/>
                </a:lnTo>
                <a:lnTo>
                  <a:pt x="936214" y="573673"/>
                </a:lnTo>
                <a:lnTo>
                  <a:pt x="941687" y="597579"/>
                </a:lnTo>
                <a:lnTo>
                  <a:pt x="945551" y="602730"/>
                </a:lnTo>
                <a:lnTo>
                  <a:pt x="952956" y="607721"/>
                </a:lnTo>
                <a:lnTo>
                  <a:pt x="944826" y="598545"/>
                </a:lnTo>
                <a:lnTo>
                  <a:pt x="941365" y="576892"/>
                </a:lnTo>
                <a:lnTo>
                  <a:pt x="942331" y="572707"/>
                </a:lnTo>
                <a:lnTo>
                  <a:pt x="963018" y="538739"/>
                </a:lnTo>
                <a:lnTo>
                  <a:pt x="981612" y="548237"/>
                </a:lnTo>
                <a:lnTo>
                  <a:pt x="982497" y="551859"/>
                </a:lnTo>
                <a:lnTo>
                  <a:pt x="1002862" y="571580"/>
                </a:lnTo>
                <a:lnTo>
                  <a:pt x="1000849" y="587839"/>
                </a:lnTo>
                <a:lnTo>
                  <a:pt x="994893" y="592266"/>
                </a:lnTo>
                <a:lnTo>
                  <a:pt x="998113" y="611021"/>
                </a:lnTo>
                <a:lnTo>
                  <a:pt x="1002298" y="620117"/>
                </a:lnTo>
                <a:lnTo>
                  <a:pt x="1011314" y="626154"/>
                </a:lnTo>
                <a:lnTo>
                  <a:pt x="1017270" y="627361"/>
                </a:lnTo>
                <a:lnTo>
                  <a:pt x="1021456" y="631306"/>
                </a:lnTo>
                <a:lnTo>
                  <a:pt x="1018719" y="626154"/>
                </a:lnTo>
                <a:lnTo>
                  <a:pt x="1012521" y="624222"/>
                </a:lnTo>
                <a:lnTo>
                  <a:pt x="1002862" y="615851"/>
                </a:lnTo>
                <a:lnTo>
                  <a:pt x="1001091" y="610377"/>
                </a:lnTo>
                <a:lnTo>
                  <a:pt x="1003828" y="576570"/>
                </a:lnTo>
                <a:lnTo>
                  <a:pt x="1010428" y="566992"/>
                </a:lnTo>
                <a:lnTo>
                  <a:pt x="1021938" y="572868"/>
                </a:lnTo>
                <a:lnTo>
                  <a:pt x="1028620" y="582527"/>
                </a:lnTo>
                <a:lnTo>
                  <a:pt x="1027895" y="588886"/>
                </a:lnTo>
                <a:lnTo>
                  <a:pt x="1037554" y="595808"/>
                </a:lnTo>
                <a:lnTo>
                  <a:pt x="1039566" y="593474"/>
                </a:lnTo>
                <a:lnTo>
                  <a:pt x="1031517" y="583332"/>
                </a:lnTo>
                <a:lnTo>
                  <a:pt x="1024112" y="566428"/>
                </a:lnTo>
                <a:lnTo>
                  <a:pt x="1024112" y="562886"/>
                </a:lnTo>
                <a:lnTo>
                  <a:pt x="1042303" y="544212"/>
                </a:lnTo>
                <a:lnTo>
                  <a:pt x="1055343" y="544937"/>
                </a:lnTo>
                <a:lnTo>
                  <a:pt x="1070878" y="550088"/>
                </a:lnTo>
                <a:lnTo>
                  <a:pt x="1073615" y="554596"/>
                </a:lnTo>
                <a:lnTo>
                  <a:pt x="1068705" y="559345"/>
                </a:lnTo>
                <a:lnTo>
                  <a:pt x="1071281" y="561599"/>
                </a:lnTo>
                <a:lnTo>
                  <a:pt x="1075144" y="561840"/>
                </a:lnTo>
                <a:lnTo>
                  <a:pt x="1083435" y="560472"/>
                </a:lnTo>
                <a:lnTo>
                  <a:pt x="1094141" y="553227"/>
                </a:lnTo>
                <a:lnTo>
                  <a:pt x="1127062" y="545500"/>
                </a:lnTo>
                <a:lnTo>
                  <a:pt x="1133260" y="547110"/>
                </a:lnTo>
                <a:lnTo>
                  <a:pt x="1147266" y="555642"/>
                </a:lnTo>
                <a:lnTo>
                  <a:pt x="1172782" y="552261"/>
                </a:lnTo>
                <a:lnTo>
                  <a:pt x="1181395" y="548961"/>
                </a:lnTo>
                <a:lnTo>
                  <a:pt x="1189605" y="540831"/>
                </a:lnTo>
                <a:lnTo>
                  <a:pt x="1197494" y="536082"/>
                </a:lnTo>
                <a:lnTo>
                  <a:pt x="1211500" y="531977"/>
                </a:lnTo>
                <a:lnTo>
                  <a:pt x="1217697" y="532541"/>
                </a:lnTo>
                <a:lnTo>
                  <a:pt x="1218180" y="538578"/>
                </a:lnTo>
                <a:lnTo>
                  <a:pt x="1201760" y="570936"/>
                </a:lnTo>
                <a:lnTo>
                  <a:pt x="1199828" y="583010"/>
                </a:lnTo>
                <a:lnTo>
                  <a:pt x="1196125" y="591622"/>
                </a:lnTo>
                <a:lnTo>
                  <a:pt x="1189444" y="599913"/>
                </a:lnTo>
                <a:lnTo>
                  <a:pt x="1189364" y="606997"/>
                </a:lnTo>
                <a:lnTo>
                  <a:pt x="1194032" y="618427"/>
                </a:lnTo>
                <a:lnTo>
                  <a:pt x="1191457" y="638308"/>
                </a:lnTo>
                <a:lnTo>
                  <a:pt x="1198540" y="628730"/>
                </a:lnTo>
                <a:lnTo>
                  <a:pt x="1198621" y="617461"/>
                </a:lnTo>
                <a:lnTo>
                  <a:pt x="1211017" y="593313"/>
                </a:lnTo>
                <a:lnTo>
                  <a:pt x="1220112" y="567636"/>
                </a:lnTo>
                <a:lnTo>
                  <a:pt x="1229128" y="555079"/>
                </a:lnTo>
                <a:lnTo>
                  <a:pt x="1231301" y="552905"/>
                </a:lnTo>
                <a:lnTo>
                  <a:pt x="1237418" y="552503"/>
                </a:lnTo>
                <a:lnTo>
                  <a:pt x="1242087" y="549686"/>
                </a:lnTo>
                <a:lnTo>
                  <a:pt x="1256737" y="547834"/>
                </a:lnTo>
                <a:lnTo>
                  <a:pt x="1263820" y="536968"/>
                </a:lnTo>
                <a:lnTo>
                  <a:pt x="1275974" y="523364"/>
                </a:lnTo>
                <a:lnTo>
                  <a:pt x="1286921" y="505173"/>
                </a:lnTo>
                <a:lnTo>
                  <a:pt x="1291107" y="501470"/>
                </a:lnTo>
                <a:lnTo>
                  <a:pt x="1297466" y="505415"/>
                </a:lnTo>
                <a:lnTo>
                  <a:pt x="1302457" y="501712"/>
                </a:lnTo>
                <a:lnTo>
                  <a:pt x="1315496" y="520547"/>
                </a:lnTo>
                <a:lnTo>
                  <a:pt x="1325075" y="525296"/>
                </a:lnTo>
                <a:lnTo>
                  <a:pt x="1324673" y="519340"/>
                </a:lnTo>
                <a:lnTo>
                  <a:pt x="1321855" y="513303"/>
                </a:lnTo>
                <a:lnTo>
                  <a:pt x="1326846" y="505173"/>
                </a:lnTo>
                <a:lnTo>
                  <a:pt x="1355099" y="501068"/>
                </a:lnTo>
                <a:lnTo>
                  <a:pt x="1346808" y="498492"/>
                </a:lnTo>
                <a:lnTo>
                  <a:pt x="1318555" y="502195"/>
                </a:lnTo>
                <a:lnTo>
                  <a:pt x="1316060" y="500504"/>
                </a:lnTo>
                <a:lnTo>
                  <a:pt x="1318394" y="480945"/>
                </a:lnTo>
                <a:lnTo>
                  <a:pt x="1322499" y="478610"/>
                </a:lnTo>
                <a:lnTo>
                  <a:pt x="1327892" y="481669"/>
                </a:lnTo>
                <a:lnTo>
                  <a:pt x="1336103" y="482554"/>
                </a:lnTo>
                <a:lnTo>
                  <a:pt x="1344715" y="457602"/>
                </a:lnTo>
                <a:lnTo>
                  <a:pt x="1339242" y="446414"/>
                </a:lnTo>
                <a:lnTo>
                  <a:pt x="1339483" y="440940"/>
                </a:lnTo>
                <a:lnTo>
                  <a:pt x="1348901" y="426371"/>
                </a:lnTo>
                <a:lnTo>
                  <a:pt x="1371761" y="406409"/>
                </a:lnTo>
                <a:lnTo>
                  <a:pt x="1374659" y="405765"/>
                </a:lnTo>
                <a:lnTo>
                  <a:pt x="1383594" y="414941"/>
                </a:lnTo>
                <a:lnTo>
                  <a:pt x="1407178" y="398118"/>
                </a:lnTo>
                <a:lnTo>
                  <a:pt x="1410881" y="397555"/>
                </a:lnTo>
                <a:lnTo>
                  <a:pt x="1414100" y="401177"/>
                </a:lnTo>
                <a:lnTo>
                  <a:pt x="1414905" y="405765"/>
                </a:lnTo>
                <a:lnTo>
                  <a:pt x="1412329" y="411158"/>
                </a:lnTo>
                <a:lnTo>
                  <a:pt x="1420942" y="409870"/>
                </a:lnTo>
                <a:lnTo>
                  <a:pt x="1427462" y="405202"/>
                </a:lnTo>
                <a:lnTo>
                  <a:pt x="1430360" y="398923"/>
                </a:lnTo>
                <a:lnTo>
                  <a:pt x="1435431" y="397394"/>
                </a:lnTo>
                <a:lnTo>
                  <a:pt x="1437685" y="398601"/>
                </a:lnTo>
                <a:lnTo>
                  <a:pt x="1443641" y="409790"/>
                </a:lnTo>
                <a:lnTo>
                  <a:pt x="1454347" y="419449"/>
                </a:lnTo>
                <a:lnTo>
                  <a:pt x="1455957" y="414941"/>
                </a:lnTo>
                <a:lnTo>
                  <a:pt x="1455071" y="411882"/>
                </a:lnTo>
                <a:lnTo>
                  <a:pt x="1447344" y="407938"/>
                </a:lnTo>
                <a:lnTo>
                  <a:pt x="1446217" y="405604"/>
                </a:lnTo>
                <a:lnTo>
                  <a:pt x="1445171" y="395945"/>
                </a:lnTo>
                <a:lnTo>
                  <a:pt x="1446539" y="392564"/>
                </a:lnTo>
                <a:lnTo>
                  <a:pt x="1450081" y="391035"/>
                </a:lnTo>
                <a:lnTo>
                  <a:pt x="1468433" y="393128"/>
                </a:lnTo>
                <a:lnTo>
                  <a:pt x="1477931" y="398360"/>
                </a:lnTo>
                <a:lnTo>
                  <a:pt x="1482922" y="406570"/>
                </a:lnTo>
                <a:lnTo>
                  <a:pt x="1496042" y="412285"/>
                </a:lnTo>
                <a:lnTo>
                  <a:pt x="1509323" y="406007"/>
                </a:lnTo>
                <a:lnTo>
                  <a:pt x="1513590" y="423232"/>
                </a:lnTo>
                <a:lnTo>
                  <a:pt x="1509565" y="425727"/>
                </a:lnTo>
                <a:lnTo>
                  <a:pt x="1509323" y="430476"/>
                </a:lnTo>
                <a:lnTo>
                  <a:pt x="1516729" y="426291"/>
                </a:lnTo>
                <a:lnTo>
                  <a:pt x="1526066" y="407375"/>
                </a:lnTo>
                <a:lnTo>
                  <a:pt x="1529125" y="409226"/>
                </a:lnTo>
                <a:lnTo>
                  <a:pt x="1527273" y="419932"/>
                </a:lnTo>
                <a:lnTo>
                  <a:pt x="1530574" y="423473"/>
                </a:lnTo>
                <a:lnTo>
                  <a:pt x="1550777" y="421381"/>
                </a:lnTo>
                <a:lnTo>
                  <a:pt x="1554400" y="426613"/>
                </a:lnTo>
                <a:lnTo>
                  <a:pt x="1558102" y="440136"/>
                </a:lnTo>
                <a:lnTo>
                  <a:pt x="1553273" y="447782"/>
                </a:lnTo>
                <a:lnTo>
                  <a:pt x="1560115" y="443758"/>
                </a:lnTo>
                <a:lnTo>
                  <a:pt x="1562207" y="446736"/>
                </a:lnTo>
                <a:lnTo>
                  <a:pt x="1577420" y="447863"/>
                </a:lnTo>
                <a:lnTo>
                  <a:pt x="1605834" y="437882"/>
                </a:lnTo>
                <a:lnTo>
                  <a:pt x="1603339" y="450600"/>
                </a:lnTo>
                <a:lnTo>
                  <a:pt x="1597302" y="465329"/>
                </a:lnTo>
                <a:lnTo>
                  <a:pt x="1609135" y="461386"/>
                </a:lnTo>
                <a:lnTo>
                  <a:pt x="1613884" y="456395"/>
                </a:lnTo>
                <a:lnTo>
                  <a:pt x="1618955" y="469434"/>
                </a:lnTo>
                <a:lnTo>
                  <a:pt x="1618955" y="469434"/>
                </a:lnTo>
                <a:lnTo>
                  <a:pt x="1612757" y="473056"/>
                </a:lnTo>
                <a:lnTo>
                  <a:pt x="1608974" y="481347"/>
                </a:lnTo>
                <a:lnTo>
                  <a:pt x="1610262" y="492455"/>
                </a:lnTo>
                <a:lnTo>
                  <a:pt x="1604547" y="527792"/>
                </a:lnTo>
                <a:lnTo>
                  <a:pt x="1599958" y="533748"/>
                </a:lnTo>
                <a:lnTo>
                  <a:pt x="1590782" y="534955"/>
                </a:lnTo>
                <a:lnTo>
                  <a:pt x="1590380" y="539946"/>
                </a:lnTo>
                <a:lnTo>
                  <a:pt x="1592553" y="543890"/>
                </a:lnTo>
                <a:lnTo>
                  <a:pt x="1600522" y="542602"/>
                </a:lnTo>
                <a:lnTo>
                  <a:pt x="1603983" y="546868"/>
                </a:lnTo>
                <a:lnTo>
                  <a:pt x="1603339" y="559828"/>
                </a:lnTo>
                <a:lnTo>
                  <a:pt x="1596095" y="584137"/>
                </a:lnTo>
                <a:lnTo>
                  <a:pt x="1593197" y="589852"/>
                </a:lnTo>
                <a:lnTo>
                  <a:pt x="1579191" y="602489"/>
                </a:lnTo>
                <a:lnTo>
                  <a:pt x="1575167" y="621646"/>
                </a:lnTo>
                <a:lnTo>
                  <a:pt x="1576213" y="634847"/>
                </a:lnTo>
                <a:lnTo>
                  <a:pt x="1546592" y="659720"/>
                </a:lnTo>
                <a:lnTo>
                  <a:pt x="1554963" y="672437"/>
                </a:lnTo>
                <a:lnTo>
                  <a:pt x="1548604" y="678957"/>
                </a:lnTo>
                <a:lnTo>
                  <a:pt x="1550053" y="693607"/>
                </a:lnTo>
                <a:lnTo>
                  <a:pt x="1546350" y="703910"/>
                </a:lnTo>
                <a:lnTo>
                  <a:pt x="1539669" y="715582"/>
                </a:lnTo>
                <a:lnTo>
                  <a:pt x="1527756" y="729748"/>
                </a:lnTo>
                <a:lnTo>
                  <a:pt x="1511980" y="742144"/>
                </a:lnTo>
                <a:lnTo>
                  <a:pt x="1499101" y="779895"/>
                </a:lnTo>
                <a:lnTo>
                  <a:pt x="1496767" y="795189"/>
                </a:lnTo>
                <a:lnTo>
                  <a:pt x="1492983" y="804929"/>
                </a:lnTo>
                <a:lnTo>
                  <a:pt x="1473343" y="823603"/>
                </a:lnTo>
                <a:lnTo>
                  <a:pt x="1464328" y="827306"/>
                </a:lnTo>
                <a:lnTo>
                  <a:pt x="1459337" y="850488"/>
                </a:lnTo>
                <a:lnTo>
                  <a:pt x="1446861" y="859905"/>
                </a:lnTo>
                <a:lnTo>
                  <a:pt x="1443400" y="869162"/>
                </a:lnTo>
                <a:lnTo>
                  <a:pt x="1430923" y="886629"/>
                </a:lnTo>
                <a:lnTo>
                  <a:pt x="1421506" y="894035"/>
                </a:lnTo>
                <a:lnTo>
                  <a:pt x="1402590" y="892183"/>
                </a:lnTo>
                <a:lnTo>
                  <a:pt x="1284185" y="987406"/>
                </a:lnTo>
                <a:lnTo>
                  <a:pt x="1288129" y="988050"/>
                </a:lnTo>
                <a:lnTo>
                  <a:pt x="1288129" y="988050"/>
                </a:lnTo>
                <a:lnTo>
                  <a:pt x="1306562" y="994570"/>
                </a:lnTo>
                <a:lnTo>
                  <a:pt x="1321614" y="992638"/>
                </a:lnTo>
                <a:lnTo>
                  <a:pt x="1331998" y="993604"/>
                </a:lnTo>
                <a:lnTo>
                  <a:pt x="1340208" y="1006966"/>
                </a:lnTo>
                <a:lnTo>
                  <a:pt x="1343347" y="1009461"/>
                </a:lnTo>
                <a:lnTo>
                  <a:pt x="1350350" y="1010588"/>
                </a:lnTo>
                <a:lnTo>
                  <a:pt x="1360492" y="1020006"/>
                </a:lnTo>
                <a:lnTo>
                  <a:pt x="1360170" y="1025077"/>
                </a:lnTo>
                <a:lnTo>
                  <a:pt x="1357192" y="1030470"/>
                </a:lnTo>
                <a:lnTo>
                  <a:pt x="1351396" y="1033448"/>
                </a:lnTo>
                <a:lnTo>
                  <a:pt x="1343589" y="1034012"/>
                </a:lnTo>
                <a:lnTo>
                  <a:pt x="1341254" y="1036266"/>
                </a:lnTo>
                <a:lnTo>
                  <a:pt x="1341979" y="1047615"/>
                </a:lnTo>
                <a:lnTo>
                  <a:pt x="1350108" y="1058401"/>
                </a:lnTo>
                <a:lnTo>
                  <a:pt x="1342703" y="1080537"/>
                </a:lnTo>
                <a:lnTo>
                  <a:pt x="1337552" y="1084400"/>
                </a:lnTo>
                <a:lnTo>
                  <a:pt x="1325799" y="1088103"/>
                </a:lnTo>
                <a:lnTo>
                  <a:pt x="1323787" y="1091806"/>
                </a:lnTo>
                <a:lnTo>
                  <a:pt x="1326121" y="1101465"/>
                </a:lnTo>
                <a:lnTo>
                  <a:pt x="1324592" y="1112251"/>
                </a:lnTo>
                <a:lnTo>
                  <a:pt x="1314128" y="1113458"/>
                </a:lnTo>
                <a:lnTo>
                  <a:pt x="1301974" y="1124244"/>
                </a:lnTo>
                <a:lnTo>
                  <a:pt x="1295132" y="1134467"/>
                </a:lnTo>
                <a:lnTo>
                  <a:pt x="1296339" y="1146621"/>
                </a:lnTo>
                <a:lnTo>
                  <a:pt x="1294407" y="1150646"/>
                </a:lnTo>
                <a:lnTo>
                  <a:pt x="1274284" y="1160305"/>
                </a:lnTo>
                <a:lnTo>
                  <a:pt x="1246836" y="1169481"/>
                </a:lnTo>
                <a:lnTo>
                  <a:pt x="1226954" y="1183809"/>
                </a:lnTo>
                <a:lnTo>
                  <a:pt x="1225425" y="1186626"/>
                </a:lnTo>
                <a:lnTo>
                  <a:pt x="1228886" y="1204254"/>
                </a:lnTo>
                <a:lnTo>
                  <a:pt x="1229369" y="1225746"/>
                </a:lnTo>
                <a:lnTo>
                  <a:pt x="1219066" y="1242650"/>
                </a:lnTo>
                <a:lnTo>
                  <a:pt x="1207716" y="1256172"/>
                </a:lnTo>
                <a:lnTo>
                  <a:pt x="1206509" y="1260760"/>
                </a:lnTo>
                <a:lnTo>
                  <a:pt x="1207877" y="1267844"/>
                </a:lnTo>
                <a:lnTo>
                  <a:pt x="1212626" y="1275571"/>
                </a:lnTo>
                <a:lnTo>
                  <a:pt x="1226069" y="1289577"/>
                </a:lnTo>
                <a:lnTo>
                  <a:pt x="1232106" y="1292153"/>
                </a:lnTo>
                <a:lnTo>
                  <a:pt x="1233313" y="1294567"/>
                </a:lnTo>
                <a:lnTo>
                  <a:pt x="1228001" y="1327087"/>
                </a:lnTo>
                <a:lnTo>
                  <a:pt x="1213834" y="1368541"/>
                </a:lnTo>
                <a:lnTo>
                  <a:pt x="1205141" y="1375060"/>
                </a:lnTo>
                <a:lnTo>
                  <a:pt x="1191457" y="1401140"/>
                </a:lnTo>
                <a:lnTo>
                  <a:pt x="1190008" y="1409109"/>
                </a:lnTo>
                <a:lnTo>
                  <a:pt x="1182441" y="1421505"/>
                </a:lnTo>
                <a:lnTo>
                  <a:pt x="1176485" y="1428347"/>
                </a:lnTo>
                <a:lnTo>
                  <a:pt x="1168033" y="1429635"/>
                </a:lnTo>
                <a:lnTo>
                  <a:pt x="1157006" y="1437040"/>
                </a:lnTo>
                <a:lnTo>
                  <a:pt x="1148715" y="1452495"/>
                </a:lnTo>
                <a:lnTo>
                  <a:pt x="1138975" y="1466017"/>
                </a:lnTo>
                <a:lnTo>
                  <a:pt x="1129477" y="1474791"/>
                </a:lnTo>
                <a:lnTo>
                  <a:pt x="1120221" y="1487509"/>
                </a:lnTo>
                <a:lnTo>
                  <a:pt x="1111125" y="1523409"/>
                </a:lnTo>
                <a:lnTo>
                  <a:pt x="1098246" y="1552869"/>
                </a:lnTo>
                <a:close/>
                <a:moveTo>
                  <a:pt x="1268569" y="503966"/>
                </a:moveTo>
                <a:lnTo>
                  <a:pt x="1232186" y="519742"/>
                </a:lnTo>
                <a:lnTo>
                  <a:pt x="1204899" y="523928"/>
                </a:lnTo>
                <a:lnTo>
                  <a:pt x="1188640" y="521433"/>
                </a:lnTo>
                <a:lnTo>
                  <a:pt x="1183407" y="530528"/>
                </a:lnTo>
                <a:lnTo>
                  <a:pt x="1168597" y="540107"/>
                </a:lnTo>
                <a:lnTo>
                  <a:pt x="1162801" y="535197"/>
                </a:lnTo>
                <a:lnTo>
                  <a:pt x="1157891" y="522881"/>
                </a:lnTo>
                <a:lnTo>
                  <a:pt x="1156040" y="525135"/>
                </a:lnTo>
                <a:lnTo>
                  <a:pt x="1159421" y="535036"/>
                </a:lnTo>
                <a:lnTo>
                  <a:pt x="1156684" y="541556"/>
                </a:lnTo>
                <a:lnTo>
                  <a:pt x="1150969" y="544856"/>
                </a:lnTo>
                <a:lnTo>
                  <a:pt x="1120623" y="531655"/>
                </a:lnTo>
                <a:lnTo>
                  <a:pt x="1114184" y="537451"/>
                </a:lnTo>
                <a:lnTo>
                  <a:pt x="1080457" y="547593"/>
                </a:lnTo>
                <a:lnTo>
                  <a:pt x="1054699" y="543005"/>
                </a:lnTo>
                <a:lnTo>
                  <a:pt x="1048179" y="538095"/>
                </a:lnTo>
                <a:lnTo>
                  <a:pt x="1046248" y="523203"/>
                </a:lnTo>
                <a:lnTo>
                  <a:pt x="1044396" y="519903"/>
                </a:lnTo>
                <a:lnTo>
                  <a:pt x="1035461" y="511693"/>
                </a:lnTo>
                <a:lnTo>
                  <a:pt x="1026929" y="498814"/>
                </a:lnTo>
                <a:lnTo>
                  <a:pt x="1025239" y="484486"/>
                </a:lnTo>
                <a:lnTo>
                  <a:pt x="1029425" y="462351"/>
                </a:lnTo>
                <a:lnTo>
                  <a:pt x="1034415" y="459293"/>
                </a:lnTo>
                <a:lnTo>
                  <a:pt x="1048582" y="462190"/>
                </a:lnTo>
                <a:lnTo>
                  <a:pt x="1056068" y="456154"/>
                </a:lnTo>
                <a:lnTo>
                  <a:pt x="1056712" y="451646"/>
                </a:lnTo>
                <a:lnTo>
                  <a:pt x="1046248" y="455107"/>
                </a:lnTo>
                <a:lnTo>
                  <a:pt x="1036427" y="454061"/>
                </a:lnTo>
                <a:lnTo>
                  <a:pt x="1028861" y="448346"/>
                </a:lnTo>
                <a:lnTo>
                  <a:pt x="1027412" y="439894"/>
                </a:lnTo>
                <a:lnTo>
                  <a:pt x="1030149" y="399004"/>
                </a:lnTo>
                <a:lnTo>
                  <a:pt x="1036025" y="392886"/>
                </a:lnTo>
                <a:lnTo>
                  <a:pt x="1038842" y="398923"/>
                </a:lnTo>
                <a:lnTo>
                  <a:pt x="1053009" y="403753"/>
                </a:lnTo>
                <a:lnTo>
                  <a:pt x="1057436" y="403270"/>
                </a:lnTo>
                <a:lnTo>
                  <a:pt x="1053733" y="399889"/>
                </a:lnTo>
                <a:lnTo>
                  <a:pt x="1043511" y="398118"/>
                </a:lnTo>
                <a:lnTo>
                  <a:pt x="1036266" y="380732"/>
                </a:lnTo>
                <a:lnTo>
                  <a:pt x="1039164" y="367209"/>
                </a:lnTo>
                <a:lnTo>
                  <a:pt x="1046328" y="351352"/>
                </a:lnTo>
                <a:lnTo>
                  <a:pt x="1057034" y="340646"/>
                </a:lnTo>
                <a:lnTo>
                  <a:pt x="1064761" y="336058"/>
                </a:lnTo>
                <a:lnTo>
                  <a:pt x="1075547" y="332114"/>
                </a:lnTo>
                <a:lnTo>
                  <a:pt x="1086172" y="331068"/>
                </a:lnTo>
                <a:lnTo>
                  <a:pt x="1114022" y="335253"/>
                </a:lnTo>
                <a:lnTo>
                  <a:pt x="1172058" y="349500"/>
                </a:lnTo>
                <a:lnTo>
                  <a:pt x="1201840" y="345798"/>
                </a:lnTo>
                <a:lnTo>
                  <a:pt x="1202726" y="343383"/>
                </a:lnTo>
                <a:lnTo>
                  <a:pt x="1211902" y="338392"/>
                </a:lnTo>
                <a:lnTo>
                  <a:pt x="1229288" y="335414"/>
                </a:lnTo>
                <a:lnTo>
                  <a:pt x="1252551" y="337748"/>
                </a:lnTo>
                <a:lnTo>
                  <a:pt x="1275089" y="344349"/>
                </a:lnTo>
                <a:lnTo>
                  <a:pt x="1327248" y="351191"/>
                </a:lnTo>
                <a:lnTo>
                  <a:pt x="1332319" y="354974"/>
                </a:lnTo>
                <a:lnTo>
                  <a:pt x="1331917" y="364875"/>
                </a:lnTo>
                <a:lnTo>
                  <a:pt x="1326282" y="370831"/>
                </a:lnTo>
                <a:lnTo>
                  <a:pt x="1320809" y="382905"/>
                </a:lnTo>
                <a:lnTo>
                  <a:pt x="1317911" y="404236"/>
                </a:lnTo>
                <a:lnTo>
                  <a:pt x="1310989" y="430798"/>
                </a:lnTo>
                <a:lnTo>
                  <a:pt x="1300605" y="436272"/>
                </a:lnTo>
                <a:lnTo>
                  <a:pt x="1297788" y="441826"/>
                </a:lnTo>
                <a:lnTo>
                  <a:pt x="1299639" y="451405"/>
                </a:lnTo>
                <a:lnTo>
                  <a:pt x="1283702" y="472171"/>
                </a:lnTo>
                <a:lnTo>
                  <a:pt x="1272513" y="500343"/>
                </a:lnTo>
                <a:lnTo>
                  <a:pt x="1268569" y="503966"/>
                </a:lnTo>
                <a:close/>
                <a:moveTo>
                  <a:pt x="888562" y="502597"/>
                </a:moveTo>
                <a:lnTo>
                  <a:pt x="882525" y="498492"/>
                </a:lnTo>
                <a:lnTo>
                  <a:pt x="891379" y="480381"/>
                </a:lnTo>
                <a:lnTo>
                  <a:pt x="890655" y="465973"/>
                </a:lnTo>
                <a:lnTo>
                  <a:pt x="892667" y="464283"/>
                </a:lnTo>
                <a:lnTo>
                  <a:pt x="911422" y="460420"/>
                </a:lnTo>
                <a:lnTo>
                  <a:pt x="918666" y="453497"/>
                </a:lnTo>
                <a:lnTo>
                  <a:pt x="919873" y="449473"/>
                </a:lnTo>
                <a:lnTo>
                  <a:pt x="918264" y="430637"/>
                </a:lnTo>
                <a:lnTo>
                  <a:pt x="925186" y="409870"/>
                </a:lnTo>
                <a:lnTo>
                  <a:pt x="935328" y="397877"/>
                </a:lnTo>
                <a:lnTo>
                  <a:pt x="953761" y="386044"/>
                </a:lnTo>
                <a:lnTo>
                  <a:pt x="976863" y="384434"/>
                </a:lnTo>
                <a:lnTo>
                  <a:pt x="982658" y="403431"/>
                </a:lnTo>
                <a:lnTo>
                  <a:pt x="973804" y="421059"/>
                </a:lnTo>
                <a:lnTo>
                  <a:pt x="966962" y="445529"/>
                </a:lnTo>
                <a:lnTo>
                  <a:pt x="958108" y="450922"/>
                </a:lnTo>
                <a:lnTo>
                  <a:pt x="947322" y="467261"/>
                </a:lnTo>
                <a:lnTo>
                  <a:pt x="941043" y="473056"/>
                </a:lnTo>
                <a:lnTo>
                  <a:pt x="901280" y="499700"/>
                </a:lnTo>
                <a:lnTo>
                  <a:pt x="888562" y="502597"/>
                </a:lnTo>
                <a:close/>
                <a:moveTo>
                  <a:pt x="1117806" y="318269"/>
                </a:moveTo>
                <a:lnTo>
                  <a:pt x="1109515" y="316257"/>
                </a:lnTo>
                <a:lnTo>
                  <a:pt x="1089794" y="316901"/>
                </a:lnTo>
                <a:lnTo>
                  <a:pt x="1083435" y="315613"/>
                </a:lnTo>
                <a:lnTo>
                  <a:pt x="1081101" y="313520"/>
                </a:lnTo>
                <a:lnTo>
                  <a:pt x="1078042" y="304746"/>
                </a:lnTo>
                <a:lnTo>
                  <a:pt x="1078123" y="294765"/>
                </a:lnTo>
                <a:lnTo>
                  <a:pt x="1090277" y="291384"/>
                </a:lnTo>
                <a:lnTo>
                  <a:pt x="1105490" y="291706"/>
                </a:lnTo>
                <a:lnTo>
                  <a:pt x="1123118" y="281323"/>
                </a:lnTo>
                <a:lnTo>
                  <a:pt x="1161835" y="276493"/>
                </a:lnTo>
                <a:lnTo>
                  <a:pt x="1168033" y="278586"/>
                </a:lnTo>
                <a:lnTo>
                  <a:pt x="1173507" y="284060"/>
                </a:lnTo>
                <a:lnTo>
                  <a:pt x="1172058" y="292270"/>
                </a:lnTo>
                <a:lnTo>
                  <a:pt x="1151452" y="303458"/>
                </a:lnTo>
                <a:lnTo>
                  <a:pt x="1137124" y="323421"/>
                </a:lnTo>
                <a:lnTo>
                  <a:pt x="1128270" y="327445"/>
                </a:lnTo>
                <a:lnTo>
                  <a:pt x="1117806" y="318269"/>
                </a:lnTo>
                <a:close/>
                <a:moveTo>
                  <a:pt x="1156362" y="318269"/>
                </a:moveTo>
                <a:lnTo>
                  <a:pt x="1171333" y="308610"/>
                </a:lnTo>
                <a:lnTo>
                  <a:pt x="1187271" y="308852"/>
                </a:lnTo>
                <a:lnTo>
                  <a:pt x="1200552" y="313842"/>
                </a:lnTo>
                <a:lnTo>
                  <a:pt x="1204819" y="321811"/>
                </a:lnTo>
                <a:lnTo>
                  <a:pt x="1205221" y="326801"/>
                </a:lnTo>
                <a:lnTo>
                  <a:pt x="1198138" y="332999"/>
                </a:lnTo>
                <a:lnTo>
                  <a:pt x="1175197" y="335253"/>
                </a:lnTo>
                <a:lnTo>
                  <a:pt x="1165780" y="337829"/>
                </a:lnTo>
                <a:lnTo>
                  <a:pt x="1147588" y="330665"/>
                </a:lnTo>
                <a:lnTo>
                  <a:pt x="1145978" y="326399"/>
                </a:lnTo>
                <a:lnTo>
                  <a:pt x="1156362" y="318269"/>
                </a:lnTo>
                <a:close/>
                <a:moveTo>
                  <a:pt x="1019685" y="353606"/>
                </a:moveTo>
                <a:lnTo>
                  <a:pt x="1015660" y="351513"/>
                </a:lnTo>
                <a:lnTo>
                  <a:pt x="1010750" y="351835"/>
                </a:lnTo>
                <a:lnTo>
                  <a:pt x="998354" y="346281"/>
                </a:lnTo>
                <a:lnTo>
                  <a:pt x="1000044" y="336944"/>
                </a:lnTo>
                <a:lnTo>
                  <a:pt x="1005196" y="329538"/>
                </a:lnTo>
                <a:lnTo>
                  <a:pt x="1020651" y="326318"/>
                </a:lnTo>
                <a:lnTo>
                  <a:pt x="1039647" y="319074"/>
                </a:lnTo>
                <a:lnTo>
                  <a:pt x="1050272" y="319718"/>
                </a:lnTo>
                <a:lnTo>
                  <a:pt x="1056712" y="325192"/>
                </a:lnTo>
                <a:lnTo>
                  <a:pt x="1057436" y="326238"/>
                </a:lnTo>
                <a:lnTo>
                  <a:pt x="1041901" y="339197"/>
                </a:lnTo>
                <a:lnTo>
                  <a:pt x="1033288" y="341934"/>
                </a:lnTo>
                <a:lnTo>
                  <a:pt x="1019685" y="353606"/>
                </a:lnTo>
                <a:close/>
                <a:moveTo>
                  <a:pt x="1095509" y="275608"/>
                </a:moveTo>
                <a:lnTo>
                  <a:pt x="1088909" y="273193"/>
                </a:lnTo>
                <a:lnTo>
                  <a:pt x="1087540" y="259831"/>
                </a:lnTo>
                <a:lnTo>
                  <a:pt x="1088748" y="255002"/>
                </a:lnTo>
                <a:lnTo>
                  <a:pt x="1098165" y="244457"/>
                </a:lnTo>
                <a:lnTo>
                  <a:pt x="1117886" y="237052"/>
                </a:lnTo>
                <a:lnTo>
                  <a:pt x="1119899" y="238018"/>
                </a:lnTo>
                <a:lnTo>
                  <a:pt x="1124165" y="243491"/>
                </a:lnTo>
                <a:lnTo>
                  <a:pt x="1124487" y="250655"/>
                </a:lnTo>
                <a:lnTo>
                  <a:pt x="1108790" y="266673"/>
                </a:lnTo>
                <a:lnTo>
                  <a:pt x="1095509" y="275608"/>
                </a:lnTo>
                <a:close/>
                <a:moveTo>
                  <a:pt x="984187" y="438365"/>
                </a:moveTo>
                <a:lnTo>
                  <a:pt x="983061" y="435064"/>
                </a:lnTo>
                <a:lnTo>
                  <a:pt x="984590" y="427579"/>
                </a:lnTo>
                <a:lnTo>
                  <a:pt x="992961" y="404960"/>
                </a:lnTo>
                <a:lnTo>
                  <a:pt x="1013809" y="391357"/>
                </a:lnTo>
                <a:lnTo>
                  <a:pt x="1019604" y="389103"/>
                </a:lnTo>
                <a:lnTo>
                  <a:pt x="1025158" y="390230"/>
                </a:lnTo>
                <a:lnTo>
                  <a:pt x="1023870" y="404638"/>
                </a:lnTo>
                <a:lnTo>
                  <a:pt x="1011314" y="408180"/>
                </a:lnTo>
                <a:lnTo>
                  <a:pt x="998274" y="425808"/>
                </a:lnTo>
                <a:lnTo>
                  <a:pt x="984187" y="438365"/>
                </a:lnTo>
                <a:close/>
                <a:moveTo>
                  <a:pt x="1072005" y="296939"/>
                </a:moveTo>
                <a:lnTo>
                  <a:pt x="1062426" y="294443"/>
                </a:lnTo>
                <a:lnTo>
                  <a:pt x="1060012" y="290580"/>
                </a:lnTo>
                <a:lnTo>
                  <a:pt x="1067095" y="282852"/>
                </a:lnTo>
                <a:lnTo>
                  <a:pt x="1072810" y="251058"/>
                </a:lnTo>
                <a:lnTo>
                  <a:pt x="1079974" y="241157"/>
                </a:lnTo>
                <a:lnTo>
                  <a:pt x="1082308" y="242203"/>
                </a:lnTo>
                <a:lnTo>
                  <a:pt x="1082872" y="244779"/>
                </a:lnTo>
                <a:lnTo>
                  <a:pt x="1082711" y="264741"/>
                </a:lnTo>
                <a:lnTo>
                  <a:pt x="1087540" y="279794"/>
                </a:lnTo>
                <a:lnTo>
                  <a:pt x="1084965" y="286877"/>
                </a:lnTo>
                <a:lnTo>
                  <a:pt x="1076674" y="290097"/>
                </a:lnTo>
                <a:lnTo>
                  <a:pt x="1072005" y="296939"/>
                </a:lnTo>
                <a:close/>
                <a:moveTo>
                  <a:pt x="952795" y="378961"/>
                </a:moveTo>
                <a:lnTo>
                  <a:pt x="950622" y="377431"/>
                </a:lnTo>
                <a:lnTo>
                  <a:pt x="951588" y="372521"/>
                </a:lnTo>
                <a:lnTo>
                  <a:pt x="956015" y="369624"/>
                </a:lnTo>
                <a:lnTo>
                  <a:pt x="965593" y="355859"/>
                </a:lnTo>
                <a:lnTo>
                  <a:pt x="971711" y="343463"/>
                </a:lnTo>
                <a:lnTo>
                  <a:pt x="977587" y="338151"/>
                </a:lnTo>
                <a:lnTo>
                  <a:pt x="989258" y="333804"/>
                </a:lnTo>
                <a:lnTo>
                  <a:pt x="987649" y="345798"/>
                </a:lnTo>
                <a:lnTo>
                  <a:pt x="984429" y="353847"/>
                </a:lnTo>
                <a:lnTo>
                  <a:pt x="970584" y="367209"/>
                </a:lnTo>
                <a:lnTo>
                  <a:pt x="952795" y="378961"/>
                </a:lnTo>
                <a:close/>
                <a:moveTo>
                  <a:pt x="1064439" y="322374"/>
                </a:moveTo>
                <a:lnTo>
                  <a:pt x="1059609" y="321167"/>
                </a:lnTo>
                <a:lnTo>
                  <a:pt x="1052848" y="315452"/>
                </a:lnTo>
                <a:lnTo>
                  <a:pt x="1045120" y="302251"/>
                </a:lnTo>
                <a:lnTo>
                  <a:pt x="1044718" y="299192"/>
                </a:lnTo>
                <a:lnTo>
                  <a:pt x="1046569" y="296858"/>
                </a:lnTo>
                <a:lnTo>
                  <a:pt x="1053090" y="292189"/>
                </a:lnTo>
                <a:lnTo>
                  <a:pt x="1067980" y="298951"/>
                </a:lnTo>
                <a:lnTo>
                  <a:pt x="1070315" y="302412"/>
                </a:lnTo>
                <a:lnTo>
                  <a:pt x="1072247" y="319235"/>
                </a:lnTo>
                <a:lnTo>
                  <a:pt x="1064439" y="322374"/>
                </a:lnTo>
                <a:close/>
                <a:moveTo>
                  <a:pt x="1021134" y="568360"/>
                </a:moveTo>
                <a:lnTo>
                  <a:pt x="1015902" y="567475"/>
                </a:lnTo>
                <a:lnTo>
                  <a:pt x="1008818" y="563289"/>
                </a:lnTo>
                <a:lnTo>
                  <a:pt x="1003264" y="566992"/>
                </a:lnTo>
                <a:lnTo>
                  <a:pt x="997227" y="564738"/>
                </a:lnTo>
                <a:lnTo>
                  <a:pt x="983704" y="550732"/>
                </a:lnTo>
                <a:lnTo>
                  <a:pt x="983704" y="545822"/>
                </a:lnTo>
                <a:lnTo>
                  <a:pt x="994007" y="545741"/>
                </a:lnTo>
                <a:lnTo>
                  <a:pt x="1018638" y="556367"/>
                </a:lnTo>
                <a:lnTo>
                  <a:pt x="1021134" y="568360"/>
                </a:lnTo>
                <a:close/>
                <a:moveTo>
                  <a:pt x="850891" y="523767"/>
                </a:moveTo>
                <a:lnTo>
                  <a:pt x="851213" y="515476"/>
                </a:lnTo>
                <a:lnTo>
                  <a:pt x="849603" y="513061"/>
                </a:lnTo>
                <a:lnTo>
                  <a:pt x="854433" y="505093"/>
                </a:lnTo>
                <a:lnTo>
                  <a:pt x="873429" y="498009"/>
                </a:lnTo>
                <a:lnTo>
                  <a:pt x="879708" y="501068"/>
                </a:lnTo>
                <a:lnTo>
                  <a:pt x="886710" y="507990"/>
                </a:lnTo>
                <a:lnTo>
                  <a:pt x="884376" y="510808"/>
                </a:lnTo>
                <a:lnTo>
                  <a:pt x="876085" y="514591"/>
                </a:lnTo>
                <a:lnTo>
                  <a:pt x="855640" y="517891"/>
                </a:lnTo>
                <a:lnTo>
                  <a:pt x="850891" y="523767"/>
                </a:lnTo>
                <a:close/>
                <a:moveTo>
                  <a:pt x="953117" y="469917"/>
                </a:moveTo>
                <a:lnTo>
                  <a:pt x="951668" y="469676"/>
                </a:lnTo>
                <a:lnTo>
                  <a:pt x="951749" y="466858"/>
                </a:lnTo>
                <a:lnTo>
                  <a:pt x="956095" y="459293"/>
                </a:lnTo>
                <a:lnTo>
                  <a:pt x="970504" y="446253"/>
                </a:lnTo>
                <a:lnTo>
                  <a:pt x="973884" y="436272"/>
                </a:lnTo>
                <a:lnTo>
                  <a:pt x="974287" y="425808"/>
                </a:lnTo>
                <a:lnTo>
                  <a:pt x="976219" y="423393"/>
                </a:lnTo>
                <a:lnTo>
                  <a:pt x="978794" y="426935"/>
                </a:lnTo>
                <a:lnTo>
                  <a:pt x="978794" y="439089"/>
                </a:lnTo>
                <a:lnTo>
                  <a:pt x="971630" y="461064"/>
                </a:lnTo>
                <a:lnTo>
                  <a:pt x="966640" y="466295"/>
                </a:lnTo>
                <a:lnTo>
                  <a:pt x="953117" y="469917"/>
                </a:lnTo>
                <a:close/>
                <a:moveTo>
                  <a:pt x="1003828" y="390230"/>
                </a:moveTo>
                <a:lnTo>
                  <a:pt x="1017109" y="366404"/>
                </a:lnTo>
                <a:lnTo>
                  <a:pt x="1024192" y="364714"/>
                </a:lnTo>
                <a:lnTo>
                  <a:pt x="1029907" y="366243"/>
                </a:lnTo>
                <a:lnTo>
                  <a:pt x="1032081" y="373246"/>
                </a:lnTo>
                <a:lnTo>
                  <a:pt x="1027412" y="378961"/>
                </a:lnTo>
                <a:lnTo>
                  <a:pt x="1003828" y="390230"/>
                </a:lnTo>
                <a:close/>
                <a:moveTo>
                  <a:pt x="1256737" y="542924"/>
                </a:moveTo>
                <a:lnTo>
                  <a:pt x="1249975" y="540107"/>
                </a:lnTo>
                <a:lnTo>
                  <a:pt x="1247238" y="531575"/>
                </a:lnTo>
                <a:lnTo>
                  <a:pt x="1255610" y="517730"/>
                </a:lnTo>
                <a:lnTo>
                  <a:pt x="1264222" y="515074"/>
                </a:lnTo>
                <a:lnTo>
                  <a:pt x="1265752" y="515879"/>
                </a:lnTo>
                <a:lnTo>
                  <a:pt x="1265591" y="521835"/>
                </a:lnTo>
                <a:lnTo>
                  <a:pt x="1259634" y="539865"/>
                </a:lnTo>
                <a:lnTo>
                  <a:pt x="1256737" y="542924"/>
                </a:lnTo>
                <a:close/>
                <a:moveTo>
                  <a:pt x="987246" y="386205"/>
                </a:moveTo>
                <a:lnTo>
                  <a:pt x="982900" y="384595"/>
                </a:lnTo>
                <a:lnTo>
                  <a:pt x="985475" y="368175"/>
                </a:lnTo>
                <a:lnTo>
                  <a:pt x="996181" y="353606"/>
                </a:lnTo>
                <a:lnTo>
                  <a:pt x="998032" y="353928"/>
                </a:lnTo>
                <a:lnTo>
                  <a:pt x="1008416" y="361011"/>
                </a:lnTo>
                <a:lnTo>
                  <a:pt x="1008335" y="363023"/>
                </a:lnTo>
                <a:lnTo>
                  <a:pt x="995859" y="368175"/>
                </a:lnTo>
                <a:lnTo>
                  <a:pt x="987246" y="386205"/>
                </a:lnTo>
                <a:close/>
                <a:moveTo>
                  <a:pt x="1005196" y="426693"/>
                </a:moveTo>
                <a:lnTo>
                  <a:pt x="1010992" y="426935"/>
                </a:lnTo>
                <a:lnTo>
                  <a:pt x="1007772" y="430557"/>
                </a:lnTo>
                <a:lnTo>
                  <a:pt x="1000206" y="433052"/>
                </a:lnTo>
                <a:lnTo>
                  <a:pt x="999320" y="442067"/>
                </a:lnTo>
                <a:lnTo>
                  <a:pt x="992961" y="447782"/>
                </a:lnTo>
                <a:lnTo>
                  <a:pt x="979358" y="454544"/>
                </a:lnTo>
                <a:lnTo>
                  <a:pt x="978070" y="453095"/>
                </a:lnTo>
                <a:lnTo>
                  <a:pt x="980243" y="446414"/>
                </a:lnTo>
                <a:lnTo>
                  <a:pt x="984026" y="441343"/>
                </a:lnTo>
                <a:lnTo>
                  <a:pt x="997952" y="427901"/>
                </a:lnTo>
                <a:lnTo>
                  <a:pt x="1005196" y="426693"/>
                </a:lnTo>
                <a:close/>
                <a:moveTo>
                  <a:pt x="823604" y="508876"/>
                </a:moveTo>
                <a:lnTo>
                  <a:pt x="819177" y="507346"/>
                </a:lnTo>
                <a:lnTo>
                  <a:pt x="818613" y="504529"/>
                </a:lnTo>
                <a:lnTo>
                  <a:pt x="822075" y="501309"/>
                </a:lnTo>
                <a:lnTo>
                  <a:pt x="850730" y="488430"/>
                </a:lnTo>
                <a:lnTo>
                  <a:pt x="855077" y="494065"/>
                </a:lnTo>
                <a:lnTo>
                  <a:pt x="854996" y="495675"/>
                </a:lnTo>
                <a:lnTo>
                  <a:pt x="843727" y="501551"/>
                </a:lnTo>
                <a:lnTo>
                  <a:pt x="823604" y="508876"/>
                </a:lnTo>
                <a:close/>
                <a:moveTo>
                  <a:pt x="1334976" y="470400"/>
                </a:moveTo>
                <a:lnTo>
                  <a:pt x="1326685" y="468871"/>
                </a:lnTo>
                <a:lnTo>
                  <a:pt x="1320084" y="462512"/>
                </a:lnTo>
                <a:lnTo>
                  <a:pt x="1327087" y="452451"/>
                </a:lnTo>
                <a:lnTo>
                  <a:pt x="1337873" y="452370"/>
                </a:lnTo>
                <a:lnTo>
                  <a:pt x="1339403" y="461949"/>
                </a:lnTo>
                <a:lnTo>
                  <a:pt x="1338598" y="466697"/>
                </a:lnTo>
                <a:lnTo>
                  <a:pt x="1334976" y="470400"/>
                </a:lnTo>
                <a:close/>
                <a:moveTo>
                  <a:pt x="1035139" y="318269"/>
                </a:moveTo>
                <a:lnTo>
                  <a:pt x="1016143" y="323904"/>
                </a:lnTo>
                <a:lnTo>
                  <a:pt x="1011394" y="323984"/>
                </a:lnTo>
                <a:lnTo>
                  <a:pt x="1009945" y="322294"/>
                </a:lnTo>
                <a:lnTo>
                  <a:pt x="1018236" y="313923"/>
                </a:lnTo>
                <a:lnTo>
                  <a:pt x="1026607" y="309817"/>
                </a:lnTo>
                <a:lnTo>
                  <a:pt x="1034979" y="311186"/>
                </a:lnTo>
                <a:lnTo>
                  <a:pt x="1038520" y="313923"/>
                </a:lnTo>
                <a:lnTo>
                  <a:pt x="1039728" y="315774"/>
                </a:lnTo>
                <a:lnTo>
                  <a:pt x="1038520" y="317464"/>
                </a:lnTo>
                <a:lnTo>
                  <a:pt x="1035139" y="318269"/>
                </a:lnTo>
                <a:close/>
                <a:moveTo>
                  <a:pt x="992720" y="387413"/>
                </a:moveTo>
                <a:lnTo>
                  <a:pt x="992076" y="381295"/>
                </a:lnTo>
                <a:lnTo>
                  <a:pt x="994088" y="377271"/>
                </a:lnTo>
                <a:lnTo>
                  <a:pt x="1014050" y="365519"/>
                </a:lnTo>
                <a:lnTo>
                  <a:pt x="1006806" y="381617"/>
                </a:lnTo>
                <a:lnTo>
                  <a:pt x="1000286" y="386688"/>
                </a:lnTo>
                <a:lnTo>
                  <a:pt x="992720" y="387413"/>
                </a:lnTo>
                <a:close/>
                <a:moveTo>
                  <a:pt x="1009945" y="423876"/>
                </a:moveTo>
                <a:lnTo>
                  <a:pt x="1006323" y="422910"/>
                </a:lnTo>
                <a:lnTo>
                  <a:pt x="1005760" y="421059"/>
                </a:lnTo>
                <a:lnTo>
                  <a:pt x="1012038" y="408985"/>
                </a:lnTo>
                <a:lnTo>
                  <a:pt x="1021617" y="409146"/>
                </a:lnTo>
                <a:lnTo>
                  <a:pt x="1020651" y="420012"/>
                </a:lnTo>
                <a:lnTo>
                  <a:pt x="1009945" y="423876"/>
                </a:lnTo>
                <a:close/>
                <a:moveTo>
                  <a:pt x="1235647" y="551295"/>
                </a:moveTo>
                <a:lnTo>
                  <a:pt x="1233394" y="549444"/>
                </a:lnTo>
                <a:lnTo>
                  <a:pt x="1240638" y="536565"/>
                </a:lnTo>
                <a:lnTo>
                  <a:pt x="1246111" y="533346"/>
                </a:lnTo>
                <a:lnTo>
                  <a:pt x="1247963" y="539383"/>
                </a:lnTo>
                <a:lnTo>
                  <a:pt x="1252068" y="542361"/>
                </a:lnTo>
                <a:lnTo>
                  <a:pt x="1249975" y="546546"/>
                </a:lnTo>
                <a:lnTo>
                  <a:pt x="1246514" y="549283"/>
                </a:lnTo>
                <a:lnTo>
                  <a:pt x="1241443" y="547834"/>
                </a:lnTo>
                <a:lnTo>
                  <a:pt x="1235647" y="551295"/>
                </a:lnTo>
                <a:close/>
                <a:moveTo>
                  <a:pt x="1021053" y="363587"/>
                </a:moveTo>
                <a:lnTo>
                  <a:pt x="1013889" y="363023"/>
                </a:lnTo>
                <a:lnTo>
                  <a:pt x="1014050" y="361494"/>
                </a:lnTo>
                <a:lnTo>
                  <a:pt x="1033047" y="346683"/>
                </a:lnTo>
                <a:lnTo>
                  <a:pt x="1033369" y="354410"/>
                </a:lnTo>
                <a:lnTo>
                  <a:pt x="1031517" y="359482"/>
                </a:lnTo>
                <a:lnTo>
                  <a:pt x="1029505" y="362218"/>
                </a:lnTo>
                <a:lnTo>
                  <a:pt x="1021053" y="363587"/>
                </a:lnTo>
                <a:close/>
                <a:moveTo>
                  <a:pt x="1564059" y="445851"/>
                </a:moveTo>
                <a:lnTo>
                  <a:pt x="1561000" y="441584"/>
                </a:lnTo>
                <a:lnTo>
                  <a:pt x="1562529" y="435467"/>
                </a:lnTo>
                <a:lnTo>
                  <a:pt x="1570740" y="428142"/>
                </a:lnTo>
                <a:lnTo>
                  <a:pt x="1572752" y="429349"/>
                </a:lnTo>
                <a:lnTo>
                  <a:pt x="1574603" y="443436"/>
                </a:lnTo>
                <a:lnTo>
                  <a:pt x="1564059" y="445851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4521498" y="1415228"/>
            <a:ext cx="496882" cy="284864"/>
          </a:xfrm>
          <a:custGeom>
            <a:avLst/>
            <a:gdLst>
              <a:gd name="connsiteX0" fmla="*/ 484245 w 496882"/>
              <a:gd name="connsiteY0" fmla="*/ 191573 h 284864"/>
              <a:gd name="connsiteX1" fmla="*/ 464122 w 496882"/>
              <a:gd name="connsiteY1" fmla="*/ 174992 h 284864"/>
              <a:gd name="connsiteX2" fmla="*/ 457522 w 496882"/>
              <a:gd name="connsiteY2" fmla="*/ 172899 h 284864"/>
              <a:gd name="connsiteX3" fmla="*/ 436191 w 496882"/>
              <a:gd name="connsiteY3" fmla="*/ 171209 h 284864"/>
              <a:gd name="connsiteX4" fmla="*/ 417597 w 496882"/>
              <a:gd name="connsiteY4" fmla="*/ 179821 h 284864"/>
              <a:gd name="connsiteX5" fmla="*/ 405684 w 496882"/>
              <a:gd name="connsiteY5" fmla="*/ 190124 h 284864"/>
              <a:gd name="connsiteX6" fmla="*/ 402062 w 496882"/>
              <a:gd name="connsiteY6" fmla="*/ 204613 h 284864"/>
              <a:gd name="connsiteX7" fmla="*/ 386769 w 496882"/>
              <a:gd name="connsiteY7" fmla="*/ 212904 h 284864"/>
              <a:gd name="connsiteX8" fmla="*/ 370589 w 496882"/>
              <a:gd name="connsiteY8" fmla="*/ 216526 h 284864"/>
              <a:gd name="connsiteX9" fmla="*/ 361413 w 496882"/>
              <a:gd name="connsiteY9" fmla="*/ 216365 h 284864"/>
              <a:gd name="connsiteX10" fmla="*/ 361413 w 496882"/>
              <a:gd name="connsiteY10" fmla="*/ 221195 h 284864"/>
              <a:gd name="connsiteX11" fmla="*/ 354974 w 496882"/>
              <a:gd name="connsiteY11" fmla="*/ 225461 h 284864"/>
              <a:gd name="connsiteX12" fmla="*/ 337426 w 496882"/>
              <a:gd name="connsiteY12" fmla="*/ 227795 h 284864"/>
              <a:gd name="connsiteX13" fmla="*/ 306195 w 496882"/>
              <a:gd name="connsiteY13" fmla="*/ 225702 h 284864"/>
              <a:gd name="connsiteX14" fmla="*/ 293236 w 496882"/>
              <a:gd name="connsiteY14" fmla="*/ 232786 h 284864"/>
              <a:gd name="connsiteX15" fmla="*/ 288809 w 496882"/>
              <a:gd name="connsiteY15" fmla="*/ 237937 h 284864"/>
              <a:gd name="connsiteX16" fmla="*/ 274159 w 496882"/>
              <a:gd name="connsiteY16" fmla="*/ 238742 h 284864"/>
              <a:gd name="connsiteX17" fmla="*/ 266995 w 496882"/>
              <a:gd name="connsiteY17" fmla="*/ 244296 h 284864"/>
              <a:gd name="connsiteX18" fmla="*/ 262649 w 496882"/>
              <a:gd name="connsiteY18" fmla="*/ 250414 h 284864"/>
              <a:gd name="connsiteX19" fmla="*/ 265787 w 496882"/>
              <a:gd name="connsiteY19" fmla="*/ 256290 h 284864"/>
              <a:gd name="connsiteX20" fmla="*/ 265868 w 496882"/>
              <a:gd name="connsiteY20" fmla="*/ 260636 h 284864"/>
              <a:gd name="connsiteX21" fmla="*/ 262649 w 496882"/>
              <a:gd name="connsiteY21" fmla="*/ 264500 h 284864"/>
              <a:gd name="connsiteX22" fmla="*/ 248321 w 496882"/>
              <a:gd name="connsiteY22" fmla="*/ 276815 h 284864"/>
              <a:gd name="connsiteX23" fmla="*/ 237535 w 496882"/>
              <a:gd name="connsiteY23" fmla="*/ 278103 h 284864"/>
              <a:gd name="connsiteX24" fmla="*/ 224253 w 496882"/>
              <a:gd name="connsiteY24" fmla="*/ 284865 h 284864"/>
              <a:gd name="connsiteX25" fmla="*/ 211375 w 496882"/>
              <a:gd name="connsiteY25" fmla="*/ 278506 h 284864"/>
              <a:gd name="connsiteX26" fmla="*/ 203728 w 496882"/>
              <a:gd name="connsiteY26" fmla="*/ 270939 h 284864"/>
              <a:gd name="connsiteX27" fmla="*/ 200910 w 496882"/>
              <a:gd name="connsiteY27" fmla="*/ 252909 h 284864"/>
              <a:gd name="connsiteX28" fmla="*/ 202842 w 496882"/>
              <a:gd name="connsiteY28" fmla="*/ 248965 h 284864"/>
              <a:gd name="connsiteX29" fmla="*/ 201393 w 496882"/>
              <a:gd name="connsiteY29" fmla="*/ 246550 h 284864"/>
              <a:gd name="connsiteX30" fmla="*/ 192217 w 496882"/>
              <a:gd name="connsiteY30" fmla="*/ 243974 h 284864"/>
              <a:gd name="connsiteX31" fmla="*/ 188676 w 496882"/>
              <a:gd name="connsiteY31" fmla="*/ 246309 h 284864"/>
              <a:gd name="connsiteX32" fmla="*/ 176521 w 496882"/>
              <a:gd name="connsiteY32" fmla="*/ 248321 h 284864"/>
              <a:gd name="connsiteX33" fmla="*/ 176843 w 496882"/>
              <a:gd name="connsiteY33" fmla="*/ 244699 h 284864"/>
              <a:gd name="connsiteX34" fmla="*/ 197208 w 496882"/>
              <a:gd name="connsiteY34" fmla="*/ 223449 h 284864"/>
              <a:gd name="connsiteX35" fmla="*/ 198576 w 496882"/>
              <a:gd name="connsiteY35" fmla="*/ 219987 h 284864"/>
              <a:gd name="connsiteX36" fmla="*/ 192780 w 496882"/>
              <a:gd name="connsiteY36" fmla="*/ 204935 h 284864"/>
              <a:gd name="connsiteX37" fmla="*/ 192458 w 496882"/>
              <a:gd name="connsiteY37" fmla="*/ 201152 h 284864"/>
              <a:gd name="connsiteX38" fmla="*/ 195437 w 496882"/>
              <a:gd name="connsiteY38" fmla="*/ 194874 h 284864"/>
              <a:gd name="connsiteX39" fmla="*/ 219585 w 496882"/>
              <a:gd name="connsiteY39" fmla="*/ 186261 h 284864"/>
              <a:gd name="connsiteX40" fmla="*/ 220470 w 496882"/>
              <a:gd name="connsiteY40" fmla="*/ 183846 h 284864"/>
              <a:gd name="connsiteX41" fmla="*/ 216445 w 496882"/>
              <a:gd name="connsiteY41" fmla="*/ 172658 h 284864"/>
              <a:gd name="connsiteX42" fmla="*/ 188273 w 496882"/>
              <a:gd name="connsiteY42" fmla="*/ 157203 h 284864"/>
              <a:gd name="connsiteX43" fmla="*/ 176360 w 496882"/>
              <a:gd name="connsiteY43" fmla="*/ 160503 h 284864"/>
              <a:gd name="connsiteX44" fmla="*/ 158491 w 496882"/>
              <a:gd name="connsiteY44" fmla="*/ 170645 h 284864"/>
              <a:gd name="connsiteX45" fmla="*/ 151005 w 496882"/>
              <a:gd name="connsiteY45" fmla="*/ 182800 h 284864"/>
              <a:gd name="connsiteX46" fmla="*/ 139092 w 496882"/>
              <a:gd name="connsiteY46" fmla="*/ 189802 h 284864"/>
              <a:gd name="connsiteX47" fmla="*/ 130640 w 496882"/>
              <a:gd name="connsiteY47" fmla="*/ 192298 h 284864"/>
              <a:gd name="connsiteX48" fmla="*/ 108907 w 496882"/>
              <a:gd name="connsiteY48" fmla="*/ 207430 h 284864"/>
              <a:gd name="connsiteX49" fmla="*/ 96672 w 496882"/>
              <a:gd name="connsiteY49" fmla="*/ 220631 h 284864"/>
              <a:gd name="connsiteX50" fmla="*/ 83552 w 496882"/>
              <a:gd name="connsiteY50" fmla="*/ 222483 h 284864"/>
              <a:gd name="connsiteX51" fmla="*/ 62382 w 496882"/>
              <a:gd name="connsiteY51" fmla="*/ 230290 h 284864"/>
              <a:gd name="connsiteX52" fmla="*/ 56184 w 496882"/>
              <a:gd name="connsiteY52" fmla="*/ 227634 h 284864"/>
              <a:gd name="connsiteX53" fmla="*/ 56586 w 496882"/>
              <a:gd name="connsiteY53" fmla="*/ 222161 h 284864"/>
              <a:gd name="connsiteX54" fmla="*/ 51515 w 496882"/>
              <a:gd name="connsiteY54" fmla="*/ 212179 h 284864"/>
              <a:gd name="connsiteX55" fmla="*/ 48456 w 496882"/>
              <a:gd name="connsiteY55" fmla="*/ 211536 h 284864"/>
              <a:gd name="connsiteX56" fmla="*/ 40971 w 496882"/>
              <a:gd name="connsiteY56" fmla="*/ 217412 h 284864"/>
              <a:gd name="connsiteX57" fmla="*/ 28816 w 496882"/>
              <a:gd name="connsiteY57" fmla="*/ 219987 h 284864"/>
              <a:gd name="connsiteX58" fmla="*/ 20847 w 496882"/>
              <a:gd name="connsiteY58" fmla="*/ 217331 h 284864"/>
              <a:gd name="connsiteX59" fmla="*/ 9579 w 496882"/>
              <a:gd name="connsiteY59" fmla="*/ 201957 h 284864"/>
              <a:gd name="connsiteX60" fmla="*/ 6359 w 496882"/>
              <a:gd name="connsiteY60" fmla="*/ 201232 h 284864"/>
              <a:gd name="connsiteX61" fmla="*/ 6359 w 496882"/>
              <a:gd name="connsiteY61" fmla="*/ 201232 h 284864"/>
              <a:gd name="connsiteX62" fmla="*/ 4991 w 496882"/>
              <a:gd name="connsiteY62" fmla="*/ 199220 h 284864"/>
              <a:gd name="connsiteX63" fmla="*/ 14569 w 496882"/>
              <a:gd name="connsiteY63" fmla="*/ 190205 h 284864"/>
              <a:gd name="connsiteX64" fmla="*/ 27528 w 496882"/>
              <a:gd name="connsiteY64" fmla="*/ 162113 h 284864"/>
              <a:gd name="connsiteX65" fmla="*/ 24791 w 496882"/>
              <a:gd name="connsiteY65" fmla="*/ 152534 h 284864"/>
              <a:gd name="connsiteX66" fmla="*/ 19237 w 496882"/>
              <a:gd name="connsiteY66" fmla="*/ 151890 h 284864"/>
              <a:gd name="connsiteX67" fmla="*/ 9256 w 496882"/>
              <a:gd name="connsiteY67" fmla="*/ 144726 h 284864"/>
              <a:gd name="connsiteX68" fmla="*/ 9418 w 496882"/>
              <a:gd name="connsiteY68" fmla="*/ 131365 h 284864"/>
              <a:gd name="connsiteX69" fmla="*/ 6600 w 496882"/>
              <a:gd name="connsiteY69" fmla="*/ 125569 h 284864"/>
              <a:gd name="connsiteX70" fmla="*/ 1932 w 496882"/>
              <a:gd name="connsiteY70" fmla="*/ 123235 h 284864"/>
              <a:gd name="connsiteX71" fmla="*/ 0 w 496882"/>
              <a:gd name="connsiteY71" fmla="*/ 119935 h 284864"/>
              <a:gd name="connsiteX72" fmla="*/ 966 w 496882"/>
              <a:gd name="connsiteY72" fmla="*/ 112449 h 284864"/>
              <a:gd name="connsiteX73" fmla="*/ 2334 w 496882"/>
              <a:gd name="connsiteY73" fmla="*/ 109390 h 284864"/>
              <a:gd name="connsiteX74" fmla="*/ 11108 w 496882"/>
              <a:gd name="connsiteY74" fmla="*/ 104319 h 284864"/>
              <a:gd name="connsiteX75" fmla="*/ 16420 w 496882"/>
              <a:gd name="connsiteY75" fmla="*/ 93774 h 284864"/>
              <a:gd name="connsiteX76" fmla="*/ 12235 w 496882"/>
              <a:gd name="connsiteY76" fmla="*/ 83230 h 284864"/>
              <a:gd name="connsiteX77" fmla="*/ 20526 w 496882"/>
              <a:gd name="connsiteY77" fmla="*/ 59082 h 284864"/>
              <a:gd name="connsiteX78" fmla="*/ 27287 w 496882"/>
              <a:gd name="connsiteY78" fmla="*/ 49825 h 284864"/>
              <a:gd name="connsiteX79" fmla="*/ 27931 w 496882"/>
              <a:gd name="connsiteY79" fmla="*/ 45479 h 284864"/>
              <a:gd name="connsiteX80" fmla="*/ 27931 w 496882"/>
              <a:gd name="connsiteY80" fmla="*/ 45479 h 284864"/>
              <a:gd name="connsiteX81" fmla="*/ 32519 w 496882"/>
              <a:gd name="connsiteY81" fmla="*/ 41776 h 284864"/>
              <a:gd name="connsiteX82" fmla="*/ 48054 w 496882"/>
              <a:gd name="connsiteY82" fmla="*/ 54977 h 284864"/>
              <a:gd name="connsiteX83" fmla="*/ 55299 w 496882"/>
              <a:gd name="connsiteY83" fmla="*/ 58357 h 284864"/>
              <a:gd name="connsiteX84" fmla="*/ 78481 w 496882"/>
              <a:gd name="connsiteY84" fmla="*/ 63267 h 284864"/>
              <a:gd name="connsiteX85" fmla="*/ 87818 w 496882"/>
              <a:gd name="connsiteY85" fmla="*/ 54172 h 284864"/>
              <a:gd name="connsiteX86" fmla="*/ 113817 w 496882"/>
              <a:gd name="connsiteY86" fmla="*/ 40810 h 284864"/>
              <a:gd name="connsiteX87" fmla="*/ 120417 w 496882"/>
              <a:gd name="connsiteY87" fmla="*/ 35095 h 284864"/>
              <a:gd name="connsiteX88" fmla="*/ 121222 w 496882"/>
              <a:gd name="connsiteY88" fmla="*/ 26724 h 284864"/>
              <a:gd name="connsiteX89" fmla="*/ 124522 w 496882"/>
              <a:gd name="connsiteY89" fmla="*/ 19077 h 284864"/>
              <a:gd name="connsiteX90" fmla="*/ 150119 w 496882"/>
              <a:gd name="connsiteY90" fmla="*/ 9337 h 284864"/>
              <a:gd name="connsiteX91" fmla="*/ 161630 w 496882"/>
              <a:gd name="connsiteY91" fmla="*/ 8371 h 284864"/>
              <a:gd name="connsiteX92" fmla="*/ 187870 w 496882"/>
              <a:gd name="connsiteY92" fmla="*/ 0 h 284864"/>
              <a:gd name="connsiteX93" fmla="*/ 193022 w 496882"/>
              <a:gd name="connsiteY93" fmla="*/ 644 h 284864"/>
              <a:gd name="connsiteX94" fmla="*/ 197288 w 496882"/>
              <a:gd name="connsiteY94" fmla="*/ 4186 h 284864"/>
              <a:gd name="connsiteX95" fmla="*/ 197368 w 496882"/>
              <a:gd name="connsiteY95" fmla="*/ 13764 h 284864"/>
              <a:gd name="connsiteX96" fmla="*/ 173301 w 496882"/>
              <a:gd name="connsiteY96" fmla="*/ 39603 h 284864"/>
              <a:gd name="connsiteX97" fmla="*/ 169759 w 496882"/>
              <a:gd name="connsiteY97" fmla="*/ 47330 h 284864"/>
              <a:gd name="connsiteX98" fmla="*/ 166701 w 496882"/>
              <a:gd name="connsiteY98" fmla="*/ 61336 h 284864"/>
              <a:gd name="connsiteX99" fmla="*/ 163401 w 496882"/>
              <a:gd name="connsiteY99" fmla="*/ 64394 h 284864"/>
              <a:gd name="connsiteX100" fmla="*/ 156558 w 496882"/>
              <a:gd name="connsiteY100" fmla="*/ 66407 h 284864"/>
              <a:gd name="connsiteX101" fmla="*/ 154868 w 496882"/>
              <a:gd name="connsiteY101" fmla="*/ 68902 h 284864"/>
              <a:gd name="connsiteX102" fmla="*/ 154224 w 496882"/>
              <a:gd name="connsiteY102" fmla="*/ 82747 h 284864"/>
              <a:gd name="connsiteX103" fmla="*/ 182639 w 496882"/>
              <a:gd name="connsiteY103" fmla="*/ 86932 h 284864"/>
              <a:gd name="connsiteX104" fmla="*/ 185214 w 496882"/>
              <a:gd name="connsiteY104" fmla="*/ 88784 h 284864"/>
              <a:gd name="connsiteX105" fmla="*/ 187710 w 496882"/>
              <a:gd name="connsiteY105" fmla="*/ 99892 h 284864"/>
              <a:gd name="connsiteX106" fmla="*/ 190044 w 496882"/>
              <a:gd name="connsiteY106" fmla="*/ 101743 h 284864"/>
              <a:gd name="connsiteX107" fmla="*/ 215399 w 496882"/>
              <a:gd name="connsiteY107" fmla="*/ 91601 h 284864"/>
              <a:gd name="connsiteX108" fmla="*/ 229646 w 496882"/>
              <a:gd name="connsiteY108" fmla="*/ 90957 h 284864"/>
              <a:gd name="connsiteX109" fmla="*/ 245342 w 496882"/>
              <a:gd name="connsiteY109" fmla="*/ 93372 h 284864"/>
              <a:gd name="connsiteX110" fmla="*/ 252506 w 496882"/>
              <a:gd name="connsiteY110" fmla="*/ 102790 h 284864"/>
              <a:gd name="connsiteX111" fmla="*/ 248321 w 496882"/>
              <a:gd name="connsiteY111" fmla="*/ 115186 h 284864"/>
              <a:gd name="connsiteX112" fmla="*/ 255002 w 496882"/>
              <a:gd name="connsiteY112" fmla="*/ 121142 h 284864"/>
              <a:gd name="connsiteX113" fmla="*/ 273917 w 496882"/>
              <a:gd name="connsiteY113" fmla="*/ 113656 h 284864"/>
              <a:gd name="connsiteX114" fmla="*/ 277942 w 496882"/>
              <a:gd name="connsiteY114" fmla="*/ 107700 h 284864"/>
              <a:gd name="connsiteX115" fmla="*/ 282369 w 496882"/>
              <a:gd name="connsiteY115" fmla="*/ 97960 h 284864"/>
              <a:gd name="connsiteX116" fmla="*/ 278586 w 496882"/>
              <a:gd name="connsiteY116" fmla="*/ 90394 h 284864"/>
              <a:gd name="connsiteX117" fmla="*/ 277298 w 496882"/>
              <a:gd name="connsiteY117" fmla="*/ 78964 h 284864"/>
              <a:gd name="connsiteX118" fmla="*/ 281162 w 496882"/>
              <a:gd name="connsiteY118" fmla="*/ 74215 h 284864"/>
              <a:gd name="connsiteX119" fmla="*/ 289292 w 496882"/>
              <a:gd name="connsiteY119" fmla="*/ 76790 h 284864"/>
              <a:gd name="connsiteX120" fmla="*/ 285025 w 496882"/>
              <a:gd name="connsiteY120" fmla="*/ 64475 h 284864"/>
              <a:gd name="connsiteX121" fmla="*/ 279230 w 496882"/>
              <a:gd name="connsiteY121" fmla="*/ 58196 h 284864"/>
              <a:gd name="connsiteX122" fmla="*/ 281725 w 496882"/>
              <a:gd name="connsiteY122" fmla="*/ 46283 h 284864"/>
              <a:gd name="connsiteX123" fmla="*/ 296375 w 496882"/>
              <a:gd name="connsiteY123" fmla="*/ 35417 h 284864"/>
              <a:gd name="connsiteX124" fmla="*/ 307483 w 496882"/>
              <a:gd name="connsiteY124" fmla="*/ 35014 h 284864"/>
              <a:gd name="connsiteX125" fmla="*/ 310864 w 496882"/>
              <a:gd name="connsiteY125" fmla="*/ 38154 h 284864"/>
              <a:gd name="connsiteX126" fmla="*/ 310059 w 496882"/>
              <a:gd name="connsiteY126" fmla="*/ 46203 h 284864"/>
              <a:gd name="connsiteX127" fmla="*/ 315049 w 496882"/>
              <a:gd name="connsiteY127" fmla="*/ 50147 h 284864"/>
              <a:gd name="connsiteX128" fmla="*/ 342578 w 496882"/>
              <a:gd name="connsiteY128" fmla="*/ 53367 h 284864"/>
              <a:gd name="connsiteX129" fmla="*/ 346844 w 496882"/>
              <a:gd name="connsiteY129" fmla="*/ 56184 h 284864"/>
              <a:gd name="connsiteX130" fmla="*/ 393771 w 496882"/>
              <a:gd name="connsiteY130" fmla="*/ 53045 h 284864"/>
              <a:gd name="connsiteX131" fmla="*/ 411238 w 496882"/>
              <a:gd name="connsiteY131" fmla="*/ 55460 h 284864"/>
              <a:gd name="connsiteX132" fmla="*/ 431040 w 496882"/>
              <a:gd name="connsiteY132" fmla="*/ 64314 h 284864"/>
              <a:gd name="connsiteX133" fmla="*/ 439411 w 496882"/>
              <a:gd name="connsiteY133" fmla="*/ 61094 h 284864"/>
              <a:gd name="connsiteX134" fmla="*/ 467583 w 496882"/>
              <a:gd name="connsiteY134" fmla="*/ 62785 h 284864"/>
              <a:gd name="connsiteX135" fmla="*/ 475069 w 496882"/>
              <a:gd name="connsiteY135" fmla="*/ 60853 h 284864"/>
              <a:gd name="connsiteX136" fmla="*/ 475069 w 496882"/>
              <a:gd name="connsiteY136" fmla="*/ 60853 h 284864"/>
              <a:gd name="connsiteX137" fmla="*/ 475794 w 496882"/>
              <a:gd name="connsiteY137" fmla="*/ 80171 h 284864"/>
              <a:gd name="connsiteX138" fmla="*/ 487465 w 496882"/>
              <a:gd name="connsiteY138" fmla="*/ 115507 h 284864"/>
              <a:gd name="connsiteX139" fmla="*/ 487948 w 496882"/>
              <a:gd name="connsiteY139" fmla="*/ 120659 h 284864"/>
              <a:gd name="connsiteX140" fmla="*/ 486499 w 496882"/>
              <a:gd name="connsiteY140" fmla="*/ 128225 h 284864"/>
              <a:gd name="connsiteX141" fmla="*/ 483521 w 496882"/>
              <a:gd name="connsiteY141" fmla="*/ 131848 h 284864"/>
              <a:gd name="connsiteX142" fmla="*/ 483280 w 496882"/>
              <a:gd name="connsiteY142" fmla="*/ 138931 h 284864"/>
              <a:gd name="connsiteX143" fmla="*/ 487948 w 496882"/>
              <a:gd name="connsiteY143" fmla="*/ 132974 h 284864"/>
              <a:gd name="connsiteX144" fmla="*/ 492053 w 496882"/>
              <a:gd name="connsiteY144" fmla="*/ 120900 h 284864"/>
              <a:gd name="connsiteX145" fmla="*/ 492134 w 496882"/>
              <a:gd name="connsiteY145" fmla="*/ 136838 h 284864"/>
              <a:gd name="connsiteX146" fmla="*/ 496883 w 496882"/>
              <a:gd name="connsiteY146" fmla="*/ 144968 h 284864"/>
              <a:gd name="connsiteX147" fmla="*/ 494709 w 496882"/>
              <a:gd name="connsiteY147" fmla="*/ 186663 h 284864"/>
              <a:gd name="connsiteX148" fmla="*/ 491812 w 496882"/>
              <a:gd name="connsiteY148" fmla="*/ 191493 h 28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96882" h="284864">
                <a:moveTo>
                  <a:pt x="484245" y="191573"/>
                </a:moveTo>
                <a:lnTo>
                  <a:pt x="464122" y="174992"/>
                </a:lnTo>
                <a:lnTo>
                  <a:pt x="457522" y="172899"/>
                </a:lnTo>
                <a:lnTo>
                  <a:pt x="436191" y="171209"/>
                </a:lnTo>
                <a:lnTo>
                  <a:pt x="417597" y="179821"/>
                </a:lnTo>
                <a:lnTo>
                  <a:pt x="405684" y="190124"/>
                </a:lnTo>
                <a:lnTo>
                  <a:pt x="402062" y="204613"/>
                </a:lnTo>
                <a:lnTo>
                  <a:pt x="386769" y="212904"/>
                </a:lnTo>
                <a:lnTo>
                  <a:pt x="370589" y="216526"/>
                </a:lnTo>
                <a:lnTo>
                  <a:pt x="361413" y="216365"/>
                </a:lnTo>
                <a:lnTo>
                  <a:pt x="361413" y="221195"/>
                </a:lnTo>
                <a:lnTo>
                  <a:pt x="354974" y="225461"/>
                </a:lnTo>
                <a:lnTo>
                  <a:pt x="337426" y="227795"/>
                </a:lnTo>
                <a:lnTo>
                  <a:pt x="306195" y="225702"/>
                </a:lnTo>
                <a:lnTo>
                  <a:pt x="293236" y="232786"/>
                </a:lnTo>
                <a:lnTo>
                  <a:pt x="288809" y="237937"/>
                </a:lnTo>
                <a:lnTo>
                  <a:pt x="274159" y="238742"/>
                </a:lnTo>
                <a:lnTo>
                  <a:pt x="266995" y="244296"/>
                </a:lnTo>
                <a:lnTo>
                  <a:pt x="262649" y="250414"/>
                </a:lnTo>
                <a:lnTo>
                  <a:pt x="265787" y="256290"/>
                </a:lnTo>
                <a:lnTo>
                  <a:pt x="265868" y="260636"/>
                </a:lnTo>
                <a:lnTo>
                  <a:pt x="262649" y="264500"/>
                </a:lnTo>
                <a:lnTo>
                  <a:pt x="248321" y="276815"/>
                </a:lnTo>
                <a:lnTo>
                  <a:pt x="237535" y="278103"/>
                </a:lnTo>
                <a:lnTo>
                  <a:pt x="224253" y="284865"/>
                </a:lnTo>
                <a:lnTo>
                  <a:pt x="211375" y="278506"/>
                </a:lnTo>
                <a:lnTo>
                  <a:pt x="203728" y="270939"/>
                </a:lnTo>
                <a:lnTo>
                  <a:pt x="200910" y="252909"/>
                </a:lnTo>
                <a:lnTo>
                  <a:pt x="202842" y="248965"/>
                </a:lnTo>
                <a:lnTo>
                  <a:pt x="201393" y="246550"/>
                </a:lnTo>
                <a:lnTo>
                  <a:pt x="192217" y="243974"/>
                </a:lnTo>
                <a:lnTo>
                  <a:pt x="188676" y="246309"/>
                </a:lnTo>
                <a:lnTo>
                  <a:pt x="176521" y="248321"/>
                </a:lnTo>
                <a:lnTo>
                  <a:pt x="176843" y="244699"/>
                </a:lnTo>
                <a:lnTo>
                  <a:pt x="197208" y="223449"/>
                </a:lnTo>
                <a:lnTo>
                  <a:pt x="198576" y="219987"/>
                </a:lnTo>
                <a:lnTo>
                  <a:pt x="192780" y="204935"/>
                </a:lnTo>
                <a:lnTo>
                  <a:pt x="192458" y="201152"/>
                </a:lnTo>
                <a:lnTo>
                  <a:pt x="195437" y="194874"/>
                </a:lnTo>
                <a:lnTo>
                  <a:pt x="219585" y="186261"/>
                </a:lnTo>
                <a:lnTo>
                  <a:pt x="220470" y="183846"/>
                </a:lnTo>
                <a:lnTo>
                  <a:pt x="216445" y="172658"/>
                </a:lnTo>
                <a:lnTo>
                  <a:pt x="188273" y="157203"/>
                </a:lnTo>
                <a:lnTo>
                  <a:pt x="176360" y="160503"/>
                </a:lnTo>
                <a:lnTo>
                  <a:pt x="158491" y="170645"/>
                </a:lnTo>
                <a:lnTo>
                  <a:pt x="151005" y="182800"/>
                </a:lnTo>
                <a:lnTo>
                  <a:pt x="139092" y="189802"/>
                </a:lnTo>
                <a:lnTo>
                  <a:pt x="130640" y="192298"/>
                </a:lnTo>
                <a:lnTo>
                  <a:pt x="108907" y="207430"/>
                </a:lnTo>
                <a:lnTo>
                  <a:pt x="96672" y="220631"/>
                </a:lnTo>
                <a:lnTo>
                  <a:pt x="83552" y="222483"/>
                </a:lnTo>
                <a:lnTo>
                  <a:pt x="62382" y="230290"/>
                </a:lnTo>
                <a:lnTo>
                  <a:pt x="56184" y="227634"/>
                </a:lnTo>
                <a:lnTo>
                  <a:pt x="56586" y="222161"/>
                </a:lnTo>
                <a:lnTo>
                  <a:pt x="51515" y="212179"/>
                </a:lnTo>
                <a:lnTo>
                  <a:pt x="48456" y="211536"/>
                </a:lnTo>
                <a:lnTo>
                  <a:pt x="40971" y="217412"/>
                </a:lnTo>
                <a:lnTo>
                  <a:pt x="28816" y="219987"/>
                </a:lnTo>
                <a:lnTo>
                  <a:pt x="20847" y="217331"/>
                </a:lnTo>
                <a:lnTo>
                  <a:pt x="9579" y="201957"/>
                </a:lnTo>
                <a:lnTo>
                  <a:pt x="6359" y="201232"/>
                </a:lnTo>
                <a:lnTo>
                  <a:pt x="6359" y="201232"/>
                </a:lnTo>
                <a:lnTo>
                  <a:pt x="4991" y="199220"/>
                </a:lnTo>
                <a:lnTo>
                  <a:pt x="14569" y="190205"/>
                </a:lnTo>
                <a:lnTo>
                  <a:pt x="27528" y="162113"/>
                </a:lnTo>
                <a:lnTo>
                  <a:pt x="24791" y="152534"/>
                </a:lnTo>
                <a:lnTo>
                  <a:pt x="19237" y="151890"/>
                </a:lnTo>
                <a:lnTo>
                  <a:pt x="9256" y="144726"/>
                </a:lnTo>
                <a:lnTo>
                  <a:pt x="9418" y="131365"/>
                </a:lnTo>
                <a:lnTo>
                  <a:pt x="6600" y="125569"/>
                </a:lnTo>
                <a:lnTo>
                  <a:pt x="1932" y="123235"/>
                </a:lnTo>
                <a:lnTo>
                  <a:pt x="0" y="119935"/>
                </a:lnTo>
                <a:lnTo>
                  <a:pt x="966" y="112449"/>
                </a:lnTo>
                <a:lnTo>
                  <a:pt x="2334" y="109390"/>
                </a:lnTo>
                <a:lnTo>
                  <a:pt x="11108" y="104319"/>
                </a:lnTo>
                <a:lnTo>
                  <a:pt x="16420" y="93774"/>
                </a:lnTo>
                <a:lnTo>
                  <a:pt x="12235" y="83230"/>
                </a:lnTo>
                <a:lnTo>
                  <a:pt x="20526" y="59082"/>
                </a:lnTo>
                <a:lnTo>
                  <a:pt x="27287" y="49825"/>
                </a:lnTo>
                <a:lnTo>
                  <a:pt x="27931" y="45479"/>
                </a:lnTo>
                <a:lnTo>
                  <a:pt x="27931" y="45479"/>
                </a:lnTo>
                <a:lnTo>
                  <a:pt x="32519" y="41776"/>
                </a:lnTo>
                <a:lnTo>
                  <a:pt x="48054" y="54977"/>
                </a:lnTo>
                <a:lnTo>
                  <a:pt x="55299" y="58357"/>
                </a:lnTo>
                <a:lnTo>
                  <a:pt x="78481" y="63267"/>
                </a:lnTo>
                <a:lnTo>
                  <a:pt x="87818" y="54172"/>
                </a:lnTo>
                <a:lnTo>
                  <a:pt x="113817" y="40810"/>
                </a:lnTo>
                <a:lnTo>
                  <a:pt x="120417" y="35095"/>
                </a:lnTo>
                <a:lnTo>
                  <a:pt x="121222" y="26724"/>
                </a:lnTo>
                <a:lnTo>
                  <a:pt x="124522" y="19077"/>
                </a:lnTo>
                <a:lnTo>
                  <a:pt x="150119" y="9337"/>
                </a:lnTo>
                <a:lnTo>
                  <a:pt x="161630" y="8371"/>
                </a:lnTo>
                <a:lnTo>
                  <a:pt x="187870" y="0"/>
                </a:lnTo>
                <a:lnTo>
                  <a:pt x="193022" y="644"/>
                </a:lnTo>
                <a:lnTo>
                  <a:pt x="197288" y="4186"/>
                </a:lnTo>
                <a:lnTo>
                  <a:pt x="197368" y="13764"/>
                </a:lnTo>
                <a:lnTo>
                  <a:pt x="173301" y="39603"/>
                </a:lnTo>
                <a:lnTo>
                  <a:pt x="169759" y="47330"/>
                </a:lnTo>
                <a:lnTo>
                  <a:pt x="166701" y="61336"/>
                </a:lnTo>
                <a:lnTo>
                  <a:pt x="163401" y="64394"/>
                </a:lnTo>
                <a:lnTo>
                  <a:pt x="156558" y="66407"/>
                </a:lnTo>
                <a:lnTo>
                  <a:pt x="154868" y="68902"/>
                </a:lnTo>
                <a:lnTo>
                  <a:pt x="154224" y="82747"/>
                </a:lnTo>
                <a:lnTo>
                  <a:pt x="182639" y="86932"/>
                </a:lnTo>
                <a:lnTo>
                  <a:pt x="185214" y="88784"/>
                </a:lnTo>
                <a:lnTo>
                  <a:pt x="187710" y="99892"/>
                </a:lnTo>
                <a:lnTo>
                  <a:pt x="190044" y="101743"/>
                </a:lnTo>
                <a:lnTo>
                  <a:pt x="215399" y="91601"/>
                </a:lnTo>
                <a:lnTo>
                  <a:pt x="229646" y="90957"/>
                </a:lnTo>
                <a:lnTo>
                  <a:pt x="245342" y="93372"/>
                </a:lnTo>
                <a:lnTo>
                  <a:pt x="252506" y="102790"/>
                </a:lnTo>
                <a:lnTo>
                  <a:pt x="248321" y="115186"/>
                </a:lnTo>
                <a:lnTo>
                  <a:pt x="255002" y="121142"/>
                </a:lnTo>
                <a:lnTo>
                  <a:pt x="273917" y="113656"/>
                </a:lnTo>
                <a:lnTo>
                  <a:pt x="277942" y="107700"/>
                </a:lnTo>
                <a:lnTo>
                  <a:pt x="282369" y="97960"/>
                </a:lnTo>
                <a:lnTo>
                  <a:pt x="278586" y="90394"/>
                </a:lnTo>
                <a:lnTo>
                  <a:pt x="277298" y="78964"/>
                </a:lnTo>
                <a:lnTo>
                  <a:pt x="281162" y="74215"/>
                </a:lnTo>
                <a:lnTo>
                  <a:pt x="289292" y="76790"/>
                </a:lnTo>
                <a:lnTo>
                  <a:pt x="285025" y="64475"/>
                </a:lnTo>
                <a:lnTo>
                  <a:pt x="279230" y="58196"/>
                </a:lnTo>
                <a:lnTo>
                  <a:pt x="281725" y="46283"/>
                </a:lnTo>
                <a:lnTo>
                  <a:pt x="296375" y="35417"/>
                </a:lnTo>
                <a:lnTo>
                  <a:pt x="307483" y="35014"/>
                </a:lnTo>
                <a:lnTo>
                  <a:pt x="310864" y="38154"/>
                </a:lnTo>
                <a:lnTo>
                  <a:pt x="310059" y="46203"/>
                </a:lnTo>
                <a:lnTo>
                  <a:pt x="315049" y="50147"/>
                </a:lnTo>
                <a:lnTo>
                  <a:pt x="342578" y="53367"/>
                </a:lnTo>
                <a:lnTo>
                  <a:pt x="346844" y="56184"/>
                </a:lnTo>
                <a:lnTo>
                  <a:pt x="393771" y="53045"/>
                </a:lnTo>
                <a:lnTo>
                  <a:pt x="411238" y="55460"/>
                </a:lnTo>
                <a:lnTo>
                  <a:pt x="431040" y="64314"/>
                </a:lnTo>
                <a:lnTo>
                  <a:pt x="439411" y="61094"/>
                </a:lnTo>
                <a:lnTo>
                  <a:pt x="467583" y="62785"/>
                </a:lnTo>
                <a:lnTo>
                  <a:pt x="475069" y="60853"/>
                </a:lnTo>
                <a:lnTo>
                  <a:pt x="475069" y="60853"/>
                </a:lnTo>
                <a:lnTo>
                  <a:pt x="475794" y="80171"/>
                </a:lnTo>
                <a:lnTo>
                  <a:pt x="487465" y="115507"/>
                </a:lnTo>
                <a:lnTo>
                  <a:pt x="487948" y="120659"/>
                </a:lnTo>
                <a:lnTo>
                  <a:pt x="486499" y="128225"/>
                </a:lnTo>
                <a:lnTo>
                  <a:pt x="483521" y="131848"/>
                </a:lnTo>
                <a:lnTo>
                  <a:pt x="483280" y="138931"/>
                </a:lnTo>
                <a:lnTo>
                  <a:pt x="487948" y="132974"/>
                </a:lnTo>
                <a:lnTo>
                  <a:pt x="492053" y="120900"/>
                </a:lnTo>
                <a:lnTo>
                  <a:pt x="492134" y="136838"/>
                </a:lnTo>
                <a:lnTo>
                  <a:pt x="496883" y="144968"/>
                </a:lnTo>
                <a:lnTo>
                  <a:pt x="494709" y="186663"/>
                </a:lnTo>
                <a:lnTo>
                  <a:pt x="491812" y="191493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4191960" y="1572431"/>
            <a:ext cx="825294" cy="279873"/>
          </a:xfrm>
          <a:custGeom>
            <a:avLst/>
            <a:gdLst>
              <a:gd name="connsiteX0" fmla="*/ 394013 w 825294"/>
              <a:gd name="connsiteY0" fmla="*/ 260073 h 279873"/>
              <a:gd name="connsiteX1" fmla="*/ 384193 w 825294"/>
              <a:gd name="connsiteY1" fmla="*/ 235603 h 279873"/>
              <a:gd name="connsiteX2" fmla="*/ 384112 w 825294"/>
              <a:gd name="connsiteY2" fmla="*/ 228036 h 279873"/>
              <a:gd name="connsiteX3" fmla="*/ 367129 w 825294"/>
              <a:gd name="connsiteY3" fmla="*/ 221114 h 279873"/>
              <a:gd name="connsiteX4" fmla="*/ 363104 w 825294"/>
              <a:gd name="connsiteY4" fmla="*/ 218136 h 279873"/>
              <a:gd name="connsiteX5" fmla="*/ 359482 w 825294"/>
              <a:gd name="connsiteY5" fmla="*/ 211455 h 279873"/>
              <a:gd name="connsiteX6" fmla="*/ 364392 w 825294"/>
              <a:gd name="connsiteY6" fmla="*/ 204291 h 279873"/>
              <a:gd name="connsiteX7" fmla="*/ 364231 w 825294"/>
              <a:gd name="connsiteY7" fmla="*/ 199301 h 279873"/>
              <a:gd name="connsiteX8" fmla="*/ 360609 w 825294"/>
              <a:gd name="connsiteY8" fmla="*/ 196725 h 279873"/>
              <a:gd name="connsiteX9" fmla="*/ 352559 w 825294"/>
              <a:gd name="connsiteY9" fmla="*/ 196805 h 279873"/>
              <a:gd name="connsiteX10" fmla="*/ 349098 w 825294"/>
              <a:gd name="connsiteY10" fmla="*/ 200347 h 279873"/>
              <a:gd name="connsiteX11" fmla="*/ 346764 w 825294"/>
              <a:gd name="connsiteY11" fmla="*/ 214353 h 279873"/>
              <a:gd name="connsiteX12" fmla="*/ 343302 w 825294"/>
              <a:gd name="connsiteY12" fmla="*/ 215560 h 279873"/>
              <a:gd name="connsiteX13" fmla="*/ 340164 w 825294"/>
              <a:gd name="connsiteY13" fmla="*/ 213467 h 279873"/>
              <a:gd name="connsiteX14" fmla="*/ 335817 w 825294"/>
              <a:gd name="connsiteY14" fmla="*/ 200186 h 279873"/>
              <a:gd name="connsiteX15" fmla="*/ 323099 w 825294"/>
              <a:gd name="connsiteY15" fmla="*/ 190929 h 279873"/>
              <a:gd name="connsiteX16" fmla="*/ 299031 w 825294"/>
              <a:gd name="connsiteY16" fmla="*/ 187710 h 279873"/>
              <a:gd name="connsiteX17" fmla="*/ 280035 w 825294"/>
              <a:gd name="connsiteY17" fmla="*/ 181512 h 279873"/>
              <a:gd name="connsiteX18" fmla="*/ 269169 w 825294"/>
              <a:gd name="connsiteY18" fmla="*/ 174992 h 279873"/>
              <a:gd name="connsiteX19" fmla="*/ 262488 w 825294"/>
              <a:gd name="connsiteY19" fmla="*/ 163401 h 279873"/>
              <a:gd name="connsiteX20" fmla="*/ 250494 w 825294"/>
              <a:gd name="connsiteY20" fmla="*/ 158893 h 279873"/>
              <a:gd name="connsiteX21" fmla="*/ 245745 w 825294"/>
              <a:gd name="connsiteY21" fmla="*/ 159778 h 279873"/>
              <a:gd name="connsiteX22" fmla="*/ 225381 w 825294"/>
              <a:gd name="connsiteY22" fmla="*/ 171530 h 279873"/>
              <a:gd name="connsiteX23" fmla="*/ 212099 w 825294"/>
              <a:gd name="connsiteY23" fmla="*/ 175072 h 279873"/>
              <a:gd name="connsiteX24" fmla="*/ 205901 w 825294"/>
              <a:gd name="connsiteY24" fmla="*/ 191573 h 279873"/>
              <a:gd name="connsiteX25" fmla="*/ 187951 w 825294"/>
              <a:gd name="connsiteY25" fmla="*/ 195195 h 279873"/>
              <a:gd name="connsiteX26" fmla="*/ 185617 w 825294"/>
              <a:gd name="connsiteY26" fmla="*/ 197208 h 279873"/>
              <a:gd name="connsiteX27" fmla="*/ 187629 w 825294"/>
              <a:gd name="connsiteY27" fmla="*/ 208155 h 279873"/>
              <a:gd name="connsiteX28" fmla="*/ 186261 w 825294"/>
              <a:gd name="connsiteY28" fmla="*/ 212904 h 279873"/>
              <a:gd name="connsiteX29" fmla="*/ 177407 w 825294"/>
              <a:gd name="connsiteY29" fmla="*/ 222885 h 279873"/>
              <a:gd name="connsiteX30" fmla="*/ 158169 w 825294"/>
              <a:gd name="connsiteY30" fmla="*/ 231176 h 279873"/>
              <a:gd name="connsiteX31" fmla="*/ 153017 w 825294"/>
              <a:gd name="connsiteY31" fmla="*/ 230693 h 279873"/>
              <a:gd name="connsiteX32" fmla="*/ 146819 w 825294"/>
              <a:gd name="connsiteY32" fmla="*/ 226427 h 279873"/>
              <a:gd name="connsiteX33" fmla="*/ 140702 w 825294"/>
              <a:gd name="connsiteY33" fmla="*/ 227795 h 279873"/>
              <a:gd name="connsiteX34" fmla="*/ 136677 w 825294"/>
              <a:gd name="connsiteY34" fmla="*/ 234798 h 279873"/>
              <a:gd name="connsiteX35" fmla="*/ 130479 w 825294"/>
              <a:gd name="connsiteY35" fmla="*/ 263534 h 279873"/>
              <a:gd name="connsiteX36" fmla="*/ 107378 w 825294"/>
              <a:gd name="connsiteY36" fmla="*/ 270617 h 279873"/>
              <a:gd name="connsiteX37" fmla="*/ 100777 w 825294"/>
              <a:gd name="connsiteY37" fmla="*/ 278023 h 279873"/>
              <a:gd name="connsiteX38" fmla="*/ 93050 w 825294"/>
              <a:gd name="connsiteY38" fmla="*/ 279874 h 279873"/>
              <a:gd name="connsiteX39" fmla="*/ 78239 w 825294"/>
              <a:gd name="connsiteY39" fmla="*/ 274883 h 279873"/>
              <a:gd name="connsiteX40" fmla="*/ 85644 w 825294"/>
              <a:gd name="connsiteY40" fmla="*/ 261361 h 279873"/>
              <a:gd name="connsiteX41" fmla="*/ 83552 w 825294"/>
              <a:gd name="connsiteY41" fmla="*/ 245262 h 279873"/>
              <a:gd name="connsiteX42" fmla="*/ 65763 w 825294"/>
              <a:gd name="connsiteY42" fmla="*/ 237937 h 279873"/>
              <a:gd name="connsiteX43" fmla="*/ 59968 w 825294"/>
              <a:gd name="connsiteY43" fmla="*/ 222322 h 279873"/>
              <a:gd name="connsiteX44" fmla="*/ 60451 w 825294"/>
              <a:gd name="connsiteY44" fmla="*/ 200347 h 279873"/>
              <a:gd name="connsiteX45" fmla="*/ 56909 w 825294"/>
              <a:gd name="connsiteY45" fmla="*/ 196242 h 279873"/>
              <a:gd name="connsiteX46" fmla="*/ 34290 w 825294"/>
              <a:gd name="connsiteY46" fmla="*/ 185134 h 279873"/>
              <a:gd name="connsiteX47" fmla="*/ 16582 w 825294"/>
              <a:gd name="connsiteY47" fmla="*/ 182799 h 279873"/>
              <a:gd name="connsiteX48" fmla="*/ 7245 w 825294"/>
              <a:gd name="connsiteY48" fmla="*/ 184892 h 279873"/>
              <a:gd name="connsiteX49" fmla="*/ 0 w 825294"/>
              <a:gd name="connsiteY49" fmla="*/ 181673 h 279873"/>
              <a:gd name="connsiteX50" fmla="*/ 0 w 825294"/>
              <a:gd name="connsiteY50" fmla="*/ 181673 h 279873"/>
              <a:gd name="connsiteX51" fmla="*/ 21089 w 825294"/>
              <a:gd name="connsiteY51" fmla="*/ 171450 h 279873"/>
              <a:gd name="connsiteX52" fmla="*/ 36946 w 825294"/>
              <a:gd name="connsiteY52" fmla="*/ 157686 h 279873"/>
              <a:gd name="connsiteX53" fmla="*/ 41293 w 825294"/>
              <a:gd name="connsiteY53" fmla="*/ 150683 h 279873"/>
              <a:gd name="connsiteX54" fmla="*/ 59726 w 825294"/>
              <a:gd name="connsiteY54" fmla="*/ 139977 h 279873"/>
              <a:gd name="connsiteX55" fmla="*/ 67533 w 825294"/>
              <a:gd name="connsiteY55" fmla="*/ 137723 h 279873"/>
              <a:gd name="connsiteX56" fmla="*/ 98845 w 825294"/>
              <a:gd name="connsiteY56" fmla="*/ 106573 h 279873"/>
              <a:gd name="connsiteX57" fmla="*/ 104802 w 825294"/>
              <a:gd name="connsiteY57" fmla="*/ 92406 h 279873"/>
              <a:gd name="connsiteX58" fmla="*/ 105285 w 825294"/>
              <a:gd name="connsiteY58" fmla="*/ 74134 h 279873"/>
              <a:gd name="connsiteX59" fmla="*/ 102951 w 825294"/>
              <a:gd name="connsiteY59" fmla="*/ 69787 h 279873"/>
              <a:gd name="connsiteX60" fmla="*/ 89911 w 825294"/>
              <a:gd name="connsiteY60" fmla="*/ 57069 h 279873"/>
              <a:gd name="connsiteX61" fmla="*/ 90474 w 825294"/>
              <a:gd name="connsiteY61" fmla="*/ 39442 h 279873"/>
              <a:gd name="connsiteX62" fmla="*/ 85644 w 825294"/>
              <a:gd name="connsiteY62" fmla="*/ 30346 h 279873"/>
              <a:gd name="connsiteX63" fmla="*/ 85161 w 825294"/>
              <a:gd name="connsiteY63" fmla="*/ 22699 h 279873"/>
              <a:gd name="connsiteX64" fmla="*/ 86047 w 825294"/>
              <a:gd name="connsiteY64" fmla="*/ 19077 h 279873"/>
              <a:gd name="connsiteX65" fmla="*/ 90233 w 825294"/>
              <a:gd name="connsiteY65" fmla="*/ 16421 h 279873"/>
              <a:gd name="connsiteX66" fmla="*/ 104641 w 825294"/>
              <a:gd name="connsiteY66" fmla="*/ 15133 h 279873"/>
              <a:gd name="connsiteX67" fmla="*/ 104641 w 825294"/>
              <a:gd name="connsiteY67" fmla="*/ 15133 h 279873"/>
              <a:gd name="connsiteX68" fmla="*/ 144324 w 825294"/>
              <a:gd name="connsiteY68" fmla="*/ 16742 h 279873"/>
              <a:gd name="connsiteX69" fmla="*/ 151488 w 825294"/>
              <a:gd name="connsiteY69" fmla="*/ 18674 h 279873"/>
              <a:gd name="connsiteX70" fmla="*/ 164608 w 825294"/>
              <a:gd name="connsiteY70" fmla="*/ 17145 h 279873"/>
              <a:gd name="connsiteX71" fmla="*/ 181834 w 825294"/>
              <a:gd name="connsiteY71" fmla="*/ 10705 h 279873"/>
              <a:gd name="connsiteX72" fmla="*/ 192217 w 825294"/>
              <a:gd name="connsiteY72" fmla="*/ 9901 h 279873"/>
              <a:gd name="connsiteX73" fmla="*/ 217009 w 825294"/>
              <a:gd name="connsiteY73" fmla="*/ 13281 h 279873"/>
              <a:gd name="connsiteX74" fmla="*/ 239950 w 825294"/>
              <a:gd name="connsiteY74" fmla="*/ 28575 h 279873"/>
              <a:gd name="connsiteX75" fmla="*/ 254680 w 825294"/>
              <a:gd name="connsiteY75" fmla="*/ 35256 h 279873"/>
              <a:gd name="connsiteX76" fmla="*/ 258382 w 825294"/>
              <a:gd name="connsiteY76" fmla="*/ 43225 h 279873"/>
              <a:gd name="connsiteX77" fmla="*/ 266512 w 825294"/>
              <a:gd name="connsiteY77" fmla="*/ 51837 h 279873"/>
              <a:gd name="connsiteX78" fmla="*/ 277459 w 825294"/>
              <a:gd name="connsiteY78" fmla="*/ 55701 h 279873"/>
              <a:gd name="connsiteX79" fmla="*/ 283738 w 825294"/>
              <a:gd name="connsiteY79" fmla="*/ 60289 h 279873"/>
              <a:gd name="connsiteX80" fmla="*/ 288809 w 825294"/>
              <a:gd name="connsiteY80" fmla="*/ 73490 h 279873"/>
              <a:gd name="connsiteX81" fmla="*/ 302090 w 825294"/>
              <a:gd name="connsiteY81" fmla="*/ 73088 h 279873"/>
              <a:gd name="connsiteX82" fmla="*/ 314486 w 825294"/>
              <a:gd name="connsiteY82" fmla="*/ 54655 h 279873"/>
              <a:gd name="connsiteX83" fmla="*/ 323099 w 825294"/>
              <a:gd name="connsiteY83" fmla="*/ 47974 h 279873"/>
              <a:gd name="connsiteX84" fmla="*/ 335897 w 825294"/>
              <a:gd name="connsiteY84" fmla="*/ 44030 h 279873"/>
              <a:gd name="connsiteX85" fmla="*/ 335897 w 825294"/>
              <a:gd name="connsiteY85" fmla="*/ 44030 h 279873"/>
              <a:gd name="connsiteX86" fmla="*/ 339117 w 825294"/>
              <a:gd name="connsiteY86" fmla="*/ 44754 h 279873"/>
              <a:gd name="connsiteX87" fmla="*/ 350386 w 825294"/>
              <a:gd name="connsiteY87" fmla="*/ 60128 h 279873"/>
              <a:gd name="connsiteX88" fmla="*/ 358355 w 825294"/>
              <a:gd name="connsiteY88" fmla="*/ 62784 h 279873"/>
              <a:gd name="connsiteX89" fmla="*/ 370509 w 825294"/>
              <a:gd name="connsiteY89" fmla="*/ 60209 h 279873"/>
              <a:gd name="connsiteX90" fmla="*/ 377995 w 825294"/>
              <a:gd name="connsiteY90" fmla="*/ 54333 h 279873"/>
              <a:gd name="connsiteX91" fmla="*/ 381054 w 825294"/>
              <a:gd name="connsiteY91" fmla="*/ 54977 h 279873"/>
              <a:gd name="connsiteX92" fmla="*/ 386125 w 825294"/>
              <a:gd name="connsiteY92" fmla="*/ 64958 h 279873"/>
              <a:gd name="connsiteX93" fmla="*/ 385722 w 825294"/>
              <a:gd name="connsiteY93" fmla="*/ 70431 h 279873"/>
              <a:gd name="connsiteX94" fmla="*/ 391920 w 825294"/>
              <a:gd name="connsiteY94" fmla="*/ 73088 h 279873"/>
              <a:gd name="connsiteX95" fmla="*/ 413090 w 825294"/>
              <a:gd name="connsiteY95" fmla="*/ 65280 h 279873"/>
              <a:gd name="connsiteX96" fmla="*/ 426211 w 825294"/>
              <a:gd name="connsiteY96" fmla="*/ 63428 h 279873"/>
              <a:gd name="connsiteX97" fmla="*/ 438445 w 825294"/>
              <a:gd name="connsiteY97" fmla="*/ 50228 h 279873"/>
              <a:gd name="connsiteX98" fmla="*/ 460178 w 825294"/>
              <a:gd name="connsiteY98" fmla="*/ 35095 h 279873"/>
              <a:gd name="connsiteX99" fmla="*/ 468630 w 825294"/>
              <a:gd name="connsiteY99" fmla="*/ 32600 h 279873"/>
              <a:gd name="connsiteX100" fmla="*/ 480543 w 825294"/>
              <a:gd name="connsiteY100" fmla="*/ 25597 h 279873"/>
              <a:gd name="connsiteX101" fmla="*/ 488029 w 825294"/>
              <a:gd name="connsiteY101" fmla="*/ 13442 h 279873"/>
              <a:gd name="connsiteX102" fmla="*/ 505898 w 825294"/>
              <a:gd name="connsiteY102" fmla="*/ 3300 h 279873"/>
              <a:gd name="connsiteX103" fmla="*/ 517811 w 825294"/>
              <a:gd name="connsiteY103" fmla="*/ 0 h 279873"/>
              <a:gd name="connsiteX104" fmla="*/ 545984 w 825294"/>
              <a:gd name="connsiteY104" fmla="*/ 15455 h 279873"/>
              <a:gd name="connsiteX105" fmla="*/ 550008 w 825294"/>
              <a:gd name="connsiteY105" fmla="*/ 26643 h 279873"/>
              <a:gd name="connsiteX106" fmla="*/ 549123 w 825294"/>
              <a:gd name="connsiteY106" fmla="*/ 29058 h 279873"/>
              <a:gd name="connsiteX107" fmla="*/ 524975 w 825294"/>
              <a:gd name="connsiteY107" fmla="*/ 37671 h 279873"/>
              <a:gd name="connsiteX108" fmla="*/ 521997 w 825294"/>
              <a:gd name="connsiteY108" fmla="*/ 43949 h 279873"/>
              <a:gd name="connsiteX109" fmla="*/ 522319 w 825294"/>
              <a:gd name="connsiteY109" fmla="*/ 47732 h 279873"/>
              <a:gd name="connsiteX110" fmla="*/ 528114 w 825294"/>
              <a:gd name="connsiteY110" fmla="*/ 62784 h 279873"/>
              <a:gd name="connsiteX111" fmla="*/ 526746 w 825294"/>
              <a:gd name="connsiteY111" fmla="*/ 66246 h 279873"/>
              <a:gd name="connsiteX112" fmla="*/ 506381 w 825294"/>
              <a:gd name="connsiteY112" fmla="*/ 87496 h 279873"/>
              <a:gd name="connsiteX113" fmla="*/ 506059 w 825294"/>
              <a:gd name="connsiteY113" fmla="*/ 91118 h 279873"/>
              <a:gd name="connsiteX114" fmla="*/ 518214 w 825294"/>
              <a:gd name="connsiteY114" fmla="*/ 89106 h 279873"/>
              <a:gd name="connsiteX115" fmla="*/ 521756 w 825294"/>
              <a:gd name="connsiteY115" fmla="*/ 86771 h 279873"/>
              <a:gd name="connsiteX116" fmla="*/ 530931 w 825294"/>
              <a:gd name="connsiteY116" fmla="*/ 89347 h 279873"/>
              <a:gd name="connsiteX117" fmla="*/ 532380 w 825294"/>
              <a:gd name="connsiteY117" fmla="*/ 91762 h 279873"/>
              <a:gd name="connsiteX118" fmla="*/ 530449 w 825294"/>
              <a:gd name="connsiteY118" fmla="*/ 95706 h 279873"/>
              <a:gd name="connsiteX119" fmla="*/ 533266 w 825294"/>
              <a:gd name="connsiteY119" fmla="*/ 113736 h 279873"/>
              <a:gd name="connsiteX120" fmla="*/ 540913 w 825294"/>
              <a:gd name="connsiteY120" fmla="*/ 121303 h 279873"/>
              <a:gd name="connsiteX121" fmla="*/ 553792 w 825294"/>
              <a:gd name="connsiteY121" fmla="*/ 127662 h 279873"/>
              <a:gd name="connsiteX122" fmla="*/ 567073 w 825294"/>
              <a:gd name="connsiteY122" fmla="*/ 120900 h 279873"/>
              <a:gd name="connsiteX123" fmla="*/ 577859 w 825294"/>
              <a:gd name="connsiteY123" fmla="*/ 119613 h 279873"/>
              <a:gd name="connsiteX124" fmla="*/ 592187 w 825294"/>
              <a:gd name="connsiteY124" fmla="*/ 107297 h 279873"/>
              <a:gd name="connsiteX125" fmla="*/ 595406 w 825294"/>
              <a:gd name="connsiteY125" fmla="*/ 103433 h 279873"/>
              <a:gd name="connsiteX126" fmla="*/ 595326 w 825294"/>
              <a:gd name="connsiteY126" fmla="*/ 99087 h 279873"/>
              <a:gd name="connsiteX127" fmla="*/ 592187 w 825294"/>
              <a:gd name="connsiteY127" fmla="*/ 93211 h 279873"/>
              <a:gd name="connsiteX128" fmla="*/ 596533 w 825294"/>
              <a:gd name="connsiteY128" fmla="*/ 87093 h 279873"/>
              <a:gd name="connsiteX129" fmla="*/ 603697 w 825294"/>
              <a:gd name="connsiteY129" fmla="*/ 81539 h 279873"/>
              <a:gd name="connsiteX130" fmla="*/ 618347 w 825294"/>
              <a:gd name="connsiteY130" fmla="*/ 80734 h 279873"/>
              <a:gd name="connsiteX131" fmla="*/ 622774 w 825294"/>
              <a:gd name="connsiteY131" fmla="*/ 75583 h 279873"/>
              <a:gd name="connsiteX132" fmla="*/ 635733 w 825294"/>
              <a:gd name="connsiteY132" fmla="*/ 68499 h 279873"/>
              <a:gd name="connsiteX133" fmla="*/ 666965 w 825294"/>
              <a:gd name="connsiteY133" fmla="*/ 70592 h 279873"/>
              <a:gd name="connsiteX134" fmla="*/ 684512 w 825294"/>
              <a:gd name="connsiteY134" fmla="*/ 68258 h 279873"/>
              <a:gd name="connsiteX135" fmla="*/ 690952 w 825294"/>
              <a:gd name="connsiteY135" fmla="*/ 63992 h 279873"/>
              <a:gd name="connsiteX136" fmla="*/ 690952 w 825294"/>
              <a:gd name="connsiteY136" fmla="*/ 59162 h 279873"/>
              <a:gd name="connsiteX137" fmla="*/ 700128 w 825294"/>
              <a:gd name="connsiteY137" fmla="*/ 59323 h 279873"/>
              <a:gd name="connsiteX138" fmla="*/ 716307 w 825294"/>
              <a:gd name="connsiteY138" fmla="*/ 55701 h 279873"/>
              <a:gd name="connsiteX139" fmla="*/ 731600 w 825294"/>
              <a:gd name="connsiteY139" fmla="*/ 47410 h 279873"/>
              <a:gd name="connsiteX140" fmla="*/ 735223 w 825294"/>
              <a:gd name="connsiteY140" fmla="*/ 32922 h 279873"/>
              <a:gd name="connsiteX141" fmla="*/ 747136 w 825294"/>
              <a:gd name="connsiteY141" fmla="*/ 22619 h 279873"/>
              <a:gd name="connsiteX142" fmla="*/ 765730 w 825294"/>
              <a:gd name="connsiteY142" fmla="*/ 14006 h 279873"/>
              <a:gd name="connsiteX143" fmla="*/ 787060 w 825294"/>
              <a:gd name="connsiteY143" fmla="*/ 15696 h 279873"/>
              <a:gd name="connsiteX144" fmla="*/ 793661 w 825294"/>
              <a:gd name="connsiteY144" fmla="*/ 17789 h 279873"/>
              <a:gd name="connsiteX145" fmla="*/ 813784 w 825294"/>
              <a:gd name="connsiteY145" fmla="*/ 34370 h 279873"/>
              <a:gd name="connsiteX146" fmla="*/ 813784 w 825294"/>
              <a:gd name="connsiteY146" fmla="*/ 34370 h 279873"/>
              <a:gd name="connsiteX147" fmla="*/ 820867 w 825294"/>
              <a:gd name="connsiteY147" fmla="*/ 36222 h 279873"/>
              <a:gd name="connsiteX148" fmla="*/ 825294 w 825294"/>
              <a:gd name="connsiteY148" fmla="*/ 46042 h 279873"/>
              <a:gd name="connsiteX149" fmla="*/ 815072 w 825294"/>
              <a:gd name="connsiteY149" fmla="*/ 59887 h 279873"/>
              <a:gd name="connsiteX150" fmla="*/ 814186 w 825294"/>
              <a:gd name="connsiteY150" fmla="*/ 64314 h 279873"/>
              <a:gd name="connsiteX151" fmla="*/ 814267 w 825294"/>
              <a:gd name="connsiteY151" fmla="*/ 68177 h 279873"/>
              <a:gd name="connsiteX152" fmla="*/ 819901 w 825294"/>
              <a:gd name="connsiteY152" fmla="*/ 71156 h 279873"/>
              <a:gd name="connsiteX153" fmla="*/ 822075 w 825294"/>
              <a:gd name="connsiteY153" fmla="*/ 75180 h 279873"/>
              <a:gd name="connsiteX154" fmla="*/ 823604 w 825294"/>
              <a:gd name="connsiteY154" fmla="*/ 83713 h 279873"/>
              <a:gd name="connsiteX155" fmla="*/ 807827 w 825294"/>
              <a:gd name="connsiteY155" fmla="*/ 135067 h 279873"/>
              <a:gd name="connsiteX156" fmla="*/ 781667 w 825294"/>
              <a:gd name="connsiteY156" fmla="*/ 207108 h 279873"/>
              <a:gd name="connsiteX157" fmla="*/ 781667 w 825294"/>
              <a:gd name="connsiteY157" fmla="*/ 207108 h 279873"/>
              <a:gd name="connsiteX158" fmla="*/ 779494 w 825294"/>
              <a:gd name="connsiteY158" fmla="*/ 205418 h 279873"/>
              <a:gd name="connsiteX159" fmla="*/ 756151 w 825294"/>
              <a:gd name="connsiteY159" fmla="*/ 203245 h 279873"/>
              <a:gd name="connsiteX160" fmla="*/ 740696 w 825294"/>
              <a:gd name="connsiteY160" fmla="*/ 196725 h 279873"/>
              <a:gd name="connsiteX161" fmla="*/ 728864 w 825294"/>
              <a:gd name="connsiteY161" fmla="*/ 198254 h 279873"/>
              <a:gd name="connsiteX162" fmla="*/ 708258 w 825294"/>
              <a:gd name="connsiteY162" fmla="*/ 208638 h 279873"/>
              <a:gd name="connsiteX163" fmla="*/ 690227 w 825294"/>
              <a:gd name="connsiteY163" fmla="*/ 201796 h 279873"/>
              <a:gd name="connsiteX164" fmla="*/ 674129 w 825294"/>
              <a:gd name="connsiteY164" fmla="*/ 203728 h 279873"/>
              <a:gd name="connsiteX165" fmla="*/ 661652 w 825294"/>
              <a:gd name="connsiteY165" fmla="*/ 213709 h 279873"/>
              <a:gd name="connsiteX166" fmla="*/ 660686 w 825294"/>
              <a:gd name="connsiteY166" fmla="*/ 217331 h 279873"/>
              <a:gd name="connsiteX167" fmla="*/ 643139 w 825294"/>
              <a:gd name="connsiteY167" fmla="*/ 235764 h 279873"/>
              <a:gd name="connsiteX168" fmla="*/ 628569 w 825294"/>
              <a:gd name="connsiteY168" fmla="*/ 244699 h 279873"/>
              <a:gd name="connsiteX169" fmla="*/ 619233 w 825294"/>
              <a:gd name="connsiteY169" fmla="*/ 244296 h 279873"/>
              <a:gd name="connsiteX170" fmla="*/ 604261 w 825294"/>
              <a:gd name="connsiteY170" fmla="*/ 252828 h 279873"/>
              <a:gd name="connsiteX171" fmla="*/ 594843 w 825294"/>
              <a:gd name="connsiteY171" fmla="*/ 253714 h 279873"/>
              <a:gd name="connsiteX172" fmla="*/ 569568 w 825294"/>
              <a:gd name="connsiteY172" fmla="*/ 251379 h 279873"/>
              <a:gd name="connsiteX173" fmla="*/ 549445 w 825294"/>
              <a:gd name="connsiteY173" fmla="*/ 256611 h 279873"/>
              <a:gd name="connsiteX174" fmla="*/ 534071 w 825294"/>
              <a:gd name="connsiteY174" fmla="*/ 252748 h 279873"/>
              <a:gd name="connsiteX175" fmla="*/ 519743 w 825294"/>
              <a:gd name="connsiteY175" fmla="*/ 244296 h 279873"/>
              <a:gd name="connsiteX176" fmla="*/ 504449 w 825294"/>
              <a:gd name="connsiteY176" fmla="*/ 227232 h 279873"/>
              <a:gd name="connsiteX177" fmla="*/ 483924 w 825294"/>
              <a:gd name="connsiteY177" fmla="*/ 210972 h 279873"/>
              <a:gd name="connsiteX178" fmla="*/ 475230 w 825294"/>
              <a:gd name="connsiteY178" fmla="*/ 211938 h 279873"/>
              <a:gd name="connsiteX179" fmla="*/ 461788 w 825294"/>
              <a:gd name="connsiteY179" fmla="*/ 209523 h 279873"/>
              <a:gd name="connsiteX180" fmla="*/ 453739 w 825294"/>
              <a:gd name="connsiteY180" fmla="*/ 199703 h 279873"/>
              <a:gd name="connsiteX181" fmla="*/ 447139 w 825294"/>
              <a:gd name="connsiteY181" fmla="*/ 204533 h 279873"/>
              <a:gd name="connsiteX182" fmla="*/ 446414 w 825294"/>
              <a:gd name="connsiteY182" fmla="*/ 210087 h 279873"/>
              <a:gd name="connsiteX183" fmla="*/ 427257 w 825294"/>
              <a:gd name="connsiteY183" fmla="*/ 236569 h 279873"/>
              <a:gd name="connsiteX184" fmla="*/ 409790 w 825294"/>
              <a:gd name="connsiteY184" fmla="*/ 242686 h 279873"/>
              <a:gd name="connsiteX185" fmla="*/ 404638 w 825294"/>
              <a:gd name="connsiteY185" fmla="*/ 251460 h 27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825294" h="279873">
                <a:moveTo>
                  <a:pt x="394013" y="260073"/>
                </a:moveTo>
                <a:lnTo>
                  <a:pt x="384193" y="235603"/>
                </a:lnTo>
                <a:lnTo>
                  <a:pt x="384112" y="228036"/>
                </a:lnTo>
                <a:lnTo>
                  <a:pt x="367129" y="221114"/>
                </a:lnTo>
                <a:lnTo>
                  <a:pt x="363104" y="218136"/>
                </a:lnTo>
                <a:lnTo>
                  <a:pt x="359482" y="211455"/>
                </a:lnTo>
                <a:lnTo>
                  <a:pt x="364392" y="204291"/>
                </a:lnTo>
                <a:lnTo>
                  <a:pt x="364231" y="199301"/>
                </a:lnTo>
                <a:lnTo>
                  <a:pt x="360609" y="196725"/>
                </a:lnTo>
                <a:lnTo>
                  <a:pt x="352559" y="196805"/>
                </a:lnTo>
                <a:lnTo>
                  <a:pt x="349098" y="200347"/>
                </a:lnTo>
                <a:lnTo>
                  <a:pt x="346764" y="214353"/>
                </a:lnTo>
                <a:lnTo>
                  <a:pt x="343302" y="215560"/>
                </a:lnTo>
                <a:lnTo>
                  <a:pt x="340164" y="213467"/>
                </a:lnTo>
                <a:lnTo>
                  <a:pt x="335817" y="200186"/>
                </a:lnTo>
                <a:lnTo>
                  <a:pt x="323099" y="190929"/>
                </a:lnTo>
                <a:lnTo>
                  <a:pt x="299031" y="187710"/>
                </a:lnTo>
                <a:lnTo>
                  <a:pt x="280035" y="181512"/>
                </a:lnTo>
                <a:lnTo>
                  <a:pt x="269169" y="174992"/>
                </a:lnTo>
                <a:lnTo>
                  <a:pt x="262488" y="163401"/>
                </a:lnTo>
                <a:lnTo>
                  <a:pt x="250494" y="158893"/>
                </a:lnTo>
                <a:lnTo>
                  <a:pt x="245745" y="159778"/>
                </a:lnTo>
                <a:lnTo>
                  <a:pt x="225381" y="171530"/>
                </a:lnTo>
                <a:lnTo>
                  <a:pt x="212099" y="175072"/>
                </a:lnTo>
                <a:lnTo>
                  <a:pt x="205901" y="191573"/>
                </a:lnTo>
                <a:lnTo>
                  <a:pt x="187951" y="195195"/>
                </a:lnTo>
                <a:lnTo>
                  <a:pt x="185617" y="197208"/>
                </a:lnTo>
                <a:lnTo>
                  <a:pt x="187629" y="208155"/>
                </a:lnTo>
                <a:lnTo>
                  <a:pt x="186261" y="212904"/>
                </a:lnTo>
                <a:lnTo>
                  <a:pt x="177407" y="222885"/>
                </a:lnTo>
                <a:lnTo>
                  <a:pt x="158169" y="231176"/>
                </a:lnTo>
                <a:lnTo>
                  <a:pt x="153017" y="230693"/>
                </a:lnTo>
                <a:lnTo>
                  <a:pt x="146819" y="226427"/>
                </a:lnTo>
                <a:lnTo>
                  <a:pt x="140702" y="227795"/>
                </a:lnTo>
                <a:lnTo>
                  <a:pt x="136677" y="234798"/>
                </a:lnTo>
                <a:lnTo>
                  <a:pt x="130479" y="263534"/>
                </a:lnTo>
                <a:lnTo>
                  <a:pt x="107378" y="270617"/>
                </a:lnTo>
                <a:lnTo>
                  <a:pt x="100777" y="278023"/>
                </a:lnTo>
                <a:lnTo>
                  <a:pt x="93050" y="279874"/>
                </a:lnTo>
                <a:lnTo>
                  <a:pt x="78239" y="274883"/>
                </a:lnTo>
                <a:lnTo>
                  <a:pt x="85644" y="261361"/>
                </a:lnTo>
                <a:lnTo>
                  <a:pt x="83552" y="245262"/>
                </a:lnTo>
                <a:lnTo>
                  <a:pt x="65763" y="237937"/>
                </a:lnTo>
                <a:lnTo>
                  <a:pt x="59968" y="222322"/>
                </a:lnTo>
                <a:lnTo>
                  <a:pt x="60451" y="200347"/>
                </a:lnTo>
                <a:lnTo>
                  <a:pt x="56909" y="196242"/>
                </a:lnTo>
                <a:lnTo>
                  <a:pt x="34290" y="185134"/>
                </a:lnTo>
                <a:lnTo>
                  <a:pt x="16582" y="182799"/>
                </a:lnTo>
                <a:lnTo>
                  <a:pt x="7245" y="184892"/>
                </a:lnTo>
                <a:lnTo>
                  <a:pt x="0" y="181673"/>
                </a:lnTo>
                <a:lnTo>
                  <a:pt x="0" y="181673"/>
                </a:lnTo>
                <a:lnTo>
                  <a:pt x="21089" y="171450"/>
                </a:lnTo>
                <a:lnTo>
                  <a:pt x="36946" y="157686"/>
                </a:lnTo>
                <a:lnTo>
                  <a:pt x="41293" y="150683"/>
                </a:lnTo>
                <a:lnTo>
                  <a:pt x="59726" y="139977"/>
                </a:lnTo>
                <a:lnTo>
                  <a:pt x="67533" y="137723"/>
                </a:lnTo>
                <a:lnTo>
                  <a:pt x="98845" y="106573"/>
                </a:lnTo>
                <a:lnTo>
                  <a:pt x="104802" y="92406"/>
                </a:lnTo>
                <a:lnTo>
                  <a:pt x="105285" y="74134"/>
                </a:lnTo>
                <a:lnTo>
                  <a:pt x="102951" y="69787"/>
                </a:lnTo>
                <a:lnTo>
                  <a:pt x="89911" y="57069"/>
                </a:lnTo>
                <a:lnTo>
                  <a:pt x="90474" y="39442"/>
                </a:lnTo>
                <a:lnTo>
                  <a:pt x="85644" y="30346"/>
                </a:lnTo>
                <a:lnTo>
                  <a:pt x="85161" y="22699"/>
                </a:lnTo>
                <a:lnTo>
                  <a:pt x="86047" y="19077"/>
                </a:lnTo>
                <a:lnTo>
                  <a:pt x="90233" y="16421"/>
                </a:lnTo>
                <a:lnTo>
                  <a:pt x="104641" y="15133"/>
                </a:lnTo>
                <a:lnTo>
                  <a:pt x="104641" y="15133"/>
                </a:lnTo>
                <a:lnTo>
                  <a:pt x="144324" y="16742"/>
                </a:lnTo>
                <a:lnTo>
                  <a:pt x="151488" y="18674"/>
                </a:lnTo>
                <a:lnTo>
                  <a:pt x="164608" y="17145"/>
                </a:lnTo>
                <a:lnTo>
                  <a:pt x="181834" y="10705"/>
                </a:lnTo>
                <a:lnTo>
                  <a:pt x="192217" y="9901"/>
                </a:lnTo>
                <a:lnTo>
                  <a:pt x="217009" y="13281"/>
                </a:lnTo>
                <a:lnTo>
                  <a:pt x="239950" y="28575"/>
                </a:lnTo>
                <a:lnTo>
                  <a:pt x="254680" y="35256"/>
                </a:lnTo>
                <a:lnTo>
                  <a:pt x="258382" y="43225"/>
                </a:lnTo>
                <a:lnTo>
                  <a:pt x="266512" y="51837"/>
                </a:lnTo>
                <a:lnTo>
                  <a:pt x="277459" y="55701"/>
                </a:lnTo>
                <a:lnTo>
                  <a:pt x="283738" y="60289"/>
                </a:lnTo>
                <a:lnTo>
                  <a:pt x="288809" y="73490"/>
                </a:lnTo>
                <a:lnTo>
                  <a:pt x="302090" y="73088"/>
                </a:lnTo>
                <a:lnTo>
                  <a:pt x="314486" y="54655"/>
                </a:lnTo>
                <a:lnTo>
                  <a:pt x="323099" y="47974"/>
                </a:lnTo>
                <a:lnTo>
                  <a:pt x="335897" y="44030"/>
                </a:lnTo>
                <a:lnTo>
                  <a:pt x="335897" y="44030"/>
                </a:lnTo>
                <a:lnTo>
                  <a:pt x="339117" y="44754"/>
                </a:lnTo>
                <a:lnTo>
                  <a:pt x="350386" y="60128"/>
                </a:lnTo>
                <a:lnTo>
                  <a:pt x="358355" y="62784"/>
                </a:lnTo>
                <a:lnTo>
                  <a:pt x="370509" y="60209"/>
                </a:lnTo>
                <a:lnTo>
                  <a:pt x="377995" y="54333"/>
                </a:lnTo>
                <a:lnTo>
                  <a:pt x="381054" y="54977"/>
                </a:lnTo>
                <a:lnTo>
                  <a:pt x="386125" y="64958"/>
                </a:lnTo>
                <a:lnTo>
                  <a:pt x="385722" y="70431"/>
                </a:lnTo>
                <a:lnTo>
                  <a:pt x="391920" y="73088"/>
                </a:lnTo>
                <a:lnTo>
                  <a:pt x="413090" y="65280"/>
                </a:lnTo>
                <a:lnTo>
                  <a:pt x="426211" y="63428"/>
                </a:lnTo>
                <a:lnTo>
                  <a:pt x="438445" y="50228"/>
                </a:lnTo>
                <a:lnTo>
                  <a:pt x="460178" y="35095"/>
                </a:lnTo>
                <a:lnTo>
                  <a:pt x="468630" y="32600"/>
                </a:lnTo>
                <a:lnTo>
                  <a:pt x="480543" y="25597"/>
                </a:lnTo>
                <a:lnTo>
                  <a:pt x="488029" y="13442"/>
                </a:lnTo>
                <a:lnTo>
                  <a:pt x="505898" y="3300"/>
                </a:lnTo>
                <a:lnTo>
                  <a:pt x="517811" y="0"/>
                </a:lnTo>
                <a:lnTo>
                  <a:pt x="545984" y="15455"/>
                </a:lnTo>
                <a:lnTo>
                  <a:pt x="550008" y="26643"/>
                </a:lnTo>
                <a:lnTo>
                  <a:pt x="549123" y="29058"/>
                </a:lnTo>
                <a:lnTo>
                  <a:pt x="524975" y="37671"/>
                </a:lnTo>
                <a:lnTo>
                  <a:pt x="521997" y="43949"/>
                </a:lnTo>
                <a:lnTo>
                  <a:pt x="522319" y="47732"/>
                </a:lnTo>
                <a:lnTo>
                  <a:pt x="528114" y="62784"/>
                </a:lnTo>
                <a:lnTo>
                  <a:pt x="526746" y="66246"/>
                </a:lnTo>
                <a:lnTo>
                  <a:pt x="506381" y="87496"/>
                </a:lnTo>
                <a:lnTo>
                  <a:pt x="506059" y="91118"/>
                </a:lnTo>
                <a:lnTo>
                  <a:pt x="518214" y="89106"/>
                </a:lnTo>
                <a:lnTo>
                  <a:pt x="521756" y="86771"/>
                </a:lnTo>
                <a:lnTo>
                  <a:pt x="530931" y="89347"/>
                </a:lnTo>
                <a:lnTo>
                  <a:pt x="532380" y="91762"/>
                </a:lnTo>
                <a:lnTo>
                  <a:pt x="530449" y="95706"/>
                </a:lnTo>
                <a:lnTo>
                  <a:pt x="533266" y="113736"/>
                </a:lnTo>
                <a:lnTo>
                  <a:pt x="540913" y="121303"/>
                </a:lnTo>
                <a:lnTo>
                  <a:pt x="553792" y="127662"/>
                </a:lnTo>
                <a:lnTo>
                  <a:pt x="567073" y="120900"/>
                </a:lnTo>
                <a:lnTo>
                  <a:pt x="577859" y="119613"/>
                </a:lnTo>
                <a:lnTo>
                  <a:pt x="592187" y="107297"/>
                </a:lnTo>
                <a:lnTo>
                  <a:pt x="595406" y="103433"/>
                </a:lnTo>
                <a:lnTo>
                  <a:pt x="595326" y="99087"/>
                </a:lnTo>
                <a:lnTo>
                  <a:pt x="592187" y="93211"/>
                </a:lnTo>
                <a:lnTo>
                  <a:pt x="596533" y="87093"/>
                </a:lnTo>
                <a:lnTo>
                  <a:pt x="603697" y="81539"/>
                </a:lnTo>
                <a:lnTo>
                  <a:pt x="618347" y="80734"/>
                </a:lnTo>
                <a:lnTo>
                  <a:pt x="622774" y="75583"/>
                </a:lnTo>
                <a:lnTo>
                  <a:pt x="635733" y="68499"/>
                </a:lnTo>
                <a:lnTo>
                  <a:pt x="666965" y="70592"/>
                </a:lnTo>
                <a:lnTo>
                  <a:pt x="684512" y="68258"/>
                </a:lnTo>
                <a:lnTo>
                  <a:pt x="690952" y="63992"/>
                </a:lnTo>
                <a:lnTo>
                  <a:pt x="690952" y="59162"/>
                </a:lnTo>
                <a:lnTo>
                  <a:pt x="700128" y="59323"/>
                </a:lnTo>
                <a:lnTo>
                  <a:pt x="716307" y="55701"/>
                </a:lnTo>
                <a:lnTo>
                  <a:pt x="731600" y="47410"/>
                </a:lnTo>
                <a:lnTo>
                  <a:pt x="735223" y="32922"/>
                </a:lnTo>
                <a:lnTo>
                  <a:pt x="747136" y="22619"/>
                </a:lnTo>
                <a:lnTo>
                  <a:pt x="765730" y="14006"/>
                </a:lnTo>
                <a:lnTo>
                  <a:pt x="787060" y="15696"/>
                </a:lnTo>
                <a:lnTo>
                  <a:pt x="793661" y="17789"/>
                </a:lnTo>
                <a:lnTo>
                  <a:pt x="813784" y="34370"/>
                </a:lnTo>
                <a:lnTo>
                  <a:pt x="813784" y="34370"/>
                </a:lnTo>
                <a:lnTo>
                  <a:pt x="820867" y="36222"/>
                </a:lnTo>
                <a:lnTo>
                  <a:pt x="825294" y="46042"/>
                </a:lnTo>
                <a:lnTo>
                  <a:pt x="815072" y="59887"/>
                </a:lnTo>
                <a:lnTo>
                  <a:pt x="814186" y="64314"/>
                </a:lnTo>
                <a:lnTo>
                  <a:pt x="814267" y="68177"/>
                </a:lnTo>
                <a:lnTo>
                  <a:pt x="819901" y="71156"/>
                </a:lnTo>
                <a:lnTo>
                  <a:pt x="822075" y="75180"/>
                </a:lnTo>
                <a:lnTo>
                  <a:pt x="823604" y="83713"/>
                </a:lnTo>
                <a:lnTo>
                  <a:pt x="807827" y="135067"/>
                </a:lnTo>
                <a:lnTo>
                  <a:pt x="781667" y="207108"/>
                </a:lnTo>
                <a:lnTo>
                  <a:pt x="781667" y="207108"/>
                </a:lnTo>
                <a:lnTo>
                  <a:pt x="779494" y="205418"/>
                </a:lnTo>
                <a:lnTo>
                  <a:pt x="756151" y="203245"/>
                </a:lnTo>
                <a:lnTo>
                  <a:pt x="740696" y="196725"/>
                </a:lnTo>
                <a:lnTo>
                  <a:pt x="728864" y="198254"/>
                </a:lnTo>
                <a:lnTo>
                  <a:pt x="708258" y="208638"/>
                </a:lnTo>
                <a:lnTo>
                  <a:pt x="690227" y="201796"/>
                </a:lnTo>
                <a:lnTo>
                  <a:pt x="674129" y="203728"/>
                </a:lnTo>
                <a:lnTo>
                  <a:pt x="661652" y="213709"/>
                </a:lnTo>
                <a:lnTo>
                  <a:pt x="660686" y="217331"/>
                </a:lnTo>
                <a:lnTo>
                  <a:pt x="643139" y="235764"/>
                </a:lnTo>
                <a:lnTo>
                  <a:pt x="628569" y="244699"/>
                </a:lnTo>
                <a:lnTo>
                  <a:pt x="619233" y="244296"/>
                </a:lnTo>
                <a:lnTo>
                  <a:pt x="604261" y="252828"/>
                </a:lnTo>
                <a:lnTo>
                  <a:pt x="594843" y="253714"/>
                </a:lnTo>
                <a:lnTo>
                  <a:pt x="569568" y="251379"/>
                </a:lnTo>
                <a:lnTo>
                  <a:pt x="549445" y="256611"/>
                </a:lnTo>
                <a:lnTo>
                  <a:pt x="534071" y="252748"/>
                </a:lnTo>
                <a:lnTo>
                  <a:pt x="519743" y="244296"/>
                </a:lnTo>
                <a:lnTo>
                  <a:pt x="504449" y="227232"/>
                </a:lnTo>
                <a:lnTo>
                  <a:pt x="483924" y="210972"/>
                </a:lnTo>
                <a:lnTo>
                  <a:pt x="475230" y="211938"/>
                </a:lnTo>
                <a:lnTo>
                  <a:pt x="461788" y="209523"/>
                </a:lnTo>
                <a:lnTo>
                  <a:pt x="453739" y="199703"/>
                </a:lnTo>
                <a:lnTo>
                  <a:pt x="447139" y="204533"/>
                </a:lnTo>
                <a:lnTo>
                  <a:pt x="446414" y="210087"/>
                </a:lnTo>
                <a:lnTo>
                  <a:pt x="427257" y="236569"/>
                </a:lnTo>
                <a:lnTo>
                  <a:pt x="409790" y="242686"/>
                </a:lnTo>
                <a:lnTo>
                  <a:pt x="404638" y="251460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9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3613055" y="1008095"/>
            <a:ext cx="699242" cy="1022662"/>
          </a:xfrm>
          <a:custGeom>
            <a:avLst/>
            <a:gdLst>
              <a:gd name="connsiteX0" fmla="*/ 549686 w 699242"/>
              <a:gd name="connsiteY0" fmla="*/ 17225 h 1022662"/>
              <a:gd name="connsiteX1" fmla="*/ 560231 w 699242"/>
              <a:gd name="connsiteY1" fmla="*/ 18191 h 1022662"/>
              <a:gd name="connsiteX2" fmla="*/ 565785 w 699242"/>
              <a:gd name="connsiteY2" fmla="*/ 16340 h 1022662"/>
              <a:gd name="connsiteX3" fmla="*/ 583815 w 699242"/>
              <a:gd name="connsiteY3" fmla="*/ 20445 h 1022662"/>
              <a:gd name="connsiteX4" fmla="*/ 591784 w 699242"/>
              <a:gd name="connsiteY4" fmla="*/ 27287 h 1022662"/>
              <a:gd name="connsiteX5" fmla="*/ 594360 w 699242"/>
              <a:gd name="connsiteY5" fmla="*/ 32117 h 1022662"/>
              <a:gd name="connsiteX6" fmla="*/ 594360 w 699242"/>
              <a:gd name="connsiteY6" fmla="*/ 32117 h 1022662"/>
              <a:gd name="connsiteX7" fmla="*/ 593475 w 699242"/>
              <a:gd name="connsiteY7" fmla="*/ 38556 h 1022662"/>
              <a:gd name="connsiteX8" fmla="*/ 584701 w 699242"/>
              <a:gd name="connsiteY8" fmla="*/ 53447 h 1022662"/>
              <a:gd name="connsiteX9" fmla="*/ 571983 w 699242"/>
              <a:gd name="connsiteY9" fmla="*/ 69305 h 1022662"/>
              <a:gd name="connsiteX10" fmla="*/ 570534 w 699242"/>
              <a:gd name="connsiteY10" fmla="*/ 81056 h 1022662"/>
              <a:gd name="connsiteX11" fmla="*/ 572868 w 699242"/>
              <a:gd name="connsiteY11" fmla="*/ 91440 h 1022662"/>
              <a:gd name="connsiteX12" fmla="*/ 587357 w 699242"/>
              <a:gd name="connsiteY12" fmla="*/ 129433 h 1022662"/>
              <a:gd name="connsiteX13" fmla="*/ 612713 w 699242"/>
              <a:gd name="connsiteY13" fmla="*/ 181109 h 1022662"/>
              <a:gd name="connsiteX14" fmla="*/ 616254 w 699242"/>
              <a:gd name="connsiteY14" fmla="*/ 195034 h 1022662"/>
              <a:gd name="connsiteX15" fmla="*/ 627201 w 699242"/>
              <a:gd name="connsiteY15" fmla="*/ 207833 h 1022662"/>
              <a:gd name="connsiteX16" fmla="*/ 627040 w 699242"/>
              <a:gd name="connsiteY16" fmla="*/ 213950 h 1022662"/>
              <a:gd name="connsiteX17" fmla="*/ 621084 w 699242"/>
              <a:gd name="connsiteY17" fmla="*/ 224897 h 1022662"/>
              <a:gd name="connsiteX18" fmla="*/ 627442 w 699242"/>
              <a:gd name="connsiteY18" fmla="*/ 256048 h 1022662"/>
              <a:gd name="connsiteX19" fmla="*/ 623579 w 699242"/>
              <a:gd name="connsiteY19" fmla="*/ 268927 h 1022662"/>
              <a:gd name="connsiteX20" fmla="*/ 631628 w 699242"/>
              <a:gd name="connsiteY20" fmla="*/ 285106 h 1022662"/>
              <a:gd name="connsiteX21" fmla="*/ 636458 w 699242"/>
              <a:gd name="connsiteY21" fmla="*/ 309173 h 1022662"/>
              <a:gd name="connsiteX22" fmla="*/ 631709 w 699242"/>
              <a:gd name="connsiteY22" fmla="*/ 321891 h 1022662"/>
              <a:gd name="connsiteX23" fmla="*/ 625269 w 699242"/>
              <a:gd name="connsiteY23" fmla="*/ 326560 h 1022662"/>
              <a:gd name="connsiteX24" fmla="*/ 632675 w 699242"/>
              <a:gd name="connsiteY24" fmla="*/ 332114 h 1022662"/>
              <a:gd name="connsiteX25" fmla="*/ 633560 w 699242"/>
              <a:gd name="connsiteY25" fmla="*/ 335173 h 1022662"/>
              <a:gd name="connsiteX26" fmla="*/ 641126 w 699242"/>
              <a:gd name="connsiteY26" fmla="*/ 400855 h 1022662"/>
              <a:gd name="connsiteX27" fmla="*/ 639195 w 699242"/>
              <a:gd name="connsiteY27" fmla="*/ 404477 h 1022662"/>
              <a:gd name="connsiteX28" fmla="*/ 645312 w 699242"/>
              <a:gd name="connsiteY28" fmla="*/ 425164 h 1022662"/>
              <a:gd name="connsiteX29" fmla="*/ 653764 w 699242"/>
              <a:gd name="connsiteY29" fmla="*/ 467020 h 1022662"/>
              <a:gd name="connsiteX30" fmla="*/ 661894 w 699242"/>
              <a:gd name="connsiteY30" fmla="*/ 488512 h 1022662"/>
              <a:gd name="connsiteX31" fmla="*/ 672438 w 699242"/>
              <a:gd name="connsiteY31" fmla="*/ 493744 h 1022662"/>
              <a:gd name="connsiteX32" fmla="*/ 693044 w 699242"/>
              <a:gd name="connsiteY32" fmla="*/ 497527 h 1022662"/>
              <a:gd name="connsiteX33" fmla="*/ 699243 w 699242"/>
              <a:gd name="connsiteY33" fmla="*/ 506864 h 1022662"/>
              <a:gd name="connsiteX34" fmla="*/ 699162 w 699242"/>
              <a:gd name="connsiteY34" fmla="*/ 512418 h 1022662"/>
              <a:gd name="connsiteX35" fmla="*/ 687088 w 699242"/>
              <a:gd name="connsiteY35" fmla="*/ 530529 h 1022662"/>
              <a:gd name="connsiteX36" fmla="*/ 677912 w 699242"/>
              <a:gd name="connsiteY36" fmla="*/ 555562 h 1022662"/>
              <a:gd name="connsiteX37" fmla="*/ 678556 w 699242"/>
              <a:gd name="connsiteY37" fmla="*/ 563370 h 1022662"/>
              <a:gd name="connsiteX38" fmla="*/ 684029 w 699242"/>
              <a:gd name="connsiteY38" fmla="*/ 568844 h 1022662"/>
              <a:gd name="connsiteX39" fmla="*/ 683546 w 699242"/>
              <a:gd name="connsiteY39" fmla="*/ 579469 h 1022662"/>
              <a:gd name="connsiteX40" fmla="*/ 683546 w 699242"/>
              <a:gd name="connsiteY40" fmla="*/ 579469 h 1022662"/>
              <a:gd name="connsiteX41" fmla="*/ 669138 w 699242"/>
              <a:gd name="connsiteY41" fmla="*/ 580757 h 1022662"/>
              <a:gd name="connsiteX42" fmla="*/ 664952 w 699242"/>
              <a:gd name="connsiteY42" fmla="*/ 583413 h 1022662"/>
              <a:gd name="connsiteX43" fmla="*/ 664067 w 699242"/>
              <a:gd name="connsiteY43" fmla="*/ 587035 h 1022662"/>
              <a:gd name="connsiteX44" fmla="*/ 664550 w 699242"/>
              <a:gd name="connsiteY44" fmla="*/ 594682 h 1022662"/>
              <a:gd name="connsiteX45" fmla="*/ 669379 w 699242"/>
              <a:gd name="connsiteY45" fmla="*/ 603778 h 1022662"/>
              <a:gd name="connsiteX46" fmla="*/ 668816 w 699242"/>
              <a:gd name="connsiteY46" fmla="*/ 621406 h 1022662"/>
              <a:gd name="connsiteX47" fmla="*/ 681856 w 699242"/>
              <a:gd name="connsiteY47" fmla="*/ 634124 h 1022662"/>
              <a:gd name="connsiteX48" fmla="*/ 684190 w 699242"/>
              <a:gd name="connsiteY48" fmla="*/ 638470 h 1022662"/>
              <a:gd name="connsiteX49" fmla="*/ 683707 w 699242"/>
              <a:gd name="connsiteY49" fmla="*/ 656742 h 1022662"/>
              <a:gd name="connsiteX50" fmla="*/ 677751 w 699242"/>
              <a:gd name="connsiteY50" fmla="*/ 670909 h 1022662"/>
              <a:gd name="connsiteX51" fmla="*/ 646439 w 699242"/>
              <a:gd name="connsiteY51" fmla="*/ 702060 h 1022662"/>
              <a:gd name="connsiteX52" fmla="*/ 638631 w 699242"/>
              <a:gd name="connsiteY52" fmla="*/ 704313 h 1022662"/>
              <a:gd name="connsiteX53" fmla="*/ 620198 w 699242"/>
              <a:gd name="connsiteY53" fmla="*/ 715019 h 1022662"/>
              <a:gd name="connsiteX54" fmla="*/ 615851 w 699242"/>
              <a:gd name="connsiteY54" fmla="*/ 722022 h 1022662"/>
              <a:gd name="connsiteX55" fmla="*/ 599995 w 699242"/>
              <a:gd name="connsiteY55" fmla="*/ 735786 h 1022662"/>
              <a:gd name="connsiteX56" fmla="*/ 578905 w 699242"/>
              <a:gd name="connsiteY56" fmla="*/ 746009 h 1022662"/>
              <a:gd name="connsiteX57" fmla="*/ 578905 w 699242"/>
              <a:gd name="connsiteY57" fmla="*/ 746009 h 1022662"/>
              <a:gd name="connsiteX58" fmla="*/ 575283 w 699242"/>
              <a:gd name="connsiteY58" fmla="*/ 755346 h 1022662"/>
              <a:gd name="connsiteX59" fmla="*/ 563209 w 699242"/>
              <a:gd name="connsiteY59" fmla="*/ 773859 h 1022662"/>
              <a:gd name="connsiteX60" fmla="*/ 554757 w 699242"/>
              <a:gd name="connsiteY60" fmla="*/ 779252 h 1022662"/>
              <a:gd name="connsiteX61" fmla="*/ 548399 w 699242"/>
              <a:gd name="connsiteY61" fmla="*/ 777803 h 1022662"/>
              <a:gd name="connsiteX62" fmla="*/ 532300 w 699242"/>
              <a:gd name="connsiteY62" fmla="*/ 780862 h 1022662"/>
              <a:gd name="connsiteX63" fmla="*/ 533185 w 699242"/>
              <a:gd name="connsiteY63" fmla="*/ 800180 h 1022662"/>
              <a:gd name="connsiteX64" fmla="*/ 518214 w 699242"/>
              <a:gd name="connsiteY64" fmla="*/ 814669 h 1022662"/>
              <a:gd name="connsiteX65" fmla="*/ 515638 w 699242"/>
              <a:gd name="connsiteY65" fmla="*/ 814267 h 1022662"/>
              <a:gd name="connsiteX66" fmla="*/ 510647 w 699242"/>
              <a:gd name="connsiteY66" fmla="*/ 809276 h 1022662"/>
              <a:gd name="connsiteX67" fmla="*/ 493261 w 699242"/>
              <a:gd name="connsiteY67" fmla="*/ 809196 h 1022662"/>
              <a:gd name="connsiteX68" fmla="*/ 486660 w 699242"/>
              <a:gd name="connsiteY68" fmla="*/ 817084 h 1022662"/>
              <a:gd name="connsiteX69" fmla="*/ 480462 w 699242"/>
              <a:gd name="connsiteY69" fmla="*/ 819982 h 1022662"/>
              <a:gd name="connsiteX70" fmla="*/ 458488 w 699242"/>
              <a:gd name="connsiteY70" fmla="*/ 822719 h 1022662"/>
              <a:gd name="connsiteX71" fmla="*/ 446333 w 699242"/>
              <a:gd name="connsiteY71" fmla="*/ 833505 h 1022662"/>
              <a:gd name="connsiteX72" fmla="*/ 439733 w 699242"/>
              <a:gd name="connsiteY72" fmla="*/ 843325 h 1022662"/>
              <a:gd name="connsiteX73" fmla="*/ 426049 w 699242"/>
              <a:gd name="connsiteY73" fmla="*/ 844130 h 1022662"/>
              <a:gd name="connsiteX74" fmla="*/ 414136 w 699242"/>
              <a:gd name="connsiteY74" fmla="*/ 849281 h 1022662"/>
              <a:gd name="connsiteX75" fmla="*/ 389988 w 699242"/>
              <a:gd name="connsiteY75" fmla="*/ 850167 h 1022662"/>
              <a:gd name="connsiteX76" fmla="*/ 383388 w 699242"/>
              <a:gd name="connsiteY76" fmla="*/ 847913 h 1022662"/>
              <a:gd name="connsiteX77" fmla="*/ 381859 w 699242"/>
              <a:gd name="connsiteY77" fmla="*/ 845659 h 1022662"/>
              <a:gd name="connsiteX78" fmla="*/ 382905 w 699242"/>
              <a:gd name="connsiteY78" fmla="*/ 840347 h 1022662"/>
              <a:gd name="connsiteX79" fmla="*/ 369141 w 699242"/>
              <a:gd name="connsiteY79" fmla="*/ 832458 h 1022662"/>
              <a:gd name="connsiteX80" fmla="*/ 358435 w 699242"/>
              <a:gd name="connsiteY80" fmla="*/ 829319 h 1022662"/>
              <a:gd name="connsiteX81" fmla="*/ 347246 w 699242"/>
              <a:gd name="connsiteY81" fmla="*/ 833746 h 1022662"/>
              <a:gd name="connsiteX82" fmla="*/ 330102 w 699242"/>
              <a:gd name="connsiteY82" fmla="*/ 837207 h 1022662"/>
              <a:gd name="connsiteX83" fmla="*/ 327526 w 699242"/>
              <a:gd name="connsiteY83" fmla="*/ 835758 h 1022662"/>
              <a:gd name="connsiteX84" fmla="*/ 324226 w 699242"/>
              <a:gd name="connsiteY84" fmla="*/ 828273 h 1022662"/>
              <a:gd name="connsiteX85" fmla="*/ 312152 w 699242"/>
              <a:gd name="connsiteY85" fmla="*/ 824570 h 1022662"/>
              <a:gd name="connsiteX86" fmla="*/ 296455 w 699242"/>
              <a:gd name="connsiteY86" fmla="*/ 824731 h 1022662"/>
              <a:gd name="connsiteX87" fmla="*/ 270376 w 699242"/>
              <a:gd name="connsiteY87" fmla="*/ 838012 h 1022662"/>
              <a:gd name="connsiteX88" fmla="*/ 269893 w 699242"/>
              <a:gd name="connsiteY88" fmla="*/ 845498 h 1022662"/>
              <a:gd name="connsiteX89" fmla="*/ 287923 w 699242"/>
              <a:gd name="connsiteY89" fmla="*/ 881237 h 1022662"/>
              <a:gd name="connsiteX90" fmla="*/ 288889 w 699242"/>
              <a:gd name="connsiteY90" fmla="*/ 890494 h 1022662"/>
              <a:gd name="connsiteX91" fmla="*/ 286555 w 699242"/>
              <a:gd name="connsiteY91" fmla="*/ 911180 h 1022662"/>
              <a:gd name="connsiteX92" fmla="*/ 284543 w 699242"/>
              <a:gd name="connsiteY92" fmla="*/ 918505 h 1022662"/>
              <a:gd name="connsiteX93" fmla="*/ 278747 w 699242"/>
              <a:gd name="connsiteY93" fmla="*/ 925428 h 1022662"/>
              <a:gd name="connsiteX94" fmla="*/ 255002 w 699242"/>
              <a:gd name="connsiteY94" fmla="*/ 966076 h 1022662"/>
              <a:gd name="connsiteX95" fmla="*/ 231095 w 699242"/>
              <a:gd name="connsiteY95" fmla="*/ 985556 h 1022662"/>
              <a:gd name="connsiteX96" fmla="*/ 220229 w 699242"/>
              <a:gd name="connsiteY96" fmla="*/ 988937 h 1022662"/>
              <a:gd name="connsiteX97" fmla="*/ 208316 w 699242"/>
              <a:gd name="connsiteY97" fmla="*/ 984670 h 1022662"/>
              <a:gd name="connsiteX98" fmla="*/ 197530 w 699242"/>
              <a:gd name="connsiteY98" fmla="*/ 983302 h 1022662"/>
              <a:gd name="connsiteX99" fmla="*/ 179821 w 699242"/>
              <a:gd name="connsiteY99" fmla="*/ 989339 h 1022662"/>
              <a:gd name="connsiteX100" fmla="*/ 170403 w 699242"/>
              <a:gd name="connsiteY100" fmla="*/ 996503 h 1022662"/>
              <a:gd name="connsiteX101" fmla="*/ 165011 w 699242"/>
              <a:gd name="connsiteY101" fmla="*/ 1003506 h 1022662"/>
              <a:gd name="connsiteX102" fmla="*/ 155834 w 699242"/>
              <a:gd name="connsiteY102" fmla="*/ 1006564 h 1022662"/>
              <a:gd name="connsiteX103" fmla="*/ 149797 w 699242"/>
              <a:gd name="connsiteY103" fmla="*/ 1018236 h 1022662"/>
              <a:gd name="connsiteX104" fmla="*/ 147141 w 699242"/>
              <a:gd name="connsiteY104" fmla="*/ 1019926 h 1022662"/>
              <a:gd name="connsiteX105" fmla="*/ 130157 w 699242"/>
              <a:gd name="connsiteY105" fmla="*/ 1018477 h 1022662"/>
              <a:gd name="connsiteX106" fmla="*/ 115668 w 699242"/>
              <a:gd name="connsiteY106" fmla="*/ 1022663 h 1022662"/>
              <a:gd name="connsiteX107" fmla="*/ 82022 w 699242"/>
              <a:gd name="connsiteY107" fmla="*/ 1007772 h 1022662"/>
              <a:gd name="connsiteX108" fmla="*/ 67775 w 699242"/>
              <a:gd name="connsiteY108" fmla="*/ 987729 h 1022662"/>
              <a:gd name="connsiteX109" fmla="*/ 63509 w 699242"/>
              <a:gd name="connsiteY109" fmla="*/ 969940 h 1022662"/>
              <a:gd name="connsiteX110" fmla="*/ 58196 w 699242"/>
              <a:gd name="connsiteY110" fmla="*/ 961569 h 1022662"/>
              <a:gd name="connsiteX111" fmla="*/ 46605 w 699242"/>
              <a:gd name="connsiteY111" fmla="*/ 950783 h 1022662"/>
              <a:gd name="connsiteX112" fmla="*/ 27850 w 699242"/>
              <a:gd name="connsiteY112" fmla="*/ 950944 h 1022662"/>
              <a:gd name="connsiteX113" fmla="*/ 27850 w 699242"/>
              <a:gd name="connsiteY113" fmla="*/ 950944 h 1022662"/>
              <a:gd name="connsiteX114" fmla="*/ 4186 w 699242"/>
              <a:gd name="connsiteY114" fmla="*/ 949253 h 1022662"/>
              <a:gd name="connsiteX115" fmla="*/ 4186 w 699242"/>
              <a:gd name="connsiteY115" fmla="*/ 949253 h 1022662"/>
              <a:gd name="connsiteX116" fmla="*/ 4588 w 699242"/>
              <a:gd name="connsiteY116" fmla="*/ 933799 h 1022662"/>
              <a:gd name="connsiteX117" fmla="*/ 6681 w 699242"/>
              <a:gd name="connsiteY117" fmla="*/ 925267 h 1022662"/>
              <a:gd name="connsiteX118" fmla="*/ 15938 w 699242"/>
              <a:gd name="connsiteY118" fmla="*/ 905546 h 1022662"/>
              <a:gd name="connsiteX119" fmla="*/ 16984 w 699242"/>
              <a:gd name="connsiteY119" fmla="*/ 854352 h 1022662"/>
              <a:gd name="connsiteX120" fmla="*/ 23101 w 699242"/>
              <a:gd name="connsiteY120" fmla="*/ 843083 h 1022662"/>
              <a:gd name="connsiteX121" fmla="*/ 23343 w 699242"/>
              <a:gd name="connsiteY121" fmla="*/ 838978 h 1022662"/>
              <a:gd name="connsiteX122" fmla="*/ 9418 w 699242"/>
              <a:gd name="connsiteY122" fmla="*/ 814347 h 1022662"/>
              <a:gd name="connsiteX123" fmla="*/ 5634 w 699242"/>
              <a:gd name="connsiteY123" fmla="*/ 788670 h 1022662"/>
              <a:gd name="connsiteX124" fmla="*/ 0 w 699242"/>
              <a:gd name="connsiteY124" fmla="*/ 773054 h 1022662"/>
              <a:gd name="connsiteX125" fmla="*/ 5876 w 699242"/>
              <a:gd name="connsiteY125" fmla="*/ 756956 h 1022662"/>
              <a:gd name="connsiteX126" fmla="*/ 19560 w 699242"/>
              <a:gd name="connsiteY126" fmla="*/ 745687 h 1022662"/>
              <a:gd name="connsiteX127" fmla="*/ 29219 w 699242"/>
              <a:gd name="connsiteY127" fmla="*/ 725725 h 1022662"/>
              <a:gd name="connsiteX128" fmla="*/ 30265 w 699242"/>
              <a:gd name="connsiteY128" fmla="*/ 713570 h 1022662"/>
              <a:gd name="connsiteX129" fmla="*/ 33002 w 699242"/>
              <a:gd name="connsiteY129" fmla="*/ 706889 h 1022662"/>
              <a:gd name="connsiteX130" fmla="*/ 35417 w 699242"/>
              <a:gd name="connsiteY130" fmla="*/ 705199 h 1022662"/>
              <a:gd name="connsiteX131" fmla="*/ 47008 w 699242"/>
              <a:gd name="connsiteY131" fmla="*/ 683144 h 1022662"/>
              <a:gd name="connsiteX132" fmla="*/ 52079 w 699242"/>
              <a:gd name="connsiteY132" fmla="*/ 664469 h 1022662"/>
              <a:gd name="connsiteX133" fmla="*/ 55218 w 699242"/>
              <a:gd name="connsiteY133" fmla="*/ 640563 h 1022662"/>
              <a:gd name="connsiteX134" fmla="*/ 63106 w 699242"/>
              <a:gd name="connsiteY134" fmla="*/ 616576 h 1022662"/>
              <a:gd name="connsiteX135" fmla="*/ 80251 w 699242"/>
              <a:gd name="connsiteY135" fmla="*/ 600880 h 1022662"/>
              <a:gd name="connsiteX136" fmla="*/ 102146 w 699242"/>
              <a:gd name="connsiteY136" fmla="*/ 594763 h 1022662"/>
              <a:gd name="connsiteX137" fmla="*/ 123154 w 699242"/>
              <a:gd name="connsiteY137" fmla="*/ 592267 h 1022662"/>
              <a:gd name="connsiteX138" fmla="*/ 131767 w 699242"/>
              <a:gd name="connsiteY138" fmla="*/ 589289 h 1022662"/>
              <a:gd name="connsiteX139" fmla="*/ 145451 w 699242"/>
              <a:gd name="connsiteY139" fmla="*/ 576974 h 1022662"/>
              <a:gd name="connsiteX140" fmla="*/ 153902 w 699242"/>
              <a:gd name="connsiteY140" fmla="*/ 576652 h 1022662"/>
              <a:gd name="connsiteX141" fmla="*/ 164689 w 699242"/>
              <a:gd name="connsiteY141" fmla="*/ 572466 h 1022662"/>
              <a:gd name="connsiteX142" fmla="*/ 187710 w 699242"/>
              <a:gd name="connsiteY142" fmla="*/ 551779 h 1022662"/>
              <a:gd name="connsiteX143" fmla="*/ 206545 w 699242"/>
              <a:gd name="connsiteY143" fmla="*/ 544454 h 1022662"/>
              <a:gd name="connsiteX144" fmla="*/ 222724 w 699242"/>
              <a:gd name="connsiteY144" fmla="*/ 528356 h 1022662"/>
              <a:gd name="connsiteX145" fmla="*/ 227795 w 699242"/>
              <a:gd name="connsiteY145" fmla="*/ 521353 h 1022662"/>
              <a:gd name="connsiteX146" fmla="*/ 227795 w 699242"/>
              <a:gd name="connsiteY146" fmla="*/ 517650 h 1022662"/>
              <a:gd name="connsiteX147" fmla="*/ 243089 w 699242"/>
              <a:gd name="connsiteY147" fmla="*/ 502196 h 1022662"/>
              <a:gd name="connsiteX148" fmla="*/ 247113 w 699242"/>
              <a:gd name="connsiteY148" fmla="*/ 500425 h 1022662"/>
              <a:gd name="connsiteX149" fmla="*/ 253875 w 699242"/>
              <a:gd name="connsiteY149" fmla="*/ 498493 h 1022662"/>
              <a:gd name="connsiteX150" fmla="*/ 255726 w 699242"/>
              <a:gd name="connsiteY150" fmla="*/ 500908 h 1022662"/>
              <a:gd name="connsiteX151" fmla="*/ 264741 w 699242"/>
              <a:gd name="connsiteY151" fmla="*/ 498815 h 1022662"/>
              <a:gd name="connsiteX152" fmla="*/ 272791 w 699242"/>
              <a:gd name="connsiteY152" fmla="*/ 493985 h 1022662"/>
              <a:gd name="connsiteX153" fmla="*/ 284543 w 699242"/>
              <a:gd name="connsiteY153" fmla="*/ 492456 h 1022662"/>
              <a:gd name="connsiteX154" fmla="*/ 292672 w 699242"/>
              <a:gd name="connsiteY154" fmla="*/ 494146 h 1022662"/>
              <a:gd name="connsiteX155" fmla="*/ 312876 w 699242"/>
              <a:gd name="connsiteY155" fmla="*/ 508796 h 1022662"/>
              <a:gd name="connsiteX156" fmla="*/ 325031 w 699242"/>
              <a:gd name="connsiteY156" fmla="*/ 507991 h 1022662"/>
              <a:gd name="connsiteX157" fmla="*/ 344671 w 699242"/>
              <a:gd name="connsiteY157" fmla="*/ 501069 h 1022662"/>
              <a:gd name="connsiteX158" fmla="*/ 351352 w 699242"/>
              <a:gd name="connsiteY158" fmla="*/ 500747 h 1022662"/>
              <a:gd name="connsiteX159" fmla="*/ 356584 w 699242"/>
              <a:gd name="connsiteY159" fmla="*/ 503000 h 1022662"/>
              <a:gd name="connsiteX160" fmla="*/ 374936 w 699242"/>
              <a:gd name="connsiteY160" fmla="*/ 500666 h 1022662"/>
              <a:gd name="connsiteX161" fmla="*/ 384676 w 699242"/>
              <a:gd name="connsiteY161" fmla="*/ 490122 h 1022662"/>
              <a:gd name="connsiteX162" fmla="*/ 388701 w 699242"/>
              <a:gd name="connsiteY162" fmla="*/ 478370 h 1022662"/>
              <a:gd name="connsiteX163" fmla="*/ 389666 w 699242"/>
              <a:gd name="connsiteY163" fmla="*/ 468630 h 1022662"/>
              <a:gd name="connsiteX164" fmla="*/ 392001 w 699242"/>
              <a:gd name="connsiteY164" fmla="*/ 465088 h 1022662"/>
              <a:gd name="connsiteX165" fmla="*/ 395140 w 699242"/>
              <a:gd name="connsiteY165" fmla="*/ 447380 h 1022662"/>
              <a:gd name="connsiteX166" fmla="*/ 394093 w 699242"/>
              <a:gd name="connsiteY166" fmla="*/ 440538 h 1022662"/>
              <a:gd name="connsiteX167" fmla="*/ 392725 w 699242"/>
              <a:gd name="connsiteY167" fmla="*/ 436513 h 1022662"/>
              <a:gd name="connsiteX168" fmla="*/ 379766 w 699242"/>
              <a:gd name="connsiteY168" fmla="*/ 429188 h 1022662"/>
              <a:gd name="connsiteX169" fmla="*/ 365438 w 699242"/>
              <a:gd name="connsiteY169" fmla="*/ 412848 h 1022662"/>
              <a:gd name="connsiteX170" fmla="*/ 361333 w 699242"/>
              <a:gd name="connsiteY170" fmla="*/ 394335 h 1022662"/>
              <a:gd name="connsiteX171" fmla="*/ 360447 w 699242"/>
              <a:gd name="connsiteY171" fmla="*/ 377351 h 1022662"/>
              <a:gd name="connsiteX172" fmla="*/ 361816 w 699242"/>
              <a:gd name="connsiteY172" fmla="*/ 357389 h 1022662"/>
              <a:gd name="connsiteX173" fmla="*/ 394818 w 699242"/>
              <a:gd name="connsiteY173" fmla="*/ 321730 h 1022662"/>
              <a:gd name="connsiteX174" fmla="*/ 396508 w 699242"/>
              <a:gd name="connsiteY174" fmla="*/ 317303 h 1022662"/>
              <a:gd name="connsiteX175" fmla="*/ 397313 w 699242"/>
              <a:gd name="connsiteY175" fmla="*/ 297743 h 1022662"/>
              <a:gd name="connsiteX176" fmla="*/ 392886 w 699242"/>
              <a:gd name="connsiteY176" fmla="*/ 273757 h 1022662"/>
              <a:gd name="connsiteX177" fmla="*/ 380168 w 699242"/>
              <a:gd name="connsiteY177" fmla="*/ 251219 h 1022662"/>
              <a:gd name="connsiteX178" fmla="*/ 389344 w 699242"/>
              <a:gd name="connsiteY178" fmla="*/ 228117 h 1022662"/>
              <a:gd name="connsiteX179" fmla="*/ 391598 w 699242"/>
              <a:gd name="connsiteY179" fmla="*/ 216285 h 1022662"/>
              <a:gd name="connsiteX180" fmla="*/ 388539 w 699242"/>
              <a:gd name="connsiteY180" fmla="*/ 206062 h 1022662"/>
              <a:gd name="connsiteX181" fmla="*/ 378639 w 699242"/>
              <a:gd name="connsiteY181" fmla="*/ 199301 h 1022662"/>
              <a:gd name="connsiteX182" fmla="*/ 375822 w 699242"/>
              <a:gd name="connsiteY182" fmla="*/ 183846 h 1022662"/>
              <a:gd name="connsiteX183" fmla="*/ 382020 w 699242"/>
              <a:gd name="connsiteY183" fmla="*/ 175394 h 1022662"/>
              <a:gd name="connsiteX184" fmla="*/ 387171 w 699242"/>
              <a:gd name="connsiteY184" fmla="*/ 174026 h 1022662"/>
              <a:gd name="connsiteX185" fmla="*/ 393771 w 699242"/>
              <a:gd name="connsiteY185" fmla="*/ 158088 h 1022662"/>
              <a:gd name="connsiteX186" fmla="*/ 408985 w 699242"/>
              <a:gd name="connsiteY186" fmla="*/ 143197 h 1022662"/>
              <a:gd name="connsiteX187" fmla="*/ 416068 w 699242"/>
              <a:gd name="connsiteY187" fmla="*/ 128467 h 1022662"/>
              <a:gd name="connsiteX188" fmla="*/ 415746 w 699242"/>
              <a:gd name="connsiteY188" fmla="*/ 114059 h 1022662"/>
              <a:gd name="connsiteX189" fmla="*/ 439250 w 699242"/>
              <a:gd name="connsiteY189" fmla="*/ 86610 h 1022662"/>
              <a:gd name="connsiteX190" fmla="*/ 445770 w 699242"/>
              <a:gd name="connsiteY190" fmla="*/ 87898 h 1022662"/>
              <a:gd name="connsiteX191" fmla="*/ 472413 w 699242"/>
              <a:gd name="connsiteY191" fmla="*/ 84196 h 1022662"/>
              <a:gd name="connsiteX192" fmla="*/ 505657 w 699242"/>
              <a:gd name="connsiteY192" fmla="*/ 52240 h 1022662"/>
              <a:gd name="connsiteX193" fmla="*/ 520065 w 699242"/>
              <a:gd name="connsiteY193" fmla="*/ 33968 h 1022662"/>
              <a:gd name="connsiteX194" fmla="*/ 523204 w 699242"/>
              <a:gd name="connsiteY194" fmla="*/ 21653 h 1022662"/>
              <a:gd name="connsiteX195" fmla="*/ 518053 w 699242"/>
              <a:gd name="connsiteY195" fmla="*/ 17387 h 1022662"/>
              <a:gd name="connsiteX196" fmla="*/ 516282 w 699242"/>
              <a:gd name="connsiteY196" fmla="*/ 11591 h 1022662"/>
              <a:gd name="connsiteX197" fmla="*/ 519985 w 699242"/>
              <a:gd name="connsiteY197" fmla="*/ 0 h 1022662"/>
              <a:gd name="connsiteX198" fmla="*/ 519985 w 699242"/>
              <a:gd name="connsiteY198" fmla="*/ 0 h 1022662"/>
              <a:gd name="connsiteX199" fmla="*/ 525860 w 699242"/>
              <a:gd name="connsiteY199" fmla="*/ 966 h 1022662"/>
              <a:gd name="connsiteX200" fmla="*/ 537693 w 699242"/>
              <a:gd name="connsiteY200" fmla="*/ 7969 h 1022662"/>
              <a:gd name="connsiteX201" fmla="*/ 541798 w 699242"/>
              <a:gd name="connsiteY201" fmla="*/ 12074 h 1022662"/>
              <a:gd name="connsiteX202" fmla="*/ 540752 w 699242"/>
              <a:gd name="connsiteY202" fmla="*/ 14569 h 102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699242" h="1022662">
                <a:moveTo>
                  <a:pt x="549686" y="17225"/>
                </a:moveTo>
                <a:lnTo>
                  <a:pt x="560231" y="18191"/>
                </a:lnTo>
                <a:lnTo>
                  <a:pt x="565785" y="16340"/>
                </a:lnTo>
                <a:lnTo>
                  <a:pt x="583815" y="20445"/>
                </a:lnTo>
                <a:lnTo>
                  <a:pt x="591784" y="27287"/>
                </a:lnTo>
                <a:lnTo>
                  <a:pt x="594360" y="32117"/>
                </a:lnTo>
                <a:lnTo>
                  <a:pt x="594360" y="32117"/>
                </a:lnTo>
                <a:lnTo>
                  <a:pt x="593475" y="38556"/>
                </a:lnTo>
                <a:lnTo>
                  <a:pt x="584701" y="53447"/>
                </a:lnTo>
                <a:lnTo>
                  <a:pt x="571983" y="69305"/>
                </a:lnTo>
                <a:lnTo>
                  <a:pt x="570534" y="81056"/>
                </a:lnTo>
                <a:lnTo>
                  <a:pt x="572868" y="91440"/>
                </a:lnTo>
                <a:lnTo>
                  <a:pt x="587357" y="129433"/>
                </a:lnTo>
                <a:lnTo>
                  <a:pt x="612713" y="181109"/>
                </a:lnTo>
                <a:lnTo>
                  <a:pt x="616254" y="195034"/>
                </a:lnTo>
                <a:lnTo>
                  <a:pt x="627201" y="207833"/>
                </a:lnTo>
                <a:lnTo>
                  <a:pt x="627040" y="213950"/>
                </a:lnTo>
                <a:lnTo>
                  <a:pt x="621084" y="224897"/>
                </a:lnTo>
                <a:lnTo>
                  <a:pt x="627442" y="256048"/>
                </a:lnTo>
                <a:lnTo>
                  <a:pt x="623579" y="268927"/>
                </a:lnTo>
                <a:lnTo>
                  <a:pt x="631628" y="285106"/>
                </a:lnTo>
                <a:lnTo>
                  <a:pt x="636458" y="309173"/>
                </a:lnTo>
                <a:lnTo>
                  <a:pt x="631709" y="321891"/>
                </a:lnTo>
                <a:lnTo>
                  <a:pt x="625269" y="326560"/>
                </a:lnTo>
                <a:lnTo>
                  <a:pt x="632675" y="332114"/>
                </a:lnTo>
                <a:lnTo>
                  <a:pt x="633560" y="335173"/>
                </a:lnTo>
                <a:lnTo>
                  <a:pt x="641126" y="400855"/>
                </a:lnTo>
                <a:lnTo>
                  <a:pt x="639195" y="404477"/>
                </a:lnTo>
                <a:lnTo>
                  <a:pt x="645312" y="425164"/>
                </a:lnTo>
                <a:lnTo>
                  <a:pt x="653764" y="467020"/>
                </a:lnTo>
                <a:lnTo>
                  <a:pt x="661894" y="488512"/>
                </a:lnTo>
                <a:lnTo>
                  <a:pt x="672438" y="493744"/>
                </a:lnTo>
                <a:lnTo>
                  <a:pt x="693044" y="497527"/>
                </a:lnTo>
                <a:lnTo>
                  <a:pt x="699243" y="506864"/>
                </a:lnTo>
                <a:lnTo>
                  <a:pt x="699162" y="512418"/>
                </a:lnTo>
                <a:lnTo>
                  <a:pt x="687088" y="530529"/>
                </a:lnTo>
                <a:lnTo>
                  <a:pt x="677912" y="555562"/>
                </a:lnTo>
                <a:lnTo>
                  <a:pt x="678556" y="563370"/>
                </a:lnTo>
                <a:lnTo>
                  <a:pt x="684029" y="568844"/>
                </a:lnTo>
                <a:lnTo>
                  <a:pt x="683546" y="579469"/>
                </a:lnTo>
                <a:lnTo>
                  <a:pt x="683546" y="579469"/>
                </a:lnTo>
                <a:lnTo>
                  <a:pt x="669138" y="580757"/>
                </a:lnTo>
                <a:lnTo>
                  <a:pt x="664952" y="583413"/>
                </a:lnTo>
                <a:lnTo>
                  <a:pt x="664067" y="587035"/>
                </a:lnTo>
                <a:lnTo>
                  <a:pt x="664550" y="594682"/>
                </a:lnTo>
                <a:lnTo>
                  <a:pt x="669379" y="603778"/>
                </a:lnTo>
                <a:lnTo>
                  <a:pt x="668816" y="621406"/>
                </a:lnTo>
                <a:lnTo>
                  <a:pt x="681856" y="634124"/>
                </a:lnTo>
                <a:lnTo>
                  <a:pt x="684190" y="638470"/>
                </a:lnTo>
                <a:lnTo>
                  <a:pt x="683707" y="656742"/>
                </a:lnTo>
                <a:lnTo>
                  <a:pt x="677751" y="670909"/>
                </a:lnTo>
                <a:lnTo>
                  <a:pt x="646439" y="702060"/>
                </a:lnTo>
                <a:lnTo>
                  <a:pt x="638631" y="704313"/>
                </a:lnTo>
                <a:lnTo>
                  <a:pt x="620198" y="715019"/>
                </a:lnTo>
                <a:lnTo>
                  <a:pt x="615851" y="722022"/>
                </a:lnTo>
                <a:lnTo>
                  <a:pt x="599995" y="735786"/>
                </a:lnTo>
                <a:lnTo>
                  <a:pt x="578905" y="746009"/>
                </a:lnTo>
                <a:lnTo>
                  <a:pt x="578905" y="746009"/>
                </a:lnTo>
                <a:lnTo>
                  <a:pt x="575283" y="755346"/>
                </a:lnTo>
                <a:lnTo>
                  <a:pt x="563209" y="773859"/>
                </a:lnTo>
                <a:lnTo>
                  <a:pt x="554757" y="779252"/>
                </a:lnTo>
                <a:lnTo>
                  <a:pt x="548399" y="777803"/>
                </a:lnTo>
                <a:lnTo>
                  <a:pt x="532300" y="780862"/>
                </a:lnTo>
                <a:lnTo>
                  <a:pt x="533185" y="800180"/>
                </a:lnTo>
                <a:lnTo>
                  <a:pt x="518214" y="814669"/>
                </a:lnTo>
                <a:lnTo>
                  <a:pt x="515638" y="814267"/>
                </a:lnTo>
                <a:lnTo>
                  <a:pt x="510647" y="809276"/>
                </a:lnTo>
                <a:lnTo>
                  <a:pt x="493261" y="809196"/>
                </a:lnTo>
                <a:lnTo>
                  <a:pt x="486660" y="817084"/>
                </a:lnTo>
                <a:lnTo>
                  <a:pt x="480462" y="819982"/>
                </a:lnTo>
                <a:lnTo>
                  <a:pt x="458488" y="822719"/>
                </a:lnTo>
                <a:lnTo>
                  <a:pt x="446333" y="833505"/>
                </a:lnTo>
                <a:lnTo>
                  <a:pt x="439733" y="843325"/>
                </a:lnTo>
                <a:lnTo>
                  <a:pt x="426049" y="844130"/>
                </a:lnTo>
                <a:lnTo>
                  <a:pt x="414136" y="849281"/>
                </a:lnTo>
                <a:lnTo>
                  <a:pt x="389988" y="850167"/>
                </a:lnTo>
                <a:lnTo>
                  <a:pt x="383388" y="847913"/>
                </a:lnTo>
                <a:lnTo>
                  <a:pt x="381859" y="845659"/>
                </a:lnTo>
                <a:lnTo>
                  <a:pt x="382905" y="840347"/>
                </a:lnTo>
                <a:lnTo>
                  <a:pt x="369141" y="832458"/>
                </a:lnTo>
                <a:lnTo>
                  <a:pt x="358435" y="829319"/>
                </a:lnTo>
                <a:lnTo>
                  <a:pt x="347246" y="833746"/>
                </a:lnTo>
                <a:lnTo>
                  <a:pt x="330102" y="837207"/>
                </a:lnTo>
                <a:lnTo>
                  <a:pt x="327526" y="835758"/>
                </a:lnTo>
                <a:lnTo>
                  <a:pt x="324226" y="828273"/>
                </a:lnTo>
                <a:lnTo>
                  <a:pt x="312152" y="824570"/>
                </a:lnTo>
                <a:lnTo>
                  <a:pt x="296455" y="824731"/>
                </a:lnTo>
                <a:lnTo>
                  <a:pt x="270376" y="838012"/>
                </a:lnTo>
                <a:lnTo>
                  <a:pt x="269893" y="845498"/>
                </a:lnTo>
                <a:lnTo>
                  <a:pt x="287923" y="881237"/>
                </a:lnTo>
                <a:lnTo>
                  <a:pt x="288889" y="890494"/>
                </a:lnTo>
                <a:lnTo>
                  <a:pt x="286555" y="911180"/>
                </a:lnTo>
                <a:lnTo>
                  <a:pt x="284543" y="918505"/>
                </a:lnTo>
                <a:lnTo>
                  <a:pt x="278747" y="925428"/>
                </a:lnTo>
                <a:lnTo>
                  <a:pt x="255002" y="966076"/>
                </a:lnTo>
                <a:lnTo>
                  <a:pt x="231095" y="985556"/>
                </a:lnTo>
                <a:lnTo>
                  <a:pt x="220229" y="988937"/>
                </a:lnTo>
                <a:lnTo>
                  <a:pt x="208316" y="984670"/>
                </a:lnTo>
                <a:lnTo>
                  <a:pt x="197530" y="983302"/>
                </a:lnTo>
                <a:lnTo>
                  <a:pt x="179821" y="989339"/>
                </a:lnTo>
                <a:lnTo>
                  <a:pt x="170403" y="996503"/>
                </a:lnTo>
                <a:lnTo>
                  <a:pt x="165011" y="1003506"/>
                </a:lnTo>
                <a:lnTo>
                  <a:pt x="155834" y="1006564"/>
                </a:lnTo>
                <a:lnTo>
                  <a:pt x="149797" y="1018236"/>
                </a:lnTo>
                <a:lnTo>
                  <a:pt x="147141" y="1019926"/>
                </a:lnTo>
                <a:lnTo>
                  <a:pt x="130157" y="1018477"/>
                </a:lnTo>
                <a:lnTo>
                  <a:pt x="115668" y="1022663"/>
                </a:lnTo>
                <a:lnTo>
                  <a:pt x="82022" y="1007772"/>
                </a:lnTo>
                <a:lnTo>
                  <a:pt x="67775" y="987729"/>
                </a:lnTo>
                <a:lnTo>
                  <a:pt x="63509" y="969940"/>
                </a:lnTo>
                <a:lnTo>
                  <a:pt x="58196" y="961569"/>
                </a:lnTo>
                <a:lnTo>
                  <a:pt x="46605" y="950783"/>
                </a:lnTo>
                <a:lnTo>
                  <a:pt x="27850" y="950944"/>
                </a:lnTo>
                <a:lnTo>
                  <a:pt x="27850" y="950944"/>
                </a:lnTo>
                <a:lnTo>
                  <a:pt x="4186" y="949253"/>
                </a:lnTo>
                <a:lnTo>
                  <a:pt x="4186" y="949253"/>
                </a:lnTo>
                <a:lnTo>
                  <a:pt x="4588" y="933799"/>
                </a:lnTo>
                <a:lnTo>
                  <a:pt x="6681" y="925267"/>
                </a:lnTo>
                <a:lnTo>
                  <a:pt x="15938" y="905546"/>
                </a:lnTo>
                <a:lnTo>
                  <a:pt x="16984" y="854352"/>
                </a:lnTo>
                <a:lnTo>
                  <a:pt x="23101" y="843083"/>
                </a:lnTo>
                <a:lnTo>
                  <a:pt x="23343" y="838978"/>
                </a:lnTo>
                <a:lnTo>
                  <a:pt x="9418" y="814347"/>
                </a:lnTo>
                <a:lnTo>
                  <a:pt x="5634" y="788670"/>
                </a:lnTo>
                <a:lnTo>
                  <a:pt x="0" y="773054"/>
                </a:lnTo>
                <a:lnTo>
                  <a:pt x="5876" y="756956"/>
                </a:lnTo>
                <a:lnTo>
                  <a:pt x="19560" y="745687"/>
                </a:lnTo>
                <a:lnTo>
                  <a:pt x="29219" y="725725"/>
                </a:lnTo>
                <a:lnTo>
                  <a:pt x="30265" y="713570"/>
                </a:lnTo>
                <a:lnTo>
                  <a:pt x="33002" y="706889"/>
                </a:lnTo>
                <a:lnTo>
                  <a:pt x="35417" y="705199"/>
                </a:lnTo>
                <a:lnTo>
                  <a:pt x="47008" y="683144"/>
                </a:lnTo>
                <a:lnTo>
                  <a:pt x="52079" y="664469"/>
                </a:lnTo>
                <a:lnTo>
                  <a:pt x="55218" y="640563"/>
                </a:lnTo>
                <a:lnTo>
                  <a:pt x="63106" y="616576"/>
                </a:lnTo>
                <a:lnTo>
                  <a:pt x="80251" y="600880"/>
                </a:lnTo>
                <a:lnTo>
                  <a:pt x="102146" y="594763"/>
                </a:lnTo>
                <a:lnTo>
                  <a:pt x="123154" y="592267"/>
                </a:lnTo>
                <a:lnTo>
                  <a:pt x="131767" y="589289"/>
                </a:lnTo>
                <a:lnTo>
                  <a:pt x="145451" y="576974"/>
                </a:lnTo>
                <a:lnTo>
                  <a:pt x="153902" y="576652"/>
                </a:lnTo>
                <a:lnTo>
                  <a:pt x="164689" y="572466"/>
                </a:lnTo>
                <a:lnTo>
                  <a:pt x="187710" y="551779"/>
                </a:lnTo>
                <a:lnTo>
                  <a:pt x="206545" y="544454"/>
                </a:lnTo>
                <a:lnTo>
                  <a:pt x="222724" y="528356"/>
                </a:lnTo>
                <a:lnTo>
                  <a:pt x="227795" y="521353"/>
                </a:lnTo>
                <a:lnTo>
                  <a:pt x="227795" y="517650"/>
                </a:lnTo>
                <a:lnTo>
                  <a:pt x="243089" y="502196"/>
                </a:lnTo>
                <a:lnTo>
                  <a:pt x="247113" y="500425"/>
                </a:lnTo>
                <a:lnTo>
                  <a:pt x="253875" y="498493"/>
                </a:lnTo>
                <a:lnTo>
                  <a:pt x="255726" y="500908"/>
                </a:lnTo>
                <a:lnTo>
                  <a:pt x="264741" y="498815"/>
                </a:lnTo>
                <a:lnTo>
                  <a:pt x="272791" y="493985"/>
                </a:lnTo>
                <a:lnTo>
                  <a:pt x="284543" y="492456"/>
                </a:lnTo>
                <a:lnTo>
                  <a:pt x="292672" y="494146"/>
                </a:lnTo>
                <a:lnTo>
                  <a:pt x="312876" y="508796"/>
                </a:lnTo>
                <a:lnTo>
                  <a:pt x="325031" y="507991"/>
                </a:lnTo>
                <a:lnTo>
                  <a:pt x="344671" y="501069"/>
                </a:lnTo>
                <a:lnTo>
                  <a:pt x="351352" y="500747"/>
                </a:lnTo>
                <a:lnTo>
                  <a:pt x="356584" y="503000"/>
                </a:lnTo>
                <a:lnTo>
                  <a:pt x="374936" y="500666"/>
                </a:lnTo>
                <a:lnTo>
                  <a:pt x="384676" y="490122"/>
                </a:lnTo>
                <a:lnTo>
                  <a:pt x="388701" y="478370"/>
                </a:lnTo>
                <a:lnTo>
                  <a:pt x="389666" y="468630"/>
                </a:lnTo>
                <a:lnTo>
                  <a:pt x="392001" y="465088"/>
                </a:lnTo>
                <a:lnTo>
                  <a:pt x="395140" y="447380"/>
                </a:lnTo>
                <a:lnTo>
                  <a:pt x="394093" y="440538"/>
                </a:lnTo>
                <a:lnTo>
                  <a:pt x="392725" y="436513"/>
                </a:lnTo>
                <a:lnTo>
                  <a:pt x="379766" y="429188"/>
                </a:lnTo>
                <a:lnTo>
                  <a:pt x="365438" y="412848"/>
                </a:lnTo>
                <a:lnTo>
                  <a:pt x="361333" y="394335"/>
                </a:lnTo>
                <a:lnTo>
                  <a:pt x="360447" y="377351"/>
                </a:lnTo>
                <a:lnTo>
                  <a:pt x="361816" y="357389"/>
                </a:lnTo>
                <a:lnTo>
                  <a:pt x="394818" y="321730"/>
                </a:lnTo>
                <a:lnTo>
                  <a:pt x="396508" y="317303"/>
                </a:lnTo>
                <a:lnTo>
                  <a:pt x="397313" y="297743"/>
                </a:lnTo>
                <a:lnTo>
                  <a:pt x="392886" y="273757"/>
                </a:lnTo>
                <a:lnTo>
                  <a:pt x="380168" y="251219"/>
                </a:lnTo>
                <a:lnTo>
                  <a:pt x="389344" y="228117"/>
                </a:lnTo>
                <a:lnTo>
                  <a:pt x="391598" y="216285"/>
                </a:lnTo>
                <a:lnTo>
                  <a:pt x="388539" y="206062"/>
                </a:lnTo>
                <a:lnTo>
                  <a:pt x="378639" y="199301"/>
                </a:lnTo>
                <a:lnTo>
                  <a:pt x="375822" y="183846"/>
                </a:lnTo>
                <a:lnTo>
                  <a:pt x="382020" y="175394"/>
                </a:lnTo>
                <a:lnTo>
                  <a:pt x="387171" y="174026"/>
                </a:lnTo>
                <a:lnTo>
                  <a:pt x="393771" y="158088"/>
                </a:lnTo>
                <a:lnTo>
                  <a:pt x="408985" y="143197"/>
                </a:lnTo>
                <a:lnTo>
                  <a:pt x="416068" y="128467"/>
                </a:lnTo>
                <a:lnTo>
                  <a:pt x="415746" y="114059"/>
                </a:lnTo>
                <a:lnTo>
                  <a:pt x="439250" y="86610"/>
                </a:lnTo>
                <a:lnTo>
                  <a:pt x="445770" y="87898"/>
                </a:lnTo>
                <a:lnTo>
                  <a:pt x="472413" y="84196"/>
                </a:lnTo>
                <a:lnTo>
                  <a:pt x="505657" y="52240"/>
                </a:lnTo>
                <a:lnTo>
                  <a:pt x="520065" y="33968"/>
                </a:lnTo>
                <a:lnTo>
                  <a:pt x="523204" y="21653"/>
                </a:lnTo>
                <a:lnTo>
                  <a:pt x="518053" y="17387"/>
                </a:lnTo>
                <a:lnTo>
                  <a:pt x="516282" y="11591"/>
                </a:lnTo>
                <a:lnTo>
                  <a:pt x="519985" y="0"/>
                </a:lnTo>
                <a:lnTo>
                  <a:pt x="519985" y="0"/>
                </a:lnTo>
                <a:lnTo>
                  <a:pt x="525860" y="966"/>
                </a:lnTo>
                <a:lnTo>
                  <a:pt x="537693" y="7969"/>
                </a:lnTo>
                <a:lnTo>
                  <a:pt x="541798" y="12074"/>
                </a:lnTo>
                <a:lnTo>
                  <a:pt x="540752" y="14569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2527929" y="3549821"/>
            <a:ext cx="820866" cy="575202"/>
          </a:xfrm>
          <a:custGeom>
            <a:avLst/>
            <a:gdLst>
              <a:gd name="connsiteX0" fmla="*/ 757841 w 820866"/>
              <a:gd name="connsiteY0" fmla="*/ 473782 h 575202"/>
              <a:gd name="connsiteX1" fmla="*/ 715663 w 820866"/>
              <a:gd name="connsiteY1" fmla="*/ 473540 h 575202"/>
              <a:gd name="connsiteX2" fmla="*/ 713006 w 820866"/>
              <a:gd name="connsiteY2" fmla="*/ 477082 h 575202"/>
              <a:gd name="connsiteX3" fmla="*/ 699001 w 820866"/>
              <a:gd name="connsiteY3" fmla="*/ 479014 h 575202"/>
              <a:gd name="connsiteX4" fmla="*/ 692883 w 820866"/>
              <a:gd name="connsiteY4" fmla="*/ 478450 h 575202"/>
              <a:gd name="connsiteX5" fmla="*/ 691998 w 820866"/>
              <a:gd name="connsiteY5" fmla="*/ 475311 h 575202"/>
              <a:gd name="connsiteX6" fmla="*/ 679361 w 820866"/>
              <a:gd name="connsiteY6" fmla="*/ 479899 h 575202"/>
              <a:gd name="connsiteX7" fmla="*/ 668494 w 820866"/>
              <a:gd name="connsiteY7" fmla="*/ 491410 h 575202"/>
              <a:gd name="connsiteX8" fmla="*/ 641529 w 820866"/>
              <a:gd name="connsiteY8" fmla="*/ 508554 h 575202"/>
              <a:gd name="connsiteX9" fmla="*/ 629938 w 820866"/>
              <a:gd name="connsiteY9" fmla="*/ 507267 h 575202"/>
              <a:gd name="connsiteX10" fmla="*/ 620037 w 820866"/>
              <a:gd name="connsiteY10" fmla="*/ 502276 h 575202"/>
              <a:gd name="connsiteX11" fmla="*/ 594843 w 820866"/>
              <a:gd name="connsiteY11" fmla="*/ 481348 h 575202"/>
              <a:gd name="connsiteX12" fmla="*/ 586552 w 820866"/>
              <a:gd name="connsiteY12" fmla="*/ 478209 h 575202"/>
              <a:gd name="connsiteX13" fmla="*/ 580435 w 820866"/>
              <a:gd name="connsiteY13" fmla="*/ 478128 h 575202"/>
              <a:gd name="connsiteX14" fmla="*/ 557575 w 820866"/>
              <a:gd name="connsiteY14" fmla="*/ 484004 h 575202"/>
              <a:gd name="connsiteX15" fmla="*/ 538820 w 820866"/>
              <a:gd name="connsiteY15" fmla="*/ 485373 h 575202"/>
              <a:gd name="connsiteX16" fmla="*/ 532300 w 820866"/>
              <a:gd name="connsiteY16" fmla="*/ 485131 h 575202"/>
              <a:gd name="connsiteX17" fmla="*/ 520870 w 820866"/>
              <a:gd name="connsiteY17" fmla="*/ 479014 h 575202"/>
              <a:gd name="connsiteX18" fmla="*/ 511935 w 820866"/>
              <a:gd name="connsiteY18" fmla="*/ 480140 h 575202"/>
              <a:gd name="connsiteX19" fmla="*/ 499620 w 820866"/>
              <a:gd name="connsiteY19" fmla="*/ 485373 h 575202"/>
              <a:gd name="connsiteX20" fmla="*/ 494871 w 820866"/>
              <a:gd name="connsiteY20" fmla="*/ 497205 h 575202"/>
              <a:gd name="connsiteX21" fmla="*/ 488995 w 820866"/>
              <a:gd name="connsiteY21" fmla="*/ 504208 h 575202"/>
              <a:gd name="connsiteX22" fmla="*/ 473943 w 820866"/>
              <a:gd name="connsiteY22" fmla="*/ 512096 h 575202"/>
              <a:gd name="connsiteX23" fmla="*/ 445207 w 820866"/>
              <a:gd name="connsiteY23" fmla="*/ 508796 h 575202"/>
              <a:gd name="connsiteX24" fmla="*/ 429108 w 820866"/>
              <a:gd name="connsiteY24" fmla="*/ 518053 h 575202"/>
              <a:gd name="connsiteX25" fmla="*/ 423312 w 820866"/>
              <a:gd name="connsiteY25" fmla="*/ 524251 h 575202"/>
              <a:gd name="connsiteX26" fmla="*/ 417758 w 820866"/>
              <a:gd name="connsiteY26" fmla="*/ 537049 h 575202"/>
              <a:gd name="connsiteX27" fmla="*/ 424600 w 820866"/>
              <a:gd name="connsiteY27" fmla="*/ 561116 h 575202"/>
              <a:gd name="connsiteX28" fmla="*/ 417597 w 820866"/>
              <a:gd name="connsiteY28" fmla="*/ 568039 h 575202"/>
              <a:gd name="connsiteX29" fmla="*/ 410192 w 820866"/>
              <a:gd name="connsiteY29" fmla="*/ 568200 h 575202"/>
              <a:gd name="connsiteX30" fmla="*/ 404155 w 820866"/>
              <a:gd name="connsiteY30" fmla="*/ 571259 h 575202"/>
              <a:gd name="connsiteX31" fmla="*/ 402787 w 820866"/>
              <a:gd name="connsiteY31" fmla="*/ 575203 h 575202"/>
              <a:gd name="connsiteX32" fmla="*/ 392081 w 820866"/>
              <a:gd name="connsiteY32" fmla="*/ 559990 h 575202"/>
              <a:gd name="connsiteX33" fmla="*/ 357872 w 820866"/>
              <a:gd name="connsiteY33" fmla="*/ 561036 h 575202"/>
              <a:gd name="connsiteX34" fmla="*/ 327606 w 820866"/>
              <a:gd name="connsiteY34" fmla="*/ 557575 h 575202"/>
              <a:gd name="connsiteX35" fmla="*/ 314888 w 820866"/>
              <a:gd name="connsiteY35" fmla="*/ 548077 h 575202"/>
              <a:gd name="connsiteX36" fmla="*/ 313600 w 820866"/>
              <a:gd name="connsiteY36" fmla="*/ 544776 h 575202"/>
              <a:gd name="connsiteX37" fmla="*/ 305310 w 820866"/>
              <a:gd name="connsiteY37" fmla="*/ 539705 h 575202"/>
              <a:gd name="connsiteX38" fmla="*/ 271020 w 820866"/>
              <a:gd name="connsiteY38" fmla="*/ 536808 h 575202"/>
              <a:gd name="connsiteX39" fmla="*/ 228439 w 820866"/>
              <a:gd name="connsiteY39" fmla="*/ 523285 h 575202"/>
              <a:gd name="connsiteX40" fmla="*/ 209604 w 820866"/>
              <a:gd name="connsiteY40" fmla="*/ 527873 h 575202"/>
              <a:gd name="connsiteX41" fmla="*/ 187951 w 820866"/>
              <a:gd name="connsiteY41" fmla="*/ 527632 h 575202"/>
              <a:gd name="connsiteX42" fmla="*/ 171691 w 820866"/>
              <a:gd name="connsiteY42" fmla="*/ 516282 h 575202"/>
              <a:gd name="connsiteX43" fmla="*/ 169116 w 820866"/>
              <a:gd name="connsiteY43" fmla="*/ 512177 h 575202"/>
              <a:gd name="connsiteX44" fmla="*/ 160583 w 820866"/>
              <a:gd name="connsiteY44" fmla="*/ 510245 h 575202"/>
              <a:gd name="connsiteX45" fmla="*/ 156317 w 820866"/>
              <a:gd name="connsiteY45" fmla="*/ 510164 h 575202"/>
              <a:gd name="connsiteX46" fmla="*/ 150602 w 820866"/>
              <a:gd name="connsiteY46" fmla="*/ 513143 h 575202"/>
              <a:gd name="connsiteX47" fmla="*/ 121383 w 820866"/>
              <a:gd name="connsiteY47" fmla="*/ 512982 h 575202"/>
              <a:gd name="connsiteX48" fmla="*/ 121383 w 820866"/>
              <a:gd name="connsiteY48" fmla="*/ 512982 h 575202"/>
              <a:gd name="connsiteX49" fmla="*/ 119612 w 820866"/>
              <a:gd name="connsiteY49" fmla="*/ 503242 h 575202"/>
              <a:gd name="connsiteX50" fmla="*/ 99248 w 820866"/>
              <a:gd name="connsiteY50" fmla="*/ 469596 h 575202"/>
              <a:gd name="connsiteX51" fmla="*/ 99409 w 820866"/>
              <a:gd name="connsiteY51" fmla="*/ 448748 h 575202"/>
              <a:gd name="connsiteX52" fmla="*/ 91440 w 820866"/>
              <a:gd name="connsiteY52" fmla="*/ 425566 h 575202"/>
              <a:gd name="connsiteX53" fmla="*/ 63911 w 820866"/>
              <a:gd name="connsiteY53" fmla="*/ 406489 h 575202"/>
              <a:gd name="connsiteX54" fmla="*/ 55138 w 820866"/>
              <a:gd name="connsiteY54" fmla="*/ 415585 h 575202"/>
              <a:gd name="connsiteX55" fmla="*/ 38073 w 820866"/>
              <a:gd name="connsiteY55" fmla="*/ 414700 h 575202"/>
              <a:gd name="connsiteX56" fmla="*/ 29219 w 820866"/>
              <a:gd name="connsiteY56" fmla="*/ 418161 h 575202"/>
              <a:gd name="connsiteX57" fmla="*/ 20606 w 820866"/>
              <a:gd name="connsiteY57" fmla="*/ 425405 h 575202"/>
              <a:gd name="connsiteX58" fmla="*/ 8854 w 820866"/>
              <a:gd name="connsiteY58" fmla="*/ 416712 h 575202"/>
              <a:gd name="connsiteX59" fmla="*/ 2254 w 820866"/>
              <a:gd name="connsiteY59" fmla="*/ 417195 h 575202"/>
              <a:gd name="connsiteX60" fmla="*/ 0 w 820866"/>
              <a:gd name="connsiteY60" fmla="*/ 399487 h 575202"/>
              <a:gd name="connsiteX61" fmla="*/ 5313 w 820866"/>
              <a:gd name="connsiteY61" fmla="*/ 386849 h 575202"/>
              <a:gd name="connsiteX62" fmla="*/ 13925 w 820866"/>
              <a:gd name="connsiteY62" fmla="*/ 376627 h 575202"/>
              <a:gd name="connsiteX63" fmla="*/ 23745 w 820866"/>
              <a:gd name="connsiteY63" fmla="*/ 359079 h 575202"/>
              <a:gd name="connsiteX64" fmla="*/ 24228 w 820866"/>
              <a:gd name="connsiteY64" fmla="*/ 356342 h 575202"/>
              <a:gd name="connsiteX65" fmla="*/ 20284 w 820866"/>
              <a:gd name="connsiteY65" fmla="*/ 350306 h 575202"/>
              <a:gd name="connsiteX66" fmla="*/ 20445 w 820866"/>
              <a:gd name="connsiteY66" fmla="*/ 340324 h 575202"/>
              <a:gd name="connsiteX67" fmla="*/ 27690 w 820866"/>
              <a:gd name="connsiteY67" fmla="*/ 311025 h 575202"/>
              <a:gd name="connsiteX68" fmla="*/ 37832 w 820866"/>
              <a:gd name="connsiteY68" fmla="*/ 286716 h 575202"/>
              <a:gd name="connsiteX69" fmla="*/ 35819 w 820866"/>
              <a:gd name="connsiteY69" fmla="*/ 268203 h 575202"/>
              <a:gd name="connsiteX70" fmla="*/ 46122 w 820866"/>
              <a:gd name="connsiteY70" fmla="*/ 249045 h 575202"/>
              <a:gd name="connsiteX71" fmla="*/ 44432 w 820866"/>
              <a:gd name="connsiteY71" fmla="*/ 240835 h 575202"/>
              <a:gd name="connsiteX72" fmla="*/ 37671 w 820866"/>
              <a:gd name="connsiteY72" fmla="*/ 233752 h 575202"/>
              <a:gd name="connsiteX73" fmla="*/ 35175 w 820866"/>
              <a:gd name="connsiteY73" fmla="*/ 220873 h 575202"/>
              <a:gd name="connsiteX74" fmla="*/ 40488 w 820866"/>
              <a:gd name="connsiteY74" fmla="*/ 212340 h 575202"/>
              <a:gd name="connsiteX75" fmla="*/ 46847 w 820866"/>
              <a:gd name="connsiteY75" fmla="*/ 207994 h 575202"/>
              <a:gd name="connsiteX76" fmla="*/ 46847 w 820866"/>
              <a:gd name="connsiteY76" fmla="*/ 207994 h 575202"/>
              <a:gd name="connsiteX77" fmla="*/ 66004 w 820866"/>
              <a:gd name="connsiteY77" fmla="*/ 195437 h 575202"/>
              <a:gd name="connsiteX78" fmla="*/ 68902 w 820866"/>
              <a:gd name="connsiteY78" fmla="*/ 188836 h 575202"/>
              <a:gd name="connsiteX79" fmla="*/ 81539 w 820866"/>
              <a:gd name="connsiteY79" fmla="*/ 125086 h 575202"/>
              <a:gd name="connsiteX80" fmla="*/ 84196 w 820866"/>
              <a:gd name="connsiteY80" fmla="*/ 122269 h 575202"/>
              <a:gd name="connsiteX81" fmla="*/ 93130 w 820866"/>
              <a:gd name="connsiteY81" fmla="*/ 119693 h 575202"/>
              <a:gd name="connsiteX82" fmla="*/ 106492 w 820866"/>
              <a:gd name="connsiteY82" fmla="*/ 111563 h 575202"/>
              <a:gd name="connsiteX83" fmla="*/ 111885 w 820866"/>
              <a:gd name="connsiteY83" fmla="*/ 106090 h 575202"/>
              <a:gd name="connsiteX84" fmla="*/ 123557 w 820866"/>
              <a:gd name="connsiteY84" fmla="*/ 77434 h 575202"/>
              <a:gd name="connsiteX85" fmla="*/ 123396 w 820866"/>
              <a:gd name="connsiteY85" fmla="*/ 68178 h 575202"/>
              <a:gd name="connsiteX86" fmla="*/ 130881 w 820866"/>
              <a:gd name="connsiteY86" fmla="*/ 49423 h 575202"/>
              <a:gd name="connsiteX87" fmla="*/ 139816 w 820866"/>
              <a:gd name="connsiteY87" fmla="*/ 42822 h 575202"/>
              <a:gd name="connsiteX88" fmla="*/ 183363 w 820866"/>
              <a:gd name="connsiteY88" fmla="*/ 24551 h 575202"/>
              <a:gd name="connsiteX89" fmla="*/ 183363 w 820866"/>
              <a:gd name="connsiteY89" fmla="*/ 24551 h 575202"/>
              <a:gd name="connsiteX90" fmla="*/ 209604 w 820866"/>
              <a:gd name="connsiteY90" fmla="*/ 6118 h 575202"/>
              <a:gd name="connsiteX91" fmla="*/ 240432 w 820866"/>
              <a:gd name="connsiteY91" fmla="*/ 11350 h 575202"/>
              <a:gd name="connsiteX92" fmla="*/ 272710 w 820866"/>
              <a:gd name="connsiteY92" fmla="*/ 10464 h 575202"/>
              <a:gd name="connsiteX93" fmla="*/ 299031 w 820866"/>
              <a:gd name="connsiteY93" fmla="*/ 12798 h 575202"/>
              <a:gd name="connsiteX94" fmla="*/ 308771 w 820866"/>
              <a:gd name="connsiteY94" fmla="*/ 7808 h 575202"/>
              <a:gd name="connsiteX95" fmla="*/ 311588 w 820866"/>
              <a:gd name="connsiteY95" fmla="*/ 2978 h 575202"/>
              <a:gd name="connsiteX96" fmla="*/ 317464 w 820866"/>
              <a:gd name="connsiteY96" fmla="*/ 0 h 575202"/>
              <a:gd name="connsiteX97" fmla="*/ 326882 w 820866"/>
              <a:gd name="connsiteY97" fmla="*/ 2334 h 575202"/>
              <a:gd name="connsiteX98" fmla="*/ 338795 w 820866"/>
              <a:gd name="connsiteY98" fmla="*/ 8613 h 575202"/>
              <a:gd name="connsiteX99" fmla="*/ 359079 w 820866"/>
              <a:gd name="connsiteY99" fmla="*/ 12315 h 575202"/>
              <a:gd name="connsiteX100" fmla="*/ 380329 w 820866"/>
              <a:gd name="connsiteY100" fmla="*/ 21089 h 575202"/>
              <a:gd name="connsiteX101" fmla="*/ 390874 w 820866"/>
              <a:gd name="connsiteY101" fmla="*/ 22136 h 575202"/>
              <a:gd name="connsiteX102" fmla="*/ 399487 w 820866"/>
              <a:gd name="connsiteY102" fmla="*/ 17789 h 575202"/>
              <a:gd name="connsiteX103" fmla="*/ 420254 w 820866"/>
              <a:gd name="connsiteY103" fmla="*/ 17709 h 575202"/>
              <a:gd name="connsiteX104" fmla="*/ 426532 w 820866"/>
              <a:gd name="connsiteY104" fmla="*/ 25758 h 575202"/>
              <a:gd name="connsiteX105" fmla="*/ 440618 w 820866"/>
              <a:gd name="connsiteY105" fmla="*/ 32519 h 575202"/>
              <a:gd name="connsiteX106" fmla="*/ 468871 w 820866"/>
              <a:gd name="connsiteY106" fmla="*/ 38959 h 575202"/>
              <a:gd name="connsiteX107" fmla="*/ 473943 w 820866"/>
              <a:gd name="connsiteY107" fmla="*/ 43064 h 575202"/>
              <a:gd name="connsiteX108" fmla="*/ 479657 w 820866"/>
              <a:gd name="connsiteY108" fmla="*/ 53689 h 575202"/>
              <a:gd name="connsiteX109" fmla="*/ 493583 w 820866"/>
              <a:gd name="connsiteY109" fmla="*/ 54252 h 575202"/>
              <a:gd name="connsiteX110" fmla="*/ 496963 w 820866"/>
              <a:gd name="connsiteY110" fmla="*/ 51515 h 575202"/>
              <a:gd name="connsiteX111" fmla="*/ 510245 w 820866"/>
              <a:gd name="connsiteY111" fmla="*/ 52723 h 575202"/>
              <a:gd name="connsiteX112" fmla="*/ 515557 w 820866"/>
              <a:gd name="connsiteY112" fmla="*/ 57069 h 575202"/>
              <a:gd name="connsiteX113" fmla="*/ 558299 w 820866"/>
              <a:gd name="connsiteY113" fmla="*/ 58116 h 575202"/>
              <a:gd name="connsiteX114" fmla="*/ 582205 w 820866"/>
              <a:gd name="connsiteY114" fmla="*/ 51274 h 575202"/>
              <a:gd name="connsiteX115" fmla="*/ 591301 w 820866"/>
              <a:gd name="connsiteY115" fmla="*/ 63751 h 575202"/>
              <a:gd name="connsiteX116" fmla="*/ 620198 w 820866"/>
              <a:gd name="connsiteY116" fmla="*/ 86530 h 575202"/>
              <a:gd name="connsiteX117" fmla="*/ 627362 w 820866"/>
              <a:gd name="connsiteY117" fmla="*/ 100697 h 575202"/>
              <a:gd name="connsiteX118" fmla="*/ 627442 w 820866"/>
              <a:gd name="connsiteY118" fmla="*/ 122752 h 575202"/>
              <a:gd name="connsiteX119" fmla="*/ 624303 w 820866"/>
              <a:gd name="connsiteY119" fmla="*/ 127420 h 575202"/>
              <a:gd name="connsiteX120" fmla="*/ 623015 w 820866"/>
              <a:gd name="connsiteY120" fmla="*/ 133940 h 575202"/>
              <a:gd name="connsiteX121" fmla="*/ 626074 w 820866"/>
              <a:gd name="connsiteY121" fmla="*/ 148751 h 575202"/>
              <a:gd name="connsiteX122" fmla="*/ 636538 w 820866"/>
              <a:gd name="connsiteY122" fmla="*/ 160905 h 575202"/>
              <a:gd name="connsiteX123" fmla="*/ 635894 w 820866"/>
              <a:gd name="connsiteY123" fmla="*/ 175072 h 575202"/>
              <a:gd name="connsiteX124" fmla="*/ 632996 w 820866"/>
              <a:gd name="connsiteY124" fmla="*/ 179580 h 575202"/>
              <a:gd name="connsiteX125" fmla="*/ 644990 w 820866"/>
              <a:gd name="connsiteY125" fmla="*/ 203728 h 575202"/>
              <a:gd name="connsiteX126" fmla="*/ 654730 w 820866"/>
              <a:gd name="connsiteY126" fmla="*/ 212984 h 575202"/>
              <a:gd name="connsiteX127" fmla="*/ 660123 w 820866"/>
              <a:gd name="connsiteY127" fmla="*/ 215238 h 575202"/>
              <a:gd name="connsiteX128" fmla="*/ 664147 w 820866"/>
              <a:gd name="connsiteY128" fmla="*/ 220712 h 575202"/>
              <a:gd name="connsiteX129" fmla="*/ 663745 w 820866"/>
              <a:gd name="connsiteY129" fmla="*/ 227876 h 575202"/>
              <a:gd name="connsiteX130" fmla="*/ 671150 w 820866"/>
              <a:gd name="connsiteY130" fmla="*/ 243733 h 575202"/>
              <a:gd name="connsiteX131" fmla="*/ 675980 w 820866"/>
              <a:gd name="connsiteY131" fmla="*/ 246067 h 575202"/>
              <a:gd name="connsiteX132" fmla="*/ 677992 w 820866"/>
              <a:gd name="connsiteY132" fmla="*/ 249609 h 575202"/>
              <a:gd name="connsiteX133" fmla="*/ 675980 w 820866"/>
              <a:gd name="connsiteY133" fmla="*/ 258060 h 575202"/>
              <a:gd name="connsiteX134" fmla="*/ 665757 w 820866"/>
              <a:gd name="connsiteY134" fmla="*/ 275205 h 575202"/>
              <a:gd name="connsiteX135" fmla="*/ 668333 w 820866"/>
              <a:gd name="connsiteY135" fmla="*/ 291626 h 575202"/>
              <a:gd name="connsiteX136" fmla="*/ 673163 w 820866"/>
              <a:gd name="connsiteY136" fmla="*/ 294685 h 575202"/>
              <a:gd name="connsiteX137" fmla="*/ 681292 w 820866"/>
              <a:gd name="connsiteY137" fmla="*/ 296375 h 575202"/>
              <a:gd name="connsiteX138" fmla="*/ 700450 w 820866"/>
              <a:gd name="connsiteY138" fmla="*/ 295409 h 575202"/>
              <a:gd name="connsiteX139" fmla="*/ 727978 w 820866"/>
              <a:gd name="connsiteY139" fmla="*/ 291143 h 575202"/>
              <a:gd name="connsiteX140" fmla="*/ 732003 w 820866"/>
              <a:gd name="connsiteY140" fmla="*/ 294282 h 575202"/>
              <a:gd name="connsiteX141" fmla="*/ 744721 w 820866"/>
              <a:gd name="connsiteY141" fmla="*/ 292753 h 575202"/>
              <a:gd name="connsiteX142" fmla="*/ 757519 w 820866"/>
              <a:gd name="connsiteY142" fmla="*/ 293799 h 575202"/>
              <a:gd name="connsiteX143" fmla="*/ 770479 w 820866"/>
              <a:gd name="connsiteY143" fmla="*/ 303942 h 575202"/>
              <a:gd name="connsiteX144" fmla="*/ 769352 w 820866"/>
              <a:gd name="connsiteY144" fmla="*/ 307242 h 575202"/>
              <a:gd name="connsiteX145" fmla="*/ 762188 w 820866"/>
              <a:gd name="connsiteY145" fmla="*/ 312474 h 575202"/>
              <a:gd name="connsiteX146" fmla="*/ 756634 w 820866"/>
              <a:gd name="connsiteY146" fmla="*/ 339036 h 575202"/>
              <a:gd name="connsiteX147" fmla="*/ 759451 w 820866"/>
              <a:gd name="connsiteY147" fmla="*/ 345315 h 575202"/>
              <a:gd name="connsiteX148" fmla="*/ 768064 w 820866"/>
              <a:gd name="connsiteY148" fmla="*/ 349581 h 575202"/>
              <a:gd name="connsiteX149" fmla="*/ 773296 w 820866"/>
              <a:gd name="connsiteY149" fmla="*/ 342739 h 575202"/>
              <a:gd name="connsiteX150" fmla="*/ 782150 w 820866"/>
              <a:gd name="connsiteY150" fmla="*/ 320523 h 575202"/>
              <a:gd name="connsiteX151" fmla="*/ 788267 w 820866"/>
              <a:gd name="connsiteY151" fmla="*/ 319155 h 575202"/>
              <a:gd name="connsiteX152" fmla="*/ 805493 w 820866"/>
              <a:gd name="connsiteY152" fmla="*/ 323823 h 575202"/>
              <a:gd name="connsiteX153" fmla="*/ 802273 w 820866"/>
              <a:gd name="connsiteY153" fmla="*/ 339519 h 575202"/>
              <a:gd name="connsiteX154" fmla="*/ 808149 w 820866"/>
              <a:gd name="connsiteY154" fmla="*/ 366082 h 575202"/>
              <a:gd name="connsiteX155" fmla="*/ 819579 w 820866"/>
              <a:gd name="connsiteY155" fmla="*/ 370751 h 575202"/>
              <a:gd name="connsiteX156" fmla="*/ 820867 w 820866"/>
              <a:gd name="connsiteY156" fmla="*/ 381376 h 575202"/>
              <a:gd name="connsiteX157" fmla="*/ 820867 w 820866"/>
              <a:gd name="connsiteY157" fmla="*/ 381376 h 575202"/>
              <a:gd name="connsiteX158" fmla="*/ 810001 w 820866"/>
              <a:gd name="connsiteY158" fmla="*/ 389586 h 575202"/>
              <a:gd name="connsiteX159" fmla="*/ 805090 w 820866"/>
              <a:gd name="connsiteY159" fmla="*/ 401499 h 575202"/>
              <a:gd name="connsiteX160" fmla="*/ 800663 w 820866"/>
              <a:gd name="connsiteY160" fmla="*/ 400533 h 575202"/>
              <a:gd name="connsiteX161" fmla="*/ 802837 w 820866"/>
              <a:gd name="connsiteY161" fmla="*/ 384917 h 575202"/>
              <a:gd name="connsiteX162" fmla="*/ 814428 w 820866"/>
              <a:gd name="connsiteY162" fmla="*/ 377270 h 575202"/>
              <a:gd name="connsiteX163" fmla="*/ 803078 w 820866"/>
              <a:gd name="connsiteY163" fmla="*/ 379524 h 575202"/>
              <a:gd name="connsiteX164" fmla="*/ 795914 w 820866"/>
              <a:gd name="connsiteY164" fmla="*/ 383469 h 575202"/>
              <a:gd name="connsiteX165" fmla="*/ 788911 w 820866"/>
              <a:gd name="connsiteY165" fmla="*/ 383307 h 575202"/>
              <a:gd name="connsiteX166" fmla="*/ 786175 w 820866"/>
              <a:gd name="connsiteY166" fmla="*/ 380168 h 575202"/>
              <a:gd name="connsiteX167" fmla="*/ 781587 w 820866"/>
              <a:gd name="connsiteY167" fmla="*/ 378800 h 575202"/>
              <a:gd name="connsiteX168" fmla="*/ 777240 w 820866"/>
              <a:gd name="connsiteY168" fmla="*/ 381778 h 575202"/>
              <a:gd name="connsiteX169" fmla="*/ 774986 w 820866"/>
              <a:gd name="connsiteY169" fmla="*/ 389264 h 575202"/>
              <a:gd name="connsiteX170" fmla="*/ 779172 w 820866"/>
              <a:gd name="connsiteY170" fmla="*/ 395703 h 575202"/>
              <a:gd name="connsiteX171" fmla="*/ 773296 w 820866"/>
              <a:gd name="connsiteY171" fmla="*/ 403431 h 575202"/>
              <a:gd name="connsiteX172" fmla="*/ 770881 w 820866"/>
              <a:gd name="connsiteY172" fmla="*/ 404236 h 575202"/>
              <a:gd name="connsiteX173" fmla="*/ 750919 w 820866"/>
              <a:gd name="connsiteY173" fmla="*/ 399970 h 575202"/>
              <a:gd name="connsiteX174" fmla="*/ 744560 w 820866"/>
              <a:gd name="connsiteY174" fmla="*/ 395623 h 575202"/>
              <a:gd name="connsiteX175" fmla="*/ 740938 w 820866"/>
              <a:gd name="connsiteY175" fmla="*/ 396589 h 575202"/>
              <a:gd name="connsiteX176" fmla="*/ 739489 w 820866"/>
              <a:gd name="connsiteY176" fmla="*/ 403833 h 575202"/>
              <a:gd name="connsiteX177" fmla="*/ 742225 w 820866"/>
              <a:gd name="connsiteY177" fmla="*/ 406811 h 575202"/>
              <a:gd name="connsiteX178" fmla="*/ 755185 w 820866"/>
              <a:gd name="connsiteY178" fmla="*/ 411319 h 575202"/>
              <a:gd name="connsiteX179" fmla="*/ 766454 w 820866"/>
              <a:gd name="connsiteY179" fmla="*/ 409307 h 575202"/>
              <a:gd name="connsiteX180" fmla="*/ 783599 w 820866"/>
              <a:gd name="connsiteY180" fmla="*/ 414136 h 575202"/>
              <a:gd name="connsiteX181" fmla="*/ 785772 w 820866"/>
              <a:gd name="connsiteY181" fmla="*/ 418000 h 575202"/>
              <a:gd name="connsiteX182" fmla="*/ 777964 w 820866"/>
              <a:gd name="connsiteY182" fmla="*/ 423474 h 575202"/>
              <a:gd name="connsiteX183" fmla="*/ 765568 w 820866"/>
              <a:gd name="connsiteY183" fmla="*/ 445851 h 575202"/>
              <a:gd name="connsiteX184" fmla="*/ 755587 w 820866"/>
              <a:gd name="connsiteY184" fmla="*/ 452048 h 575202"/>
              <a:gd name="connsiteX185" fmla="*/ 736108 w 820866"/>
              <a:gd name="connsiteY185" fmla="*/ 456637 h 575202"/>
              <a:gd name="connsiteX186" fmla="*/ 734498 w 820866"/>
              <a:gd name="connsiteY186" fmla="*/ 460259 h 575202"/>
              <a:gd name="connsiteX187" fmla="*/ 758243 w 820866"/>
              <a:gd name="connsiteY187" fmla="*/ 458649 h 575202"/>
              <a:gd name="connsiteX188" fmla="*/ 759451 w 820866"/>
              <a:gd name="connsiteY188" fmla="*/ 468228 h 57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820866" h="575202">
                <a:moveTo>
                  <a:pt x="757841" y="473782"/>
                </a:moveTo>
                <a:lnTo>
                  <a:pt x="715663" y="473540"/>
                </a:lnTo>
                <a:lnTo>
                  <a:pt x="713006" y="477082"/>
                </a:lnTo>
                <a:lnTo>
                  <a:pt x="699001" y="479014"/>
                </a:lnTo>
                <a:lnTo>
                  <a:pt x="692883" y="478450"/>
                </a:lnTo>
                <a:lnTo>
                  <a:pt x="691998" y="475311"/>
                </a:lnTo>
                <a:lnTo>
                  <a:pt x="679361" y="479899"/>
                </a:lnTo>
                <a:lnTo>
                  <a:pt x="668494" y="491410"/>
                </a:lnTo>
                <a:lnTo>
                  <a:pt x="641529" y="508554"/>
                </a:lnTo>
                <a:lnTo>
                  <a:pt x="629938" y="507267"/>
                </a:lnTo>
                <a:lnTo>
                  <a:pt x="620037" y="502276"/>
                </a:lnTo>
                <a:lnTo>
                  <a:pt x="594843" y="481348"/>
                </a:lnTo>
                <a:lnTo>
                  <a:pt x="586552" y="478209"/>
                </a:lnTo>
                <a:lnTo>
                  <a:pt x="580435" y="478128"/>
                </a:lnTo>
                <a:lnTo>
                  <a:pt x="557575" y="484004"/>
                </a:lnTo>
                <a:lnTo>
                  <a:pt x="538820" y="485373"/>
                </a:lnTo>
                <a:lnTo>
                  <a:pt x="532300" y="485131"/>
                </a:lnTo>
                <a:lnTo>
                  <a:pt x="520870" y="479014"/>
                </a:lnTo>
                <a:lnTo>
                  <a:pt x="511935" y="480140"/>
                </a:lnTo>
                <a:lnTo>
                  <a:pt x="499620" y="485373"/>
                </a:lnTo>
                <a:lnTo>
                  <a:pt x="494871" y="497205"/>
                </a:lnTo>
                <a:lnTo>
                  <a:pt x="488995" y="504208"/>
                </a:lnTo>
                <a:lnTo>
                  <a:pt x="473943" y="512096"/>
                </a:lnTo>
                <a:lnTo>
                  <a:pt x="445207" y="508796"/>
                </a:lnTo>
                <a:lnTo>
                  <a:pt x="429108" y="518053"/>
                </a:lnTo>
                <a:lnTo>
                  <a:pt x="423312" y="524251"/>
                </a:lnTo>
                <a:lnTo>
                  <a:pt x="417758" y="537049"/>
                </a:lnTo>
                <a:lnTo>
                  <a:pt x="424600" y="561116"/>
                </a:lnTo>
                <a:lnTo>
                  <a:pt x="417597" y="568039"/>
                </a:lnTo>
                <a:lnTo>
                  <a:pt x="410192" y="568200"/>
                </a:lnTo>
                <a:lnTo>
                  <a:pt x="404155" y="571259"/>
                </a:lnTo>
                <a:lnTo>
                  <a:pt x="402787" y="575203"/>
                </a:lnTo>
                <a:lnTo>
                  <a:pt x="392081" y="559990"/>
                </a:lnTo>
                <a:lnTo>
                  <a:pt x="357872" y="561036"/>
                </a:lnTo>
                <a:lnTo>
                  <a:pt x="327606" y="557575"/>
                </a:lnTo>
                <a:lnTo>
                  <a:pt x="314888" y="548077"/>
                </a:lnTo>
                <a:lnTo>
                  <a:pt x="313600" y="544776"/>
                </a:lnTo>
                <a:lnTo>
                  <a:pt x="305310" y="539705"/>
                </a:lnTo>
                <a:lnTo>
                  <a:pt x="271020" y="536808"/>
                </a:lnTo>
                <a:lnTo>
                  <a:pt x="228439" y="523285"/>
                </a:lnTo>
                <a:lnTo>
                  <a:pt x="209604" y="527873"/>
                </a:lnTo>
                <a:lnTo>
                  <a:pt x="187951" y="527632"/>
                </a:lnTo>
                <a:lnTo>
                  <a:pt x="171691" y="516282"/>
                </a:lnTo>
                <a:lnTo>
                  <a:pt x="169116" y="512177"/>
                </a:lnTo>
                <a:lnTo>
                  <a:pt x="160583" y="510245"/>
                </a:lnTo>
                <a:lnTo>
                  <a:pt x="156317" y="510164"/>
                </a:lnTo>
                <a:lnTo>
                  <a:pt x="150602" y="513143"/>
                </a:lnTo>
                <a:lnTo>
                  <a:pt x="121383" y="512982"/>
                </a:lnTo>
                <a:lnTo>
                  <a:pt x="121383" y="512982"/>
                </a:lnTo>
                <a:lnTo>
                  <a:pt x="119612" y="503242"/>
                </a:lnTo>
                <a:lnTo>
                  <a:pt x="99248" y="469596"/>
                </a:lnTo>
                <a:lnTo>
                  <a:pt x="99409" y="448748"/>
                </a:lnTo>
                <a:lnTo>
                  <a:pt x="91440" y="425566"/>
                </a:lnTo>
                <a:lnTo>
                  <a:pt x="63911" y="406489"/>
                </a:lnTo>
                <a:lnTo>
                  <a:pt x="55138" y="415585"/>
                </a:lnTo>
                <a:lnTo>
                  <a:pt x="38073" y="414700"/>
                </a:lnTo>
                <a:lnTo>
                  <a:pt x="29219" y="418161"/>
                </a:lnTo>
                <a:lnTo>
                  <a:pt x="20606" y="425405"/>
                </a:lnTo>
                <a:lnTo>
                  <a:pt x="8854" y="416712"/>
                </a:lnTo>
                <a:lnTo>
                  <a:pt x="2254" y="417195"/>
                </a:lnTo>
                <a:lnTo>
                  <a:pt x="0" y="399487"/>
                </a:lnTo>
                <a:lnTo>
                  <a:pt x="5313" y="386849"/>
                </a:lnTo>
                <a:lnTo>
                  <a:pt x="13925" y="376627"/>
                </a:lnTo>
                <a:lnTo>
                  <a:pt x="23745" y="359079"/>
                </a:lnTo>
                <a:lnTo>
                  <a:pt x="24228" y="356342"/>
                </a:lnTo>
                <a:lnTo>
                  <a:pt x="20284" y="350306"/>
                </a:lnTo>
                <a:lnTo>
                  <a:pt x="20445" y="340324"/>
                </a:lnTo>
                <a:lnTo>
                  <a:pt x="27690" y="311025"/>
                </a:lnTo>
                <a:lnTo>
                  <a:pt x="37832" y="286716"/>
                </a:lnTo>
                <a:lnTo>
                  <a:pt x="35819" y="268203"/>
                </a:lnTo>
                <a:lnTo>
                  <a:pt x="46122" y="249045"/>
                </a:lnTo>
                <a:lnTo>
                  <a:pt x="44432" y="240835"/>
                </a:lnTo>
                <a:lnTo>
                  <a:pt x="37671" y="233752"/>
                </a:lnTo>
                <a:lnTo>
                  <a:pt x="35175" y="220873"/>
                </a:lnTo>
                <a:lnTo>
                  <a:pt x="40488" y="212340"/>
                </a:lnTo>
                <a:lnTo>
                  <a:pt x="46847" y="207994"/>
                </a:lnTo>
                <a:lnTo>
                  <a:pt x="46847" y="207994"/>
                </a:lnTo>
                <a:lnTo>
                  <a:pt x="66004" y="195437"/>
                </a:lnTo>
                <a:lnTo>
                  <a:pt x="68902" y="188836"/>
                </a:lnTo>
                <a:lnTo>
                  <a:pt x="81539" y="125086"/>
                </a:lnTo>
                <a:lnTo>
                  <a:pt x="84196" y="122269"/>
                </a:lnTo>
                <a:lnTo>
                  <a:pt x="93130" y="119693"/>
                </a:lnTo>
                <a:lnTo>
                  <a:pt x="106492" y="111563"/>
                </a:lnTo>
                <a:lnTo>
                  <a:pt x="111885" y="106090"/>
                </a:lnTo>
                <a:lnTo>
                  <a:pt x="123557" y="77434"/>
                </a:lnTo>
                <a:lnTo>
                  <a:pt x="123396" y="68178"/>
                </a:lnTo>
                <a:lnTo>
                  <a:pt x="130881" y="49423"/>
                </a:lnTo>
                <a:lnTo>
                  <a:pt x="139816" y="42822"/>
                </a:lnTo>
                <a:lnTo>
                  <a:pt x="183363" y="24551"/>
                </a:lnTo>
                <a:lnTo>
                  <a:pt x="183363" y="24551"/>
                </a:lnTo>
                <a:lnTo>
                  <a:pt x="209604" y="6118"/>
                </a:lnTo>
                <a:lnTo>
                  <a:pt x="240432" y="11350"/>
                </a:lnTo>
                <a:lnTo>
                  <a:pt x="272710" y="10464"/>
                </a:lnTo>
                <a:lnTo>
                  <a:pt x="299031" y="12798"/>
                </a:lnTo>
                <a:lnTo>
                  <a:pt x="308771" y="7808"/>
                </a:lnTo>
                <a:lnTo>
                  <a:pt x="311588" y="2978"/>
                </a:lnTo>
                <a:lnTo>
                  <a:pt x="317464" y="0"/>
                </a:lnTo>
                <a:lnTo>
                  <a:pt x="326882" y="2334"/>
                </a:lnTo>
                <a:lnTo>
                  <a:pt x="338795" y="8613"/>
                </a:lnTo>
                <a:lnTo>
                  <a:pt x="359079" y="12315"/>
                </a:lnTo>
                <a:lnTo>
                  <a:pt x="380329" y="21089"/>
                </a:lnTo>
                <a:lnTo>
                  <a:pt x="390874" y="22136"/>
                </a:lnTo>
                <a:lnTo>
                  <a:pt x="399487" y="17789"/>
                </a:lnTo>
                <a:lnTo>
                  <a:pt x="420254" y="17709"/>
                </a:lnTo>
                <a:lnTo>
                  <a:pt x="426532" y="25758"/>
                </a:lnTo>
                <a:lnTo>
                  <a:pt x="440618" y="32519"/>
                </a:lnTo>
                <a:lnTo>
                  <a:pt x="468871" y="38959"/>
                </a:lnTo>
                <a:lnTo>
                  <a:pt x="473943" y="43064"/>
                </a:lnTo>
                <a:lnTo>
                  <a:pt x="479657" y="53689"/>
                </a:lnTo>
                <a:lnTo>
                  <a:pt x="493583" y="54252"/>
                </a:lnTo>
                <a:lnTo>
                  <a:pt x="496963" y="51515"/>
                </a:lnTo>
                <a:lnTo>
                  <a:pt x="510245" y="52723"/>
                </a:lnTo>
                <a:lnTo>
                  <a:pt x="515557" y="57069"/>
                </a:lnTo>
                <a:lnTo>
                  <a:pt x="558299" y="58116"/>
                </a:lnTo>
                <a:lnTo>
                  <a:pt x="582205" y="51274"/>
                </a:lnTo>
                <a:lnTo>
                  <a:pt x="591301" y="63751"/>
                </a:lnTo>
                <a:lnTo>
                  <a:pt x="620198" y="86530"/>
                </a:lnTo>
                <a:lnTo>
                  <a:pt x="627362" y="100697"/>
                </a:lnTo>
                <a:lnTo>
                  <a:pt x="627442" y="122752"/>
                </a:lnTo>
                <a:lnTo>
                  <a:pt x="624303" y="127420"/>
                </a:lnTo>
                <a:lnTo>
                  <a:pt x="623015" y="133940"/>
                </a:lnTo>
                <a:lnTo>
                  <a:pt x="626074" y="148751"/>
                </a:lnTo>
                <a:lnTo>
                  <a:pt x="636538" y="160905"/>
                </a:lnTo>
                <a:lnTo>
                  <a:pt x="635894" y="175072"/>
                </a:lnTo>
                <a:lnTo>
                  <a:pt x="632996" y="179580"/>
                </a:lnTo>
                <a:lnTo>
                  <a:pt x="644990" y="203728"/>
                </a:lnTo>
                <a:lnTo>
                  <a:pt x="654730" y="212984"/>
                </a:lnTo>
                <a:lnTo>
                  <a:pt x="660123" y="215238"/>
                </a:lnTo>
                <a:lnTo>
                  <a:pt x="664147" y="220712"/>
                </a:lnTo>
                <a:lnTo>
                  <a:pt x="663745" y="227876"/>
                </a:lnTo>
                <a:lnTo>
                  <a:pt x="671150" y="243733"/>
                </a:lnTo>
                <a:lnTo>
                  <a:pt x="675980" y="246067"/>
                </a:lnTo>
                <a:lnTo>
                  <a:pt x="677992" y="249609"/>
                </a:lnTo>
                <a:lnTo>
                  <a:pt x="675980" y="258060"/>
                </a:lnTo>
                <a:lnTo>
                  <a:pt x="665757" y="275205"/>
                </a:lnTo>
                <a:lnTo>
                  <a:pt x="668333" y="291626"/>
                </a:lnTo>
                <a:lnTo>
                  <a:pt x="673163" y="294685"/>
                </a:lnTo>
                <a:lnTo>
                  <a:pt x="681292" y="296375"/>
                </a:lnTo>
                <a:lnTo>
                  <a:pt x="700450" y="295409"/>
                </a:lnTo>
                <a:lnTo>
                  <a:pt x="727978" y="291143"/>
                </a:lnTo>
                <a:lnTo>
                  <a:pt x="732003" y="294282"/>
                </a:lnTo>
                <a:lnTo>
                  <a:pt x="744721" y="292753"/>
                </a:lnTo>
                <a:lnTo>
                  <a:pt x="757519" y="293799"/>
                </a:lnTo>
                <a:lnTo>
                  <a:pt x="770479" y="303942"/>
                </a:lnTo>
                <a:lnTo>
                  <a:pt x="769352" y="307242"/>
                </a:lnTo>
                <a:lnTo>
                  <a:pt x="762188" y="312474"/>
                </a:lnTo>
                <a:lnTo>
                  <a:pt x="756634" y="339036"/>
                </a:lnTo>
                <a:lnTo>
                  <a:pt x="759451" y="345315"/>
                </a:lnTo>
                <a:lnTo>
                  <a:pt x="768064" y="349581"/>
                </a:lnTo>
                <a:lnTo>
                  <a:pt x="773296" y="342739"/>
                </a:lnTo>
                <a:lnTo>
                  <a:pt x="782150" y="320523"/>
                </a:lnTo>
                <a:lnTo>
                  <a:pt x="788267" y="319155"/>
                </a:lnTo>
                <a:lnTo>
                  <a:pt x="805493" y="323823"/>
                </a:lnTo>
                <a:lnTo>
                  <a:pt x="802273" y="339519"/>
                </a:lnTo>
                <a:lnTo>
                  <a:pt x="808149" y="366082"/>
                </a:lnTo>
                <a:lnTo>
                  <a:pt x="819579" y="370751"/>
                </a:lnTo>
                <a:lnTo>
                  <a:pt x="820867" y="381376"/>
                </a:lnTo>
                <a:lnTo>
                  <a:pt x="820867" y="381376"/>
                </a:lnTo>
                <a:lnTo>
                  <a:pt x="810001" y="389586"/>
                </a:lnTo>
                <a:lnTo>
                  <a:pt x="805090" y="401499"/>
                </a:lnTo>
                <a:lnTo>
                  <a:pt x="800663" y="400533"/>
                </a:lnTo>
                <a:lnTo>
                  <a:pt x="802837" y="384917"/>
                </a:lnTo>
                <a:lnTo>
                  <a:pt x="814428" y="377270"/>
                </a:lnTo>
                <a:lnTo>
                  <a:pt x="803078" y="379524"/>
                </a:lnTo>
                <a:lnTo>
                  <a:pt x="795914" y="383469"/>
                </a:lnTo>
                <a:lnTo>
                  <a:pt x="788911" y="383307"/>
                </a:lnTo>
                <a:lnTo>
                  <a:pt x="786175" y="380168"/>
                </a:lnTo>
                <a:lnTo>
                  <a:pt x="781587" y="378800"/>
                </a:lnTo>
                <a:lnTo>
                  <a:pt x="777240" y="381778"/>
                </a:lnTo>
                <a:lnTo>
                  <a:pt x="774986" y="389264"/>
                </a:lnTo>
                <a:lnTo>
                  <a:pt x="779172" y="395703"/>
                </a:lnTo>
                <a:lnTo>
                  <a:pt x="773296" y="403431"/>
                </a:lnTo>
                <a:lnTo>
                  <a:pt x="770881" y="404236"/>
                </a:lnTo>
                <a:lnTo>
                  <a:pt x="750919" y="399970"/>
                </a:lnTo>
                <a:lnTo>
                  <a:pt x="744560" y="395623"/>
                </a:lnTo>
                <a:lnTo>
                  <a:pt x="740938" y="396589"/>
                </a:lnTo>
                <a:lnTo>
                  <a:pt x="739489" y="403833"/>
                </a:lnTo>
                <a:lnTo>
                  <a:pt x="742225" y="406811"/>
                </a:lnTo>
                <a:lnTo>
                  <a:pt x="755185" y="411319"/>
                </a:lnTo>
                <a:lnTo>
                  <a:pt x="766454" y="409307"/>
                </a:lnTo>
                <a:lnTo>
                  <a:pt x="783599" y="414136"/>
                </a:lnTo>
                <a:lnTo>
                  <a:pt x="785772" y="418000"/>
                </a:lnTo>
                <a:lnTo>
                  <a:pt x="777964" y="423474"/>
                </a:lnTo>
                <a:lnTo>
                  <a:pt x="765568" y="445851"/>
                </a:lnTo>
                <a:lnTo>
                  <a:pt x="755587" y="452048"/>
                </a:lnTo>
                <a:lnTo>
                  <a:pt x="736108" y="456637"/>
                </a:lnTo>
                <a:lnTo>
                  <a:pt x="734498" y="460259"/>
                </a:lnTo>
                <a:lnTo>
                  <a:pt x="758243" y="458649"/>
                </a:lnTo>
                <a:lnTo>
                  <a:pt x="759451" y="468228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1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3753273" y="3315104"/>
            <a:ext cx="490121" cy="347246"/>
          </a:xfrm>
          <a:custGeom>
            <a:avLst/>
            <a:gdLst>
              <a:gd name="connsiteX0" fmla="*/ 108827 w 490121"/>
              <a:gd name="connsiteY0" fmla="*/ 313118 h 347246"/>
              <a:gd name="connsiteX1" fmla="*/ 108263 w 490121"/>
              <a:gd name="connsiteY1" fmla="*/ 306839 h 347246"/>
              <a:gd name="connsiteX2" fmla="*/ 111322 w 490121"/>
              <a:gd name="connsiteY2" fmla="*/ 304666 h 347246"/>
              <a:gd name="connsiteX3" fmla="*/ 136999 w 490121"/>
              <a:gd name="connsiteY3" fmla="*/ 306437 h 347246"/>
              <a:gd name="connsiteX4" fmla="*/ 157847 w 490121"/>
              <a:gd name="connsiteY4" fmla="*/ 301688 h 347246"/>
              <a:gd name="connsiteX5" fmla="*/ 137482 w 490121"/>
              <a:gd name="connsiteY5" fmla="*/ 289211 h 347246"/>
              <a:gd name="connsiteX6" fmla="*/ 126213 w 490121"/>
              <a:gd name="connsiteY6" fmla="*/ 285187 h 347246"/>
              <a:gd name="connsiteX7" fmla="*/ 103595 w 490121"/>
              <a:gd name="connsiteY7" fmla="*/ 290660 h 347246"/>
              <a:gd name="connsiteX8" fmla="*/ 92647 w 490121"/>
              <a:gd name="connsiteY8" fmla="*/ 303539 h 347246"/>
              <a:gd name="connsiteX9" fmla="*/ 84357 w 490121"/>
              <a:gd name="connsiteY9" fmla="*/ 306115 h 347246"/>
              <a:gd name="connsiteX10" fmla="*/ 78722 w 490121"/>
              <a:gd name="connsiteY10" fmla="*/ 305712 h 347246"/>
              <a:gd name="connsiteX11" fmla="*/ 67856 w 490121"/>
              <a:gd name="connsiteY11" fmla="*/ 288406 h 347246"/>
              <a:gd name="connsiteX12" fmla="*/ 63992 w 490121"/>
              <a:gd name="connsiteY12" fmla="*/ 288406 h 347246"/>
              <a:gd name="connsiteX13" fmla="*/ 56748 w 490121"/>
              <a:gd name="connsiteY13" fmla="*/ 291787 h 347246"/>
              <a:gd name="connsiteX14" fmla="*/ 49020 w 490121"/>
              <a:gd name="connsiteY14" fmla="*/ 300319 h 347246"/>
              <a:gd name="connsiteX15" fmla="*/ 23665 w 490121"/>
              <a:gd name="connsiteY15" fmla="*/ 306759 h 347246"/>
              <a:gd name="connsiteX16" fmla="*/ 20928 w 490121"/>
              <a:gd name="connsiteY16" fmla="*/ 314084 h 347246"/>
              <a:gd name="connsiteX17" fmla="*/ 19399 w 490121"/>
              <a:gd name="connsiteY17" fmla="*/ 329377 h 347246"/>
              <a:gd name="connsiteX18" fmla="*/ 37027 w 490121"/>
              <a:gd name="connsiteY18" fmla="*/ 330424 h 347246"/>
              <a:gd name="connsiteX19" fmla="*/ 45640 w 490121"/>
              <a:gd name="connsiteY19" fmla="*/ 338553 h 347246"/>
              <a:gd name="connsiteX20" fmla="*/ 36383 w 490121"/>
              <a:gd name="connsiteY20" fmla="*/ 347247 h 347246"/>
              <a:gd name="connsiteX21" fmla="*/ 28817 w 490121"/>
              <a:gd name="connsiteY21" fmla="*/ 345878 h 347246"/>
              <a:gd name="connsiteX22" fmla="*/ 17387 w 490121"/>
              <a:gd name="connsiteY22" fmla="*/ 347247 h 347246"/>
              <a:gd name="connsiteX23" fmla="*/ 17387 w 490121"/>
              <a:gd name="connsiteY23" fmla="*/ 347247 h 347246"/>
              <a:gd name="connsiteX24" fmla="*/ 13523 w 490121"/>
              <a:gd name="connsiteY24" fmla="*/ 345154 h 347246"/>
              <a:gd name="connsiteX25" fmla="*/ 403 w 490121"/>
              <a:gd name="connsiteY25" fmla="*/ 331228 h 347246"/>
              <a:gd name="connsiteX26" fmla="*/ 0 w 490121"/>
              <a:gd name="connsiteY26" fmla="*/ 327928 h 347246"/>
              <a:gd name="connsiteX27" fmla="*/ 8774 w 490121"/>
              <a:gd name="connsiteY27" fmla="*/ 299756 h 347246"/>
              <a:gd name="connsiteX28" fmla="*/ 17548 w 490121"/>
              <a:gd name="connsiteY28" fmla="*/ 290499 h 347246"/>
              <a:gd name="connsiteX29" fmla="*/ 36463 w 490121"/>
              <a:gd name="connsiteY29" fmla="*/ 282369 h 347246"/>
              <a:gd name="connsiteX30" fmla="*/ 40488 w 490121"/>
              <a:gd name="connsiteY30" fmla="*/ 283577 h 347246"/>
              <a:gd name="connsiteX31" fmla="*/ 62785 w 490121"/>
              <a:gd name="connsiteY31" fmla="*/ 280679 h 347246"/>
              <a:gd name="connsiteX32" fmla="*/ 74859 w 490121"/>
              <a:gd name="connsiteY32" fmla="*/ 274964 h 347246"/>
              <a:gd name="connsiteX33" fmla="*/ 88140 w 490121"/>
              <a:gd name="connsiteY33" fmla="*/ 257658 h 347246"/>
              <a:gd name="connsiteX34" fmla="*/ 82103 w 490121"/>
              <a:gd name="connsiteY34" fmla="*/ 244457 h 347246"/>
              <a:gd name="connsiteX35" fmla="*/ 68419 w 490121"/>
              <a:gd name="connsiteY35" fmla="*/ 244377 h 347246"/>
              <a:gd name="connsiteX36" fmla="*/ 43064 w 490121"/>
              <a:gd name="connsiteY36" fmla="*/ 248643 h 347246"/>
              <a:gd name="connsiteX37" fmla="*/ 28817 w 490121"/>
              <a:gd name="connsiteY37" fmla="*/ 245504 h 347246"/>
              <a:gd name="connsiteX38" fmla="*/ 18916 w 490121"/>
              <a:gd name="connsiteY38" fmla="*/ 232705 h 347246"/>
              <a:gd name="connsiteX39" fmla="*/ 14408 w 490121"/>
              <a:gd name="connsiteY39" fmla="*/ 223288 h 347246"/>
              <a:gd name="connsiteX40" fmla="*/ 4186 w 490121"/>
              <a:gd name="connsiteY40" fmla="*/ 218941 h 347246"/>
              <a:gd name="connsiteX41" fmla="*/ 4186 w 490121"/>
              <a:gd name="connsiteY41" fmla="*/ 218941 h 347246"/>
              <a:gd name="connsiteX42" fmla="*/ 9659 w 490121"/>
              <a:gd name="connsiteY42" fmla="*/ 214997 h 347246"/>
              <a:gd name="connsiteX43" fmla="*/ 29139 w 490121"/>
              <a:gd name="connsiteY43" fmla="*/ 209040 h 347246"/>
              <a:gd name="connsiteX44" fmla="*/ 52562 w 490121"/>
              <a:gd name="connsiteY44" fmla="*/ 198254 h 347246"/>
              <a:gd name="connsiteX45" fmla="*/ 73329 w 490121"/>
              <a:gd name="connsiteY45" fmla="*/ 196886 h 347246"/>
              <a:gd name="connsiteX46" fmla="*/ 77354 w 490121"/>
              <a:gd name="connsiteY46" fmla="*/ 199059 h 347246"/>
              <a:gd name="connsiteX47" fmla="*/ 91199 w 490121"/>
              <a:gd name="connsiteY47" fmla="*/ 192861 h 347246"/>
              <a:gd name="connsiteX48" fmla="*/ 99650 w 490121"/>
              <a:gd name="connsiteY48" fmla="*/ 186663 h 347246"/>
              <a:gd name="connsiteX49" fmla="*/ 132572 w 490121"/>
              <a:gd name="connsiteY49" fmla="*/ 172255 h 347246"/>
              <a:gd name="connsiteX50" fmla="*/ 136758 w 490121"/>
              <a:gd name="connsiteY50" fmla="*/ 171692 h 347246"/>
              <a:gd name="connsiteX51" fmla="*/ 139655 w 490121"/>
              <a:gd name="connsiteY51" fmla="*/ 174187 h 347246"/>
              <a:gd name="connsiteX52" fmla="*/ 165413 w 490121"/>
              <a:gd name="connsiteY52" fmla="*/ 173623 h 347246"/>
              <a:gd name="connsiteX53" fmla="*/ 175475 w 490121"/>
              <a:gd name="connsiteY53" fmla="*/ 172255 h 347246"/>
              <a:gd name="connsiteX54" fmla="*/ 188595 w 490121"/>
              <a:gd name="connsiteY54" fmla="*/ 164689 h 347246"/>
              <a:gd name="connsiteX55" fmla="*/ 193183 w 490121"/>
              <a:gd name="connsiteY55" fmla="*/ 164206 h 347246"/>
              <a:gd name="connsiteX56" fmla="*/ 213548 w 490121"/>
              <a:gd name="connsiteY56" fmla="*/ 166379 h 347246"/>
              <a:gd name="connsiteX57" fmla="*/ 217492 w 490121"/>
              <a:gd name="connsiteY57" fmla="*/ 167747 h 347246"/>
              <a:gd name="connsiteX58" fmla="*/ 217331 w 490121"/>
              <a:gd name="connsiteY58" fmla="*/ 171530 h 347246"/>
              <a:gd name="connsiteX59" fmla="*/ 228439 w 490121"/>
              <a:gd name="connsiteY59" fmla="*/ 169921 h 347246"/>
              <a:gd name="connsiteX60" fmla="*/ 304988 w 490121"/>
              <a:gd name="connsiteY60" fmla="*/ 133457 h 347246"/>
              <a:gd name="connsiteX61" fmla="*/ 325353 w 490121"/>
              <a:gd name="connsiteY61" fmla="*/ 125488 h 347246"/>
              <a:gd name="connsiteX62" fmla="*/ 327043 w 490121"/>
              <a:gd name="connsiteY62" fmla="*/ 121303 h 347246"/>
              <a:gd name="connsiteX63" fmla="*/ 324789 w 490121"/>
              <a:gd name="connsiteY63" fmla="*/ 116393 h 347246"/>
              <a:gd name="connsiteX64" fmla="*/ 313198 w 490121"/>
              <a:gd name="connsiteY64" fmla="*/ 115347 h 347246"/>
              <a:gd name="connsiteX65" fmla="*/ 313923 w 490121"/>
              <a:gd name="connsiteY65" fmla="*/ 109310 h 347246"/>
              <a:gd name="connsiteX66" fmla="*/ 329136 w 490121"/>
              <a:gd name="connsiteY66" fmla="*/ 79447 h 347246"/>
              <a:gd name="connsiteX67" fmla="*/ 348132 w 490121"/>
              <a:gd name="connsiteY67" fmla="*/ 30829 h 347246"/>
              <a:gd name="connsiteX68" fmla="*/ 342256 w 490121"/>
              <a:gd name="connsiteY68" fmla="*/ 25114 h 347246"/>
              <a:gd name="connsiteX69" fmla="*/ 346764 w 490121"/>
              <a:gd name="connsiteY69" fmla="*/ 21170 h 347246"/>
              <a:gd name="connsiteX70" fmla="*/ 356745 w 490121"/>
              <a:gd name="connsiteY70" fmla="*/ 18996 h 347246"/>
              <a:gd name="connsiteX71" fmla="*/ 377110 w 490121"/>
              <a:gd name="connsiteY71" fmla="*/ 0 h 347246"/>
              <a:gd name="connsiteX72" fmla="*/ 377110 w 490121"/>
              <a:gd name="connsiteY72" fmla="*/ 0 h 347246"/>
              <a:gd name="connsiteX73" fmla="*/ 392645 w 490121"/>
              <a:gd name="connsiteY73" fmla="*/ 6118 h 347246"/>
              <a:gd name="connsiteX74" fmla="*/ 398038 w 490121"/>
              <a:gd name="connsiteY74" fmla="*/ 44030 h 347246"/>
              <a:gd name="connsiteX75" fmla="*/ 418161 w 490121"/>
              <a:gd name="connsiteY75" fmla="*/ 53125 h 347246"/>
              <a:gd name="connsiteX76" fmla="*/ 453014 w 490121"/>
              <a:gd name="connsiteY76" fmla="*/ 61255 h 347246"/>
              <a:gd name="connsiteX77" fmla="*/ 477082 w 490121"/>
              <a:gd name="connsiteY77" fmla="*/ 58277 h 347246"/>
              <a:gd name="connsiteX78" fmla="*/ 490121 w 490121"/>
              <a:gd name="connsiteY78" fmla="*/ 66809 h 347246"/>
              <a:gd name="connsiteX79" fmla="*/ 490121 w 490121"/>
              <a:gd name="connsiteY79" fmla="*/ 66809 h 347246"/>
              <a:gd name="connsiteX80" fmla="*/ 489478 w 490121"/>
              <a:gd name="connsiteY80" fmla="*/ 77032 h 347246"/>
              <a:gd name="connsiteX81" fmla="*/ 481912 w 490121"/>
              <a:gd name="connsiteY81" fmla="*/ 89991 h 347246"/>
              <a:gd name="connsiteX82" fmla="*/ 480140 w 490121"/>
              <a:gd name="connsiteY82" fmla="*/ 107136 h 347246"/>
              <a:gd name="connsiteX83" fmla="*/ 489317 w 490121"/>
              <a:gd name="connsiteY83" fmla="*/ 161710 h 347246"/>
              <a:gd name="connsiteX84" fmla="*/ 485292 w 490121"/>
              <a:gd name="connsiteY84" fmla="*/ 167184 h 347246"/>
              <a:gd name="connsiteX85" fmla="*/ 460500 w 490121"/>
              <a:gd name="connsiteY85" fmla="*/ 181270 h 347246"/>
              <a:gd name="connsiteX86" fmla="*/ 412446 w 490121"/>
              <a:gd name="connsiteY86" fmla="*/ 196886 h 347246"/>
              <a:gd name="connsiteX87" fmla="*/ 389666 w 490121"/>
              <a:gd name="connsiteY87" fmla="*/ 210731 h 347246"/>
              <a:gd name="connsiteX88" fmla="*/ 361494 w 490121"/>
              <a:gd name="connsiteY88" fmla="*/ 240432 h 347246"/>
              <a:gd name="connsiteX89" fmla="*/ 360609 w 490121"/>
              <a:gd name="connsiteY89" fmla="*/ 253794 h 347246"/>
              <a:gd name="connsiteX90" fmla="*/ 363104 w 490121"/>
              <a:gd name="connsiteY90" fmla="*/ 263373 h 347246"/>
              <a:gd name="connsiteX91" fmla="*/ 361574 w 490121"/>
              <a:gd name="connsiteY91" fmla="*/ 276413 h 347246"/>
              <a:gd name="connsiteX92" fmla="*/ 355698 w 490121"/>
              <a:gd name="connsiteY92" fmla="*/ 288326 h 347246"/>
              <a:gd name="connsiteX93" fmla="*/ 341049 w 490121"/>
              <a:gd name="connsiteY93" fmla="*/ 292431 h 347246"/>
              <a:gd name="connsiteX94" fmla="*/ 288326 w 490121"/>
              <a:gd name="connsiteY94" fmla="*/ 291063 h 347246"/>
              <a:gd name="connsiteX95" fmla="*/ 241720 w 490121"/>
              <a:gd name="connsiteY95" fmla="*/ 296697 h 347246"/>
              <a:gd name="connsiteX96" fmla="*/ 222483 w 490121"/>
              <a:gd name="connsiteY96" fmla="*/ 292994 h 347246"/>
              <a:gd name="connsiteX97" fmla="*/ 218539 w 490121"/>
              <a:gd name="connsiteY97" fmla="*/ 289936 h 347246"/>
              <a:gd name="connsiteX98" fmla="*/ 218056 w 490121"/>
              <a:gd name="connsiteY98" fmla="*/ 284462 h 347246"/>
              <a:gd name="connsiteX99" fmla="*/ 226346 w 490121"/>
              <a:gd name="connsiteY99" fmla="*/ 272549 h 347246"/>
              <a:gd name="connsiteX100" fmla="*/ 231739 w 490121"/>
              <a:gd name="connsiteY100" fmla="*/ 260878 h 347246"/>
              <a:gd name="connsiteX101" fmla="*/ 231015 w 490121"/>
              <a:gd name="connsiteY101" fmla="*/ 255887 h 347246"/>
              <a:gd name="connsiteX102" fmla="*/ 224736 w 490121"/>
              <a:gd name="connsiteY102" fmla="*/ 254438 h 347246"/>
              <a:gd name="connsiteX103" fmla="*/ 202279 w 490121"/>
              <a:gd name="connsiteY103" fmla="*/ 263695 h 347246"/>
              <a:gd name="connsiteX104" fmla="*/ 200186 w 490121"/>
              <a:gd name="connsiteY104" fmla="*/ 269249 h 347246"/>
              <a:gd name="connsiteX105" fmla="*/ 202681 w 490121"/>
              <a:gd name="connsiteY105" fmla="*/ 275608 h 347246"/>
              <a:gd name="connsiteX106" fmla="*/ 213790 w 490121"/>
              <a:gd name="connsiteY106" fmla="*/ 285026 h 347246"/>
              <a:gd name="connsiteX107" fmla="*/ 215802 w 490121"/>
              <a:gd name="connsiteY107" fmla="*/ 292833 h 347246"/>
              <a:gd name="connsiteX108" fmla="*/ 211053 w 490121"/>
              <a:gd name="connsiteY108" fmla="*/ 297019 h 347246"/>
              <a:gd name="connsiteX109" fmla="*/ 197932 w 490121"/>
              <a:gd name="connsiteY109" fmla="*/ 301124 h 347246"/>
              <a:gd name="connsiteX110" fmla="*/ 185295 w 490121"/>
              <a:gd name="connsiteY110" fmla="*/ 300883 h 347246"/>
              <a:gd name="connsiteX111" fmla="*/ 120579 w 490121"/>
              <a:gd name="connsiteY111" fmla="*/ 309496 h 347246"/>
              <a:gd name="connsiteX112" fmla="*/ 108827 w 490121"/>
              <a:gd name="connsiteY112" fmla="*/ 313118 h 347246"/>
              <a:gd name="connsiteX113" fmla="*/ 67695 w 490121"/>
              <a:gd name="connsiteY113" fmla="*/ 329136 h 347246"/>
              <a:gd name="connsiteX114" fmla="*/ 62302 w 490121"/>
              <a:gd name="connsiteY114" fmla="*/ 321328 h 347246"/>
              <a:gd name="connsiteX115" fmla="*/ 79286 w 490121"/>
              <a:gd name="connsiteY115" fmla="*/ 308851 h 347246"/>
              <a:gd name="connsiteX116" fmla="*/ 94257 w 490121"/>
              <a:gd name="connsiteY116" fmla="*/ 316418 h 347246"/>
              <a:gd name="connsiteX117" fmla="*/ 97719 w 490121"/>
              <a:gd name="connsiteY117" fmla="*/ 322052 h 347246"/>
              <a:gd name="connsiteX118" fmla="*/ 77917 w 490121"/>
              <a:gd name="connsiteY118" fmla="*/ 326077 h 347246"/>
              <a:gd name="connsiteX119" fmla="*/ 74617 w 490121"/>
              <a:gd name="connsiteY119" fmla="*/ 323260 h 347246"/>
              <a:gd name="connsiteX120" fmla="*/ 70834 w 490121"/>
              <a:gd name="connsiteY120" fmla="*/ 323260 h 347246"/>
              <a:gd name="connsiteX121" fmla="*/ 67695 w 490121"/>
              <a:gd name="connsiteY121" fmla="*/ 329136 h 34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490121" h="347246">
                <a:moveTo>
                  <a:pt x="108827" y="313118"/>
                </a:moveTo>
                <a:lnTo>
                  <a:pt x="108263" y="306839"/>
                </a:lnTo>
                <a:lnTo>
                  <a:pt x="111322" y="304666"/>
                </a:lnTo>
                <a:lnTo>
                  <a:pt x="136999" y="306437"/>
                </a:lnTo>
                <a:lnTo>
                  <a:pt x="157847" y="301688"/>
                </a:lnTo>
                <a:lnTo>
                  <a:pt x="137482" y="289211"/>
                </a:lnTo>
                <a:lnTo>
                  <a:pt x="126213" y="285187"/>
                </a:lnTo>
                <a:lnTo>
                  <a:pt x="103595" y="290660"/>
                </a:lnTo>
                <a:lnTo>
                  <a:pt x="92647" y="303539"/>
                </a:lnTo>
                <a:lnTo>
                  <a:pt x="84357" y="306115"/>
                </a:lnTo>
                <a:lnTo>
                  <a:pt x="78722" y="305712"/>
                </a:lnTo>
                <a:lnTo>
                  <a:pt x="67856" y="288406"/>
                </a:lnTo>
                <a:lnTo>
                  <a:pt x="63992" y="288406"/>
                </a:lnTo>
                <a:lnTo>
                  <a:pt x="56748" y="291787"/>
                </a:lnTo>
                <a:lnTo>
                  <a:pt x="49020" y="300319"/>
                </a:lnTo>
                <a:lnTo>
                  <a:pt x="23665" y="306759"/>
                </a:lnTo>
                <a:lnTo>
                  <a:pt x="20928" y="314084"/>
                </a:lnTo>
                <a:lnTo>
                  <a:pt x="19399" y="329377"/>
                </a:lnTo>
                <a:lnTo>
                  <a:pt x="37027" y="330424"/>
                </a:lnTo>
                <a:lnTo>
                  <a:pt x="45640" y="338553"/>
                </a:lnTo>
                <a:lnTo>
                  <a:pt x="36383" y="347247"/>
                </a:lnTo>
                <a:lnTo>
                  <a:pt x="28817" y="345878"/>
                </a:lnTo>
                <a:lnTo>
                  <a:pt x="17387" y="347247"/>
                </a:lnTo>
                <a:lnTo>
                  <a:pt x="17387" y="347247"/>
                </a:lnTo>
                <a:lnTo>
                  <a:pt x="13523" y="345154"/>
                </a:lnTo>
                <a:lnTo>
                  <a:pt x="403" y="331228"/>
                </a:lnTo>
                <a:lnTo>
                  <a:pt x="0" y="327928"/>
                </a:lnTo>
                <a:lnTo>
                  <a:pt x="8774" y="299756"/>
                </a:lnTo>
                <a:lnTo>
                  <a:pt x="17548" y="290499"/>
                </a:lnTo>
                <a:lnTo>
                  <a:pt x="36463" y="282369"/>
                </a:lnTo>
                <a:lnTo>
                  <a:pt x="40488" y="283577"/>
                </a:lnTo>
                <a:lnTo>
                  <a:pt x="62785" y="280679"/>
                </a:lnTo>
                <a:lnTo>
                  <a:pt x="74859" y="274964"/>
                </a:lnTo>
                <a:lnTo>
                  <a:pt x="88140" y="257658"/>
                </a:lnTo>
                <a:lnTo>
                  <a:pt x="82103" y="244457"/>
                </a:lnTo>
                <a:lnTo>
                  <a:pt x="68419" y="244377"/>
                </a:lnTo>
                <a:lnTo>
                  <a:pt x="43064" y="248643"/>
                </a:lnTo>
                <a:lnTo>
                  <a:pt x="28817" y="245504"/>
                </a:lnTo>
                <a:lnTo>
                  <a:pt x="18916" y="232705"/>
                </a:lnTo>
                <a:lnTo>
                  <a:pt x="14408" y="223288"/>
                </a:lnTo>
                <a:lnTo>
                  <a:pt x="4186" y="218941"/>
                </a:lnTo>
                <a:lnTo>
                  <a:pt x="4186" y="218941"/>
                </a:lnTo>
                <a:lnTo>
                  <a:pt x="9659" y="214997"/>
                </a:lnTo>
                <a:lnTo>
                  <a:pt x="29139" y="209040"/>
                </a:lnTo>
                <a:lnTo>
                  <a:pt x="52562" y="198254"/>
                </a:lnTo>
                <a:lnTo>
                  <a:pt x="73329" y="196886"/>
                </a:lnTo>
                <a:lnTo>
                  <a:pt x="77354" y="199059"/>
                </a:lnTo>
                <a:lnTo>
                  <a:pt x="91199" y="192861"/>
                </a:lnTo>
                <a:lnTo>
                  <a:pt x="99650" y="186663"/>
                </a:lnTo>
                <a:lnTo>
                  <a:pt x="132572" y="172255"/>
                </a:lnTo>
                <a:lnTo>
                  <a:pt x="136758" y="171692"/>
                </a:lnTo>
                <a:lnTo>
                  <a:pt x="139655" y="174187"/>
                </a:lnTo>
                <a:lnTo>
                  <a:pt x="165413" y="173623"/>
                </a:lnTo>
                <a:lnTo>
                  <a:pt x="175475" y="172255"/>
                </a:lnTo>
                <a:lnTo>
                  <a:pt x="188595" y="164689"/>
                </a:lnTo>
                <a:lnTo>
                  <a:pt x="193183" y="164206"/>
                </a:lnTo>
                <a:lnTo>
                  <a:pt x="213548" y="166379"/>
                </a:lnTo>
                <a:lnTo>
                  <a:pt x="217492" y="167747"/>
                </a:lnTo>
                <a:lnTo>
                  <a:pt x="217331" y="171530"/>
                </a:lnTo>
                <a:lnTo>
                  <a:pt x="228439" y="169921"/>
                </a:lnTo>
                <a:lnTo>
                  <a:pt x="304988" y="133457"/>
                </a:lnTo>
                <a:lnTo>
                  <a:pt x="325353" y="125488"/>
                </a:lnTo>
                <a:lnTo>
                  <a:pt x="327043" y="121303"/>
                </a:lnTo>
                <a:lnTo>
                  <a:pt x="324789" y="116393"/>
                </a:lnTo>
                <a:lnTo>
                  <a:pt x="313198" y="115347"/>
                </a:lnTo>
                <a:lnTo>
                  <a:pt x="313923" y="109310"/>
                </a:lnTo>
                <a:lnTo>
                  <a:pt x="329136" y="79447"/>
                </a:lnTo>
                <a:lnTo>
                  <a:pt x="348132" y="30829"/>
                </a:lnTo>
                <a:lnTo>
                  <a:pt x="342256" y="25114"/>
                </a:lnTo>
                <a:lnTo>
                  <a:pt x="346764" y="21170"/>
                </a:lnTo>
                <a:lnTo>
                  <a:pt x="356745" y="18996"/>
                </a:lnTo>
                <a:lnTo>
                  <a:pt x="377110" y="0"/>
                </a:lnTo>
                <a:lnTo>
                  <a:pt x="377110" y="0"/>
                </a:lnTo>
                <a:lnTo>
                  <a:pt x="392645" y="6118"/>
                </a:lnTo>
                <a:lnTo>
                  <a:pt x="398038" y="44030"/>
                </a:lnTo>
                <a:lnTo>
                  <a:pt x="418161" y="53125"/>
                </a:lnTo>
                <a:lnTo>
                  <a:pt x="453014" y="61255"/>
                </a:lnTo>
                <a:lnTo>
                  <a:pt x="477082" y="58277"/>
                </a:lnTo>
                <a:lnTo>
                  <a:pt x="490121" y="66809"/>
                </a:lnTo>
                <a:lnTo>
                  <a:pt x="490121" y="66809"/>
                </a:lnTo>
                <a:lnTo>
                  <a:pt x="489478" y="77032"/>
                </a:lnTo>
                <a:lnTo>
                  <a:pt x="481912" y="89991"/>
                </a:lnTo>
                <a:lnTo>
                  <a:pt x="480140" y="107136"/>
                </a:lnTo>
                <a:lnTo>
                  <a:pt x="489317" y="161710"/>
                </a:lnTo>
                <a:lnTo>
                  <a:pt x="485292" y="167184"/>
                </a:lnTo>
                <a:lnTo>
                  <a:pt x="460500" y="181270"/>
                </a:lnTo>
                <a:lnTo>
                  <a:pt x="412446" y="196886"/>
                </a:lnTo>
                <a:lnTo>
                  <a:pt x="389666" y="210731"/>
                </a:lnTo>
                <a:lnTo>
                  <a:pt x="361494" y="240432"/>
                </a:lnTo>
                <a:lnTo>
                  <a:pt x="360609" y="253794"/>
                </a:lnTo>
                <a:lnTo>
                  <a:pt x="363104" y="263373"/>
                </a:lnTo>
                <a:lnTo>
                  <a:pt x="361574" y="276413"/>
                </a:lnTo>
                <a:lnTo>
                  <a:pt x="355698" y="288326"/>
                </a:lnTo>
                <a:lnTo>
                  <a:pt x="341049" y="292431"/>
                </a:lnTo>
                <a:lnTo>
                  <a:pt x="288326" y="291063"/>
                </a:lnTo>
                <a:lnTo>
                  <a:pt x="241720" y="296697"/>
                </a:lnTo>
                <a:lnTo>
                  <a:pt x="222483" y="292994"/>
                </a:lnTo>
                <a:lnTo>
                  <a:pt x="218539" y="289936"/>
                </a:lnTo>
                <a:lnTo>
                  <a:pt x="218056" y="284462"/>
                </a:lnTo>
                <a:lnTo>
                  <a:pt x="226346" y="272549"/>
                </a:lnTo>
                <a:lnTo>
                  <a:pt x="231739" y="260878"/>
                </a:lnTo>
                <a:lnTo>
                  <a:pt x="231015" y="255887"/>
                </a:lnTo>
                <a:lnTo>
                  <a:pt x="224736" y="254438"/>
                </a:lnTo>
                <a:lnTo>
                  <a:pt x="202279" y="263695"/>
                </a:lnTo>
                <a:lnTo>
                  <a:pt x="200186" y="269249"/>
                </a:lnTo>
                <a:lnTo>
                  <a:pt x="202681" y="275608"/>
                </a:lnTo>
                <a:lnTo>
                  <a:pt x="213790" y="285026"/>
                </a:lnTo>
                <a:lnTo>
                  <a:pt x="215802" y="292833"/>
                </a:lnTo>
                <a:lnTo>
                  <a:pt x="211053" y="297019"/>
                </a:lnTo>
                <a:lnTo>
                  <a:pt x="197932" y="301124"/>
                </a:lnTo>
                <a:lnTo>
                  <a:pt x="185295" y="300883"/>
                </a:lnTo>
                <a:lnTo>
                  <a:pt x="120579" y="309496"/>
                </a:lnTo>
                <a:lnTo>
                  <a:pt x="108827" y="313118"/>
                </a:lnTo>
                <a:close/>
                <a:moveTo>
                  <a:pt x="67695" y="329136"/>
                </a:moveTo>
                <a:lnTo>
                  <a:pt x="62302" y="321328"/>
                </a:lnTo>
                <a:lnTo>
                  <a:pt x="79286" y="308851"/>
                </a:lnTo>
                <a:lnTo>
                  <a:pt x="94257" y="316418"/>
                </a:lnTo>
                <a:lnTo>
                  <a:pt x="97719" y="322052"/>
                </a:lnTo>
                <a:lnTo>
                  <a:pt x="77917" y="326077"/>
                </a:lnTo>
                <a:lnTo>
                  <a:pt x="74617" y="323260"/>
                </a:lnTo>
                <a:lnTo>
                  <a:pt x="70834" y="323260"/>
                </a:lnTo>
                <a:lnTo>
                  <a:pt x="67695" y="329136"/>
                </a:lnTo>
                <a:close/>
              </a:path>
            </a:pathLst>
          </a:custGeom>
          <a:solidFill>
            <a:srgbClr val="595959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2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4538965" y="1266316"/>
            <a:ext cx="457602" cy="270053"/>
          </a:xfrm>
          <a:custGeom>
            <a:avLst/>
            <a:gdLst>
              <a:gd name="connsiteX0" fmla="*/ 457602 w 457602"/>
              <a:gd name="connsiteY0" fmla="*/ 209765 h 270053"/>
              <a:gd name="connsiteX1" fmla="*/ 450116 w 457602"/>
              <a:gd name="connsiteY1" fmla="*/ 211697 h 270053"/>
              <a:gd name="connsiteX2" fmla="*/ 421944 w 457602"/>
              <a:gd name="connsiteY2" fmla="*/ 210006 h 270053"/>
              <a:gd name="connsiteX3" fmla="*/ 413573 w 457602"/>
              <a:gd name="connsiteY3" fmla="*/ 213226 h 270053"/>
              <a:gd name="connsiteX4" fmla="*/ 393771 w 457602"/>
              <a:gd name="connsiteY4" fmla="*/ 204372 h 270053"/>
              <a:gd name="connsiteX5" fmla="*/ 376305 w 457602"/>
              <a:gd name="connsiteY5" fmla="*/ 201957 h 270053"/>
              <a:gd name="connsiteX6" fmla="*/ 329377 w 457602"/>
              <a:gd name="connsiteY6" fmla="*/ 205096 h 270053"/>
              <a:gd name="connsiteX7" fmla="*/ 325111 w 457602"/>
              <a:gd name="connsiteY7" fmla="*/ 202279 h 270053"/>
              <a:gd name="connsiteX8" fmla="*/ 297582 w 457602"/>
              <a:gd name="connsiteY8" fmla="*/ 199059 h 270053"/>
              <a:gd name="connsiteX9" fmla="*/ 292592 w 457602"/>
              <a:gd name="connsiteY9" fmla="*/ 195115 h 270053"/>
              <a:gd name="connsiteX10" fmla="*/ 293397 w 457602"/>
              <a:gd name="connsiteY10" fmla="*/ 187066 h 270053"/>
              <a:gd name="connsiteX11" fmla="*/ 290016 w 457602"/>
              <a:gd name="connsiteY11" fmla="*/ 183926 h 270053"/>
              <a:gd name="connsiteX12" fmla="*/ 278908 w 457602"/>
              <a:gd name="connsiteY12" fmla="*/ 184329 h 270053"/>
              <a:gd name="connsiteX13" fmla="*/ 264259 w 457602"/>
              <a:gd name="connsiteY13" fmla="*/ 195195 h 270053"/>
              <a:gd name="connsiteX14" fmla="*/ 261763 w 457602"/>
              <a:gd name="connsiteY14" fmla="*/ 207108 h 270053"/>
              <a:gd name="connsiteX15" fmla="*/ 267559 w 457602"/>
              <a:gd name="connsiteY15" fmla="*/ 213387 h 270053"/>
              <a:gd name="connsiteX16" fmla="*/ 271825 w 457602"/>
              <a:gd name="connsiteY16" fmla="*/ 225702 h 270053"/>
              <a:gd name="connsiteX17" fmla="*/ 263695 w 457602"/>
              <a:gd name="connsiteY17" fmla="*/ 223126 h 270053"/>
              <a:gd name="connsiteX18" fmla="*/ 259831 w 457602"/>
              <a:gd name="connsiteY18" fmla="*/ 227876 h 270053"/>
              <a:gd name="connsiteX19" fmla="*/ 261119 w 457602"/>
              <a:gd name="connsiteY19" fmla="*/ 239306 h 270053"/>
              <a:gd name="connsiteX20" fmla="*/ 264902 w 457602"/>
              <a:gd name="connsiteY20" fmla="*/ 246872 h 270053"/>
              <a:gd name="connsiteX21" fmla="*/ 260475 w 457602"/>
              <a:gd name="connsiteY21" fmla="*/ 256612 h 270053"/>
              <a:gd name="connsiteX22" fmla="*/ 256450 w 457602"/>
              <a:gd name="connsiteY22" fmla="*/ 262568 h 270053"/>
              <a:gd name="connsiteX23" fmla="*/ 237535 w 457602"/>
              <a:gd name="connsiteY23" fmla="*/ 270054 h 270053"/>
              <a:gd name="connsiteX24" fmla="*/ 230854 w 457602"/>
              <a:gd name="connsiteY24" fmla="*/ 264098 h 270053"/>
              <a:gd name="connsiteX25" fmla="*/ 235040 w 457602"/>
              <a:gd name="connsiteY25" fmla="*/ 251702 h 270053"/>
              <a:gd name="connsiteX26" fmla="*/ 227876 w 457602"/>
              <a:gd name="connsiteY26" fmla="*/ 242284 h 270053"/>
              <a:gd name="connsiteX27" fmla="*/ 212179 w 457602"/>
              <a:gd name="connsiteY27" fmla="*/ 239869 h 270053"/>
              <a:gd name="connsiteX28" fmla="*/ 197932 w 457602"/>
              <a:gd name="connsiteY28" fmla="*/ 240513 h 270053"/>
              <a:gd name="connsiteX29" fmla="*/ 172577 w 457602"/>
              <a:gd name="connsiteY29" fmla="*/ 250655 h 270053"/>
              <a:gd name="connsiteX30" fmla="*/ 170243 w 457602"/>
              <a:gd name="connsiteY30" fmla="*/ 248804 h 270053"/>
              <a:gd name="connsiteX31" fmla="*/ 167748 w 457602"/>
              <a:gd name="connsiteY31" fmla="*/ 237696 h 270053"/>
              <a:gd name="connsiteX32" fmla="*/ 165172 w 457602"/>
              <a:gd name="connsiteY32" fmla="*/ 235844 h 270053"/>
              <a:gd name="connsiteX33" fmla="*/ 136757 w 457602"/>
              <a:gd name="connsiteY33" fmla="*/ 231659 h 270053"/>
              <a:gd name="connsiteX34" fmla="*/ 137402 w 457602"/>
              <a:gd name="connsiteY34" fmla="*/ 217814 h 270053"/>
              <a:gd name="connsiteX35" fmla="*/ 139092 w 457602"/>
              <a:gd name="connsiteY35" fmla="*/ 215319 h 270053"/>
              <a:gd name="connsiteX36" fmla="*/ 145934 w 457602"/>
              <a:gd name="connsiteY36" fmla="*/ 213306 h 270053"/>
              <a:gd name="connsiteX37" fmla="*/ 149234 w 457602"/>
              <a:gd name="connsiteY37" fmla="*/ 210248 h 270053"/>
              <a:gd name="connsiteX38" fmla="*/ 152293 w 457602"/>
              <a:gd name="connsiteY38" fmla="*/ 196242 h 270053"/>
              <a:gd name="connsiteX39" fmla="*/ 155834 w 457602"/>
              <a:gd name="connsiteY39" fmla="*/ 188515 h 270053"/>
              <a:gd name="connsiteX40" fmla="*/ 179902 w 457602"/>
              <a:gd name="connsiteY40" fmla="*/ 162676 h 270053"/>
              <a:gd name="connsiteX41" fmla="*/ 179821 w 457602"/>
              <a:gd name="connsiteY41" fmla="*/ 153098 h 270053"/>
              <a:gd name="connsiteX42" fmla="*/ 175555 w 457602"/>
              <a:gd name="connsiteY42" fmla="*/ 149556 h 270053"/>
              <a:gd name="connsiteX43" fmla="*/ 170403 w 457602"/>
              <a:gd name="connsiteY43" fmla="*/ 148912 h 270053"/>
              <a:gd name="connsiteX44" fmla="*/ 144163 w 457602"/>
              <a:gd name="connsiteY44" fmla="*/ 157283 h 270053"/>
              <a:gd name="connsiteX45" fmla="*/ 132652 w 457602"/>
              <a:gd name="connsiteY45" fmla="*/ 158249 h 270053"/>
              <a:gd name="connsiteX46" fmla="*/ 107056 w 457602"/>
              <a:gd name="connsiteY46" fmla="*/ 167989 h 270053"/>
              <a:gd name="connsiteX47" fmla="*/ 103756 w 457602"/>
              <a:gd name="connsiteY47" fmla="*/ 175636 h 270053"/>
              <a:gd name="connsiteX48" fmla="*/ 102950 w 457602"/>
              <a:gd name="connsiteY48" fmla="*/ 184007 h 270053"/>
              <a:gd name="connsiteX49" fmla="*/ 96350 w 457602"/>
              <a:gd name="connsiteY49" fmla="*/ 189722 h 270053"/>
              <a:gd name="connsiteX50" fmla="*/ 70351 w 457602"/>
              <a:gd name="connsiteY50" fmla="*/ 203084 h 270053"/>
              <a:gd name="connsiteX51" fmla="*/ 61014 w 457602"/>
              <a:gd name="connsiteY51" fmla="*/ 212179 h 270053"/>
              <a:gd name="connsiteX52" fmla="*/ 37832 w 457602"/>
              <a:gd name="connsiteY52" fmla="*/ 207269 h 270053"/>
              <a:gd name="connsiteX53" fmla="*/ 30587 w 457602"/>
              <a:gd name="connsiteY53" fmla="*/ 203889 h 270053"/>
              <a:gd name="connsiteX54" fmla="*/ 15052 w 457602"/>
              <a:gd name="connsiteY54" fmla="*/ 190688 h 270053"/>
              <a:gd name="connsiteX55" fmla="*/ 10464 w 457602"/>
              <a:gd name="connsiteY55" fmla="*/ 194391 h 270053"/>
              <a:gd name="connsiteX56" fmla="*/ 10464 w 457602"/>
              <a:gd name="connsiteY56" fmla="*/ 194391 h 270053"/>
              <a:gd name="connsiteX57" fmla="*/ 5152 w 457602"/>
              <a:gd name="connsiteY57" fmla="*/ 197449 h 270053"/>
              <a:gd name="connsiteX58" fmla="*/ 0 w 457602"/>
              <a:gd name="connsiteY58" fmla="*/ 196081 h 270053"/>
              <a:gd name="connsiteX59" fmla="*/ 2737 w 457602"/>
              <a:gd name="connsiteY59" fmla="*/ 180224 h 270053"/>
              <a:gd name="connsiteX60" fmla="*/ 14086 w 457602"/>
              <a:gd name="connsiteY60" fmla="*/ 162113 h 270053"/>
              <a:gd name="connsiteX61" fmla="*/ 20848 w 457602"/>
              <a:gd name="connsiteY61" fmla="*/ 155030 h 270053"/>
              <a:gd name="connsiteX62" fmla="*/ 24953 w 457602"/>
              <a:gd name="connsiteY62" fmla="*/ 154466 h 270053"/>
              <a:gd name="connsiteX63" fmla="*/ 31231 w 457602"/>
              <a:gd name="connsiteY63" fmla="*/ 158571 h 270053"/>
              <a:gd name="connsiteX64" fmla="*/ 39522 w 457602"/>
              <a:gd name="connsiteY64" fmla="*/ 156478 h 270053"/>
              <a:gd name="connsiteX65" fmla="*/ 44110 w 457602"/>
              <a:gd name="connsiteY65" fmla="*/ 147624 h 270053"/>
              <a:gd name="connsiteX66" fmla="*/ 55862 w 457602"/>
              <a:gd name="connsiteY66" fmla="*/ 135470 h 270053"/>
              <a:gd name="connsiteX67" fmla="*/ 67131 w 457602"/>
              <a:gd name="connsiteY67" fmla="*/ 115829 h 270053"/>
              <a:gd name="connsiteX68" fmla="*/ 65924 w 457602"/>
              <a:gd name="connsiteY68" fmla="*/ 109873 h 270053"/>
              <a:gd name="connsiteX69" fmla="*/ 71156 w 457602"/>
              <a:gd name="connsiteY69" fmla="*/ 96431 h 270053"/>
              <a:gd name="connsiteX70" fmla="*/ 78159 w 457602"/>
              <a:gd name="connsiteY70" fmla="*/ 91842 h 270053"/>
              <a:gd name="connsiteX71" fmla="*/ 84920 w 457602"/>
              <a:gd name="connsiteY71" fmla="*/ 82827 h 270053"/>
              <a:gd name="connsiteX72" fmla="*/ 111483 w 457602"/>
              <a:gd name="connsiteY72" fmla="*/ 28978 h 270053"/>
              <a:gd name="connsiteX73" fmla="*/ 132492 w 457602"/>
              <a:gd name="connsiteY73" fmla="*/ 12798 h 270053"/>
              <a:gd name="connsiteX74" fmla="*/ 171852 w 457602"/>
              <a:gd name="connsiteY74" fmla="*/ 0 h 270053"/>
              <a:gd name="connsiteX75" fmla="*/ 171852 w 457602"/>
              <a:gd name="connsiteY75" fmla="*/ 0 h 270053"/>
              <a:gd name="connsiteX76" fmla="*/ 175636 w 457602"/>
              <a:gd name="connsiteY76" fmla="*/ 6118 h 270053"/>
              <a:gd name="connsiteX77" fmla="*/ 182558 w 457602"/>
              <a:gd name="connsiteY77" fmla="*/ 12155 h 270053"/>
              <a:gd name="connsiteX78" fmla="*/ 207752 w 457602"/>
              <a:gd name="connsiteY78" fmla="*/ 12074 h 270053"/>
              <a:gd name="connsiteX79" fmla="*/ 217572 w 457602"/>
              <a:gd name="connsiteY79" fmla="*/ 15374 h 270053"/>
              <a:gd name="connsiteX80" fmla="*/ 231176 w 457602"/>
              <a:gd name="connsiteY80" fmla="*/ 29460 h 270053"/>
              <a:gd name="connsiteX81" fmla="*/ 241801 w 457602"/>
              <a:gd name="connsiteY81" fmla="*/ 33485 h 270053"/>
              <a:gd name="connsiteX82" fmla="*/ 268605 w 457602"/>
              <a:gd name="connsiteY82" fmla="*/ 30909 h 270053"/>
              <a:gd name="connsiteX83" fmla="*/ 291787 w 457602"/>
              <a:gd name="connsiteY83" fmla="*/ 35095 h 270053"/>
              <a:gd name="connsiteX84" fmla="*/ 312232 w 457602"/>
              <a:gd name="connsiteY84" fmla="*/ 33163 h 270053"/>
              <a:gd name="connsiteX85" fmla="*/ 330987 w 457602"/>
              <a:gd name="connsiteY85" fmla="*/ 27287 h 270053"/>
              <a:gd name="connsiteX86" fmla="*/ 367209 w 457602"/>
              <a:gd name="connsiteY86" fmla="*/ 34693 h 270053"/>
              <a:gd name="connsiteX87" fmla="*/ 377432 w 457602"/>
              <a:gd name="connsiteY87" fmla="*/ 35014 h 270053"/>
              <a:gd name="connsiteX88" fmla="*/ 393128 w 457602"/>
              <a:gd name="connsiteY88" fmla="*/ 41937 h 270053"/>
              <a:gd name="connsiteX89" fmla="*/ 401338 w 457602"/>
              <a:gd name="connsiteY89" fmla="*/ 48537 h 270053"/>
              <a:gd name="connsiteX90" fmla="*/ 406489 w 457602"/>
              <a:gd name="connsiteY90" fmla="*/ 56104 h 270053"/>
              <a:gd name="connsiteX91" fmla="*/ 425083 w 457602"/>
              <a:gd name="connsiteY91" fmla="*/ 94257 h 270053"/>
              <a:gd name="connsiteX92" fmla="*/ 429108 w 457602"/>
              <a:gd name="connsiteY92" fmla="*/ 108665 h 270053"/>
              <a:gd name="connsiteX93" fmla="*/ 428786 w 457602"/>
              <a:gd name="connsiteY93" fmla="*/ 114702 h 270053"/>
              <a:gd name="connsiteX94" fmla="*/ 440699 w 457602"/>
              <a:gd name="connsiteY94" fmla="*/ 158008 h 270053"/>
              <a:gd name="connsiteX95" fmla="*/ 442389 w 457602"/>
              <a:gd name="connsiteY95" fmla="*/ 171531 h 270053"/>
              <a:gd name="connsiteX96" fmla="*/ 448185 w 457602"/>
              <a:gd name="connsiteY96" fmla="*/ 175877 h 270053"/>
              <a:gd name="connsiteX97" fmla="*/ 455912 w 457602"/>
              <a:gd name="connsiteY97" fmla="*/ 197530 h 27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57602" h="270053">
                <a:moveTo>
                  <a:pt x="457602" y="209765"/>
                </a:moveTo>
                <a:lnTo>
                  <a:pt x="450116" y="211697"/>
                </a:lnTo>
                <a:lnTo>
                  <a:pt x="421944" y="210006"/>
                </a:lnTo>
                <a:lnTo>
                  <a:pt x="413573" y="213226"/>
                </a:lnTo>
                <a:lnTo>
                  <a:pt x="393771" y="204372"/>
                </a:lnTo>
                <a:lnTo>
                  <a:pt x="376305" y="201957"/>
                </a:lnTo>
                <a:lnTo>
                  <a:pt x="329377" y="205096"/>
                </a:lnTo>
                <a:lnTo>
                  <a:pt x="325111" y="202279"/>
                </a:lnTo>
                <a:lnTo>
                  <a:pt x="297582" y="199059"/>
                </a:lnTo>
                <a:lnTo>
                  <a:pt x="292592" y="195115"/>
                </a:lnTo>
                <a:lnTo>
                  <a:pt x="293397" y="187066"/>
                </a:lnTo>
                <a:lnTo>
                  <a:pt x="290016" y="183926"/>
                </a:lnTo>
                <a:lnTo>
                  <a:pt x="278908" y="184329"/>
                </a:lnTo>
                <a:lnTo>
                  <a:pt x="264259" y="195195"/>
                </a:lnTo>
                <a:lnTo>
                  <a:pt x="261763" y="207108"/>
                </a:lnTo>
                <a:lnTo>
                  <a:pt x="267559" y="213387"/>
                </a:lnTo>
                <a:lnTo>
                  <a:pt x="271825" y="225702"/>
                </a:lnTo>
                <a:lnTo>
                  <a:pt x="263695" y="223126"/>
                </a:lnTo>
                <a:lnTo>
                  <a:pt x="259831" y="227876"/>
                </a:lnTo>
                <a:lnTo>
                  <a:pt x="261119" y="239306"/>
                </a:lnTo>
                <a:lnTo>
                  <a:pt x="264902" y="246872"/>
                </a:lnTo>
                <a:lnTo>
                  <a:pt x="260475" y="256612"/>
                </a:lnTo>
                <a:lnTo>
                  <a:pt x="256450" y="262568"/>
                </a:lnTo>
                <a:lnTo>
                  <a:pt x="237535" y="270054"/>
                </a:lnTo>
                <a:lnTo>
                  <a:pt x="230854" y="264098"/>
                </a:lnTo>
                <a:lnTo>
                  <a:pt x="235040" y="251702"/>
                </a:lnTo>
                <a:lnTo>
                  <a:pt x="227876" y="242284"/>
                </a:lnTo>
                <a:lnTo>
                  <a:pt x="212179" y="239869"/>
                </a:lnTo>
                <a:lnTo>
                  <a:pt x="197932" y="240513"/>
                </a:lnTo>
                <a:lnTo>
                  <a:pt x="172577" y="250655"/>
                </a:lnTo>
                <a:lnTo>
                  <a:pt x="170243" y="248804"/>
                </a:lnTo>
                <a:lnTo>
                  <a:pt x="167748" y="237696"/>
                </a:lnTo>
                <a:lnTo>
                  <a:pt x="165172" y="235844"/>
                </a:lnTo>
                <a:lnTo>
                  <a:pt x="136757" y="231659"/>
                </a:lnTo>
                <a:lnTo>
                  <a:pt x="137402" y="217814"/>
                </a:lnTo>
                <a:lnTo>
                  <a:pt x="139092" y="215319"/>
                </a:lnTo>
                <a:lnTo>
                  <a:pt x="145934" y="213306"/>
                </a:lnTo>
                <a:lnTo>
                  <a:pt x="149234" y="210248"/>
                </a:lnTo>
                <a:lnTo>
                  <a:pt x="152293" y="196242"/>
                </a:lnTo>
                <a:lnTo>
                  <a:pt x="155834" y="188515"/>
                </a:lnTo>
                <a:lnTo>
                  <a:pt x="179902" y="162676"/>
                </a:lnTo>
                <a:lnTo>
                  <a:pt x="179821" y="153098"/>
                </a:lnTo>
                <a:lnTo>
                  <a:pt x="175555" y="149556"/>
                </a:lnTo>
                <a:lnTo>
                  <a:pt x="170403" y="148912"/>
                </a:lnTo>
                <a:lnTo>
                  <a:pt x="144163" y="157283"/>
                </a:lnTo>
                <a:lnTo>
                  <a:pt x="132652" y="158249"/>
                </a:lnTo>
                <a:lnTo>
                  <a:pt x="107056" y="167989"/>
                </a:lnTo>
                <a:lnTo>
                  <a:pt x="103756" y="175636"/>
                </a:lnTo>
                <a:lnTo>
                  <a:pt x="102950" y="184007"/>
                </a:lnTo>
                <a:lnTo>
                  <a:pt x="96350" y="189722"/>
                </a:lnTo>
                <a:lnTo>
                  <a:pt x="70351" y="203084"/>
                </a:lnTo>
                <a:lnTo>
                  <a:pt x="61014" y="212179"/>
                </a:lnTo>
                <a:lnTo>
                  <a:pt x="37832" y="207269"/>
                </a:lnTo>
                <a:lnTo>
                  <a:pt x="30587" y="203889"/>
                </a:lnTo>
                <a:lnTo>
                  <a:pt x="15052" y="190688"/>
                </a:lnTo>
                <a:lnTo>
                  <a:pt x="10464" y="194391"/>
                </a:lnTo>
                <a:lnTo>
                  <a:pt x="10464" y="194391"/>
                </a:lnTo>
                <a:lnTo>
                  <a:pt x="5152" y="197449"/>
                </a:lnTo>
                <a:lnTo>
                  <a:pt x="0" y="196081"/>
                </a:lnTo>
                <a:lnTo>
                  <a:pt x="2737" y="180224"/>
                </a:lnTo>
                <a:lnTo>
                  <a:pt x="14086" y="162113"/>
                </a:lnTo>
                <a:lnTo>
                  <a:pt x="20848" y="155030"/>
                </a:lnTo>
                <a:lnTo>
                  <a:pt x="24953" y="154466"/>
                </a:lnTo>
                <a:lnTo>
                  <a:pt x="31231" y="158571"/>
                </a:lnTo>
                <a:lnTo>
                  <a:pt x="39522" y="156478"/>
                </a:lnTo>
                <a:lnTo>
                  <a:pt x="44110" y="147624"/>
                </a:lnTo>
                <a:lnTo>
                  <a:pt x="55862" y="135470"/>
                </a:lnTo>
                <a:lnTo>
                  <a:pt x="67131" y="115829"/>
                </a:lnTo>
                <a:lnTo>
                  <a:pt x="65924" y="109873"/>
                </a:lnTo>
                <a:lnTo>
                  <a:pt x="71156" y="96431"/>
                </a:lnTo>
                <a:lnTo>
                  <a:pt x="78159" y="91842"/>
                </a:lnTo>
                <a:lnTo>
                  <a:pt x="84920" y="82827"/>
                </a:lnTo>
                <a:lnTo>
                  <a:pt x="111483" y="28978"/>
                </a:lnTo>
                <a:lnTo>
                  <a:pt x="132492" y="12798"/>
                </a:lnTo>
                <a:lnTo>
                  <a:pt x="171852" y="0"/>
                </a:lnTo>
                <a:lnTo>
                  <a:pt x="171852" y="0"/>
                </a:lnTo>
                <a:lnTo>
                  <a:pt x="175636" y="6118"/>
                </a:lnTo>
                <a:lnTo>
                  <a:pt x="182558" y="12155"/>
                </a:lnTo>
                <a:lnTo>
                  <a:pt x="207752" y="12074"/>
                </a:lnTo>
                <a:lnTo>
                  <a:pt x="217572" y="15374"/>
                </a:lnTo>
                <a:lnTo>
                  <a:pt x="231176" y="29460"/>
                </a:lnTo>
                <a:lnTo>
                  <a:pt x="241801" y="33485"/>
                </a:lnTo>
                <a:lnTo>
                  <a:pt x="268605" y="30909"/>
                </a:lnTo>
                <a:lnTo>
                  <a:pt x="291787" y="35095"/>
                </a:lnTo>
                <a:lnTo>
                  <a:pt x="312232" y="33163"/>
                </a:lnTo>
                <a:lnTo>
                  <a:pt x="330987" y="27287"/>
                </a:lnTo>
                <a:lnTo>
                  <a:pt x="367209" y="34693"/>
                </a:lnTo>
                <a:lnTo>
                  <a:pt x="377432" y="35014"/>
                </a:lnTo>
                <a:lnTo>
                  <a:pt x="393128" y="41937"/>
                </a:lnTo>
                <a:lnTo>
                  <a:pt x="401338" y="48537"/>
                </a:lnTo>
                <a:lnTo>
                  <a:pt x="406489" y="56104"/>
                </a:lnTo>
                <a:lnTo>
                  <a:pt x="425083" y="94257"/>
                </a:lnTo>
                <a:lnTo>
                  <a:pt x="429108" y="108665"/>
                </a:lnTo>
                <a:lnTo>
                  <a:pt x="428786" y="114702"/>
                </a:lnTo>
                <a:lnTo>
                  <a:pt x="440699" y="158008"/>
                </a:lnTo>
                <a:lnTo>
                  <a:pt x="442389" y="171531"/>
                </a:lnTo>
                <a:lnTo>
                  <a:pt x="448185" y="175877"/>
                </a:lnTo>
                <a:lnTo>
                  <a:pt x="455912" y="197530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993492" y="1664354"/>
            <a:ext cx="876648" cy="722424"/>
          </a:xfrm>
          <a:custGeom>
            <a:avLst/>
            <a:gdLst>
              <a:gd name="connsiteX0" fmla="*/ 606514 w 876648"/>
              <a:gd name="connsiteY0" fmla="*/ 681373 h 722424"/>
              <a:gd name="connsiteX1" fmla="*/ 596131 w 876648"/>
              <a:gd name="connsiteY1" fmla="*/ 669701 h 722424"/>
              <a:gd name="connsiteX2" fmla="*/ 592589 w 876648"/>
              <a:gd name="connsiteY2" fmla="*/ 654569 h 722424"/>
              <a:gd name="connsiteX3" fmla="*/ 580032 w 876648"/>
              <a:gd name="connsiteY3" fmla="*/ 650383 h 722424"/>
              <a:gd name="connsiteX4" fmla="*/ 573110 w 876648"/>
              <a:gd name="connsiteY4" fmla="*/ 652959 h 722424"/>
              <a:gd name="connsiteX5" fmla="*/ 558541 w 876648"/>
              <a:gd name="connsiteY5" fmla="*/ 653603 h 722424"/>
              <a:gd name="connsiteX6" fmla="*/ 525780 w 876648"/>
              <a:gd name="connsiteY6" fmla="*/ 639033 h 722424"/>
              <a:gd name="connsiteX7" fmla="*/ 525699 w 876648"/>
              <a:gd name="connsiteY7" fmla="*/ 635814 h 722424"/>
              <a:gd name="connsiteX8" fmla="*/ 520387 w 876648"/>
              <a:gd name="connsiteY8" fmla="*/ 630904 h 722424"/>
              <a:gd name="connsiteX9" fmla="*/ 510164 w 876648"/>
              <a:gd name="connsiteY9" fmla="*/ 635653 h 722424"/>
              <a:gd name="connsiteX10" fmla="*/ 494227 w 876648"/>
              <a:gd name="connsiteY10" fmla="*/ 622130 h 722424"/>
              <a:gd name="connsiteX11" fmla="*/ 481992 w 876648"/>
              <a:gd name="connsiteY11" fmla="*/ 614322 h 722424"/>
              <a:gd name="connsiteX12" fmla="*/ 475069 w 876648"/>
              <a:gd name="connsiteY12" fmla="*/ 602570 h 722424"/>
              <a:gd name="connsiteX13" fmla="*/ 472816 w 876648"/>
              <a:gd name="connsiteY13" fmla="*/ 591382 h 722424"/>
              <a:gd name="connsiteX14" fmla="*/ 464444 w 876648"/>
              <a:gd name="connsiteY14" fmla="*/ 588242 h 722424"/>
              <a:gd name="connsiteX15" fmla="*/ 450197 w 876648"/>
              <a:gd name="connsiteY15" fmla="*/ 597258 h 722424"/>
              <a:gd name="connsiteX16" fmla="*/ 440377 w 876648"/>
              <a:gd name="connsiteY16" fmla="*/ 597016 h 722424"/>
              <a:gd name="connsiteX17" fmla="*/ 429027 w 876648"/>
              <a:gd name="connsiteY17" fmla="*/ 590577 h 722424"/>
              <a:gd name="connsiteX18" fmla="*/ 422025 w 876648"/>
              <a:gd name="connsiteY18" fmla="*/ 579871 h 722424"/>
              <a:gd name="connsiteX19" fmla="*/ 396830 w 876648"/>
              <a:gd name="connsiteY19" fmla="*/ 567153 h 722424"/>
              <a:gd name="connsiteX20" fmla="*/ 381054 w 876648"/>
              <a:gd name="connsiteY20" fmla="*/ 565785 h 722424"/>
              <a:gd name="connsiteX21" fmla="*/ 371877 w 876648"/>
              <a:gd name="connsiteY21" fmla="*/ 570132 h 722424"/>
              <a:gd name="connsiteX22" fmla="*/ 364633 w 876648"/>
              <a:gd name="connsiteY22" fmla="*/ 576973 h 722424"/>
              <a:gd name="connsiteX23" fmla="*/ 353123 w 876648"/>
              <a:gd name="connsiteY23" fmla="*/ 575605 h 722424"/>
              <a:gd name="connsiteX24" fmla="*/ 350627 w 876648"/>
              <a:gd name="connsiteY24" fmla="*/ 573190 h 722424"/>
              <a:gd name="connsiteX25" fmla="*/ 333402 w 876648"/>
              <a:gd name="connsiteY25" fmla="*/ 569085 h 722424"/>
              <a:gd name="connsiteX26" fmla="*/ 308771 w 876648"/>
              <a:gd name="connsiteY26" fmla="*/ 566831 h 722424"/>
              <a:gd name="connsiteX27" fmla="*/ 302653 w 876648"/>
              <a:gd name="connsiteY27" fmla="*/ 563370 h 722424"/>
              <a:gd name="connsiteX28" fmla="*/ 293155 w 876648"/>
              <a:gd name="connsiteY28" fmla="*/ 553791 h 722424"/>
              <a:gd name="connsiteX29" fmla="*/ 290741 w 876648"/>
              <a:gd name="connsiteY29" fmla="*/ 537934 h 722424"/>
              <a:gd name="connsiteX30" fmla="*/ 278023 w 876648"/>
              <a:gd name="connsiteY30" fmla="*/ 533990 h 722424"/>
              <a:gd name="connsiteX31" fmla="*/ 262809 w 876648"/>
              <a:gd name="connsiteY31" fmla="*/ 526182 h 722424"/>
              <a:gd name="connsiteX32" fmla="*/ 256209 w 876648"/>
              <a:gd name="connsiteY32" fmla="*/ 512338 h 722424"/>
              <a:gd name="connsiteX33" fmla="*/ 253875 w 876648"/>
              <a:gd name="connsiteY33" fmla="*/ 510728 h 722424"/>
              <a:gd name="connsiteX34" fmla="*/ 231981 w 876648"/>
              <a:gd name="connsiteY34" fmla="*/ 508474 h 722424"/>
              <a:gd name="connsiteX35" fmla="*/ 228922 w 876648"/>
              <a:gd name="connsiteY35" fmla="*/ 505657 h 722424"/>
              <a:gd name="connsiteX36" fmla="*/ 222160 w 876648"/>
              <a:gd name="connsiteY36" fmla="*/ 475794 h 722424"/>
              <a:gd name="connsiteX37" fmla="*/ 215077 w 876648"/>
              <a:gd name="connsiteY37" fmla="*/ 468630 h 722424"/>
              <a:gd name="connsiteX38" fmla="*/ 211214 w 876648"/>
              <a:gd name="connsiteY38" fmla="*/ 477967 h 722424"/>
              <a:gd name="connsiteX39" fmla="*/ 205901 w 876648"/>
              <a:gd name="connsiteY39" fmla="*/ 475391 h 722424"/>
              <a:gd name="connsiteX40" fmla="*/ 203728 w 876648"/>
              <a:gd name="connsiteY40" fmla="*/ 470240 h 722424"/>
              <a:gd name="connsiteX41" fmla="*/ 208718 w 876648"/>
              <a:gd name="connsiteY41" fmla="*/ 457924 h 722424"/>
              <a:gd name="connsiteX42" fmla="*/ 201957 w 876648"/>
              <a:gd name="connsiteY42" fmla="*/ 445689 h 722424"/>
              <a:gd name="connsiteX43" fmla="*/ 191010 w 876648"/>
              <a:gd name="connsiteY43" fmla="*/ 442550 h 722424"/>
              <a:gd name="connsiteX44" fmla="*/ 180868 w 876648"/>
              <a:gd name="connsiteY44" fmla="*/ 414619 h 722424"/>
              <a:gd name="connsiteX45" fmla="*/ 179499 w 876648"/>
              <a:gd name="connsiteY45" fmla="*/ 401257 h 722424"/>
              <a:gd name="connsiteX46" fmla="*/ 191976 w 876648"/>
              <a:gd name="connsiteY46" fmla="*/ 377834 h 722424"/>
              <a:gd name="connsiteX47" fmla="*/ 190285 w 876648"/>
              <a:gd name="connsiteY47" fmla="*/ 364472 h 722424"/>
              <a:gd name="connsiteX48" fmla="*/ 180948 w 876648"/>
              <a:gd name="connsiteY48" fmla="*/ 348615 h 722424"/>
              <a:gd name="connsiteX49" fmla="*/ 174911 w 876648"/>
              <a:gd name="connsiteY49" fmla="*/ 331228 h 722424"/>
              <a:gd name="connsiteX50" fmla="*/ 174428 w 876648"/>
              <a:gd name="connsiteY50" fmla="*/ 312796 h 722424"/>
              <a:gd name="connsiteX51" fmla="*/ 179419 w 876648"/>
              <a:gd name="connsiteY51" fmla="*/ 308771 h 722424"/>
              <a:gd name="connsiteX52" fmla="*/ 182478 w 876648"/>
              <a:gd name="connsiteY52" fmla="*/ 297743 h 722424"/>
              <a:gd name="connsiteX53" fmla="*/ 190849 w 876648"/>
              <a:gd name="connsiteY53" fmla="*/ 289292 h 722424"/>
              <a:gd name="connsiteX54" fmla="*/ 193746 w 876648"/>
              <a:gd name="connsiteY54" fmla="*/ 277459 h 722424"/>
              <a:gd name="connsiteX55" fmla="*/ 191815 w 876648"/>
              <a:gd name="connsiteY55" fmla="*/ 265466 h 722424"/>
              <a:gd name="connsiteX56" fmla="*/ 188434 w 876648"/>
              <a:gd name="connsiteY56" fmla="*/ 258302 h 722424"/>
              <a:gd name="connsiteX57" fmla="*/ 187710 w 876648"/>
              <a:gd name="connsiteY57" fmla="*/ 245986 h 722424"/>
              <a:gd name="connsiteX58" fmla="*/ 192056 w 876648"/>
              <a:gd name="connsiteY58" fmla="*/ 232705 h 722424"/>
              <a:gd name="connsiteX59" fmla="*/ 182639 w 876648"/>
              <a:gd name="connsiteY59" fmla="*/ 215158 h 722424"/>
              <a:gd name="connsiteX60" fmla="*/ 174428 w 876648"/>
              <a:gd name="connsiteY60" fmla="*/ 212099 h 722424"/>
              <a:gd name="connsiteX61" fmla="*/ 165655 w 876648"/>
              <a:gd name="connsiteY61" fmla="*/ 219987 h 722424"/>
              <a:gd name="connsiteX62" fmla="*/ 165172 w 876648"/>
              <a:gd name="connsiteY62" fmla="*/ 224092 h 722424"/>
              <a:gd name="connsiteX63" fmla="*/ 158410 w 876648"/>
              <a:gd name="connsiteY63" fmla="*/ 231820 h 722424"/>
              <a:gd name="connsiteX64" fmla="*/ 153822 w 876648"/>
              <a:gd name="connsiteY64" fmla="*/ 231820 h 722424"/>
              <a:gd name="connsiteX65" fmla="*/ 136275 w 876648"/>
              <a:gd name="connsiteY65" fmla="*/ 223609 h 722424"/>
              <a:gd name="connsiteX66" fmla="*/ 94579 w 876648"/>
              <a:gd name="connsiteY66" fmla="*/ 224253 h 722424"/>
              <a:gd name="connsiteX67" fmla="*/ 49423 w 876648"/>
              <a:gd name="connsiteY67" fmla="*/ 238581 h 722424"/>
              <a:gd name="connsiteX68" fmla="*/ 35819 w 876648"/>
              <a:gd name="connsiteY68" fmla="*/ 238501 h 722424"/>
              <a:gd name="connsiteX69" fmla="*/ 23906 w 876648"/>
              <a:gd name="connsiteY69" fmla="*/ 242364 h 722424"/>
              <a:gd name="connsiteX70" fmla="*/ 23906 w 876648"/>
              <a:gd name="connsiteY70" fmla="*/ 242364 h 722424"/>
              <a:gd name="connsiteX71" fmla="*/ 0 w 876648"/>
              <a:gd name="connsiteY71" fmla="*/ 232222 h 722424"/>
              <a:gd name="connsiteX72" fmla="*/ 0 w 876648"/>
              <a:gd name="connsiteY72" fmla="*/ 232222 h 722424"/>
              <a:gd name="connsiteX73" fmla="*/ 26241 w 876648"/>
              <a:gd name="connsiteY73" fmla="*/ 211616 h 722424"/>
              <a:gd name="connsiteX74" fmla="*/ 41695 w 876648"/>
              <a:gd name="connsiteY74" fmla="*/ 206947 h 722424"/>
              <a:gd name="connsiteX75" fmla="*/ 54172 w 876648"/>
              <a:gd name="connsiteY75" fmla="*/ 192378 h 722424"/>
              <a:gd name="connsiteX76" fmla="*/ 55379 w 876648"/>
              <a:gd name="connsiteY76" fmla="*/ 187871 h 722424"/>
              <a:gd name="connsiteX77" fmla="*/ 54091 w 876648"/>
              <a:gd name="connsiteY77" fmla="*/ 177487 h 722424"/>
              <a:gd name="connsiteX78" fmla="*/ 85966 w 876648"/>
              <a:gd name="connsiteY78" fmla="*/ 179580 h 722424"/>
              <a:gd name="connsiteX79" fmla="*/ 109068 w 876648"/>
              <a:gd name="connsiteY79" fmla="*/ 176923 h 722424"/>
              <a:gd name="connsiteX80" fmla="*/ 114863 w 876648"/>
              <a:gd name="connsiteY80" fmla="*/ 179902 h 722424"/>
              <a:gd name="connsiteX81" fmla="*/ 133457 w 876648"/>
              <a:gd name="connsiteY81" fmla="*/ 198657 h 722424"/>
              <a:gd name="connsiteX82" fmla="*/ 136436 w 876648"/>
              <a:gd name="connsiteY82" fmla="*/ 198496 h 722424"/>
              <a:gd name="connsiteX83" fmla="*/ 146256 w 876648"/>
              <a:gd name="connsiteY83" fmla="*/ 192137 h 722424"/>
              <a:gd name="connsiteX84" fmla="*/ 147302 w 876648"/>
              <a:gd name="connsiteY84" fmla="*/ 186341 h 722424"/>
              <a:gd name="connsiteX85" fmla="*/ 150602 w 876648"/>
              <a:gd name="connsiteY85" fmla="*/ 182075 h 722424"/>
              <a:gd name="connsiteX86" fmla="*/ 159296 w 876648"/>
              <a:gd name="connsiteY86" fmla="*/ 178050 h 722424"/>
              <a:gd name="connsiteX87" fmla="*/ 165493 w 876648"/>
              <a:gd name="connsiteY87" fmla="*/ 179097 h 722424"/>
              <a:gd name="connsiteX88" fmla="*/ 176521 w 876648"/>
              <a:gd name="connsiteY88" fmla="*/ 175958 h 722424"/>
              <a:gd name="connsiteX89" fmla="*/ 186985 w 876648"/>
              <a:gd name="connsiteY89" fmla="*/ 166218 h 722424"/>
              <a:gd name="connsiteX90" fmla="*/ 201796 w 876648"/>
              <a:gd name="connsiteY90" fmla="*/ 158008 h 722424"/>
              <a:gd name="connsiteX91" fmla="*/ 204855 w 876648"/>
              <a:gd name="connsiteY91" fmla="*/ 158732 h 722424"/>
              <a:gd name="connsiteX92" fmla="*/ 210006 w 876648"/>
              <a:gd name="connsiteY92" fmla="*/ 176923 h 722424"/>
              <a:gd name="connsiteX93" fmla="*/ 215480 w 876648"/>
              <a:gd name="connsiteY93" fmla="*/ 181190 h 722424"/>
              <a:gd name="connsiteX94" fmla="*/ 220953 w 876648"/>
              <a:gd name="connsiteY94" fmla="*/ 180546 h 722424"/>
              <a:gd name="connsiteX95" fmla="*/ 241398 w 876648"/>
              <a:gd name="connsiteY95" fmla="*/ 155110 h 722424"/>
              <a:gd name="connsiteX96" fmla="*/ 239306 w 876648"/>
              <a:gd name="connsiteY96" fmla="*/ 141024 h 722424"/>
              <a:gd name="connsiteX97" fmla="*/ 243572 w 876648"/>
              <a:gd name="connsiteY97" fmla="*/ 134262 h 722424"/>
              <a:gd name="connsiteX98" fmla="*/ 257658 w 876648"/>
              <a:gd name="connsiteY98" fmla="*/ 124120 h 722424"/>
              <a:gd name="connsiteX99" fmla="*/ 261361 w 876648"/>
              <a:gd name="connsiteY99" fmla="*/ 124281 h 722424"/>
              <a:gd name="connsiteX100" fmla="*/ 268122 w 876648"/>
              <a:gd name="connsiteY100" fmla="*/ 128708 h 722424"/>
              <a:gd name="connsiteX101" fmla="*/ 282530 w 876648"/>
              <a:gd name="connsiteY101" fmla="*/ 129513 h 722424"/>
              <a:gd name="connsiteX102" fmla="*/ 292189 w 876648"/>
              <a:gd name="connsiteY102" fmla="*/ 120900 h 722424"/>
              <a:gd name="connsiteX103" fmla="*/ 309334 w 876648"/>
              <a:gd name="connsiteY103" fmla="*/ 117842 h 722424"/>
              <a:gd name="connsiteX104" fmla="*/ 340485 w 876648"/>
              <a:gd name="connsiteY104" fmla="*/ 121544 h 722424"/>
              <a:gd name="connsiteX105" fmla="*/ 338553 w 876648"/>
              <a:gd name="connsiteY105" fmla="*/ 109792 h 722424"/>
              <a:gd name="connsiteX106" fmla="*/ 339439 w 876648"/>
              <a:gd name="connsiteY106" fmla="*/ 95223 h 722424"/>
              <a:gd name="connsiteX107" fmla="*/ 356020 w 876648"/>
              <a:gd name="connsiteY107" fmla="*/ 85483 h 722424"/>
              <a:gd name="connsiteX108" fmla="*/ 362540 w 876648"/>
              <a:gd name="connsiteY108" fmla="*/ 76227 h 722424"/>
              <a:gd name="connsiteX109" fmla="*/ 365438 w 876648"/>
              <a:gd name="connsiteY109" fmla="*/ 68017 h 722424"/>
              <a:gd name="connsiteX110" fmla="*/ 364070 w 876648"/>
              <a:gd name="connsiteY110" fmla="*/ 64394 h 722424"/>
              <a:gd name="connsiteX111" fmla="*/ 356825 w 876648"/>
              <a:gd name="connsiteY111" fmla="*/ 58760 h 722424"/>
              <a:gd name="connsiteX112" fmla="*/ 357228 w 876648"/>
              <a:gd name="connsiteY112" fmla="*/ 53367 h 722424"/>
              <a:gd name="connsiteX113" fmla="*/ 366806 w 876648"/>
              <a:gd name="connsiteY113" fmla="*/ 40568 h 722424"/>
              <a:gd name="connsiteX114" fmla="*/ 386769 w 876648"/>
              <a:gd name="connsiteY114" fmla="*/ 36302 h 722424"/>
              <a:gd name="connsiteX115" fmla="*/ 388861 w 876648"/>
              <a:gd name="connsiteY115" fmla="*/ 34531 h 722424"/>
              <a:gd name="connsiteX116" fmla="*/ 388137 w 876648"/>
              <a:gd name="connsiteY116" fmla="*/ 25114 h 722424"/>
              <a:gd name="connsiteX117" fmla="*/ 401982 w 876648"/>
              <a:gd name="connsiteY117" fmla="*/ 21089 h 722424"/>
              <a:gd name="connsiteX118" fmla="*/ 413090 w 876648"/>
              <a:gd name="connsiteY118" fmla="*/ 483 h 722424"/>
              <a:gd name="connsiteX119" fmla="*/ 499942 w 876648"/>
              <a:gd name="connsiteY119" fmla="*/ 0 h 722424"/>
              <a:gd name="connsiteX120" fmla="*/ 517248 w 876648"/>
              <a:gd name="connsiteY120" fmla="*/ 9096 h 722424"/>
              <a:gd name="connsiteX121" fmla="*/ 520870 w 876648"/>
              <a:gd name="connsiteY121" fmla="*/ 13040 h 722424"/>
              <a:gd name="connsiteX122" fmla="*/ 527309 w 876648"/>
              <a:gd name="connsiteY122" fmla="*/ 28414 h 722424"/>
              <a:gd name="connsiteX123" fmla="*/ 538015 w 876648"/>
              <a:gd name="connsiteY123" fmla="*/ 38637 h 722424"/>
              <a:gd name="connsiteX124" fmla="*/ 558460 w 876648"/>
              <a:gd name="connsiteY124" fmla="*/ 46525 h 722424"/>
              <a:gd name="connsiteX125" fmla="*/ 568522 w 876648"/>
              <a:gd name="connsiteY125" fmla="*/ 72846 h 722424"/>
              <a:gd name="connsiteX126" fmla="*/ 572224 w 876648"/>
              <a:gd name="connsiteY126" fmla="*/ 74536 h 722424"/>
              <a:gd name="connsiteX127" fmla="*/ 580113 w 876648"/>
              <a:gd name="connsiteY127" fmla="*/ 73490 h 722424"/>
              <a:gd name="connsiteX128" fmla="*/ 585103 w 876648"/>
              <a:gd name="connsiteY128" fmla="*/ 75100 h 722424"/>
              <a:gd name="connsiteX129" fmla="*/ 590577 w 876648"/>
              <a:gd name="connsiteY129" fmla="*/ 98282 h 722424"/>
              <a:gd name="connsiteX130" fmla="*/ 616657 w 876648"/>
              <a:gd name="connsiteY130" fmla="*/ 110195 h 722424"/>
              <a:gd name="connsiteX131" fmla="*/ 622130 w 876648"/>
              <a:gd name="connsiteY131" fmla="*/ 108665 h 722424"/>
              <a:gd name="connsiteX132" fmla="*/ 626477 w 876648"/>
              <a:gd name="connsiteY132" fmla="*/ 94660 h 722424"/>
              <a:gd name="connsiteX133" fmla="*/ 641931 w 876648"/>
              <a:gd name="connsiteY133" fmla="*/ 85966 h 722424"/>
              <a:gd name="connsiteX134" fmla="*/ 653120 w 876648"/>
              <a:gd name="connsiteY134" fmla="*/ 88220 h 722424"/>
              <a:gd name="connsiteX135" fmla="*/ 656018 w 876648"/>
              <a:gd name="connsiteY135" fmla="*/ 91279 h 722424"/>
              <a:gd name="connsiteX136" fmla="*/ 655696 w 876648"/>
              <a:gd name="connsiteY136" fmla="*/ 96913 h 722424"/>
              <a:gd name="connsiteX137" fmla="*/ 655696 w 876648"/>
              <a:gd name="connsiteY137" fmla="*/ 96913 h 722424"/>
              <a:gd name="connsiteX138" fmla="*/ 666965 w 876648"/>
              <a:gd name="connsiteY138" fmla="*/ 104721 h 722424"/>
              <a:gd name="connsiteX139" fmla="*/ 671794 w 876648"/>
              <a:gd name="connsiteY139" fmla="*/ 114702 h 722424"/>
              <a:gd name="connsiteX140" fmla="*/ 665677 w 876648"/>
              <a:gd name="connsiteY140" fmla="*/ 126132 h 722424"/>
              <a:gd name="connsiteX141" fmla="*/ 655293 w 876648"/>
              <a:gd name="connsiteY141" fmla="*/ 166298 h 722424"/>
              <a:gd name="connsiteX142" fmla="*/ 655776 w 876648"/>
              <a:gd name="connsiteY142" fmla="*/ 169116 h 722424"/>
              <a:gd name="connsiteX143" fmla="*/ 662055 w 876648"/>
              <a:gd name="connsiteY143" fmla="*/ 172899 h 722424"/>
              <a:gd name="connsiteX144" fmla="*/ 664147 w 876648"/>
              <a:gd name="connsiteY144" fmla="*/ 177809 h 722424"/>
              <a:gd name="connsiteX145" fmla="*/ 665355 w 876648"/>
              <a:gd name="connsiteY145" fmla="*/ 188997 h 722424"/>
              <a:gd name="connsiteX146" fmla="*/ 672036 w 876648"/>
              <a:gd name="connsiteY146" fmla="*/ 207269 h 722424"/>
              <a:gd name="connsiteX147" fmla="*/ 664469 w 876648"/>
              <a:gd name="connsiteY147" fmla="*/ 220712 h 722424"/>
              <a:gd name="connsiteX148" fmla="*/ 667528 w 876648"/>
              <a:gd name="connsiteY148" fmla="*/ 236247 h 722424"/>
              <a:gd name="connsiteX149" fmla="*/ 659479 w 876648"/>
              <a:gd name="connsiteY149" fmla="*/ 264580 h 722424"/>
              <a:gd name="connsiteX150" fmla="*/ 659237 w 876648"/>
              <a:gd name="connsiteY150" fmla="*/ 271020 h 722424"/>
              <a:gd name="connsiteX151" fmla="*/ 661411 w 876648"/>
              <a:gd name="connsiteY151" fmla="*/ 285187 h 722424"/>
              <a:gd name="connsiteX152" fmla="*/ 673485 w 876648"/>
              <a:gd name="connsiteY152" fmla="*/ 307322 h 722424"/>
              <a:gd name="connsiteX153" fmla="*/ 666240 w 876648"/>
              <a:gd name="connsiteY153" fmla="*/ 379766 h 722424"/>
              <a:gd name="connsiteX154" fmla="*/ 804366 w 876648"/>
              <a:gd name="connsiteY154" fmla="*/ 380168 h 722424"/>
              <a:gd name="connsiteX155" fmla="*/ 802434 w 876648"/>
              <a:gd name="connsiteY155" fmla="*/ 384676 h 722424"/>
              <a:gd name="connsiteX156" fmla="*/ 812254 w 876648"/>
              <a:gd name="connsiteY156" fmla="*/ 393611 h 722424"/>
              <a:gd name="connsiteX157" fmla="*/ 840427 w 876648"/>
              <a:gd name="connsiteY157" fmla="*/ 392886 h 722424"/>
              <a:gd name="connsiteX158" fmla="*/ 849362 w 876648"/>
              <a:gd name="connsiteY158" fmla="*/ 393772 h 722424"/>
              <a:gd name="connsiteX159" fmla="*/ 857974 w 876648"/>
              <a:gd name="connsiteY159" fmla="*/ 397233 h 722424"/>
              <a:gd name="connsiteX160" fmla="*/ 869324 w 876648"/>
              <a:gd name="connsiteY160" fmla="*/ 426130 h 722424"/>
              <a:gd name="connsiteX161" fmla="*/ 867956 w 876648"/>
              <a:gd name="connsiteY161" fmla="*/ 432167 h 722424"/>
              <a:gd name="connsiteX162" fmla="*/ 856686 w 876648"/>
              <a:gd name="connsiteY162" fmla="*/ 446253 h 722424"/>
              <a:gd name="connsiteX163" fmla="*/ 845739 w 876648"/>
              <a:gd name="connsiteY163" fmla="*/ 454946 h 722424"/>
              <a:gd name="connsiteX164" fmla="*/ 844613 w 876648"/>
              <a:gd name="connsiteY164" fmla="*/ 465571 h 722424"/>
              <a:gd name="connsiteX165" fmla="*/ 848074 w 876648"/>
              <a:gd name="connsiteY165" fmla="*/ 491731 h 722424"/>
              <a:gd name="connsiteX166" fmla="*/ 852742 w 876648"/>
              <a:gd name="connsiteY166" fmla="*/ 495837 h 722424"/>
              <a:gd name="connsiteX167" fmla="*/ 859987 w 876648"/>
              <a:gd name="connsiteY167" fmla="*/ 495595 h 722424"/>
              <a:gd name="connsiteX168" fmla="*/ 872302 w 876648"/>
              <a:gd name="connsiteY168" fmla="*/ 522480 h 722424"/>
              <a:gd name="connsiteX169" fmla="*/ 871980 w 876648"/>
              <a:gd name="connsiteY169" fmla="*/ 538981 h 722424"/>
              <a:gd name="connsiteX170" fmla="*/ 876649 w 876648"/>
              <a:gd name="connsiteY170" fmla="*/ 550974 h 722424"/>
              <a:gd name="connsiteX171" fmla="*/ 876085 w 876648"/>
              <a:gd name="connsiteY171" fmla="*/ 564739 h 722424"/>
              <a:gd name="connsiteX172" fmla="*/ 871578 w 876648"/>
              <a:gd name="connsiteY172" fmla="*/ 582769 h 722424"/>
              <a:gd name="connsiteX173" fmla="*/ 858216 w 876648"/>
              <a:gd name="connsiteY173" fmla="*/ 598948 h 722424"/>
              <a:gd name="connsiteX174" fmla="*/ 854030 w 876648"/>
              <a:gd name="connsiteY174" fmla="*/ 617059 h 722424"/>
              <a:gd name="connsiteX175" fmla="*/ 849362 w 876648"/>
              <a:gd name="connsiteY175" fmla="*/ 623820 h 722424"/>
              <a:gd name="connsiteX176" fmla="*/ 845900 w 876648"/>
              <a:gd name="connsiteY176" fmla="*/ 627121 h 722424"/>
              <a:gd name="connsiteX177" fmla="*/ 832700 w 876648"/>
              <a:gd name="connsiteY177" fmla="*/ 631387 h 722424"/>
              <a:gd name="connsiteX178" fmla="*/ 825214 w 876648"/>
              <a:gd name="connsiteY178" fmla="*/ 640080 h 722424"/>
              <a:gd name="connsiteX179" fmla="*/ 813703 w 876648"/>
              <a:gd name="connsiteY179" fmla="*/ 670506 h 722424"/>
              <a:gd name="connsiteX180" fmla="*/ 809518 w 876648"/>
              <a:gd name="connsiteY180" fmla="*/ 690227 h 722424"/>
              <a:gd name="connsiteX181" fmla="*/ 776435 w 876648"/>
              <a:gd name="connsiteY181" fmla="*/ 710914 h 722424"/>
              <a:gd name="connsiteX182" fmla="*/ 764603 w 876648"/>
              <a:gd name="connsiteY182" fmla="*/ 722424 h 722424"/>
              <a:gd name="connsiteX183" fmla="*/ 764603 w 876648"/>
              <a:gd name="connsiteY183" fmla="*/ 722424 h 722424"/>
              <a:gd name="connsiteX184" fmla="*/ 758646 w 876648"/>
              <a:gd name="connsiteY184" fmla="*/ 722102 h 722424"/>
              <a:gd name="connsiteX185" fmla="*/ 737798 w 876648"/>
              <a:gd name="connsiteY185" fmla="*/ 709626 h 722424"/>
              <a:gd name="connsiteX186" fmla="*/ 727576 w 876648"/>
              <a:gd name="connsiteY186" fmla="*/ 698115 h 722424"/>
              <a:gd name="connsiteX187" fmla="*/ 670587 w 876648"/>
              <a:gd name="connsiteY187" fmla="*/ 705843 h 722424"/>
              <a:gd name="connsiteX188" fmla="*/ 659962 w 876648"/>
              <a:gd name="connsiteY188" fmla="*/ 702382 h 722424"/>
              <a:gd name="connsiteX189" fmla="*/ 657949 w 876648"/>
              <a:gd name="connsiteY189" fmla="*/ 699967 h 722424"/>
              <a:gd name="connsiteX190" fmla="*/ 630743 w 876648"/>
              <a:gd name="connsiteY190" fmla="*/ 705279 h 722424"/>
              <a:gd name="connsiteX191" fmla="*/ 626879 w 876648"/>
              <a:gd name="connsiteY191" fmla="*/ 703991 h 722424"/>
              <a:gd name="connsiteX192" fmla="*/ 622694 w 876648"/>
              <a:gd name="connsiteY192" fmla="*/ 693125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876648" h="722424">
                <a:moveTo>
                  <a:pt x="606514" y="681373"/>
                </a:moveTo>
                <a:lnTo>
                  <a:pt x="596131" y="669701"/>
                </a:lnTo>
                <a:lnTo>
                  <a:pt x="592589" y="654569"/>
                </a:lnTo>
                <a:lnTo>
                  <a:pt x="580032" y="650383"/>
                </a:lnTo>
                <a:lnTo>
                  <a:pt x="573110" y="652959"/>
                </a:lnTo>
                <a:lnTo>
                  <a:pt x="558541" y="653603"/>
                </a:lnTo>
                <a:lnTo>
                  <a:pt x="525780" y="639033"/>
                </a:lnTo>
                <a:lnTo>
                  <a:pt x="525699" y="635814"/>
                </a:lnTo>
                <a:lnTo>
                  <a:pt x="520387" y="630904"/>
                </a:lnTo>
                <a:lnTo>
                  <a:pt x="510164" y="635653"/>
                </a:lnTo>
                <a:lnTo>
                  <a:pt x="494227" y="622130"/>
                </a:lnTo>
                <a:lnTo>
                  <a:pt x="481992" y="614322"/>
                </a:lnTo>
                <a:lnTo>
                  <a:pt x="475069" y="602570"/>
                </a:lnTo>
                <a:lnTo>
                  <a:pt x="472816" y="591382"/>
                </a:lnTo>
                <a:lnTo>
                  <a:pt x="464444" y="588242"/>
                </a:lnTo>
                <a:lnTo>
                  <a:pt x="450197" y="597258"/>
                </a:lnTo>
                <a:lnTo>
                  <a:pt x="440377" y="597016"/>
                </a:lnTo>
                <a:lnTo>
                  <a:pt x="429027" y="590577"/>
                </a:lnTo>
                <a:lnTo>
                  <a:pt x="422025" y="579871"/>
                </a:lnTo>
                <a:lnTo>
                  <a:pt x="396830" y="567153"/>
                </a:lnTo>
                <a:lnTo>
                  <a:pt x="381054" y="565785"/>
                </a:lnTo>
                <a:lnTo>
                  <a:pt x="371877" y="570132"/>
                </a:lnTo>
                <a:lnTo>
                  <a:pt x="364633" y="576973"/>
                </a:lnTo>
                <a:lnTo>
                  <a:pt x="353123" y="575605"/>
                </a:lnTo>
                <a:lnTo>
                  <a:pt x="350627" y="573190"/>
                </a:lnTo>
                <a:lnTo>
                  <a:pt x="333402" y="569085"/>
                </a:lnTo>
                <a:lnTo>
                  <a:pt x="308771" y="566831"/>
                </a:lnTo>
                <a:lnTo>
                  <a:pt x="302653" y="563370"/>
                </a:lnTo>
                <a:lnTo>
                  <a:pt x="293155" y="553791"/>
                </a:lnTo>
                <a:lnTo>
                  <a:pt x="290741" y="537934"/>
                </a:lnTo>
                <a:lnTo>
                  <a:pt x="278023" y="533990"/>
                </a:lnTo>
                <a:lnTo>
                  <a:pt x="262809" y="526182"/>
                </a:lnTo>
                <a:lnTo>
                  <a:pt x="256209" y="512338"/>
                </a:lnTo>
                <a:lnTo>
                  <a:pt x="253875" y="510728"/>
                </a:lnTo>
                <a:lnTo>
                  <a:pt x="231981" y="508474"/>
                </a:lnTo>
                <a:lnTo>
                  <a:pt x="228922" y="505657"/>
                </a:lnTo>
                <a:lnTo>
                  <a:pt x="222160" y="475794"/>
                </a:lnTo>
                <a:lnTo>
                  <a:pt x="215077" y="468630"/>
                </a:lnTo>
                <a:lnTo>
                  <a:pt x="211214" y="477967"/>
                </a:lnTo>
                <a:lnTo>
                  <a:pt x="205901" y="475391"/>
                </a:lnTo>
                <a:lnTo>
                  <a:pt x="203728" y="470240"/>
                </a:lnTo>
                <a:lnTo>
                  <a:pt x="208718" y="457924"/>
                </a:lnTo>
                <a:lnTo>
                  <a:pt x="201957" y="445689"/>
                </a:lnTo>
                <a:lnTo>
                  <a:pt x="191010" y="442550"/>
                </a:lnTo>
                <a:lnTo>
                  <a:pt x="180868" y="414619"/>
                </a:lnTo>
                <a:lnTo>
                  <a:pt x="179499" y="401257"/>
                </a:lnTo>
                <a:lnTo>
                  <a:pt x="191976" y="377834"/>
                </a:lnTo>
                <a:lnTo>
                  <a:pt x="190285" y="364472"/>
                </a:lnTo>
                <a:lnTo>
                  <a:pt x="180948" y="348615"/>
                </a:lnTo>
                <a:lnTo>
                  <a:pt x="174911" y="331228"/>
                </a:lnTo>
                <a:lnTo>
                  <a:pt x="174428" y="312796"/>
                </a:lnTo>
                <a:lnTo>
                  <a:pt x="179419" y="308771"/>
                </a:lnTo>
                <a:lnTo>
                  <a:pt x="182478" y="297743"/>
                </a:lnTo>
                <a:lnTo>
                  <a:pt x="190849" y="289292"/>
                </a:lnTo>
                <a:lnTo>
                  <a:pt x="193746" y="277459"/>
                </a:lnTo>
                <a:lnTo>
                  <a:pt x="191815" y="265466"/>
                </a:lnTo>
                <a:lnTo>
                  <a:pt x="188434" y="258302"/>
                </a:lnTo>
                <a:lnTo>
                  <a:pt x="187710" y="245986"/>
                </a:lnTo>
                <a:lnTo>
                  <a:pt x="192056" y="232705"/>
                </a:lnTo>
                <a:lnTo>
                  <a:pt x="182639" y="215158"/>
                </a:lnTo>
                <a:lnTo>
                  <a:pt x="174428" y="212099"/>
                </a:lnTo>
                <a:lnTo>
                  <a:pt x="165655" y="219987"/>
                </a:lnTo>
                <a:lnTo>
                  <a:pt x="165172" y="224092"/>
                </a:lnTo>
                <a:lnTo>
                  <a:pt x="158410" y="231820"/>
                </a:lnTo>
                <a:lnTo>
                  <a:pt x="153822" y="231820"/>
                </a:lnTo>
                <a:lnTo>
                  <a:pt x="136275" y="223609"/>
                </a:lnTo>
                <a:lnTo>
                  <a:pt x="94579" y="224253"/>
                </a:lnTo>
                <a:lnTo>
                  <a:pt x="49423" y="238581"/>
                </a:lnTo>
                <a:lnTo>
                  <a:pt x="35819" y="238501"/>
                </a:lnTo>
                <a:lnTo>
                  <a:pt x="23906" y="242364"/>
                </a:lnTo>
                <a:lnTo>
                  <a:pt x="23906" y="242364"/>
                </a:lnTo>
                <a:lnTo>
                  <a:pt x="0" y="232222"/>
                </a:lnTo>
                <a:lnTo>
                  <a:pt x="0" y="232222"/>
                </a:lnTo>
                <a:lnTo>
                  <a:pt x="26241" y="211616"/>
                </a:lnTo>
                <a:lnTo>
                  <a:pt x="41695" y="206947"/>
                </a:lnTo>
                <a:lnTo>
                  <a:pt x="54172" y="192378"/>
                </a:lnTo>
                <a:lnTo>
                  <a:pt x="55379" y="187871"/>
                </a:lnTo>
                <a:lnTo>
                  <a:pt x="54091" y="177487"/>
                </a:lnTo>
                <a:lnTo>
                  <a:pt x="85966" y="179580"/>
                </a:lnTo>
                <a:lnTo>
                  <a:pt x="109068" y="176923"/>
                </a:lnTo>
                <a:lnTo>
                  <a:pt x="114863" y="179902"/>
                </a:lnTo>
                <a:lnTo>
                  <a:pt x="133457" y="198657"/>
                </a:lnTo>
                <a:lnTo>
                  <a:pt x="136436" y="198496"/>
                </a:lnTo>
                <a:lnTo>
                  <a:pt x="146256" y="192137"/>
                </a:lnTo>
                <a:lnTo>
                  <a:pt x="147302" y="186341"/>
                </a:lnTo>
                <a:lnTo>
                  <a:pt x="150602" y="182075"/>
                </a:lnTo>
                <a:lnTo>
                  <a:pt x="159296" y="178050"/>
                </a:lnTo>
                <a:lnTo>
                  <a:pt x="165493" y="179097"/>
                </a:lnTo>
                <a:lnTo>
                  <a:pt x="176521" y="175958"/>
                </a:lnTo>
                <a:lnTo>
                  <a:pt x="186985" y="166218"/>
                </a:lnTo>
                <a:lnTo>
                  <a:pt x="201796" y="158008"/>
                </a:lnTo>
                <a:lnTo>
                  <a:pt x="204855" y="158732"/>
                </a:lnTo>
                <a:lnTo>
                  <a:pt x="210006" y="176923"/>
                </a:lnTo>
                <a:lnTo>
                  <a:pt x="215480" y="181190"/>
                </a:lnTo>
                <a:lnTo>
                  <a:pt x="220953" y="180546"/>
                </a:lnTo>
                <a:lnTo>
                  <a:pt x="241398" y="155110"/>
                </a:lnTo>
                <a:lnTo>
                  <a:pt x="239306" y="141024"/>
                </a:lnTo>
                <a:lnTo>
                  <a:pt x="243572" y="134262"/>
                </a:lnTo>
                <a:lnTo>
                  <a:pt x="257658" y="124120"/>
                </a:lnTo>
                <a:lnTo>
                  <a:pt x="261361" y="124281"/>
                </a:lnTo>
                <a:lnTo>
                  <a:pt x="268122" y="128708"/>
                </a:lnTo>
                <a:lnTo>
                  <a:pt x="282530" y="129513"/>
                </a:lnTo>
                <a:lnTo>
                  <a:pt x="292189" y="120900"/>
                </a:lnTo>
                <a:lnTo>
                  <a:pt x="309334" y="117842"/>
                </a:lnTo>
                <a:lnTo>
                  <a:pt x="340485" y="121544"/>
                </a:lnTo>
                <a:lnTo>
                  <a:pt x="338553" y="109792"/>
                </a:lnTo>
                <a:lnTo>
                  <a:pt x="339439" y="95223"/>
                </a:lnTo>
                <a:lnTo>
                  <a:pt x="356020" y="85483"/>
                </a:lnTo>
                <a:lnTo>
                  <a:pt x="362540" y="76227"/>
                </a:lnTo>
                <a:lnTo>
                  <a:pt x="365438" y="68017"/>
                </a:lnTo>
                <a:lnTo>
                  <a:pt x="364070" y="64394"/>
                </a:lnTo>
                <a:lnTo>
                  <a:pt x="356825" y="58760"/>
                </a:lnTo>
                <a:lnTo>
                  <a:pt x="357228" y="53367"/>
                </a:lnTo>
                <a:lnTo>
                  <a:pt x="366806" y="40568"/>
                </a:lnTo>
                <a:lnTo>
                  <a:pt x="386769" y="36302"/>
                </a:lnTo>
                <a:lnTo>
                  <a:pt x="388861" y="34531"/>
                </a:lnTo>
                <a:lnTo>
                  <a:pt x="388137" y="25114"/>
                </a:lnTo>
                <a:lnTo>
                  <a:pt x="401982" y="21089"/>
                </a:lnTo>
                <a:lnTo>
                  <a:pt x="413090" y="483"/>
                </a:lnTo>
                <a:lnTo>
                  <a:pt x="499942" y="0"/>
                </a:lnTo>
                <a:lnTo>
                  <a:pt x="517248" y="9096"/>
                </a:lnTo>
                <a:lnTo>
                  <a:pt x="520870" y="13040"/>
                </a:lnTo>
                <a:lnTo>
                  <a:pt x="527309" y="28414"/>
                </a:lnTo>
                <a:lnTo>
                  <a:pt x="538015" y="38637"/>
                </a:lnTo>
                <a:lnTo>
                  <a:pt x="558460" y="46525"/>
                </a:lnTo>
                <a:lnTo>
                  <a:pt x="568522" y="72846"/>
                </a:lnTo>
                <a:lnTo>
                  <a:pt x="572224" y="74536"/>
                </a:lnTo>
                <a:lnTo>
                  <a:pt x="580113" y="73490"/>
                </a:lnTo>
                <a:lnTo>
                  <a:pt x="585103" y="75100"/>
                </a:lnTo>
                <a:lnTo>
                  <a:pt x="590577" y="98282"/>
                </a:lnTo>
                <a:lnTo>
                  <a:pt x="616657" y="110195"/>
                </a:lnTo>
                <a:lnTo>
                  <a:pt x="622130" y="108665"/>
                </a:lnTo>
                <a:lnTo>
                  <a:pt x="626477" y="94660"/>
                </a:lnTo>
                <a:lnTo>
                  <a:pt x="641931" y="85966"/>
                </a:lnTo>
                <a:lnTo>
                  <a:pt x="653120" y="88220"/>
                </a:lnTo>
                <a:lnTo>
                  <a:pt x="656018" y="91279"/>
                </a:lnTo>
                <a:lnTo>
                  <a:pt x="655696" y="96913"/>
                </a:lnTo>
                <a:lnTo>
                  <a:pt x="655696" y="96913"/>
                </a:lnTo>
                <a:lnTo>
                  <a:pt x="666965" y="104721"/>
                </a:lnTo>
                <a:lnTo>
                  <a:pt x="671794" y="114702"/>
                </a:lnTo>
                <a:lnTo>
                  <a:pt x="665677" y="126132"/>
                </a:lnTo>
                <a:lnTo>
                  <a:pt x="655293" y="166298"/>
                </a:lnTo>
                <a:lnTo>
                  <a:pt x="655776" y="169116"/>
                </a:lnTo>
                <a:lnTo>
                  <a:pt x="662055" y="172899"/>
                </a:lnTo>
                <a:lnTo>
                  <a:pt x="664147" y="177809"/>
                </a:lnTo>
                <a:lnTo>
                  <a:pt x="665355" y="188997"/>
                </a:lnTo>
                <a:lnTo>
                  <a:pt x="672036" y="207269"/>
                </a:lnTo>
                <a:lnTo>
                  <a:pt x="664469" y="220712"/>
                </a:lnTo>
                <a:lnTo>
                  <a:pt x="667528" y="236247"/>
                </a:lnTo>
                <a:lnTo>
                  <a:pt x="659479" y="264580"/>
                </a:lnTo>
                <a:lnTo>
                  <a:pt x="659237" y="271020"/>
                </a:lnTo>
                <a:lnTo>
                  <a:pt x="661411" y="285187"/>
                </a:lnTo>
                <a:lnTo>
                  <a:pt x="673485" y="307322"/>
                </a:lnTo>
                <a:lnTo>
                  <a:pt x="666240" y="379766"/>
                </a:lnTo>
                <a:lnTo>
                  <a:pt x="804366" y="380168"/>
                </a:lnTo>
                <a:lnTo>
                  <a:pt x="802434" y="384676"/>
                </a:lnTo>
                <a:lnTo>
                  <a:pt x="812254" y="393611"/>
                </a:lnTo>
                <a:lnTo>
                  <a:pt x="840427" y="392886"/>
                </a:lnTo>
                <a:lnTo>
                  <a:pt x="849362" y="393772"/>
                </a:lnTo>
                <a:lnTo>
                  <a:pt x="857974" y="397233"/>
                </a:lnTo>
                <a:lnTo>
                  <a:pt x="869324" y="426130"/>
                </a:lnTo>
                <a:lnTo>
                  <a:pt x="867956" y="432167"/>
                </a:lnTo>
                <a:lnTo>
                  <a:pt x="856686" y="446253"/>
                </a:lnTo>
                <a:lnTo>
                  <a:pt x="845739" y="454946"/>
                </a:lnTo>
                <a:lnTo>
                  <a:pt x="844613" y="465571"/>
                </a:lnTo>
                <a:lnTo>
                  <a:pt x="848074" y="491731"/>
                </a:lnTo>
                <a:lnTo>
                  <a:pt x="852742" y="495837"/>
                </a:lnTo>
                <a:lnTo>
                  <a:pt x="859987" y="495595"/>
                </a:lnTo>
                <a:lnTo>
                  <a:pt x="872302" y="522480"/>
                </a:lnTo>
                <a:lnTo>
                  <a:pt x="871980" y="538981"/>
                </a:lnTo>
                <a:lnTo>
                  <a:pt x="876649" y="550974"/>
                </a:lnTo>
                <a:lnTo>
                  <a:pt x="876085" y="564739"/>
                </a:lnTo>
                <a:lnTo>
                  <a:pt x="871578" y="582769"/>
                </a:lnTo>
                <a:lnTo>
                  <a:pt x="858216" y="598948"/>
                </a:lnTo>
                <a:lnTo>
                  <a:pt x="854030" y="617059"/>
                </a:lnTo>
                <a:lnTo>
                  <a:pt x="849362" y="623820"/>
                </a:lnTo>
                <a:lnTo>
                  <a:pt x="845900" y="627121"/>
                </a:lnTo>
                <a:lnTo>
                  <a:pt x="832700" y="631387"/>
                </a:lnTo>
                <a:lnTo>
                  <a:pt x="825214" y="640080"/>
                </a:lnTo>
                <a:lnTo>
                  <a:pt x="813703" y="670506"/>
                </a:lnTo>
                <a:lnTo>
                  <a:pt x="809518" y="690227"/>
                </a:lnTo>
                <a:lnTo>
                  <a:pt x="776435" y="710914"/>
                </a:lnTo>
                <a:lnTo>
                  <a:pt x="764603" y="722424"/>
                </a:lnTo>
                <a:lnTo>
                  <a:pt x="764603" y="722424"/>
                </a:lnTo>
                <a:lnTo>
                  <a:pt x="758646" y="722102"/>
                </a:lnTo>
                <a:lnTo>
                  <a:pt x="737798" y="709626"/>
                </a:lnTo>
                <a:lnTo>
                  <a:pt x="727576" y="698115"/>
                </a:lnTo>
                <a:lnTo>
                  <a:pt x="670587" y="705843"/>
                </a:lnTo>
                <a:lnTo>
                  <a:pt x="659962" y="702382"/>
                </a:lnTo>
                <a:lnTo>
                  <a:pt x="657949" y="699967"/>
                </a:lnTo>
                <a:lnTo>
                  <a:pt x="630743" y="705279"/>
                </a:lnTo>
                <a:lnTo>
                  <a:pt x="626879" y="703991"/>
                </a:lnTo>
                <a:lnTo>
                  <a:pt x="622694" y="693125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4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1248333" y="3786"/>
            <a:ext cx="745203" cy="836964"/>
          </a:xfrm>
          <a:custGeom>
            <a:avLst/>
            <a:gdLst>
              <a:gd name="connsiteX0" fmla="*/ 732325 w 745203"/>
              <a:gd name="connsiteY0" fmla="*/ 494226 h 836964"/>
              <a:gd name="connsiteX1" fmla="*/ 745204 w 745203"/>
              <a:gd name="connsiteY1" fmla="*/ 630823 h 836964"/>
              <a:gd name="connsiteX2" fmla="*/ 745204 w 745203"/>
              <a:gd name="connsiteY2" fmla="*/ 630823 h 836964"/>
              <a:gd name="connsiteX3" fmla="*/ 596372 w 745203"/>
              <a:gd name="connsiteY3" fmla="*/ 630260 h 836964"/>
              <a:gd name="connsiteX4" fmla="*/ 596614 w 745203"/>
              <a:gd name="connsiteY4" fmla="*/ 635733 h 836964"/>
              <a:gd name="connsiteX5" fmla="*/ 577859 w 745203"/>
              <a:gd name="connsiteY5" fmla="*/ 661974 h 836964"/>
              <a:gd name="connsiteX6" fmla="*/ 564497 w 745203"/>
              <a:gd name="connsiteY6" fmla="*/ 686363 h 836964"/>
              <a:gd name="connsiteX7" fmla="*/ 563934 w 745203"/>
              <a:gd name="connsiteY7" fmla="*/ 695459 h 836964"/>
              <a:gd name="connsiteX8" fmla="*/ 554677 w 745203"/>
              <a:gd name="connsiteY8" fmla="*/ 716709 h 836964"/>
              <a:gd name="connsiteX9" fmla="*/ 553791 w 745203"/>
              <a:gd name="connsiteY9" fmla="*/ 722021 h 836964"/>
              <a:gd name="connsiteX10" fmla="*/ 555643 w 745203"/>
              <a:gd name="connsiteY10" fmla="*/ 727898 h 836964"/>
              <a:gd name="connsiteX11" fmla="*/ 564819 w 745203"/>
              <a:gd name="connsiteY11" fmla="*/ 739247 h 836964"/>
              <a:gd name="connsiteX12" fmla="*/ 564658 w 745203"/>
              <a:gd name="connsiteY12" fmla="*/ 743513 h 836964"/>
              <a:gd name="connsiteX13" fmla="*/ 561277 w 745203"/>
              <a:gd name="connsiteY13" fmla="*/ 746652 h 836964"/>
              <a:gd name="connsiteX14" fmla="*/ 544937 w 745203"/>
              <a:gd name="connsiteY14" fmla="*/ 751079 h 836964"/>
              <a:gd name="connsiteX15" fmla="*/ 533588 w 745203"/>
              <a:gd name="connsiteY15" fmla="*/ 762429 h 836964"/>
              <a:gd name="connsiteX16" fmla="*/ 523526 w 745203"/>
              <a:gd name="connsiteY16" fmla="*/ 766132 h 836964"/>
              <a:gd name="connsiteX17" fmla="*/ 508876 w 745203"/>
              <a:gd name="connsiteY17" fmla="*/ 764280 h 836964"/>
              <a:gd name="connsiteX18" fmla="*/ 501471 w 745203"/>
              <a:gd name="connsiteY18" fmla="*/ 744077 h 836964"/>
              <a:gd name="connsiteX19" fmla="*/ 486419 w 745203"/>
              <a:gd name="connsiteY19" fmla="*/ 727656 h 836964"/>
              <a:gd name="connsiteX20" fmla="*/ 463639 w 745203"/>
              <a:gd name="connsiteY20" fmla="*/ 720170 h 836964"/>
              <a:gd name="connsiteX21" fmla="*/ 450761 w 745203"/>
              <a:gd name="connsiteY21" fmla="*/ 720653 h 836964"/>
              <a:gd name="connsiteX22" fmla="*/ 446333 w 745203"/>
              <a:gd name="connsiteY22" fmla="*/ 727817 h 836964"/>
              <a:gd name="connsiteX23" fmla="*/ 429510 w 745203"/>
              <a:gd name="connsiteY23" fmla="*/ 733532 h 836964"/>
              <a:gd name="connsiteX24" fmla="*/ 419207 w 745203"/>
              <a:gd name="connsiteY24" fmla="*/ 739086 h 836964"/>
              <a:gd name="connsiteX25" fmla="*/ 410997 w 745203"/>
              <a:gd name="connsiteY25" fmla="*/ 749228 h 836964"/>
              <a:gd name="connsiteX26" fmla="*/ 404397 w 745203"/>
              <a:gd name="connsiteY26" fmla="*/ 773135 h 836964"/>
              <a:gd name="connsiteX27" fmla="*/ 407375 w 745203"/>
              <a:gd name="connsiteY27" fmla="*/ 787623 h 836964"/>
              <a:gd name="connsiteX28" fmla="*/ 405363 w 745203"/>
              <a:gd name="connsiteY28" fmla="*/ 801549 h 836964"/>
              <a:gd name="connsiteX29" fmla="*/ 399326 w 745203"/>
              <a:gd name="connsiteY29" fmla="*/ 819981 h 836964"/>
              <a:gd name="connsiteX30" fmla="*/ 402867 w 745203"/>
              <a:gd name="connsiteY30" fmla="*/ 836965 h 836964"/>
              <a:gd name="connsiteX31" fmla="*/ 383871 w 745203"/>
              <a:gd name="connsiteY31" fmla="*/ 828593 h 836964"/>
              <a:gd name="connsiteX32" fmla="*/ 373085 w 745203"/>
              <a:gd name="connsiteY32" fmla="*/ 831974 h 836964"/>
              <a:gd name="connsiteX33" fmla="*/ 368819 w 745203"/>
              <a:gd name="connsiteY33" fmla="*/ 831411 h 836964"/>
              <a:gd name="connsiteX34" fmla="*/ 360447 w 745203"/>
              <a:gd name="connsiteY34" fmla="*/ 814990 h 836964"/>
              <a:gd name="connsiteX35" fmla="*/ 348534 w 745203"/>
              <a:gd name="connsiteY35" fmla="*/ 801710 h 836964"/>
              <a:gd name="connsiteX36" fmla="*/ 332758 w 745203"/>
              <a:gd name="connsiteY36" fmla="*/ 791165 h 836964"/>
              <a:gd name="connsiteX37" fmla="*/ 328572 w 745203"/>
              <a:gd name="connsiteY37" fmla="*/ 790843 h 836964"/>
              <a:gd name="connsiteX38" fmla="*/ 288245 w 745203"/>
              <a:gd name="connsiteY38" fmla="*/ 755265 h 836964"/>
              <a:gd name="connsiteX39" fmla="*/ 289372 w 745203"/>
              <a:gd name="connsiteY39" fmla="*/ 746089 h 836964"/>
              <a:gd name="connsiteX40" fmla="*/ 304183 w 745203"/>
              <a:gd name="connsiteY40" fmla="*/ 748745 h 836964"/>
              <a:gd name="connsiteX41" fmla="*/ 313359 w 745203"/>
              <a:gd name="connsiteY41" fmla="*/ 738120 h 836964"/>
              <a:gd name="connsiteX42" fmla="*/ 313842 w 745203"/>
              <a:gd name="connsiteY42" fmla="*/ 733452 h 836964"/>
              <a:gd name="connsiteX43" fmla="*/ 304746 w 745203"/>
              <a:gd name="connsiteY43" fmla="*/ 698598 h 836964"/>
              <a:gd name="connsiteX44" fmla="*/ 300078 w 745203"/>
              <a:gd name="connsiteY44" fmla="*/ 691354 h 836964"/>
              <a:gd name="connsiteX45" fmla="*/ 290258 w 745203"/>
              <a:gd name="connsiteY45" fmla="*/ 684592 h 836964"/>
              <a:gd name="connsiteX46" fmla="*/ 283174 w 745203"/>
              <a:gd name="connsiteY46" fmla="*/ 667125 h 836964"/>
              <a:gd name="connsiteX47" fmla="*/ 280840 w 745203"/>
              <a:gd name="connsiteY47" fmla="*/ 627040 h 836964"/>
              <a:gd name="connsiteX48" fmla="*/ 285428 w 745203"/>
              <a:gd name="connsiteY48" fmla="*/ 619313 h 836964"/>
              <a:gd name="connsiteX49" fmla="*/ 291626 w 745203"/>
              <a:gd name="connsiteY49" fmla="*/ 594843 h 836964"/>
              <a:gd name="connsiteX50" fmla="*/ 286313 w 745203"/>
              <a:gd name="connsiteY50" fmla="*/ 582125 h 836964"/>
              <a:gd name="connsiteX51" fmla="*/ 283416 w 745203"/>
              <a:gd name="connsiteY51" fmla="*/ 569326 h 836964"/>
              <a:gd name="connsiteX52" fmla="*/ 296456 w 745203"/>
              <a:gd name="connsiteY52" fmla="*/ 557574 h 836964"/>
              <a:gd name="connsiteX53" fmla="*/ 296053 w 745203"/>
              <a:gd name="connsiteY53" fmla="*/ 553952 h 836964"/>
              <a:gd name="connsiteX54" fmla="*/ 289050 w 745203"/>
              <a:gd name="connsiteY54" fmla="*/ 544937 h 836964"/>
              <a:gd name="connsiteX55" fmla="*/ 287521 w 745203"/>
              <a:gd name="connsiteY55" fmla="*/ 526746 h 836964"/>
              <a:gd name="connsiteX56" fmla="*/ 274159 w 745203"/>
              <a:gd name="connsiteY56" fmla="*/ 488431 h 836964"/>
              <a:gd name="connsiteX57" fmla="*/ 252184 w 745203"/>
              <a:gd name="connsiteY57" fmla="*/ 458327 h 836964"/>
              <a:gd name="connsiteX58" fmla="*/ 257899 w 745203"/>
              <a:gd name="connsiteY58" fmla="*/ 446253 h 836964"/>
              <a:gd name="connsiteX59" fmla="*/ 265224 w 745203"/>
              <a:gd name="connsiteY59" fmla="*/ 419529 h 836964"/>
              <a:gd name="connsiteX60" fmla="*/ 261280 w 745203"/>
              <a:gd name="connsiteY60" fmla="*/ 414216 h 836964"/>
              <a:gd name="connsiteX61" fmla="*/ 245584 w 745203"/>
              <a:gd name="connsiteY61" fmla="*/ 406570 h 836964"/>
              <a:gd name="connsiteX62" fmla="*/ 234637 w 745203"/>
              <a:gd name="connsiteY62" fmla="*/ 405684 h 836964"/>
              <a:gd name="connsiteX63" fmla="*/ 227553 w 745203"/>
              <a:gd name="connsiteY63" fmla="*/ 407375 h 836964"/>
              <a:gd name="connsiteX64" fmla="*/ 219746 w 745203"/>
              <a:gd name="connsiteY64" fmla="*/ 404396 h 836964"/>
              <a:gd name="connsiteX65" fmla="*/ 210006 w 745203"/>
              <a:gd name="connsiteY65" fmla="*/ 394979 h 836964"/>
              <a:gd name="connsiteX66" fmla="*/ 209523 w 745203"/>
              <a:gd name="connsiteY66" fmla="*/ 387251 h 836964"/>
              <a:gd name="connsiteX67" fmla="*/ 204452 w 745203"/>
              <a:gd name="connsiteY67" fmla="*/ 386366 h 836964"/>
              <a:gd name="connsiteX68" fmla="*/ 195356 w 745203"/>
              <a:gd name="connsiteY68" fmla="*/ 389747 h 836964"/>
              <a:gd name="connsiteX69" fmla="*/ 190446 w 745203"/>
              <a:gd name="connsiteY69" fmla="*/ 389666 h 836964"/>
              <a:gd name="connsiteX70" fmla="*/ 184409 w 745203"/>
              <a:gd name="connsiteY70" fmla="*/ 386929 h 836964"/>
              <a:gd name="connsiteX71" fmla="*/ 178614 w 745203"/>
              <a:gd name="connsiteY71" fmla="*/ 380651 h 836964"/>
              <a:gd name="connsiteX72" fmla="*/ 178614 w 745203"/>
              <a:gd name="connsiteY72" fmla="*/ 380651 h 836964"/>
              <a:gd name="connsiteX73" fmla="*/ 181029 w 745203"/>
              <a:gd name="connsiteY73" fmla="*/ 376948 h 836964"/>
              <a:gd name="connsiteX74" fmla="*/ 182880 w 745203"/>
              <a:gd name="connsiteY74" fmla="*/ 358596 h 836964"/>
              <a:gd name="connsiteX75" fmla="*/ 180465 w 745203"/>
              <a:gd name="connsiteY75" fmla="*/ 356825 h 836964"/>
              <a:gd name="connsiteX76" fmla="*/ 153339 w 745203"/>
              <a:gd name="connsiteY76" fmla="*/ 354974 h 836964"/>
              <a:gd name="connsiteX77" fmla="*/ 123154 w 745203"/>
              <a:gd name="connsiteY77" fmla="*/ 356100 h 836964"/>
              <a:gd name="connsiteX78" fmla="*/ 96511 w 745203"/>
              <a:gd name="connsiteY78" fmla="*/ 350466 h 836964"/>
              <a:gd name="connsiteX79" fmla="*/ 94901 w 745203"/>
              <a:gd name="connsiteY79" fmla="*/ 345636 h 836964"/>
              <a:gd name="connsiteX80" fmla="*/ 101341 w 745203"/>
              <a:gd name="connsiteY80" fmla="*/ 331470 h 836964"/>
              <a:gd name="connsiteX81" fmla="*/ 102306 w 745203"/>
              <a:gd name="connsiteY81" fmla="*/ 319557 h 836964"/>
              <a:gd name="connsiteX82" fmla="*/ 96431 w 745203"/>
              <a:gd name="connsiteY82" fmla="*/ 305309 h 836964"/>
              <a:gd name="connsiteX83" fmla="*/ 80815 w 745203"/>
              <a:gd name="connsiteY83" fmla="*/ 276815 h 836964"/>
              <a:gd name="connsiteX84" fmla="*/ 74939 w 745203"/>
              <a:gd name="connsiteY84" fmla="*/ 260233 h 836964"/>
              <a:gd name="connsiteX85" fmla="*/ 71156 w 745203"/>
              <a:gd name="connsiteY85" fmla="*/ 230290 h 836964"/>
              <a:gd name="connsiteX86" fmla="*/ 77515 w 745203"/>
              <a:gd name="connsiteY86" fmla="*/ 218377 h 836964"/>
              <a:gd name="connsiteX87" fmla="*/ 76871 w 745203"/>
              <a:gd name="connsiteY87" fmla="*/ 210650 h 836964"/>
              <a:gd name="connsiteX88" fmla="*/ 62060 w 745203"/>
              <a:gd name="connsiteY88" fmla="*/ 194551 h 836964"/>
              <a:gd name="connsiteX89" fmla="*/ 44673 w 745203"/>
              <a:gd name="connsiteY89" fmla="*/ 186019 h 836964"/>
              <a:gd name="connsiteX90" fmla="*/ 22055 w 745203"/>
              <a:gd name="connsiteY90" fmla="*/ 163642 h 836964"/>
              <a:gd name="connsiteX91" fmla="*/ 13523 w 745203"/>
              <a:gd name="connsiteY91" fmla="*/ 149073 h 836964"/>
              <a:gd name="connsiteX92" fmla="*/ 11189 w 745203"/>
              <a:gd name="connsiteY92" fmla="*/ 141345 h 836964"/>
              <a:gd name="connsiteX93" fmla="*/ 2012 w 745203"/>
              <a:gd name="connsiteY93" fmla="*/ 136113 h 836964"/>
              <a:gd name="connsiteX94" fmla="*/ 0 w 745203"/>
              <a:gd name="connsiteY94" fmla="*/ 132974 h 836964"/>
              <a:gd name="connsiteX95" fmla="*/ 241 w 745203"/>
              <a:gd name="connsiteY95" fmla="*/ 126213 h 836964"/>
              <a:gd name="connsiteX96" fmla="*/ 2576 w 745203"/>
              <a:gd name="connsiteY96" fmla="*/ 123556 h 836964"/>
              <a:gd name="connsiteX97" fmla="*/ 9820 w 745203"/>
              <a:gd name="connsiteY97" fmla="*/ 124120 h 836964"/>
              <a:gd name="connsiteX98" fmla="*/ 18835 w 745203"/>
              <a:gd name="connsiteY98" fmla="*/ 129432 h 836964"/>
              <a:gd name="connsiteX99" fmla="*/ 26402 w 745203"/>
              <a:gd name="connsiteY99" fmla="*/ 143358 h 836964"/>
              <a:gd name="connsiteX100" fmla="*/ 31312 w 745203"/>
              <a:gd name="connsiteY100" fmla="*/ 144082 h 836964"/>
              <a:gd name="connsiteX101" fmla="*/ 58599 w 745203"/>
              <a:gd name="connsiteY101" fmla="*/ 140057 h 836964"/>
              <a:gd name="connsiteX102" fmla="*/ 69465 w 745203"/>
              <a:gd name="connsiteY102" fmla="*/ 140862 h 836964"/>
              <a:gd name="connsiteX103" fmla="*/ 84840 w 745203"/>
              <a:gd name="connsiteY103" fmla="*/ 145611 h 836964"/>
              <a:gd name="connsiteX104" fmla="*/ 89750 w 745203"/>
              <a:gd name="connsiteY104" fmla="*/ 155271 h 836964"/>
              <a:gd name="connsiteX105" fmla="*/ 94177 w 745203"/>
              <a:gd name="connsiteY105" fmla="*/ 170806 h 836964"/>
              <a:gd name="connsiteX106" fmla="*/ 98523 w 745203"/>
              <a:gd name="connsiteY106" fmla="*/ 173623 h 836964"/>
              <a:gd name="connsiteX107" fmla="*/ 106251 w 745203"/>
              <a:gd name="connsiteY107" fmla="*/ 172979 h 836964"/>
              <a:gd name="connsiteX108" fmla="*/ 112207 w 745203"/>
              <a:gd name="connsiteY108" fmla="*/ 167747 h 836964"/>
              <a:gd name="connsiteX109" fmla="*/ 119854 w 745203"/>
              <a:gd name="connsiteY109" fmla="*/ 164527 h 836964"/>
              <a:gd name="connsiteX110" fmla="*/ 145451 w 745203"/>
              <a:gd name="connsiteY110" fmla="*/ 165815 h 836964"/>
              <a:gd name="connsiteX111" fmla="*/ 149234 w 745203"/>
              <a:gd name="connsiteY111" fmla="*/ 166218 h 836964"/>
              <a:gd name="connsiteX112" fmla="*/ 159778 w 745203"/>
              <a:gd name="connsiteY112" fmla="*/ 175957 h 836964"/>
              <a:gd name="connsiteX113" fmla="*/ 164608 w 745203"/>
              <a:gd name="connsiteY113" fmla="*/ 177165 h 836964"/>
              <a:gd name="connsiteX114" fmla="*/ 168794 w 745203"/>
              <a:gd name="connsiteY114" fmla="*/ 176038 h 836964"/>
              <a:gd name="connsiteX115" fmla="*/ 173704 w 745203"/>
              <a:gd name="connsiteY115" fmla="*/ 163481 h 836964"/>
              <a:gd name="connsiteX116" fmla="*/ 184248 w 745203"/>
              <a:gd name="connsiteY116" fmla="*/ 164608 h 836964"/>
              <a:gd name="connsiteX117" fmla="*/ 195920 w 745203"/>
              <a:gd name="connsiteY117" fmla="*/ 172094 h 836964"/>
              <a:gd name="connsiteX118" fmla="*/ 227553 w 745203"/>
              <a:gd name="connsiteY118" fmla="*/ 208879 h 836964"/>
              <a:gd name="connsiteX119" fmla="*/ 236005 w 745203"/>
              <a:gd name="connsiteY119" fmla="*/ 213467 h 836964"/>
              <a:gd name="connsiteX120" fmla="*/ 241720 w 745203"/>
              <a:gd name="connsiteY120" fmla="*/ 214352 h 836964"/>
              <a:gd name="connsiteX121" fmla="*/ 253875 w 745203"/>
              <a:gd name="connsiteY121" fmla="*/ 208879 h 836964"/>
              <a:gd name="connsiteX122" fmla="*/ 259831 w 745203"/>
              <a:gd name="connsiteY122" fmla="*/ 199783 h 836964"/>
              <a:gd name="connsiteX123" fmla="*/ 260636 w 745203"/>
              <a:gd name="connsiteY123" fmla="*/ 193022 h 836964"/>
              <a:gd name="connsiteX124" fmla="*/ 253955 w 745203"/>
              <a:gd name="connsiteY124" fmla="*/ 170806 h 836964"/>
              <a:gd name="connsiteX125" fmla="*/ 256853 w 745203"/>
              <a:gd name="connsiteY125" fmla="*/ 156800 h 836964"/>
              <a:gd name="connsiteX126" fmla="*/ 260556 w 745203"/>
              <a:gd name="connsiteY126" fmla="*/ 154546 h 836964"/>
              <a:gd name="connsiteX127" fmla="*/ 276091 w 745203"/>
              <a:gd name="connsiteY127" fmla="*/ 154144 h 836964"/>
              <a:gd name="connsiteX128" fmla="*/ 284221 w 745203"/>
              <a:gd name="connsiteY128" fmla="*/ 145289 h 836964"/>
              <a:gd name="connsiteX129" fmla="*/ 296697 w 745203"/>
              <a:gd name="connsiteY129" fmla="*/ 136516 h 836964"/>
              <a:gd name="connsiteX130" fmla="*/ 302734 w 745203"/>
              <a:gd name="connsiteY130" fmla="*/ 136918 h 836964"/>
              <a:gd name="connsiteX131" fmla="*/ 334126 w 745203"/>
              <a:gd name="connsiteY131" fmla="*/ 147704 h 836964"/>
              <a:gd name="connsiteX132" fmla="*/ 338875 w 745203"/>
              <a:gd name="connsiteY132" fmla="*/ 146336 h 836964"/>
              <a:gd name="connsiteX133" fmla="*/ 345315 w 745203"/>
              <a:gd name="connsiteY133" fmla="*/ 140540 h 836964"/>
              <a:gd name="connsiteX134" fmla="*/ 353605 w 745203"/>
              <a:gd name="connsiteY134" fmla="*/ 138126 h 836964"/>
              <a:gd name="connsiteX135" fmla="*/ 362701 w 745203"/>
              <a:gd name="connsiteY135" fmla="*/ 140943 h 836964"/>
              <a:gd name="connsiteX136" fmla="*/ 370992 w 745203"/>
              <a:gd name="connsiteY136" fmla="*/ 139252 h 836964"/>
              <a:gd name="connsiteX137" fmla="*/ 381778 w 745203"/>
              <a:gd name="connsiteY137" fmla="*/ 128949 h 836964"/>
              <a:gd name="connsiteX138" fmla="*/ 389827 w 745203"/>
              <a:gd name="connsiteY138" fmla="*/ 126937 h 836964"/>
              <a:gd name="connsiteX139" fmla="*/ 399084 w 745203"/>
              <a:gd name="connsiteY139" fmla="*/ 128788 h 836964"/>
              <a:gd name="connsiteX140" fmla="*/ 408019 w 745203"/>
              <a:gd name="connsiteY140" fmla="*/ 128225 h 836964"/>
              <a:gd name="connsiteX141" fmla="*/ 413492 w 745203"/>
              <a:gd name="connsiteY141" fmla="*/ 121383 h 836964"/>
              <a:gd name="connsiteX142" fmla="*/ 413895 w 745203"/>
              <a:gd name="connsiteY142" fmla="*/ 110516 h 836964"/>
              <a:gd name="connsiteX143" fmla="*/ 438284 w 745203"/>
              <a:gd name="connsiteY143" fmla="*/ 95947 h 836964"/>
              <a:gd name="connsiteX144" fmla="*/ 457039 w 745203"/>
              <a:gd name="connsiteY144" fmla="*/ 97477 h 836964"/>
              <a:gd name="connsiteX145" fmla="*/ 479255 w 745203"/>
              <a:gd name="connsiteY145" fmla="*/ 94337 h 836964"/>
              <a:gd name="connsiteX146" fmla="*/ 486419 w 745203"/>
              <a:gd name="connsiteY146" fmla="*/ 85242 h 836964"/>
              <a:gd name="connsiteX147" fmla="*/ 487143 w 745203"/>
              <a:gd name="connsiteY147" fmla="*/ 79527 h 836964"/>
              <a:gd name="connsiteX148" fmla="*/ 491892 w 745203"/>
              <a:gd name="connsiteY148" fmla="*/ 70512 h 836964"/>
              <a:gd name="connsiteX149" fmla="*/ 497929 w 745203"/>
              <a:gd name="connsiteY149" fmla="*/ 69465 h 836964"/>
              <a:gd name="connsiteX150" fmla="*/ 512821 w 745203"/>
              <a:gd name="connsiteY150" fmla="*/ 62221 h 836964"/>
              <a:gd name="connsiteX151" fmla="*/ 521675 w 745203"/>
              <a:gd name="connsiteY151" fmla="*/ 53850 h 836964"/>
              <a:gd name="connsiteX152" fmla="*/ 530610 w 745203"/>
              <a:gd name="connsiteY152" fmla="*/ 40085 h 836964"/>
              <a:gd name="connsiteX153" fmla="*/ 520950 w 745203"/>
              <a:gd name="connsiteY153" fmla="*/ 11430 h 836964"/>
              <a:gd name="connsiteX154" fmla="*/ 511533 w 745203"/>
              <a:gd name="connsiteY154" fmla="*/ 8532 h 836964"/>
              <a:gd name="connsiteX155" fmla="*/ 516684 w 745203"/>
              <a:gd name="connsiteY155" fmla="*/ 7083 h 836964"/>
              <a:gd name="connsiteX156" fmla="*/ 528195 w 745203"/>
              <a:gd name="connsiteY156" fmla="*/ 7647 h 836964"/>
              <a:gd name="connsiteX157" fmla="*/ 534634 w 745203"/>
              <a:gd name="connsiteY157" fmla="*/ 10223 h 836964"/>
              <a:gd name="connsiteX158" fmla="*/ 563370 w 745203"/>
              <a:gd name="connsiteY158" fmla="*/ 9418 h 836964"/>
              <a:gd name="connsiteX159" fmla="*/ 571902 w 745203"/>
              <a:gd name="connsiteY159" fmla="*/ 1771 h 836964"/>
              <a:gd name="connsiteX160" fmla="*/ 577859 w 745203"/>
              <a:gd name="connsiteY160" fmla="*/ 0 h 836964"/>
              <a:gd name="connsiteX161" fmla="*/ 588886 w 745203"/>
              <a:gd name="connsiteY161" fmla="*/ 3381 h 836964"/>
              <a:gd name="connsiteX162" fmla="*/ 593152 w 745203"/>
              <a:gd name="connsiteY162" fmla="*/ 13925 h 836964"/>
              <a:gd name="connsiteX163" fmla="*/ 601524 w 745203"/>
              <a:gd name="connsiteY163" fmla="*/ 20365 h 836964"/>
              <a:gd name="connsiteX164" fmla="*/ 605387 w 745203"/>
              <a:gd name="connsiteY164" fmla="*/ 31392 h 836964"/>
              <a:gd name="connsiteX165" fmla="*/ 599994 w 745203"/>
              <a:gd name="connsiteY165" fmla="*/ 70834 h 836964"/>
              <a:gd name="connsiteX166" fmla="*/ 594199 w 745203"/>
              <a:gd name="connsiteY166" fmla="*/ 81941 h 836964"/>
              <a:gd name="connsiteX167" fmla="*/ 584137 w 745203"/>
              <a:gd name="connsiteY167" fmla="*/ 87576 h 836964"/>
              <a:gd name="connsiteX168" fmla="*/ 584620 w 745203"/>
              <a:gd name="connsiteY168" fmla="*/ 94257 h 836964"/>
              <a:gd name="connsiteX169" fmla="*/ 597580 w 745203"/>
              <a:gd name="connsiteY169" fmla="*/ 97557 h 836964"/>
              <a:gd name="connsiteX170" fmla="*/ 610620 w 745203"/>
              <a:gd name="connsiteY170" fmla="*/ 95786 h 836964"/>
              <a:gd name="connsiteX171" fmla="*/ 629535 w 745203"/>
              <a:gd name="connsiteY171" fmla="*/ 102306 h 836964"/>
              <a:gd name="connsiteX172" fmla="*/ 644185 w 745203"/>
              <a:gd name="connsiteY172" fmla="*/ 111160 h 836964"/>
              <a:gd name="connsiteX173" fmla="*/ 637102 w 745203"/>
              <a:gd name="connsiteY173" fmla="*/ 122671 h 836964"/>
              <a:gd name="connsiteX174" fmla="*/ 637021 w 745203"/>
              <a:gd name="connsiteY174" fmla="*/ 131928 h 836964"/>
              <a:gd name="connsiteX175" fmla="*/ 655857 w 745203"/>
              <a:gd name="connsiteY175" fmla="*/ 159456 h 836964"/>
              <a:gd name="connsiteX176" fmla="*/ 657466 w 745203"/>
              <a:gd name="connsiteY176" fmla="*/ 171933 h 836964"/>
              <a:gd name="connsiteX177" fmla="*/ 645312 w 745203"/>
              <a:gd name="connsiteY177" fmla="*/ 195437 h 836964"/>
              <a:gd name="connsiteX178" fmla="*/ 630179 w 745203"/>
              <a:gd name="connsiteY178" fmla="*/ 206786 h 836964"/>
              <a:gd name="connsiteX179" fmla="*/ 624384 w 745203"/>
              <a:gd name="connsiteY179" fmla="*/ 218860 h 836964"/>
              <a:gd name="connsiteX180" fmla="*/ 626557 w 745203"/>
              <a:gd name="connsiteY180" fmla="*/ 221999 h 836964"/>
              <a:gd name="connsiteX181" fmla="*/ 627040 w 745203"/>
              <a:gd name="connsiteY181" fmla="*/ 239466 h 836964"/>
              <a:gd name="connsiteX182" fmla="*/ 615208 w 745203"/>
              <a:gd name="connsiteY182" fmla="*/ 258865 h 836964"/>
              <a:gd name="connsiteX183" fmla="*/ 607963 w 745203"/>
              <a:gd name="connsiteY183" fmla="*/ 281162 h 836964"/>
              <a:gd name="connsiteX184" fmla="*/ 605468 w 745203"/>
              <a:gd name="connsiteY184" fmla="*/ 301848 h 836964"/>
              <a:gd name="connsiteX185" fmla="*/ 604744 w 745203"/>
              <a:gd name="connsiteY185" fmla="*/ 323340 h 836964"/>
              <a:gd name="connsiteX186" fmla="*/ 612632 w 745203"/>
              <a:gd name="connsiteY186" fmla="*/ 338392 h 836964"/>
              <a:gd name="connsiteX187" fmla="*/ 616737 w 745203"/>
              <a:gd name="connsiteY187" fmla="*/ 352559 h 836964"/>
              <a:gd name="connsiteX188" fmla="*/ 616657 w 745203"/>
              <a:gd name="connsiteY188" fmla="*/ 363828 h 836964"/>
              <a:gd name="connsiteX189" fmla="*/ 629294 w 745203"/>
              <a:gd name="connsiteY189" fmla="*/ 372119 h 836964"/>
              <a:gd name="connsiteX190" fmla="*/ 636538 w 745203"/>
              <a:gd name="connsiteY190" fmla="*/ 373728 h 836964"/>
              <a:gd name="connsiteX191" fmla="*/ 637585 w 745203"/>
              <a:gd name="connsiteY191" fmla="*/ 379202 h 836964"/>
              <a:gd name="connsiteX192" fmla="*/ 633882 w 745203"/>
              <a:gd name="connsiteY192" fmla="*/ 420656 h 836964"/>
              <a:gd name="connsiteX193" fmla="*/ 634848 w 745203"/>
              <a:gd name="connsiteY193" fmla="*/ 426612 h 836964"/>
              <a:gd name="connsiteX194" fmla="*/ 649417 w 745203"/>
              <a:gd name="connsiteY194" fmla="*/ 428947 h 836964"/>
              <a:gd name="connsiteX195" fmla="*/ 644105 w 745203"/>
              <a:gd name="connsiteY195" fmla="*/ 438364 h 836964"/>
              <a:gd name="connsiteX196" fmla="*/ 647807 w 745203"/>
              <a:gd name="connsiteY196" fmla="*/ 442389 h 836964"/>
              <a:gd name="connsiteX197" fmla="*/ 665113 w 745203"/>
              <a:gd name="connsiteY197" fmla="*/ 448345 h 836964"/>
              <a:gd name="connsiteX198" fmla="*/ 676865 w 745203"/>
              <a:gd name="connsiteY198" fmla="*/ 463800 h 836964"/>
              <a:gd name="connsiteX199" fmla="*/ 698276 w 745203"/>
              <a:gd name="connsiteY199" fmla="*/ 485855 h 83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5203" h="836964">
                <a:moveTo>
                  <a:pt x="732325" y="494226"/>
                </a:moveTo>
                <a:lnTo>
                  <a:pt x="745204" y="630823"/>
                </a:lnTo>
                <a:lnTo>
                  <a:pt x="745204" y="630823"/>
                </a:lnTo>
                <a:lnTo>
                  <a:pt x="596372" y="630260"/>
                </a:lnTo>
                <a:lnTo>
                  <a:pt x="596614" y="635733"/>
                </a:lnTo>
                <a:lnTo>
                  <a:pt x="577859" y="661974"/>
                </a:lnTo>
                <a:lnTo>
                  <a:pt x="564497" y="686363"/>
                </a:lnTo>
                <a:lnTo>
                  <a:pt x="563934" y="695459"/>
                </a:lnTo>
                <a:lnTo>
                  <a:pt x="554677" y="716709"/>
                </a:lnTo>
                <a:lnTo>
                  <a:pt x="553791" y="722021"/>
                </a:lnTo>
                <a:lnTo>
                  <a:pt x="555643" y="727898"/>
                </a:lnTo>
                <a:lnTo>
                  <a:pt x="564819" y="739247"/>
                </a:lnTo>
                <a:lnTo>
                  <a:pt x="564658" y="743513"/>
                </a:lnTo>
                <a:lnTo>
                  <a:pt x="561277" y="746652"/>
                </a:lnTo>
                <a:lnTo>
                  <a:pt x="544937" y="751079"/>
                </a:lnTo>
                <a:lnTo>
                  <a:pt x="533588" y="762429"/>
                </a:lnTo>
                <a:lnTo>
                  <a:pt x="523526" y="766132"/>
                </a:lnTo>
                <a:lnTo>
                  <a:pt x="508876" y="764280"/>
                </a:lnTo>
                <a:lnTo>
                  <a:pt x="501471" y="744077"/>
                </a:lnTo>
                <a:lnTo>
                  <a:pt x="486419" y="727656"/>
                </a:lnTo>
                <a:lnTo>
                  <a:pt x="463639" y="720170"/>
                </a:lnTo>
                <a:lnTo>
                  <a:pt x="450761" y="720653"/>
                </a:lnTo>
                <a:lnTo>
                  <a:pt x="446333" y="727817"/>
                </a:lnTo>
                <a:lnTo>
                  <a:pt x="429510" y="733532"/>
                </a:lnTo>
                <a:lnTo>
                  <a:pt x="419207" y="739086"/>
                </a:lnTo>
                <a:lnTo>
                  <a:pt x="410997" y="749228"/>
                </a:lnTo>
                <a:lnTo>
                  <a:pt x="404397" y="773135"/>
                </a:lnTo>
                <a:lnTo>
                  <a:pt x="407375" y="787623"/>
                </a:lnTo>
                <a:lnTo>
                  <a:pt x="405363" y="801549"/>
                </a:lnTo>
                <a:lnTo>
                  <a:pt x="399326" y="819981"/>
                </a:lnTo>
                <a:lnTo>
                  <a:pt x="402867" y="836965"/>
                </a:lnTo>
                <a:lnTo>
                  <a:pt x="383871" y="828593"/>
                </a:lnTo>
                <a:lnTo>
                  <a:pt x="373085" y="831974"/>
                </a:lnTo>
                <a:lnTo>
                  <a:pt x="368819" y="831411"/>
                </a:lnTo>
                <a:lnTo>
                  <a:pt x="360447" y="814990"/>
                </a:lnTo>
                <a:lnTo>
                  <a:pt x="348534" y="801710"/>
                </a:lnTo>
                <a:lnTo>
                  <a:pt x="332758" y="791165"/>
                </a:lnTo>
                <a:lnTo>
                  <a:pt x="328572" y="790843"/>
                </a:lnTo>
                <a:lnTo>
                  <a:pt x="288245" y="755265"/>
                </a:lnTo>
                <a:lnTo>
                  <a:pt x="289372" y="746089"/>
                </a:lnTo>
                <a:lnTo>
                  <a:pt x="304183" y="748745"/>
                </a:lnTo>
                <a:lnTo>
                  <a:pt x="313359" y="738120"/>
                </a:lnTo>
                <a:lnTo>
                  <a:pt x="313842" y="733452"/>
                </a:lnTo>
                <a:lnTo>
                  <a:pt x="304746" y="698598"/>
                </a:lnTo>
                <a:lnTo>
                  <a:pt x="300078" y="691354"/>
                </a:lnTo>
                <a:lnTo>
                  <a:pt x="290258" y="684592"/>
                </a:lnTo>
                <a:lnTo>
                  <a:pt x="283174" y="667125"/>
                </a:lnTo>
                <a:lnTo>
                  <a:pt x="280840" y="627040"/>
                </a:lnTo>
                <a:lnTo>
                  <a:pt x="285428" y="619313"/>
                </a:lnTo>
                <a:lnTo>
                  <a:pt x="291626" y="594843"/>
                </a:lnTo>
                <a:lnTo>
                  <a:pt x="286313" y="582125"/>
                </a:lnTo>
                <a:lnTo>
                  <a:pt x="283416" y="569326"/>
                </a:lnTo>
                <a:lnTo>
                  <a:pt x="296456" y="557574"/>
                </a:lnTo>
                <a:lnTo>
                  <a:pt x="296053" y="553952"/>
                </a:lnTo>
                <a:lnTo>
                  <a:pt x="289050" y="544937"/>
                </a:lnTo>
                <a:lnTo>
                  <a:pt x="287521" y="526746"/>
                </a:lnTo>
                <a:lnTo>
                  <a:pt x="274159" y="488431"/>
                </a:lnTo>
                <a:lnTo>
                  <a:pt x="252184" y="458327"/>
                </a:lnTo>
                <a:lnTo>
                  <a:pt x="257899" y="446253"/>
                </a:lnTo>
                <a:lnTo>
                  <a:pt x="265224" y="419529"/>
                </a:lnTo>
                <a:lnTo>
                  <a:pt x="261280" y="414216"/>
                </a:lnTo>
                <a:lnTo>
                  <a:pt x="245584" y="406570"/>
                </a:lnTo>
                <a:lnTo>
                  <a:pt x="234637" y="405684"/>
                </a:lnTo>
                <a:lnTo>
                  <a:pt x="227553" y="407375"/>
                </a:lnTo>
                <a:lnTo>
                  <a:pt x="219746" y="404396"/>
                </a:lnTo>
                <a:lnTo>
                  <a:pt x="210006" y="394979"/>
                </a:lnTo>
                <a:lnTo>
                  <a:pt x="209523" y="387251"/>
                </a:lnTo>
                <a:lnTo>
                  <a:pt x="204452" y="386366"/>
                </a:lnTo>
                <a:lnTo>
                  <a:pt x="195356" y="389747"/>
                </a:lnTo>
                <a:lnTo>
                  <a:pt x="190446" y="389666"/>
                </a:lnTo>
                <a:lnTo>
                  <a:pt x="184409" y="386929"/>
                </a:lnTo>
                <a:lnTo>
                  <a:pt x="178614" y="380651"/>
                </a:lnTo>
                <a:lnTo>
                  <a:pt x="178614" y="380651"/>
                </a:lnTo>
                <a:lnTo>
                  <a:pt x="181029" y="376948"/>
                </a:lnTo>
                <a:lnTo>
                  <a:pt x="182880" y="358596"/>
                </a:lnTo>
                <a:lnTo>
                  <a:pt x="180465" y="356825"/>
                </a:lnTo>
                <a:lnTo>
                  <a:pt x="153339" y="354974"/>
                </a:lnTo>
                <a:lnTo>
                  <a:pt x="123154" y="356100"/>
                </a:lnTo>
                <a:lnTo>
                  <a:pt x="96511" y="350466"/>
                </a:lnTo>
                <a:lnTo>
                  <a:pt x="94901" y="345636"/>
                </a:lnTo>
                <a:lnTo>
                  <a:pt x="101341" y="331470"/>
                </a:lnTo>
                <a:lnTo>
                  <a:pt x="102306" y="319557"/>
                </a:lnTo>
                <a:lnTo>
                  <a:pt x="96431" y="305309"/>
                </a:lnTo>
                <a:lnTo>
                  <a:pt x="80815" y="276815"/>
                </a:lnTo>
                <a:lnTo>
                  <a:pt x="74939" y="260233"/>
                </a:lnTo>
                <a:lnTo>
                  <a:pt x="71156" y="230290"/>
                </a:lnTo>
                <a:lnTo>
                  <a:pt x="77515" y="218377"/>
                </a:lnTo>
                <a:lnTo>
                  <a:pt x="76871" y="210650"/>
                </a:lnTo>
                <a:lnTo>
                  <a:pt x="62060" y="194551"/>
                </a:lnTo>
                <a:lnTo>
                  <a:pt x="44673" y="186019"/>
                </a:lnTo>
                <a:lnTo>
                  <a:pt x="22055" y="163642"/>
                </a:lnTo>
                <a:lnTo>
                  <a:pt x="13523" y="149073"/>
                </a:lnTo>
                <a:lnTo>
                  <a:pt x="11189" y="141345"/>
                </a:lnTo>
                <a:lnTo>
                  <a:pt x="2012" y="136113"/>
                </a:lnTo>
                <a:lnTo>
                  <a:pt x="0" y="132974"/>
                </a:lnTo>
                <a:lnTo>
                  <a:pt x="241" y="126213"/>
                </a:lnTo>
                <a:lnTo>
                  <a:pt x="2576" y="123556"/>
                </a:lnTo>
                <a:lnTo>
                  <a:pt x="9820" y="124120"/>
                </a:lnTo>
                <a:lnTo>
                  <a:pt x="18835" y="129432"/>
                </a:lnTo>
                <a:lnTo>
                  <a:pt x="26402" y="143358"/>
                </a:lnTo>
                <a:lnTo>
                  <a:pt x="31312" y="144082"/>
                </a:lnTo>
                <a:lnTo>
                  <a:pt x="58599" y="140057"/>
                </a:lnTo>
                <a:lnTo>
                  <a:pt x="69465" y="140862"/>
                </a:lnTo>
                <a:lnTo>
                  <a:pt x="84840" y="145611"/>
                </a:lnTo>
                <a:lnTo>
                  <a:pt x="89750" y="155271"/>
                </a:lnTo>
                <a:lnTo>
                  <a:pt x="94177" y="170806"/>
                </a:lnTo>
                <a:lnTo>
                  <a:pt x="98523" y="173623"/>
                </a:lnTo>
                <a:lnTo>
                  <a:pt x="106251" y="172979"/>
                </a:lnTo>
                <a:lnTo>
                  <a:pt x="112207" y="167747"/>
                </a:lnTo>
                <a:lnTo>
                  <a:pt x="119854" y="164527"/>
                </a:lnTo>
                <a:lnTo>
                  <a:pt x="145451" y="165815"/>
                </a:lnTo>
                <a:lnTo>
                  <a:pt x="149234" y="166218"/>
                </a:lnTo>
                <a:lnTo>
                  <a:pt x="159778" y="175957"/>
                </a:lnTo>
                <a:lnTo>
                  <a:pt x="164608" y="177165"/>
                </a:lnTo>
                <a:lnTo>
                  <a:pt x="168794" y="176038"/>
                </a:lnTo>
                <a:lnTo>
                  <a:pt x="173704" y="163481"/>
                </a:lnTo>
                <a:lnTo>
                  <a:pt x="184248" y="164608"/>
                </a:lnTo>
                <a:lnTo>
                  <a:pt x="195920" y="172094"/>
                </a:lnTo>
                <a:lnTo>
                  <a:pt x="227553" y="208879"/>
                </a:lnTo>
                <a:lnTo>
                  <a:pt x="236005" y="213467"/>
                </a:lnTo>
                <a:lnTo>
                  <a:pt x="241720" y="214352"/>
                </a:lnTo>
                <a:lnTo>
                  <a:pt x="253875" y="208879"/>
                </a:lnTo>
                <a:lnTo>
                  <a:pt x="259831" y="199783"/>
                </a:lnTo>
                <a:lnTo>
                  <a:pt x="260636" y="193022"/>
                </a:lnTo>
                <a:lnTo>
                  <a:pt x="253955" y="170806"/>
                </a:lnTo>
                <a:lnTo>
                  <a:pt x="256853" y="156800"/>
                </a:lnTo>
                <a:lnTo>
                  <a:pt x="260556" y="154546"/>
                </a:lnTo>
                <a:lnTo>
                  <a:pt x="276091" y="154144"/>
                </a:lnTo>
                <a:lnTo>
                  <a:pt x="284221" y="145289"/>
                </a:lnTo>
                <a:lnTo>
                  <a:pt x="296697" y="136516"/>
                </a:lnTo>
                <a:lnTo>
                  <a:pt x="302734" y="136918"/>
                </a:lnTo>
                <a:lnTo>
                  <a:pt x="334126" y="147704"/>
                </a:lnTo>
                <a:lnTo>
                  <a:pt x="338875" y="146336"/>
                </a:lnTo>
                <a:lnTo>
                  <a:pt x="345315" y="140540"/>
                </a:lnTo>
                <a:lnTo>
                  <a:pt x="353605" y="138126"/>
                </a:lnTo>
                <a:lnTo>
                  <a:pt x="362701" y="140943"/>
                </a:lnTo>
                <a:lnTo>
                  <a:pt x="370992" y="139252"/>
                </a:lnTo>
                <a:lnTo>
                  <a:pt x="381778" y="128949"/>
                </a:lnTo>
                <a:lnTo>
                  <a:pt x="389827" y="126937"/>
                </a:lnTo>
                <a:lnTo>
                  <a:pt x="399084" y="128788"/>
                </a:lnTo>
                <a:lnTo>
                  <a:pt x="408019" y="128225"/>
                </a:lnTo>
                <a:lnTo>
                  <a:pt x="413492" y="121383"/>
                </a:lnTo>
                <a:lnTo>
                  <a:pt x="413895" y="110516"/>
                </a:lnTo>
                <a:lnTo>
                  <a:pt x="438284" y="95947"/>
                </a:lnTo>
                <a:lnTo>
                  <a:pt x="457039" y="97477"/>
                </a:lnTo>
                <a:lnTo>
                  <a:pt x="479255" y="94337"/>
                </a:lnTo>
                <a:lnTo>
                  <a:pt x="486419" y="85242"/>
                </a:lnTo>
                <a:lnTo>
                  <a:pt x="487143" y="79527"/>
                </a:lnTo>
                <a:lnTo>
                  <a:pt x="491892" y="70512"/>
                </a:lnTo>
                <a:lnTo>
                  <a:pt x="497929" y="69465"/>
                </a:lnTo>
                <a:lnTo>
                  <a:pt x="512821" y="62221"/>
                </a:lnTo>
                <a:lnTo>
                  <a:pt x="521675" y="53850"/>
                </a:lnTo>
                <a:lnTo>
                  <a:pt x="530610" y="40085"/>
                </a:lnTo>
                <a:lnTo>
                  <a:pt x="520950" y="11430"/>
                </a:lnTo>
                <a:lnTo>
                  <a:pt x="511533" y="8532"/>
                </a:lnTo>
                <a:lnTo>
                  <a:pt x="516684" y="7083"/>
                </a:lnTo>
                <a:lnTo>
                  <a:pt x="528195" y="7647"/>
                </a:lnTo>
                <a:lnTo>
                  <a:pt x="534634" y="10223"/>
                </a:lnTo>
                <a:lnTo>
                  <a:pt x="563370" y="9418"/>
                </a:lnTo>
                <a:lnTo>
                  <a:pt x="571902" y="1771"/>
                </a:lnTo>
                <a:lnTo>
                  <a:pt x="577859" y="0"/>
                </a:lnTo>
                <a:lnTo>
                  <a:pt x="588886" y="3381"/>
                </a:lnTo>
                <a:lnTo>
                  <a:pt x="593152" y="13925"/>
                </a:lnTo>
                <a:lnTo>
                  <a:pt x="601524" y="20365"/>
                </a:lnTo>
                <a:lnTo>
                  <a:pt x="605387" y="31392"/>
                </a:lnTo>
                <a:lnTo>
                  <a:pt x="599994" y="70834"/>
                </a:lnTo>
                <a:lnTo>
                  <a:pt x="594199" y="81941"/>
                </a:lnTo>
                <a:lnTo>
                  <a:pt x="584137" y="87576"/>
                </a:lnTo>
                <a:lnTo>
                  <a:pt x="584620" y="94257"/>
                </a:lnTo>
                <a:lnTo>
                  <a:pt x="597580" y="97557"/>
                </a:lnTo>
                <a:lnTo>
                  <a:pt x="610620" y="95786"/>
                </a:lnTo>
                <a:lnTo>
                  <a:pt x="629535" y="102306"/>
                </a:lnTo>
                <a:lnTo>
                  <a:pt x="644185" y="111160"/>
                </a:lnTo>
                <a:lnTo>
                  <a:pt x="637102" y="122671"/>
                </a:lnTo>
                <a:lnTo>
                  <a:pt x="637021" y="131928"/>
                </a:lnTo>
                <a:lnTo>
                  <a:pt x="655857" y="159456"/>
                </a:lnTo>
                <a:lnTo>
                  <a:pt x="657466" y="171933"/>
                </a:lnTo>
                <a:lnTo>
                  <a:pt x="645312" y="195437"/>
                </a:lnTo>
                <a:lnTo>
                  <a:pt x="630179" y="206786"/>
                </a:lnTo>
                <a:lnTo>
                  <a:pt x="624384" y="218860"/>
                </a:lnTo>
                <a:lnTo>
                  <a:pt x="626557" y="221999"/>
                </a:lnTo>
                <a:lnTo>
                  <a:pt x="627040" y="239466"/>
                </a:lnTo>
                <a:lnTo>
                  <a:pt x="615208" y="258865"/>
                </a:lnTo>
                <a:lnTo>
                  <a:pt x="607963" y="281162"/>
                </a:lnTo>
                <a:lnTo>
                  <a:pt x="605468" y="301848"/>
                </a:lnTo>
                <a:lnTo>
                  <a:pt x="604744" y="323340"/>
                </a:lnTo>
                <a:lnTo>
                  <a:pt x="612632" y="338392"/>
                </a:lnTo>
                <a:lnTo>
                  <a:pt x="616737" y="352559"/>
                </a:lnTo>
                <a:lnTo>
                  <a:pt x="616657" y="363828"/>
                </a:lnTo>
                <a:lnTo>
                  <a:pt x="629294" y="372119"/>
                </a:lnTo>
                <a:lnTo>
                  <a:pt x="636538" y="373728"/>
                </a:lnTo>
                <a:lnTo>
                  <a:pt x="637585" y="379202"/>
                </a:lnTo>
                <a:lnTo>
                  <a:pt x="633882" y="420656"/>
                </a:lnTo>
                <a:lnTo>
                  <a:pt x="634848" y="426612"/>
                </a:lnTo>
                <a:lnTo>
                  <a:pt x="649417" y="428947"/>
                </a:lnTo>
                <a:lnTo>
                  <a:pt x="644105" y="438364"/>
                </a:lnTo>
                <a:lnTo>
                  <a:pt x="647807" y="442389"/>
                </a:lnTo>
                <a:lnTo>
                  <a:pt x="665113" y="448345"/>
                </a:lnTo>
                <a:lnTo>
                  <a:pt x="676865" y="463800"/>
                </a:lnTo>
                <a:lnTo>
                  <a:pt x="698276" y="485855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5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2152108" y="4177183"/>
            <a:ext cx="993524" cy="966317"/>
          </a:xfrm>
          <a:custGeom>
            <a:avLst/>
            <a:gdLst>
              <a:gd name="connsiteX0" fmla="*/ 531897 w 993524"/>
              <a:gd name="connsiteY0" fmla="*/ 966237 h 966317"/>
              <a:gd name="connsiteX1" fmla="*/ 529000 w 993524"/>
              <a:gd name="connsiteY1" fmla="*/ 966318 h 966317"/>
              <a:gd name="connsiteX2" fmla="*/ 513384 w 993524"/>
              <a:gd name="connsiteY2" fmla="*/ 957383 h 966317"/>
              <a:gd name="connsiteX3" fmla="*/ 511774 w 993524"/>
              <a:gd name="connsiteY3" fmla="*/ 953680 h 966317"/>
              <a:gd name="connsiteX4" fmla="*/ 515960 w 993524"/>
              <a:gd name="connsiteY4" fmla="*/ 919310 h 966317"/>
              <a:gd name="connsiteX5" fmla="*/ 512257 w 993524"/>
              <a:gd name="connsiteY5" fmla="*/ 885100 h 966317"/>
              <a:gd name="connsiteX6" fmla="*/ 513465 w 993524"/>
              <a:gd name="connsiteY6" fmla="*/ 876487 h 966317"/>
              <a:gd name="connsiteX7" fmla="*/ 518535 w 993524"/>
              <a:gd name="connsiteY7" fmla="*/ 866506 h 966317"/>
              <a:gd name="connsiteX8" fmla="*/ 541396 w 993524"/>
              <a:gd name="connsiteY8" fmla="*/ 847349 h 966317"/>
              <a:gd name="connsiteX9" fmla="*/ 548077 w 993524"/>
              <a:gd name="connsiteY9" fmla="*/ 834792 h 966317"/>
              <a:gd name="connsiteX10" fmla="*/ 566590 w 993524"/>
              <a:gd name="connsiteY10" fmla="*/ 814186 h 966317"/>
              <a:gd name="connsiteX11" fmla="*/ 554838 w 993524"/>
              <a:gd name="connsiteY11" fmla="*/ 800905 h 966317"/>
              <a:gd name="connsiteX12" fmla="*/ 546225 w 993524"/>
              <a:gd name="connsiteY12" fmla="*/ 795914 h 966317"/>
              <a:gd name="connsiteX13" fmla="*/ 528114 w 993524"/>
              <a:gd name="connsiteY13" fmla="*/ 791085 h 966317"/>
              <a:gd name="connsiteX14" fmla="*/ 509440 w 993524"/>
              <a:gd name="connsiteY14" fmla="*/ 772974 h 966317"/>
              <a:gd name="connsiteX15" fmla="*/ 499700 w 993524"/>
              <a:gd name="connsiteY15" fmla="*/ 759934 h 966317"/>
              <a:gd name="connsiteX16" fmla="*/ 498895 w 993524"/>
              <a:gd name="connsiteY16" fmla="*/ 747135 h 966317"/>
              <a:gd name="connsiteX17" fmla="*/ 495434 w 993524"/>
              <a:gd name="connsiteY17" fmla="*/ 737637 h 966317"/>
              <a:gd name="connsiteX18" fmla="*/ 485534 w 993524"/>
              <a:gd name="connsiteY18" fmla="*/ 721297 h 966317"/>
              <a:gd name="connsiteX19" fmla="*/ 468952 w 993524"/>
              <a:gd name="connsiteY19" fmla="*/ 703267 h 966317"/>
              <a:gd name="connsiteX20" fmla="*/ 463559 w 993524"/>
              <a:gd name="connsiteY20" fmla="*/ 698518 h 966317"/>
              <a:gd name="connsiteX21" fmla="*/ 444321 w 993524"/>
              <a:gd name="connsiteY21" fmla="*/ 688778 h 966317"/>
              <a:gd name="connsiteX22" fmla="*/ 432650 w 993524"/>
              <a:gd name="connsiteY22" fmla="*/ 690468 h 966317"/>
              <a:gd name="connsiteX23" fmla="*/ 417356 w 993524"/>
              <a:gd name="connsiteY23" fmla="*/ 678314 h 966317"/>
              <a:gd name="connsiteX24" fmla="*/ 405121 w 993524"/>
              <a:gd name="connsiteY24" fmla="*/ 665193 h 966317"/>
              <a:gd name="connsiteX25" fmla="*/ 395059 w 993524"/>
              <a:gd name="connsiteY25" fmla="*/ 658915 h 966317"/>
              <a:gd name="connsiteX26" fmla="*/ 393933 w 993524"/>
              <a:gd name="connsiteY26" fmla="*/ 645231 h 966317"/>
              <a:gd name="connsiteX27" fmla="*/ 378639 w 993524"/>
              <a:gd name="connsiteY27" fmla="*/ 627845 h 966317"/>
              <a:gd name="connsiteX28" fmla="*/ 351915 w 993524"/>
              <a:gd name="connsiteY28" fmla="*/ 624142 h 966317"/>
              <a:gd name="connsiteX29" fmla="*/ 344510 w 993524"/>
              <a:gd name="connsiteY29" fmla="*/ 620359 h 966317"/>
              <a:gd name="connsiteX30" fmla="*/ 330585 w 993524"/>
              <a:gd name="connsiteY30" fmla="*/ 606997 h 966317"/>
              <a:gd name="connsiteX31" fmla="*/ 316418 w 993524"/>
              <a:gd name="connsiteY31" fmla="*/ 608044 h 966317"/>
              <a:gd name="connsiteX32" fmla="*/ 298951 w 993524"/>
              <a:gd name="connsiteY32" fmla="*/ 596936 h 966317"/>
              <a:gd name="connsiteX33" fmla="*/ 283577 w 993524"/>
              <a:gd name="connsiteY33" fmla="*/ 567073 h 966317"/>
              <a:gd name="connsiteX34" fmla="*/ 274642 w 993524"/>
              <a:gd name="connsiteY34" fmla="*/ 555079 h 966317"/>
              <a:gd name="connsiteX35" fmla="*/ 254277 w 993524"/>
              <a:gd name="connsiteY35" fmla="*/ 538015 h 966317"/>
              <a:gd name="connsiteX36" fmla="*/ 248643 w 993524"/>
              <a:gd name="connsiteY36" fmla="*/ 538659 h 966317"/>
              <a:gd name="connsiteX37" fmla="*/ 243250 w 993524"/>
              <a:gd name="connsiteY37" fmla="*/ 553067 h 966317"/>
              <a:gd name="connsiteX38" fmla="*/ 222402 w 993524"/>
              <a:gd name="connsiteY38" fmla="*/ 571097 h 966317"/>
              <a:gd name="connsiteX39" fmla="*/ 200910 w 993524"/>
              <a:gd name="connsiteY39" fmla="*/ 572063 h 966317"/>
              <a:gd name="connsiteX40" fmla="*/ 201715 w 993524"/>
              <a:gd name="connsiteY40" fmla="*/ 549042 h 966317"/>
              <a:gd name="connsiteX41" fmla="*/ 204935 w 993524"/>
              <a:gd name="connsiteY41" fmla="*/ 538739 h 966317"/>
              <a:gd name="connsiteX42" fmla="*/ 201796 w 993524"/>
              <a:gd name="connsiteY42" fmla="*/ 530690 h 966317"/>
              <a:gd name="connsiteX43" fmla="*/ 172416 w 993524"/>
              <a:gd name="connsiteY43" fmla="*/ 496158 h 966317"/>
              <a:gd name="connsiteX44" fmla="*/ 153339 w 993524"/>
              <a:gd name="connsiteY44" fmla="*/ 481911 h 966317"/>
              <a:gd name="connsiteX45" fmla="*/ 135792 w 993524"/>
              <a:gd name="connsiteY45" fmla="*/ 465330 h 966317"/>
              <a:gd name="connsiteX46" fmla="*/ 121705 w 993524"/>
              <a:gd name="connsiteY46" fmla="*/ 448345 h 966317"/>
              <a:gd name="connsiteX47" fmla="*/ 100053 w 993524"/>
              <a:gd name="connsiteY47" fmla="*/ 430557 h 966317"/>
              <a:gd name="connsiteX48" fmla="*/ 84759 w 993524"/>
              <a:gd name="connsiteY48" fmla="*/ 429430 h 966317"/>
              <a:gd name="connsiteX49" fmla="*/ 67453 w 993524"/>
              <a:gd name="connsiteY49" fmla="*/ 431120 h 966317"/>
              <a:gd name="connsiteX50" fmla="*/ 58277 w 993524"/>
              <a:gd name="connsiteY50" fmla="*/ 442067 h 966317"/>
              <a:gd name="connsiteX51" fmla="*/ 57794 w 993524"/>
              <a:gd name="connsiteY51" fmla="*/ 449794 h 966317"/>
              <a:gd name="connsiteX52" fmla="*/ 49503 w 993524"/>
              <a:gd name="connsiteY52" fmla="*/ 457602 h 966317"/>
              <a:gd name="connsiteX53" fmla="*/ 40569 w 993524"/>
              <a:gd name="connsiteY53" fmla="*/ 457763 h 966317"/>
              <a:gd name="connsiteX54" fmla="*/ 35900 w 993524"/>
              <a:gd name="connsiteY54" fmla="*/ 453899 h 966317"/>
              <a:gd name="connsiteX55" fmla="*/ 10464 w 993524"/>
              <a:gd name="connsiteY55" fmla="*/ 455026 h 966317"/>
              <a:gd name="connsiteX56" fmla="*/ 5232 w 993524"/>
              <a:gd name="connsiteY56" fmla="*/ 451163 h 966317"/>
              <a:gd name="connsiteX57" fmla="*/ 3944 w 993524"/>
              <a:gd name="connsiteY57" fmla="*/ 443838 h 966317"/>
              <a:gd name="connsiteX58" fmla="*/ 0 w 993524"/>
              <a:gd name="connsiteY58" fmla="*/ 442067 h 966317"/>
              <a:gd name="connsiteX59" fmla="*/ 6842 w 993524"/>
              <a:gd name="connsiteY59" fmla="*/ 440296 h 966317"/>
              <a:gd name="connsiteX60" fmla="*/ 15213 w 993524"/>
              <a:gd name="connsiteY60" fmla="*/ 434501 h 966317"/>
              <a:gd name="connsiteX61" fmla="*/ 35497 w 993524"/>
              <a:gd name="connsiteY61" fmla="*/ 412204 h 966317"/>
              <a:gd name="connsiteX62" fmla="*/ 36383 w 993524"/>
              <a:gd name="connsiteY62" fmla="*/ 397394 h 966317"/>
              <a:gd name="connsiteX63" fmla="*/ 41212 w 993524"/>
              <a:gd name="connsiteY63" fmla="*/ 387332 h 966317"/>
              <a:gd name="connsiteX64" fmla="*/ 47813 w 993524"/>
              <a:gd name="connsiteY64" fmla="*/ 383710 h 966317"/>
              <a:gd name="connsiteX65" fmla="*/ 58196 w 993524"/>
              <a:gd name="connsiteY65" fmla="*/ 383146 h 966317"/>
              <a:gd name="connsiteX66" fmla="*/ 63348 w 993524"/>
              <a:gd name="connsiteY66" fmla="*/ 381053 h 966317"/>
              <a:gd name="connsiteX67" fmla="*/ 70753 w 993524"/>
              <a:gd name="connsiteY67" fmla="*/ 373004 h 966317"/>
              <a:gd name="connsiteX68" fmla="*/ 114622 w 993524"/>
              <a:gd name="connsiteY68" fmla="*/ 320845 h 966317"/>
              <a:gd name="connsiteX69" fmla="*/ 119693 w 993524"/>
              <a:gd name="connsiteY69" fmla="*/ 309415 h 966317"/>
              <a:gd name="connsiteX70" fmla="*/ 121061 w 993524"/>
              <a:gd name="connsiteY70" fmla="*/ 300480 h 966317"/>
              <a:gd name="connsiteX71" fmla="*/ 127662 w 993524"/>
              <a:gd name="connsiteY71" fmla="*/ 291867 h 966317"/>
              <a:gd name="connsiteX72" fmla="*/ 137321 w 993524"/>
              <a:gd name="connsiteY72" fmla="*/ 285025 h 966317"/>
              <a:gd name="connsiteX73" fmla="*/ 148348 w 993524"/>
              <a:gd name="connsiteY73" fmla="*/ 281725 h 966317"/>
              <a:gd name="connsiteX74" fmla="*/ 164125 w 993524"/>
              <a:gd name="connsiteY74" fmla="*/ 247757 h 966317"/>
              <a:gd name="connsiteX75" fmla="*/ 164930 w 993524"/>
              <a:gd name="connsiteY75" fmla="*/ 242847 h 966317"/>
              <a:gd name="connsiteX76" fmla="*/ 167425 w 993524"/>
              <a:gd name="connsiteY76" fmla="*/ 239869 h 966317"/>
              <a:gd name="connsiteX77" fmla="*/ 180626 w 993524"/>
              <a:gd name="connsiteY77" fmla="*/ 232947 h 966317"/>
              <a:gd name="connsiteX78" fmla="*/ 193747 w 993524"/>
              <a:gd name="connsiteY78" fmla="*/ 218458 h 966317"/>
              <a:gd name="connsiteX79" fmla="*/ 200588 w 993524"/>
              <a:gd name="connsiteY79" fmla="*/ 209201 h 966317"/>
              <a:gd name="connsiteX80" fmla="*/ 204694 w 993524"/>
              <a:gd name="connsiteY80" fmla="*/ 198817 h 966317"/>
              <a:gd name="connsiteX81" fmla="*/ 215480 w 993524"/>
              <a:gd name="connsiteY81" fmla="*/ 181914 h 966317"/>
              <a:gd name="connsiteX82" fmla="*/ 222965 w 993524"/>
              <a:gd name="connsiteY82" fmla="*/ 179580 h 966317"/>
              <a:gd name="connsiteX83" fmla="*/ 235603 w 993524"/>
              <a:gd name="connsiteY83" fmla="*/ 181029 h 966317"/>
              <a:gd name="connsiteX84" fmla="*/ 240030 w 993524"/>
              <a:gd name="connsiteY84" fmla="*/ 187387 h 966317"/>
              <a:gd name="connsiteX85" fmla="*/ 243813 w 993524"/>
              <a:gd name="connsiteY85" fmla="*/ 177085 h 966317"/>
              <a:gd name="connsiteX86" fmla="*/ 242123 w 993524"/>
              <a:gd name="connsiteY86" fmla="*/ 172416 h 966317"/>
              <a:gd name="connsiteX87" fmla="*/ 231256 w 993524"/>
              <a:gd name="connsiteY87" fmla="*/ 165815 h 966317"/>
              <a:gd name="connsiteX88" fmla="*/ 230854 w 993524"/>
              <a:gd name="connsiteY88" fmla="*/ 162918 h 966317"/>
              <a:gd name="connsiteX89" fmla="*/ 233671 w 993524"/>
              <a:gd name="connsiteY89" fmla="*/ 160261 h 966317"/>
              <a:gd name="connsiteX90" fmla="*/ 242364 w 993524"/>
              <a:gd name="connsiteY90" fmla="*/ 157202 h 966317"/>
              <a:gd name="connsiteX91" fmla="*/ 248965 w 993524"/>
              <a:gd name="connsiteY91" fmla="*/ 149475 h 966317"/>
              <a:gd name="connsiteX92" fmla="*/ 271422 w 993524"/>
              <a:gd name="connsiteY92" fmla="*/ 141829 h 966317"/>
              <a:gd name="connsiteX93" fmla="*/ 279874 w 993524"/>
              <a:gd name="connsiteY93" fmla="*/ 133216 h 966317"/>
              <a:gd name="connsiteX94" fmla="*/ 280679 w 993524"/>
              <a:gd name="connsiteY94" fmla="*/ 125810 h 966317"/>
              <a:gd name="connsiteX95" fmla="*/ 287279 w 993524"/>
              <a:gd name="connsiteY95" fmla="*/ 118485 h 966317"/>
              <a:gd name="connsiteX96" fmla="*/ 305068 w 993524"/>
              <a:gd name="connsiteY96" fmla="*/ 109229 h 966317"/>
              <a:gd name="connsiteX97" fmla="*/ 324950 w 993524"/>
              <a:gd name="connsiteY97" fmla="*/ 106009 h 966317"/>
              <a:gd name="connsiteX98" fmla="*/ 339197 w 993524"/>
              <a:gd name="connsiteY98" fmla="*/ 91440 h 966317"/>
              <a:gd name="connsiteX99" fmla="*/ 340405 w 993524"/>
              <a:gd name="connsiteY99" fmla="*/ 82908 h 966317"/>
              <a:gd name="connsiteX100" fmla="*/ 351030 w 993524"/>
              <a:gd name="connsiteY100" fmla="*/ 63911 h 966317"/>
              <a:gd name="connsiteX101" fmla="*/ 353686 w 993524"/>
              <a:gd name="connsiteY101" fmla="*/ 63589 h 966317"/>
              <a:gd name="connsiteX102" fmla="*/ 354088 w 993524"/>
              <a:gd name="connsiteY102" fmla="*/ 66487 h 966317"/>
              <a:gd name="connsiteX103" fmla="*/ 356423 w 993524"/>
              <a:gd name="connsiteY103" fmla="*/ 68097 h 966317"/>
              <a:gd name="connsiteX104" fmla="*/ 367128 w 993524"/>
              <a:gd name="connsiteY104" fmla="*/ 66728 h 966317"/>
              <a:gd name="connsiteX105" fmla="*/ 386769 w 993524"/>
              <a:gd name="connsiteY105" fmla="*/ 57633 h 966317"/>
              <a:gd name="connsiteX106" fmla="*/ 408341 w 993524"/>
              <a:gd name="connsiteY106" fmla="*/ 52883 h 966317"/>
              <a:gd name="connsiteX107" fmla="*/ 418080 w 993524"/>
              <a:gd name="connsiteY107" fmla="*/ 48296 h 966317"/>
              <a:gd name="connsiteX108" fmla="*/ 434984 w 993524"/>
              <a:gd name="connsiteY108" fmla="*/ 29380 h 966317"/>
              <a:gd name="connsiteX109" fmla="*/ 439009 w 993524"/>
              <a:gd name="connsiteY109" fmla="*/ 29460 h 966317"/>
              <a:gd name="connsiteX110" fmla="*/ 444402 w 993524"/>
              <a:gd name="connsiteY110" fmla="*/ 26321 h 966317"/>
              <a:gd name="connsiteX111" fmla="*/ 452531 w 993524"/>
              <a:gd name="connsiteY111" fmla="*/ 15455 h 966317"/>
              <a:gd name="connsiteX112" fmla="*/ 471125 w 993524"/>
              <a:gd name="connsiteY112" fmla="*/ 9579 h 966317"/>
              <a:gd name="connsiteX113" fmla="*/ 473540 w 993524"/>
              <a:gd name="connsiteY113" fmla="*/ 12637 h 966317"/>
              <a:gd name="connsiteX114" fmla="*/ 473540 w 993524"/>
              <a:gd name="connsiteY114" fmla="*/ 12637 h 966317"/>
              <a:gd name="connsiteX115" fmla="*/ 501874 w 993524"/>
              <a:gd name="connsiteY115" fmla="*/ 15776 h 966317"/>
              <a:gd name="connsiteX116" fmla="*/ 528114 w 993524"/>
              <a:gd name="connsiteY116" fmla="*/ 6520 h 966317"/>
              <a:gd name="connsiteX117" fmla="*/ 532622 w 993524"/>
              <a:gd name="connsiteY117" fmla="*/ 0 h 966317"/>
              <a:gd name="connsiteX118" fmla="*/ 543488 w 993524"/>
              <a:gd name="connsiteY118" fmla="*/ 4668 h 966317"/>
              <a:gd name="connsiteX119" fmla="*/ 542281 w 993524"/>
              <a:gd name="connsiteY119" fmla="*/ 12074 h 966317"/>
              <a:gd name="connsiteX120" fmla="*/ 567073 w 993524"/>
              <a:gd name="connsiteY120" fmla="*/ 11832 h 966317"/>
              <a:gd name="connsiteX121" fmla="*/ 580193 w 993524"/>
              <a:gd name="connsiteY121" fmla="*/ 19801 h 966317"/>
              <a:gd name="connsiteX122" fmla="*/ 600799 w 993524"/>
              <a:gd name="connsiteY122" fmla="*/ 16823 h 966317"/>
              <a:gd name="connsiteX123" fmla="*/ 616254 w 993524"/>
              <a:gd name="connsiteY123" fmla="*/ 26080 h 966317"/>
              <a:gd name="connsiteX124" fmla="*/ 637021 w 993524"/>
              <a:gd name="connsiteY124" fmla="*/ 22779 h 966317"/>
              <a:gd name="connsiteX125" fmla="*/ 649417 w 993524"/>
              <a:gd name="connsiteY125" fmla="*/ 24228 h 966317"/>
              <a:gd name="connsiteX126" fmla="*/ 671955 w 993524"/>
              <a:gd name="connsiteY126" fmla="*/ 22940 h 966317"/>
              <a:gd name="connsiteX127" fmla="*/ 690147 w 993524"/>
              <a:gd name="connsiteY127" fmla="*/ 30346 h 966317"/>
              <a:gd name="connsiteX128" fmla="*/ 710109 w 993524"/>
              <a:gd name="connsiteY128" fmla="*/ 41615 h 966317"/>
              <a:gd name="connsiteX129" fmla="*/ 718158 w 993524"/>
              <a:gd name="connsiteY129" fmla="*/ 61255 h 966317"/>
              <a:gd name="connsiteX130" fmla="*/ 730957 w 993524"/>
              <a:gd name="connsiteY130" fmla="*/ 62784 h 966317"/>
              <a:gd name="connsiteX131" fmla="*/ 731681 w 993524"/>
              <a:gd name="connsiteY131" fmla="*/ 58920 h 966317"/>
              <a:gd name="connsiteX132" fmla="*/ 746250 w 993524"/>
              <a:gd name="connsiteY132" fmla="*/ 56103 h 966317"/>
              <a:gd name="connsiteX133" fmla="*/ 791004 w 993524"/>
              <a:gd name="connsiteY133" fmla="*/ 84598 h 966317"/>
              <a:gd name="connsiteX134" fmla="*/ 802032 w 993524"/>
              <a:gd name="connsiteY134" fmla="*/ 97074 h 966317"/>
              <a:gd name="connsiteX135" fmla="*/ 807747 w 993524"/>
              <a:gd name="connsiteY135" fmla="*/ 96833 h 966317"/>
              <a:gd name="connsiteX136" fmla="*/ 820304 w 993524"/>
              <a:gd name="connsiteY136" fmla="*/ 104721 h 966317"/>
              <a:gd name="connsiteX137" fmla="*/ 844693 w 993524"/>
              <a:gd name="connsiteY137" fmla="*/ 132813 h 966317"/>
              <a:gd name="connsiteX138" fmla="*/ 857894 w 993524"/>
              <a:gd name="connsiteY138" fmla="*/ 150602 h 966317"/>
              <a:gd name="connsiteX139" fmla="*/ 861758 w 993524"/>
              <a:gd name="connsiteY139" fmla="*/ 162515 h 966317"/>
              <a:gd name="connsiteX140" fmla="*/ 879225 w 993524"/>
              <a:gd name="connsiteY140" fmla="*/ 183926 h 966317"/>
              <a:gd name="connsiteX141" fmla="*/ 888642 w 993524"/>
              <a:gd name="connsiteY141" fmla="*/ 188353 h 966317"/>
              <a:gd name="connsiteX142" fmla="*/ 942492 w 993524"/>
              <a:gd name="connsiteY142" fmla="*/ 196885 h 966317"/>
              <a:gd name="connsiteX143" fmla="*/ 959476 w 993524"/>
              <a:gd name="connsiteY143" fmla="*/ 193666 h 966317"/>
              <a:gd name="connsiteX144" fmla="*/ 986441 w 993524"/>
              <a:gd name="connsiteY144" fmla="*/ 196403 h 966317"/>
              <a:gd name="connsiteX145" fmla="*/ 993524 w 993524"/>
              <a:gd name="connsiteY145" fmla="*/ 215238 h 966317"/>
              <a:gd name="connsiteX146" fmla="*/ 976782 w 993524"/>
              <a:gd name="connsiteY146" fmla="*/ 227956 h 966317"/>
              <a:gd name="connsiteX147" fmla="*/ 966559 w 993524"/>
              <a:gd name="connsiteY147" fmla="*/ 231256 h 966317"/>
              <a:gd name="connsiteX148" fmla="*/ 960683 w 993524"/>
              <a:gd name="connsiteY148" fmla="*/ 246228 h 966317"/>
              <a:gd name="connsiteX149" fmla="*/ 962454 w 993524"/>
              <a:gd name="connsiteY149" fmla="*/ 263856 h 966317"/>
              <a:gd name="connsiteX150" fmla="*/ 959396 w 993524"/>
              <a:gd name="connsiteY150" fmla="*/ 276413 h 966317"/>
              <a:gd name="connsiteX151" fmla="*/ 955210 w 993524"/>
              <a:gd name="connsiteY151" fmla="*/ 286877 h 966317"/>
              <a:gd name="connsiteX152" fmla="*/ 945712 w 993524"/>
              <a:gd name="connsiteY152" fmla="*/ 288487 h 966317"/>
              <a:gd name="connsiteX153" fmla="*/ 935328 w 993524"/>
              <a:gd name="connsiteY153" fmla="*/ 302090 h 966317"/>
              <a:gd name="connsiteX154" fmla="*/ 935087 w 993524"/>
              <a:gd name="connsiteY154" fmla="*/ 313440 h 966317"/>
              <a:gd name="connsiteX155" fmla="*/ 949575 w 993524"/>
              <a:gd name="connsiteY155" fmla="*/ 322857 h 966317"/>
              <a:gd name="connsiteX156" fmla="*/ 951749 w 993524"/>
              <a:gd name="connsiteY156" fmla="*/ 321247 h 966317"/>
              <a:gd name="connsiteX157" fmla="*/ 949495 w 993524"/>
              <a:gd name="connsiteY157" fmla="*/ 313440 h 966317"/>
              <a:gd name="connsiteX158" fmla="*/ 949575 w 993524"/>
              <a:gd name="connsiteY158" fmla="*/ 305712 h 966317"/>
              <a:gd name="connsiteX159" fmla="*/ 961569 w 993524"/>
              <a:gd name="connsiteY159" fmla="*/ 299112 h 966317"/>
              <a:gd name="connsiteX160" fmla="*/ 974287 w 993524"/>
              <a:gd name="connsiteY160" fmla="*/ 304263 h 966317"/>
              <a:gd name="connsiteX161" fmla="*/ 980163 w 993524"/>
              <a:gd name="connsiteY161" fmla="*/ 311588 h 966317"/>
              <a:gd name="connsiteX162" fmla="*/ 989580 w 993524"/>
              <a:gd name="connsiteY162" fmla="*/ 318430 h 966317"/>
              <a:gd name="connsiteX163" fmla="*/ 993202 w 993524"/>
              <a:gd name="connsiteY163" fmla="*/ 318188 h 966317"/>
              <a:gd name="connsiteX164" fmla="*/ 993202 w 993524"/>
              <a:gd name="connsiteY164" fmla="*/ 318188 h 966317"/>
              <a:gd name="connsiteX165" fmla="*/ 981933 w 993524"/>
              <a:gd name="connsiteY165" fmla="*/ 332114 h 966317"/>
              <a:gd name="connsiteX166" fmla="*/ 950541 w 993524"/>
              <a:gd name="connsiteY166" fmla="*/ 388781 h 966317"/>
              <a:gd name="connsiteX167" fmla="*/ 916654 w 993524"/>
              <a:gd name="connsiteY167" fmla="*/ 482153 h 966317"/>
              <a:gd name="connsiteX168" fmla="*/ 865943 w 993524"/>
              <a:gd name="connsiteY168" fmla="*/ 566509 h 966317"/>
              <a:gd name="connsiteX169" fmla="*/ 822155 w 993524"/>
              <a:gd name="connsiteY169" fmla="*/ 620118 h 966317"/>
              <a:gd name="connsiteX170" fmla="*/ 769754 w 993524"/>
              <a:gd name="connsiteY170" fmla="*/ 668092 h 966317"/>
              <a:gd name="connsiteX171" fmla="*/ 720734 w 993524"/>
              <a:gd name="connsiteY171" fmla="*/ 697713 h 966317"/>
              <a:gd name="connsiteX172" fmla="*/ 695781 w 993524"/>
              <a:gd name="connsiteY172" fmla="*/ 732405 h 966317"/>
              <a:gd name="connsiteX173" fmla="*/ 694332 w 993524"/>
              <a:gd name="connsiteY173" fmla="*/ 728944 h 966317"/>
              <a:gd name="connsiteX174" fmla="*/ 699564 w 993524"/>
              <a:gd name="connsiteY174" fmla="*/ 716226 h 966317"/>
              <a:gd name="connsiteX175" fmla="*/ 702301 w 993524"/>
              <a:gd name="connsiteY175" fmla="*/ 698679 h 966317"/>
              <a:gd name="connsiteX176" fmla="*/ 692803 w 993524"/>
              <a:gd name="connsiteY176" fmla="*/ 684914 h 966317"/>
              <a:gd name="connsiteX177" fmla="*/ 693608 w 993524"/>
              <a:gd name="connsiteY177" fmla="*/ 681534 h 966317"/>
              <a:gd name="connsiteX178" fmla="*/ 701094 w 993524"/>
              <a:gd name="connsiteY178" fmla="*/ 680166 h 966317"/>
              <a:gd name="connsiteX179" fmla="*/ 709223 w 993524"/>
              <a:gd name="connsiteY179" fmla="*/ 683385 h 966317"/>
              <a:gd name="connsiteX180" fmla="*/ 713731 w 993524"/>
              <a:gd name="connsiteY180" fmla="*/ 688054 h 966317"/>
              <a:gd name="connsiteX181" fmla="*/ 721941 w 993524"/>
              <a:gd name="connsiteY181" fmla="*/ 688375 h 966317"/>
              <a:gd name="connsiteX182" fmla="*/ 742708 w 993524"/>
              <a:gd name="connsiteY182" fmla="*/ 677026 h 966317"/>
              <a:gd name="connsiteX183" fmla="*/ 749309 w 993524"/>
              <a:gd name="connsiteY183" fmla="*/ 671553 h 966317"/>
              <a:gd name="connsiteX184" fmla="*/ 772249 w 993524"/>
              <a:gd name="connsiteY184" fmla="*/ 641690 h 966317"/>
              <a:gd name="connsiteX185" fmla="*/ 778286 w 993524"/>
              <a:gd name="connsiteY185" fmla="*/ 636136 h 966317"/>
              <a:gd name="connsiteX186" fmla="*/ 781908 w 993524"/>
              <a:gd name="connsiteY186" fmla="*/ 637665 h 966317"/>
              <a:gd name="connsiteX187" fmla="*/ 790119 w 993524"/>
              <a:gd name="connsiteY187" fmla="*/ 636136 h 966317"/>
              <a:gd name="connsiteX188" fmla="*/ 798571 w 993524"/>
              <a:gd name="connsiteY188" fmla="*/ 629374 h 966317"/>
              <a:gd name="connsiteX189" fmla="*/ 806056 w 993524"/>
              <a:gd name="connsiteY189" fmla="*/ 619152 h 966317"/>
              <a:gd name="connsiteX190" fmla="*/ 809035 w 993524"/>
              <a:gd name="connsiteY190" fmla="*/ 607239 h 966317"/>
              <a:gd name="connsiteX191" fmla="*/ 810484 w 993524"/>
              <a:gd name="connsiteY191" fmla="*/ 599753 h 966317"/>
              <a:gd name="connsiteX192" fmla="*/ 808632 w 993524"/>
              <a:gd name="connsiteY192" fmla="*/ 582849 h 966317"/>
              <a:gd name="connsiteX193" fmla="*/ 810242 w 993524"/>
              <a:gd name="connsiteY193" fmla="*/ 571822 h 966317"/>
              <a:gd name="connsiteX194" fmla="*/ 822880 w 993524"/>
              <a:gd name="connsiteY194" fmla="*/ 571258 h 966317"/>
              <a:gd name="connsiteX195" fmla="*/ 828836 w 993524"/>
              <a:gd name="connsiteY195" fmla="*/ 573673 h 966317"/>
              <a:gd name="connsiteX196" fmla="*/ 831009 w 993524"/>
              <a:gd name="connsiteY196" fmla="*/ 580354 h 966317"/>
              <a:gd name="connsiteX197" fmla="*/ 833826 w 993524"/>
              <a:gd name="connsiteY197" fmla="*/ 578261 h 966317"/>
              <a:gd name="connsiteX198" fmla="*/ 831492 w 993524"/>
              <a:gd name="connsiteY198" fmla="*/ 566992 h 966317"/>
              <a:gd name="connsiteX199" fmla="*/ 835597 w 993524"/>
              <a:gd name="connsiteY199" fmla="*/ 550330 h 966317"/>
              <a:gd name="connsiteX200" fmla="*/ 839461 w 993524"/>
              <a:gd name="connsiteY200" fmla="*/ 545742 h 966317"/>
              <a:gd name="connsiteX201" fmla="*/ 861516 w 993524"/>
              <a:gd name="connsiteY201" fmla="*/ 532944 h 966317"/>
              <a:gd name="connsiteX202" fmla="*/ 867392 w 993524"/>
              <a:gd name="connsiteY202" fmla="*/ 524250 h 966317"/>
              <a:gd name="connsiteX203" fmla="*/ 871175 w 993524"/>
              <a:gd name="connsiteY203" fmla="*/ 502115 h 966317"/>
              <a:gd name="connsiteX204" fmla="*/ 869485 w 993524"/>
              <a:gd name="connsiteY204" fmla="*/ 483762 h 966317"/>
              <a:gd name="connsiteX205" fmla="*/ 873992 w 993524"/>
              <a:gd name="connsiteY205" fmla="*/ 478289 h 966317"/>
              <a:gd name="connsiteX206" fmla="*/ 878017 w 993524"/>
              <a:gd name="connsiteY206" fmla="*/ 484728 h 966317"/>
              <a:gd name="connsiteX207" fmla="*/ 880995 w 993524"/>
              <a:gd name="connsiteY207" fmla="*/ 484970 h 966317"/>
              <a:gd name="connsiteX208" fmla="*/ 884457 w 993524"/>
              <a:gd name="connsiteY208" fmla="*/ 481589 h 966317"/>
              <a:gd name="connsiteX209" fmla="*/ 888240 w 993524"/>
              <a:gd name="connsiteY209" fmla="*/ 456798 h 966317"/>
              <a:gd name="connsiteX210" fmla="*/ 887435 w 993524"/>
              <a:gd name="connsiteY210" fmla="*/ 453256 h 966317"/>
              <a:gd name="connsiteX211" fmla="*/ 879788 w 993524"/>
              <a:gd name="connsiteY211" fmla="*/ 443435 h 966317"/>
              <a:gd name="connsiteX212" fmla="*/ 874395 w 993524"/>
              <a:gd name="connsiteY212" fmla="*/ 443194 h 966317"/>
              <a:gd name="connsiteX213" fmla="*/ 872302 w 993524"/>
              <a:gd name="connsiteY213" fmla="*/ 448748 h 966317"/>
              <a:gd name="connsiteX214" fmla="*/ 873671 w 993524"/>
              <a:gd name="connsiteY214" fmla="*/ 451887 h 966317"/>
              <a:gd name="connsiteX215" fmla="*/ 872544 w 993524"/>
              <a:gd name="connsiteY215" fmla="*/ 456475 h 966317"/>
              <a:gd name="connsiteX216" fmla="*/ 869726 w 993524"/>
              <a:gd name="connsiteY216" fmla="*/ 458085 h 966317"/>
              <a:gd name="connsiteX217" fmla="*/ 857572 w 993524"/>
              <a:gd name="connsiteY217" fmla="*/ 457924 h 966317"/>
              <a:gd name="connsiteX218" fmla="*/ 841393 w 993524"/>
              <a:gd name="connsiteY218" fmla="*/ 461144 h 966317"/>
              <a:gd name="connsiteX219" fmla="*/ 838656 w 993524"/>
              <a:gd name="connsiteY219" fmla="*/ 474103 h 966317"/>
              <a:gd name="connsiteX220" fmla="*/ 834390 w 993524"/>
              <a:gd name="connsiteY220" fmla="*/ 474506 h 966317"/>
              <a:gd name="connsiteX221" fmla="*/ 827870 w 993524"/>
              <a:gd name="connsiteY221" fmla="*/ 470964 h 966317"/>
              <a:gd name="connsiteX222" fmla="*/ 828675 w 993524"/>
              <a:gd name="connsiteY222" fmla="*/ 457200 h 966317"/>
              <a:gd name="connsiteX223" fmla="*/ 822075 w 993524"/>
              <a:gd name="connsiteY223" fmla="*/ 450036 h 966317"/>
              <a:gd name="connsiteX224" fmla="*/ 813703 w 993524"/>
              <a:gd name="connsiteY224" fmla="*/ 452692 h 966317"/>
              <a:gd name="connsiteX225" fmla="*/ 808874 w 993524"/>
              <a:gd name="connsiteY225" fmla="*/ 448828 h 966317"/>
              <a:gd name="connsiteX226" fmla="*/ 802998 w 993524"/>
              <a:gd name="connsiteY226" fmla="*/ 438687 h 966317"/>
              <a:gd name="connsiteX227" fmla="*/ 799778 w 993524"/>
              <a:gd name="connsiteY227" fmla="*/ 427015 h 966317"/>
              <a:gd name="connsiteX228" fmla="*/ 800744 w 993524"/>
              <a:gd name="connsiteY228" fmla="*/ 422427 h 966317"/>
              <a:gd name="connsiteX229" fmla="*/ 795592 w 993524"/>
              <a:gd name="connsiteY229" fmla="*/ 416873 h 966317"/>
              <a:gd name="connsiteX230" fmla="*/ 790682 w 993524"/>
              <a:gd name="connsiteY230" fmla="*/ 438687 h 966317"/>
              <a:gd name="connsiteX231" fmla="*/ 794224 w 993524"/>
              <a:gd name="connsiteY231" fmla="*/ 456798 h 966317"/>
              <a:gd name="connsiteX232" fmla="*/ 804285 w 993524"/>
              <a:gd name="connsiteY232" fmla="*/ 473781 h 966317"/>
              <a:gd name="connsiteX233" fmla="*/ 799698 w 993524"/>
              <a:gd name="connsiteY233" fmla="*/ 480301 h 966317"/>
              <a:gd name="connsiteX234" fmla="*/ 793741 w 993524"/>
              <a:gd name="connsiteY234" fmla="*/ 500746 h 966317"/>
              <a:gd name="connsiteX235" fmla="*/ 796800 w 993524"/>
              <a:gd name="connsiteY235" fmla="*/ 525136 h 966317"/>
              <a:gd name="connsiteX236" fmla="*/ 795351 w 993524"/>
              <a:gd name="connsiteY236" fmla="*/ 531334 h 966317"/>
              <a:gd name="connsiteX237" fmla="*/ 791487 w 993524"/>
              <a:gd name="connsiteY237" fmla="*/ 528355 h 966317"/>
              <a:gd name="connsiteX238" fmla="*/ 793580 w 993524"/>
              <a:gd name="connsiteY238" fmla="*/ 526424 h 966317"/>
              <a:gd name="connsiteX239" fmla="*/ 793339 w 993524"/>
              <a:gd name="connsiteY239" fmla="*/ 520709 h 966317"/>
              <a:gd name="connsiteX240" fmla="*/ 789555 w 993524"/>
              <a:gd name="connsiteY240" fmla="*/ 510406 h 966317"/>
              <a:gd name="connsiteX241" fmla="*/ 785933 w 993524"/>
              <a:gd name="connsiteY241" fmla="*/ 507266 h 966317"/>
              <a:gd name="connsiteX242" fmla="*/ 781667 w 993524"/>
              <a:gd name="connsiteY242" fmla="*/ 512579 h 966317"/>
              <a:gd name="connsiteX243" fmla="*/ 781426 w 993524"/>
              <a:gd name="connsiteY243" fmla="*/ 523607 h 966317"/>
              <a:gd name="connsiteX244" fmla="*/ 770076 w 993524"/>
              <a:gd name="connsiteY244" fmla="*/ 549927 h 966317"/>
              <a:gd name="connsiteX245" fmla="*/ 769674 w 993524"/>
              <a:gd name="connsiteY245" fmla="*/ 565141 h 966317"/>
              <a:gd name="connsiteX246" fmla="*/ 771444 w 993524"/>
              <a:gd name="connsiteY246" fmla="*/ 569327 h 966317"/>
              <a:gd name="connsiteX247" fmla="*/ 765649 w 993524"/>
              <a:gd name="connsiteY247" fmla="*/ 574961 h 966317"/>
              <a:gd name="connsiteX248" fmla="*/ 752690 w 993524"/>
              <a:gd name="connsiteY248" fmla="*/ 580112 h 966317"/>
              <a:gd name="connsiteX249" fmla="*/ 747780 w 993524"/>
              <a:gd name="connsiteY249" fmla="*/ 592830 h 966317"/>
              <a:gd name="connsiteX250" fmla="*/ 714858 w 993524"/>
              <a:gd name="connsiteY250" fmla="*/ 605468 h 966317"/>
              <a:gd name="connsiteX251" fmla="*/ 709062 w 993524"/>
              <a:gd name="connsiteY251" fmla="*/ 609734 h 966317"/>
              <a:gd name="connsiteX252" fmla="*/ 704796 w 993524"/>
              <a:gd name="connsiteY252" fmla="*/ 622532 h 966317"/>
              <a:gd name="connsiteX253" fmla="*/ 703991 w 993524"/>
              <a:gd name="connsiteY253" fmla="*/ 640804 h 966317"/>
              <a:gd name="connsiteX254" fmla="*/ 696184 w 993524"/>
              <a:gd name="connsiteY254" fmla="*/ 659076 h 966317"/>
              <a:gd name="connsiteX255" fmla="*/ 677187 w 993524"/>
              <a:gd name="connsiteY255" fmla="*/ 669540 h 966317"/>
              <a:gd name="connsiteX256" fmla="*/ 676302 w 993524"/>
              <a:gd name="connsiteY256" fmla="*/ 683707 h 966317"/>
              <a:gd name="connsiteX257" fmla="*/ 680165 w 993524"/>
              <a:gd name="connsiteY257" fmla="*/ 690388 h 966317"/>
              <a:gd name="connsiteX258" fmla="*/ 682178 w 993524"/>
              <a:gd name="connsiteY258" fmla="*/ 698598 h 966317"/>
              <a:gd name="connsiteX259" fmla="*/ 674531 w 993524"/>
              <a:gd name="connsiteY259" fmla="*/ 703106 h 966317"/>
              <a:gd name="connsiteX260" fmla="*/ 672519 w 993524"/>
              <a:gd name="connsiteY260" fmla="*/ 715260 h 966317"/>
              <a:gd name="connsiteX261" fmla="*/ 675980 w 993524"/>
              <a:gd name="connsiteY261" fmla="*/ 720090 h 966317"/>
              <a:gd name="connsiteX262" fmla="*/ 681453 w 993524"/>
              <a:gd name="connsiteY262" fmla="*/ 718963 h 966317"/>
              <a:gd name="connsiteX263" fmla="*/ 691917 w 993524"/>
              <a:gd name="connsiteY263" fmla="*/ 724034 h 966317"/>
              <a:gd name="connsiteX264" fmla="*/ 693125 w 993524"/>
              <a:gd name="connsiteY264" fmla="*/ 731359 h 966317"/>
              <a:gd name="connsiteX265" fmla="*/ 675980 w 993524"/>
              <a:gd name="connsiteY265" fmla="*/ 744640 h 966317"/>
              <a:gd name="connsiteX266" fmla="*/ 657306 w 993524"/>
              <a:gd name="connsiteY266" fmla="*/ 781023 h 966317"/>
              <a:gd name="connsiteX267" fmla="*/ 641770 w 993524"/>
              <a:gd name="connsiteY267" fmla="*/ 836402 h 966317"/>
              <a:gd name="connsiteX268" fmla="*/ 625591 w 993524"/>
              <a:gd name="connsiteY268" fmla="*/ 872543 h 966317"/>
              <a:gd name="connsiteX269" fmla="*/ 612069 w 993524"/>
              <a:gd name="connsiteY269" fmla="*/ 892828 h 966317"/>
              <a:gd name="connsiteX270" fmla="*/ 549364 w 993524"/>
              <a:gd name="connsiteY270" fmla="*/ 953439 h 96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</a:cxnLst>
            <a:rect l="l" t="t" r="r" b="b"/>
            <a:pathLst>
              <a:path w="993524" h="966317">
                <a:moveTo>
                  <a:pt x="531897" y="966237"/>
                </a:moveTo>
                <a:lnTo>
                  <a:pt x="529000" y="966318"/>
                </a:lnTo>
                <a:lnTo>
                  <a:pt x="513384" y="957383"/>
                </a:lnTo>
                <a:lnTo>
                  <a:pt x="511774" y="953680"/>
                </a:lnTo>
                <a:lnTo>
                  <a:pt x="515960" y="919310"/>
                </a:lnTo>
                <a:lnTo>
                  <a:pt x="512257" y="885100"/>
                </a:lnTo>
                <a:lnTo>
                  <a:pt x="513465" y="876487"/>
                </a:lnTo>
                <a:lnTo>
                  <a:pt x="518535" y="866506"/>
                </a:lnTo>
                <a:lnTo>
                  <a:pt x="541396" y="847349"/>
                </a:lnTo>
                <a:lnTo>
                  <a:pt x="548077" y="834792"/>
                </a:lnTo>
                <a:lnTo>
                  <a:pt x="566590" y="814186"/>
                </a:lnTo>
                <a:lnTo>
                  <a:pt x="554838" y="800905"/>
                </a:lnTo>
                <a:lnTo>
                  <a:pt x="546225" y="795914"/>
                </a:lnTo>
                <a:lnTo>
                  <a:pt x="528114" y="791085"/>
                </a:lnTo>
                <a:lnTo>
                  <a:pt x="509440" y="772974"/>
                </a:lnTo>
                <a:lnTo>
                  <a:pt x="499700" y="759934"/>
                </a:lnTo>
                <a:lnTo>
                  <a:pt x="498895" y="747135"/>
                </a:lnTo>
                <a:lnTo>
                  <a:pt x="495434" y="737637"/>
                </a:lnTo>
                <a:lnTo>
                  <a:pt x="485534" y="721297"/>
                </a:lnTo>
                <a:lnTo>
                  <a:pt x="468952" y="703267"/>
                </a:lnTo>
                <a:lnTo>
                  <a:pt x="463559" y="698518"/>
                </a:lnTo>
                <a:lnTo>
                  <a:pt x="444321" y="688778"/>
                </a:lnTo>
                <a:lnTo>
                  <a:pt x="432650" y="690468"/>
                </a:lnTo>
                <a:lnTo>
                  <a:pt x="417356" y="678314"/>
                </a:lnTo>
                <a:lnTo>
                  <a:pt x="405121" y="665193"/>
                </a:lnTo>
                <a:lnTo>
                  <a:pt x="395059" y="658915"/>
                </a:lnTo>
                <a:lnTo>
                  <a:pt x="393933" y="645231"/>
                </a:lnTo>
                <a:lnTo>
                  <a:pt x="378639" y="627845"/>
                </a:lnTo>
                <a:lnTo>
                  <a:pt x="351915" y="624142"/>
                </a:lnTo>
                <a:lnTo>
                  <a:pt x="344510" y="620359"/>
                </a:lnTo>
                <a:lnTo>
                  <a:pt x="330585" y="606997"/>
                </a:lnTo>
                <a:lnTo>
                  <a:pt x="316418" y="608044"/>
                </a:lnTo>
                <a:lnTo>
                  <a:pt x="298951" y="596936"/>
                </a:lnTo>
                <a:lnTo>
                  <a:pt x="283577" y="567073"/>
                </a:lnTo>
                <a:lnTo>
                  <a:pt x="274642" y="555079"/>
                </a:lnTo>
                <a:lnTo>
                  <a:pt x="254277" y="538015"/>
                </a:lnTo>
                <a:lnTo>
                  <a:pt x="248643" y="538659"/>
                </a:lnTo>
                <a:lnTo>
                  <a:pt x="243250" y="553067"/>
                </a:lnTo>
                <a:lnTo>
                  <a:pt x="222402" y="571097"/>
                </a:lnTo>
                <a:lnTo>
                  <a:pt x="200910" y="572063"/>
                </a:lnTo>
                <a:lnTo>
                  <a:pt x="201715" y="549042"/>
                </a:lnTo>
                <a:lnTo>
                  <a:pt x="204935" y="538739"/>
                </a:lnTo>
                <a:lnTo>
                  <a:pt x="201796" y="530690"/>
                </a:lnTo>
                <a:lnTo>
                  <a:pt x="172416" y="496158"/>
                </a:lnTo>
                <a:lnTo>
                  <a:pt x="153339" y="481911"/>
                </a:lnTo>
                <a:lnTo>
                  <a:pt x="135792" y="465330"/>
                </a:lnTo>
                <a:lnTo>
                  <a:pt x="121705" y="448345"/>
                </a:lnTo>
                <a:lnTo>
                  <a:pt x="100053" y="430557"/>
                </a:lnTo>
                <a:lnTo>
                  <a:pt x="84759" y="429430"/>
                </a:lnTo>
                <a:lnTo>
                  <a:pt x="67453" y="431120"/>
                </a:lnTo>
                <a:lnTo>
                  <a:pt x="58277" y="442067"/>
                </a:lnTo>
                <a:lnTo>
                  <a:pt x="57794" y="449794"/>
                </a:lnTo>
                <a:lnTo>
                  <a:pt x="49503" y="457602"/>
                </a:lnTo>
                <a:lnTo>
                  <a:pt x="40569" y="457763"/>
                </a:lnTo>
                <a:lnTo>
                  <a:pt x="35900" y="453899"/>
                </a:lnTo>
                <a:lnTo>
                  <a:pt x="10464" y="455026"/>
                </a:lnTo>
                <a:lnTo>
                  <a:pt x="5232" y="451163"/>
                </a:lnTo>
                <a:lnTo>
                  <a:pt x="3944" y="443838"/>
                </a:lnTo>
                <a:lnTo>
                  <a:pt x="0" y="442067"/>
                </a:lnTo>
                <a:lnTo>
                  <a:pt x="6842" y="440296"/>
                </a:lnTo>
                <a:lnTo>
                  <a:pt x="15213" y="434501"/>
                </a:lnTo>
                <a:lnTo>
                  <a:pt x="35497" y="412204"/>
                </a:lnTo>
                <a:lnTo>
                  <a:pt x="36383" y="397394"/>
                </a:lnTo>
                <a:lnTo>
                  <a:pt x="41212" y="387332"/>
                </a:lnTo>
                <a:lnTo>
                  <a:pt x="47813" y="383710"/>
                </a:lnTo>
                <a:lnTo>
                  <a:pt x="58196" y="383146"/>
                </a:lnTo>
                <a:lnTo>
                  <a:pt x="63348" y="381053"/>
                </a:lnTo>
                <a:lnTo>
                  <a:pt x="70753" y="373004"/>
                </a:lnTo>
                <a:lnTo>
                  <a:pt x="114622" y="320845"/>
                </a:lnTo>
                <a:lnTo>
                  <a:pt x="119693" y="309415"/>
                </a:lnTo>
                <a:lnTo>
                  <a:pt x="121061" y="300480"/>
                </a:lnTo>
                <a:lnTo>
                  <a:pt x="127662" y="291867"/>
                </a:lnTo>
                <a:lnTo>
                  <a:pt x="137321" y="285025"/>
                </a:lnTo>
                <a:lnTo>
                  <a:pt x="148348" y="281725"/>
                </a:lnTo>
                <a:lnTo>
                  <a:pt x="164125" y="247757"/>
                </a:lnTo>
                <a:lnTo>
                  <a:pt x="164930" y="242847"/>
                </a:lnTo>
                <a:lnTo>
                  <a:pt x="167425" y="239869"/>
                </a:lnTo>
                <a:lnTo>
                  <a:pt x="180626" y="232947"/>
                </a:lnTo>
                <a:lnTo>
                  <a:pt x="193747" y="218458"/>
                </a:lnTo>
                <a:lnTo>
                  <a:pt x="200588" y="209201"/>
                </a:lnTo>
                <a:lnTo>
                  <a:pt x="204694" y="198817"/>
                </a:lnTo>
                <a:lnTo>
                  <a:pt x="215480" y="181914"/>
                </a:lnTo>
                <a:lnTo>
                  <a:pt x="222965" y="179580"/>
                </a:lnTo>
                <a:lnTo>
                  <a:pt x="235603" y="181029"/>
                </a:lnTo>
                <a:lnTo>
                  <a:pt x="240030" y="187387"/>
                </a:lnTo>
                <a:lnTo>
                  <a:pt x="243813" y="177085"/>
                </a:lnTo>
                <a:lnTo>
                  <a:pt x="242123" y="172416"/>
                </a:lnTo>
                <a:lnTo>
                  <a:pt x="231256" y="165815"/>
                </a:lnTo>
                <a:lnTo>
                  <a:pt x="230854" y="162918"/>
                </a:lnTo>
                <a:lnTo>
                  <a:pt x="233671" y="160261"/>
                </a:lnTo>
                <a:lnTo>
                  <a:pt x="242364" y="157202"/>
                </a:lnTo>
                <a:lnTo>
                  <a:pt x="248965" y="149475"/>
                </a:lnTo>
                <a:lnTo>
                  <a:pt x="271422" y="141829"/>
                </a:lnTo>
                <a:lnTo>
                  <a:pt x="279874" y="133216"/>
                </a:lnTo>
                <a:lnTo>
                  <a:pt x="280679" y="125810"/>
                </a:lnTo>
                <a:lnTo>
                  <a:pt x="287279" y="118485"/>
                </a:lnTo>
                <a:lnTo>
                  <a:pt x="305068" y="109229"/>
                </a:lnTo>
                <a:lnTo>
                  <a:pt x="324950" y="106009"/>
                </a:lnTo>
                <a:lnTo>
                  <a:pt x="339197" y="91440"/>
                </a:lnTo>
                <a:lnTo>
                  <a:pt x="340405" y="82908"/>
                </a:lnTo>
                <a:lnTo>
                  <a:pt x="351030" y="63911"/>
                </a:lnTo>
                <a:lnTo>
                  <a:pt x="353686" y="63589"/>
                </a:lnTo>
                <a:lnTo>
                  <a:pt x="354088" y="66487"/>
                </a:lnTo>
                <a:lnTo>
                  <a:pt x="356423" y="68097"/>
                </a:lnTo>
                <a:lnTo>
                  <a:pt x="367128" y="66728"/>
                </a:lnTo>
                <a:lnTo>
                  <a:pt x="386769" y="57633"/>
                </a:lnTo>
                <a:lnTo>
                  <a:pt x="408341" y="52883"/>
                </a:lnTo>
                <a:lnTo>
                  <a:pt x="418080" y="48296"/>
                </a:lnTo>
                <a:lnTo>
                  <a:pt x="434984" y="29380"/>
                </a:lnTo>
                <a:lnTo>
                  <a:pt x="439009" y="29460"/>
                </a:lnTo>
                <a:lnTo>
                  <a:pt x="444402" y="26321"/>
                </a:lnTo>
                <a:lnTo>
                  <a:pt x="452531" y="15455"/>
                </a:lnTo>
                <a:lnTo>
                  <a:pt x="471125" y="9579"/>
                </a:lnTo>
                <a:lnTo>
                  <a:pt x="473540" y="12637"/>
                </a:lnTo>
                <a:lnTo>
                  <a:pt x="473540" y="12637"/>
                </a:lnTo>
                <a:lnTo>
                  <a:pt x="501874" y="15776"/>
                </a:lnTo>
                <a:lnTo>
                  <a:pt x="528114" y="6520"/>
                </a:lnTo>
                <a:lnTo>
                  <a:pt x="532622" y="0"/>
                </a:lnTo>
                <a:lnTo>
                  <a:pt x="543488" y="4668"/>
                </a:lnTo>
                <a:lnTo>
                  <a:pt x="542281" y="12074"/>
                </a:lnTo>
                <a:lnTo>
                  <a:pt x="567073" y="11832"/>
                </a:lnTo>
                <a:lnTo>
                  <a:pt x="580193" y="19801"/>
                </a:lnTo>
                <a:lnTo>
                  <a:pt x="600799" y="16823"/>
                </a:lnTo>
                <a:lnTo>
                  <a:pt x="616254" y="26080"/>
                </a:lnTo>
                <a:lnTo>
                  <a:pt x="637021" y="22779"/>
                </a:lnTo>
                <a:lnTo>
                  <a:pt x="649417" y="24228"/>
                </a:lnTo>
                <a:lnTo>
                  <a:pt x="671955" y="22940"/>
                </a:lnTo>
                <a:lnTo>
                  <a:pt x="690147" y="30346"/>
                </a:lnTo>
                <a:lnTo>
                  <a:pt x="710109" y="41615"/>
                </a:lnTo>
                <a:lnTo>
                  <a:pt x="718158" y="61255"/>
                </a:lnTo>
                <a:lnTo>
                  <a:pt x="730957" y="62784"/>
                </a:lnTo>
                <a:lnTo>
                  <a:pt x="731681" y="58920"/>
                </a:lnTo>
                <a:lnTo>
                  <a:pt x="746250" y="56103"/>
                </a:lnTo>
                <a:lnTo>
                  <a:pt x="791004" y="84598"/>
                </a:lnTo>
                <a:lnTo>
                  <a:pt x="802032" y="97074"/>
                </a:lnTo>
                <a:lnTo>
                  <a:pt x="807747" y="96833"/>
                </a:lnTo>
                <a:lnTo>
                  <a:pt x="820304" y="104721"/>
                </a:lnTo>
                <a:lnTo>
                  <a:pt x="844693" y="132813"/>
                </a:lnTo>
                <a:lnTo>
                  <a:pt x="857894" y="150602"/>
                </a:lnTo>
                <a:lnTo>
                  <a:pt x="861758" y="162515"/>
                </a:lnTo>
                <a:lnTo>
                  <a:pt x="879225" y="183926"/>
                </a:lnTo>
                <a:lnTo>
                  <a:pt x="888642" y="188353"/>
                </a:lnTo>
                <a:lnTo>
                  <a:pt x="942492" y="196885"/>
                </a:lnTo>
                <a:lnTo>
                  <a:pt x="959476" y="193666"/>
                </a:lnTo>
                <a:lnTo>
                  <a:pt x="986441" y="196403"/>
                </a:lnTo>
                <a:lnTo>
                  <a:pt x="993524" y="215238"/>
                </a:lnTo>
                <a:lnTo>
                  <a:pt x="976782" y="227956"/>
                </a:lnTo>
                <a:lnTo>
                  <a:pt x="966559" y="231256"/>
                </a:lnTo>
                <a:lnTo>
                  <a:pt x="960683" y="246228"/>
                </a:lnTo>
                <a:lnTo>
                  <a:pt x="962454" y="263856"/>
                </a:lnTo>
                <a:lnTo>
                  <a:pt x="959396" y="276413"/>
                </a:lnTo>
                <a:lnTo>
                  <a:pt x="955210" y="286877"/>
                </a:lnTo>
                <a:lnTo>
                  <a:pt x="945712" y="288487"/>
                </a:lnTo>
                <a:lnTo>
                  <a:pt x="935328" y="302090"/>
                </a:lnTo>
                <a:lnTo>
                  <a:pt x="935087" y="313440"/>
                </a:lnTo>
                <a:lnTo>
                  <a:pt x="949575" y="322857"/>
                </a:lnTo>
                <a:lnTo>
                  <a:pt x="951749" y="321247"/>
                </a:lnTo>
                <a:lnTo>
                  <a:pt x="949495" y="313440"/>
                </a:lnTo>
                <a:lnTo>
                  <a:pt x="949575" y="305712"/>
                </a:lnTo>
                <a:lnTo>
                  <a:pt x="961569" y="299112"/>
                </a:lnTo>
                <a:lnTo>
                  <a:pt x="974287" y="304263"/>
                </a:lnTo>
                <a:lnTo>
                  <a:pt x="980163" y="311588"/>
                </a:lnTo>
                <a:lnTo>
                  <a:pt x="989580" y="318430"/>
                </a:lnTo>
                <a:lnTo>
                  <a:pt x="993202" y="318188"/>
                </a:lnTo>
                <a:lnTo>
                  <a:pt x="993202" y="318188"/>
                </a:lnTo>
                <a:lnTo>
                  <a:pt x="981933" y="332114"/>
                </a:lnTo>
                <a:lnTo>
                  <a:pt x="950541" y="388781"/>
                </a:lnTo>
                <a:lnTo>
                  <a:pt x="916654" y="482153"/>
                </a:lnTo>
                <a:lnTo>
                  <a:pt x="865943" y="566509"/>
                </a:lnTo>
                <a:lnTo>
                  <a:pt x="822155" y="620118"/>
                </a:lnTo>
                <a:lnTo>
                  <a:pt x="769754" y="668092"/>
                </a:lnTo>
                <a:lnTo>
                  <a:pt x="720734" y="697713"/>
                </a:lnTo>
                <a:lnTo>
                  <a:pt x="695781" y="732405"/>
                </a:lnTo>
                <a:lnTo>
                  <a:pt x="694332" y="728944"/>
                </a:lnTo>
                <a:lnTo>
                  <a:pt x="699564" y="716226"/>
                </a:lnTo>
                <a:lnTo>
                  <a:pt x="702301" y="698679"/>
                </a:lnTo>
                <a:lnTo>
                  <a:pt x="692803" y="684914"/>
                </a:lnTo>
                <a:lnTo>
                  <a:pt x="693608" y="681534"/>
                </a:lnTo>
                <a:lnTo>
                  <a:pt x="701094" y="680166"/>
                </a:lnTo>
                <a:lnTo>
                  <a:pt x="709223" y="683385"/>
                </a:lnTo>
                <a:lnTo>
                  <a:pt x="713731" y="688054"/>
                </a:lnTo>
                <a:lnTo>
                  <a:pt x="721941" y="688375"/>
                </a:lnTo>
                <a:lnTo>
                  <a:pt x="742708" y="677026"/>
                </a:lnTo>
                <a:lnTo>
                  <a:pt x="749309" y="671553"/>
                </a:lnTo>
                <a:lnTo>
                  <a:pt x="772249" y="641690"/>
                </a:lnTo>
                <a:lnTo>
                  <a:pt x="778286" y="636136"/>
                </a:lnTo>
                <a:lnTo>
                  <a:pt x="781908" y="637665"/>
                </a:lnTo>
                <a:lnTo>
                  <a:pt x="790119" y="636136"/>
                </a:lnTo>
                <a:lnTo>
                  <a:pt x="798571" y="629374"/>
                </a:lnTo>
                <a:lnTo>
                  <a:pt x="806056" y="619152"/>
                </a:lnTo>
                <a:lnTo>
                  <a:pt x="809035" y="607239"/>
                </a:lnTo>
                <a:lnTo>
                  <a:pt x="810484" y="599753"/>
                </a:lnTo>
                <a:lnTo>
                  <a:pt x="808632" y="582849"/>
                </a:lnTo>
                <a:lnTo>
                  <a:pt x="810242" y="571822"/>
                </a:lnTo>
                <a:lnTo>
                  <a:pt x="822880" y="571258"/>
                </a:lnTo>
                <a:lnTo>
                  <a:pt x="828836" y="573673"/>
                </a:lnTo>
                <a:lnTo>
                  <a:pt x="831009" y="580354"/>
                </a:lnTo>
                <a:lnTo>
                  <a:pt x="833826" y="578261"/>
                </a:lnTo>
                <a:lnTo>
                  <a:pt x="831492" y="566992"/>
                </a:lnTo>
                <a:lnTo>
                  <a:pt x="835597" y="550330"/>
                </a:lnTo>
                <a:lnTo>
                  <a:pt x="839461" y="545742"/>
                </a:lnTo>
                <a:lnTo>
                  <a:pt x="861516" y="532944"/>
                </a:lnTo>
                <a:lnTo>
                  <a:pt x="867392" y="524250"/>
                </a:lnTo>
                <a:lnTo>
                  <a:pt x="871175" y="502115"/>
                </a:lnTo>
                <a:lnTo>
                  <a:pt x="869485" y="483762"/>
                </a:lnTo>
                <a:lnTo>
                  <a:pt x="873992" y="478289"/>
                </a:lnTo>
                <a:lnTo>
                  <a:pt x="878017" y="484728"/>
                </a:lnTo>
                <a:lnTo>
                  <a:pt x="880995" y="484970"/>
                </a:lnTo>
                <a:lnTo>
                  <a:pt x="884457" y="481589"/>
                </a:lnTo>
                <a:lnTo>
                  <a:pt x="888240" y="456798"/>
                </a:lnTo>
                <a:lnTo>
                  <a:pt x="887435" y="453256"/>
                </a:lnTo>
                <a:lnTo>
                  <a:pt x="879788" y="443435"/>
                </a:lnTo>
                <a:lnTo>
                  <a:pt x="874395" y="443194"/>
                </a:lnTo>
                <a:lnTo>
                  <a:pt x="872302" y="448748"/>
                </a:lnTo>
                <a:lnTo>
                  <a:pt x="873671" y="451887"/>
                </a:lnTo>
                <a:lnTo>
                  <a:pt x="872544" y="456475"/>
                </a:lnTo>
                <a:lnTo>
                  <a:pt x="869726" y="458085"/>
                </a:lnTo>
                <a:lnTo>
                  <a:pt x="857572" y="457924"/>
                </a:lnTo>
                <a:lnTo>
                  <a:pt x="841393" y="461144"/>
                </a:lnTo>
                <a:lnTo>
                  <a:pt x="838656" y="474103"/>
                </a:lnTo>
                <a:lnTo>
                  <a:pt x="834390" y="474506"/>
                </a:lnTo>
                <a:lnTo>
                  <a:pt x="827870" y="470964"/>
                </a:lnTo>
                <a:lnTo>
                  <a:pt x="828675" y="457200"/>
                </a:lnTo>
                <a:lnTo>
                  <a:pt x="822075" y="450036"/>
                </a:lnTo>
                <a:lnTo>
                  <a:pt x="813703" y="452692"/>
                </a:lnTo>
                <a:lnTo>
                  <a:pt x="808874" y="448828"/>
                </a:lnTo>
                <a:lnTo>
                  <a:pt x="802998" y="438687"/>
                </a:lnTo>
                <a:lnTo>
                  <a:pt x="799778" y="427015"/>
                </a:lnTo>
                <a:lnTo>
                  <a:pt x="800744" y="422427"/>
                </a:lnTo>
                <a:lnTo>
                  <a:pt x="795592" y="416873"/>
                </a:lnTo>
                <a:lnTo>
                  <a:pt x="790682" y="438687"/>
                </a:lnTo>
                <a:lnTo>
                  <a:pt x="794224" y="456798"/>
                </a:lnTo>
                <a:lnTo>
                  <a:pt x="804285" y="473781"/>
                </a:lnTo>
                <a:lnTo>
                  <a:pt x="799698" y="480301"/>
                </a:lnTo>
                <a:lnTo>
                  <a:pt x="793741" y="500746"/>
                </a:lnTo>
                <a:lnTo>
                  <a:pt x="796800" y="525136"/>
                </a:lnTo>
                <a:lnTo>
                  <a:pt x="795351" y="531334"/>
                </a:lnTo>
                <a:lnTo>
                  <a:pt x="791487" y="528355"/>
                </a:lnTo>
                <a:lnTo>
                  <a:pt x="793580" y="526424"/>
                </a:lnTo>
                <a:lnTo>
                  <a:pt x="793339" y="520709"/>
                </a:lnTo>
                <a:lnTo>
                  <a:pt x="789555" y="510406"/>
                </a:lnTo>
                <a:lnTo>
                  <a:pt x="785933" y="507266"/>
                </a:lnTo>
                <a:lnTo>
                  <a:pt x="781667" y="512579"/>
                </a:lnTo>
                <a:lnTo>
                  <a:pt x="781426" y="523607"/>
                </a:lnTo>
                <a:lnTo>
                  <a:pt x="770076" y="549927"/>
                </a:lnTo>
                <a:lnTo>
                  <a:pt x="769674" y="565141"/>
                </a:lnTo>
                <a:lnTo>
                  <a:pt x="771444" y="569327"/>
                </a:lnTo>
                <a:lnTo>
                  <a:pt x="765649" y="574961"/>
                </a:lnTo>
                <a:lnTo>
                  <a:pt x="752690" y="580112"/>
                </a:lnTo>
                <a:lnTo>
                  <a:pt x="747780" y="592830"/>
                </a:lnTo>
                <a:lnTo>
                  <a:pt x="714858" y="605468"/>
                </a:lnTo>
                <a:lnTo>
                  <a:pt x="709062" y="609734"/>
                </a:lnTo>
                <a:lnTo>
                  <a:pt x="704796" y="622532"/>
                </a:lnTo>
                <a:lnTo>
                  <a:pt x="703991" y="640804"/>
                </a:lnTo>
                <a:lnTo>
                  <a:pt x="696184" y="659076"/>
                </a:lnTo>
                <a:lnTo>
                  <a:pt x="677187" y="669540"/>
                </a:lnTo>
                <a:lnTo>
                  <a:pt x="676302" y="683707"/>
                </a:lnTo>
                <a:lnTo>
                  <a:pt x="680165" y="690388"/>
                </a:lnTo>
                <a:lnTo>
                  <a:pt x="682178" y="698598"/>
                </a:lnTo>
                <a:lnTo>
                  <a:pt x="674531" y="703106"/>
                </a:lnTo>
                <a:lnTo>
                  <a:pt x="672519" y="715260"/>
                </a:lnTo>
                <a:lnTo>
                  <a:pt x="675980" y="720090"/>
                </a:lnTo>
                <a:lnTo>
                  <a:pt x="681453" y="718963"/>
                </a:lnTo>
                <a:lnTo>
                  <a:pt x="691917" y="724034"/>
                </a:lnTo>
                <a:lnTo>
                  <a:pt x="693125" y="731359"/>
                </a:lnTo>
                <a:lnTo>
                  <a:pt x="675980" y="744640"/>
                </a:lnTo>
                <a:lnTo>
                  <a:pt x="657306" y="781023"/>
                </a:lnTo>
                <a:lnTo>
                  <a:pt x="641770" y="836402"/>
                </a:lnTo>
                <a:lnTo>
                  <a:pt x="625591" y="872543"/>
                </a:lnTo>
                <a:lnTo>
                  <a:pt x="612069" y="892828"/>
                </a:lnTo>
                <a:lnTo>
                  <a:pt x="549364" y="953439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6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2625567" y="4023120"/>
            <a:ext cx="687007" cy="476920"/>
          </a:xfrm>
          <a:custGeom>
            <a:avLst/>
            <a:gdLst>
              <a:gd name="connsiteX0" fmla="*/ 519743 w 687007"/>
              <a:gd name="connsiteY0" fmla="*/ 472252 h 476920"/>
              <a:gd name="connsiteX1" fmla="*/ 516121 w 687007"/>
              <a:gd name="connsiteY1" fmla="*/ 472494 h 476920"/>
              <a:gd name="connsiteX2" fmla="*/ 506703 w 687007"/>
              <a:gd name="connsiteY2" fmla="*/ 465652 h 476920"/>
              <a:gd name="connsiteX3" fmla="*/ 500827 w 687007"/>
              <a:gd name="connsiteY3" fmla="*/ 458246 h 476920"/>
              <a:gd name="connsiteX4" fmla="*/ 488029 w 687007"/>
              <a:gd name="connsiteY4" fmla="*/ 453175 h 476920"/>
              <a:gd name="connsiteX5" fmla="*/ 476116 w 687007"/>
              <a:gd name="connsiteY5" fmla="*/ 459776 h 476920"/>
              <a:gd name="connsiteX6" fmla="*/ 476035 w 687007"/>
              <a:gd name="connsiteY6" fmla="*/ 467503 h 476920"/>
              <a:gd name="connsiteX7" fmla="*/ 478289 w 687007"/>
              <a:gd name="connsiteY7" fmla="*/ 475311 h 476920"/>
              <a:gd name="connsiteX8" fmla="*/ 476116 w 687007"/>
              <a:gd name="connsiteY8" fmla="*/ 476921 h 476920"/>
              <a:gd name="connsiteX9" fmla="*/ 461627 w 687007"/>
              <a:gd name="connsiteY9" fmla="*/ 467503 h 476920"/>
              <a:gd name="connsiteX10" fmla="*/ 461949 w 687007"/>
              <a:gd name="connsiteY10" fmla="*/ 456153 h 476920"/>
              <a:gd name="connsiteX11" fmla="*/ 472252 w 687007"/>
              <a:gd name="connsiteY11" fmla="*/ 442550 h 476920"/>
              <a:gd name="connsiteX12" fmla="*/ 481750 w 687007"/>
              <a:gd name="connsiteY12" fmla="*/ 440940 h 476920"/>
              <a:gd name="connsiteX13" fmla="*/ 486016 w 687007"/>
              <a:gd name="connsiteY13" fmla="*/ 430396 h 476920"/>
              <a:gd name="connsiteX14" fmla="*/ 488995 w 687007"/>
              <a:gd name="connsiteY14" fmla="*/ 417919 h 476920"/>
              <a:gd name="connsiteX15" fmla="*/ 487224 w 687007"/>
              <a:gd name="connsiteY15" fmla="*/ 400291 h 476920"/>
              <a:gd name="connsiteX16" fmla="*/ 493100 w 687007"/>
              <a:gd name="connsiteY16" fmla="*/ 385320 h 476920"/>
              <a:gd name="connsiteX17" fmla="*/ 503322 w 687007"/>
              <a:gd name="connsiteY17" fmla="*/ 381939 h 476920"/>
              <a:gd name="connsiteX18" fmla="*/ 520065 w 687007"/>
              <a:gd name="connsiteY18" fmla="*/ 369221 h 476920"/>
              <a:gd name="connsiteX19" fmla="*/ 512981 w 687007"/>
              <a:gd name="connsiteY19" fmla="*/ 350386 h 476920"/>
              <a:gd name="connsiteX20" fmla="*/ 486016 w 687007"/>
              <a:gd name="connsiteY20" fmla="*/ 347649 h 476920"/>
              <a:gd name="connsiteX21" fmla="*/ 469032 w 687007"/>
              <a:gd name="connsiteY21" fmla="*/ 350869 h 476920"/>
              <a:gd name="connsiteX22" fmla="*/ 415183 w 687007"/>
              <a:gd name="connsiteY22" fmla="*/ 342336 h 476920"/>
              <a:gd name="connsiteX23" fmla="*/ 405845 w 687007"/>
              <a:gd name="connsiteY23" fmla="*/ 337990 h 476920"/>
              <a:gd name="connsiteX24" fmla="*/ 388379 w 687007"/>
              <a:gd name="connsiteY24" fmla="*/ 316579 h 476920"/>
              <a:gd name="connsiteX25" fmla="*/ 384434 w 687007"/>
              <a:gd name="connsiteY25" fmla="*/ 304666 h 476920"/>
              <a:gd name="connsiteX26" fmla="*/ 371314 w 687007"/>
              <a:gd name="connsiteY26" fmla="*/ 286877 h 476920"/>
              <a:gd name="connsiteX27" fmla="*/ 346924 w 687007"/>
              <a:gd name="connsiteY27" fmla="*/ 258785 h 476920"/>
              <a:gd name="connsiteX28" fmla="*/ 334287 w 687007"/>
              <a:gd name="connsiteY28" fmla="*/ 250816 h 476920"/>
              <a:gd name="connsiteX29" fmla="*/ 328572 w 687007"/>
              <a:gd name="connsiteY29" fmla="*/ 251058 h 476920"/>
              <a:gd name="connsiteX30" fmla="*/ 317545 w 687007"/>
              <a:gd name="connsiteY30" fmla="*/ 238581 h 476920"/>
              <a:gd name="connsiteX31" fmla="*/ 272791 w 687007"/>
              <a:gd name="connsiteY31" fmla="*/ 210086 h 476920"/>
              <a:gd name="connsiteX32" fmla="*/ 258221 w 687007"/>
              <a:gd name="connsiteY32" fmla="*/ 212823 h 476920"/>
              <a:gd name="connsiteX33" fmla="*/ 257497 w 687007"/>
              <a:gd name="connsiteY33" fmla="*/ 216687 h 476920"/>
              <a:gd name="connsiteX34" fmla="*/ 244618 w 687007"/>
              <a:gd name="connsiteY34" fmla="*/ 215158 h 476920"/>
              <a:gd name="connsiteX35" fmla="*/ 236569 w 687007"/>
              <a:gd name="connsiteY35" fmla="*/ 195517 h 476920"/>
              <a:gd name="connsiteX36" fmla="*/ 216687 w 687007"/>
              <a:gd name="connsiteY36" fmla="*/ 184329 h 476920"/>
              <a:gd name="connsiteX37" fmla="*/ 198415 w 687007"/>
              <a:gd name="connsiteY37" fmla="*/ 176843 h 476920"/>
              <a:gd name="connsiteX38" fmla="*/ 175957 w 687007"/>
              <a:gd name="connsiteY38" fmla="*/ 178131 h 476920"/>
              <a:gd name="connsiteX39" fmla="*/ 163562 w 687007"/>
              <a:gd name="connsiteY39" fmla="*/ 176682 h 476920"/>
              <a:gd name="connsiteX40" fmla="*/ 142714 w 687007"/>
              <a:gd name="connsiteY40" fmla="*/ 179982 h 476920"/>
              <a:gd name="connsiteX41" fmla="*/ 127340 w 687007"/>
              <a:gd name="connsiteY41" fmla="*/ 170725 h 476920"/>
              <a:gd name="connsiteX42" fmla="*/ 106653 w 687007"/>
              <a:gd name="connsiteY42" fmla="*/ 173623 h 476920"/>
              <a:gd name="connsiteX43" fmla="*/ 93533 w 687007"/>
              <a:gd name="connsiteY43" fmla="*/ 165735 h 476920"/>
              <a:gd name="connsiteX44" fmla="*/ 68741 w 687007"/>
              <a:gd name="connsiteY44" fmla="*/ 165976 h 476920"/>
              <a:gd name="connsiteX45" fmla="*/ 69948 w 687007"/>
              <a:gd name="connsiteY45" fmla="*/ 158491 h 476920"/>
              <a:gd name="connsiteX46" fmla="*/ 59082 w 687007"/>
              <a:gd name="connsiteY46" fmla="*/ 153822 h 476920"/>
              <a:gd name="connsiteX47" fmla="*/ 54574 w 687007"/>
              <a:gd name="connsiteY47" fmla="*/ 160342 h 476920"/>
              <a:gd name="connsiteX48" fmla="*/ 28333 w 687007"/>
              <a:gd name="connsiteY48" fmla="*/ 169679 h 476920"/>
              <a:gd name="connsiteX49" fmla="*/ 0 w 687007"/>
              <a:gd name="connsiteY49" fmla="*/ 166540 h 476920"/>
              <a:gd name="connsiteX50" fmla="*/ 0 w 687007"/>
              <a:gd name="connsiteY50" fmla="*/ 166540 h 476920"/>
              <a:gd name="connsiteX51" fmla="*/ 11671 w 687007"/>
              <a:gd name="connsiteY51" fmla="*/ 142956 h 476920"/>
              <a:gd name="connsiteX52" fmla="*/ 17547 w 687007"/>
              <a:gd name="connsiteY52" fmla="*/ 126132 h 476920"/>
              <a:gd name="connsiteX53" fmla="*/ 12879 w 687007"/>
              <a:gd name="connsiteY53" fmla="*/ 99972 h 476920"/>
              <a:gd name="connsiteX54" fmla="*/ 16179 w 687007"/>
              <a:gd name="connsiteY54" fmla="*/ 74134 h 476920"/>
              <a:gd name="connsiteX55" fmla="*/ 15857 w 687007"/>
              <a:gd name="connsiteY55" fmla="*/ 53608 h 476920"/>
              <a:gd name="connsiteX56" fmla="*/ 23584 w 687007"/>
              <a:gd name="connsiteY56" fmla="*/ 39522 h 476920"/>
              <a:gd name="connsiteX57" fmla="*/ 23584 w 687007"/>
              <a:gd name="connsiteY57" fmla="*/ 39522 h 476920"/>
              <a:gd name="connsiteX58" fmla="*/ 52803 w 687007"/>
              <a:gd name="connsiteY58" fmla="*/ 39683 h 476920"/>
              <a:gd name="connsiteX59" fmla="*/ 58518 w 687007"/>
              <a:gd name="connsiteY59" fmla="*/ 36624 h 476920"/>
              <a:gd name="connsiteX60" fmla="*/ 62784 w 687007"/>
              <a:gd name="connsiteY60" fmla="*/ 36705 h 476920"/>
              <a:gd name="connsiteX61" fmla="*/ 71317 w 687007"/>
              <a:gd name="connsiteY61" fmla="*/ 38637 h 476920"/>
              <a:gd name="connsiteX62" fmla="*/ 73812 w 687007"/>
              <a:gd name="connsiteY62" fmla="*/ 42742 h 476920"/>
              <a:gd name="connsiteX63" fmla="*/ 90152 w 687007"/>
              <a:gd name="connsiteY63" fmla="*/ 54091 h 476920"/>
              <a:gd name="connsiteX64" fmla="*/ 111724 w 687007"/>
              <a:gd name="connsiteY64" fmla="*/ 54333 h 476920"/>
              <a:gd name="connsiteX65" fmla="*/ 130560 w 687007"/>
              <a:gd name="connsiteY65" fmla="*/ 49664 h 476920"/>
              <a:gd name="connsiteX66" fmla="*/ 173140 w 687007"/>
              <a:gd name="connsiteY66" fmla="*/ 63187 h 476920"/>
              <a:gd name="connsiteX67" fmla="*/ 207430 w 687007"/>
              <a:gd name="connsiteY67" fmla="*/ 66085 h 476920"/>
              <a:gd name="connsiteX68" fmla="*/ 215640 w 687007"/>
              <a:gd name="connsiteY68" fmla="*/ 71156 h 476920"/>
              <a:gd name="connsiteX69" fmla="*/ 217009 w 687007"/>
              <a:gd name="connsiteY69" fmla="*/ 74456 h 476920"/>
              <a:gd name="connsiteX70" fmla="*/ 229646 w 687007"/>
              <a:gd name="connsiteY70" fmla="*/ 83954 h 476920"/>
              <a:gd name="connsiteX71" fmla="*/ 259992 w 687007"/>
              <a:gd name="connsiteY71" fmla="*/ 87335 h 476920"/>
              <a:gd name="connsiteX72" fmla="*/ 294202 w 687007"/>
              <a:gd name="connsiteY72" fmla="*/ 86288 h 476920"/>
              <a:gd name="connsiteX73" fmla="*/ 304907 w 687007"/>
              <a:gd name="connsiteY73" fmla="*/ 101582 h 476920"/>
              <a:gd name="connsiteX74" fmla="*/ 306356 w 687007"/>
              <a:gd name="connsiteY74" fmla="*/ 97557 h 476920"/>
              <a:gd name="connsiteX75" fmla="*/ 312313 w 687007"/>
              <a:gd name="connsiteY75" fmla="*/ 94499 h 476920"/>
              <a:gd name="connsiteX76" fmla="*/ 319718 w 687007"/>
              <a:gd name="connsiteY76" fmla="*/ 94338 h 476920"/>
              <a:gd name="connsiteX77" fmla="*/ 326721 w 687007"/>
              <a:gd name="connsiteY77" fmla="*/ 87415 h 476920"/>
              <a:gd name="connsiteX78" fmla="*/ 319879 w 687007"/>
              <a:gd name="connsiteY78" fmla="*/ 63348 h 476920"/>
              <a:gd name="connsiteX79" fmla="*/ 325433 w 687007"/>
              <a:gd name="connsiteY79" fmla="*/ 50630 h 476920"/>
              <a:gd name="connsiteX80" fmla="*/ 331228 w 687007"/>
              <a:gd name="connsiteY80" fmla="*/ 44351 h 476920"/>
              <a:gd name="connsiteX81" fmla="*/ 347327 w 687007"/>
              <a:gd name="connsiteY81" fmla="*/ 35175 h 476920"/>
              <a:gd name="connsiteX82" fmla="*/ 376063 w 687007"/>
              <a:gd name="connsiteY82" fmla="*/ 38395 h 476920"/>
              <a:gd name="connsiteX83" fmla="*/ 391115 w 687007"/>
              <a:gd name="connsiteY83" fmla="*/ 30587 h 476920"/>
              <a:gd name="connsiteX84" fmla="*/ 396991 w 687007"/>
              <a:gd name="connsiteY84" fmla="*/ 23584 h 476920"/>
              <a:gd name="connsiteX85" fmla="*/ 401740 w 687007"/>
              <a:gd name="connsiteY85" fmla="*/ 11671 h 476920"/>
              <a:gd name="connsiteX86" fmla="*/ 414056 w 687007"/>
              <a:gd name="connsiteY86" fmla="*/ 6439 h 476920"/>
              <a:gd name="connsiteX87" fmla="*/ 422990 w 687007"/>
              <a:gd name="connsiteY87" fmla="*/ 5312 h 476920"/>
              <a:gd name="connsiteX88" fmla="*/ 434420 w 687007"/>
              <a:gd name="connsiteY88" fmla="*/ 11430 h 476920"/>
              <a:gd name="connsiteX89" fmla="*/ 440940 w 687007"/>
              <a:gd name="connsiteY89" fmla="*/ 11671 h 476920"/>
              <a:gd name="connsiteX90" fmla="*/ 459695 w 687007"/>
              <a:gd name="connsiteY90" fmla="*/ 10303 h 476920"/>
              <a:gd name="connsiteX91" fmla="*/ 482555 w 687007"/>
              <a:gd name="connsiteY91" fmla="*/ 4427 h 476920"/>
              <a:gd name="connsiteX92" fmla="*/ 488592 w 687007"/>
              <a:gd name="connsiteY92" fmla="*/ 4508 h 476920"/>
              <a:gd name="connsiteX93" fmla="*/ 496963 w 687007"/>
              <a:gd name="connsiteY93" fmla="*/ 7727 h 476920"/>
              <a:gd name="connsiteX94" fmla="*/ 522077 w 687007"/>
              <a:gd name="connsiteY94" fmla="*/ 28655 h 476920"/>
              <a:gd name="connsiteX95" fmla="*/ 531978 w 687007"/>
              <a:gd name="connsiteY95" fmla="*/ 33646 h 476920"/>
              <a:gd name="connsiteX96" fmla="*/ 543569 w 687007"/>
              <a:gd name="connsiteY96" fmla="*/ 34934 h 476920"/>
              <a:gd name="connsiteX97" fmla="*/ 570534 w 687007"/>
              <a:gd name="connsiteY97" fmla="*/ 17789 h 476920"/>
              <a:gd name="connsiteX98" fmla="*/ 581400 w 687007"/>
              <a:gd name="connsiteY98" fmla="*/ 6278 h 476920"/>
              <a:gd name="connsiteX99" fmla="*/ 593957 w 687007"/>
              <a:gd name="connsiteY99" fmla="*/ 1690 h 476920"/>
              <a:gd name="connsiteX100" fmla="*/ 594923 w 687007"/>
              <a:gd name="connsiteY100" fmla="*/ 4829 h 476920"/>
              <a:gd name="connsiteX101" fmla="*/ 601041 w 687007"/>
              <a:gd name="connsiteY101" fmla="*/ 5393 h 476920"/>
              <a:gd name="connsiteX102" fmla="*/ 615047 w 687007"/>
              <a:gd name="connsiteY102" fmla="*/ 3541 h 476920"/>
              <a:gd name="connsiteX103" fmla="*/ 617703 w 687007"/>
              <a:gd name="connsiteY103" fmla="*/ 0 h 476920"/>
              <a:gd name="connsiteX104" fmla="*/ 659881 w 687007"/>
              <a:gd name="connsiteY104" fmla="*/ 241 h 476920"/>
              <a:gd name="connsiteX105" fmla="*/ 659881 w 687007"/>
              <a:gd name="connsiteY105" fmla="*/ 241 h 476920"/>
              <a:gd name="connsiteX106" fmla="*/ 656742 w 687007"/>
              <a:gd name="connsiteY106" fmla="*/ 10866 h 476920"/>
              <a:gd name="connsiteX107" fmla="*/ 660847 w 687007"/>
              <a:gd name="connsiteY107" fmla="*/ 24148 h 476920"/>
              <a:gd name="connsiteX108" fmla="*/ 660284 w 687007"/>
              <a:gd name="connsiteY108" fmla="*/ 27287 h 476920"/>
              <a:gd name="connsiteX109" fmla="*/ 648210 w 687007"/>
              <a:gd name="connsiteY109" fmla="*/ 36463 h 476920"/>
              <a:gd name="connsiteX110" fmla="*/ 640321 w 687007"/>
              <a:gd name="connsiteY110" fmla="*/ 32600 h 476920"/>
              <a:gd name="connsiteX111" fmla="*/ 633721 w 687007"/>
              <a:gd name="connsiteY111" fmla="*/ 12235 h 476920"/>
              <a:gd name="connsiteX112" fmla="*/ 633560 w 687007"/>
              <a:gd name="connsiteY112" fmla="*/ 21250 h 476920"/>
              <a:gd name="connsiteX113" fmla="*/ 638309 w 687007"/>
              <a:gd name="connsiteY113" fmla="*/ 43144 h 476920"/>
              <a:gd name="connsiteX114" fmla="*/ 652073 w 687007"/>
              <a:gd name="connsiteY114" fmla="*/ 56506 h 476920"/>
              <a:gd name="connsiteX115" fmla="*/ 656581 w 687007"/>
              <a:gd name="connsiteY115" fmla="*/ 64153 h 476920"/>
              <a:gd name="connsiteX116" fmla="*/ 648451 w 687007"/>
              <a:gd name="connsiteY116" fmla="*/ 82586 h 476920"/>
              <a:gd name="connsiteX117" fmla="*/ 647163 w 687007"/>
              <a:gd name="connsiteY117" fmla="*/ 101260 h 476920"/>
              <a:gd name="connsiteX118" fmla="*/ 647968 w 687007"/>
              <a:gd name="connsiteY118" fmla="*/ 104721 h 476920"/>
              <a:gd name="connsiteX119" fmla="*/ 654086 w 687007"/>
              <a:gd name="connsiteY119" fmla="*/ 110597 h 476920"/>
              <a:gd name="connsiteX120" fmla="*/ 656178 w 687007"/>
              <a:gd name="connsiteY120" fmla="*/ 157766 h 476920"/>
              <a:gd name="connsiteX121" fmla="*/ 658674 w 687007"/>
              <a:gd name="connsiteY121" fmla="*/ 162193 h 476920"/>
              <a:gd name="connsiteX122" fmla="*/ 662135 w 687007"/>
              <a:gd name="connsiteY122" fmla="*/ 163803 h 476920"/>
              <a:gd name="connsiteX123" fmla="*/ 668333 w 687007"/>
              <a:gd name="connsiteY123" fmla="*/ 159698 h 476920"/>
              <a:gd name="connsiteX124" fmla="*/ 671150 w 687007"/>
              <a:gd name="connsiteY124" fmla="*/ 165494 h 476920"/>
              <a:gd name="connsiteX125" fmla="*/ 671955 w 687007"/>
              <a:gd name="connsiteY125" fmla="*/ 172496 h 476920"/>
              <a:gd name="connsiteX126" fmla="*/ 668172 w 687007"/>
              <a:gd name="connsiteY126" fmla="*/ 172979 h 476920"/>
              <a:gd name="connsiteX127" fmla="*/ 664711 w 687007"/>
              <a:gd name="connsiteY127" fmla="*/ 170725 h 476920"/>
              <a:gd name="connsiteX128" fmla="*/ 655132 w 687007"/>
              <a:gd name="connsiteY128" fmla="*/ 175796 h 476920"/>
              <a:gd name="connsiteX129" fmla="*/ 652395 w 687007"/>
              <a:gd name="connsiteY129" fmla="*/ 206706 h 476920"/>
              <a:gd name="connsiteX130" fmla="*/ 656983 w 687007"/>
              <a:gd name="connsiteY130" fmla="*/ 227553 h 476920"/>
              <a:gd name="connsiteX131" fmla="*/ 652395 w 687007"/>
              <a:gd name="connsiteY131" fmla="*/ 233590 h 476920"/>
              <a:gd name="connsiteX132" fmla="*/ 654891 w 687007"/>
              <a:gd name="connsiteY132" fmla="*/ 249126 h 476920"/>
              <a:gd name="connsiteX133" fmla="*/ 662215 w 687007"/>
              <a:gd name="connsiteY133" fmla="*/ 264259 h 476920"/>
              <a:gd name="connsiteX134" fmla="*/ 655293 w 687007"/>
              <a:gd name="connsiteY134" fmla="*/ 283094 h 476920"/>
              <a:gd name="connsiteX135" fmla="*/ 651107 w 687007"/>
              <a:gd name="connsiteY135" fmla="*/ 315371 h 476920"/>
              <a:gd name="connsiteX136" fmla="*/ 637343 w 687007"/>
              <a:gd name="connsiteY136" fmla="*/ 353042 h 476920"/>
              <a:gd name="connsiteX137" fmla="*/ 634606 w 687007"/>
              <a:gd name="connsiteY137" fmla="*/ 352237 h 476920"/>
              <a:gd name="connsiteX138" fmla="*/ 631709 w 687007"/>
              <a:gd name="connsiteY138" fmla="*/ 346120 h 476920"/>
              <a:gd name="connsiteX139" fmla="*/ 633399 w 687007"/>
              <a:gd name="connsiteY139" fmla="*/ 338312 h 476920"/>
              <a:gd name="connsiteX140" fmla="*/ 625994 w 687007"/>
              <a:gd name="connsiteY140" fmla="*/ 328814 h 476920"/>
              <a:gd name="connsiteX141" fmla="*/ 623901 w 687007"/>
              <a:gd name="connsiteY141" fmla="*/ 331470 h 476920"/>
              <a:gd name="connsiteX142" fmla="*/ 625350 w 687007"/>
              <a:gd name="connsiteY142" fmla="*/ 351030 h 476920"/>
              <a:gd name="connsiteX143" fmla="*/ 634687 w 687007"/>
              <a:gd name="connsiteY143" fmla="*/ 357711 h 476920"/>
              <a:gd name="connsiteX144" fmla="*/ 627282 w 687007"/>
              <a:gd name="connsiteY144" fmla="*/ 371072 h 476920"/>
              <a:gd name="connsiteX145" fmla="*/ 614081 w 687007"/>
              <a:gd name="connsiteY145" fmla="*/ 376305 h 476920"/>
              <a:gd name="connsiteX146" fmla="*/ 580837 w 687007"/>
              <a:gd name="connsiteY146" fmla="*/ 400774 h 476920"/>
              <a:gd name="connsiteX147" fmla="*/ 558299 w 687007"/>
              <a:gd name="connsiteY147" fmla="*/ 421380 h 476920"/>
              <a:gd name="connsiteX148" fmla="*/ 528114 w 687007"/>
              <a:gd name="connsiteY148" fmla="*/ 457119 h 476920"/>
              <a:gd name="connsiteX149" fmla="*/ 519743 w 687007"/>
              <a:gd name="connsiteY149" fmla="*/ 472252 h 476920"/>
              <a:gd name="connsiteX150" fmla="*/ 663664 w 687007"/>
              <a:gd name="connsiteY150" fmla="*/ 258543 h 476920"/>
              <a:gd name="connsiteX151" fmla="*/ 662457 w 687007"/>
              <a:gd name="connsiteY151" fmla="*/ 254760 h 476920"/>
              <a:gd name="connsiteX152" fmla="*/ 664469 w 687007"/>
              <a:gd name="connsiteY152" fmla="*/ 240674 h 476920"/>
              <a:gd name="connsiteX153" fmla="*/ 670587 w 687007"/>
              <a:gd name="connsiteY153" fmla="*/ 221356 h 476920"/>
              <a:gd name="connsiteX154" fmla="*/ 667367 w 687007"/>
              <a:gd name="connsiteY154" fmla="*/ 211858 h 476920"/>
              <a:gd name="connsiteX155" fmla="*/ 668655 w 687007"/>
              <a:gd name="connsiteY155" fmla="*/ 203647 h 476920"/>
              <a:gd name="connsiteX156" fmla="*/ 679924 w 687007"/>
              <a:gd name="connsiteY156" fmla="*/ 197530 h 476920"/>
              <a:gd name="connsiteX157" fmla="*/ 681695 w 687007"/>
              <a:gd name="connsiteY157" fmla="*/ 198012 h 476920"/>
              <a:gd name="connsiteX158" fmla="*/ 687007 w 687007"/>
              <a:gd name="connsiteY158" fmla="*/ 205579 h 476920"/>
              <a:gd name="connsiteX159" fmla="*/ 682661 w 687007"/>
              <a:gd name="connsiteY159" fmla="*/ 226185 h 476920"/>
              <a:gd name="connsiteX160" fmla="*/ 676060 w 687007"/>
              <a:gd name="connsiteY160" fmla="*/ 233107 h 476920"/>
              <a:gd name="connsiteX161" fmla="*/ 671311 w 687007"/>
              <a:gd name="connsiteY161" fmla="*/ 242928 h 476920"/>
              <a:gd name="connsiteX162" fmla="*/ 672921 w 687007"/>
              <a:gd name="connsiteY162" fmla="*/ 252345 h 476920"/>
              <a:gd name="connsiteX163" fmla="*/ 663664 w 687007"/>
              <a:gd name="connsiteY163" fmla="*/ 258543 h 476920"/>
              <a:gd name="connsiteX164" fmla="*/ 660042 w 687007"/>
              <a:gd name="connsiteY164" fmla="*/ 62382 h 476920"/>
              <a:gd name="connsiteX165" fmla="*/ 644990 w 687007"/>
              <a:gd name="connsiteY165" fmla="*/ 46122 h 476920"/>
              <a:gd name="connsiteX166" fmla="*/ 665516 w 687007"/>
              <a:gd name="connsiteY166" fmla="*/ 26482 h 476920"/>
              <a:gd name="connsiteX167" fmla="*/ 667528 w 687007"/>
              <a:gd name="connsiteY167" fmla="*/ 26804 h 476920"/>
              <a:gd name="connsiteX168" fmla="*/ 672760 w 687007"/>
              <a:gd name="connsiteY168" fmla="*/ 35256 h 476920"/>
              <a:gd name="connsiteX169" fmla="*/ 665838 w 687007"/>
              <a:gd name="connsiteY169" fmla="*/ 45881 h 476920"/>
              <a:gd name="connsiteX170" fmla="*/ 660042 w 687007"/>
              <a:gd name="connsiteY170" fmla="*/ 62382 h 47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687007" h="476920">
                <a:moveTo>
                  <a:pt x="519743" y="472252"/>
                </a:moveTo>
                <a:lnTo>
                  <a:pt x="516121" y="472494"/>
                </a:lnTo>
                <a:lnTo>
                  <a:pt x="506703" y="465652"/>
                </a:lnTo>
                <a:lnTo>
                  <a:pt x="500827" y="458246"/>
                </a:lnTo>
                <a:lnTo>
                  <a:pt x="488029" y="453175"/>
                </a:lnTo>
                <a:lnTo>
                  <a:pt x="476116" y="459776"/>
                </a:lnTo>
                <a:lnTo>
                  <a:pt x="476035" y="467503"/>
                </a:lnTo>
                <a:lnTo>
                  <a:pt x="478289" y="475311"/>
                </a:lnTo>
                <a:lnTo>
                  <a:pt x="476116" y="476921"/>
                </a:lnTo>
                <a:lnTo>
                  <a:pt x="461627" y="467503"/>
                </a:lnTo>
                <a:lnTo>
                  <a:pt x="461949" y="456153"/>
                </a:lnTo>
                <a:lnTo>
                  <a:pt x="472252" y="442550"/>
                </a:lnTo>
                <a:lnTo>
                  <a:pt x="481750" y="440940"/>
                </a:lnTo>
                <a:lnTo>
                  <a:pt x="486016" y="430396"/>
                </a:lnTo>
                <a:lnTo>
                  <a:pt x="488995" y="417919"/>
                </a:lnTo>
                <a:lnTo>
                  <a:pt x="487224" y="400291"/>
                </a:lnTo>
                <a:lnTo>
                  <a:pt x="493100" y="385320"/>
                </a:lnTo>
                <a:lnTo>
                  <a:pt x="503322" y="381939"/>
                </a:lnTo>
                <a:lnTo>
                  <a:pt x="520065" y="369221"/>
                </a:lnTo>
                <a:lnTo>
                  <a:pt x="512981" y="350386"/>
                </a:lnTo>
                <a:lnTo>
                  <a:pt x="486016" y="347649"/>
                </a:lnTo>
                <a:lnTo>
                  <a:pt x="469032" y="350869"/>
                </a:lnTo>
                <a:lnTo>
                  <a:pt x="415183" y="342336"/>
                </a:lnTo>
                <a:lnTo>
                  <a:pt x="405845" y="337990"/>
                </a:lnTo>
                <a:lnTo>
                  <a:pt x="388379" y="316579"/>
                </a:lnTo>
                <a:lnTo>
                  <a:pt x="384434" y="304666"/>
                </a:lnTo>
                <a:lnTo>
                  <a:pt x="371314" y="286877"/>
                </a:lnTo>
                <a:lnTo>
                  <a:pt x="346924" y="258785"/>
                </a:lnTo>
                <a:lnTo>
                  <a:pt x="334287" y="250816"/>
                </a:lnTo>
                <a:lnTo>
                  <a:pt x="328572" y="251058"/>
                </a:lnTo>
                <a:lnTo>
                  <a:pt x="317545" y="238581"/>
                </a:lnTo>
                <a:lnTo>
                  <a:pt x="272791" y="210086"/>
                </a:lnTo>
                <a:lnTo>
                  <a:pt x="258221" y="212823"/>
                </a:lnTo>
                <a:lnTo>
                  <a:pt x="257497" y="216687"/>
                </a:lnTo>
                <a:lnTo>
                  <a:pt x="244618" y="215158"/>
                </a:lnTo>
                <a:lnTo>
                  <a:pt x="236569" y="195517"/>
                </a:lnTo>
                <a:lnTo>
                  <a:pt x="216687" y="184329"/>
                </a:lnTo>
                <a:lnTo>
                  <a:pt x="198415" y="176843"/>
                </a:lnTo>
                <a:lnTo>
                  <a:pt x="175957" y="178131"/>
                </a:lnTo>
                <a:lnTo>
                  <a:pt x="163562" y="176682"/>
                </a:lnTo>
                <a:lnTo>
                  <a:pt x="142714" y="179982"/>
                </a:lnTo>
                <a:lnTo>
                  <a:pt x="127340" y="170725"/>
                </a:lnTo>
                <a:lnTo>
                  <a:pt x="106653" y="173623"/>
                </a:lnTo>
                <a:lnTo>
                  <a:pt x="93533" y="165735"/>
                </a:lnTo>
                <a:lnTo>
                  <a:pt x="68741" y="165976"/>
                </a:lnTo>
                <a:lnTo>
                  <a:pt x="69948" y="158491"/>
                </a:lnTo>
                <a:lnTo>
                  <a:pt x="59082" y="153822"/>
                </a:lnTo>
                <a:lnTo>
                  <a:pt x="54574" y="160342"/>
                </a:lnTo>
                <a:lnTo>
                  <a:pt x="28333" y="169679"/>
                </a:lnTo>
                <a:lnTo>
                  <a:pt x="0" y="166540"/>
                </a:lnTo>
                <a:lnTo>
                  <a:pt x="0" y="166540"/>
                </a:lnTo>
                <a:lnTo>
                  <a:pt x="11671" y="142956"/>
                </a:lnTo>
                <a:lnTo>
                  <a:pt x="17547" y="126132"/>
                </a:lnTo>
                <a:lnTo>
                  <a:pt x="12879" y="99972"/>
                </a:lnTo>
                <a:lnTo>
                  <a:pt x="16179" y="74134"/>
                </a:lnTo>
                <a:lnTo>
                  <a:pt x="15857" y="53608"/>
                </a:lnTo>
                <a:lnTo>
                  <a:pt x="23584" y="39522"/>
                </a:lnTo>
                <a:lnTo>
                  <a:pt x="23584" y="39522"/>
                </a:lnTo>
                <a:lnTo>
                  <a:pt x="52803" y="39683"/>
                </a:lnTo>
                <a:lnTo>
                  <a:pt x="58518" y="36624"/>
                </a:lnTo>
                <a:lnTo>
                  <a:pt x="62784" y="36705"/>
                </a:lnTo>
                <a:lnTo>
                  <a:pt x="71317" y="38637"/>
                </a:lnTo>
                <a:lnTo>
                  <a:pt x="73812" y="42742"/>
                </a:lnTo>
                <a:lnTo>
                  <a:pt x="90152" y="54091"/>
                </a:lnTo>
                <a:lnTo>
                  <a:pt x="111724" y="54333"/>
                </a:lnTo>
                <a:lnTo>
                  <a:pt x="130560" y="49664"/>
                </a:lnTo>
                <a:lnTo>
                  <a:pt x="173140" y="63187"/>
                </a:lnTo>
                <a:lnTo>
                  <a:pt x="207430" y="66085"/>
                </a:lnTo>
                <a:lnTo>
                  <a:pt x="215640" y="71156"/>
                </a:lnTo>
                <a:lnTo>
                  <a:pt x="217009" y="74456"/>
                </a:lnTo>
                <a:lnTo>
                  <a:pt x="229646" y="83954"/>
                </a:lnTo>
                <a:lnTo>
                  <a:pt x="259992" y="87335"/>
                </a:lnTo>
                <a:lnTo>
                  <a:pt x="294202" y="86288"/>
                </a:lnTo>
                <a:lnTo>
                  <a:pt x="304907" y="101582"/>
                </a:lnTo>
                <a:lnTo>
                  <a:pt x="306356" y="97557"/>
                </a:lnTo>
                <a:lnTo>
                  <a:pt x="312313" y="94499"/>
                </a:lnTo>
                <a:lnTo>
                  <a:pt x="319718" y="94338"/>
                </a:lnTo>
                <a:lnTo>
                  <a:pt x="326721" y="87415"/>
                </a:lnTo>
                <a:lnTo>
                  <a:pt x="319879" y="63348"/>
                </a:lnTo>
                <a:lnTo>
                  <a:pt x="325433" y="50630"/>
                </a:lnTo>
                <a:lnTo>
                  <a:pt x="331228" y="44351"/>
                </a:lnTo>
                <a:lnTo>
                  <a:pt x="347327" y="35175"/>
                </a:lnTo>
                <a:lnTo>
                  <a:pt x="376063" y="38395"/>
                </a:lnTo>
                <a:lnTo>
                  <a:pt x="391115" y="30587"/>
                </a:lnTo>
                <a:lnTo>
                  <a:pt x="396991" y="23584"/>
                </a:lnTo>
                <a:lnTo>
                  <a:pt x="401740" y="11671"/>
                </a:lnTo>
                <a:lnTo>
                  <a:pt x="414056" y="6439"/>
                </a:lnTo>
                <a:lnTo>
                  <a:pt x="422990" y="5312"/>
                </a:lnTo>
                <a:lnTo>
                  <a:pt x="434420" y="11430"/>
                </a:lnTo>
                <a:lnTo>
                  <a:pt x="440940" y="11671"/>
                </a:lnTo>
                <a:lnTo>
                  <a:pt x="459695" y="10303"/>
                </a:lnTo>
                <a:lnTo>
                  <a:pt x="482555" y="4427"/>
                </a:lnTo>
                <a:lnTo>
                  <a:pt x="488592" y="4508"/>
                </a:lnTo>
                <a:lnTo>
                  <a:pt x="496963" y="7727"/>
                </a:lnTo>
                <a:lnTo>
                  <a:pt x="522077" y="28655"/>
                </a:lnTo>
                <a:lnTo>
                  <a:pt x="531978" y="33646"/>
                </a:lnTo>
                <a:lnTo>
                  <a:pt x="543569" y="34934"/>
                </a:lnTo>
                <a:lnTo>
                  <a:pt x="570534" y="17789"/>
                </a:lnTo>
                <a:lnTo>
                  <a:pt x="581400" y="6278"/>
                </a:lnTo>
                <a:lnTo>
                  <a:pt x="593957" y="1690"/>
                </a:lnTo>
                <a:lnTo>
                  <a:pt x="594923" y="4829"/>
                </a:lnTo>
                <a:lnTo>
                  <a:pt x="601041" y="5393"/>
                </a:lnTo>
                <a:lnTo>
                  <a:pt x="615047" y="3541"/>
                </a:lnTo>
                <a:lnTo>
                  <a:pt x="617703" y="0"/>
                </a:lnTo>
                <a:lnTo>
                  <a:pt x="659881" y="241"/>
                </a:lnTo>
                <a:lnTo>
                  <a:pt x="659881" y="241"/>
                </a:lnTo>
                <a:lnTo>
                  <a:pt x="656742" y="10866"/>
                </a:lnTo>
                <a:lnTo>
                  <a:pt x="660847" y="24148"/>
                </a:lnTo>
                <a:lnTo>
                  <a:pt x="660284" y="27287"/>
                </a:lnTo>
                <a:lnTo>
                  <a:pt x="648210" y="36463"/>
                </a:lnTo>
                <a:lnTo>
                  <a:pt x="640321" y="32600"/>
                </a:lnTo>
                <a:lnTo>
                  <a:pt x="633721" y="12235"/>
                </a:lnTo>
                <a:lnTo>
                  <a:pt x="633560" y="21250"/>
                </a:lnTo>
                <a:lnTo>
                  <a:pt x="638309" y="43144"/>
                </a:lnTo>
                <a:lnTo>
                  <a:pt x="652073" y="56506"/>
                </a:lnTo>
                <a:lnTo>
                  <a:pt x="656581" y="64153"/>
                </a:lnTo>
                <a:lnTo>
                  <a:pt x="648451" y="82586"/>
                </a:lnTo>
                <a:lnTo>
                  <a:pt x="647163" y="101260"/>
                </a:lnTo>
                <a:lnTo>
                  <a:pt x="647968" y="104721"/>
                </a:lnTo>
                <a:lnTo>
                  <a:pt x="654086" y="110597"/>
                </a:lnTo>
                <a:lnTo>
                  <a:pt x="656178" y="157766"/>
                </a:lnTo>
                <a:lnTo>
                  <a:pt x="658674" y="162193"/>
                </a:lnTo>
                <a:lnTo>
                  <a:pt x="662135" y="163803"/>
                </a:lnTo>
                <a:lnTo>
                  <a:pt x="668333" y="159698"/>
                </a:lnTo>
                <a:lnTo>
                  <a:pt x="671150" y="165494"/>
                </a:lnTo>
                <a:lnTo>
                  <a:pt x="671955" y="172496"/>
                </a:lnTo>
                <a:lnTo>
                  <a:pt x="668172" y="172979"/>
                </a:lnTo>
                <a:lnTo>
                  <a:pt x="664711" y="170725"/>
                </a:lnTo>
                <a:lnTo>
                  <a:pt x="655132" y="175796"/>
                </a:lnTo>
                <a:lnTo>
                  <a:pt x="652395" y="206706"/>
                </a:lnTo>
                <a:lnTo>
                  <a:pt x="656983" y="227553"/>
                </a:lnTo>
                <a:lnTo>
                  <a:pt x="652395" y="233590"/>
                </a:lnTo>
                <a:lnTo>
                  <a:pt x="654891" y="249126"/>
                </a:lnTo>
                <a:lnTo>
                  <a:pt x="662215" y="264259"/>
                </a:lnTo>
                <a:lnTo>
                  <a:pt x="655293" y="283094"/>
                </a:lnTo>
                <a:lnTo>
                  <a:pt x="651107" y="315371"/>
                </a:lnTo>
                <a:lnTo>
                  <a:pt x="637343" y="353042"/>
                </a:lnTo>
                <a:lnTo>
                  <a:pt x="634606" y="352237"/>
                </a:lnTo>
                <a:lnTo>
                  <a:pt x="631709" y="346120"/>
                </a:lnTo>
                <a:lnTo>
                  <a:pt x="633399" y="338312"/>
                </a:lnTo>
                <a:lnTo>
                  <a:pt x="625994" y="328814"/>
                </a:lnTo>
                <a:lnTo>
                  <a:pt x="623901" y="331470"/>
                </a:lnTo>
                <a:lnTo>
                  <a:pt x="625350" y="351030"/>
                </a:lnTo>
                <a:lnTo>
                  <a:pt x="634687" y="357711"/>
                </a:lnTo>
                <a:lnTo>
                  <a:pt x="627282" y="371072"/>
                </a:lnTo>
                <a:lnTo>
                  <a:pt x="614081" y="376305"/>
                </a:lnTo>
                <a:lnTo>
                  <a:pt x="580837" y="400774"/>
                </a:lnTo>
                <a:lnTo>
                  <a:pt x="558299" y="421380"/>
                </a:lnTo>
                <a:lnTo>
                  <a:pt x="528114" y="457119"/>
                </a:lnTo>
                <a:lnTo>
                  <a:pt x="519743" y="472252"/>
                </a:lnTo>
                <a:close/>
                <a:moveTo>
                  <a:pt x="663664" y="258543"/>
                </a:moveTo>
                <a:lnTo>
                  <a:pt x="662457" y="254760"/>
                </a:lnTo>
                <a:lnTo>
                  <a:pt x="664469" y="240674"/>
                </a:lnTo>
                <a:lnTo>
                  <a:pt x="670587" y="221356"/>
                </a:lnTo>
                <a:lnTo>
                  <a:pt x="667367" y="211858"/>
                </a:lnTo>
                <a:lnTo>
                  <a:pt x="668655" y="203647"/>
                </a:lnTo>
                <a:lnTo>
                  <a:pt x="679924" y="197530"/>
                </a:lnTo>
                <a:lnTo>
                  <a:pt x="681695" y="198012"/>
                </a:lnTo>
                <a:lnTo>
                  <a:pt x="687007" y="205579"/>
                </a:lnTo>
                <a:lnTo>
                  <a:pt x="682661" y="226185"/>
                </a:lnTo>
                <a:lnTo>
                  <a:pt x="676060" y="233107"/>
                </a:lnTo>
                <a:lnTo>
                  <a:pt x="671311" y="242928"/>
                </a:lnTo>
                <a:lnTo>
                  <a:pt x="672921" y="252345"/>
                </a:lnTo>
                <a:lnTo>
                  <a:pt x="663664" y="258543"/>
                </a:lnTo>
                <a:close/>
                <a:moveTo>
                  <a:pt x="660042" y="62382"/>
                </a:moveTo>
                <a:lnTo>
                  <a:pt x="644990" y="46122"/>
                </a:lnTo>
                <a:lnTo>
                  <a:pt x="665516" y="26482"/>
                </a:lnTo>
                <a:lnTo>
                  <a:pt x="667528" y="26804"/>
                </a:lnTo>
                <a:lnTo>
                  <a:pt x="672760" y="35256"/>
                </a:lnTo>
                <a:lnTo>
                  <a:pt x="665838" y="45881"/>
                </a:lnTo>
                <a:lnTo>
                  <a:pt x="660042" y="62382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4584766" y="1857537"/>
            <a:ext cx="231095" cy="259831"/>
          </a:xfrm>
          <a:custGeom>
            <a:avLst/>
            <a:gdLst>
              <a:gd name="connsiteX0" fmla="*/ 95062 w 231095"/>
              <a:gd name="connsiteY0" fmla="*/ 252667 h 259831"/>
              <a:gd name="connsiteX1" fmla="*/ 71719 w 231095"/>
              <a:gd name="connsiteY1" fmla="*/ 259831 h 259831"/>
              <a:gd name="connsiteX2" fmla="*/ 59243 w 231095"/>
              <a:gd name="connsiteY2" fmla="*/ 254680 h 259831"/>
              <a:gd name="connsiteX3" fmla="*/ 54896 w 231095"/>
              <a:gd name="connsiteY3" fmla="*/ 251943 h 259831"/>
              <a:gd name="connsiteX4" fmla="*/ 51032 w 231095"/>
              <a:gd name="connsiteY4" fmla="*/ 246147 h 259831"/>
              <a:gd name="connsiteX5" fmla="*/ 35578 w 231095"/>
              <a:gd name="connsiteY5" fmla="*/ 238742 h 259831"/>
              <a:gd name="connsiteX6" fmla="*/ 30748 w 231095"/>
              <a:gd name="connsiteY6" fmla="*/ 234556 h 259831"/>
              <a:gd name="connsiteX7" fmla="*/ 29782 w 231095"/>
              <a:gd name="connsiteY7" fmla="*/ 231256 h 259831"/>
              <a:gd name="connsiteX8" fmla="*/ 32519 w 231095"/>
              <a:gd name="connsiteY8" fmla="*/ 228117 h 259831"/>
              <a:gd name="connsiteX9" fmla="*/ 33565 w 231095"/>
              <a:gd name="connsiteY9" fmla="*/ 216687 h 259831"/>
              <a:gd name="connsiteX10" fmla="*/ 32358 w 231095"/>
              <a:gd name="connsiteY10" fmla="*/ 213548 h 259831"/>
              <a:gd name="connsiteX11" fmla="*/ 20847 w 231095"/>
              <a:gd name="connsiteY11" fmla="*/ 201393 h 259831"/>
              <a:gd name="connsiteX12" fmla="*/ 16662 w 231095"/>
              <a:gd name="connsiteY12" fmla="*/ 189400 h 259831"/>
              <a:gd name="connsiteX13" fmla="*/ 7888 w 231095"/>
              <a:gd name="connsiteY13" fmla="*/ 184007 h 259831"/>
              <a:gd name="connsiteX14" fmla="*/ 161 w 231095"/>
              <a:gd name="connsiteY14" fmla="*/ 171128 h 259831"/>
              <a:gd name="connsiteX15" fmla="*/ 0 w 231095"/>
              <a:gd name="connsiteY15" fmla="*/ 164930 h 259831"/>
              <a:gd name="connsiteX16" fmla="*/ 4749 w 231095"/>
              <a:gd name="connsiteY16" fmla="*/ 152212 h 259831"/>
              <a:gd name="connsiteX17" fmla="*/ 7325 w 231095"/>
              <a:gd name="connsiteY17" fmla="*/ 149797 h 259831"/>
              <a:gd name="connsiteX18" fmla="*/ 21009 w 231095"/>
              <a:gd name="connsiteY18" fmla="*/ 149878 h 259831"/>
              <a:gd name="connsiteX19" fmla="*/ 30104 w 231095"/>
              <a:gd name="connsiteY19" fmla="*/ 155915 h 259831"/>
              <a:gd name="connsiteX20" fmla="*/ 50630 w 231095"/>
              <a:gd name="connsiteY20" fmla="*/ 147946 h 259831"/>
              <a:gd name="connsiteX21" fmla="*/ 56184 w 231095"/>
              <a:gd name="connsiteY21" fmla="*/ 143519 h 259831"/>
              <a:gd name="connsiteX22" fmla="*/ 58599 w 231095"/>
              <a:gd name="connsiteY22" fmla="*/ 138850 h 259831"/>
              <a:gd name="connsiteX23" fmla="*/ 52482 w 231095"/>
              <a:gd name="connsiteY23" fmla="*/ 116715 h 259831"/>
              <a:gd name="connsiteX24" fmla="*/ 53125 w 231095"/>
              <a:gd name="connsiteY24" fmla="*/ 109631 h 259831"/>
              <a:gd name="connsiteX25" fmla="*/ 58438 w 231095"/>
              <a:gd name="connsiteY25" fmla="*/ 96592 h 259831"/>
              <a:gd name="connsiteX26" fmla="*/ 59082 w 231095"/>
              <a:gd name="connsiteY26" fmla="*/ 71558 h 259831"/>
              <a:gd name="connsiteX27" fmla="*/ 53045 w 231095"/>
              <a:gd name="connsiteY27" fmla="*/ 62301 h 259831"/>
              <a:gd name="connsiteX28" fmla="*/ 37027 w 231095"/>
              <a:gd name="connsiteY28" fmla="*/ 46605 h 259831"/>
              <a:gd name="connsiteX29" fmla="*/ 26804 w 231095"/>
              <a:gd name="connsiteY29" fmla="*/ 26482 h 259831"/>
              <a:gd name="connsiteX30" fmla="*/ 25033 w 231095"/>
              <a:gd name="connsiteY30" fmla="*/ 9257 h 259831"/>
              <a:gd name="connsiteX31" fmla="*/ 30426 w 231095"/>
              <a:gd name="connsiteY31" fmla="*/ 0 h 259831"/>
              <a:gd name="connsiteX32" fmla="*/ 30426 w 231095"/>
              <a:gd name="connsiteY32" fmla="*/ 0 h 259831"/>
              <a:gd name="connsiteX33" fmla="*/ 82425 w 231095"/>
              <a:gd name="connsiteY33" fmla="*/ 23987 h 259831"/>
              <a:gd name="connsiteX34" fmla="*/ 112046 w 231095"/>
              <a:gd name="connsiteY34" fmla="*/ 31634 h 259831"/>
              <a:gd name="connsiteX35" fmla="*/ 155673 w 231095"/>
              <a:gd name="connsiteY35" fmla="*/ 56345 h 259831"/>
              <a:gd name="connsiteX36" fmla="*/ 166138 w 231095"/>
              <a:gd name="connsiteY36" fmla="*/ 76066 h 259831"/>
              <a:gd name="connsiteX37" fmla="*/ 180304 w 231095"/>
              <a:gd name="connsiteY37" fmla="*/ 87737 h 259831"/>
              <a:gd name="connsiteX38" fmla="*/ 193666 w 231095"/>
              <a:gd name="connsiteY38" fmla="*/ 94096 h 259831"/>
              <a:gd name="connsiteX39" fmla="*/ 197369 w 231095"/>
              <a:gd name="connsiteY39" fmla="*/ 94338 h 259831"/>
              <a:gd name="connsiteX40" fmla="*/ 226266 w 231095"/>
              <a:gd name="connsiteY40" fmla="*/ 112288 h 259831"/>
              <a:gd name="connsiteX41" fmla="*/ 231095 w 231095"/>
              <a:gd name="connsiteY41" fmla="*/ 122832 h 259831"/>
              <a:gd name="connsiteX42" fmla="*/ 231095 w 231095"/>
              <a:gd name="connsiteY42" fmla="*/ 122832 h 259831"/>
              <a:gd name="connsiteX43" fmla="*/ 211938 w 231095"/>
              <a:gd name="connsiteY43" fmla="*/ 128950 h 259831"/>
              <a:gd name="connsiteX44" fmla="*/ 175153 w 231095"/>
              <a:gd name="connsiteY44" fmla="*/ 152615 h 259831"/>
              <a:gd name="connsiteX45" fmla="*/ 167345 w 231095"/>
              <a:gd name="connsiteY45" fmla="*/ 159778 h 259831"/>
              <a:gd name="connsiteX46" fmla="*/ 154868 w 231095"/>
              <a:gd name="connsiteY46" fmla="*/ 177567 h 259831"/>
              <a:gd name="connsiteX47" fmla="*/ 152293 w 231095"/>
              <a:gd name="connsiteY47" fmla="*/ 177406 h 259831"/>
              <a:gd name="connsiteX48" fmla="*/ 153178 w 231095"/>
              <a:gd name="connsiteY48" fmla="*/ 168552 h 259831"/>
              <a:gd name="connsiteX49" fmla="*/ 144726 w 231095"/>
              <a:gd name="connsiteY49" fmla="*/ 153903 h 259831"/>
              <a:gd name="connsiteX50" fmla="*/ 136757 w 231095"/>
              <a:gd name="connsiteY50" fmla="*/ 155190 h 259831"/>
              <a:gd name="connsiteX51" fmla="*/ 139494 w 231095"/>
              <a:gd name="connsiteY51" fmla="*/ 164528 h 259831"/>
              <a:gd name="connsiteX52" fmla="*/ 149475 w 231095"/>
              <a:gd name="connsiteY52" fmla="*/ 164528 h 259831"/>
              <a:gd name="connsiteX53" fmla="*/ 151327 w 231095"/>
              <a:gd name="connsiteY53" fmla="*/ 166459 h 259831"/>
              <a:gd name="connsiteX54" fmla="*/ 147141 w 231095"/>
              <a:gd name="connsiteY54" fmla="*/ 182317 h 259831"/>
              <a:gd name="connsiteX55" fmla="*/ 136919 w 231095"/>
              <a:gd name="connsiteY55" fmla="*/ 199140 h 259831"/>
              <a:gd name="connsiteX56" fmla="*/ 132652 w 231095"/>
              <a:gd name="connsiteY56" fmla="*/ 196322 h 259831"/>
              <a:gd name="connsiteX57" fmla="*/ 129674 w 231095"/>
              <a:gd name="connsiteY57" fmla="*/ 190929 h 259831"/>
              <a:gd name="connsiteX58" fmla="*/ 121705 w 231095"/>
              <a:gd name="connsiteY58" fmla="*/ 189641 h 259831"/>
              <a:gd name="connsiteX59" fmla="*/ 123315 w 231095"/>
              <a:gd name="connsiteY59" fmla="*/ 195115 h 259831"/>
              <a:gd name="connsiteX60" fmla="*/ 132411 w 231095"/>
              <a:gd name="connsiteY60" fmla="*/ 200106 h 259831"/>
              <a:gd name="connsiteX61" fmla="*/ 130318 w 231095"/>
              <a:gd name="connsiteY61" fmla="*/ 214353 h 259831"/>
              <a:gd name="connsiteX62" fmla="*/ 123396 w 231095"/>
              <a:gd name="connsiteY62" fmla="*/ 223609 h 259831"/>
              <a:gd name="connsiteX63" fmla="*/ 115910 w 231095"/>
              <a:gd name="connsiteY63" fmla="*/ 239949 h 259831"/>
              <a:gd name="connsiteX64" fmla="*/ 109631 w 231095"/>
              <a:gd name="connsiteY64" fmla="*/ 241157 h 259831"/>
              <a:gd name="connsiteX65" fmla="*/ 107217 w 231095"/>
              <a:gd name="connsiteY65" fmla="*/ 237454 h 259831"/>
              <a:gd name="connsiteX66" fmla="*/ 111080 w 231095"/>
              <a:gd name="connsiteY66" fmla="*/ 226185 h 259831"/>
              <a:gd name="connsiteX67" fmla="*/ 114381 w 231095"/>
              <a:gd name="connsiteY67" fmla="*/ 225139 h 259831"/>
              <a:gd name="connsiteX68" fmla="*/ 116876 w 231095"/>
              <a:gd name="connsiteY68" fmla="*/ 221678 h 259831"/>
              <a:gd name="connsiteX69" fmla="*/ 119854 w 231095"/>
              <a:gd name="connsiteY69" fmla="*/ 213306 h 259831"/>
              <a:gd name="connsiteX70" fmla="*/ 113334 w 231095"/>
              <a:gd name="connsiteY70" fmla="*/ 210328 h 259831"/>
              <a:gd name="connsiteX71" fmla="*/ 114139 w 231095"/>
              <a:gd name="connsiteY71" fmla="*/ 215802 h 259831"/>
              <a:gd name="connsiteX72" fmla="*/ 110517 w 231095"/>
              <a:gd name="connsiteY72" fmla="*/ 224897 h 259831"/>
              <a:gd name="connsiteX73" fmla="*/ 106653 w 231095"/>
              <a:gd name="connsiteY73" fmla="*/ 228922 h 259831"/>
              <a:gd name="connsiteX74" fmla="*/ 104560 w 231095"/>
              <a:gd name="connsiteY74" fmla="*/ 237696 h 259831"/>
              <a:gd name="connsiteX75" fmla="*/ 106814 w 231095"/>
              <a:gd name="connsiteY75" fmla="*/ 243491 h 259831"/>
              <a:gd name="connsiteX76" fmla="*/ 104721 w 231095"/>
              <a:gd name="connsiteY76" fmla="*/ 247677 h 25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31095" h="259831">
                <a:moveTo>
                  <a:pt x="95062" y="252667"/>
                </a:moveTo>
                <a:lnTo>
                  <a:pt x="71719" y="259831"/>
                </a:lnTo>
                <a:lnTo>
                  <a:pt x="59243" y="254680"/>
                </a:lnTo>
                <a:lnTo>
                  <a:pt x="54896" y="251943"/>
                </a:lnTo>
                <a:lnTo>
                  <a:pt x="51032" y="246147"/>
                </a:lnTo>
                <a:lnTo>
                  <a:pt x="35578" y="238742"/>
                </a:lnTo>
                <a:lnTo>
                  <a:pt x="30748" y="234556"/>
                </a:lnTo>
                <a:lnTo>
                  <a:pt x="29782" y="231256"/>
                </a:lnTo>
                <a:lnTo>
                  <a:pt x="32519" y="228117"/>
                </a:lnTo>
                <a:lnTo>
                  <a:pt x="33565" y="216687"/>
                </a:lnTo>
                <a:lnTo>
                  <a:pt x="32358" y="213548"/>
                </a:lnTo>
                <a:lnTo>
                  <a:pt x="20847" y="201393"/>
                </a:lnTo>
                <a:lnTo>
                  <a:pt x="16662" y="189400"/>
                </a:lnTo>
                <a:lnTo>
                  <a:pt x="7888" y="184007"/>
                </a:lnTo>
                <a:lnTo>
                  <a:pt x="161" y="171128"/>
                </a:lnTo>
                <a:lnTo>
                  <a:pt x="0" y="164930"/>
                </a:lnTo>
                <a:lnTo>
                  <a:pt x="4749" y="152212"/>
                </a:lnTo>
                <a:lnTo>
                  <a:pt x="7325" y="149797"/>
                </a:lnTo>
                <a:lnTo>
                  <a:pt x="21009" y="149878"/>
                </a:lnTo>
                <a:lnTo>
                  <a:pt x="30104" y="155915"/>
                </a:lnTo>
                <a:lnTo>
                  <a:pt x="50630" y="147946"/>
                </a:lnTo>
                <a:lnTo>
                  <a:pt x="56184" y="143519"/>
                </a:lnTo>
                <a:lnTo>
                  <a:pt x="58599" y="138850"/>
                </a:lnTo>
                <a:lnTo>
                  <a:pt x="52482" y="116715"/>
                </a:lnTo>
                <a:lnTo>
                  <a:pt x="53125" y="109631"/>
                </a:lnTo>
                <a:lnTo>
                  <a:pt x="58438" y="96592"/>
                </a:lnTo>
                <a:lnTo>
                  <a:pt x="59082" y="71558"/>
                </a:lnTo>
                <a:lnTo>
                  <a:pt x="53045" y="62301"/>
                </a:lnTo>
                <a:lnTo>
                  <a:pt x="37027" y="46605"/>
                </a:lnTo>
                <a:lnTo>
                  <a:pt x="26804" y="26482"/>
                </a:lnTo>
                <a:lnTo>
                  <a:pt x="25033" y="9257"/>
                </a:lnTo>
                <a:lnTo>
                  <a:pt x="30426" y="0"/>
                </a:lnTo>
                <a:lnTo>
                  <a:pt x="30426" y="0"/>
                </a:lnTo>
                <a:lnTo>
                  <a:pt x="82425" y="23987"/>
                </a:lnTo>
                <a:lnTo>
                  <a:pt x="112046" y="31634"/>
                </a:lnTo>
                <a:lnTo>
                  <a:pt x="155673" y="56345"/>
                </a:lnTo>
                <a:lnTo>
                  <a:pt x="166138" y="76066"/>
                </a:lnTo>
                <a:lnTo>
                  <a:pt x="180304" y="87737"/>
                </a:lnTo>
                <a:lnTo>
                  <a:pt x="193666" y="94096"/>
                </a:lnTo>
                <a:lnTo>
                  <a:pt x="197369" y="94338"/>
                </a:lnTo>
                <a:lnTo>
                  <a:pt x="226266" y="112288"/>
                </a:lnTo>
                <a:lnTo>
                  <a:pt x="231095" y="122832"/>
                </a:lnTo>
                <a:lnTo>
                  <a:pt x="231095" y="122832"/>
                </a:lnTo>
                <a:lnTo>
                  <a:pt x="211938" y="128950"/>
                </a:lnTo>
                <a:lnTo>
                  <a:pt x="175153" y="152615"/>
                </a:lnTo>
                <a:lnTo>
                  <a:pt x="167345" y="159778"/>
                </a:lnTo>
                <a:lnTo>
                  <a:pt x="154868" y="177567"/>
                </a:lnTo>
                <a:lnTo>
                  <a:pt x="152293" y="177406"/>
                </a:lnTo>
                <a:lnTo>
                  <a:pt x="153178" y="168552"/>
                </a:lnTo>
                <a:lnTo>
                  <a:pt x="144726" y="153903"/>
                </a:lnTo>
                <a:lnTo>
                  <a:pt x="136757" y="155190"/>
                </a:lnTo>
                <a:lnTo>
                  <a:pt x="139494" y="164528"/>
                </a:lnTo>
                <a:lnTo>
                  <a:pt x="149475" y="164528"/>
                </a:lnTo>
                <a:lnTo>
                  <a:pt x="151327" y="166459"/>
                </a:lnTo>
                <a:lnTo>
                  <a:pt x="147141" y="182317"/>
                </a:lnTo>
                <a:lnTo>
                  <a:pt x="136919" y="199140"/>
                </a:lnTo>
                <a:lnTo>
                  <a:pt x="132652" y="196322"/>
                </a:lnTo>
                <a:lnTo>
                  <a:pt x="129674" y="190929"/>
                </a:lnTo>
                <a:lnTo>
                  <a:pt x="121705" y="189641"/>
                </a:lnTo>
                <a:lnTo>
                  <a:pt x="123315" y="195115"/>
                </a:lnTo>
                <a:lnTo>
                  <a:pt x="132411" y="200106"/>
                </a:lnTo>
                <a:lnTo>
                  <a:pt x="130318" y="214353"/>
                </a:lnTo>
                <a:lnTo>
                  <a:pt x="123396" y="223609"/>
                </a:lnTo>
                <a:lnTo>
                  <a:pt x="115910" y="239949"/>
                </a:lnTo>
                <a:lnTo>
                  <a:pt x="109631" y="241157"/>
                </a:lnTo>
                <a:lnTo>
                  <a:pt x="107217" y="237454"/>
                </a:lnTo>
                <a:lnTo>
                  <a:pt x="111080" y="226185"/>
                </a:lnTo>
                <a:lnTo>
                  <a:pt x="114381" y="225139"/>
                </a:lnTo>
                <a:lnTo>
                  <a:pt x="116876" y="221678"/>
                </a:lnTo>
                <a:lnTo>
                  <a:pt x="119854" y="213306"/>
                </a:lnTo>
                <a:lnTo>
                  <a:pt x="113334" y="210328"/>
                </a:lnTo>
                <a:lnTo>
                  <a:pt x="114139" y="215802"/>
                </a:lnTo>
                <a:lnTo>
                  <a:pt x="110517" y="224897"/>
                </a:lnTo>
                <a:lnTo>
                  <a:pt x="106653" y="228922"/>
                </a:lnTo>
                <a:lnTo>
                  <a:pt x="104560" y="237696"/>
                </a:lnTo>
                <a:lnTo>
                  <a:pt x="106814" y="243491"/>
                </a:lnTo>
                <a:lnTo>
                  <a:pt x="104721" y="247677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2711373" y="3182532"/>
            <a:ext cx="1130281" cy="748665"/>
          </a:xfrm>
          <a:custGeom>
            <a:avLst/>
            <a:gdLst>
              <a:gd name="connsiteX0" fmla="*/ 637423 w 1130281"/>
              <a:gd name="connsiteY0" fmla="*/ 748665 h 748665"/>
              <a:gd name="connsiteX1" fmla="*/ 636136 w 1130281"/>
              <a:gd name="connsiteY1" fmla="*/ 737960 h 748665"/>
              <a:gd name="connsiteX2" fmla="*/ 624706 w 1130281"/>
              <a:gd name="connsiteY2" fmla="*/ 733371 h 748665"/>
              <a:gd name="connsiteX3" fmla="*/ 618830 w 1130281"/>
              <a:gd name="connsiteY3" fmla="*/ 706809 h 748665"/>
              <a:gd name="connsiteX4" fmla="*/ 622050 w 1130281"/>
              <a:gd name="connsiteY4" fmla="*/ 691113 h 748665"/>
              <a:gd name="connsiteX5" fmla="*/ 604824 w 1130281"/>
              <a:gd name="connsiteY5" fmla="*/ 686444 h 748665"/>
              <a:gd name="connsiteX6" fmla="*/ 598706 w 1130281"/>
              <a:gd name="connsiteY6" fmla="*/ 687812 h 748665"/>
              <a:gd name="connsiteX7" fmla="*/ 589852 w 1130281"/>
              <a:gd name="connsiteY7" fmla="*/ 710109 h 748665"/>
              <a:gd name="connsiteX8" fmla="*/ 584540 w 1130281"/>
              <a:gd name="connsiteY8" fmla="*/ 716951 h 748665"/>
              <a:gd name="connsiteX9" fmla="*/ 576008 w 1130281"/>
              <a:gd name="connsiteY9" fmla="*/ 712685 h 748665"/>
              <a:gd name="connsiteX10" fmla="*/ 573190 w 1130281"/>
              <a:gd name="connsiteY10" fmla="*/ 706406 h 748665"/>
              <a:gd name="connsiteX11" fmla="*/ 578744 w 1130281"/>
              <a:gd name="connsiteY11" fmla="*/ 679844 h 748665"/>
              <a:gd name="connsiteX12" fmla="*/ 585908 w 1130281"/>
              <a:gd name="connsiteY12" fmla="*/ 674531 h 748665"/>
              <a:gd name="connsiteX13" fmla="*/ 587035 w 1130281"/>
              <a:gd name="connsiteY13" fmla="*/ 671311 h 748665"/>
              <a:gd name="connsiteX14" fmla="*/ 574076 w 1130281"/>
              <a:gd name="connsiteY14" fmla="*/ 661089 h 748665"/>
              <a:gd name="connsiteX15" fmla="*/ 561277 w 1130281"/>
              <a:gd name="connsiteY15" fmla="*/ 660042 h 748665"/>
              <a:gd name="connsiteX16" fmla="*/ 548559 w 1130281"/>
              <a:gd name="connsiteY16" fmla="*/ 661572 h 748665"/>
              <a:gd name="connsiteX17" fmla="*/ 544535 w 1130281"/>
              <a:gd name="connsiteY17" fmla="*/ 658513 h 748665"/>
              <a:gd name="connsiteX18" fmla="*/ 517087 w 1130281"/>
              <a:gd name="connsiteY18" fmla="*/ 662779 h 748665"/>
              <a:gd name="connsiteX19" fmla="*/ 497929 w 1130281"/>
              <a:gd name="connsiteY19" fmla="*/ 663745 h 748665"/>
              <a:gd name="connsiteX20" fmla="*/ 489799 w 1130281"/>
              <a:gd name="connsiteY20" fmla="*/ 662055 h 748665"/>
              <a:gd name="connsiteX21" fmla="*/ 484970 w 1130281"/>
              <a:gd name="connsiteY21" fmla="*/ 658916 h 748665"/>
              <a:gd name="connsiteX22" fmla="*/ 482314 w 1130281"/>
              <a:gd name="connsiteY22" fmla="*/ 642495 h 748665"/>
              <a:gd name="connsiteX23" fmla="*/ 492617 w 1130281"/>
              <a:gd name="connsiteY23" fmla="*/ 625430 h 748665"/>
              <a:gd name="connsiteX24" fmla="*/ 494629 w 1130281"/>
              <a:gd name="connsiteY24" fmla="*/ 616979 h 748665"/>
              <a:gd name="connsiteX25" fmla="*/ 492617 w 1130281"/>
              <a:gd name="connsiteY25" fmla="*/ 613437 h 748665"/>
              <a:gd name="connsiteX26" fmla="*/ 487787 w 1130281"/>
              <a:gd name="connsiteY26" fmla="*/ 611022 h 748665"/>
              <a:gd name="connsiteX27" fmla="*/ 480382 w 1130281"/>
              <a:gd name="connsiteY27" fmla="*/ 595165 h 748665"/>
              <a:gd name="connsiteX28" fmla="*/ 480865 w 1130281"/>
              <a:gd name="connsiteY28" fmla="*/ 588001 h 748665"/>
              <a:gd name="connsiteX29" fmla="*/ 476840 w 1130281"/>
              <a:gd name="connsiteY29" fmla="*/ 582528 h 748665"/>
              <a:gd name="connsiteX30" fmla="*/ 471447 w 1130281"/>
              <a:gd name="connsiteY30" fmla="*/ 580193 h 748665"/>
              <a:gd name="connsiteX31" fmla="*/ 461707 w 1130281"/>
              <a:gd name="connsiteY31" fmla="*/ 571017 h 748665"/>
              <a:gd name="connsiteX32" fmla="*/ 449714 w 1130281"/>
              <a:gd name="connsiteY32" fmla="*/ 546789 h 748665"/>
              <a:gd name="connsiteX33" fmla="*/ 452612 w 1130281"/>
              <a:gd name="connsiteY33" fmla="*/ 542362 h 748665"/>
              <a:gd name="connsiteX34" fmla="*/ 453256 w 1130281"/>
              <a:gd name="connsiteY34" fmla="*/ 528195 h 748665"/>
              <a:gd name="connsiteX35" fmla="*/ 442792 w 1130281"/>
              <a:gd name="connsiteY35" fmla="*/ 515960 h 748665"/>
              <a:gd name="connsiteX36" fmla="*/ 439733 w 1130281"/>
              <a:gd name="connsiteY36" fmla="*/ 501149 h 748665"/>
              <a:gd name="connsiteX37" fmla="*/ 441101 w 1130281"/>
              <a:gd name="connsiteY37" fmla="*/ 494629 h 748665"/>
              <a:gd name="connsiteX38" fmla="*/ 444240 w 1130281"/>
              <a:gd name="connsiteY38" fmla="*/ 489961 h 748665"/>
              <a:gd name="connsiteX39" fmla="*/ 444079 w 1130281"/>
              <a:gd name="connsiteY39" fmla="*/ 467906 h 748665"/>
              <a:gd name="connsiteX40" fmla="*/ 436916 w 1130281"/>
              <a:gd name="connsiteY40" fmla="*/ 453739 h 748665"/>
              <a:gd name="connsiteX41" fmla="*/ 408019 w 1130281"/>
              <a:gd name="connsiteY41" fmla="*/ 430959 h 748665"/>
              <a:gd name="connsiteX42" fmla="*/ 398923 w 1130281"/>
              <a:gd name="connsiteY42" fmla="*/ 418483 h 748665"/>
              <a:gd name="connsiteX43" fmla="*/ 375017 w 1130281"/>
              <a:gd name="connsiteY43" fmla="*/ 425405 h 748665"/>
              <a:gd name="connsiteX44" fmla="*/ 332275 w 1130281"/>
              <a:gd name="connsiteY44" fmla="*/ 424359 h 748665"/>
              <a:gd name="connsiteX45" fmla="*/ 326962 w 1130281"/>
              <a:gd name="connsiteY45" fmla="*/ 420012 h 748665"/>
              <a:gd name="connsiteX46" fmla="*/ 313681 w 1130281"/>
              <a:gd name="connsiteY46" fmla="*/ 418885 h 748665"/>
              <a:gd name="connsiteX47" fmla="*/ 310300 w 1130281"/>
              <a:gd name="connsiteY47" fmla="*/ 421622 h 748665"/>
              <a:gd name="connsiteX48" fmla="*/ 296455 w 1130281"/>
              <a:gd name="connsiteY48" fmla="*/ 421059 h 748665"/>
              <a:gd name="connsiteX49" fmla="*/ 290660 w 1130281"/>
              <a:gd name="connsiteY49" fmla="*/ 410434 h 748665"/>
              <a:gd name="connsiteX50" fmla="*/ 285589 w 1130281"/>
              <a:gd name="connsiteY50" fmla="*/ 406329 h 748665"/>
              <a:gd name="connsiteX51" fmla="*/ 257336 w 1130281"/>
              <a:gd name="connsiteY51" fmla="*/ 399889 h 748665"/>
              <a:gd name="connsiteX52" fmla="*/ 243249 w 1130281"/>
              <a:gd name="connsiteY52" fmla="*/ 393128 h 748665"/>
              <a:gd name="connsiteX53" fmla="*/ 236971 w 1130281"/>
              <a:gd name="connsiteY53" fmla="*/ 385078 h 748665"/>
              <a:gd name="connsiteX54" fmla="*/ 216204 w 1130281"/>
              <a:gd name="connsiteY54" fmla="*/ 385159 h 748665"/>
              <a:gd name="connsiteX55" fmla="*/ 207591 w 1130281"/>
              <a:gd name="connsiteY55" fmla="*/ 389506 h 748665"/>
              <a:gd name="connsiteX56" fmla="*/ 196966 w 1130281"/>
              <a:gd name="connsiteY56" fmla="*/ 388459 h 748665"/>
              <a:gd name="connsiteX57" fmla="*/ 175716 w 1130281"/>
              <a:gd name="connsiteY57" fmla="*/ 379685 h 748665"/>
              <a:gd name="connsiteX58" fmla="*/ 155351 w 1130281"/>
              <a:gd name="connsiteY58" fmla="*/ 375983 h 748665"/>
              <a:gd name="connsiteX59" fmla="*/ 143438 w 1130281"/>
              <a:gd name="connsiteY59" fmla="*/ 369624 h 748665"/>
              <a:gd name="connsiteX60" fmla="*/ 134021 w 1130281"/>
              <a:gd name="connsiteY60" fmla="*/ 367289 h 748665"/>
              <a:gd name="connsiteX61" fmla="*/ 128145 w 1130281"/>
              <a:gd name="connsiteY61" fmla="*/ 370268 h 748665"/>
              <a:gd name="connsiteX62" fmla="*/ 125408 w 1130281"/>
              <a:gd name="connsiteY62" fmla="*/ 375097 h 748665"/>
              <a:gd name="connsiteX63" fmla="*/ 115668 w 1130281"/>
              <a:gd name="connsiteY63" fmla="*/ 380088 h 748665"/>
              <a:gd name="connsiteX64" fmla="*/ 89267 w 1130281"/>
              <a:gd name="connsiteY64" fmla="*/ 377754 h 748665"/>
              <a:gd name="connsiteX65" fmla="*/ 56989 w 1130281"/>
              <a:gd name="connsiteY65" fmla="*/ 378639 h 748665"/>
              <a:gd name="connsiteX66" fmla="*/ 26160 w 1130281"/>
              <a:gd name="connsiteY66" fmla="*/ 373407 h 748665"/>
              <a:gd name="connsiteX67" fmla="*/ 0 w 1130281"/>
              <a:gd name="connsiteY67" fmla="*/ 391840 h 748665"/>
              <a:gd name="connsiteX68" fmla="*/ 0 w 1130281"/>
              <a:gd name="connsiteY68" fmla="*/ 391840 h 748665"/>
              <a:gd name="connsiteX69" fmla="*/ 6761 w 1130281"/>
              <a:gd name="connsiteY69" fmla="*/ 383147 h 748665"/>
              <a:gd name="connsiteX70" fmla="*/ 12637 w 1130281"/>
              <a:gd name="connsiteY70" fmla="*/ 370751 h 748665"/>
              <a:gd name="connsiteX71" fmla="*/ 22779 w 1130281"/>
              <a:gd name="connsiteY71" fmla="*/ 361574 h 748665"/>
              <a:gd name="connsiteX72" fmla="*/ 83632 w 1130281"/>
              <a:gd name="connsiteY72" fmla="*/ 325031 h 748665"/>
              <a:gd name="connsiteX73" fmla="*/ 99328 w 1130281"/>
              <a:gd name="connsiteY73" fmla="*/ 309978 h 748665"/>
              <a:gd name="connsiteX74" fmla="*/ 109470 w 1130281"/>
              <a:gd name="connsiteY74" fmla="*/ 290419 h 748665"/>
              <a:gd name="connsiteX75" fmla="*/ 123396 w 1130281"/>
              <a:gd name="connsiteY75" fmla="*/ 276815 h 748665"/>
              <a:gd name="connsiteX76" fmla="*/ 126615 w 1130281"/>
              <a:gd name="connsiteY76" fmla="*/ 267076 h 748665"/>
              <a:gd name="connsiteX77" fmla="*/ 138206 w 1130281"/>
              <a:gd name="connsiteY77" fmla="*/ 258785 h 748665"/>
              <a:gd name="connsiteX78" fmla="*/ 140460 w 1130281"/>
              <a:gd name="connsiteY78" fmla="*/ 248965 h 748665"/>
              <a:gd name="connsiteX79" fmla="*/ 137643 w 1130281"/>
              <a:gd name="connsiteY79" fmla="*/ 242203 h 748665"/>
              <a:gd name="connsiteX80" fmla="*/ 153741 w 1130281"/>
              <a:gd name="connsiteY80" fmla="*/ 224012 h 748665"/>
              <a:gd name="connsiteX81" fmla="*/ 163481 w 1130281"/>
              <a:gd name="connsiteY81" fmla="*/ 205177 h 748665"/>
              <a:gd name="connsiteX82" fmla="*/ 164044 w 1130281"/>
              <a:gd name="connsiteY82" fmla="*/ 197610 h 748665"/>
              <a:gd name="connsiteX83" fmla="*/ 161549 w 1130281"/>
              <a:gd name="connsiteY83" fmla="*/ 182075 h 748665"/>
              <a:gd name="connsiteX84" fmla="*/ 163401 w 1130281"/>
              <a:gd name="connsiteY84" fmla="*/ 178936 h 748665"/>
              <a:gd name="connsiteX85" fmla="*/ 171128 w 1130281"/>
              <a:gd name="connsiteY85" fmla="*/ 174750 h 748665"/>
              <a:gd name="connsiteX86" fmla="*/ 192056 w 1130281"/>
              <a:gd name="connsiteY86" fmla="*/ 145451 h 748665"/>
              <a:gd name="connsiteX87" fmla="*/ 193344 w 1130281"/>
              <a:gd name="connsiteY87" fmla="*/ 121866 h 748665"/>
              <a:gd name="connsiteX88" fmla="*/ 198335 w 1130281"/>
              <a:gd name="connsiteY88" fmla="*/ 108344 h 748665"/>
              <a:gd name="connsiteX89" fmla="*/ 206464 w 1130281"/>
              <a:gd name="connsiteY89" fmla="*/ 105929 h 748665"/>
              <a:gd name="connsiteX90" fmla="*/ 212340 w 1130281"/>
              <a:gd name="connsiteY90" fmla="*/ 100777 h 748665"/>
              <a:gd name="connsiteX91" fmla="*/ 228358 w 1130281"/>
              <a:gd name="connsiteY91" fmla="*/ 79205 h 748665"/>
              <a:gd name="connsiteX92" fmla="*/ 238179 w 1130281"/>
              <a:gd name="connsiteY92" fmla="*/ 70995 h 748665"/>
              <a:gd name="connsiteX93" fmla="*/ 241962 w 1130281"/>
              <a:gd name="connsiteY93" fmla="*/ 69143 h 748665"/>
              <a:gd name="connsiteX94" fmla="*/ 252506 w 1130281"/>
              <a:gd name="connsiteY94" fmla="*/ 68822 h 748665"/>
              <a:gd name="connsiteX95" fmla="*/ 264580 w 1130281"/>
              <a:gd name="connsiteY95" fmla="*/ 62543 h 748665"/>
              <a:gd name="connsiteX96" fmla="*/ 266834 w 1130281"/>
              <a:gd name="connsiteY96" fmla="*/ 59323 h 748665"/>
              <a:gd name="connsiteX97" fmla="*/ 270054 w 1130281"/>
              <a:gd name="connsiteY97" fmla="*/ 39522 h 748665"/>
              <a:gd name="connsiteX98" fmla="*/ 270054 w 1130281"/>
              <a:gd name="connsiteY98" fmla="*/ 39522 h 748665"/>
              <a:gd name="connsiteX99" fmla="*/ 279874 w 1130281"/>
              <a:gd name="connsiteY99" fmla="*/ 30426 h 748665"/>
              <a:gd name="connsiteX100" fmla="*/ 297180 w 1130281"/>
              <a:gd name="connsiteY100" fmla="*/ 21492 h 748665"/>
              <a:gd name="connsiteX101" fmla="*/ 312635 w 1130281"/>
              <a:gd name="connsiteY101" fmla="*/ 18514 h 748665"/>
              <a:gd name="connsiteX102" fmla="*/ 324145 w 1130281"/>
              <a:gd name="connsiteY102" fmla="*/ 4910 h 748665"/>
              <a:gd name="connsiteX103" fmla="*/ 336219 w 1130281"/>
              <a:gd name="connsiteY103" fmla="*/ 0 h 748665"/>
              <a:gd name="connsiteX104" fmla="*/ 342256 w 1130281"/>
              <a:gd name="connsiteY104" fmla="*/ 1127 h 748665"/>
              <a:gd name="connsiteX105" fmla="*/ 356181 w 1130281"/>
              <a:gd name="connsiteY105" fmla="*/ 13603 h 748665"/>
              <a:gd name="connsiteX106" fmla="*/ 376707 w 1130281"/>
              <a:gd name="connsiteY106" fmla="*/ 14247 h 748665"/>
              <a:gd name="connsiteX107" fmla="*/ 411238 w 1130281"/>
              <a:gd name="connsiteY107" fmla="*/ 21975 h 748665"/>
              <a:gd name="connsiteX108" fmla="*/ 424681 w 1130281"/>
              <a:gd name="connsiteY108" fmla="*/ 19077 h 748665"/>
              <a:gd name="connsiteX109" fmla="*/ 437720 w 1130281"/>
              <a:gd name="connsiteY109" fmla="*/ 20848 h 748665"/>
              <a:gd name="connsiteX110" fmla="*/ 453819 w 1130281"/>
              <a:gd name="connsiteY110" fmla="*/ 16099 h 748665"/>
              <a:gd name="connsiteX111" fmla="*/ 471367 w 1130281"/>
              <a:gd name="connsiteY111" fmla="*/ 27529 h 748665"/>
              <a:gd name="connsiteX112" fmla="*/ 484809 w 1130281"/>
              <a:gd name="connsiteY112" fmla="*/ 33888 h 748665"/>
              <a:gd name="connsiteX113" fmla="*/ 483762 w 1130281"/>
              <a:gd name="connsiteY113" fmla="*/ 41293 h 748665"/>
              <a:gd name="connsiteX114" fmla="*/ 486419 w 1130281"/>
              <a:gd name="connsiteY114" fmla="*/ 52723 h 748665"/>
              <a:gd name="connsiteX115" fmla="*/ 496158 w 1130281"/>
              <a:gd name="connsiteY115" fmla="*/ 69546 h 748665"/>
              <a:gd name="connsiteX116" fmla="*/ 501230 w 1130281"/>
              <a:gd name="connsiteY116" fmla="*/ 69788 h 748665"/>
              <a:gd name="connsiteX117" fmla="*/ 505576 w 1130281"/>
              <a:gd name="connsiteY117" fmla="*/ 67212 h 748665"/>
              <a:gd name="connsiteX118" fmla="*/ 510969 w 1130281"/>
              <a:gd name="connsiteY118" fmla="*/ 59645 h 748665"/>
              <a:gd name="connsiteX119" fmla="*/ 514269 w 1130281"/>
              <a:gd name="connsiteY119" fmla="*/ 50550 h 748665"/>
              <a:gd name="connsiteX120" fmla="*/ 516362 w 1130281"/>
              <a:gd name="connsiteY120" fmla="*/ 49020 h 748665"/>
              <a:gd name="connsiteX121" fmla="*/ 520789 w 1130281"/>
              <a:gd name="connsiteY121" fmla="*/ 49423 h 748665"/>
              <a:gd name="connsiteX122" fmla="*/ 523687 w 1130281"/>
              <a:gd name="connsiteY122" fmla="*/ 52562 h 748665"/>
              <a:gd name="connsiteX123" fmla="*/ 525699 w 1130281"/>
              <a:gd name="connsiteY123" fmla="*/ 60289 h 748665"/>
              <a:gd name="connsiteX124" fmla="*/ 525780 w 1130281"/>
              <a:gd name="connsiteY124" fmla="*/ 82666 h 748665"/>
              <a:gd name="connsiteX125" fmla="*/ 535439 w 1130281"/>
              <a:gd name="connsiteY125" fmla="*/ 86933 h 748665"/>
              <a:gd name="connsiteX126" fmla="*/ 538739 w 1130281"/>
              <a:gd name="connsiteY126" fmla="*/ 83310 h 748665"/>
              <a:gd name="connsiteX127" fmla="*/ 536566 w 1130281"/>
              <a:gd name="connsiteY127" fmla="*/ 62865 h 748665"/>
              <a:gd name="connsiteX128" fmla="*/ 540510 w 1130281"/>
              <a:gd name="connsiteY128" fmla="*/ 53286 h 748665"/>
              <a:gd name="connsiteX129" fmla="*/ 544132 w 1130281"/>
              <a:gd name="connsiteY129" fmla="*/ 49423 h 748665"/>
              <a:gd name="connsiteX130" fmla="*/ 609976 w 1130281"/>
              <a:gd name="connsiteY130" fmla="*/ 44030 h 748665"/>
              <a:gd name="connsiteX131" fmla="*/ 618105 w 1130281"/>
              <a:gd name="connsiteY131" fmla="*/ 33968 h 748665"/>
              <a:gd name="connsiteX132" fmla="*/ 630179 w 1130281"/>
              <a:gd name="connsiteY132" fmla="*/ 45720 h 748665"/>
              <a:gd name="connsiteX133" fmla="*/ 639194 w 1130281"/>
              <a:gd name="connsiteY133" fmla="*/ 49181 h 748665"/>
              <a:gd name="connsiteX134" fmla="*/ 661571 w 1130281"/>
              <a:gd name="connsiteY134" fmla="*/ 43627 h 748665"/>
              <a:gd name="connsiteX135" fmla="*/ 665113 w 1130281"/>
              <a:gd name="connsiteY135" fmla="*/ 35659 h 748665"/>
              <a:gd name="connsiteX136" fmla="*/ 663503 w 1130281"/>
              <a:gd name="connsiteY136" fmla="*/ 31956 h 748665"/>
              <a:gd name="connsiteX137" fmla="*/ 665999 w 1130281"/>
              <a:gd name="connsiteY137" fmla="*/ 27046 h 748665"/>
              <a:gd name="connsiteX138" fmla="*/ 685156 w 1130281"/>
              <a:gd name="connsiteY138" fmla="*/ 26160 h 748665"/>
              <a:gd name="connsiteX139" fmla="*/ 698518 w 1130281"/>
              <a:gd name="connsiteY139" fmla="*/ 32439 h 748665"/>
              <a:gd name="connsiteX140" fmla="*/ 705360 w 1130281"/>
              <a:gd name="connsiteY140" fmla="*/ 27287 h 748665"/>
              <a:gd name="connsiteX141" fmla="*/ 715904 w 1130281"/>
              <a:gd name="connsiteY141" fmla="*/ 24953 h 748665"/>
              <a:gd name="connsiteX142" fmla="*/ 742145 w 1130281"/>
              <a:gd name="connsiteY142" fmla="*/ 51918 h 748665"/>
              <a:gd name="connsiteX143" fmla="*/ 743755 w 1130281"/>
              <a:gd name="connsiteY143" fmla="*/ 60289 h 748665"/>
              <a:gd name="connsiteX144" fmla="*/ 739167 w 1130281"/>
              <a:gd name="connsiteY144" fmla="*/ 68419 h 748665"/>
              <a:gd name="connsiteX145" fmla="*/ 736832 w 1130281"/>
              <a:gd name="connsiteY145" fmla="*/ 87496 h 748665"/>
              <a:gd name="connsiteX146" fmla="*/ 741501 w 1130281"/>
              <a:gd name="connsiteY146" fmla="*/ 92406 h 748665"/>
              <a:gd name="connsiteX147" fmla="*/ 756714 w 1130281"/>
              <a:gd name="connsiteY147" fmla="*/ 102146 h 748665"/>
              <a:gd name="connsiteX148" fmla="*/ 759934 w 1130281"/>
              <a:gd name="connsiteY148" fmla="*/ 114622 h 748665"/>
              <a:gd name="connsiteX149" fmla="*/ 759451 w 1130281"/>
              <a:gd name="connsiteY149" fmla="*/ 119130 h 748665"/>
              <a:gd name="connsiteX150" fmla="*/ 747216 w 1130281"/>
              <a:gd name="connsiteY150" fmla="*/ 135470 h 748665"/>
              <a:gd name="connsiteX151" fmla="*/ 745767 w 1130281"/>
              <a:gd name="connsiteY151" fmla="*/ 151085 h 748665"/>
              <a:gd name="connsiteX152" fmla="*/ 752126 w 1130281"/>
              <a:gd name="connsiteY152" fmla="*/ 157042 h 748665"/>
              <a:gd name="connsiteX153" fmla="*/ 754621 w 1130281"/>
              <a:gd name="connsiteY153" fmla="*/ 161952 h 748665"/>
              <a:gd name="connsiteX154" fmla="*/ 757600 w 1130281"/>
              <a:gd name="connsiteY154" fmla="*/ 179741 h 748665"/>
              <a:gd name="connsiteX155" fmla="*/ 768064 w 1130281"/>
              <a:gd name="connsiteY155" fmla="*/ 194230 h 748665"/>
              <a:gd name="connsiteX156" fmla="*/ 774745 w 1130281"/>
              <a:gd name="connsiteY156" fmla="*/ 210248 h 748665"/>
              <a:gd name="connsiteX157" fmla="*/ 774503 w 1130281"/>
              <a:gd name="connsiteY157" fmla="*/ 217090 h 748665"/>
              <a:gd name="connsiteX158" fmla="*/ 787462 w 1130281"/>
              <a:gd name="connsiteY158" fmla="*/ 216687 h 748665"/>
              <a:gd name="connsiteX159" fmla="*/ 793741 w 1130281"/>
              <a:gd name="connsiteY159" fmla="*/ 214192 h 748665"/>
              <a:gd name="connsiteX160" fmla="*/ 795995 w 1130281"/>
              <a:gd name="connsiteY160" fmla="*/ 211294 h 748665"/>
              <a:gd name="connsiteX161" fmla="*/ 804044 w 1130281"/>
              <a:gd name="connsiteY161" fmla="*/ 210892 h 748665"/>
              <a:gd name="connsiteX162" fmla="*/ 833826 w 1130281"/>
              <a:gd name="connsiteY162" fmla="*/ 221517 h 748665"/>
              <a:gd name="connsiteX163" fmla="*/ 835678 w 1130281"/>
              <a:gd name="connsiteY163" fmla="*/ 224495 h 748665"/>
              <a:gd name="connsiteX164" fmla="*/ 835275 w 1130281"/>
              <a:gd name="connsiteY164" fmla="*/ 234718 h 748665"/>
              <a:gd name="connsiteX165" fmla="*/ 829641 w 1130281"/>
              <a:gd name="connsiteY165" fmla="*/ 252265 h 748665"/>
              <a:gd name="connsiteX166" fmla="*/ 814669 w 1130281"/>
              <a:gd name="connsiteY166" fmla="*/ 274159 h 748665"/>
              <a:gd name="connsiteX167" fmla="*/ 816762 w 1130281"/>
              <a:gd name="connsiteY167" fmla="*/ 297824 h 748665"/>
              <a:gd name="connsiteX168" fmla="*/ 815233 w 1130281"/>
              <a:gd name="connsiteY168" fmla="*/ 325594 h 748665"/>
              <a:gd name="connsiteX169" fmla="*/ 810967 w 1130281"/>
              <a:gd name="connsiteY169" fmla="*/ 338151 h 748665"/>
              <a:gd name="connsiteX170" fmla="*/ 816762 w 1130281"/>
              <a:gd name="connsiteY170" fmla="*/ 351030 h 748665"/>
              <a:gd name="connsiteX171" fmla="*/ 831090 w 1130281"/>
              <a:gd name="connsiteY171" fmla="*/ 361011 h 748665"/>
              <a:gd name="connsiteX172" fmla="*/ 845659 w 1130281"/>
              <a:gd name="connsiteY172" fmla="*/ 367692 h 748665"/>
              <a:gd name="connsiteX173" fmla="*/ 849764 w 1130281"/>
              <a:gd name="connsiteY173" fmla="*/ 381537 h 748665"/>
              <a:gd name="connsiteX174" fmla="*/ 840024 w 1130281"/>
              <a:gd name="connsiteY174" fmla="*/ 387171 h 748665"/>
              <a:gd name="connsiteX175" fmla="*/ 856284 w 1130281"/>
              <a:gd name="connsiteY175" fmla="*/ 413814 h 748665"/>
              <a:gd name="connsiteX176" fmla="*/ 865380 w 1130281"/>
              <a:gd name="connsiteY176" fmla="*/ 415827 h 748665"/>
              <a:gd name="connsiteX177" fmla="*/ 881559 w 1130281"/>
              <a:gd name="connsiteY177" fmla="*/ 413895 h 748665"/>
              <a:gd name="connsiteX178" fmla="*/ 883008 w 1130281"/>
              <a:gd name="connsiteY178" fmla="*/ 418161 h 748665"/>
              <a:gd name="connsiteX179" fmla="*/ 912146 w 1130281"/>
              <a:gd name="connsiteY179" fmla="*/ 410112 h 748665"/>
              <a:gd name="connsiteX180" fmla="*/ 916654 w 1130281"/>
              <a:gd name="connsiteY180" fmla="*/ 413492 h 748665"/>
              <a:gd name="connsiteX181" fmla="*/ 927198 w 1130281"/>
              <a:gd name="connsiteY181" fmla="*/ 410917 h 748665"/>
              <a:gd name="connsiteX182" fmla="*/ 933235 w 1130281"/>
              <a:gd name="connsiteY182" fmla="*/ 403028 h 748665"/>
              <a:gd name="connsiteX183" fmla="*/ 933638 w 1130281"/>
              <a:gd name="connsiteY183" fmla="*/ 396267 h 748665"/>
              <a:gd name="connsiteX184" fmla="*/ 931706 w 1130281"/>
              <a:gd name="connsiteY184" fmla="*/ 394335 h 748665"/>
              <a:gd name="connsiteX185" fmla="*/ 933074 w 1130281"/>
              <a:gd name="connsiteY185" fmla="*/ 375822 h 748665"/>
              <a:gd name="connsiteX186" fmla="*/ 942653 w 1130281"/>
              <a:gd name="connsiteY186" fmla="*/ 373165 h 748665"/>
              <a:gd name="connsiteX187" fmla="*/ 943377 w 1130281"/>
              <a:gd name="connsiteY187" fmla="*/ 375983 h 748665"/>
              <a:gd name="connsiteX188" fmla="*/ 940560 w 1130281"/>
              <a:gd name="connsiteY188" fmla="*/ 379927 h 748665"/>
              <a:gd name="connsiteX189" fmla="*/ 940641 w 1130281"/>
              <a:gd name="connsiteY189" fmla="*/ 383791 h 748665"/>
              <a:gd name="connsiteX190" fmla="*/ 959476 w 1130281"/>
              <a:gd name="connsiteY190" fmla="*/ 384434 h 748665"/>
              <a:gd name="connsiteX191" fmla="*/ 978714 w 1130281"/>
              <a:gd name="connsiteY191" fmla="*/ 382422 h 748665"/>
              <a:gd name="connsiteX192" fmla="*/ 993122 w 1130281"/>
              <a:gd name="connsiteY192" fmla="*/ 377029 h 748665"/>
              <a:gd name="connsiteX193" fmla="*/ 1003023 w 1130281"/>
              <a:gd name="connsiteY193" fmla="*/ 367048 h 748665"/>
              <a:gd name="connsiteX194" fmla="*/ 1018558 w 1130281"/>
              <a:gd name="connsiteY194" fmla="*/ 358838 h 748665"/>
              <a:gd name="connsiteX195" fmla="*/ 1036347 w 1130281"/>
              <a:gd name="connsiteY195" fmla="*/ 357067 h 748665"/>
              <a:gd name="connsiteX196" fmla="*/ 1046328 w 1130281"/>
              <a:gd name="connsiteY196" fmla="*/ 351191 h 748665"/>
              <a:gd name="connsiteX197" fmla="*/ 1046328 w 1130281"/>
              <a:gd name="connsiteY197" fmla="*/ 351191 h 748665"/>
              <a:gd name="connsiteX198" fmla="*/ 1056550 w 1130281"/>
              <a:gd name="connsiteY198" fmla="*/ 355538 h 748665"/>
              <a:gd name="connsiteX199" fmla="*/ 1061058 w 1130281"/>
              <a:gd name="connsiteY199" fmla="*/ 364955 h 748665"/>
              <a:gd name="connsiteX200" fmla="*/ 1070959 w 1130281"/>
              <a:gd name="connsiteY200" fmla="*/ 377754 h 748665"/>
              <a:gd name="connsiteX201" fmla="*/ 1085206 w 1130281"/>
              <a:gd name="connsiteY201" fmla="*/ 380893 h 748665"/>
              <a:gd name="connsiteX202" fmla="*/ 1110561 w 1130281"/>
              <a:gd name="connsiteY202" fmla="*/ 376627 h 748665"/>
              <a:gd name="connsiteX203" fmla="*/ 1124245 w 1130281"/>
              <a:gd name="connsiteY203" fmla="*/ 376707 h 748665"/>
              <a:gd name="connsiteX204" fmla="*/ 1130282 w 1130281"/>
              <a:gd name="connsiteY204" fmla="*/ 389908 h 748665"/>
              <a:gd name="connsiteX205" fmla="*/ 1117001 w 1130281"/>
              <a:gd name="connsiteY205" fmla="*/ 407214 h 748665"/>
              <a:gd name="connsiteX206" fmla="*/ 1104927 w 1130281"/>
              <a:gd name="connsiteY206" fmla="*/ 412929 h 748665"/>
              <a:gd name="connsiteX207" fmla="*/ 1082630 w 1130281"/>
              <a:gd name="connsiteY207" fmla="*/ 415827 h 748665"/>
              <a:gd name="connsiteX208" fmla="*/ 1078606 w 1130281"/>
              <a:gd name="connsiteY208" fmla="*/ 414619 h 748665"/>
              <a:gd name="connsiteX209" fmla="*/ 1059690 w 1130281"/>
              <a:gd name="connsiteY209" fmla="*/ 422749 h 748665"/>
              <a:gd name="connsiteX210" fmla="*/ 1050916 w 1130281"/>
              <a:gd name="connsiteY210" fmla="*/ 432006 h 748665"/>
              <a:gd name="connsiteX211" fmla="*/ 1042142 w 1130281"/>
              <a:gd name="connsiteY211" fmla="*/ 460178 h 748665"/>
              <a:gd name="connsiteX212" fmla="*/ 1042545 w 1130281"/>
              <a:gd name="connsiteY212" fmla="*/ 463479 h 748665"/>
              <a:gd name="connsiteX213" fmla="*/ 1055665 w 1130281"/>
              <a:gd name="connsiteY213" fmla="*/ 477404 h 748665"/>
              <a:gd name="connsiteX214" fmla="*/ 1059529 w 1130281"/>
              <a:gd name="connsiteY214" fmla="*/ 479497 h 748665"/>
              <a:gd name="connsiteX215" fmla="*/ 1059529 w 1130281"/>
              <a:gd name="connsiteY215" fmla="*/ 479497 h 748665"/>
              <a:gd name="connsiteX216" fmla="*/ 1059046 w 1130281"/>
              <a:gd name="connsiteY216" fmla="*/ 481107 h 748665"/>
              <a:gd name="connsiteX217" fmla="*/ 1045442 w 1130281"/>
              <a:gd name="connsiteY217" fmla="*/ 484487 h 748665"/>
              <a:gd name="connsiteX218" fmla="*/ 1036910 w 1130281"/>
              <a:gd name="connsiteY218" fmla="*/ 477887 h 748665"/>
              <a:gd name="connsiteX219" fmla="*/ 1024997 w 1130281"/>
              <a:gd name="connsiteY219" fmla="*/ 486822 h 748665"/>
              <a:gd name="connsiteX220" fmla="*/ 1021536 w 1130281"/>
              <a:gd name="connsiteY220" fmla="*/ 492054 h 748665"/>
              <a:gd name="connsiteX221" fmla="*/ 1023709 w 1130281"/>
              <a:gd name="connsiteY221" fmla="*/ 493824 h 748665"/>
              <a:gd name="connsiteX222" fmla="*/ 1017592 w 1130281"/>
              <a:gd name="connsiteY222" fmla="*/ 498976 h 748665"/>
              <a:gd name="connsiteX223" fmla="*/ 991673 w 1130281"/>
              <a:gd name="connsiteY223" fmla="*/ 511452 h 748665"/>
              <a:gd name="connsiteX224" fmla="*/ 973562 w 1130281"/>
              <a:gd name="connsiteY224" fmla="*/ 517087 h 748665"/>
              <a:gd name="connsiteX225" fmla="*/ 971308 w 1130281"/>
              <a:gd name="connsiteY225" fmla="*/ 520629 h 748665"/>
              <a:gd name="connsiteX226" fmla="*/ 971630 w 1130281"/>
              <a:gd name="connsiteY226" fmla="*/ 528356 h 748665"/>
              <a:gd name="connsiteX227" fmla="*/ 975655 w 1130281"/>
              <a:gd name="connsiteY227" fmla="*/ 540832 h 748665"/>
              <a:gd name="connsiteX228" fmla="*/ 973079 w 1130281"/>
              <a:gd name="connsiteY228" fmla="*/ 544213 h 748665"/>
              <a:gd name="connsiteX229" fmla="*/ 961810 w 1130281"/>
              <a:gd name="connsiteY229" fmla="*/ 546306 h 748665"/>
              <a:gd name="connsiteX230" fmla="*/ 956176 w 1130281"/>
              <a:gd name="connsiteY230" fmla="*/ 541154 h 748665"/>
              <a:gd name="connsiteX231" fmla="*/ 945390 w 1130281"/>
              <a:gd name="connsiteY231" fmla="*/ 538820 h 748665"/>
              <a:gd name="connsiteX232" fmla="*/ 920276 w 1130281"/>
              <a:gd name="connsiteY232" fmla="*/ 534795 h 748665"/>
              <a:gd name="connsiteX233" fmla="*/ 913353 w 1130281"/>
              <a:gd name="connsiteY233" fmla="*/ 536003 h 748665"/>
              <a:gd name="connsiteX234" fmla="*/ 902728 w 1130281"/>
              <a:gd name="connsiteY234" fmla="*/ 538740 h 748665"/>
              <a:gd name="connsiteX235" fmla="*/ 888803 w 1130281"/>
              <a:gd name="connsiteY235" fmla="*/ 545340 h 748665"/>
              <a:gd name="connsiteX236" fmla="*/ 884778 w 1130281"/>
              <a:gd name="connsiteY236" fmla="*/ 549445 h 748665"/>
              <a:gd name="connsiteX237" fmla="*/ 875039 w 1130281"/>
              <a:gd name="connsiteY237" fmla="*/ 566751 h 748665"/>
              <a:gd name="connsiteX238" fmla="*/ 864494 w 1130281"/>
              <a:gd name="connsiteY238" fmla="*/ 571339 h 748665"/>
              <a:gd name="connsiteX239" fmla="*/ 860470 w 1130281"/>
              <a:gd name="connsiteY239" fmla="*/ 570373 h 748665"/>
              <a:gd name="connsiteX240" fmla="*/ 865138 w 1130281"/>
              <a:gd name="connsiteY240" fmla="*/ 566590 h 748665"/>
              <a:gd name="connsiteX241" fmla="*/ 861275 w 1130281"/>
              <a:gd name="connsiteY241" fmla="*/ 556770 h 748665"/>
              <a:gd name="connsiteX242" fmla="*/ 851857 w 1130281"/>
              <a:gd name="connsiteY242" fmla="*/ 549928 h 748665"/>
              <a:gd name="connsiteX243" fmla="*/ 845176 w 1130281"/>
              <a:gd name="connsiteY243" fmla="*/ 559829 h 748665"/>
              <a:gd name="connsiteX244" fmla="*/ 847269 w 1130281"/>
              <a:gd name="connsiteY244" fmla="*/ 565866 h 748665"/>
              <a:gd name="connsiteX245" fmla="*/ 844854 w 1130281"/>
              <a:gd name="connsiteY245" fmla="*/ 570776 h 748665"/>
              <a:gd name="connsiteX246" fmla="*/ 783518 w 1130281"/>
              <a:gd name="connsiteY246" fmla="*/ 604905 h 748665"/>
              <a:gd name="connsiteX247" fmla="*/ 775871 w 1130281"/>
              <a:gd name="connsiteY247" fmla="*/ 611505 h 748665"/>
              <a:gd name="connsiteX248" fmla="*/ 773376 w 1130281"/>
              <a:gd name="connsiteY248" fmla="*/ 620842 h 748665"/>
              <a:gd name="connsiteX249" fmla="*/ 747055 w 1130281"/>
              <a:gd name="connsiteY249" fmla="*/ 644990 h 748665"/>
              <a:gd name="connsiteX250" fmla="*/ 720895 w 1130281"/>
              <a:gd name="connsiteY250" fmla="*/ 660686 h 748665"/>
              <a:gd name="connsiteX251" fmla="*/ 705440 w 1130281"/>
              <a:gd name="connsiteY251" fmla="*/ 664952 h 748665"/>
              <a:gd name="connsiteX252" fmla="*/ 669218 w 1130281"/>
              <a:gd name="connsiteY252" fmla="*/ 690791 h 748665"/>
              <a:gd name="connsiteX253" fmla="*/ 650464 w 1130281"/>
              <a:gd name="connsiteY253" fmla="*/ 706567 h 748665"/>
              <a:gd name="connsiteX254" fmla="*/ 645070 w 1130281"/>
              <a:gd name="connsiteY254" fmla="*/ 707211 h 748665"/>
              <a:gd name="connsiteX255" fmla="*/ 641529 w 1130281"/>
              <a:gd name="connsiteY255" fmla="*/ 712202 h 748665"/>
              <a:gd name="connsiteX256" fmla="*/ 648773 w 1130281"/>
              <a:gd name="connsiteY256" fmla="*/ 715663 h 748665"/>
              <a:gd name="connsiteX257" fmla="*/ 654086 w 1130281"/>
              <a:gd name="connsiteY257" fmla="*/ 716146 h 748665"/>
              <a:gd name="connsiteX258" fmla="*/ 661571 w 1130281"/>
              <a:gd name="connsiteY258" fmla="*/ 713248 h 748665"/>
              <a:gd name="connsiteX259" fmla="*/ 661571 w 1130281"/>
              <a:gd name="connsiteY259" fmla="*/ 719366 h 748665"/>
              <a:gd name="connsiteX260" fmla="*/ 656581 w 1130281"/>
              <a:gd name="connsiteY260" fmla="*/ 729910 h 748665"/>
              <a:gd name="connsiteX261" fmla="*/ 645956 w 1130281"/>
              <a:gd name="connsiteY261" fmla="*/ 736752 h 748665"/>
              <a:gd name="connsiteX262" fmla="*/ 637423 w 1130281"/>
              <a:gd name="connsiteY262" fmla="*/ 748665 h 748665"/>
              <a:gd name="connsiteX263" fmla="*/ 994088 w 1130281"/>
              <a:gd name="connsiteY263" fmla="*/ 563451 h 748665"/>
              <a:gd name="connsiteX264" fmla="*/ 981692 w 1130281"/>
              <a:gd name="connsiteY264" fmla="*/ 558219 h 748665"/>
              <a:gd name="connsiteX265" fmla="*/ 972355 w 1130281"/>
              <a:gd name="connsiteY265" fmla="*/ 559668 h 748665"/>
              <a:gd name="connsiteX266" fmla="*/ 968411 w 1130281"/>
              <a:gd name="connsiteY266" fmla="*/ 556609 h 748665"/>
              <a:gd name="connsiteX267" fmla="*/ 969215 w 1130281"/>
              <a:gd name="connsiteY267" fmla="*/ 550330 h 748665"/>
              <a:gd name="connsiteX268" fmla="*/ 976862 w 1130281"/>
              <a:gd name="connsiteY268" fmla="*/ 545098 h 748665"/>
              <a:gd name="connsiteX269" fmla="*/ 985636 w 1130281"/>
              <a:gd name="connsiteY269" fmla="*/ 530207 h 748665"/>
              <a:gd name="connsiteX270" fmla="*/ 991432 w 1130281"/>
              <a:gd name="connsiteY270" fmla="*/ 532219 h 748665"/>
              <a:gd name="connsiteX271" fmla="*/ 996744 w 1130281"/>
              <a:gd name="connsiteY271" fmla="*/ 537452 h 748665"/>
              <a:gd name="connsiteX272" fmla="*/ 997791 w 1130281"/>
              <a:gd name="connsiteY272" fmla="*/ 560875 h 748665"/>
              <a:gd name="connsiteX273" fmla="*/ 994088 w 1130281"/>
              <a:gd name="connsiteY273" fmla="*/ 563451 h 74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130281" h="748665">
                <a:moveTo>
                  <a:pt x="637423" y="748665"/>
                </a:moveTo>
                <a:lnTo>
                  <a:pt x="636136" y="737960"/>
                </a:lnTo>
                <a:lnTo>
                  <a:pt x="624706" y="733371"/>
                </a:lnTo>
                <a:lnTo>
                  <a:pt x="618830" y="706809"/>
                </a:lnTo>
                <a:lnTo>
                  <a:pt x="622050" y="691113"/>
                </a:lnTo>
                <a:lnTo>
                  <a:pt x="604824" y="686444"/>
                </a:lnTo>
                <a:lnTo>
                  <a:pt x="598706" y="687812"/>
                </a:lnTo>
                <a:lnTo>
                  <a:pt x="589852" y="710109"/>
                </a:lnTo>
                <a:lnTo>
                  <a:pt x="584540" y="716951"/>
                </a:lnTo>
                <a:lnTo>
                  <a:pt x="576008" y="712685"/>
                </a:lnTo>
                <a:lnTo>
                  <a:pt x="573190" y="706406"/>
                </a:lnTo>
                <a:lnTo>
                  <a:pt x="578744" y="679844"/>
                </a:lnTo>
                <a:lnTo>
                  <a:pt x="585908" y="674531"/>
                </a:lnTo>
                <a:lnTo>
                  <a:pt x="587035" y="671311"/>
                </a:lnTo>
                <a:lnTo>
                  <a:pt x="574076" y="661089"/>
                </a:lnTo>
                <a:lnTo>
                  <a:pt x="561277" y="660042"/>
                </a:lnTo>
                <a:lnTo>
                  <a:pt x="548559" y="661572"/>
                </a:lnTo>
                <a:lnTo>
                  <a:pt x="544535" y="658513"/>
                </a:lnTo>
                <a:lnTo>
                  <a:pt x="517087" y="662779"/>
                </a:lnTo>
                <a:lnTo>
                  <a:pt x="497929" y="663745"/>
                </a:lnTo>
                <a:lnTo>
                  <a:pt x="489799" y="662055"/>
                </a:lnTo>
                <a:lnTo>
                  <a:pt x="484970" y="658916"/>
                </a:lnTo>
                <a:lnTo>
                  <a:pt x="482314" y="642495"/>
                </a:lnTo>
                <a:lnTo>
                  <a:pt x="492617" y="625430"/>
                </a:lnTo>
                <a:lnTo>
                  <a:pt x="494629" y="616979"/>
                </a:lnTo>
                <a:lnTo>
                  <a:pt x="492617" y="613437"/>
                </a:lnTo>
                <a:lnTo>
                  <a:pt x="487787" y="611022"/>
                </a:lnTo>
                <a:lnTo>
                  <a:pt x="480382" y="595165"/>
                </a:lnTo>
                <a:lnTo>
                  <a:pt x="480865" y="588001"/>
                </a:lnTo>
                <a:lnTo>
                  <a:pt x="476840" y="582528"/>
                </a:lnTo>
                <a:lnTo>
                  <a:pt x="471447" y="580193"/>
                </a:lnTo>
                <a:lnTo>
                  <a:pt x="461707" y="571017"/>
                </a:lnTo>
                <a:lnTo>
                  <a:pt x="449714" y="546789"/>
                </a:lnTo>
                <a:lnTo>
                  <a:pt x="452612" y="542362"/>
                </a:lnTo>
                <a:lnTo>
                  <a:pt x="453256" y="528195"/>
                </a:lnTo>
                <a:lnTo>
                  <a:pt x="442792" y="515960"/>
                </a:lnTo>
                <a:lnTo>
                  <a:pt x="439733" y="501149"/>
                </a:lnTo>
                <a:lnTo>
                  <a:pt x="441101" y="494629"/>
                </a:lnTo>
                <a:lnTo>
                  <a:pt x="444240" y="489961"/>
                </a:lnTo>
                <a:lnTo>
                  <a:pt x="444079" y="467906"/>
                </a:lnTo>
                <a:lnTo>
                  <a:pt x="436916" y="453739"/>
                </a:lnTo>
                <a:lnTo>
                  <a:pt x="408019" y="430959"/>
                </a:lnTo>
                <a:lnTo>
                  <a:pt x="398923" y="418483"/>
                </a:lnTo>
                <a:lnTo>
                  <a:pt x="375017" y="425405"/>
                </a:lnTo>
                <a:lnTo>
                  <a:pt x="332275" y="424359"/>
                </a:lnTo>
                <a:lnTo>
                  <a:pt x="326962" y="420012"/>
                </a:lnTo>
                <a:lnTo>
                  <a:pt x="313681" y="418885"/>
                </a:lnTo>
                <a:lnTo>
                  <a:pt x="310300" y="421622"/>
                </a:lnTo>
                <a:lnTo>
                  <a:pt x="296455" y="421059"/>
                </a:lnTo>
                <a:lnTo>
                  <a:pt x="290660" y="410434"/>
                </a:lnTo>
                <a:lnTo>
                  <a:pt x="285589" y="406329"/>
                </a:lnTo>
                <a:lnTo>
                  <a:pt x="257336" y="399889"/>
                </a:lnTo>
                <a:lnTo>
                  <a:pt x="243249" y="393128"/>
                </a:lnTo>
                <a:lnTo>
                  <a:pt x="236971" y="385078"/>
                </a:lnTo>
                <a:lnTo>
                  <a:pt x="216204" y="385159"/>
                </a:lnTo>
                <a:lnTo>
                  <a:pt x="207591" y="389506"/>
                </a:lnTo>
                <a:lnTo>
                  <a:pt x="196966" y="388459"/>
                </a:lnTo>
                <a:lnTo>
                  <a:pt x="175716" y="379685"/>
                </a:lnTo>
                <a:lnTo>
                  <a:pt x="155351" y="375983"/>
                </a:lnTo>
                <a:lnTo>
                  <a:pt x="143438" y="369624"/>
                </a:lnTo>
                <a:lnTo>
                  <a:pt x="134021" y="367289"/>
                </a:lnTo>
                <a:lnTo>
                  <a:pt x="128145" y="370268"/>
                </a:lnTo>
                <a:lnTo>
                  <a:pt x="125408" y="375097"/>
                </a:lnTo>
                <a:lnTo>
                  <a:pt x="115668" y="380088"/>
                </a:lnTo>
                <a:lnTo>
                  <a:pt x="89267" y="377754"/>
                </a:lnTo>
                <a:lnTo>
                  <a:pt x="56989" y="378639"/>
                </a:lnTo>
                <a:lnTo>
                  <a:pt x="26160" y="373407"/>
                </a:lnTo>
                <a:lnTo>
                  <a:pt x="0" y="391840"/>
                </a:lnTo>
                <a:lnTo>
                  <a:pt x="0" y="391840"/>
                </a:lnTo>
                <a:lnTo>
                  <a:pt x="6761" y="383147"/>
                </a:lnTo>
                <a:lnTo>
                  <a:pt x="12637" y="370751"/>
                </a:lnTo>
                <a:lnTo>
                  <a:pt x="22779" y="361574"/>
                </a:lnTo>
                <a:lnTo>
                  <a:pt x="83632" y="325031"/>
                </a:lnTo>
                <a:lnTo>
                  <a:pt x="99328" y="309978"/>
                </a:lnTo>
                <a:lnTo>
                  <a:pt x="109470" y="290419"/>
                </a:lnTo>
                <a:lnTo>
                  <a:pt x="123396" y="276815"/>
                </a:lnTo>
                <a:lnTo>
                  <a:pt x="126615" y="267076"/>
                </a:lnTo>
                <a:lnTo>
                  <a:pt x="138206" y="258785"/>
                </a:lnTo>
                <a:lnTo>
                  <a:pt x="140460" y="248965"/>
                </a:lnTo>
                <a:lnTo>
                  <a:pt x="137643" y="242203"/>
                </a:lnTo>
                <a:lnTo>
                  <a:pt x="153741" y="224012"/>
                </a:lnTo>
                <a:lnTo>
                  <a:pt x="163481" y="205177"/>
                </a:lnTo>
                <a:lnTo>
                  <a:pt x="164044" y="197610"/>
                </a:lnTo>
                <a:lnTo>
                  <a:pt x="161549" y="182075"/>
                </a:lnTo>
                <a:lnTo>
                  <a:pt x="163401" y="178936"/>
                </a:lnTo>
                <a:lnTo>
                  <a:pt x="171128" y="174750"/>
                </a:lnTo>
                <a:lnTo>
                  <a:pt x="192056" y="145451"/>
                </a:lnTo>
                <a:lnTo>
                  <a:pt x="193344" y="121866"/>
                </a:lnTo>
                <a:lnTo>
                  <a:pt x="198335" y="108344"/>
                </a:lnTo>
                <a:lnTo>
                  <a:pt x="206464" y="105929"/>
                </a:lnTo>
                <a:lnTo>
                  <a:pt x="212340" y="100777"/>
                </a:lnTo>
                <a:lnTo>
                  <a:pt x="228358" y="79205"/>
                </a:lnTo>
                <a:lnTo>
                  <a:pt x="238179" y="70995"/>
                </a:lnTo>
                <a:lnTo>
                  <a:pt x="241962" y="69143"/>
                </a:lnTo>
                <a:lnTo>
                  <a:pt x="252506" y="68822"/>
                </a:lnTo>
                <a:lnTo>
                  <a:pt x="264580" y="62543"/>
                </a:lnTo>
                <a:lnTo>
                  <a:pt x="266834" y="59323"/>
                </a:lnTo>
                <a:lnTo>
                  <a:pt x="270054" y="39522"/>
                </a:lnTo>
                <a:lnTo>
                  <a:pt x="270054" y="39522"/>
                </a:lnTo>
                <a:lnTo>
                  <a:pt x="279874" y="30426"/>
                </a:lnTo>
                <a:lnTo>
                  <a:pt x="297180" y="21492"/>
                </a:lnTo>
                <a:lnTo>
                  <a:pt x="312635" y="18514"/>
                </a:lnTo>
                <a:lnTo>
                  <a:pt x="324145" y="4910"/>
                </a:lnTo>
                <a:lnTo>
                  <a:pt x="336219" y="0"/>
                </a:lnTo>
                <a:lnTo>
                  <a:pt x="342256" y="1127"/>
                </a:lnTo>
                <a:lnTo>
                  <a:pt x="356181" y="13603"/>
                </a:lnTo>
                <a:lnTo>
                  <a:pt x="376707" y="14247"/>
                </a:lnTo>
                <a:lnTo>
                  <a:pt x="411238" y="21975"/>
                </a:lnTo>
                <a:lnTo>
                  <a:pt x="424681" y="19077"/>
                </a:lnTo>
                <a:lnTo>
                  <a:pt x="437720" y="20848"/>
                </a:lnTo>
                <a:lnTo>
                  <a:pt x="453819" y="16099"/>
                </a:lnTo>
                <a:lnTo>
                  <a:pt x="471367" y="27529"/>
                </a:lnTo>
                <a:lnTo>
                  <a:pt x="484809" y="33888"/>
                </a:lnTo>
                <a:lnTo>
                  <a:pt x="483762" y="41293"/>
                </a:lnTo>
                <a:lnTo>
                  <a:pt x="486419" y="52723"/>
                </a:lnTo>
                <a:lnTo>
                  <a:pt x="496158" y="69546"/>
                </a:lnTo>
                <a:lnTo>
                  <a:pt x="501230" y="69788"/>
                </a:lnTo>
                <a:lnTo>
                  <a:pt x="505576" y="67212"/>
                </a:lnTo>
                <a:lnTo>
                  <a:pt x="510969" y="59645"/>
                </a:lnTo>
                <a:lnTo>
                  <a:pt x="514269" y="50550"/>
                </a:lnTo>
                <a:lnTo>
                  <a:pt x="516362" y="49020"/>
                </a:lnTo>
                <a:lnTo>
                  <a:pt x="520789" y="49423"/>
                </a:lnTo>
                <a:lnTo>
                  <a:pt x="523687" y="52562"/>
                </a:lnTo>
                <a:lnTo>
                  <a:pt x="525699" y="60289"/>
                </a:lnTo>
                <a:lnTo>
                  <a:pt x="525780" y="82666"/>
                </a:lnTo>
                <a:lnTo>
                  <a:pt x="535439" y="86933"/>
                </a:lnTo>
                <a:lnTo>
                  <a:pt x="538739" y="83310"/>
                </a:lnTo>
                <a:lnTo>
                  <a:pt x="536566" y="62865"/>
                </a:lnTo>
                <a:lnTo>
                  <a:pt x="540510" y="53286"/>
                </a:lnTo>
                <a:lnTo>
                  <a:pt x="544132" y="49423"/>
                </a:lnTo>
                <a:lnTo>
                  <a:pt x="609976" y="44030"/>
                </a:lnTo>
                <a:lnTo>
                  <a:pt x="618105" y="33968"/>
                </a:lnTo>
                <a:lnTo>
                  <a:pt x="630179" y="45720"/>
                </a:lnTo>
                <a:lnTo>
                  <a:pt x="639194" y="49181"/>
                </a:lnTo>
                <a:lnTo>
                  <a:pt x="661571" y="43627"/>
                </a:lnTo>
                <a:lnTo>
                  <a:pt x="665113" y="35659"/>
                </a:lnTo>
                <a:lnTo>
                  <a:pt x="663503" y="31956"/>
                </a:lnTo>
                <a:lnTo>
                  <a:pt x="665999" y="27046"/>
                </a:lnTo>
                <a:lnTo>
                  <a:pt x="685156" y="26160"/>
                </a:lnTo>
                <a:lnTo>
                  <a:pt x="698518" y="32439"/>
                </a:lnTo>
                <a:lnTo>
                  <a:pt x="705360" y="27287"/>
                </a:lnTo>
                <a:lnTo>
                  <a:pt x="715904" y="24953"/>
                </a:lnTo>
                <a:lnTo>
                  <a:pt x="742145" y="51918"/>
                </a:lnTo>
                <a:lnTo>
                  <a:pt x="743755" y="60289"/>
                </a:lnTo>
                <a:lnTo>
                  <a:pt x="739167" y="68419"/>
                </a:lnTo>
                <a:lnTo>
                  <a:pt x="736832" y="87496"/>
                </a:lnTo>
                <a:lnTo>
                  <a:pt x="741501" y="92406"/>
                </a:lnTo>
                <a:lnTo>
                  <a:pt x="756714" y="102146"/>
                </a:lnTo>
                <a:lnTo>
                  <a:pt x="759934" y="114622"/>
                </a:lnTo>
                <a:lnTo>
                  <a:pt x="759451" y="119130"/>
                </a:lnTo>
                <a:lnTo>
                  <a:pt x="747216" y="135470"/>
                </a:lnTo>
                <a:lnTo>
                  <a:pt x="745767" y="151085"/>
                </a:lnTo>
                <a:lnTo>
                  <a:pt x="752126" y="157042"/>
                </a:lnTo>
                <a:lnTo>
                  <a:pt x="754621" y="161952"/>
                </a:lnTo>
                <a:lnTo>
                  <a:pt x="757600" y="179741"/>
                </a:lnTo>
                <a:lnTo>
                  <a:pt x="768064" y="194230"/>
                </a:lnTo>
                <a:lnTo>
                  <a:pt x="774745" y="210248"/>
                </a:lnTo>
                <a:lnTo>
                  <a:pt x="774503" y="217090"/>
                </a:lnTo>
                <a:lnTo>
                  <a:pt x="787462" y="216687"/>
                </a:lnTo>
                <a:lnTo>
                  <a:pt x="793741" y="214192"/>
                </a:lnTo>
                <a:lnTo>
                  <a:pt x="795995" y="211294"/>
                </a:lnTo>
                <a:lnTo>
                  <a:pt x="804044" y="210892"/>
                </a:lnTo>
                <a:lnTo>
                  <a:pt x="833826" y="221517"/>
                </a:lnTo>
                <a:lnTo>
                  <a:pt x="835678" y="224495"/>
                </a:lnTo>
                <a:lnTo>
                  <a:pt x="835275" y="234718"/>
                </a:lnTo>
                <a:lnTo>
                  <a:pt x="829641" y="252265"/>
                </a:lnTo>
                <a:lnTo>
                  <a:pt x="814669" y="274159"/>
                </a:lnTo>
                <a:lnTo>
                  <a:pt x="816762" y="297824"/>
                </a:lnTo>
                <a:lnTo>
                  <a:pt x="815233" y="325594"/>
                </a:lnTo>
                <a:lnTo>
                  <a:pt x="810967" y="338151"/>
                </a:lnTo>
                <a:lnTo>
                  <a:pt x="816762" y="351030"/>
                </a:lnTo>
                <a:lnTo>
                  <a:pt x="831090" y="361011"/>
                </a:lnTo>
                <a:lnTo>
                  <a:pt x="845659" y="367692"/>
                </a:lnTo>
                <a:lnTo>
                  <a:pt x="849764" y="381537"/>
                </a:lnTo>
                <a:lnTo>
                  <a:pt x="840024" y="387171"/>
                </a:lnTo>
                <a:lnTo>
                  <a:pt x="856284" y="413814"/>
                </a:lnTo>
                <a:lnTo>
                  <a:pt x="865380" y="415827"/>
                </a:lnTo>
                <a:lnTo>
                  <a:pt x="881559" y="413895"/>
                </a:lnTo>
                <a:lnTo>
                  <a:pt x="883008" y="418161"/>
                </a:lnTo>
                <a:lnTo>
                  <a:pt x="912146" y="410112"/>
                </a:lnTo>
                <a:lnTo>
                  <a:pt x="916654" y="413492"/>
                </a:lnTo>
                <a:lnTo>
                  <a:pt x="927198" y="410917"/>
                </a:lnTo>
                <a:lnTo>
                  <a:pt x="933235" y="403028"/>
                </a:lnTo>
                <a:lnTo>
                  <a:pt x="933638" y="396267"/>
                </a:lnTo>
                <a:lnTo>
                  <a:pt x="931706" y="394335"/>
                </a:lnTo>
                <a:lnTo>
                  <a:pt x="933074" y="375822"/>
                </a:lnTo>
                <a:lnTo>
                  <a:pt x="942653" y="373165"/>
                </a:lnTo>
                <a:lnTo>
                  <a:pt x="943377" y="375983"/>
                </a:lnTo>
                <a:lnTo>
                  <a:pt x="940560" y="379927"/>
                </a:lnTo>
                <a:lnTo>
                  <a:pt x="940641" y="383791"/>
                </a:lnTo>
                <a:lnTo>
                  <a:pt x="959476" y="384434"/>
                </a:lnTo>
                <a:lnTo>
                  <a:pt x="978714" y="382422"/>
                </a:lnTo>
                <a:lnTo>
                  <a:pt x="993122" y="377029"/>
                </a:lnTo>
                <a:lnTo>
                  <a:pt x="1003023" y="367048"/>
                </a:lnTo>
                <a:lnTo>
                  <a:pt x="1018558" y="358838"/>
                </a:lnTo>
                <a:lnTo>
                  <a:pt x="1036347" y="357067"/>
                </a:lnTo>
                <a:lnTo>
                  <a:pt x="1046328" y="351191"/>
                </a:lnTo>
                <a:lnTo>
                  <a:pt x="1046328" y="351191"/>
                </a:lnTo>
                <a:lnTo>
                  <a:pt x="1056550" y="355538"/>
                </a:lnTo>
                <a:lnTo>
                  <a:pt x="1061058" y="364955"/>
                </a:lnTo>
                <a:lnTo>
                  <a:pt x="1070959" y="377754"/>
                </a:lnTo>
                <a:lnTo>
                  <a:pt x="1085206" y="380893"/>
                </a:lnTo>
                <a:lnTo>
                  <a:pt x="1110561" y="376627"/>
                </a:lnTo>
                <a:lnTo>
                  <a:pt x="1124245" y="376707"/>
                </a:lnTo>
                <a:lnTo>
                  <a:pt x="1130282" y="389908"/>
                </a:lnTo>
                <a:lnTo>
                  <a:pt x="1117001" y="407214"/>
                </a:lnTo>
                <a:lnTo>
                  <a:pt x="1104927" y="412929"/>
                </a:lnTo>
                <a:lnTo>
                  <a:pt x="1082630" y="415827"/>
                </a:lnTo>
                <a:lnTo>
                  <a:pt x="1078606" y="414619"/>
                </a:lnTo>
                <a:lnTo>
                  <a:pt x="1059690" y="422749"/>
                </a:lnTo>
                <a:lnTo>
                  <a:pt x="1050916" y="432006"/>
                </a:lnTo>
                <a:lnTo>
                  <a:pt x="1042142" y="460178"/>
                </a:lnTo>
                <a:lnTo>
                  <a:pt x="1042545" y="463479"/>
                </a:lnTo>
                <a:lnTo>
                  <a:pt x="1055665" y="477404"/>
                </a:lnTo>
                <a:lnTo>
                  <a:pt x="1059529" y="479497"/>
                </a:lnTo>
                <a:lnTo>
                  <a:pt x="1059529" y="479497"/>
                </a:lnTo>
                <a:lnTo>
                  <a:pt x="1059046" y="481107"/>
                </a:lnTo>
                <a:lnTo>
                  <a:pt x="1045442" y="484487"/>
                </a:lnTo>
                <a:lnTo>
                  <a:pt x="1036910" y="477887"/>
                </a:lnTo>
                <a:lnTo>
                  <a:pt x="1024997" y="486822"/>
                </a:lnTo>
                <a:lnTo>
                  <a:pt x="1021536" y="492054"/>
                </a:lnTo>
                <a:lnTo>
                  <a:pt x="1023709" y="493824"/>
                </a:lnTo>
                <a:lnTo>
                  <a:pt x="1017592" y="498976"/>
                </a:lnTo>
                <a:lnTo>
                  <a:pt x="991673" y="511452"/>
                </a:lnTo>
                <a:lnTo>
                  <a:pt x="973562" y="517087"/>
                </a:lnTo>
                <a:lnTo>
                  <a:pt x="971308" y="520629"/>
                </a:lnTo>
                <a:lnTo>
                  <a:pt x="971630" y="528356"/>
                </a:lnTo>
                <a:lnTo>
                  <a:pt x="975655" y="540832"/>
                </a:lnTo>
                <a:lnTo>
                  <a:pt x="973079" y="544213"/>
                </a:lnTo>
                <a:lnTo>
                  <a:pt x="961810" y="546306"/>
                </a:lnTo>
                <a:lnTo>
                  <a:pt x="956176" y="541154"/>
                </a:lnTo>
                <a:lnTo>
                  <a:pt x="945390" y="538820"/>
                </a:lnTo>
                <a:lnTo>
                  <a:pt x="920276" y="534795"/>
                </a:lnTo>
                <a:lnTo>
                  <a:pt x="913353" y="536003"/>
                </a:lnTo>
                <a:lnTo>
                  <a:pt x="902728" y="538740"/>
                </a:lnTo>
                <a:lnTo>
                  <a:pt x="888803" y="545340"/>
                </a:lnTo>
                <a:lnTo>
                  <a:pt x="884778" y="549445"/>
                </a:lnTo>
                <a:lnTo>
                  <a:pt x="875039" y="566751"/>
                </a:lnTo>
                <a:lnTo>
                  <a:pt x="864494" y="571339"/>
                </a:lnTo>
                <a:lnTo>
                  <a:pt x="860470" y="570373"/>
                </a:lnTo>
                <a:lnTo>
                  <a:pt x="865138" y="566590"/>
                </a:lnTo>
                <a:lnTo>
                  <a:pt x="861275" y="556770"/>
                </a:lnTo>
                <a:lnTo>
                  <a:pt x="851857" y="549928"/>
                </a:lnTo>
                <a:lnTo>
                  <a:pt x="845176" y="559829"/>
                </a:lnTo>
                <a:lnTo>
                  <a:pt x="847269" y="565866"/>
                </a:lnTo>
                <a:lnTo>
                  <a:pt x="844854" y="570776"/>
                </a:lnTo>
                <a:lnTo>
                  <a:pt x="783518" y="604905"/>
                </a:lnTo>
                <a:lnTo>
                  <a:pt x="775871" y="611505"/>
                </a:lnTo>
                <a:lnTo>
                  <a:pt x="773376" y="620842"/>
                </a:lnTo>
                <a:lnTo>
                  <a:pt x="747055" y="644990"/>
                </a:lnTo>
                <a:lnTo>
                  <a:pt x="720895" y="660686"/>
                </a:lnTo>
                <a:lnTo>
                  <a:pt x="705440" y="664952"/>
                </a:lnTo>
                <a:lnTo>
                  <a:pt x="669218" y="690791"/>
                </a:lnTo>
                <a:lnTo>
                  <a:pt x="650464" y="706567"/>
                </a:lnTo>
                <a:lnTo>
                  <a:pt x="645070" y="707211"/>
                </a:lnTo>
                <a:lnTo>
                  <a:pt x="641529" y="712202"/>
                </a:lnTo>
                <a:lnTo>
                  <a:pt x="648773" y="715663"/>
                </a:lnTo>
                <a:lnTo>
                  <a:pt x="654086" y="716146"/>
                </a:lnTo>
                <a:lnTo>
                  <a:pt x="661571" y="713248"/>
                </a:lnTo>
                <a:lnTo>
                  <a:pt x="661571" y="719366"/>
                </a:lnTo>
                <a:lnTo>
                  <a:pt x="656581" y="729910"/>
                </a:lnTo>
                <a:lnTo>
                  <a:pt x="645956" y="736752"/>
                </a:lnTo>
                <a:lnTo>
                  <a:pt x="637423" y="748665"/>
                </a:lnTo>
                <a:close/>
                <a:moveTo>
                  <a:pt x="994088" y="563451"/>
                </a:moveTo>
                <a:lnTo>
                  <a:pt x="981692" y="558219"/>
                </a:lnTo>
                <a:lnTo>
                  <a:pt x="972355" y="559668"/>
                </a:lnTo>
                <a:lnTo>
                  <a:pt x="968411" y="556609"/>
                </a:lnTo>
                <a:lnTo>
                  <a:pt x="969215" y="550330"/>
                </a:lnTo>
                <a:lnTo>
                  <a:pt x="976862" y="545098"/>
                </a:lnTo>
                <a:lnTo>
                  <a:pt x="985636" y="530207"/>
                </a:lnTo>
                <a:lnTo>
                  <a:pt x="991432" y="532219"/>
                </a:lnTo>
                <a:lnTo>
                  <a:pt x="996744" y="537452"/>
                </a:lnTo>
                <a:lnTo>
                  <a:pt x="997791" y="560875"/>
                </a:lnTo>
                <a:lnTo>
                  <a:pt x="994088" y="563451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9" name="Gráfico 6">
            <a:extLst>
              <a:ext uri="{FF2B5EF4-FFF2-40B4-BE49-F238E27FC236}">
                <a16:creationId xmlns:a16="http://schemas.microsoft.com/office/drawing/2014/main" id="{C937D43F-042A-41A7-AFA7-67B70B6999CA}"/>
              </a:ext>
            </a:extLst>
          </p:cNvPr>
          <p:cNvSpPr/>
          <p:nvPr/>
        </p:nvSpPr>
        <p:spPr>
          <a:xfrm>
            <a:off x="3014750" y="1308092"/>
            <a:ext cx="626154" cy="1031195"/>
          </a:xfrm>
          <a:custGeom>
            <a:avLst/>
            <a:gdLst>
              <a:gd name="connsiteX0" fmla="*/ 565624 w 626154"/>
              <a:gd name="connsiteY0" fmla="*/ 964145 h 1031195"/>
              <a:gd name="connsiteX1" fmla="*/ 522480 w 626154"/>
              <a:gd name="connsiteY1" fmla="*/ 975575 h 1031195"/>
              <a:gd name="connsiteX2" fmla="*/ 508474 w 626154"/>
              <a:gd name="connsiteY2" fmla="*/ 986361 h 1031195"/>
              <a:gd name="connsiteX3" fmla="*/ 487868 w 626154"/>
              <a:gd name="connsiteY3" fmla="*/ 995215 h 1031195"/>
              <a:gd name="connsiteX4" fmla="*/ 475392 w 626154"/>
              <a:gd name="connsiteY4" fmla="*/ 995215 h 1031195"/>
              <a:gd name="connsiteX5" fmla="*/ 438928 w 626154"/>
              <a:gd name="connsiteY5" fmla="*/ 1003264 h 1031195"/>
              <a:gd name="connsiteX6" fmla="*/ 418644 w 626154"/>
              <a:gd name="connsiteY6" fmla="*/ 1020007 h 1031195"/>
              <a:gd name="connsiteX7" fmla="*/ 404316 w 626154"/>
              <a:gd name="connsiteY7" fmla="*/ 1027251 h 1031195"/>
              <a:gd name="connsiteX8" fmla="*/ 400614 w 626154"/>
              <a:gd name="connsiteY8" fmla="*/ 1025319 h 1031195"/>
              <a:gd name="connsiteX9" fmla="*/ 388459 w 626154"/>
              <a:gd name="connsiteY9" fmla="*/ 1004230 h 1031195"/>
              <a:gd name="connsiteX10" fmla="*/ 384032 w 626154"/>
              <a:gd name="connsiteY10" fmla="*/ 1003989 h 1031195"/>
              <a:gd name="connsiteX11" fmla="*/ 379927 w 626154"/>
              <a:gd name="connsiteY11" fmla="*/ 1030551 h 1031195"/>
              <a:gd name="connsiteX12" fmla="*/ 374373 w 626154"/>
              <a:gd name="connsiteY12" fmla="*/ 1031195 h 1031195"/>
              <a:gd name="connsiteX13" fmla="*/ 347408 w 626154"/>
              <a:gd name="connsiteY13" fmla="*/ 1025722 h 1031195"/>
              <a:gd name="connsiteX14" fmla="*/ 322213 w 626154"/>
              <a:gd name="connsiteY14" fmla="*/ 1013889 h 1031195"/>
              <a:gd name="connsiteX15" fmla="*/ 326721 w 626154"/>
              <a:gd name="connsiteY15" fmla="*/ 1001332 h 1031195"/>
              <a:gd name="connsiteX16" fmla="*/ 324950 w 626154"/>
              <a:gd name="connsiteY16" fmla="*/ 995376 h 1031195"/>
              <a:gd name="connsiteX17" fmla="*/ 288487 w 626154"/>
              <a:gd name="connsiteY17" fmla="*/ 999642 h 1031195"/>
              <a:gd name="connsiteX18" fmla="*/ 266271 w 626154"/>
              <a:gd name="connsiteY18" fmla="*/ 996905 h 1031195"/>
              <a:gd name="connsiteX19" fmla="*/ 261763 w 626154"/>
              <a:gd name="connsiteY19" fmla="*/ 1001252 h 1031195"/>
              <a:gd name="connsiteX20" fmla="*/ 259348 w 626154"/>
              <a:gd name="connsiteY20" fmla="*/ 1009301 h 1031195"/>
              <a:gd name="connsiteX21" fmla="*/ 253311 w 626154"/>
              <a:gd name="connsiteY21" fmla="*/ 1015338 h 1031195"/>
              <a:gd name="connsiteX22" fmla="*/ 244135 w 626154"/>
              <a:gd name="connsiteY22" fmla="*/ 1014936 h 1031195"/>
              <a:gd name="connsiteX23" fmla="*/ 239225 w 626154"/>
              <a:gd name="connsiteY23" fmla="*/ 989983 h 1031195"/>
              <a:gd name="connsiteX24" fmla="*/ 230290 w 626154"/>
              <a:gd name="connsiteY24" fmla="*/ 960120 h 1031195"/>
              <a:gd name="connsiteX25" fmla="*/ 221919 w 626154"/>
              <a:gd name="connsiteY25" fmla="*/ 944987 h 1031195"/>
              <a:gd name="connsiteX26" fmla="*/ 212662 w 626154"/>
              <a:gd name="connsiteY26" fmla="*/ 934443 h 1031195"/>
              <a:gd name="connsiteX27" fmla="*/ 203164 w 626154"/>
              <a:gd name="connsiteY27" fmla="*/ 942251 h 1031195"/>
              <a:gd name="connsiteX28" fmla="*/ 191332 w 626154"/>
              <a:gd name="connsiteY28" fmla="*/ 961489 h 1031195"/>
              <a:gd name="connsiteX29" fmla="*/ 178212 w 626154"/>
              <a:gd name="connsiteY29" fmla="*/ 1009301 h 1031195"/>
              <a:gd name="connsiteX30" fmla="*/ 173140 w 626154"/>
              <a:gd name="connsiteY30" fmla="*/ 1011153 h 1031195"/>
              <a:gd name="connsiteX31" fmla="*/ 140380 w 626154"/>
              <a:gd name="connsiteY31" fmla="*/ 999642 h 1031195"/>
              <a:gd name="connsiteX32" fmla="*/ 115507 w 626154"/>
              <a:gd name="connsiteY32" fmla="*/ 985878 h 1031195"/>
              <a:gd name="connsiteX33" fmla="*/ 83874 w 626154"/>
              <a:gd name="connsiteY33" fmla="*/ 982658 h 1031195"/>
              <a:gd name="connsiteX34" fmla="*/ 66165 w 626154"/>
              <a:gd name="connsiteY34" fmla="*/ 974367 h 1031195"/>
              <a:gd name="connsiteX35" fmla="*/ 46847 w 626154"/>
              <a:gd name="connsiteY35" fmla="*/ 971148 h 1031195"/>
              <a:gd name="connsiteX36" fmla="*/ 51033 w 626154"/>
              <a:gd name="connsiteY36" fmla="*/ 952312 h 1031195"/>
              <a:gd name="connsiteX37" fmla="*/ 60853 w 626154"/>
              <a:gd name="connsiteY37" fmla="*/ 937179 h 1031195"/>
              <a:gd name="connsiteX38" fmla="*/ 61094 w 626154"/>
              <a:gd name="connsiteY38" fmla="*/ 923415 h 1031195"/>
              <a:gd name="connsiteX39" fmla="*/ 56587 w 626154"/>
              <a:gd name="connsiteY39" fmla="*/ 925830 h 1031195"/>
              <a:gd name="connsiteX40" fmla="*/ 42017 w 626154"/>
              <a:gd name="connsiteY40" fmla="*/ 942653 h 1031195"/>
              <a:gd name="connsiteX41" fmla="*/ 36705 w 626154"/>
              <a:gd name="connsiteY41" fmla="*/ 952554 h 1031195"/>
              <a:gd name="connsiteX42" fmla="*/ 35095 w 626154"/>
              <a:gd name="connsiteY42" fmla="*/ 967686 h 1031195"/>
              <a:gd name="connsiteX43" fmla="*/ 32358 w 626154"/>
              <a:gd name="connsiteY43" fmla="*/ 971309 h 1031195"/>
              <a:gd name="connsiteX44" fmla="*/ 32358 w 626154"/>
              <a:gd name="connsiteY44" fmla="*/ 971309 h 1031195"/>
              <a:gd name="connsiteX45" fmla="*/ 25919 w 626154"/>
              <a:gd name="connsiteY45" fmla="*/ 971148 h 1031195"/>
              <a:gd name="connsiteX46" fmla="*/ 18191 w 626154"/>
              <a:gd name="connsiteY46" fmla="*/ 967043 h 1031195"/>
              <a:gd name="connsiteX47" fmla="*/ 10303 w 626154"/>
              <a:gd name="connsiteY47" fmla="*/ 940158 h 1031195"/>
              <a:gd name="connsiteX48" fmla="*/ 16260 w 626154"/>
              <a:gd name="connsiteY48" fmla="*/ 917942 h 1031195"/>
              <a:gd name="connsiteX49" fmla="*/ 12718 w 626154"/>
              <a:gd name="connsiteY49" fmla="*/ 893391 h 1031195"/>
              <a:gd name="connsiteX50" fmla="*/ 8532 w 626154"/>
              <a:gd name="connsiteY50" fmla="*/ 888723 h 1031195"/>
              <a:gd name="connsiteX51" fmla="*/ 8452 w 626154"/>
              <a:gd name="connsiteY51" fmla="*/ 876085 h 1031195"/>
              <a:gd name="connsiteX52" fmla="*/ 12235 w 626154"/>
              <a:gd name="connsiteY52" fmla="*/ 849442 h 1031195"/>
              <a:gd name="connsiteX53" fmla="*/ 3381 w 626154"/>
              <a:gd name="connsiteY53" fmla="*/ 831331 h 1031195"/>
              <a:gd name="connsiteX54" fmla="*/ 3783 w 626154"/>
              <a:gd name="connsiteY54" fmla="*/ 827307 h 1031195"/>
              <a:gd name="connsiteX55" fmla="*/ 10384 w 626154"/>
              <a:gd name="connsiteY55" fmla="*/ 820143 h 1031195"/>
              <a:gd name="connsiteX56" fmla="*/ 11672 w 626154"/>
              <a:gd name="connsiteY56" fmla="*/ 813140 h 1031195"/>
              <a:gd name="connsiteX57" fmla="*/ 483 w 626154"/>
              <a:gd name="connsiteY57" fmla="*/ 802354 h 1031195"/>
              <a:gd name="connsiteX58" fmla="*/ 0 w 626154"/>
              <a:gd name="connsiteY58" fmla="*/ 795431 h 1031195"/>
              <a:gd name="connsiteX59" fmla="*/ 15133 w 626154"/>
              <a:gd name="connsiteY59" fmla="*/ 747216 h 1031195"/>
              <a:gd name="connsiteX60" fmla="*/ 15455 w 626154"/>
              <a:gd name="connsiteY60" fmla="*/ 723471 h 1031195"/>
              <a:gd name="connsiteX61" fmla="*/ 19801 w 626154"/>
              <a:gd name="connsiteY61" fmla="*/ 699564 h 1031195"/>
              <a:gd name="connsiteX62" fmla="*/ 35417 w 626154"/>
              <a:gd name="connsiteY62" fmla="*/ 656984 h 1031195"/>
              <a:gd name="connsiteX63" fmla="*/ 38395 w 626154"/>
              <a:gd name="connsiteY63" fmla="*/ 654810 h 1031195"/>
              <a:gd name="connsiteX64" fmla="*/ 41856 w 626154"/>
              <a:gd name="connsiteY64" fmla="*/ 647968 h 1031195"/>
              <a:gd name="connsiteX65" fmla="*/ 45398 w 626154"/>
              <a:gd name="connsiteY65" fmla="*/ 622694 h 1031195"/>
              <a:gd name="connsiteX66" fmla="*/ 54252 w 626154"/>
              <a:gd name="connsiteY66" fmla="*/ 612632 h 1031195"/>
              <a:gd name="connsiteX67" fmla="*/ 58760 w 626154"/>
              <a:gd name="connsiteY67" fmla="*/ 597419 h 1031195"/>
              <a:gd name="connsiteX68" fmla="*/ 63992 w 626154"/>
              <a:gd name="connsiteY68" fmla="*/ 589209 h 1031195"/>
              <a:gd name="connsiteX69" fmla="*/ 63992 w 626154"/>
              <a:gd name="connsiteY69" fmla="*/ 589209 h 1031195"/>
              <a:gd name="connsiteX70" fmla="*/ 77032 w 626154"/>
              <a:gd name="connsiteY70" fmla="*/ 559507 h 1031195"/>
              <a:gd name="connsiteX71" fmla="*/ 86128 w 626154"/>
              <a:gd name="connsiteY71" fmla="*/ 523687 h 1031195"/>
              <a:gd name="connsiteX72" fmla="*/ 95384 w 626154"/>
              <a:gd name="connsiteY72" fmla="*/ 510969 h 1031195"/>
              <a:gd name="connsiteX73" fmla="*/ 104963 w 626154"/>
              <a:gd name="connsiteY73" fmla="*/ 502115 h 1031195"/>
              <a:gd name="connsiteX74" fmla="*/ 114702 w 626154"/>
              <a:gd name="connsiteY74" fmla="*/ 488592 h 1031195"/>
              <a:gd name="connsiteX75" fmla="*/ 122993 w 626154"/>
              <a:gd name="connsiteY75" fmla="*/ 473138 h 1031195"/>
              <a:gd name="connsiteX76" fmla="*/ 134021 w 626154"/>
              <a:gd name="connsiteY76" fmla="*/ 465732 h 1031195"/>
              <a:gd name="connsiteX77" fmla="*/ 142473 w 626154"/>
              <a:gd name="connsiteY77" fmla="*/ 464444 h 1031195"/>
              <a:gd name="connsiteX78" fmla="*/ 148349 w 626154"/>
              <a:gd name="connsiteY78" fmla="*/ 457603 h 1031195"/>
              <a:gd name="connsiteX79" fmla="*/ 155915 w 626154"/>
              <a:gd name="connsiteY79" fmla="*/ 445207 h 1031195"/>
              <a:gd name="connsiteX80" fmla="*/ 157364 w 626154"/>
              <a:gd name="connsiteY80" fmla="*/ 437238 h 1031195"/>
              <a:gd name="connsiteX81" fmla="*/ 171048 w 626154"/>
              <a:gd name="connsiteY81" fmla="*/ 411158 h 1031195"/>
              <a:gd name="connsiteX82" fmla="*/ 179821 w 626154"/>
              <a:gd name="connsiteY82" fmla="*/ 404719 h 1031195"/>
              <a:gd name="connsiteX83" fmla="*/ 193988 w 626154"/>
              <a:gd name="connsiteY83" fmla="*/ 363265 h 1031195"/>
              <a:gd name="connsiteX84" fmla="*/ 199301 w 626154"/>
              <a:gd name="connsiteY84" fmla="*/ 330746 h 1031195"/>
              <a:gd name="connsiteX85" fmla="*/ 198093 w 626154"/>
              <a:gd name="connsiteY85" fmla="*/ 328331 h 1031195"/>
              <a:gd name="connsiteX86" fmla="*/ 192137 w 626154"/>
              <a:gd name="connsiteY86" fmla="*/ 325755 h 1031195"/>
              <a:gd name="connsiteX87" fmla="*/ 178694 w 626154"/>
              <a:gd name="connsiteY87" fmla="*/ 311749 h 1031195"/>
              <a:gd name="connsiteX88" fmla="*/ 173865 w 626154"/>
              <a:gd name="connsiteY88" fmla="*/ 304102 h 1031195"/>
              <a:gd name="connsiteX89" fmla="*/ 172577 w 626154"/>
              <a:gd name="connsiteY89" fmla="*/ 297019 h 1031195"/>
              <a:gd name="connsiteX90" fmla="*/ 173704 w 626154"/>
              <a:gd name="connsiteY90" fmla="*/ 292431 h 1031195"/>
              <a:gd name="connsiteX91" fmla="*/ 185053 w 626154"/>
              <a:gd name="connsiteY91" fmla="*/ 278828 h 1031195"/>
              <a:gd name="connsiteX92" fmla="*/ 195437 w 626154"/>
              <a:gd name="connsiteY92" fmla="*/ 261924 h 1031195"/>
              <a:gd name="connsiteX93" fmla="*/ 194954 w 626154"/>
              <a:gd name="connsiteY93" fmla="*/ 240433 h 1031195"/>
              <a:gd name="connsiteX94" fmla="*/ 191493 w 626154"/>
              <a:gd name="connsiteY94" fmla="*/ 222885 h 1031195"/>
              <a:gd name="connsiteX95" fmla="*/ 193022 w 626154"/>
              <a:gd name="connsiteY95" fmla="*/ 220068 h 1031195"/>
              <a:gd name="connsiteX96" fmla="*/ 212904 w 626154"/>
              <a:gd name="connsiteY96" fmla="*/ 205740 h 1031195"/>
              <a:gd name="connsiteX97" fmla="*/ 240352 w 626154"/>
              <a:gd name="connsiteY97" fmla="*/ 196564 h 1031195"/>
              <a:gd name="connsiteX98" fmla="*/ 260475 w 626154"/>
              <a:gd name="connsiteY98" fmla="*/ 186824 h 1031195"/>
              <a:gd name="connsiteX99" fmla="*/ 262407 w 626154"/>
              <a:gd name="connsiteY99" fmla="*/ 182800 h 1031195"/>
              <a:gd name="connsiteX100" fmla="*/ 261200 w 626154"/>
              <a:gd name="connsiteY100" fmla="*/ 170645 h 1031195"/>
              <a:gd name="connsiteX101" fmla="*/ 268122 w 626154"/>
              <a:gd name="connsiteY101" fmla="*/ 160423 h 1031195"/>
              <a:gd name="connsiteX102" fmla="*/ 280277 w 626154"/>
              <a:gd name="connsiteY102" fmla="*/ 149637 h 1031195"/>
              <a:gd name="connsiteX103" fmla="*/ 290660 w 626154"/>
              <a:gd name="connsiteY103" fmla="*/ 148429 h 1031195"/>
              <a:gd name="connsiteX104" fmla="*/ 292190 w 626154"/>
              <a:gd name="connsiteY104" fmla="*/ 137643 h 1031195"/>
              <a:gd name="connsiteX105" fmla="*/ 289855 w 626154"/>
              <a:gd name="connsiteY105" fmla="*/ 127984 h 1031195"/>
              <a:gd name="connsiteX106" fmla="*/ 291868 w 626154"/>
              <a:gd name="connsiteY106" fmla="*/ 124281 h 1031195"/>
              <a:gd name="connsiteX107" fmla="*/ 303619 w 626154"/>
              <a:gd name="connsiteY107" fmla="*/ 120579 h 1031195"/>
              <a:gd name="connsiteX108" fmla="*/ 308771 w 626154"/>
              <a:gd name="connsiteY108" fmla="*/ 116715 h 1031195"/>
              <a:gd name="connsiteX109" fmla="*/ 316257 w 626154"/>
              <a:gd name="connsiteY109" fmla="*/ 94579 h 1031195"/>
              <a:gd name="connsiteX110" fmla="*/ 308047 w 626154"/>
              <a:gd name="connsiteY110" fmla="*/ 83793 h 1031195"/>
              <a:gd name="connsiteX111" fmla="*/ 307322 w 626154"/>
              <a:gd name="connsiteY111" fmla="*/ 72524 h 1031195"/>
              <a:gd name="connsiteX112" fmla="*/ 309656 w 626154"/>
              <a:gd name="connsiteY112" fmla="*/ 70270 h 1031195"/>
              <a:gd name="connsiteX113" fmla="*/ 317464 w 626154"/>
              <a:gd name="connsiteY113" fmla="*/ 69626 h 1031195"/>
              <a:gd name="connsiteX114" fmla="*/ 323260 w 626154"/>
              <a:gd name="connsiteY114" fmla="*/ 66648 h 1031195"/>
              <a:gd name="connsiteX115" fmla="*/ 326238 w 626154"/>
              <a:gd name="connsiteY115" fmla="*/ 61336 h 1031195"/>
              <a:gd name="connsiteX116" fmla="*/ 326480 w 626154"/>
              <a:gd name="connsiteY116" fmla="*/ 56184 h 1031195"/>
              <a:gd name="connsiteX117" fmla="*/ 316337 w 626154"/>
              <a:gd name="connsiteY117" fmla="*/ 46766 h 1031195"/>
              <a:gd name="connsiteX118" fmla="*/ 309335 w 626154"/>
              <a:gd name="connsiteY118" fmla="*/ 45639 h 1031195"/>
              <a:gd name="connsiteX119" fmla="*/ 306195 w 626154"/>
              <a:gd name="connsiteY119" fmla="*/ 43144 h 1031195"/>
              <a:gd name="connsiteX120" fmla="*/ 297985 w 626154"/>
              <a:gd name="connsiteY120" fmla="*/ 29782 h 1031195"/>
              <a:gd name="connsiteX121" fmla="*/ 287601 w 626154"/>
              <a:gd name="connsiteY121" fmla="*/ 28816 h 1031195"/>
              <a:gd name="connsiteX122" fmla="*/ 272549 w 626154"/>
              <a:gd name="connsiteY122" fmla="*/ 30829 h 1031195"/>
              <a:gd name="connsiteX123" fmla="*/ 254116 w 626154"/>
              <a:gd name="connsiteY123" fmla="*/ 24309 h 1031195"/>
              <a:gd name="connsiteX124" fmla="*/ 254116 w 626154"/>
              <a:gd name="connsiteY124" fmla="*/ 24309 h 1031195"/>
              <a:gd name="connsiteX125" fmla="*/ 258382 w 626154"/>
              <a:gd name="connsiteY125" fmla="*/ 19157 h 1031195"/>
              <a:gd name="connsiteX126" fmla="*/ 279472 w 626154"/>
              <a:gd name="connsiteY126" fmla="*/ 4266 h 1031195"/>
              <a:gd name="connsiteX127" fmla="*/ 295248 w 626154"/>
              <a:gd name="connsiteY127" fmla="*/ 0 h 1031195"/>
              <a:gd name="connsiteX128" fmla="*/ 302251 w 626154"/>
              <a:gd name="connsiteY128" fmla="*/ 402 h 1031195"/>
              <a:gd name="connsiteX129" fmla="*/ 324628 w 626154"/>
              <a:gd name="connsiteY129" fmla="*/ 12637 h 1031195"/>
              <a:gd name="connsiteX130" fmla="*/ 335897 w 626154"/>
              <a:gd name="connsiteY130" fmla="*/ 13281 h 1031195"/>
              <a:gd name="connsiteX131" fmla="*/ 343544 w 626154"/>
              <a:gd name="connsiteY131" fmla="*/ 9096 h 1031195"/>
              <a:gd name="connsiteX132" fmla="*/ 357550 w 626154"/>
              <a:gd name="connsiteY132" fmla="*/ 11430 h 1031195"/>
              <a:gd name="connsiteX133" fmla="*/ 362299 w 626154"/>
              <a:gd name="connsiteY133" fmla="*/ 16984 h 1031195"/>
              <a:gd name="connsiteX134" fmla="*/ 362943 w 626154"/>
              <a:gd name="connsiteY134" fmla="*/ 25275 h 1031195"/>
              <a:gd name="connsiteX135" fmla="*/ 365197 w 626154"/>
              <a:gd name="connsiteY135" fmla="*/ 27851 h 1031195"/>
              <a:gd name="connsiteX136" fmla="*/ 375017 w 626154"/>
              <a:gd name="connsiteY136" fmla="*/ 28092 h 1031195"/>
              <a:gd name="connsiteX137" fmla="*/ 402384 w 626154"/>
              <a:gd name="connsiteY137" fmla="*/ 39603 h 1031195"/>
              <a:gd name="connsiteX138" fmla="*/ 409146 w 626154"/>
              <a:gd name="connsiteY138" fmla="*/ 47893 h 1031195"/>
              <a:gd name="connsiteX139" fmla="*/ 412929 w 626154"/>
              <a:gd name="connsiteY139" fmla="*/ 76066 h 1031195"/>
              <a:gd name="connsiteX140" fmla="*/ 418080 w 626154"/>
              <a:gd name="connsiteY140" fmla="*/ 88140 h 1031195"/>
              <a:gd name="connsiteX141" fmla="*/ 416390 w 626154"/>
              <a:gd name="connsiteY141" fmla="*/ 118083 h 1031195"/>
              <a:gd name="connsiteX142" fmla="*/ 418242 w 626154"/>
              <a:gd name="connsiteY142" fmla="*/ 126776 h 1031195"/>
              <a:gd name="connsiteX143" fmla="*/ 423634 w 626154"/>
              <a:gd name="connsiteY143" fmla="*/ 135872 h 1031195"/>
              <a:gd name="connsiteX144" fmla="*/ 423554 w 626154"/>
              <a:gd name="connsiteY144" fmla="*/ 139414 h 1031195"/>
              <a:gd name="connsiteX145" fmla="*/ 409307 w 626154"/>
              <a:gd name="connsiteY145" fmla="*/ 188917 h 1031195"/>
              <a:gd name="connsiteX146" fmla="*/ 406811 w 626154"/>
              <a:gd name="connsiteY146" fmla="*/ 207994 h 1031195"/>
              <a:gd name="connsiteX147" fmla="*/ 409065 w 626154"/>
              <a:gd name="connsiteY147" fmla="*/ 216043 h 1031195"/>
              <a:gd name="connsiteX148" fmla="*/ 407053 w 626154"/>
              <a:gd name="connsiteY148" fmla="*/ 228842 h 1031195"/>
              <a:gd name="connsiteX149" fmla="*/ 392967 w 626154"/>
              <a:gd name="connsiteY149" fmla="*/ 245262 h 1031195"/>
              <a:gd name="connsiteX150" fmla="*/ 378800 w 626154"/>
              <a:gd name="connsiteY150" fmla="*/ 250655 h 1031195"/>
              <a:gd name="connsiteX151" fmla="*/ 377351 w 626154"/>
              <a:gd name="connsiteY151" fmla="*/ 256370 h 1031195"/>
              <a:gd name="connsiteX152" fmla="*/ 392967 w 626154"/>
              <a:gd name="connsiteY152" fmla="*/ 266995 h 1031195"/>
              <a:gd name="connsiteX153" fmla="*/ 396347 w 626154"/>
              <a:gd name="connsiteY153" fmla="*/ 264822 h 1031195"/>
              <a:gd name="connsiteX154" fmla="*/ 407375 w 626154"/>
              <a:gd name="connsiteY154" fmla="*/ 266754 h 1031195"/>
              <a:gd name="connsiteX155" fmla="*/ 409387 w 626154"/>
              <a:gd name="connsiteY155" fmla="*/ 269571 h 1031195"/>
              <a:gd name="connsiteX156" fmla="*/ 410273 w 626154"/>
              <a:gd name="connsiteY156" fmla="*/ 276654 h 1031195"/>
              <a:gd name="connsiteX157" fmla="*/ 405282 w 626154"/>
              <a:gd name="connsiteY157" fmla="*/ 286233 h 1031195"/>
              <a:gd name="connsiteX158" fmla="*/ 412124 w 626154"/>
              <a:gd name="connsiteY158" fmla="*/ 297824 h 1031195"/>
              <a:gd name="connsiteX159" fmla="*/ 419207 w 626154"/>
              <a:gd name="connsiteY159" fmla="*/ 297261 h 1031195"/>
              <a:gd name="connsiteX160" fmla="*/ 443355 w 626154"/>
              <a:gd name="connsiteY160" fmla="*/ 330746 h 1031195"/>
              <a:gd name="connsiteX161" fmla="*/ 450680 w 626154"/>
              <a:gd name="connsiteY161" fmla="*/ 337588 h 1031195"/>
              <a:gd name="connsiteX162" fmla="*/ 469033 w 626154"/>
              <a:gd name="connsiteY162" fmla="*/ 361896 h 1031195"/>
              <a:gd name="connsiteX163" fmla="*/ 486258 w 626154"/>
              <a:gd name="connsiteY163" fmla="*/ 351110 h 1031195"/>
              <a:gd name="connsiteX164" fmla="*/ 520629 w 626154"/>
              <a:gd name="connsiteY164" fmla="*/ 343544 h 1031195"/>
              <a:gd name="connsiteX165" fmla="*/ 535117 w 626154"/>
              <a:gd name="connsiteY165" fmla="*/ 353364 h 1031195"/>
              <a:gd name="connsiteX166" fmla="*/ 535761 w 626154"/>
              <a:gd name="connsiteY166" fmla="*/ 367450 h 1031195"/>
              <a:gd name="connsiteX167" fmla="*/ 530610 w 626154"/>
              <a:gd name="connsiteY167" fmla="*/ 393611 h 1031195"/>
              <a:gd name="connsiteX168" fmla="*/ 533749 w 626154"/>
              <a:gd name="connsiteY168" fmla="*/ 404477 h 1031195"/>
              <a:gd name="connsiteX169" fmla="*/ 506462 w 626154"/>
              <a:gd name="connsiteY169" fmla="*/ 407294 h 1031195"/>
              <a:gd name="connsiteX170" fmla="*/ 495676 w 626154"/>
              <a:gd name="connsiteY170" fmla="*/ 411641 h 1031195"/>
              <a:gd name="connsiteX171" fmla="*/ 491088 w 626154"/>
              <a:gd name="connsiteY171" fmla="*/ 416068 h 1031195"/>
              <a:gd name="connsiteX172" fmla="*/ 485614 w 626154"/>
              <a:gd name="connsiteY172" fmla="*/ 427579 h 1031195"/>
              <a:gd name="connsiteX173" fmla="*/ 479738 w 626154"/>
              <a:gd name="connsiteY173" fmla="*/ 449151 h 1031195"/>
              <a:gd name="connsiteX174" fmla="*/ 482716 w 626154"/>
              <a:gd name="connsiteY174" fmla="*/ 459615 h 1031195"/>
              <a:gd name="connsiteX175" fmla="*/ 461547 w 626154"/>
              <a:gd name="connsiteY175" fmla="*/ 480141 h 1031195"/>
              <a:gd name="connsiteX176" fmla="*/ 459454 w 626154"/>
              <a:gd name="connsiteY176" fmla="*/ 485775 h 1031195"/>
              <a:gd name="connsiteX177" fmla="*/ 461064 w 626154"/>
              <a:gd name="connsiteY177" fmla="*/ 489156 h 1031195"/>
              <a:gd name="connsiteX178" fmla="*/ 477806 w 626154"/>
              <a:gd name="connsiteY178" fmla="*/ 491490 h 1031195"/>
              <a:gd name="connsiteX179" fmla="*/ 485373 w 626154"/>
              <a:gd name="connsiteY179" fmla="*/ 497044 h 1031195"/>
              <a:gd name="connsiteX180" fmla="*/ 491329 w 626154"/>
              <a:gd name="connsiteY180" fmla="*/ 509843 h 1031195"/>
              <a:gd name="connsiteX181" fmla="*/ 491812 w 626154"/>
              <a:gd name="connsiteY181" fmla="*/ 523204 h 1031195"/>
              <a:gd name="connsiteX182" fmla="*/ 496803 w 626154"/>
              <a:gd name="connsiteY182" fmla="*/ 531576 h 1031195"/>
              <a:gd name="connsiteX183" fmla="*/ 528034 w 626154"/>
              <a:gd name="connsiteY183" fmla="*/ 547272 h 1031195"/>
              <a:gd name="connsiteX184" fmla="*/ 528758 w 626154"/>
              <a:gd name="connsiteY184" fmla="*/ 551538 h 1031195"/>
              <a:gd name="connsiteX185" fmla="*/ 515558 w 626154"/>
              <a:gd name="connsiteY185" fmla="*/ 566107 h 1031195"/>
              <a:gd name="connsiteX186" fmla="*/ 516604 w 626154"/>
              <a:gd name="connsiteY186" fmla="*/ 579388 h 1031195"/>
              <a:gd name="connsiteX187" fmla="*/ 533829 w 626154"/>
              <a:gd name="connsiteY187" fmla="*/ 592428 h 1031195"/>
              <a:gd name="connsiteX188" fmla="*/ 541798 w 626154"/>
              <a:gd name="connsiteY188" fmla="*/ 615530 h 1031195"/>
              <a:gd name="connsiteX189" fmla="*/ 552584 w 626154"/>
              <a:gd name="connsiteY189" fmla="*/ 631628 h 1031195"/>
              <a:gd name="connsiteX190" fmla="*/ 558299 w 626154"/>
              <a:gd name="connsiteY190" fmla="*/ 633077 h 1031195"/>
              <a:gd name="connsiteX191" fmla="*/ 572627 w 626154"/>
              <a:gd name="connsiteY191" fmla="*/ 631387 h 1031195"/>
              <a:gd name="connsiteX192" fmla="*/ 580676 w 626154"/>
              <a:gd name="connsiteY192" fmla="*/ 633802 h 1031195"/>
              <a:gd name="connsiteX193" fmla="*/ 587277 w 626154"/>
              <a:gd name="connsiteY193" fmla="*/ 637343 h 1031195"/>
              <a:gd name="connsiteX194" fmla="*/ 592187 w 626154"/>
              <a:gd name="connsiteY194" fmla="*/ 643944 h 1031195"/>
              <a:gd name="connsiteX195" fmla="*/ 602490 w 626154"/>
              <a:gd name="connsiteY195" fmla="*/ 649256 h 1031195"/>
              <a:gd name="connsiteX196" fmla="*/ 602490 w 626154"/>
              <a:gd name="connsiteY196" fmla="*/ 649256 h 1031195"/>
              <a:gd name="connsiteX197" fmla="*/ 626155 w 626154"/>
              <a:gd name="connsiteY197" fmla="*/ 650947 h 1031195"/>
              <a:gd name="connsiteX198" fmla="*/ 626155 w 626154"/>
              <a:gd name="connsiteY198" fmla="*/ 650947 h 1031195"/>
              <a:gd name="connsiteX199" fmla="*/ 620601 w 626154"/>
              <a:gd name="connsiteY199" fmla="*/ 656179 h 1031195"/>
              <a:gd name="connsiteX200" fmla="*/ 618830 w 626154"/>
              <a:gd name="connsiteY200" fmla="*/ 664067 h 1031195"/>
              <a:gd name="connsiteX201" fmla="*/ 614322 w 626154"/>
              <a:gd name="connsiteY201" fmla="*/ 667850 h 1031195"/>
              <a:gd name="connsiteX202" fmla="*/ 583574 w 626154"/>
              <a:gd name="connsiteY202" fmla="*/ 684110 h 1031195"/>
              <a:gd name="connsiteX203" fmla="*/ 557736 w 626154"/>
              <a:gd name="connsiteY203" fmla="*/ 705199 h 1031195"/>
              <a:gd name="connsiteX204" fmla="*/ 556206 w 626154"/>
              <a:gd name="connsiteY204" fmla="*/ 708177 h 1031195"/>
              <a:gd name="connsiteX205" fmla="*/ 566590 w 626154"/>
              <a:gd name="connsiteY205" fmla="*/ 722666 h 1031195"/>
              <a:gd name="connsiteX206" fmla="*/ 563692 w 626154"/>
              <a:gd name="connsiteY206" fmla="*/ 725805 h 1031195"/>
              <a:gd name="connsiteX207" fmla="*/ 555563 w 626154"/>
              <a:gd name="connsiteY207" fmla="*/ 727978 h 1031195"/>
              <a:gd name="connsiteX208" fmla="*/ 548318 w 626154"/>
              <a:gd name="connsiteY208" fmla="*/ 732888 h 1031195"/>
              <a:gd name="connsiteX209" fmla="*/ 536083 w 626154"/>
              <a:gd name="connsiteY209" fmla="*/ 760981 h 1031195"/>
              <a:gd name="connsiteX210" fmla="*/ 527954 w 626154"/>
              <a:gd name="connsiteY210" fmla="*/ 766776 h 1031195"/>
              <a:gd name="connsiteX211" fmla="*/ 523929 w 626154"/>
              <a:gd name="connsiteY211" fmla="*/ 776113 h 1031195"/>
              <a:gd name="connsiteX212" fmla="*/ 525780 w 626154"/>
              <a:gd name="connsiteY212" fmla="*/ 783518 h 1031195"/>
              <a:gd name="connsiteX213" fmla="*/ 540752 w 626154"/>
              <a:gd name="connsiteY213" fmla="*/ 799215 h 1031195"/>
              <a:gd name="connsiteX214" fmla="*/ 569649 w 626154"/>
              <a:gd name="connsiteY214" fmla="*/ 804608 h 1031195"/>
              <a:gd name="connsiteX215" fmla="*/ 584701 w 626154"/>
              <a:gd name="connsiteY215" fmla="*/ 812577 h 1031195"/>
              <a:gd name="connsiteX216" fmla="*/ 585103 w 626154"/>
              <a:gd name="connsiteY216" fmla="*/ 818694 h 1031195"/>
              <a:gd name="connsiteX217" fmla="*/ 580596 w 626154"/>
              <a:gd name="connsiteY217" fmla="*/ 822316 h 1031195"/>
              <a:gd name="connsiteX218" fmla="*/ 564175 w 626154"/>
              <a:gd name="connsiteY218" fmla="*/ 828836 h 1031195"/>
              <a:gd name="connsiteX219" fmla="*/ 560714 w 626154"/>
              <a:gd name="connsiteY219" fmla="*/ 836563 h 1031195"/>
              <a:gd name="connsiteX220" fmla="*/ 561438 w 626154"/>
              <a:gd name="connsiteY220" fmla="*/ 840588 h 1031195"/>
              <a:gd name="connsiteX221" fmla="*/ 564256 w 626154"/>
              <a:gd name="connsiteY221" fmla="*/ 843244 h 1031195"/>
              <a:gd name="connsiteX222" fmla="*/ 572546 w 626154"/>
              <a:gd name="connsiteY222" fmla="*/ 841796 h 1031195"/>
              <a:gd name="connsiteX223" fmla="*/ 579952 w 626154"/>
              <a:gd name="connsiteY223" fmla="*/ 844130 h 1031195"/>
              <a:gd name="connsiteX224" fmla="*/ 584620 w 626154"/>
              <a:gd name="connsiteY224" fmla="*/ 848235 h 1031195"/>
              <a:gd name="connsiteX225" fmla="*/ 586955 w 626154"/>
              <a:gd name="connsiteY225" fmla="*/ 853387 h 1031195"/>
              <a:gd name="connsiteX226" fmla="*/ 579227 w 626154"/>
              <a:gd name="connsiteY226" fmla="*/ 859101 h 1031195"/>
              <a:gd name="connsiteX227" fmla="*/ 569971 w 626154"/>
              <a:gd name="connsiteY227" fmla="*/ 862482 h 1031195"/>
              <a:gd name="connsiteX228" fmla="*/ 554275 w 626154"/>
              <a:gd name="connsiteY228" fmla="*/ 875924 h 1031195"/>
              <a:gd name="connsiteX229" fmla="*/ 552745 w 626154"/>
              <a:gd name="connsiteY229" fmla="*/ 882766 h 1031195"/>
              <a:gd name="connsiteX230" fmla="*/ 552343 w 626154"/>
              <a:gd name="connsiteY230" fmla="*/ 906270 h 1031195"/>
              <a:gd name="connsiteX231" fmla="*/ 555160 w 626154"/>
              <a:gd name="connsiteY231" fmla="*/ 916332 h 1031195"/>
              <a:gd name="connsiteX232" fmla="*/ 562726 w 626154"/>
              <a:gd name="connsiteY232" fmla="*/ 921644 h 1031195"/>
              <a:gd name="connsiteX233" fmla="*/ 571178 w 626154"/>
              <a:gd name="connsiteY233" fmla="*/ 923576 h 1031195"/>
              <a:gd name="connsiteX234" fmla="*/ 574478 w 626154"/>
              <a:gd name="connsiteY234" fmla="*/ 925588 h 1031195"/>
              <a:gd name="connsiteX235" fmla="*/ 575847 w 626154"/>
              <a:gd name="connsiteY235" fmla="*/ 928969 h 1031195"/>
              <a:gd name="connsiteX236" fmla="*/ 576249 w 626154"/>
              <a:gd name="connsiteY236" fmla="*/ 937502 h 1031195"/>
              <a:gd name="connsiteX237" fmla="*/ 565302 w 626154"/>
              <a:gd name="connsiteY237" fmla="*/ 956659 h 103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626154" h="1031195">
                <a:moveTo>
                  <a:pt x="565624" y="964145"/>
                </a:moveTo>
                <a:lnTo>
                  <a:pt x="522480" y="975575"/>
                </a:lnTo>
                <a:lnTo>
                  <a:pt x="508474" y="986361"/>
                </a:lnTo>
                <a:lnTo>
                  <a:pt x="487868" y="995215"/>
                </a:lnTo>
                <a:lnTo>
                  <a:pt x="475392" y="995215"/>
                </a:lnTo>
                <a:lnTo>
                  <a:pt x="438928" y="1003264"/>
                </a:lnTo>
                <a:lnTo>
                  <a:pt x="418644" y="1020007"/>
                </a:lnTo>
                <a:lnTo>
                  <a:pt x="404316" y="1027251"/>
                </a:lnTo>
                <a:lnTo>
                  <a:pt x="400614" y="1025319"/>
                </a:lnTo>
                <a:lnTo>
                  <a:pt x="388459" y="1004230"/>
                </a:lnTo>
                <a:lnTo>
                  <a:pt x="384032" y="1003989"/>
                </a:lnTo>
                <a:lnTo>
                  <a:pt x="379927" y="1030551"/>
                </a:lnTo>
                <a:lnTo>
                  <a:pt x="374373" y="1031195"/>
                </a:lnTo>
                <a:lnTo>
                  <a:pt x="347408" y="1025722"/>
                </a:lnTo>
                <a:lnTo>
                  <a:pt x="322213" y="1013889"/>
                </a:lnTo>
                <a:lnTo>
                  <a:pt x="326721" y="1001332"/>
                </a:lnTo>
                <a:lnTo>
                  <a:pt x="324950" y="995376"/>
                </a:lnTo>
                <a:lnTo>
                  <a:pt x="288487" y="999642"/>
                </a:lnTo>
                <a:lnTo>
                  <a:pt x="266271" y="996905"/>
                </a:lnTo>
                <a:lnTo>
                  <a:pt x="261763" y="1001252"/>
                </a:lnTo>
                <a:lnTo>
                  <a:pt x="259348" y="1009301"/>
                </a:lnTo>
                <a:lnTo>
                  <a:pt x="253311" y="1015338"/>
                </a:lnTo>
                <a:lnTo>
                  <a:pt x="244135" y="1014936"/>
                </a:lnTo>
                <a:lnTo>
                  <a:pt x="239225" y="989983"/>
                </a:lnTo>
                <a:lnTo>
                  <a:pt x="230290" y="960120"/>
                </a:lnTo>
                <a:lnTo>
                  <a:pt x="221919" y="944987"/>
                </a:lnTo>
                <a:lnTo>
                  <a:pt x="212662" y="934443"/>
                </a:lnTo>
                <a:lnTo>
                  <a:pt x="203164" y="942251"/>
                </a:lnTo>
                <a:lnTo>
                  <a:pt x="191332" y="961489"/>
                </a:lnTo>
                <a:lnTo>
                  <a:pt x="178212" y="1009301"/>
                </a:lnTo>
                <a:lnTo>
                  <a:pt x="173140" y="1011153"/>
                </a:lnTo>
                <a:lnTo>
                  <a:pt x="140380" y="999642"/>
                </a:lnTo>
                <a:lnTo>
                  <a:pt x="115507" y="985878"/>
                </a:lnTo>
                <a:lnTo>
                  <a:pt x="83874" y="982658"/>
                </a:lnTo>
                <a:lnTo>
                  <a:pt x="66165" y="974367"/>
                </a:lnTo>
                <a:lnTo>
                  <a:pt x="46847" y="971148"/>
                </a:lnTo>
                <a:lnTo>
                  <a:pt x="51033" y="952312"/>
                </a:lnTo>
                <a:lnTo>
                  <a:pt x="60853" y="937179"/>
                </a:lnTo>
                <a:lnTo>
                  <a:pt x="61094" y="923415"/>
                </a:lnTo>
                <a:lnTo>
                  <a:pt x="56587" y="925830"/>
                </a:lnTo>
                <a:lnTo>
                  <a:pt x="42017" y="942653"/>
                </a:lnTo>
                <a:lnTo>
                  <a:pt x="36705" y="952554"/>
                </a:lnTo>
                <a:lnTo>
                  <a:pt x="35095" y="967686"/>
                </a:lnTo>
                <a:lnTo>
                  <a:pt x="32358" y="971309"/>
                </a:lnTo>
                <a:lnTo>
                  <a:pt x="32358" y="971309"/>
                </a:lnTo>
                <a:lnTo>
                  <a:pt x="25919" y="971148"/>
                </a:lnTo>
                <a:lnTo>
                  <a:pt x="18191" y="967043"/>
                </a:lnTo>
                <a:lnTo>
                  <a:pt x="10303" y="940158"/>
                </a:lnTo>
                <a:lnTo>
                  <a:pt x="16260" y="917942"/>
                </a:lnTo>
                <a:lnTo>
                  <a:pt x="12718" y="893391"/>
                </a:lnTo>
                <a:lnTo>
                  <a:pt x="8532" y="888723"/>
                </a:lnTo>
                <a:lnTo>
                  <a:pt x="8452" y="876085"/>
                </a:lnTo>
                <a:lnTo>
                  <a:pt x="12235" y="849442"/>
                </a:lnTo>
                <a:lnTo>
                  <a:pt x="3381" y="831331"/>
                </a:lnTo>
                <a:lnTo>
                  <a:pt x="3783" y="827307"/>
                </a:lnTo>
                <a:lnTo>
                  <a:pt x="10384" y="820143"/>
                </a:lnTo>
                <a:lnTo>
                  <a:pt x="11672" y="813140"/>
                </a:lnTo>
                <a:lnTo>
                  <a:pt x="483" y="802354"/>
                </a:lnTo>
                <a:lnTo>
                  <a:pt x="0" y="795431"/>
                </a:lnTo>
                <a:lnTo>
                  <a:pt x="15133" y="747216"/>
                </a:lnTo>
                <a:lnTo>
                  <a:pt x="15455" y="723471"/>
                </a:lnTo>
                <a:lnTo>
                  <a:pt x="19801" y="699564"/>
                </a:lnTo>
                <a:lnTo>
                  <a:pt x="35417" y="656984"/>
                </a:lnTo>
                <a:lnTo>
                  <a:pt x="38395" y="654810"/>
                </a:lnTo>
                <a:lnTo>
                  <a:pt x="41856" y="647968"/>
                </a:lnTo>
                <a:lnTo>
                  <a:pt x="45398" y="622694"/>
                </a:lnTo>
                <a:lnTo>
                  <a:pt x="54252" y="612632"/>
                </a:lnTo>
                <a:lnTo>
                  <a:pt x="58760" y="597419"/>
                </a:lnTo>
                <a:lnTo>
                  <a:pt x="63992" y="589209"/>
                </a:lnTo>
                <a:lnTo>
                  <a:pt x="63992" y="589209"/>
                </a:lnTo>
                <a:lnTo>
                  <a:pt x="77032" y="559507"/>
                </a:lnTo>
                <a:lnTo>
                  <a:pt x="86128" y="523687"/>
                </a:lnTo>
                <a:lnTo>
                  <a:pt x="95384" y="510969"/>
                </a:lnTo>
                <a:lnTo>
                  <a:pt x="104963" y="502115"/>
                </a:lnTo>
                <a:lnTo>
                  <a:pt x="114702" y="488592"/>
                </a:lnTo>
                <a:lnTo>
                  <a:pt x="122993" y="473138"/>
                </a:lnTo>
                <a:lnTo>
                  <a:pt x="134021" y="465732"/>
                </a:lnTo>
                <a:lnTo>
                  <a:pt x="142473" y="464444"/>
                </a:lnTo>
                <a:lnTo>
                  <a:pt x="148349" y="457603"/>
                </a:lnTo>
                <a:lnTo>
                  <a:pt x="155915" y="445207"/>
                </a:lnTo>
                <a:lnTo>
                  <a:pt x="157364" y="437238"/>
                </a:lnTo>
                <a:lnTo>
                  <a:pt x="171048" y="411158"/>
                </a:lnTo>
                <a:lnTo>
                  <a:pt x="179821" y="404719"/>
                </a:lnTo>
                <a:lnTo>
                  <a:pt x="193988" y="363265"/>
                </a:lnTo>
                <a:lnTo>
                  <a:pt x="199301" y="330746"/>
                </a:lnTo>
                <a:lnTo>
                  <a:pt x="198093" y="328331"/>
                </a:lnTo>
                <a:lnTo>
                  <a:pt x="192137" y="325755"/>
                </a:lnTo>
                <a:lnTo>
                  <a:pt x="178694" y="311749"/>
                </a:lnTo>
                <a:lnTo>
                  <a:pt x="173865" y="304102"/>
                </a:lnTo>
                <a:lnTo>
                  <a:pt x="172577" y="297019"/>
                </a:lnTo>
                <a:lnTo>
                  <a:pt x="173704" y="292431"/>
                </a:lnTo>
                <a:lnTo>
                  <a:pt x="185053" y="278828"/>
                </a:lnTo>
                <a:lnTo>
                  <a:pt x="195437" y="261924"/>
                </a:lnTo>
                <a:lnTo>
                  <a:pt x="194954" y="240433"/>
                </a:lnTo>
                <a:lnTo>
                  <a:pt x="191493" y="222885"/>
                </a:lnTo>
                <a:lnTo>
                  <a:pt x="193022" y="220068"/>
                </a:lnTo>
                <a:lnTo>
                  <a:pt x="212904" y="205740"/>
                </a:lnTo>
                <a:lnTo>
                  <a:pt x="240352" y="196564"/>
                </a:lnTo>
                <a:lnTo>
                  <a:pt x="260475" y="186824"/>
                </a:lnTo>
                <a:lnTo>
                  <a:pt x="262407" y="182800"/>
                </a:lnTo>
                <a:lnTo>
                  <a:pt x="261200" y="170645"/>
                </a:lnTo>
                <a:lnTo>
                  <a:pt x="268122" y="160423"/>
                </a:lnTo>
                <a:lnTo>
                  <a:pt x="280277" y="149637"/>
                </a:lnTo>
                <a:lnTo>
                  <a:pt x="290660" y="148429"/>
                </a:lnTo>
                <a:lnTo>
                  <a:pt x="292190" y="137643"/>
                </a:lnTo>
                <a:lnTo>
                  <a:pt x="289855" y="127984"/>
                </a:lnTo>
                <a:lnTo>
                  <a:pt x="291868" y="124281"/>
                </a:lnTo>
                <a:lnTo>
                  <a:pt x="303619" y="120579"/>
                </a:lnTo>
                <a:lnTo>
                  <a:pt x="308771" y="116715"/>
                </a:lnTo>
                <a:lnTo>
                  <a:pt x="316257" y="94579"/>
                </a:lnTo>
                <a:lnTo>
                  <a:pt x="308047" y="83793"/>
                </a:lnTo>
                <a:lnTo>
                  <a:pt x="307322" y="72524"/>
                </a:lnTo>
                <a:lnTo>
                  <a:pt x="309656" y="70270"/>
                </a:lnTo>
                <a:lnTo>
                  <a:pt x="317464" y="69626"/>
                </a:lnTo>
                <a:lnTo>
                  <a:pt x="323260" y="66648"/>
                </a:lnTo>
                <a:lnTo>
                  <a:pt x="326238" y="61336"/>
                </a:lnTo>
                <a:lnTo>
                  <a:pt x="326480" y="56184"/>
                </a:lnTo>
                <a:lnTo>
                  <a:pt x="316337" y="46766"/>
                </a:lnTo>
                <a:lnTo>
                  <a:pt x="309335" y="45639"/>
                </a:lnTo>
                <a:lnTo>
                  <a:pt x="306195" y="43144"/>
                </a:lnTo>
                <a:lnTo>
                  <a:pt x="297985" y="29782"/>
                </a:lnTo>
                <a:lnTo>
                  <a:pt x="287601" y="28816"/>
                </a:lnTo>
                <a:lnTo>
                  <a:pt x="272549" y="30829"/>
                </a:lnTo>
                <a:lnTo>
                  <a:pt x="254116" y="24309"/>
                </a:lnTo>
                <a:lnTo>
                  <a:pt x="254116" y="24309"/>
                </a:lnTo>
                <a:lnTo>
                  <a:pt x="258382" y="19157"/>
                </a:lnTo>
                <a:lnTo>
                  <a:pt x="279472" y="4266"/>
                </a:lnTo>
                <a:lnTo>
                  <a:pt x="295248" y="0"/>
                </a:lnTo>
                <a:lnTo>
                  <a:pt x="302251" y="402"/>
                </a:lnTo>
                <a:lnTo>
                  <a:pt x="324628" y="12637"/>
                </a:lnTo>
                <a:lnTo>
                  <a:pt x="335897" y="13281"/>
                </a:lnTo>
                <a:lnTo>
                  <a:pt x="343544" y="9096"/>
                </a:lnTo>
                <a:lnTo>
                  <a:pt x="357550" y="11430"/>
                </a:lnTo>
                <a:lnTo>
                  <a:pt x="362299" y="16984"/>
                </a:lnTo>
                <a:lnTo>
                  <a:pt x="362943" y="25275"/>
                </a:lnTo>
                <a:lnTo>
                  <a:pt x="365197" y="27851"/>
                </a:lnTo>
                <a:lnTo>
                  <a:pt x="375017" y="28092"/>
                </a:lnTo>
                <a:lnTo>
                  <a:pt x="402384" y="39603"/>
                </a:lnTo>
                <a:lnTo>
                  <a:pt x="409146" y="47893"/>
                </a:lnTo>
                <a:lnTo>
                  <a:pt x="412929" y="76066"/>
                </a:lnTo>
                <a:lnTo>
                  <a:pt x="418080" y="88140"/>
                </a:lnTo>
                <a:lnTo>
                  <a:pt x="416390" y="118083"/>
                </a:lnTo>
                <a:lnTo>
                  <a:pt x="418242" y="126776"/>
                </a:lnTo>
                <a:lnTo>
                  <a:pt x="423634" y="135872"/>
                </a:lnTo>
                <a:lnTo>
                  <a:pt x="423554" y="139414"/>
                </a:lnTo>
                <a:lnTo>
                  <a:pt x="409307" y="188917"/>
                </a:lnTo>
                <a:lnTo>
                  <a:pt x="406811" y="207994"/>
                </a:lnTo>
                <a:lnTo>
                  <a:pt x="409065" y="216043"/>
                </a:lnTo>
                <a:lnTo>
                  <a:pt x="407053" y="228842"/>
                </a:lnTo>
                <a:lnTo>
                  <a:pt x="392967" y="245262"/>
                </a:lnTo>
                <a:lnTo>
                  <a:pt x="378800" y="250655"/>
                </a:lnTo>
                <a:lnTo>
                  <a:pt x="377351" y="256370"/>
                </a:lnTo>
                <a:lnTo>
                  <a:pt x="392967" y="266995"/>
                </a:lnTo>
                <a:lnTo>
                  <a:pt x="396347" y="264822"/>
                </a:lnTo>
                <a:lnTo>
                  <a:pt x="407375" y="266754"/>
                </a:lnTo>
                <a:lnTo>
                  <a:pt x="409387" y="269571"/>
                </a:lnTo>
                <a:lnTo>
                  <a:pt x="410273" y="276654"/>
                </a:lnTo>
                <a:lnTo>
                  <a:pt x="405282" y="286233"/>
                </a:lnTo>
                <a:lnTo>
                  <a:pt x="412124" y="297824"/>
                </a:lnTo>
                <a:lnTo>
                  <a:pt x="419207" y="297261"/>
                </a:lnTo>
                <a:lnTo>
                  <a:pt x="443355" y="330746"/>
                </a:lnTo>
                <a:lnTo>
                  <a:pt x="450680" y="337588"/>
                </a:lnTo>
                <a:lnTo>
                  <a:pt x="469033" y="361896"/>
                </a:lnTo>
                <a:lnTo>
                  <a:pt x="486258" y="351110"/>
                </a:lnTo>
                <a:lnTo>
                  <a:pt x="520629" y="343544"/>
                </a:lnTo>
                <a:lnTo>
                  <a:pt x="535117" y="353364"/>
                </a:lnTo>
                <a:lnTo>
                  <a:pt x="535761" y="367450"/>
                </a:lnTo>
                <a:lnTo>
                  <a:pt x="530610" y="393611"/>
                </a:lnTo>
                <a:lnTo>
                  <a:pt x="533749" y="404477"/>
                </a:lnTo>
                <a:lnTo>
                  <a:pt x="506462" y="407294"/>
                </a:lnTo>
                <a:lnTo>
                  <a:pt x="495676" y="411641"/>
                </a:lnTo>
                <a:lnTo>
                  <a:pt x="491088" y="416068"/>
                </a:lnTo>
                <a:lnTo>
                  <a:pt x="485614" y="427579"/>
                </a:lnTo>
                <a:lnTo>
                  <a:pt x="479738" y="449151"/>
                </a:lnTo>
                <a:lnTo>
                  <a:pt x="482716" y="459615"/>
                </a:lnTo>
                <a:lnTo>
                  <a:pt x="461547" y="480141"/>
                </a:lnTo>
                <a:lnTo>
                  <a:pt x="459454" y="485775"/>
                </a:lnTo>
                <a:lnTo>
                  <a:pt x="461064" y="489156"/>
                </a:lnTo>
                <a:lnTo>
                  <a:pt x="477806" y="491490"/>
                </a:lnTo>
                <a:lnTo>
                  <a:pt x="485373" y="497044"/>
                </a:lnTo>
                <a:lnTo>
                  <a:pt x="491329" y="509843"/>
                </a:lnTo>
                <a:lnTo>
                  <a:pt x="491812" y="523204"/>
                </a:lnTo>
                <a:lnTo>
                  <a:pt x="496803" y="531576"/>
                </a:lnTo>
                <a:lnTo>
                  <a:pt x="528034" y="547272"/>
                </a:lnTo>
                <a:lnTo>
                  <a:pt x="528758" y="551538"/>
                </a:lnTo>
                <a:lnTo>
                  <a:pt x="515558" y="566107"/>
                </a:lnTo>
                <a:lnTo>
                  <a:pt x="516604" y="579388"/>
                </a:lnTo>
                <a:lnTo>
                  <a:pt x="533829" y="592428"/>
                </a:lnTo>
                <a:lnTo>
                  <a:pt x="541798" y="615530"/>
                </a:lnTo>
                <a:lnTo>
                  <a:pt x="552584" y="631628"/>
                </a:lnTo>
                <a:lnTo>
                  <a:pt x="558299" y="633077"/>
                </a:lnTo>
                <a:lnTo>
                  <a:pt x="572627" y="631387"/>
                </a:lnTo>
                <a:lnTo>
                  <a:pt x="580676" y="633802"/>
                </a:lnTo>
                <a:lnTo>
                  <a:pt x="587277" y="637343"/>
                </a:lnTo>
                <a:lnTo>
                  <a:pt x="592187" y="643944"/>
                </a:lnTo>
                <a:lnTo>
                  <a:pt x="602490" y="649256"/>
                </a:lnTo>
                <a:lnTo>
                  <a:pt x="602490" y="649256"/>
                </a:lnTo>
                <a:lnTo>
                  <a:pt x="626155" y="650947"/>
                </a:lnTo>
                <a:lnTo>
                  <a:pt x="626155" y="650947"/>
                </a:lnTo>
                <a:lnTo>
                  <a:pt x="620601" y="656179"/>
                </a:lnTo>
                <a:lnTo>
                  <a:pt x="618830" y="664067"/>
                </a:lnTo>
                <a:lnTo>
                  <a:pt x="614322" y="667850"/>
                </a:lnTo>
                <a:lnTo>
                  <a:pt x="583574" y="684110"/>
                </a:lnTo>
                <a:lnTo>
                  <a:pt x="557736" y="705199"/>
                </a:lnTo>
                <a:lnTo>
                  <a:pt x="556206" y="708177"/>
                </a:lnTo>
                <a:lnTo>
                  <a:pt x="566590" y="722666"/>
                </a:lnTo>
                <a:lnTo>
                  <a:pt x="563692" y="725805"/>
                </a:lnTo>
                <a:lnTo>
                  <a:pt x="555563" y="727978"/>
                </a:lnTo>
                <a:lnTo>
                  <a:pt x="548318" y="732888"/>
                </a:lnTo>
                <a:lnTo>
                  <a:pt x="536083" y="760981"/>
                </a:lnTo>
                <a:lnTo>
                  <a:pt x="527954" y="766776"/>
                </a:lnTo>
                <a:lnTo>
                  <a:pt x="523929" y="776113"/>
                </a:lnTo>
                <a:lnTo>
                  <a:pt x="525780" y="783518"/>
                </a:lnTo>
                <a:lnTo>
                  <a:pt x="540752" y="799215"/>
                </a:lnTo>
                <a:lnTo>
                  <a:pt x="569649" y="804608"/>
                </a:lnTo>
                <a:lnTo>
                  <a:pt x="584701" y="812577"/>
                </a:lnTo>
                <a:lnTo>
                  <a:pt x="585103" y="818694"/>
                </a:lnTo>
                <a:lnTo>
                  <a:pt x="580596" y="822316"/>
                </a:lnTo>
                <a:lnTo>
                  <a:pt x="564175" y="828836"/>
                </a:lnTo>
                <a:lnTo>
                  <a:pt x="560714" y="836563"/>
                </a:lnTo>
                <a:lnTo>
                  <a:pt x="561438" y="840588"/>
                </a:lnTo>
                <a:lnTo>
                  <a:pt x="564256" y="843244"/>
                </a:lnTo>
                <a:lnTo>
                  <a:pt x="572546" y="841796"/>
                </a:lnTo>
                <a:lnTo>
                  <a:pt x="579952" y="844130"/>
                </a:lnTo>
                <a:lnTo>
                  <a:pt x="584620" y="848235"/>
                </a:lnTo>
                <a:lnTo>
                  <a:pt x="586955" y="853387"/>
                </a:lnTo>
                <a:lnTo>
                  <a:pt x="579227" y="859101"/>
                </a:lnTo>
                <a:lnTo>
                  <a:pt x="569971" y="862482"/>
                </a:lnTo>
                <a:lnTo>
                  <a:pt x="554275" y="875924"/>
                </a:lnTo>
                <a:lnTo>
                  <a:pt x="552745" y="882766"/>
                </a:lnTo>
                <a:lnTo>
                  <a:pt x="552343" y="906270"/>
                </a:lnTo>
                <a:lnTo>
                  <a:pt x="555160" y="916332"/>
                </a:lnTo>
                <a:lnTo>
                  <a:pt x="562726" y="921644"/>
                </a:lnTo>
                <a:lnTo>
                  <a:pt x="571178" y="923576"/>
                </a:lnTo>
                <a:lnTo>
                  <a:pt x="574478" y="925588"/>
                </a:lnTo>
                <a:lnTo>
                  <a:pt x="575847" y="928969"/>
                </a:lnTo>
                <a:lnTo>
                  <a:pt x="576249" y="937502"/>
                </a:lnTo>
                <a:lnTo>
                  <a:pt x="565302" y="956659"/>
                </a:lnTo>
                <a:close/>
              </a:path>
            </a:pathLst>
          </a:custGeom>
          <a:solidFill>
            <a:schemeClr val="accent2">
              <a:lumMod val="75000"/>
              <a:lumOff val="25000"/>
            </a:schemeClr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18CD59C1-D323-4083-9E09-4124632F89C1}"/>
              </a:ext>
            </a:extLst>
          </p:cNvPr>
          <p:cNvGrpSpPr/>
          <p:nvPr/>
        </p:nvGrpSpPr>
        <p:grpSpPr>
          <a:xfrm>
            <a:off x="-2215" y="4766487"/>
            <a:ext cx="8639593" cy="364258"/>
            <a:chOff x="-2215" y="4766487"/>
            <a:chExt cx="8639593" cy="364258"/>
          </a:xfrm>
        </p:grpSpPr>
        <p:pic>
          <p:nvPicPr>
            <p:cNvPr id="54" name="Picture 6">
              <a:extLst>
                <a:ext uri="{FF2B5EF4-FFF2-40B4-BE49-F238E27FC236}">
                  <a16:creationId xmlns:a16="http://schemas.microsoft.com/office/drawing/2014/main" id="{B4EA5922-9F19-4490-A1BA-5E61BA9AAA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399A4C7-7D20-4331-8C8B-98E4E409D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>
              <a:extLst>
                <a:ext uri="{FF2B5EF4-FFF2-40B4-BE49-F238E27FC236}">
                  <a16:creationId xmlns:a16="http://schemas.microsoft.com/office/drawing/2014/main" id="{272A0D06-67AD-484A-B013-7FAA38DA39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6">
              <a:extLst>
                <a:ext uri="{FF2B5EF4-FFF2-40B4-BE49-F238E27FC236}">
                  <a16:creationId xmlns:a16="http://schemas.microsoft.com/office/drawing/2014/main" id="{863C433E-56E5-4F60-AF0B-76DE731110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35CEDCA2-6809-F014-6357-609449DAB7DD}"/>
              </a:ext>
            </a:extLst>
          </p:cNvPr>
          <p:cNvSpPr txBox="1"/>
          <p:nvPr/>
        </p:nvSpPr>
        <p:spPr>
          <a:xfrm>
            <a:off x="5685784" y="1266316"/>
            <a:ext cx="30632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dirty="0">
                <a:solidFill>
                  <a:srgbClr val="1A759F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184E77"/>
                </a:solidFill>
                <a:latin typeface="Britannic Bold" panose="020B0903060703020204" pitchFamily="34" charset="0"/>
              </a:rPr>
              <a:t>destaque</a:t>
            </a:r>
            <a:r>
              <a:rPr lang="pt-BR" sz="3600" b="1" dirty="0">
                <a:solidFill>
                  <a:srgbClr val="1A759F"/>
                </a:solidFill>
                <a:latin typeface="Zen Loop" pitchFamily="2" charset="0"/>
              </a:rPr>
              <a:t> as palavras </a:t>
            </a:r>
            <a:r>
              <a:rPr lang="pt-BR" sz="3600" b="1" dirty="0">
                <a:solidFill>
                  <a:srgbClr val="184E77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3600" b="1" dirty="0">
                <a:solidFill>
                  <a:srgbClr val="1A759F"/>
                </a:solidFill>
                <a:latin typeface="Zen Loop" pitchFamily="2" charset="0"/>
              </a:rPr>
              <a:t>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D30BDF7-FFBE-9836-42AB-30C1645629A3}"/>
              </a:ext>
            </a:extLst>
          </p:cNvPr>
          <p:cNvSpPr txBox="1"/>
          <p:nvPr/>
        </p:nvSpPr>
        <p:spPr>
          <a:xfrm>
            <a:off x="7297550" y="584231"/>
            <a:ext cx="1521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4A0A4"/>
                </a:solidFill>
                <a:latin typeface="Zen Loop" pitchFamily="2" charset="0"/>
              </a:rPr>
              <a:t>subtítulo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C0B1DCF-3AA9-BD24-7A55-5E5794F2B76A}"/>
              </a:ext>
            </a:extLst>
          </p:cNvPr>
          <p:cNvSpPr txBox="1"/>
          <p:nvPr/>
        </p:nvSpPr>
        <p:spPr>
          <a:xfrm>
            <a:off x="6905664" y="98841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184E77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6E386746-580B-4CFC-8AFA-847F9EA7625E}"/>
              </a:ext>
            </a:extLst>
          </p:cNvPr>
          <p:cNvGrpSpPr/>
          <p:nvPr/>
        </p:nvGrpSpPr>
        <p:grpSpPr>
          <a:xfrm rot="21255930">
            <a:off x="947100" y="1243678"/>
            <a:ext cx="7022119" cy="2843958"/>
            <a:chOff x="947100" y="1243678"/>
            <a:chExt cx="7022119" cy="2843958"/>
          </a:xfrm>
        </p:grpSpPr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AF73E1EF-C7FD-436F-B22D-B53565D94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100" y="1243678"/>
              <a:ext cx="7022119" cy="2843958"/>
            </a:xfrm>
            <a:prstGeom prst="rect">
              <a:avLst/>
            </a:prstGeom>
          </p:spPr>
        </p:pic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D5BD6F8-E9AE-4F06-89D0-73B9066F62D6}"/>
                </a:ext>
              </a:extLst>
            </p:cNvPr>
            <p:cNvSpPr txBox="1"/>
            <p:nvPr/>
          </p:nvSpPr>
          <p:spPr>
            <a:xfrm>
              <a:off x="5874166" y="2560149"/>
              <a:ext cx="17250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>
                  <a:solidFill>
                    <a:srgbClr val="184E77"/>
                  </a:solidFill>
                  <a:latin typeface="Britannic Bold" panose="020B0903060703020204" pitchFamily="34" charset="0"/>
                </a:rPr>
                <a:t>R$ 99.999.999,99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A0A4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A0A4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1A759F"/>
            </a:gs>
            <a:gs pos="42000">
              <a:srgbClr val="34A0A4"/>
            </a:gs>
            <a:gs pos="75000">
              <a:srgbClr val="99D98C"/>
            </a:gs>
          </a:gsLst>
          <a:lin ang="5400000" scaled="1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:a16="http://schemas.microsoft.com/office/drawing/2014/main" id="{D927B0A2-271E-4F20-8956-03F378E9D163}"/>
              </a:ext>
            </a:extLst>
          </p:cNvPr>
          <p:cNvSpPr txBox="1"/>
          <p:nvPr/>
        </p:nvSpPr>
        <p:spPr>
          <a:xfrm>
            <a:off x="137346" y="1576020"/>
            <a:ext cx="148630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solidFill>
                  <a:srgbClr val="184E77"/>
                </a:solidFill>
                <a:latin typeface="Britannic Bold" panose="020B0903060703020204" pitchFamily="34" charset="0"/>
              </a:rPr>
              <a:t>1</a:t>
            </a:r>
            <a:endParaRPr lang="pt-BR" sz="3600" dirty="0">
              <a:solidFill>
                <a:srgbClr val="184E77"/>
              </a:solidFill>
              <a:latin typeface="Britannic Bold" panose="020B0903060703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B5D093E-33C4-4B1C-8140-D87BE767CC79}"/>
              </a:ext>
            </a:extLst>
          </p:cNvPr>
          <p:cNvSpPr txBox="1"/>
          <p:nvPr/>
        </p:nvSpPr>
        <p:spPr>
          <a:xfrm>
            <a:off x="1352237" y="2707475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184E77"/>
                </a:solidFill>
                <a:latin typeface="Britannic Bold" panose="020B0903060703020204" pitchFamily="34" charset="0"/>
              </a:rPr>
              <a:t>PEQUENA </a:t>
            </a:r>
          </a:p>
          <a:p>
            <a:r>
              <a:rPr lang="pt-BR" sz="1800" dirty="0">
                <a:solidFill>
                  <a:srgbClr val="184E77"/>
                </a:solidFill>
                <a:latin typeface="Britannic Bold" panose="020B0903060703020204" pitchFamily="34" charset="0"/>
              </a:rPr>
              <a:t>DESCRIÇÃO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7A468E7-2B75-47BC-B98C-1B0B81F0F0D2}"/>
              </a:ext>
            </a:extLst>
          </p:cNvPr>
          <p:cNvSpPr txBox="1"/>
          <p:nvPr/>
        </p:nvSpPr>
        <p:spPr>
          <a:xfrm>
            <a:off x="1347785" y="2111941"/>
            <a:ext cx="99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D9ED92"/>
                </a:solidFill>
                <a:latin typeface="Zen Loop" pitchFamily="2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A93BBEF-9E9A-46E4-8D6B-F5739ED1C482}"/>
              </a:ext>
            </a:extLst>
          </p:cNvPr>
          <p:cNvSpPr txBox="1"/>
          <p:nvPr/>
        </p:nvSpPr>
        <p:spPr>
          <a:xfrm>
            <a:off x="7644975" y="1619499"/>
            <a:ext cx="148630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solidFill>
                  <a:srgbClr val="184E77"/>
                </a:solidFill>
                <a:latin typeface="Britannic Bold" panose="020B0903060703020204" pitchFamily="34" charset="0"/>
              </a:rPr>
              <a:t>2</a:t>
            </a:r>
            <a:endParaRPr lang="pt-BR" sz="3600" dirty="0">
              <a:solidFill>
                <a:srgbClr val="184E77"/>
              </a:solidFill>
              <a:latin typeface="Britannic Bold" panose="020B0903060703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63D0919-BA43-4264-9159-780CC55244D6}"/>
              </a:ext>
            </a:extLst>
          </p:cNvPr>
          <p:cNvSpPr txBox="1"/>
          <p:nvPr/>
        </p:nvSpPr>
        <p:spPr>
          <a:xfrm>
            <a:off x="6745968" y="2156251"/>
            <a:ext cx="99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dirty="0">
                <a:solidFill>
                  <a:srgbClr val="D9ED92"/>
                </a:solidFill>
                <a:latin typeface="Zen Loop" pitchFamily="2" charset="0"/>
              </a:rPr>
              <a:t>título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9B777BD-855C-41B8-8429-B95EB402AEB0}"/>
              </a:ext>
            </a:extLst>
          </p:cNvPr>
          <p:cNvSpPr txBox="1"/>
          <p:nvPr/>
        </p:nvSpPr>
        <p:spPr>
          <a:xfrm>
            <a:off x="6382087" y="2735581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>
                <a:solidFill>
                  <a:srgbClr val="184E77"/>
                </a:solidFill>
                <a:latin typeface="Britannic Bold" panose="020B0903060703020204" pitchFamily="34" charset="0"/>
              </a:rPr>
              <a:t>PEQUENA</a:t>
            </a:r>
          </a:p>
          <a:p>
            <a:pPr algn="r"/>
            <a:r>
              <a:rPr lang="pt-BR" sz="1800" dirty="0">
                <a:solidFill>
                  <a:srgbClr val="184E77"/>
                </a:solidFill>
                <a:latin typeface="Britannic Bold" panose="020B0903060703020204" pitchFamily="34" charset="0"/>
              </a:rPr>
              <a:t>DESCRIÇÃO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CC96B5-22D1-4660-0695-57EE7A504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7" t="-285" r="28425" b="285"/>
          <a:stretch/>
        </p:blipFill>
        <p:spPr>
          <a:xfrm>
            <a:off x="2967039" y="-13986"/>
            <a:ext cx="3317844" cy="5155557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FD553C08-2D69-487C-B754-BA286E9A6A35}"/>
              </a:ext>
            </a:extLst>
          </p:cNvPr>
          <p:cNvGrpSpPr/>
          <p:nvPr/>
        </p:nvGrpSpPr>
        <p:grpSpPr>
          <a:xfrm>
            <a:off x="-2215" y="4766487"/>
            <a:ext cx="8639593" cy="364258"/>
            <a:chOff x="-2215" y="4766487"/>
            <a:chExt cx="8639593" cy="364258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73F1F0AD-AEDD-463E-BE14-B3551C741E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75D32379-4824-4702-8601-F87FC7BD19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27AC5B58-07EF-448F-B4AE-02C688C86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95D3D6A2-CB43-463B-8871-7CBCC15657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A290ED-D1C3-906A-2BCF-EE77BD77CACE}"/>
              </a:ext>
            </a:extLst>
          </p:cNvPr>
          <p:cNvSpPr txBox="1"/>
          <p:nvPr/>
        </p:nvSpPr>
        <p:spPr>
          <a:xfrm>
            <a:off x="24184" y="-13986"/>
            <a:ext cx="28456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184E77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24A82F-C48F-7E15-1059-C3FE70BAAA63}"/>
              </a:ext>
            </a:extLst>
          </p:cNvPr>
          <p:cNvSpPr txBox="1"/>
          <p:nvPr/>
        </p:nvSpPr>
        <p:spPr>
          <a:xfrm>
            <a:off x="137346" y="817818"/>
            <a:ext cx="1220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pc="220" dirty="0">
                <a:solidFill>
                  <a:srgbClr val="D9ED92"/>
                </a:solidFill>
                <a:latin typeface="Zen Loop" pitchFamily="2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5809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D9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7A472572-6C06-495B-B795-13B3E443C888}"/>
              </a:ext>
            </a:extLst>
          </p:cNvPr>
          <p:cNvSpPr/>
          <p:nvPr/>
        </p:nvSpPr>
        <p:spPr>
          <a:xfrm>
            <a:off x="4282481" y="0"/>
            <a:ext cx="4861519" cy="5143500"/>
          </a:xfrm>
          <a:prstGeom prst="rect">
            <a:avLst/>
          </a:prstGeom>
          <a:blipFill dpi="0" rotWithShape="1">
            <a:blip r:embed="rId3" cstate="print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66E42D-3D28-48D3-AFD9-1DFC9F610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24" y="951139"/>
            <a:ext cx="2880000" cy="28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38CBB3D-ACD2-4928-BA06-FB0BD98CC4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24" y="1422303"/>
            <a:ext cx="1800000" cy="1800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AF3B8D9-FF8E-4FF5-AEB8-DE36FAF89687}"/>
              </a:ext>
            </a:extLst>
          </p:cNvPr>
          <p:cNvSpPr txBox="1"/>
          <p:nvPr/>
        </p:nvSpPr>
        <p:spPr>
          <a:xfrm>
            <a:off x="309332" y="90828"/>
            <a:ext cx="856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184E77"/>
                </a:solidFill>
                <a:latin typeface="Zen Loop" pitchFamily="2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1D14813-324C-4AFC-983F-5413F3E07FA0}"/>
              </a:ext>
            </a:extLst>
          </p:cNvPr>
          <p:cNvSpPr txBox="1"/>
          <p:nvPr/>
        </p:nvSpPr>
        <p:spPr>
          <a:xfrm>
            <a:off x="297610" y="481365"/>
            <a:ext cx="3217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4A0A4"/>
                </a:solidFill>
                <a:latin typeface="Britannic Bold" panose="020B0903060703020204" pitchFamily="34" charset="0"/>
              </a:rPr>
              <a:t>SUBTÍTULO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A2EC32-41FA-465C-BF67-6228340C4D7D}"/>
              </a:ext>
            </a:extLst>
          </p:cNvPr>
          <p:cNvSpPr txBox="1"/>
          <p:nvPr/>
        </p:nvSpPr>
        <p:spPr>
          <a:xfrm>
            <a:off x="5386944" y="253467"/>
            <a:ext cx="33454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dirty="0">
                <a:solidFill>
                  <a:srgbClr val="184E77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3600" dirty="0">
                <a:solidFill>
                  <a:srgbClr val="34A0A4"/>
                </a:solidFill>
                <a:latin typeface="Britannic Bold" panose="020B0903060703020204" pitchFamily="34" charset="0"/>
              </a:rPr>
              <a:t>destaque</a:t>
            </a:r>
            <a:r>
              <a:rPr lang="pt-BR" sz="3600" b="1" dirty="0">
                <a:solidFill>
                  <a:srgbClr val="184E77"/>
                </a:solidFill>
                <a:latin typeface="Zen Loop" pitchFamily="2" charset="0"/>
              </a:rPr>
              <a:t> as palavras </a:t>
            </a:r>
            <a:r>
              <a:rPr lang="pt-BR" sz="3600" dirty="0">
                <a:solidFill>
                  <a:srgbClr val="34A0A4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3600" b="1" dirty="0">
                <a:solidFill>
                  <a:srgbClr val="184E77"/>
                </a:solidFill>
                <a:latin typeface="Zen Loop" pitchFamily="2" charset="0"/>
              </a:rPr>
              <a:t>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1EAB474-F85B-4184-868A-7A1D33E22C6D}"/>
              </a:ext>
            </a:extLst>
          </p:cNvPr>
          <p:cNvGrpSpPr/>
          <p:nvPr/>
        </p:nvGrpSpPr>
        <p:grpSpPr>
          <a:xfrm>
            <a:off x="4860174" y="3335435"/>
            <a:ext cx="4227245" cy="1620000"/>
            <a:chOff x="4860174" y="3335435"/>
            <a:chExt cx="4227245" cy="1620000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BBC2E14A-1FAB-4EBD-AA37-E699AB5EF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6849">
              <a:off x="4860174" y="3335435"/>
              <a:ext cx="3999997" cy="1620000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382D245-2740-4DA9-9735-ADD40DA5C376}"/>
                </a:ext>
              </a:extLst>
            </p:cNvPr>
            <p:cNvSpPr txBox="1"/>
            <p:nvPr/>
          </p:nvSpPr>
          <p:spPr>
            <a:xfrm rot="284188">
              <a:off x="7362353" y="4084199"/>
              <a:ext cx="17250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>
                  <a:solidFill>
                    <a:srgbClr val="184E77"/>
                  </a:solidFill>
                  <a:latin typeface="Britannic Bold" panose="020B0903060703020204" pitchFamily="34" charset="0"/>
                </a:rPr>
                <a:t>R$ 99.999,99</a:t>
              </a:r>
            </a:p>
          </p:txBody>
        </p:sp>
      </p:grpSp>
      <p:pic>
        <p:nvPicPr>
          <p:cNvPr id="23" name="Picture 6">
            <a:extLst>
              <a:ext uri="{FF2B5EF4-FFF2-40B4-BE49-F238E27FC236}">
                <a16:creationId xmlns:a16="http://schemas.microsoft.com/office/drawing/2014/main" id="{AFA2CBED-CA77-4AE6-BE2E-8EA19F375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3652932"/>
            <a:ext cx="2160000" cy="3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9BF489C-DB3F-4932-831B-94888A3577F3}"/>
              </a:ext>
            </a:extLst>
          </p:cNvPr>
          <p:cNvGrpSpPr/>
          <p:nvPr/>
        </p:nvGrpSpPr>
        <p:grpSpPr>
          <a:xfrm>
            <a:off x="-958143" y="4119006"/>
            <a:ext cx="4319367" cy="363814"/>
            <a:chOff x="4318011" y="4766931"/>
            <a:chExt cx="4319367" cy="363814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38C538F4-F4CF-4CC6-8BD6-2C84F50160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CFF1ECAC-057B-4BE0-A7C1-AE397F3EFE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156BF38-9312-41E9-98AA-6A10DA6B593F}"/>
              </a:ext>
            </a:extLst>
          </p:cNvPr>
          <p:cNvGrpSpPr/>
          <p:nvPr/>
        </p:nvGrpSpPr>
        <p:grpSpPr>
          <a:xfrm>
            <a:off x="-20063" y="4650531"/>
            <a:ext cx="4319367" cy="363814"/>
            <a:chOff x="4318011" y="4766931"/>
            <a:chExt cx="4319367" cy="363814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1B2CD64E-DC1C-420A-B30C-6259AFA2C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A3672B31-CFDC-4682-92AC-D8DACB6C23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D9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1DF90DF1-0EA7-4822-8F8F-D1043AC2E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6746455" y="3368622"/>
            <a:ext cx="2160000" cy="3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4F68EDD9-4EB4-4FE8-907D-440FE3B8F427}"/>
              </a:ext>
            </a:extLst>
          </p:cNvPr>
          <p:cNvSpPr/>
          <p:nvPr/>
        </p:nvSpPr>
        <p:spPr>
          <a:xfrm>
            <a:off x="-97418" y="0"/>
            <a:ext cx="4861519" cy="51435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B5966C0-DF3A-4534-A9DF-E1FAF28F1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23"/>
          <a:stretch/>
        </p:blipFill>
        <p:spPr>
          <a:xfrm>
            <a:off x="-145142" y="-277638"/>
            <a:ext cx="8873983" cy="5421138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7893BDF-41F0-44F4-8602-D4577F1355E1}"/>
              </a:ext>
            </a:extLst>
          </p:cNvPr>
          <p:cNvGrpSpPr/>
          <p:nvPr/>
        </p:nvGrpSpPr>
        <p:grpSpPr>
          <a:xfrm>
            <a:off x="348191" y="173605"/>
            <a:ext cx="3637863" cy="1147546"/>
            <a:chOff x="359812" y="79716"/>
            <a:chExt cx="3637863" cy="1147546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D91C1A6-3A58-4C86-BB68-B9C09F1F7AC5}"/>
                </a:ext>
              </a:extLst>
            </p:cNvPr>
            <p:cNvSpPr/>
            <p:nvPr/>
          </p:nvSpPr>
          <p:spPr>
            <a:xfrm>
              <a:off x="359812" y="79716"/>
              <a:ext cx="3637863" cy="1147546"/>
            </a:xfrm>
            <a:prstGeom prst="rect">
              <a:avLst/>
            </a:prstGeom>
            <a:solidFill>
              <a:srgbClr val="34A0A4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495" tIns="31748" rIns="63495" bIns="317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250">
                <a:solidFill>
                  <a:srgbClr val="34A0A4"/>
                </a:solidFill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AFAE4DE-E6F3-44CC-8212-71B8EE03374C}"/>
                </a:ext>
              </a:extLst>
            </p:cNvPr>
            <p:cNvSpPr txBox="1"/>
            <p:nvPr/>
          </p:nvSpPr>
          <p:spPr>
            <a:xfrm>
              <a:off x="359812" y="252006"/>
              <a:ext cx="3559045" cy="929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3200" b="1" dirty="0">
                  <a:solidFill>
                    <a:srgbClr val="D9ED92"/>
                  </a:solidFill>
                  <a:latin typeface="Britannic Bold" panose="020B0903060703020204" pitchFamily="34" charset="0"/>
                </a:rPr>
                <a:t>TÍTULO DO GRÁFICO</a:t>
              </a:r>
              <a:endParaRPr lang="pt-BR" sz="4400" b="1" dirty="0">
                <a:solidFill>
                  <a:srgbClr val="D9ED92"/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6E83D1E5-CCF9-9703-F498-A5690152FF73}"/>
              </a:ext>
            </a:extLst>
          </p:cNvPr>
          <p:cNvSpPr/>
          <p:nvPr/>
        </p:nvSpPr>
        <p:spPr>
          <a:xfrm>
            <a:off x="2784065" y="3797739"/>
            <a:ext cx="360000" cy="14400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130D3CC-D23D-5285-8F4E-890A1C631069}"/>
              </a:ext>
            </a:extLst>
          </p:cNvPr>
          <p:cNvSpPr/>
          <p:nvPr/>
        </p:nvSpPr>
        <p:spPr>
          <a:xfrm rot="10800000">
            <a:off x="3184697" y="3653739"/>
            <a:ext cx="360000" cy="28800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39CA095-B464-9EAA-8D68-025A5D0643B0}"/>
              </a:ext>
            </a:extLst>
          </p:cNvPr>
          <p:cNvSpPr/>
          <p:nvPr/>
        </p:nvSpPr>
        <p:spPr>
          <a:xfrm rot="10800000">
            <a:off x="3576668" y="3509739"/>
            <a:ext cx="360000" cy="432000"/>
          </a:xfrm>
          <a:prstGeom prst="rect">
            <a:avLst/>
          </a:prstGeom>
          <a:solidFill>
            <a:srgbClr val="007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274C4B6-B25B-5ACF-B034-2A7AE200CAAD}"/>
              </a:ext>
            </a:extLst>
          </p:cNvPr>
          <p:cNvSpPr/>
          <p:nvPr/>
        </p:nvSpPr>
        <p:spPr>
          <a:xfrm rot="10800000">
            <a:off x="3968639" y="3653739"/>
            <a:ext cx="360000" cy="28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D18A61C-9B1C-A967-A38F-116A6BF8E9AD}"/>
              </a:ext>
            </a:extLst>
          </p:cNvPr>
          <p:cNvSpPr/>
          <p:nvPr/>
        </p:nvSpPr>
        <p:spPr>
          <a:xfrm rot="10800000">
            <a:off x="4360609" y="2357739"/>
            <a:ext cx="360000" cy="15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A9F8E0A-F137-F2A5-2AF3-C9A07AFDA5B1}"/>
              </a:ext>
            </a:extLst>
          </p:cNvPr>
          <p:cNvSpPr/>
          <p:nvPr/>
        </p:nvSpPr>
        <p:spPr>
          <a:xfrm rot="10800000">
            <a:off x="4752578" y="3365739"/>
            <a:ext cx="360000" cy="57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BC42C3C-311B-FFE6-6B5F-2EE9BF00D30B}"/>
              </a:ext>
            </a:extLst>
          </p:cNvPr>
          <p:cNvSpPr/>
          <p:nvPr/>
        </p:nvSpPr>
        <p:spPr>
          <a:xfrm rot="10800000">
            <a:off x="5144549" y="3653739"/>
            <a:ext cx="360000" cy="28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3ABCD28-D5E1-E369-3C93-3268ADF30557}"/>
              </a:ext>
            </a:extLst>
          </p:cNvPr>
          <p:cNvSpPr/>
          <p:nvPr/>
        </p:nvSpPr>
        <p:spPr>
          <a:xfrm rot="10800000">
            <a:off x="5540440" y="3653739"/>
            <a:ext cx="360000" cy="2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4D88C2B-72B3-6262-EC93-AB6056980ABE}"/>
              </a:ext>
            </a:extLst>
          </p:cNvPr>
          <p:cNvSpPr/>
          <p:nvPr/>
        </p:nvSpPr>
        <p:spPr>
          <a:xfrm rot="10800000">
            <a:off x="6322732" y="1565739"/>
            <a:ext cx="360000" cy="2376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1E4CDF0-AB36-72C6-1F50-099EEC446F51}"/>
              </a:ext>
            </a:extLst>
          </p:cNvPr>
          <p:cNvSpPr txBox="1"/>
          <p:nvPr/>
        </p:nvSpPr>
        <p:spPr>
          <a:xfrm>
            <a:off x="2681790" y="3407146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2%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C448D70-095C-CEEC-DEA0-0CDDA9398159}"/>
              </a:ext>
            </a:extLst>
          </p:cNvPr>
          <p:cNvSpPr txBox="1"/>
          <p:nvPr/>
        </p:nvSpPr>
        <p:spPr>
          <a:xfrm>
            <a:off x="3070412" y="3274333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4%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D0C57CF-5B31-574F-FAA8-CB2AACD5CC7B}"/>
              </a:ext>
            </a:extLst>
          </p:cNvPr>
          <p:cNvSpPr txBox="1"/>
          <p:nvPr/>
        </p:nvSpPr>
        <p:spPr>
          <a:xfrm>
            <a:off x="3482850" y="3141520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6%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DF1000D-48FD-0EF9-563B-E2D04ED7C617}"/>
              </a:ext>
            </a:extLst>
          </p:cNvPr>
          <p:cNvSpPr txBox="1"/>
          <p:nvPr/>
        </p:nvSpPr>
        <p:spPr>
          <a:xfrm>
            <a:off x="3884879" y="3274333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4%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62E59C7-9F81-0A3D-DE30-CC94AA3F6B87}"/>
              </a:ext>
            </a:extLst>
          </p:cNvPr>
          <p:cNvSpPr txBox="1"/>
          <p:nvPr/>
        </p:nvSpPr>
        <p:spPr>
          <a:xfrm>
            <a:off x="5066154" y="3309684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4%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4999A96-8053-4AD9-71A7-B1792C1887FB}"/>
              </a:ext>
            </a:extLst>
          </p:cNvPr>
          <p:cNvSpPr txBox="1"/>
          <p:nvPr/>
        </p:nvSpPr>
        <p:spPr>
          <a:xfrm>
            <a:off x="5442588" y="3311760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4%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A9669FC-30C0-2A7D-9C3D-3E555CEC0D1E}"/>
              </a:ext>
            </a:extLst>
          </p:cNvPr>
          <p:cNvSpPr txBox="1"/>
          <p:nvPr/>
        </p:nvSpPr>
        <p:spPr>
          <a:xfrm>
            <a:off x="4685939" y="3007036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8%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6EA83FA-FF7A-572D-E570-A49E9447E09E}"/>
              </a:ext>
            </a:extLst>
          </p:cNvPr>
          <p:cNvSpPr txBox="1"/>
          <p:nvPr/>
        </p:nvSpPr>
        <p:spPr>
          <a:xfrm>
            <a:off x="4218740" y="1998260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22%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7E09B76-6355-3858-61F1-9746EA86F590}"/>
              </a:ext>
            </a:extLst>
          </p:cNvPr>
          <p:cNvSpPr txBox="1"/>
          <p:nvPr/>
        </p:nvSpPr>
        <p:spPr>
          <a:xfrm>
            <a:off x="6150865" y="1187685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33%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41A5E4D-74AD-EDC5-07E2-DF3F2125060B}"/>
              </a:ext>
            </a:extLst>
          </p:cNvPr>
          <p:cNvSpPr txBox="1"/>
          <p:nvPr/>
        </p:nvSpPr>
        <p:spPr>
          <a:xfrm>
            <a:off x="5850210" y="3622295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55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0%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015CEB8-F379-CB34-6432-32249F2D2C04}"/>
              </a:ext>
            </a:extLst>
          </p:cNvPr>
          <p:cNvSpPr txBox="1"/>
          <p:nvPr/>
        </p:nvSpPr>
        <p:spPr>
          <a:xfrm>
            <a:off x="2781513" y="3917787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1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5BF9ECC9-4E28-1AA6-5D00-50FA059C37E7}"/>
              </a:ext>
            </a:extLst>
          </p:cNvPr>
          <p:cNvSpPr txBox="1"/>
          <p:nvPr/>
        </p:nvSpPr>
        <p:spPr>
          <a:xfrm>
            <a:off x="3194276" y="392877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2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ACB28B6-0290-AE9B-C7C6-6BE8E5DFB99D}"/>
              </a:ext>
            </a:extLst>
          </p:cNvPr>
          <p:cNvSpPr txBox="1"/>
          <p:nvPr/>
        </p:nvSpPr>
        <p:spPr>
          <a:xfrm>
            <a:off x="3586247" y="392877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41C37B94-3B3F-A2C4-7357-627AE0B87F50}"/>
              </a:ext>
            </a:extLst>
          </p:cNvPr>
          <p:cNvSpPr txBox="1"/>
          <p:nvPr/>
        </p:nvSpPr>
        <p:spPr>
          <a:xfrm>
            <a:off x="3968667" y="392877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4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E736EBA-5B1F-FBA5-2D2C-B0E5FE3ABAF0}"/>
              </a:ext>
            </a:extLst>
          </p:cNvPr>
          <p:cNvSpPr txBox="1"/>
          <p:nvPr/>
        </p:nvSpPr>
        <p:spPr>
          <a:xfrm>
            <a:off x="4367767" y="392877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5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286EAC91-37C2-62DE-7EDF-96997014CD0A}"/>
              </a:ext>
            </a:extLst>
          </p:cNvPr>
          <p:cNvSpPr txBox="1"/>
          <p:nvPr/>
        </p:nvSpPr>
        <p:spPr>
          <a:xfrm>
            <a:off x="4762523" y="391129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6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40A4EDB-F8B1-2C25-1A21-E7BCD8708D53}"/>
              </a:ext>
            </a:extLst>
          </p:cNvPr>
          <p:cNvSpPr txBox="1"/>
          <p:nvPr/>
        </p:nvSpPr>
        <p:spPr>
          <a:xfrm>
            <a:off x="5158979" y="391129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7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EB124DD-4DAE-ABF8-9419-4AEB3E0D1CE7}"/>
              </a:ext>
            </a:extLst>
          </p:cNvPr>
          <p:cNvSpPr txBox="1"/>
          <p:nvPr/>
        </p:nvSpPr>
        <p:spPr>
          <a:xfrm>
            <a:off x="5542629" y="390203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8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DF338E93-2F82-AB63-D37F-55B178496E1E}"/>
              </a:ext>
            </a:extLst>
          </p:cNvPr>
          <p:cNvSpPr txBox="1"/>
          <p:nvPr/>
        </p:nvSpPr>
        <p:spPr>
          <a:xfrm>
            <a:off x="5930761" y="389439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9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A95CCDF-5440-DC1C-6CBD-37475CDF0341}"/>
              </a:ext>
            </a:extLst>
          </p:cNvPr>
          <p:cNvSpPr txBox="1"/>
          <p:nvPr/>
        </p:nvSpPr>
        <p:spPr>
          <a:xfrm>
            <a:off x="6248649" y="389439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A759F"/>
                </a:solidFill>
                <a:latin typeface="Britannic Bold" panose="020B0903060703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450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9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D9ED92"/>
            </a:gs>
            <a:gs pos="42000">
              <a:srgbClr val="99D98C"/>
            </a:gs>
            <a:gs pos="75000">
              <a:srgbClr val="1A759F"/>
            </a:gs>
          </a:gsLst>
          <a:lin ang="5400000" scaled="1"/>
        </a:gra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D4A1E040-B741-4731-AB65-906587A8C645}"/>
              </a:ext>
            </a:extLst>
          </p:cNvPr>
          <p:cNvSpPr txBox="1"/>
          <p:nvPr/>
        </p:nvSpPr>
        <p:spPr>
          <a:xfrm>
            <a:off x="267497" y="69157"/>
            <a:ext cx="856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184E77"/>
                </a:solidFill>
                <a:latin typeface="Zen Loop" pitchFamily="2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369551-62CA-4AFC-89FA-2DBE200E9114}"/>
              </a:ext>
            </a:extLst>
          </p:cNvPr>
          <p:cNvSpPr txBox="1"/>
          <p:nvPr/>
        </p:nvSpPr>
        <p:spPr>
          <a:xfrm>
            <a:off x="267497" y="490430"/>
            <a:ext cx="3217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4A0A4"/>
                </a:solidFill>
                <a:latin typeface="Britannic Bold" panose="020B0903060703020204" pitchFamily="34" charset="0"/>
              </a:rPr>
              <a:t>SUBTÍTULO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1161CA8-CB6B-4CD8-8968-81EBC86CFFA7}"/>
              </a:ext>
            </a:extLst>
          </p:cNvPr>
          <p:cNvGrpSpPr/>
          <p:nvPr/>
        </p:nvGrpSpPr>
        <p:grpSpPr>
          <a:xfrm>
            <a:off x="0" y="4572364"/>
            <a:ext cx="4319367" cy="363814"/>
            <a:chOff x="4318011" y="4766931"/>
            <a:chExt cx="4319367" cy="363814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51AD9AA3-AB68-49CF-AA49-17B5023677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6C81F4F5-37E9-49BC-858B-5843ED988C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FC402D4A-7CCA-4FB9-BA95-F77D16DF50A1}"/>
              </a:ext>
            </a:extLst>
          </p:cNvPr>
          <p:cNvSpPr/>
          <p:nvPr/>
        </p:nvSpPr>
        <p:spPr>
          <a:xfrm>
            <a:off x="251916" y="1742699"/>
            <a:ext cx="3637863" cy="2308323"/>
          </a:xfrm>
          <a:prstGeom prst="rect">
            <a:avLst/>
          </a:prstGeom>
          <a:solidFill>
            <a:srgbClr val="34A0A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495" tIns="31748" rIns="63495" bIns="317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250">
              <a:solidFill>
                <a:srgbClr val="34A0A4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230D6F4-EEBF-4FB8-8321-4805E8538D2E}"/>
              </a:ext>
            </a:extLst>
          </p:cNvPr>
          <p:cNvSpPr txBox="1"/>
          <p:nvPr/>
        </p:nvSpPr>
        <p:spPr>
          <a:xfrm>
            <a:off x="322730" y="1742700"/>
            <a:ext cx="34962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184E77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3600" dirty="0">
                <a:solidFill>
                  <a:srgbClr val="99D98C"/>
                </a:solidFill>
                <a:latin typeface="Britannic Bold" panose="020B0903060703020204" pitchFamily="34" charset="0"/>
              </a:rPr>
              <a:t>destaque</a:t>
            </a:r>
            <a:r>
              <a:rPr lang="pt-BR" sz="3600" dirty="0">
                <a:solidFill>
                  <a:srgbClr val="184E77"/>
                </a:solidFill>
                <a:latin typeface="Zen Loop" pitchFamily="2" charset="0"/>
              </a:rPr>
              <a:t> as palavras </a:t>
            </a:r>
            <a:r>
              <a:rPr lang="pt-BR" sz="3600" dirty="0">
                <a:solidFill>
                  <a:srgbClr val="99D98C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3600" dirty="0">
                <a:solidFill>
                  <a:srgbClr val="184E77"/>
                </a:solidFill>
                <a:latin typeface="Zen Loop" pitchFamily="2" charset="0"/>
              </a:rPr>
              <a:t>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89D8265-F7E4-447B-BED7-3EBF76C47B36}"/>
              </a:ext>
            </a:extLst>
          </p:cNvPr>
          <p:cNvGrpSpPr/>
          <p:nvPr/>
        </p:nvGrpSpPr>
        <p:grpSpPr>
          <a:xfrm>
            <a:off x="4168495" y="0"/>
            <a:ext cx="4652775" cy="6640280"/>
            <a:chOff x="4168495" y="0"/>
            <a:chExt cx="4652775" cy="664028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F1D30A5-56AF-4790-B8F7-63A3E0FB9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8495" y="0"/>
              <a:ext cx="4652775" cy="6640280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C4429B3-A537-4CFB-A41B-67E05315ED90}"/>
                </a:ext>
              </a:extLst>
            </p:cNvPr>
            <p:cNvSpPr txBox="1"/>
            <p:nvPr/>
          </p:nvSpPr>
          <p:spPr>
            <a:xfrm>
              <a:off x="4572000" y="777043"/>
              <a:ext cx="215152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dirty="0">
                  <a:solidFill>
                    <a:srgbClr val="007988"/>
                  </a:solidFill>
                  <a:highlight>
                    <a:srgbClr val="99D98C"/>
                  </a:highlight>
                  <a:latin typeface="Britannic Bold" panose="020B0903060703020204" pitchFamily="34" charset="0"/>
                </a:rPr>
                <a:t>TÍTULO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77961B6-AE4E-4375-A730-0D6D8F7824AB}"/>
                </a:ext>
              </a:extLst>
            </p:cNvPr>
            <p:cNvSpPr txBox="1"/>
            <p:nvPr/>
          </p:nvSpPr>
          <p:spPr>
            <a:xfrm>
              <a:off x="6416167" y="2142825"/>
              <a:ext cx="215152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dirty="0">
                  <a:solidFill>
                    <a:srgbClr val="007988"/>
                  </a:solidFill>
                  <a:highlight>
                    <a:srgbClr val="99D98C"/>
                  </a:highlight>
                  <a:latin typeface="Britannic Bold" panose="020B0903060703020204" pitchFamily="34" charset="0"/>
                </a:rPr>
                <a:t>TÍTULO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B4BCDE5-4B6E-4D43-8042-1D8CE3A3F833}"/>
                </a:ext>
              </a:extLst>
            </p:cNvPr>
            <p:cNvSpPr txBox="1"/>
            <p:nvPr/>
          </p:nvSpPr>
          <p:spPr>
            <a:xfrm>
              <a:off x="4571998" y="3649891"/>
              <a:ext cx="215152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dirty="0">
                  <a:solidFill>
                    <a:srgbClr val="007988"/>
                  </a:solidFill>
                  <a:highlight>
                    <a:srgbClr val="99D98C"/>
                  </a:highlight>
                  <a:latin typeface="Britannic Bold" panose="020B0903060703020204" pitchFamily="34" charset="0"/>
                </a:rPr>
                <a:t>TÍTULO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38FAC0D7-B2E3-4EDC-A687-A4F926B4E1B7}"/>
                </a:ext>
              </a:extLst>
            </p:cNvPr>
            <p:cNvSpPr txBox="1"/>
            <p:nvPr/>
          </p:nvSpPr>
          <p:spPr>
            <a:xfrm>
              <a:off x="4571998" y="1177153"/>
              <a:ext cx="39035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E86FE7A-6F4A-4298-AE7C-938BCC209BA3}"/>
                </a:ext>
              </a:extLst>
            </p:cNvPr>
            <p:cNvSpPr txBox="1"/>
            <p:nvPr/>
          </p:nvSpPr>
          <p:spPr>
            <a:xfrm>
              <a:off x="4372854" y="2534230"/>
              <a:ext cx="41687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20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50397DE-8C0A-4E48-9E86-FA74C61DA463}"/>
                </a:ext>
              </a:extLst>
            </p:cNvPr>
            <p:cNvSpPr txBox="1"/>
            <p:nvPr/>
          </p:nvSpPr>
          <p:spPr>
            <a:xfrm>
              <a:off x="4571998" y="4050001"/>
              <a:ext cx="39035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59F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1CA4CA7-034B-4948-A575-75444FC0D126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 dpi="0" rotWithShape="1">
            <a:blip r:embed="rId3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8E5C69-FCA2-4043-A17C-2F6E1B06B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079" y="71864"/>
            <a:ext cx="5760000" cy="195189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13A9376-3A12-4D23-A340-114F1C2A0083}"/>
              </a:ext>
            </a:extLst>
          </p:cNvPr>
          <p:cNvSpPr txBox="1"/>
          <p:nvPr/>
        </p:nvSpPr>
        <p:spPr>
          <a:xfrm rot="21423073">
            <a:off x="110295" y="861080"/>
            <a:ext cx="50403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184E77"/>
                </a:solidFill>
                <a:latin typeface="Zen Loop" pitchFamily="2" charset="0"/>
              </a:rPr>
              <a:t>Pequeno texto descritivo ou equação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678015C-BD10-4640-8D67-E28B1E39D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469" y="1349028"/>
            <a:ext cx="5760000" cy="195189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82D1CB1-4DCA-4DEA-AFFD-91091C503275}"/>
              </a:ext>
            </a:extLst>
          </p:cNvPr>
          <p:cNvSpPr txBox="1"/>
          <p:nvPr/>
        </p:nvSpPr>
        <p:spPr>
          <a:xfrm rot="21423073">
            <a:off x="4090144" y="2073600"/>
            <a:ext cx="91439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184E77"/>
                </a:solidFill>
                <a:latin typeface="Zen Loop" pitchFamily="2" charset="0"/>
              </a:rPr>
              <a:t>Pequeno texto descritivo ou equação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A7928D3-7F3C-464E-8D5A-662857C15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078" y="3240420"/>
            <a:ext cx="5760000" cy="195189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ED27FD2-E232-4319-BC67-7CCD7109AB00}"/>
              </a:ext>
            </a:extLst>
          </p:cNvPr>
          <p:cNvSpPr txBox="1"/>
          <p:nvPr/>
        </p:nvSpPr>
        <p:spPr>
          <a:xfrm rot="21423073">
            <a:off x="194292" y="3924084"/>
            <a:ext cx="91439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184E77"/>
                </a:solidFill>
                <a:latin typeface="Zen Loop" pitchFamily="2" charset="0"/>
              </a:rPr>
              <a:t>Pequeno texto descritivo ou equação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F0FE08B-DA63-49A1-AD98-9FA88FCC45F8}"/>
              </a:ext>
            </a:extLst>
          </p:cNvPr>
          <p:cNvSpPr txBox="1"/>
          <p:nvPr/>
        </p:nvSpPr>
        <p:spPr>
          <a:xfrm>
            <a:off x="6132948" y="124686"/>
            <a:ext cx="2603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99D98C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291BD194-0311-489E-98DD-D0157C6D9764}"/>
              </a:ext>
            </a:extLst>
          </p:cNvPr>
          <p:cNvGrpSpPr/>
          <p:nvPr/>
        </p:nvGrpSpPr>
        <p:grpSpPr>
          <a:xfrm>
            <a:off x="-684506" y="2500576"/>
            <a:ext cx="4319367" cy="363814"/>
            <a:chOff x="4318011" y="4766931"/>
            <a:chExt cx="4319367" cy="363814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002DB203-5166-4B72-8C45-02147D2D45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947CD4A5-21C0-49FF-AADA-7C2E9825B6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5934FCB-4391-4E01-8CE2-FA2FED6FF822}"/>
              </a:ext>
            </a:extLst>
          </p:cNvPr>
          <p:cNvGrpSpPr/>
          <p:nvPr/>
        </p:nvGrpSpPr>
        <p:grpSpPr>
          <a:xfrm>
            <a:off x="5509138" y="3947431"/>
            <a:ext cx="4319367" cy="363814"/>
            <a:chOff x="4318011" y="4766931"/>
            <a:chExt cx="4319367" cy="363814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7EC12F6F-55A4-4271-A04A-96E5DDDDC5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E60F7426-8A26-46AA-B5EE-97E37A709B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59F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965441F-C45C-4471-A49A-A8477902F23C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 dpi="0" rotWithShape="1">
            <a:blip r:embed="rId3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8EF582-04D8-43B2-88CD-F2DA75C5C389}"/>
              </a:ext>
            </a:extLst>
          </p:cNvPr>
          <p:cNvSpPr txBox="1"/>
          <p:nvPr/>
        </p:nvSpPr>
        <p:spPr>
          <a:xfrm>
            <a:off x="247833" y="93950"/>
            <a:ext cx="2603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99D98C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556970-8172-4AEF-A015-C0AE999BC0E2}"/>
              </a:ext>
            </a:extLst>
          </p:cNvPr>
          <p:cNvSpPr txBox="1"/>
          <p:nvPr/>
        </p:nvSpPr>
        <p:spPr>
          <a:xfrm>
            <a:off x="321285" y="849620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184E77"/>
                </a:solidFill>
                <a:latin typeface="Zen Loop" pitchFamily="2" charset="0"/>
              </a:rPr>
              <a:t>subtítulo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4676D03-8227-40D3-AAFA-19D1977CD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24" y="1109613"/>
            <a:ext cx="6079587" cy="373679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9E33CF-F802-45EC-AC16-723894ACDA79}"/>
              </a:ext>
            </a:extLst>
          </p:cNvPr>
          <p:cNvSpPr txBox="1"/>
          <p:nvPr/>
        </p:nvSpPr>
        <p:spPr>
          <a:xfrm>
            <a:off x="3303588" y="1801467"/>
            <a:ext cx="52827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rgbClr val="184E77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4400" b="1" dirty="0">
                <a:solidFill>
                  <a:srgbClr val="99D98C"/>
                </a:solidFill>
                <a:latin typeface="Britannic Bold" panose="020B0903060703020204" pitchFamily="34" charset="0"/>
              </a:rPr>
              <a:t>destaque</a:t>
            </a:r>
            <a:r>
              <a:rPr lang="pt-BR" sz="4400" b="1" dirty="0">
                <a:solidFill>
                  <a:srgbClr val="184E77"/>
                </a:solidFill>
                <a:latin typeface="Zen Loop" pitchFamily="2" charset="0"/>
              </a:rPr>
              <a:t> as palavras </a:t>
            </a:r>
            <a:r>
              <a:rPr lang="pt-BR" sz="4400" b="1" dirty="0">
                <a:solidFill>
                  <a:srgbClr val="99D98C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4400" b="1" dirty="0">
                <a:solidFill>
                  <a:srgbClr val="184E77"/>
                </a:solidFill>
                <a:latin typeface="Zen Loop" pitchFamily="2" charset="0"/>
              </a:rPr>
              <a:t>.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36B9577-8C26-4F24-9004-D7A1106D1BA2}"/>
              </a:ext>
            </a:extLst>
          </p:cNvPr>
          <p:cNvGrpSpPr/>
          <p:nvPr/>
        </p:nvGrpSpPr>
        <p:grpSpPr>
          <a:xfrm>
            <a:off x="-2215" y="4766487"/>
            <a:ext cx="8639593" cy="364258"/>
            <a:chOff x="-2215" y="4766487"/>
            <a:chExt cx="8639593" cy="364258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F98CCAAF-38F8-492F-8A58-9023CF0D30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A023CA15-4759-439E-83B0-59A6EE9E5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B72B5D87-A0DA-45B9-9981-CE3CE53B4C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4CE80382-0968-4303-9030-ADD76259CD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SPSS: Analysis Without Anguish Using SPSS Version 12.0 for Windows: Coakes,  Sheridan J.: 9780470807361: Amazon.com: Books">
            <a:extLst>
              <a:ext uri="{FF2B5EF4-FFF2-40B4-BE49-F238E27FC236}">
                <a16:creationId xmlns:a16="http://schemas.microsoft.com/office/drawing/2014/main" id="{6E3CBB1A-9CEB-4366-9F7E-5E26BB87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27" y="1731202"/>
            <a:ext cx="1908027" cy="26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9F089DE-7869-4FE7-8C2C-109088CB822F}"/>
              </a:ext>
            </a:extLst>
          </p:cNvPr>
          <p:cNvGrpSpPr/>
          <p:nvPr/>
        </p:nvGrpSpPr>
        <p:grpSpPr>
          <a:xfrm>
            <a:off x="3967957" y="237524"/>
            <a:ext cx="6480226" cy="364258"/>
            <a:chOff x="-2215" y="4766487"/>
            <a:chExt cx="6480226" cy="364258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8045ACC8-903A-43A6-AF27-A42BC2AD1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85A17D29-D9E2-4E04-AD7A-0B82A63239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0B58F4C4-D9BF-43E0-8165-330D609521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59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4C6606C-7DF6-4C50-97AF-BC351F5CE491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 dpi="0" rotWithShape="1">
            <a:blip r:embed="rId3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CAD0B4-520E-455C-927A-5A5417ADFBF9}"/>
              </a:ext>
            </a:extLst>
          </p:cNvPr>
          <p:cNvSpPr/>
          <p:nvPr/>
        </p:nvSpPr>
        <p:spPr>
          <a:xfrm>
            <a:off x="276626" y="376517"/>
            <a:ext cx="1867220" cy="76072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rgbClr val="D9ED92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9876AAE-CA65-4E62-AF31-A50D06A99B4B}"/>
              </a:ext>
            </a:extLst>
          </p:cNvPr>
          <p:cNvSpPr/>
          <p:nvPr/>
        </p:nvSpPr>
        <p:spPr>
          <a:xfrm>
            <a:off x="2420472" y="376517"/>
            <a:ext cx="1045027" cy="76072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rgbClr val="D9ED92"/>
                </a:solidFill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D699F3E-692E-4316-9A90-E3A0F8E59C05}"/>
              </a:ext>
            </a:extLst>
          </p:cNvPr>
          <p:cNvSpPr/>
          <p:nvPr/>
        </p:nvSpPr>
        <p:spPr>
          <a:xfrm>
            <a:off x="3742125" y="376517"/>
            <a:ext cx="1045027" cy="76072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rgbClr val="D9ED92"/>
                </a:solidFill>
                <a:latin typeface="Britannic Bold" panose="020B0903060703020204" pitchFamily="34" charset="0"/>
              </a:rPr>
              <a:t>B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1F64142-3A00-47AF-B149-56B8A1096F17}"/>
              </a:ext>
            </a:extLst>
          </p:cNvPr>
          <p:cNvSpPr/>
          <p:nvPr/>
        </p:nvSpPr>
        <p:spPr>
          <a:xfrm>
            <a:off x="276626" y="1343424"/>
            <a:ext cx="1867220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Dado 1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D90EA95-21F2-4E22-8C95-FF81C9CA0B83}"/>
              </a:ext>
            </a:extLst>
          </p:cNvPr>
          <p:cNvSpPr/>
          <p:nvPr/>
        </p:nvSpPr>
        <p:spPr>
          <a:xfrm>
            <a:off x="276626" y="2310331"/>
            <a:ext cx="1867220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Dado 2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6932AC5-E2F2-400A-913B-E42EC297F0A3}"/>
              </a:ext>
            </a:extLst>
          </p:cNvPr>
          <p:cNvSpPr/>
          <p:nvPr/>
        </p:nvSpPr>
        <p:spPr>
          <a:xfrm>
            <a:off x="276626" y="3277238"/>
            <a:ext cx="1867220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Dado 3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50EF45D-021E-4285-84BC-F8D349C93207}"/>
              </a:ext>
            </a:extLst>
          </p:cNvPr>
          <p:cNvSpPr/>
          <p:nvPr/>
        </p:nvSpPr>
        <p:spPr>
          <a:xfrm>
            <a:off x="2420472" y="1343424"/>
            <a:ext cx="1045027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9,999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F8E6A04-2DD2-4EED-AFCE-44E152485AFE}"/>
              </a:ext>
            </a:extLst>
          </p:cNvPr>
          <p:cNvSpPr/>
          <p:nvPr/>
        </p:nvSpPr>
        <p:spPr>
          <a:xfrm>
            <a:off x="2420472" y="2310331"/>
            <a:ext cx="1045027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9,999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21F7DC8-CD29-486B-87F0-7953FDC26328}"/>
              </a:ext>
            </a:extLst>
          </p:cNvPr>
          <p:cNvSpPr/>
          <p:nvPr/>
        </p:nvSpPr>
        <p:spPr>
          <a:xfrm>
            <a:off x="2420471" y="3277238"/>
            <a:ext cx="1045027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9,999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8F94267-BA49-4C1A-BA59-6FF8F8B73C67}"/>
              </a:ext>
            </a:extLst>
          </p:cNvPr>
          <p:cNvSpPr/>
          <p:nvPr/>
        </p:nvSpPr>
        <p:spPr>
          <a:xfrm>
            <a:off x="3742125" y="1343424"/>
            <a:ext cx="1045027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9,999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8065F67-5170-4CD7-8BD9-C78AE2F350C3}"/>
              </a:ext>
            </a:extLst>
          </p:cNvPr>
          <p:cNvSpPr/>
          <p:nvPr/>
        </p:nvSpPr>
        <p:spPr>
          <a:xfrm>
            <a:off x="3742124" y="2310331"/>
            <a:ext cx="1045027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9,999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CE40221-7BC4-4666-9AD8-8E5DE9F80C8B}"/>
              </a:ext>
            </a:extLst>
          </p:cNvPr>
          <p:cNvSpPr/>
          <p:nvPr/>
        </p:nvSpPr>
        <p:spPr>
          <a:xfrm>
            <a:off x="3742123" y="3277238"/>
            <a:ext cx="1045027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9,999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65D81FB-36EE-41B3-9BCD-D8372C401A9C}"/>
              </a:ext>
            </a:extLst>
          </p:cNvPr>
          <p:cNvGrpSpPr/>
          <p:nvPr/>
        </p:nvGrpSpPr>
        <p:grpSpPr>
          <a:xfrm>
            <a:off x="333409" y="1058202"/>
            <a:ext cx="4320000" cy="364258"/>
            <a:chOff x="-2215" y="4766487"/>
            <a:chExt cx="4320000" cy="364258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158EADAB-FB1C-4409-B134-E1B4ADFA1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390CFEDF-4FE3-4146-B7DB-B64E242507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E006F390-A2AB-4A91-A206-845C3BF0AEE1}"/>
              </a:ext>
            </a:extLst>
          </p:cNvPr>
          <p:cNvSpPr/>
          <p:nvPr/>
        </p:nvSpPr>
        <p:spPr>
          <a:xfrm>
            <a:off x="5033042" y="1521439"/>
            <a:ext cx="822192" cy="507146"/>
          </a:xfrm>
          <a:prstGeom prst="rightArrow">
            <a:avLst/>
          </a:prstGeom>
          <a:solidFill>
            <a:srgbClr val="99D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3364B677-75B4-4A7C-9FAF-A0043A164AA0}"/>
              </a:ext>
            </a:extLst>
          </p:cNvPr>
          <p:cNvSpPr/>
          <p:nvPr/>
        </p:nvSpPr>
        <p:spPr>
          <a:xfrm>
            <a:off x="5033042" y="2437118"/>
            <a:ext cx="822192" cy="507146"/>
          </a:xfrm>
          <a:prstGeom prst="rightArrow">
            <a:avLst/>
          </a:prstGeom>
          <a:solidFill>
            <a:srgbClr val="99D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AB849C2F-7FBB-4B14-95E2-C62A46D546A6}"/>
              </a:ext>
            </a:extLst>
          </p:cNvPr>
          <p:cNvSpPr/>
          <p:nvPr/>
        </p:nvSpPr>
        <p:spPr>
          <a:xfrm>
            <a:off x="5063775" y="3370249"/>
            <a:ext cx="822192" cy="507146"/>
          </a:xfrm>
          <a:prstGeom prst="rightArrow">
            <a:avLst/>
          </a:prstGeom>
          <a:solidFill>
            <a:srgbClr val="99D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36A09CB-9E98-43A8-A0C7-D9A753530A64}"/>
              </a:ext>
            </a:extLst>
          </p:cNvPr>
          <p:cNvSpPr txBox="1"/>
          <p:nvPr/>
        </p:nvSpPr>
        <p:spPr>
          <a:xfrm>
            <a:off x="5885967" y="1443810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84E77"/>
                </a:solidFill>
                <a:latin typeface="Zen Loop" pitchFamily="2" charset="0"/>
              </a:rPr>
              <a:t>Pequeno texto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9336277-52DB-4780-A712-8CB6E770F8EE}"/>
              </a:ext>
            </a:extLst>
          </p:cNvPr>
          <p:cNvSpPr txBox="1"/>
          <p:nvPr/>
        </p:nvSpPr>
        <p:spPr>
          <a:xfrm>
            <a:off x="5855234" y="2398303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84E77"/>
                </a:solidFill>
                <a:latin typeface="Zen Loop" pitchFamily="2" charset="0"/>
              </a:rPr>
              <a:t>Pequeno texto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A0B40C7-A679-4B5E-ABA2-37F7EA37C6EE}"/>
              </a:ext>
            </a:extLst>
          </p:cNvPr>
          <p:cNvSpPr txBox="1"/>
          <p:nvPr/>
        </p:nvSpPr>
        <p:spPr>
          <a:xfrm>
            <a:off x="5905816" y="3352796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84E77"/>
                </a:solidFill>
                <a:latin typeface="Zen Loop" pitchFamily="2" charset="0"/>
              </a:rPr>
              <a:t>Pequeno texto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870D573-3E98-41DB-9682-F9A8D19D0325}"/>
              </a:ext>
            </a:extLst>
          </p:cNvPr>
          <p:cNvSpPr/>
          <p:nvPr/>
        </p:nvSpPr>
        <p:spPr>
          <a:xfrm>
            <a:off x="280468" y="4244145"/>
            <a:ext cx="1867220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Dado 4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68E3E583-8618-4829-806C-663AD00A3BE6}"/>
              </a:ext>
            </a:extLst>
          </p:cNvPr>
          <p:cNvSpPr/>
          <p:nvPr/>
        </p:nvSpPr>
        <p:spPr>
          <a:xfrm>
            <a:off x="2420471" y="4244145"/>
            <a:ext cx="1045027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9,999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E792E8E-A9B5-4F47-8EE9-C15364A4A79F}"/>
              </a:ext>
            </a:extLst>
          </p:cNvPr>
          <p:cNvSpPr/>
          <p:nvPr/>
        </p:nvSpPr>
        <p:spPr>
          <a:xfrm>
            <a:off x="3749712" y="4244145"/>
            <a:ext cx="1045027" cy="760720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84E77"/>
                </a:solidFill>
                <a:latin typeface="Zen Loop" pitchFamily="2" charset="0"/>
              </a:rPr>
              <a:t>9,999</a:t>
            </a:r>
          </a:p>
        </p:txBody>
      </p:sp>
      <p:sp>
        <p:nvSpPr>
          <p:cNvPr id="36" name="Seta: para a Direita 35">
            <a:extLst>
              <a:ext uri="{FF2B5EF4-FFF2-40B4-BE49-F238E27FC236}">
                <a16:creationId xmlns:a16="http://schemas.microsoft.com/office/drawing/2014/main" id="{12618DE2-093A-43C0-A46B-48FAEF5935EA}"/>
              </a:ext>
            </a:extLst>
          </p:cNvPr>
          <p:cNvSpPr/>
          <p:nvPr/>
        </p:nvSpPr>
        <p:spPr>
          <a:xfrm>
            <a:off x="5063775" y="4295689"/>
            <a:ext cx="822192" cy="507146"/>
          </a:xfrm>
          <a:prstGeom prst="rightArrow">
            <a:avLst/>
          </a:prstGeom>
          <a:solidFill>
            <a:srgbClr val="99D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7A8E67A-3619-416C-86C3-5016284EFEBF}"/>
              </a:ext>
            </a:extLst>
          </p:cNvPr>
          <p:cNvSpPr txBox="1"/>
          <p:nvPr/>
        </p:nvSpPr>
        <p:spPr>
          <a:xfrm>
            <a:off x="5905816" y="4278236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84E77"/>
                </a:solidFill>
                <a:latin typeface="Zen Loop" pitchFamily="2" charset="0"/>
              </a:rPr>
              <a:t>Pequeno texto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32D2B6E-0BE1-430D-95F0-32E3995A5982}"/>
              </a:ext>
            </a:extLst>
          </p:cNvPr>
          <p:cNvSpPr txBox="1"/>
          <p:nvPr/>
        </p:nvSpPr>
        <p:spPr>
          <a:xfrm>
            <a:off x="6014038" y="66127"/>
            <a:ext cx="2927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D9ED92"/>
                </a:solidFill>
                <a:latin typeface="Zen Loop" pitchFamily="2" charset="0"/>
              </a:rPr>
              <a:t>título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A794CFAC-9174-4147-AFEA-D6408F31DCDC}"/>
              </a:ext>
            </a:extLst>
          </p:cNvPr>
          <p:cNvSpPr txBox="1"/>
          <p:nvPr/>
        </p:nvSpPr>
        <p:spPr>
          <a:xfrm>
            <a:off x="5436813" y="641150"/>
            <a:ext cx="3512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>
                <a:solidFill>
                  <a:srgbClr val="184E77"/>
                </a:solidFill>
                <a:latin typeface="Britannic Bold" panose="020B0903060703020204" pitchFamily="34" charset="0"/>
              </a:rPr>
              <a:t>subtítulo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29" grpId="0" animBg="1"/>
      <p:bldP spid="30" grpId="0"/>
      <p:bldP spid="31" grpId="0"/>
      <p:bldP spid="32" grpId="0"/>
      <p:bldP spid="36" grpId="0" animBg="1"/>
      <p:bldP spid="37" grpId="0"/>
      <p:bldP spid="39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98C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log do Roberto Moraes: Urbanização da Lagoa do Vigário">
            <a:extLst>
              <a:ext uri="{FF2B5EF4-FFF2-40B4-BE49-F238E27FC236}">
                <a16:creationId xmlns:a16="http://schemas.microsoft.com/office/drawing/2014/main" id="{1B807C0A-FB30-4E7C-9444-7662F1A0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3321">
            <a:off x="506114" y="1147969"/>
            <a:ext cx="4815639" cy="356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C8D70AB-E46F-483A-AB30-A82ABB4114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0982">
            <a:off x="196855" y="863156"/>
            <a:ext cx="720000" cy="10248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D68C945-F0BD-43EF-B340-CB4EA88E2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27177" flipH="1">
            <a:off x="4972391" y="3979478"/>
            <a:ext cx="720000" cy="10248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0C5B397-E1B9-4030-9C23-56B45E54700D}"/>
              </a:ext>
            </a:extLst>
          </p:cNvPr>
          <p:cNvSpPr txBox="1"/>
          <p:nvPr/>
        </p:nvSpPr>
        <p:spPr>
          <a:xfrm>
            <a:off x="4781413" y="86266"/>
            <a:ext cx="2603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184E77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F03F284-E1DA-4F7E-822A-38F20C95AD3B}"/>
              </a:ext>
            </a:extLst>
          </p:cNvPr>
          <p:cNvGrpSpPr/>
          <p:nvPr/>
        </p:nvGrpSpPr>
        <p:grpSpPr>
          <a:xfrm>
            <a:off x="0" y="390305"/>
            <a:ext cx="4320000" cy="364258"/>
            <a:chOff x="-2215" y="4766487"/>
            <a:chExt cx="4320000" cy="364258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427CAA10-EF87-48D4-AF2C-0784C5F5DB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8F6EACA-C63F-4336-B848-18F2A4B8DB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E263CB0-F621-47A9-9496-1EED088E10A6}"/>
              </a:ext>
            </a:extLst>
          </p:cNvPr>
          <p:cNvGrpSpPr/>
          <p:nvPr/>
        </p:nvGrpSpPr>
        <p:grpSpPr>
          <a:xfrm>
            <a:off x="5660334" y="1030694"/>
            <a:ext cx="3351359" cy="781387"/>
            <a:chOff x="5660334" y="1030694"/>
            <a:chExt cx="3351359" cy="781387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7B5A7F55-3FC7-4E33-8B9A-86B69411EA09}"/>
                </a:ext>
              </a:extLst>
            </p:cNvPr>
            <p:cNvSpPr/>
            <p:nvPr/>
          </p:nvSpPr>
          <p:spPr>
            <a:xfrm>
              <a:off x="5980686" y="1130173"/>
              <a:ext cx="3031007" cy="681908"/>
            </a:xfrm>
            <a:prstGeom prst="rect">
              <a:avLst/>
            </a:prstGeom>
            <a:solidFill>
              <a:srgbClr val="34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1B2A46E9-B949-412C-B61F-C8FCB2010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334" y="1030694"/>
              <a:ext cx="720000" cy="720000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2B1FED8-EA82-4E6B-BA9C-F833FA1F15AF}"/>
                </a:ext>
              </a:extLst>
            </p:cNvPr>
            <p:cNvSpPr txBox="1"/>
            <p:nvPr/>
          </p:nvSpPr>
          <p:spPr>
            <a:xfrm>
              <a:off x="6380334" y="1279599"/>
              <a:ext cx="1784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  <a:endParaRPr lang="pt-BR" sz="2000" b="1" dirty="0">
                <a:solidFill>
                  <a:srgbClr val="99D98C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05ED22F-439C-44D9-8F67-B1EFA80DB09B}"/>
              </a:ext>
            </a:extLst>
          </p:cNvPr>
          <p:cNvGrpSpPr/>
          <p:nvPr/>
        </p:nvGrpSpPr>
        <p:grpSpPr>
          <a:xfrm>
            <a:off x="5678919" y="2077287"/>
            <a:ext cx="3332774" cy="720000"/>
            <a:chOff x="5678919" y="2077287"/>
            <a:chExt cx="3332774" cy="720000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7DB5846-7400-4CD0-92B9-FAFC1CD0554B}"/>
                </a:ext>
              </a:extLst>
            </p:cNvPr>
            <p:cNvSpPr/>
            <p:nvPr/>
          </p:nvSpPr>
          <p:spPr>
            <a:xfrm>
              <a:off x="5678919" y="2077287"/>
              <a:ext cx="3031007" cy="681908"/>
            </a:xfrm>
            <a:prstGeom prst="rect">
              <a:avLst/>
            </a:prstGeom>
            <a:solidFill>
              <a:srgbClr val="34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D9DCFF62-4EA0-497C-9A5D-CFDDC50E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1693" y="2077287"/>
              <a:ext cx="720000" cy="720000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29916BB5-C12D-4C4F-9184-D002E8653592}"/>
                </a:ext>
              </a:extLst>
            </p:cNvPr>
            <p:cNvSpPr txBox="1"/>
            <p:nvPr/>
          </p:nvSpPr>
          <p:spPr>
            <a:xfrm>
              <a:off x="6507230" y="2216168"/>
              <a:ext cx="1784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  <a:endParaRPr lang="pt-BR" sz="2000" b="1" dirty="0">
                <a:solidFill>
                  <a:srgbClr val="99D98C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2B8646A-31F1-4287-A7B0-829109ACF731}"/>
              </a:ext>
            </a:extLst>
          </p:cNvPr>
          <p:cNvGrpSpPr/>
          <p:nvPr/>
        </p:nvGrpSpPr>
        <p:grpSpPr>
          <a:xfrm>
            <a:off x="5620686" y="3023401"/>
            <a:ext cx="3550571" cy="1015663"/>
            <a:chOff x="5620686" y="3023401"/>
            <a:chExt cx="3550571" cy="1015663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9362188C-35B1-4E15-B83B-A776D9197206}"/>
                </a:ext>
              </a:extLst>
            </p:cNvPr>
            <p:cNvSpPr/>
            <p:nvPr/>
          </p:nvSpPr>
          <p:spPr>
            <a:xfrm>
              <a:off x="5941038" y="3023401"/>
              <a:ext cx="3031007" cy="1015663"/>
            </a:xfrm>
            <a:prstGeom prst="rect">
              <a:avLst/>
            </a:prstGeom>
            <a:solidFill>
              <a:srgbClr val="34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C07D07BE-AA7C-4B40-9F40-CEDA2DCBE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0686" y="3112356"/>
              <a:ext cx="720000" cy="720000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709C87A-4B65-4855-93D3-CC4773383CCE}"/>
                </a:ext>
              </a:extLst>
            </p:cNvPr>
            <p:cNvSpPr txBox="1"/>
            <p:nvPr/>
          </p:nvSpPr>
          <p:spPr>
            <a:xfrm>
              <a:off x="6398066" y="3331177"/>
              <a:ext cx="27731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  <a:endParaRPr lang="pt-BR" sz="2000" b="1" dirty="0">
                <a:solidFill>
                  <a:srgbClr val="99D98C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A9B01B3-52FB-4A94-B53A-33E60958FF4D}"/>
              </a:ext>
            </a:extLst>
          </p:cNvPr>
          <p:cNvGrpSpPr/>
          <p:nvPr/>
        </p:nvGrpSpPr>
        <p:grpSpPr>
          <a:xfrm>
            <a:off x="5754636" y="4198760"/>
            <a:ext cx="3332774" cy="720000"/>
            <a:chOff x="5754636" y="4198760"/>
            <a:chExt cx="3332774" cy="720000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BBA014A-B22B-4FEF-A8E6-AEC056700687}"/>
                </a:ext>
              </a:extLst>
            </p:cNvPr>
            <p:cNvSpPr/>
            <p:nvPr/>
          </p:nvSpPr>
          <p:spPr>
            <a:xfrm>
              <a:off x="5754636" y="4198760"/>
              <a:ext cx="3031007" cy="681908"/>
            </a:xfrm>
            <a:prstGeom prst="rect">
              <a:avLst/>
            </a:prstGeom>
            <a:solidFill>
              <a:srgbClr val="34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3732FB99-F146-443A-B249-9AF7AD36A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7410" y="4198760"/>
              <a:ext cx="720000" cy="720000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490813B-CD90-4EB2-B9A8-DF760715DA4E}"/>
                </a:ext>
              </a:extLst>
            </p:cNvPr>
            <p:cNvSpPr txBox="1"/>
            <p:nvPr/>
          </p:nvSpPr>
          <p:spPr>
            <a:xfrm>
              <a:off x="6531826" y="4316383"/>
              <a:ext cx="1928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184E77"/>
                  </a:solidFill>
                  <a:latin typeface="Zen Loop" pitchFamily="2" charset="0"/>
                </a:rPr>
                <a:t>Pequeno texto descritivo</a:t>
              </a:r>
              <a:endParaRPr lang="pt-BR" sz="2000" b="1" dirty="0">
                <a:solidFill>
                  <a:srgbClr val="99D98C"/>
                </a:solidFill>
                <a:latin typeface="Britannic Bold" panose="020B0903060703020204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98C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F11B735-B293-41D0-A17A-8A9B6A09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992" y="-1115217"/>
            <a:ext cx="6321304" cy="6258717"/>
          </a:xfrm>
          <a:prstGeom prst="rect">
            <a:avLst/>
          </a:prstGeom>
        </p:spPr>
      </p:pic>
      <p:pic>
        <p:nvPicPr>
          <p:cNvPr id="4100" name="Picture 4" descr="Free balão de fala 1195589 PNG with Transparent Background">
            <a:extLst>
              <a:ext uri="{FF2B5EF4-FFF2-40B4-BE49-F238E27FC236}">
                <a16:creationId xmlns:a16="http://schemas.microsoft.com/office/drawing/2014/main" id="{B7F79A79-0ABC-4A26-8A5C-730407ED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01311" y="476410"/>
            <a:ext cx="6891160" cy="46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ADF792C-957C-4CC8-8875-ADB5B919613F}"/>
              </a:ext>
            </a:extLst>
          </p:cNvPr>
          <p:cNvSpPr/>
          <p:nvPr/>
        </p:nvSpPr>
        <p:spPr>
          <a:xfrm>
            <a:off x="219075" y="2014141"/>
            <a:ext cx="6162675" cy="2986484"/>
          </a:xfrm>
          <a:prstGeom prst="round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184E77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4000" dirty="0">
                <a:solidFill>
                  <a:srgbClr val="184E77"/>
                </a:solidFill>
                <a:latin typeface="Britannic Bold" panose="020B0903060703020204" pitchFamily="34" charset="0"/>
              </a:rPr>
              <a:t>destaque</a:t>
            </a:r>
            <a:r>
              <a:rPr lang="pt-BR" sz="4000" dirty="0">
                <a:solidFill>
                  <a:srgbClr val="184E77"/>
                </a:solidFill>
                <a:latin typeface="Zen Loop" pitchFamily="2" charset="0"/>
              </a:rPr>
              <a:t> as palavras </a:t>
            </a:r>
            <a:r>
              <a:rPr lang="pt-BR" sz="4000" dirty="0">
                <a:solidFill>
                  <a:srgbClr val="184E77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4000" dirty="0">
                <a:solidFill>
                  <a:srgbClr val="184E77"/>
                </a:solidFill>
                <a:latin typeface="Zen Loop" pitchFamily="2" charset="0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BC86F8-15B8-4120-9466-2CBECD31DC6D}"/>
              </a:ext>
            </a:extLst>
          </p:cNvPr>
          <p:cNvSpPr txBox="1"/>
          <p:nvPr/>
        </p:nvSpPr>
        <p:spPr>
          <a:xfrm>
            <a:off x="372796" y="167304"/>
            <a:ext cx="2927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dirty="0">
                <a:solidFill>
                  <a:srgbClr val="1A759F"/>
                </a:solidFill>
                <a:latin typeface="Zen Loop" pitchFamily="2" charset="0"/>
              </a:rPr>
              <a:t>título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13BC9B4-D9B2-4A97-B281-F014FA3A02C7}"/>
              </a:ext>
            </a:extLst>
          </p:cNvPr>
          <p:cNvSpPr txBox="1"/>
          <p:nvPr/>
        </p:nvSpPr>
        <p:spPr>
          <a:xfrm>
            <a:off x="323850" y="667940"/>
            <a:ext cx="45091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184E77"/>
                </a:solidFill>
                <a:latin typeface="Britannic Bold" panose="020B0903060703020204" pitchFamily="34" charset="0"/>
              </a:rPr>
              <a:t>SUBTÍTULO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4088A0C-C86E-470C-A3BA-08B319E7A3D7}"/>
              </a:ext>
            </a:extLst>
          </p:cNvPr>
          <p:cNvGrpSpPr/>
          <p:nvPr/>
        </p:nvGrpSpPr>
        <p:grpSpPr>
          <a:xfrm>
            <a:off x="-8471" y="1583368"/>
            <a:ext cx="4320000" cy="364258"/>
            <a:chOff x="-2215" y="4766487"/>
            <a:chExt cx="4320000" cy="364258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8C4673D1-7145-4855-892A-1EAA1E991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C0C2431D-1D9B-4205-893E-FAB348F4BD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1A759F"/>
            </a:gs>
            <a:gs pos="42000">
              <a:srgbClr val="34A0A4"/>
            </a:gs>
            <a:gs pos="75000">
              <a:srgbClr val="99D98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5B2057D-A0E1-4096-BDDB-BF8DAABE92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0131"/>
            <a:ext cx="9144000" cy="217336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352618-C323-4D5E-92EF-3F5E7888BDF3}"/>
              </a:ext>
            </a:extLst>
          </p:cNvPr>
          <p:cNvSpPr txBox="1"/>
          <p:nvPr/>
        </p:nvSpPr>
        <p:spPr>
          <a:xfrm>
            <a:off x="6396965" y="2730515"/>
            <a:ext cx="1730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9ED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en Loop" pitchFamily="2" charset="0"/>
              </a:rPr>
              <a:t>- Fulano de Tal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3185661-ED43-434B-8EAA-C8B61D890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7498526" y="213954"/>
            <a:ext cx="2268862" cy="3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1B01A70-00AE-4278-97F7-4A61C8A2A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6470960" y="517609"/>
            <a:ext cx="3312714" cy="5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3392B45-8080-4944-90FF-AFD60730A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7372" flipV="1">
            <a:off x="4803819" y="915280"/>
            <a:ext cx="5666063" cy="9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6EAE52-C339-42BF-8A2F-37F78294773C}"/>
              </a:ext>
            </a:extLst>
          </p:cNvPr>
          <p:cNvSpPr txBox="1"/>
          <p:nvPr/>
        </p:nvSpPr>
        <p:spPr>
          <a:xfrm>
            <a:off x="469218" y="1479296"/>
            <a:ext cx="76580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D9ED92"/>
                </a:solidFill>
                <a:latin typeface="Zen Loop" pitchFamily="2" charset="0"/>
              </a:rPr>
              <a:t>Uma frase </a:t>
            </a:r>
            <a:r>
              <a:rPr lang="pt-BR" sz="4400" b="1" dirty="0">
                <a:solidFill>
                  <a:srgbClr val="184E77"/>
                </a:solidFill>
                <a:latin typeface="Britannic Bold" panose="020B0903060703020204" pitchFamily="34" charset="0"/>
              </a:rPr>
              <a:t>impactante</a:t>
            </a:r>
            <a:r>
              <a:rPr lang="pt-BR" sz="4400" b="1" dirty="0">
                <a:solidFill>
                  <a:srgbClr val="D9ED92"/>
                </a:solidFill>
                <a:latin typeface="Zen Loop" pitchFamily="2" charset="0"/>
              </a:rPr>
              <a:t> para encerrar a sua apresentação.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10905E5-DE2B-40C5-86B2-6331F4B186AE}"/>
              </a:ext>
            </a:extLst>
          </p:cNvPr>
          <p:cNvSpPr txBox="1"/>
          <p:nvPr/>
        </p:nvSpPr>
        <p:spPr>
          <a:xfrm>
            <a:off x="0" y="1132414"/>
            <a:ext cx="67661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6600" b="1" dirty="0">
                <a:solidFill>
                  <a:srgbClr val="99D98C"/>
                </a:solidFill>
                <a:latin typeface="Britannic Bold" panose="020B0903060703020204" pitchFamily="34" charset="0"/>
              </a:rPr>
              <a:t>“</a:t>
            </a:r>
            <a:endParaRPr lang="pt-BR" sz="3600" b="1" dirty="0">
              <a:solidFill>
                <a:srgbClr val="99D98C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467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2839736" y="2415347"/>
            <a:ext cx="28200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66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5504060" y="1774787"/>
            <a:ext cx="928459" cy="2389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925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3033177" y="1774787"/>
            <a:ext cx="2968790" cy="1959429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1A759F"/>
            </a:gs>
            <a:gs pos="42000">
              <a:srgbClr val="34A0A4"/>
            </a:gs>
            <a:gs pos="75000">
              <a:srgbClr val="99D98C"/>
            </a:gs>
          </a:gsLst>
          <a:lin ang="5400000" scaled="1"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76B52A-43E4-4469-B932-B609934AA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17C9F904-FAEA-4D70-82C8-A5EEACC29873}"/>
              </a:ext>
            </a:extLst>
          </p:cNvPr>
          <p:cNvGrpSpPr/>
          <p:nvPr/>
        </p:nvGrpSpPr>
        <p:grpSpPr>
          <a:xfrm rot="5400000">
            <a:off x="-462172" y="1996589"/>
            <a:ext cx="8639593" cy="364258"/>
            <a:chOff x="-2215" y="4766487"/>
            <a:chExt cx="8639593" cy="364258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EFB68F0-108A-4F4D-B7CE-428B431EB9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4D55BC6A-14B1-4F2E-B90C-37C661849D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AC319218-2493-40B2-8326-CB96DFCDFB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8DD492B5-8E14-41D8-9360-FB49D24BF6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9D5556B-BB30-4AD9-BAE9-A445A7AA919D}"/>
              </a:ext>
            </a:extLst>
          </p:cNvPr>
          <p:cNvSpPr txBox="1"/>
          <p:nvPr/>
        </p:nvSpPr>
        <p:spPr>
          <a:xfrm>
            <a:off x="4347726" y="0"/>
            <a:ext cx="3732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184E77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EF4F07C-D7D4-48AF-928B-D31840D6DA25}"/>
              </a:ext>
            </a:extLst>
          </p:cNvPr>
          <p:cNvSpPr txBox="1"/>
          <p:nvPr/>
        </p:nvSpPr>
        <p:spPr>
          <a:xfrm>
            <a:off x="4516582" y="1098922"/>
            <a:ext cx="1220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pc="220" dirty="0">
                <a:solidFill>
                  <a:srgbClr val="D9ED92"/>
                </a:solidFill>
                <a:latin typeface="Zen Loop" pitchFamily="2" charset="0"/>
              </a:rPr>
              <a:t>subtítulo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EA697B-C808-4F3C-896C-88CBB4FA37E3}"/>
              </a:ext>
            </a:extLst>
          </p:cNvPr>
          <p:cNvSpPr/>
          <p:nvPr/>
        </p:nvSpPr>
        <p:spPr>
          <a:xfrm>
            <a:off x="4543402" y="2683220"/>
            <a:ext cx="4254690" cy="1514905"/>
          </a:xfrm>
          <a:prstGeom prst="rect">
            <a:avLst/>
          </a:prstGeom>
          <a:solidFill>
            <a:srgbClr val="34A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B90D6A4-C2B6-43D0-9275-C4088CF1A401}"/>
              </a:ext>
            </a:extLst>
          </p:cNvPr>
          <p:cNvSpPr txBox="1"/>
          <p:nvPr/>
        </p:nvSpPr>
        <p:spPr>
          <a:xfrm>
            <a:off x="4571999" y="2724785"/>
            <a:ext cx="4160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D9ED92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2800" dirty="0">
                <a:solidFill>
                  <a:srgbClr val="184E77"/>
                </a:solidFill>
                <a:latin typeface="Britannic Bold" panose="020B0903060703020204" pitchFamily="34" charset="0"/>
              </a:rPr>
              <a:t>destaque</a:t>
            </a:r>
            <a:r>
              <a:rPr lang="pt-BR" sz="2800" dirty="0">
                <a:solidFill>
                  <a:srgbClr val="D9ED92"/>
                </a:solidFill>
                <a:latin typeface="Zen Loop" pitchFamily="2" charset="0"/>
              </a:rPr>
              <a:t> as palavras </a:t>
            </a:r>
            <a:r>
              <a:rPr lang="pt-BR" sz="2800" dirty="0">
                <a:solidFill>
                  <a:srgbClr val="184E77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2800" dirty="0">
                <a:solidFill>
                  <a:srgbClr val="D9ED92"/>
                </a:solidFill>
                <a:latin typeface="Zen Loop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1A759F"/>
            </a:gs>
            <a:gs pos="42000">
              <a:srgbClr val="34A0A4"/>
            </a:gs>
            <a:gs pos="75000">
              <a:srgbClr val="99D98C"/>
            </a:gs>
          </a:gsLst>
          <a:lin ang="5400000" scaled="1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850BAE-27C9-4B87-AF80-23BDD2872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B6CE24-E46C-4788-8C7B-64FC170DFE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0"/>
            <a:ext cx="4572000" cy="51435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DE7ECFFC-CC33-48BE-96CE-3F3500448BDE}"/>
              </a:ext>
            </a:extLst>
          </p:cNvPr>
          <p:cNvGrpSpPr/>
          <p:nvPr/>
        </p:nvGrpSpPr>
        <p:grpSpPr>
          <a:xfrm rot="5400000">
            <a:off x="252205" y="2009937"/>
            <a:ext cx="8639593" cy="364258"/>
            <a:chOff x="-2215" y="4766487"/>
            <a:chExt cx="8639593" cy="364258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F138F7CF-428C-491E-A928-5742A7FE7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6598C2B9-CEC9-45CF-AC24-791727E985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D9DA204E-F99A-447A-A63B-7DEF1B8FE6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1CF34F5A-FE45-4EA3-BEDD-1E3F1EE4E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98567A0-5AC1-489D-A29B-E20C04210ECE}"/>
              </a:ext>
            </a:extLst>
          </p:cNvPr>
          <p:cNvSpPr txBox="1"/>
          <p:nvPr/>
        </p:nvSpPr>
        <p:spPr>
          <a:xfrm>
            <a:off x="159322" y="3573839"/>
            <a:ext cx="40679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dirty="0">
                <a:solidFill>
                  <a:srgbClr val="D9ED92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2800" dirty="0">
                <a:solidFill>
                  <a:srgbClr val="1A759F"/>
                </a:solidFill>
                <a:latin typeface="Britannic Bold" panose="020B0903060703020204" pitchFamily="34" charset="0"/>
              </a:rPr>
              <a:t>destaque</a:t>
            </a:r>
            <a:r>
              <a:rPr lang="pt-BR" sz="2800" dirty="0">
                <a:solidFill>
                  <a:srgbClr val="D9ED92"/>
                </a:solidFill>
                <a:latin typeface="Zen Loop" pitchFamily="2" charset="0"/>
              </a:rPr>
              <a:t> as palavras </a:t>
            </a:r>
            <a:r>
              <a:rPr lang="pt-BR" sz="2800" dirty="0">
                <a:solidFill>
                  <a:srgbClr val="1A759F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2800" dirty="0">
                <a:solidFill>
                  <a:srgbClr val="D9ED92"/>
                </a:solidFill>
                <a:latin typeface="Zen Loop" pitchFamily="2" charset="0"/>
              </a:rPr>
              <a:t>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83483C5-F70B-4750-AA8E-7E903C69E06A}"/>
              </a:ext>
            </a:extLst>
          </p:cNvPr>
          <p:cNvSpPr txBox="1"/>
          <p:nvPr/>
        </p:nvSpPr>
        <p:spPr>
          <a:xfrm>
            <a:off x="4617422" y="66516"/>
            <a:ext cx="4481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spcBef>
                <a:spcPts val="1200"/>
              </a:spcBef>
              <a:spcAft>
                <a:spcPts val="1200"/>
              </a:spcAft>
            </a:pPr>
            <a:r>
              <a:rPr lang="pt-BR" sz="2800" dirty="0">
                <a:solidFill>
                  <a:srgbClr val="184E77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2800" dirty="0">
                <a:solidFill>
                  <a:srgbClr val="1A759F"/>
                </a:solidFill>
                <a:latin typeface="Britannic Bold" panose="020B0903060703020204" pitchFamily="34" charset="0"/>
              </a:rPr>
              <a:t>destaque</a:t>
            </a:r>
            <a:r>
              <a:rPr lang="pt-BR" sz="2800" dirty="0">
                <a:solidFill>
                  <a:srgbClr val="184E77"/>
                </a:solidFill>
                <a:latin typeface="Zen Loop" pitchFamily="2" charset="0"/>
              </a:rPr>
              <a:t> as palavras </a:t>
            </a:r>
            <a:r>
              <a:rPr lang="pt-BR" sz="2800" dirty="0">
                <a:solidFill>
                  <a:srgbClr val="1A759F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2800" dirty="0">
                <a:solidFill>
                  <a:srgbClr val="184E77"/>
                </a:solidFill>
                <a:latin typeface="Zen Loop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1A759F"/>
            </a:gs>
            <a:gs pos="42000">
              <a:srgbClr val="34A0A4"/>
            </a:gs>
            <a:gs pos="75000">
              <a:srgbClr val="99D98C"/>
            </a:gs>
          </a:gsLst>
          <a:lin ang="5400000" scaled="1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D87CCFF-2BC9-4690-8D43-1F9EEC4A3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8836518-2055-4499-8DF7-4A0388312479}"/>
              </a:ext>
            </a:extLst>
          </p:cNvPr>
          <p:cNvSpPr/>
          <p:nvPr/>
        </p:nvSpPr>
        <p:spPr>
          <a:xfrm flipH="1">
            <a:off x="7287292" y="-1"/>
            <a:ext cx="1856707" cy="5159943"/>
          </a:xfrm>
          <a:prstGeom prst="rect">
            <a:avLst/>
          </a:prstGeom>
          <a:gradFill>
            <a:gsLst>
              <a:gs pos="8000">
                <a:srgbClr val="1A759F"/>
              </a:gs>
              <a:gs pos="42000">
                <a:srgbClr val="34A0A4"/>
              </a:gs>
              <a:gs pos="75000">
                <a:srgbClr val="99D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D295114-219C-48EF-BE42-A33DAC8F119D}"/>
              </a:ext>
            </a:extLst>
          </p:cNvPr>
          <p:cNvGrpSpPr/>
          <p:nvPr/>
        </p:nvGrpSpPr>
        <p:grpSpPr>
          <a:xfrm>
            <a:off x="-2215" y="4766487"/>
            <a:ext cx="8639593" cy="364258"/>
            <a:chOff x="-2215" y="4766487"/>
            <a:chExt cx="8639593" cy="364258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3F3A3B9E-0309-4A2A-8E01-DAF630DFF1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21D0A56F-CE86-45D0-8F1E-2089CFA63A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FB7B879B-8E7E-4265-B11D-FD73FBF166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B661DF88-FD4C-467E-A7F5-190F988C77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77118CC-95A9-48B5-A991-5398D47801EC}"/>
              </a:ext>
            </a:extLst>
          </p:cNvPr>
          <p:cNvSpPr txBox="1"/>
          <p:nvPr/>
        </p:nvSpPr>
        <p:spPr>
          <a:xfrm>
            <a:off x="3456111" y="382083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2000" b="1" dirty="0">
                <a:solidFill>
                  <a:srgbClr val="184E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en Loop" pitchFamily="2" charset="0"/>
              </a:rPr>
              <a:t>(TAVARES et al., 1999)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5F37A55-09A9-4C11-BE79-FDE65B25127B}"/>
              </a:ext>
            </a:extLst>
          </p:cNvPr>
          <p:cNvGrpSpPr/>
          <p:nvPr/>
        </p:nvGrpSpPr>
        <p:grpSpPr>
          <a:xfrm>
            <a:off x="214531" y="1531620"/>
            <a:ext cx="6567319" cy="4308783"/>
            <a:chOff x="214531" y="1531620"/>
            <a:chExt cx="6567319" cy="4308783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FF6CF7D7-C7F9-45E7-81B6-6B935D9E7E36}"/>
                </a:ext>
              </a:extLst>
            </p:cNvPr>
            <p:cNvGrpSpPr/>
            <p:nvPr/>
          </p:nvGrpSpPr>
          <p:grpSpPr>
            <a:xfrm>
              <a:off x="252293" y="1531620"/>
              <a:ext cx="6529557" cy="4308783"/>
              <a:chOff x="252293" y="1531620"/>
              <a:chExt cx="6529557" cy="4308783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616B8D43-8FE5-47D4-8950-3C3450A60A5E}"/>
                  </a:ext>
                </a:extLst>
              </p:cNvPr>
              <p:cNvSpPr/>
              <p:nvPr/>
            </p:nvSpPr>
            <p:spPr>
              <a:xfrm>
                <a:off x="252293" y="1673462"/>
                <a:ext cx="6415207" cy="2548017"/>
              </a:xfrm>
              <a:prstGeom prst="rect">
                <a:avLst/>
              </a:prstGeom>
              <a:solidFill>
                <a:srgbClr val="D9ED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FE0D25AF-78D5-4F2F-A9DB-17FFF6A5AD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294" y="1531620"/>
                <a:ext cx="6529556" cy="4308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id="{D97E2C46-F6B7-4410-AAE4-DD7141CD7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965" y="2236537"/>
                <a:ext cx="1619281" cy="1619281"/>
              </a:xfrm>
              <a:prstGeom prst="rect">
                <a:avLst/>
              </a:prstGeom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85FA3367-57E5-49F1-A145-C75FA268A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4904" y="2252489"/>
                <a:ext cx="1620000" cy="1620000"/>
              </a:xfrm>
              <a:prstGeom prst="rect">
                <a:avLst/>
              </a:prstGeom>
            </p:spPr>
          </p:pic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E013CC63-B346-4FF1-8651-D7A522B8C3D5}"/>
                  </a:ext>
                </a:extLst>
              </p:cNvPr>
              <p:cNvSpPr txBox="1"/>
              <p:nvPr/>
            </p:nvSpPr>
            <p:spPr>
              <a:xfrm>
                <a:off x="552838" y="2014604"/>
                <a:ext cx="6023950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pt-BR" sz="4000" b="1" dirty="0">
                    <a:solidFill>
                      <a:srgbClr val="184E77"/>
                    </a:solidFill>
                    <a:latin typeface="Zen Loop" pitchFamily="2" charset="0"/>
                  </a:rPr>
                  <a:t>Este é um espaço para um pequeno texto. Modifique e </a:t>
                </a:r>
                <a:r>
                  <a:rPr lang="pt-BR" sz="4000" dirty="0">
                    <a:solidFill>
                      <a:srgbClr val="34A0A4"/>
                    </a:solidFill>
                    <a:latin typeface="Britannic Bold" panose="020B0903060703020204" pitchFamily="34" charset="0"/>
                  </a:rPr>
                  <a:t>destaque</a:t>
                </a:r>
                <a:r>
                  <a:rPr lang="pt-BR" sz="4000" b="1" dirty="0">
                    <a:solidFill>
                      <a:srgbClr val="184E77"/>
                    </a:solidFill>
                    <a:latin typeface="Zen Loop" pitchFamily="2" charset="0"/>
                  </a:rPr>
                  <a:t> as palavras </a:t>
                </a:r>
                <a:r>
                  <a:rPr lang="pt-BR" sz="4000" dirty="0">
                    <a:solidFill>
                      <a:srgbClr val="34A0A4"/>
                    </a:solidFill>
                    <a:latin typeface="Britannic Bold" panose="020B0903060703020204" pitchFamily="34" charset="0"/>
                  </a:rPr>
                  <a:t>importantes</a:t>
                </a:r>
                <a:r>
                  <a:rPr lang="pt-BR" sz="4000" b="1" dirty="0">
                    <a:solidFill>
                      <a:srgbClr val="184E77"/>
                    </a:solidFill>
                    <a:latin typeface="Zen Loop" pitchFamily="2" charset="0"/>
                  </a:rPr>
                  <a:t>.</a:t>
                </a:r>
              </a:p>
            </p:txBody>
          </p:sp>
        </p:grp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BB2D0E3-690B-4CEA-A2FB-D8308110126D}"/>
                </a:ext>
              </a:extLst>
            </p:cNvPr>
            <p:cNvSpPr txBox="1"/>
            <p:nvPr/>
          </p:nvSpPr>
          <p:spPr>
            <a:xfrm>
              <a:off x="214531" y="1913371"/>
              <a:ext cx="67661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lang="pt-BR" sz="6600" b="1" dirty="0">
                  <a:solidFill>
                    <a:srgbClr val="99D98C"/>
                  </a:solidFill>
                  <a:latin typeface="Britannic Bold" panose="020B0903060703020204" pitchFamily="34" charset="0"/>
                </a:rPr>
                <a:t>“</a:t>
              </a:r>
              <a:endParaRPr lang="pt-BR" sz="3600" b="1" dirty="0">
                <a:solidFill>
                  <a:srgbClr val="99D98C"/>
                </a:solidFill>
                <a:latin typeface="Britannic Bold" panose="020B09030607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98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5BFD5A-F78C-4B3F-975D-11C4786A5A0F}"/>
              </a:ext>
            </a:extLst>
          </p:cNvPr>
          <p:cNvSpPr txBox="1"/>
          <p:nvPr/>
        </p:nvSpPr>
        <p:spPr>
          <a:xfrm>
            <a:off x="4182385" y="-160615"/>
            <a:ext cx="3732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184E77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BADCA8C-4E0D-4667-A489-5EA7611F7CFB}"/>
              </a:ext>
            </a:extLst>
          </p:cNvPr>
          <p:cNvSpPr/>
          <p:nvPr/>
        </p:nvSpPr>
        <p:spPr>
          <a:xfrm flipH="1">
            <a:off x="3236395" y="1561822"/>
            <a:ext cx="6187218" cy="3581678"/>
          </a:xfrm>
          <a:prstGeom prst="rect">
            <a:avLst/>
          </a:prstGeom>
          <a:blipFill dpi="0" rotWithShape="1">
            <a:blip r:embed="rId3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7AF75E7-B973-4DE3-9114-329C061C50EC}"/>
              </a:ext>
            </a:extLst>
          </p:cNvPr>
          <p:cNvSpPr/>
          <p:nvPr/>
        </p:nvSpPr>
        <p:spPr>
          <a:xfrm>
            <a:off x="571468" y="587663"/>
            <a:ext cx="3579506" cy="3968174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 descr="Parque Municipal da Lagoa do Vigário - Campos dos Goytacazes">
            <a:extLst>
              <a:ext uri="{FF2B5EF4-FFF2-40B4-BE49-F238E27FC236}">
                <a16:creationId xmlns:a16="http://schemas.microsoft.com/office/drawing/2014/main" id="{43340FF7-3ADD-462C-89EC-2E305CEF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743" y="863550"/>
            <a:ext cx="4555200" cy="34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4EF51F7-B270-4456-A0EB-21D772EB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626" y="1504948"/>
            <a:ext cx="2605538" cy="271145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7BCA458-81EE-4472-B340-A4FE596CBC0C}"/>
              </a:ext>
            </a:extLst>
          </p:cNvPr>
          <p:cNvSpPr txBox="1"/>
          <p:nvPr/>
        </p:nvSpPr>
        <p:spPr>
          <a:xfrm>
            <a:off x="6462385" y="1038602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D9ED92"/>
                </a:solidFill>
                <a:latin typeface="Zen Loop" pitchFamily="2" charset="0"/>
              </a:rPr>
              <a:t>SUBTÍTULO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FE34D25-A011-4E35-AC6B-0E36B7D86C85}"/>
              </a:ext>
            </a:extLst>
          </p:cNvPr>
          <p:cNvSpPr txBox="1"/>
          <p:nvPr/>
        </p:nvSpPr>
        <p:spPr>
          <a:xfrm>
            <a:off x="4182384" y="-151775"/>
            <a:ext cx="3732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ln w="38100">
                  <a:solidFill>
                    <a:srgbClr val="34A0A4"/>
                  </a:solidFill>
                </a:ln>
                <a:noFill/>
                <a:latin typeface="Britannic Bold" panose="020B0903060703020204" pitchFamily="34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47BC5D7-E416-4633-9635-D31BCA36E8B9}"/>
              </a:ext>
            </a:extLst>
          </p:cNvPr>
          <p:cNvSpPr txBox="1"/>
          <p:nvPr/>
        </p:nvSpPr>
        <p:spPr>
          <a:xfrm>
            <a:off x="5448943" y="1837709"/>
            <a:ext cx="35795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dirty="0">
                <a:solidFill>
                  <a:srgbClr val="184E77"/>
                </a:solidFill>
                <a:latin typeface="Zen Loop" pitchFamily="2" charset="0"/>
              </a:rPr>
              <a:t>Este é um espaço para um pequeno texto. Modifique e </a:t>
            </a:r>
            <a:r>
              <a:rPr lang="pt-BR" sz="3600" dirty="0">
                <a:solidFill>
                  <a:srgbClr val="1A759F"/>
                </a:solidFill>
                <a:latin typeface="Britannic Bold" panose="020B0903060703020204" pitchFamily="34" charset="0"/>
              </a:rPr>
              <a:t>destaque</a:t>
            </a:r>
            <a:r>
              <a:rPr lang="pt-BR" sz="3600" dirty="0">
                <a:solidFill>
                  <a:srgbClr val="184E77"/>
                </a:solidFill>
                <a:latin typeface="Zen Loop" pitchFamily="2" charset="0"/>
              </a:rPr>
              <a:t> as palavras </a:t>
            </a:r>
            <a:r>
              <a:rPr lang="pt-BR" sz="3600" dirty="0">
                <a:solidFill>
                  <a:srgbClr val="1A759F"/>
                </a:solidFill>
                <a:latin typeface="Britannic Bold" panose="020B0903060703020204" pitchFamily="34" charset="0"/>
              </a:rPr>
              <a:t>importantes</a:t>
            </a:r>
            <a:r>
              <a:rPr lang="pt-BR" sz="3600" dirty="0">
                <a:solidFill>
                  <a:srgbClr val="184E77"/>
                </a:solidFill>
                <a:latin typeface="Zen Loop" pitchFamily="2" charset="0"/>
              </a:rPr>
              <a:t>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17D5C2B-1EB7-4D59-8127-F786C4190828}"/>
              </a:ext>
            </a:extLst>
          </p:cNvPr>
          <p:cNvGrpSpPr/>
          <p:nvPr/>
        </p:nvGrpSpPr>
        <p:grpSpPr>
          <a:xfrm>
            <a:off x="-916615" y="4857800"/>
            <a:ext cx="4320000" cy="364258"/>
            <a:chOff x="-916615" y="4857800"/>
            <a:chExt cx="4320000" cy="364258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C11144CE-A18D-41DF-88B4-BD2A038C4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916615" y="4857800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60F6457C-3B59-4EFC-9865-EB7B1EB1D2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385" y="4861488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651A08A-11D9-4E41-A914-B1F77D635CA4}"/>
              </a:ext>
            </a:extLst>
          </p:cNvPr>
          <p:cNvGrpSpPr/>
          <p:nvPr/>
        </p:nvGrpSpPr>
        <p:grpSpPr>
          <a:xfrm>
            <a:off x="-327660" y="112721"/>
            <a:ext cx="4319367" cy="363814"/>
            <a:chOff x="-327660" y="112721"/>
            <a:chExt cx="4319367" cy="363814"/>
          </a:xfrm>
        </p:grpSpPr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5860C513-DCBB-4DE5-A6DD-B6417BBB98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327660" y="11272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19F09BDF-3BDA-43D2-9751-A5ED68BF4D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31707" y="11596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03D67E-EE45-454B-B340-7DCBA4992F3C}"/>
              </a:ext>
            </a:extLst>
          </p:cNvPr>
          <p:cNvSpPr/>
          <p:nvPr/>
        </p:nvSpPr>
        <p:spPr>
          <a:xfrm>
            <a:off x="1277505" y="-21608"/>
            <a:ext cx="5809819" cy="5120072"/>
          </a:xfrm>
          <a:prstGeom prst="rect">
            <a:avLst/>
          </a:prstGeom>
          <a:blipFill dpi="0" rotWithShape="1">
            <a:blip r:embed="rId3">
              <a:alphaModFix am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FBFFFE62-15F2-4BBD-8E15-16D7A7C09164}"/>
              </a:ext>
            </a:extLst>
          </p:cNvPr>
          <p:cNvSpPr txBox="1"/>
          <p:nvPr/>
        </p:nvSpPr>
        <p:spPr>
          <a:xfrm>
            <a:off x="117761" y="-100641"/>
            <a:ext cx="3732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ln w="38100">
                  <a:noFill/>
                </a:ln>
                <a:solidFill>
                  <a:srgbClr val="1A759F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684450BF-A9C4-4788-A101-CAEC2FD70288}"/>
              </a:ext>
            </a:extLst>
          </p:cNvPr>
          <p:cNvSpPr txBox="1"/>
          <p:nvPr/>
        </p:nvSpPr>
        <p:spPr>
          <a:xfrm>
            <a:off x="998358" y="971781"/>
            <a:ext cx="284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600" dirty="0">
                <a:solidFill>
                  <a:srgbClr val="D9ED92"/>
                </a:solidFill>
                <a:latin typeface="Zen Loop" pitchFamily="2" charset="0"/>
              </a:rPr>
              <a:t>SUBTÍTULO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F03499A6-D312-4913-BE2E-9888A9388215}"/>
              </a:ext>
            </a:extLst>
          </p:cNvPr>
          <p:cNvGrpSpPr/>
          <p:nvPr/>
        </p:nvGrpSpPr>
        <p:grpSpPr>
          <a:xfrm>
            <a:off x="-8431153" y="-325738"/>
            <a:ext cx="8452778" cy="5478462"/>
            <a:chOff x="0" y="-334962"/>
            <a:chExt cx="8452778" cy="5478462"/>
          </a:xfrm>
        </p:grpSpPr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D5212071-052C-4FD4-BA13-1BCF959382FE}"/>
                </a:ext>
              </a:extLst>
            </p:cNvPr>
            <p:cNvGrpSpPr/>
            <p:nvPr/>
          </p:nvGrpSpPr>
          <p:grpSpPr>
            <a:xfrm>
              <a:off x="0" y="0"/>
              <a:ext cx="8389620" cy="5143500"/>
              <a:chOff x="0" y="0"/>
              <a:chExt cx="8389620" cy="5143500"/>
            </a:xfrm>
          </p:grpSpPr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47A1A9D7-83A5-4286-A263-9D0397339F11}"/>
                  </a:ext>
                </a:extLst>
              </p:cNvPr>
              <p:cNvSpPr/>
              <p:nvPr/>
            </p:nvSpPr>
            <p:spPr>
              <a:xfrm>
                <a:off x="0" y="0"/>
                <a:ext cx="7970520" cy="5143500"/>
              </a:xfrm>
              <a:prstGeom prst="rect">
                <a:avLst/>
              </a:prstGeom>
              <a:solidFill>
                <a:srgbClr val="1A75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71" name="Retângulo: Cantos Arredondados 70">
                <a:extLst>
                  <a:ext uri="{FF2B5EF4-FFF2-40B4-BE49-F238E27FC236}">
                    <a16:creationId xmlns:a16="http://schemas.microsoft.com/office/drawing/2014/main" id="{74B3D471-D48E-4CEB-9DFC-B5169D5567B8}"/>
                  </a:ext>
                </a:extLst>
              </p:cNvPr>
              <p:cNvSpPr/>
              <p:nvPr/>
            </p:nvSpPr>
            <p:spPr>
              <a:xfrm>
                <a:off x="7837170" y="106680"/>
                <a:ext cx="552450" cy="1013460"/>
              </a:xfrm>
              <a:prstGeom prst="roundRect">
                <a:avLst/>
              </a:prstGeom>
              <a:solidFill>
                <a:srgbClr val="1A75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557E53E5-93E1-4B50-802D-A672A58439F4}"/>
                </a:ext>
              </a:extLst>
            </p:cNvPr>
            <p:cNvSpPr txBox="1"/>
            <p:nvPr/>
          </p:nvSpPr>
          <p:spPr>
            <a:xfrm>
              <a:off x="2231112" y="306640"/>
              <a:ext cx="528010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lvl="0" algn="r" rtl="0">
                <a:spcBef>
                  <a:spcPts val="0"/>
                </a:spcBef>
                <a:spcAft>
                  <a:spcPts val="0"/>
                </a:spcAft>
                <a:buSzPts val="1800"/>
              </a:pPr>
              <a:r>
                <a:rPr lang="pt-BR" sz="4000" dirty="0">
                  <a:solidFill>
                    <a:srgbClr val="D9ED92"/>
                  </a:solidFill>
                  <a:latin typeface="Zen Loop" pitchFamily="2" charset="0"/>
                </a:rPr>
                <a:t>Este é um espaço para um pequeno texto. Modifique e </a:t>
              </a:r>
              <a:r>
                <a:rPr lang="pt-BR" sz="4000" dirty="0">
                  <a:solidFill>
                    <a:srgbClr val="D9ED92"/>
                  </a:solidFill>
                  <a:latin typeface="Britannic Bold" panose="020B0903060703020204" pitchFamily="34" charset="0"/>
                </a:rPr>
                <a:t>destaque</a:t>
              </a:r>
              <a:r>
                <a:rPr lang="pt-BR" sz="4000" dirty="0">
                  <a:solidFill>
                    <a:srgbClr val="D9ED92"/>
                  </a:solidFill>
                  <a:latin typeface="Zen Loop" pitchFamily="2" charset="0"/>
                </a:rPr>
                <a:t> as palavras </a:t>
              </a:r>
              <a:r>
                <a:rPr lang="pt-BR" sz="4000" dirty="0">
                  <a:solidFill>
                    <a:srgbClr val="D9ED92"/>
                  </a:solidFill>
                  <a:latin typeface="Britannic Bold" panose="020B0903060703020204" pitchFamily="34" charset="0"/>
                </a:rPr>
                <a:t>importantes</a:t>
              </a:r>
              <a:r>
                <a:rPr lang="pt-BR" sz="4000" dirty="0">
                  <a:solidFill>
                    <a:srgbClr val="D9ED92"/>
                  </a:solidFill>
                  <a:latin typeface="Zen Loop" pitchFamily="2" charset="0"/>
                </a:rPr>
                <a:t>.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3437384C-0C65-44DA-80F0-02D02DEB8694}"/>
                </a:ext>
              </a:extLst>
            </p:cNvPr>
            <p:cNvSpPr txBox="1"/>
            <p:nvPr/>
          </p:nvSpPr>
          <p:spPr>
            <a:xfrm>
              <a:off x="254866" y="-334962"/>
              <a:ext cx="148630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600" dirty="0">
                  <a:solidFill>
                    <a:srgbClr val="34A0A4"/>
                  </a:solidFill>
                  <a:latin typeface="Britannic Bold" panose="020B0903060703020204" pitchFamily="34" charset="0"/>
                </a:rPr>
                <a:t>1</a:t>
              </a:r>
              <a:endParaRPr lang="pt-BR" sz="3600" dirty="0">
                <a:solidFill>
                  <a:srgbClr val="34A0A4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B540313B-A6B0-4555-815F-0DBF51CA5326}"/>
                </a:ext>
              </a:extLst>
            </p:cNvPr>
            <p:cNvSpPr txBox="1"/>
            <p:nvPr/>
          </p:nvSpPr>
          <p:spPr>
            <a:xfrm>
              <a:off x="7893009" y="157480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dirty="0">
                  <a:solidFill>
                    <a:srgbClr val="34A0A4"/>
                  </a:solidFill>
                  <a:latin typeface="Britannic Bold" panose="020B0903060703020204" pitchFamily="34" charset="0"/>
                </a:rPr>
                <a:t>1</a:t>
              </a:r>
              <a:endParaRPr lang="pt-BR" sz="1050" dirty="0">
                <a:solidFill>
                  <a:srgbClr val="34A0A4"/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63" name="Picture 4" descr="Lagoa do Vigário: realidade x maquiagem - NF Notícias">
              <a:extLst>
                <a:ext uri="{FF2B5EF4-FFF2-40B4-BE49-F238E27FC236}">
                  <a16:creationId xmlns:a16="http://schemas.microsoft.com/office/drawing/2014/main" id="{946A2790-17D7-4CD6-A0C7-03A1D5394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86" y="2570678"/>
              <a:ext cx="2314444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8" descr="Lagoa do Vigário: realidade x maquiagem - NF Notícias">
              <a:extLst>
                <a:ext uri="{FF2B5EF4-FFF2-40B4-BE49-F238E27FC236}">
                  <a16:creationId xmlns:a16="http://schemas.microsoft.com/office/drawing/2014/main" id="{B2C19987-DA11-447E-8542-6C437A8B4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830" y="2570678"/>
              <a:ext cx="2314444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Blog do Roberto Moraes: Urbanização da Lagoa do Vigário">
              <a:extLst>
                <a:ext uri="{FF2B5EF4-FFF2-40B4-BE49-F238E27FC236}">
                  <a16:creationId xmlns:a16="http://schemas.microsoft.com/office/drawing/2014/main" id="{76A73716-92B4-4DB6-A4EF-323633C03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274" y="2570678"/>
              <a:ext cx="2432222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>
              <a:extLst>
                <a:ext uri="{FF2B5EF4-FFF2-40B4-BE49-F238E27FC236}">
                  <a16:creationId xmlns:a16="http://schemas.microsoft.com/office/drawing/2014/main" id="{A1149DE3-6D3A-4A65-A3C4-651AC92C83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 flipV="1">
              <a:off x="1750830" y="3290393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A8381BB6-C908-4379-99DC-D00A549320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 flipV="1">
              <a:off x="-563615" y="3290393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">
              <a:extLst>
                <a:ext uri="{FF2B5EF4-FFF2-40B4-BE49-F238E27FC236}">
                  <a16:creationId xmlns:a16="http://schemas.microsoft.com/office/drawing/2014/main" id="{85F3A2DB-3CB0-4371-8839-1D8EBFFC7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 flipV="1">
              <a:off x="4060984" y="3290393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>
              <a:extLst>
                <a:ext uri="{FF2B5EF4-FFF2-40B4-BE49-F238E27FC236}">
                  <a16:creationId xmlns:a16="http://schemas.microsoft.com/office/drawing/2014/main" id="{1517728E-E8E9-4E55-8107-BF18D9FE03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 flipV="1">
              <a:off x="6517236" y="3290393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3FD18BCD-7044-469E-B826-4712B148002B}"/>
              </a:ext>
            </a:extLst>
          </p:cNvPr>
          <p:cNvGrpSpPr/>
          <p:nvPr/>
        </p:nvGrpSpPr>
        <p:grpSpPr>
          <a:xfrm>
            <a:off x="-8431153" y="-328487"/>
            <a:ext cx="8458351" cy="5483959"/>
            <a:chOff x="-1905" y="-340459"/>
            <a:chExt cx="8458351" cy="5483959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944ED427-B809-4DA2-9950-E428DD145781}"/>
                </a:ext>
              </a:extLst>
            </p:cNvPr>
            <p:cNvGrpSpPr/>
            <p:nvPr/>
          </p:nvGrpSpPr>
          <p:grpSpPr>
            <a:xfrm>
              <a:off x="-1905" y="-11972"/>
              <a:ext cx="8383905" cy="5155472"/>
              <a:chOff x="0" y="-11972"/>
              <a:chExt cx="8383905" cy="5155472"/>
            </a:xfrm>
            <a:solidFill>
              <a:srgbClr val="D9ED92"/>
            </a:solidFill>
          </p:grpSpPr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ED659024-0826-4E9B-BBF0-0990A4FB1A74}"/>
                  </a:ext>
                </a:extLst>
              </p:cNvPr>
              <p:cNvSpPr/>
              <p:nvPr/>
            </p:nvSpPr>
            <p:spPr>
              <a:xfrm>
                <a:off x="0" y="-11972"/>
                <a:ext cx="7970520" cy="51554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800B0987-4A93-4E1B-B127-2471FD2C65A3}"/>
                  </a:ext>
                </a:extLst>
              </p:cNvPr>
              <p:cNvSpPr/>
              <p:nvPr/>
            </p:nvSpPr>
            <p:spPr>
              <a:xfrm>
                <a:off x="7831455" y="982980"/>
                <a:ext cx="552450" cy="101346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D5F0A32F-61BD-4911-B024-2F4260FF0DAA}"/>
                </a:ext>
              </a:extLst>
            </p:cNvPr>
            <p:cNvSpPr txBox="1"/>
            <p:nvPr/>
          </p:nvSpPr>
          <p:spPr>
            <a:xfrm>
              <a:off x="2922369" y="216677"/>
              <a:ext cx="45720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lvl="0" algn="r" rtl="0">
                <a:spcBef>
                  <a:spcPts val="0"/>
                </a:spcBef>
                <a:spcAft>
                  <a:spcPts val="0"/>
                </a:spcAft>
                <a:buSzPts val="1800"/>
              </a:pPr>
              <a:r>
                <a:rPr lang="pt-BR" sz="4000" dirty="0">
                  <a:solidFill>
                    <a:srgbClr val="1A759F"/>
                  </a:solidFill>
                  <a:latin typeface="Zen Loop" pitchFamily="2" charset="0"/>
                </a:rPr>
                <a:t>Este é um espaço para um pequeno texto. Modifique e </a:t>
              </a:r>
              <a:r>
                <a:rPr lang="pt-BR" sz="4000" dirty="0">
                  <a:solidFill>
                    <a:srgbClr val="1A759F"/>
                  </a:solidFill>
                  <a:latin typeface="Britannic Bold" panose="020B0903060703020204" pitchFamily="34" charset="0"/>
                </a:rPr>
                <a:t>destaque</a:t>
              </a:r>
              <a:r>
                <a:rPr lang="pt-BR" sz="4000" dirty="0">
                  <a:solidFill>
                    <a:srgbClr val="1A759F"/>
                  </a:solidFill>
                  <a:latin typeface="Zen Loop" pitchFamily="2" charset="0"/>
                </a:rPr>
                <a:t> as palavras </a:t>
              </a:r>
              <a:r>
                <a:rPr lang="pt-BR" sz="4000" dirty="0">
                  <a:solidFill>
                    <a:srgbClr val="1A759F"/>
                  </a:solidFill>
                  <a:latin typeface="Britannic Bold" panose="020B0903060703020204" pitchFamily="34" charset="0"/>
                </a:rPr>
                <a:t>importantes</a:t>
              </a:r>
              <a:r>
                <a:rPr lang="pt-BR" sz="4000" dirty="0">
                  <a:solidFill>
                    <a:srgbClr val="1A759F"/>
                  </a:solidFill>
                  <a:latin typeface="Zen Loop" pitchFamily="2" charset="0"/>
                </a:rPr>
                <a:t>.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A2B73DA7-A398-4A43-981D-6AC7AA46C244}"/>
                </a:ext>
              </a:extLst>
            </p:cNvPr>
            <p:cNvSpPr txBox="1"/>
            <p:nvPr/>
          </p:nvSpPr>
          <p:spPr>
            <a:xfrm>
              <a:off x="509025" y="-340459"/>
              <a:ext cx="148630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600" dirty="0">
                  <a:solidFill>
                    <a:srgbClr val="34A0A4"/>
                  </a:solidFill>
                  <a:latin typeface="Britannic Bold" panose="020B0903060703020204" pitchFamily="34" charset="0"/>
                </a:rPr>
                <a:t>2</a:t>
              </a:r>
              <a:endParaRPr lang="pt-BR" sz="3600" dirty="0">
                <a:solidFill>
                  <a:srgbClr val="34A0A4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CE4BC435-E722-4FC8-B9A8-6E7ABF78F0F7}"/>
                </a:ext>
              </a:extLst>
            </p:cNvPr>
            <p:cNvSpPr txBox="1"/>
            <p:nvPr/>
          </p:nvSpPr>
          <p:spPr>
            <a:xfrm>
              <a:off x="7896677" y="1048811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dirty="0">
                  <a:solidFill>
                    <a:srgbClr val="34A0A4"/>
                  </a:solidFill>
                  <a:latin typeface="Britannic Bold" panose="020B0903060703020204" pitchFamily="34" charset="0"/>
                </a:rPr>
                <a:t>2</a:t>
              </a:r>
              <a:endParaRPr lang="pt-BR" sz="1050" dirty="0">
                <a:solidFill>
                  <a:srgbClr val="34A0A4"/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AEB5CF0D-6D54-43A0-8F58-B640B27EE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243" y="2824959"/>
              <a:ext cx="1800000" cy="1800000"/>
            </a:xfrm>
            <a:prstGeom prst="rect">
              <a:avLst/>
            </a:prstGeom>
          </p:spPr>
        </p:pic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05A1975B-ABF9-45AA-86F1-B27C72FDC29F}"/>
                </a:ext>
              </a:extLst>
            </p:cNvPr>
            <p:cNvGrpSpPr/>
            <p:nvPr/>
          </p:nvGrpSpPr>
          <p:grpSpPr>
            <a:xfrm>
              <a:off x="3312485" y="3051026"/>
              <a:ext cx="4320000" cy="364258"/>
              <a:chOff x="-916615" y="4857800"/>
              <a:chExt cx="4320000" cy="364258"/>
            </a:xfrm>
          </p:grpSpPr>
          <p:pic>
            <p:nvPicPr>
              <p:cNvPr id="54" name="Picture 6">
                <a:extLst>
                  <a:ext uri="{FF2B5EF4-FFF2-40B4-BE49-F238E27FC236}">
                    <a16:creationId xmlns:a16="http://schemas.microsoft.com/office/drawing/2014/main" id="{B50492A7-0184-4975-8A99-78ED267159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V="1">
                <a:off x="-916615" y="4857800"/>
                <a:ext cx="2160000" cy="360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6">
                <a:extLst>
                  <a:ext uri="{FF2B5EF4-FFF2-40B4-BE49-F238E27FC236}">
                    <a16:creationId xmlns:a16="http://schemas.microsoft.com/office/drawing/2014/main" id="{C183B69F-AC0F-4B05-BF21-75E57346A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43385" y="4861488"/>
                <a:ext cx="2160000" cy="360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0F8AB7EA-80E2-4188-ADE4-67AE79ECAD2F}"/>
                </a:ext>
              </a:extLst>
            </p:cNvPr>
            <p:cNvGrpSpPr/>
            <p:nvPr/>
          </p:nvGrpSpPr>
          <p:grpSpPr>
            <a:xfrm>
              <a:off x="3312485" y="3569926"/>
              <a:ext cx="4320000" cy="364258"/>
              <a:chOff x="-916615" y="4857800"/>
              <a:chExt cx="4320000" cy="364258"/>
            </a:xfrm>
          </p:grpSpPr>
          <p:pic>
            <p:nvPicPr>
              <p:cNvPr id="52" name="Picture 6">
                <a:extLst>
                  <a:ext uri="{FF2B5EF4-FFF2-40B4-BE49-F238E27FC236}">
                    <a16:creationId xmlns:a16="http://schemas.microsoft.com/office/drawing/2014/main" id="{1C98AC9E-7B20-4CB4-B8C4-31EE9652FB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V="1">
                <a:off x="-916615" y="4857800"/>
                <a:ext cx="2160000" cy="360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6">
                <a:extLst>
                  <a:ext uri="{FF2B5EF4-FFF2-40B4-BE49-F238E27FC236}">
                    <a16:creationId xmlns:a16="http://schemas.microsoft.com/office/drawing/2014/main" id="{18F404DE-9288-4D02-A45F-7C59004DEB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43385" y="4861488"/>
                <a:ext cx="2160000" cy="360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7B33B307-6205-432E-8BCA-6172CD9FC4EC}"/>
                </a:ext>
              </a:extLst>
            </p:cNvPr>
            <p:cNvGrpSpPr/>
            <p:nvPr/>
          </p:nvGrpSpPr>
          <p:grpSpPr>
            <a:xfrm>
              <a:off x="3312485" y="4081665"/>
              <a:ext cx="4320000" cy="364258"/>
              <a:chOff x="-916615" y="4857800"/>
              <a:chExt cx="4320000" cy="364258"/>
            </a:xfrm>
          </p:grpSpPr>
          <p:pic>
            <p:nvPicPr>
              <p:cNvPr id="50" name="Picture 6">
                <a:extLst>
                  <a:ext uri="{FF2B5EF4-FFF2-40B4-BE49-F238E27FC236}">
                    <a16:creationId xmlns:a16="http://schemas.microsoft.com/office/drawing/2014/main" id="{919CC89D-F095-4237-9640-BA7575CBF0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V="1">
                <a:off x="-916615" y="4857800"/>
                <a:ext cx="2160000" cy="360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6">
                <a:extLst>
                  <a:ext uri="{FF2B5EF4-FFF2-40B4-BE49-F238E27FC236}">
                    <a16:creationId xmlns:a16="http://schemas.microsoft.com/office/drawing/2014/main" id="{5090CE8A-623C-4D24-B416-C0EE57F0CF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43385" y="4861488"/>
                <a:ext cx="2160000" cy="360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7BFDC69-A261-4E01-8211-FD6F19D25671}"/>
              </a:ext>
            </a:extLst>
          </p:cNvPr>
          <p:cNvGrpSpPr/>
          <p:nvPr/>
        </p:nvGrpSpPr>
        <p:grpSpPr>
          <a:xfrm>
            <a:off x="-8431153" y="-233385"/>
            <a:ext cx="8443853" cy="5378648"/>
            <a:chOff x="5715" y="-235148"/>
            <a:chExt cx="8443853" cy="5378648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13A867A9-8813-4F33-88E5-D4F93DEE73A9}"/>
                </a:ext>
              </a:extLst>
            </p:cNvPr>
            <p:cNvGrpSpPr/>
            <p:nvPr/>
          </p:nvGrpSpPr>
          <p:grpSpPr>
            <a:xfrm>
              <a:off x="5715" y="0"/>
              <a:ext cx="8383905" cy="5143500"/>
              <a:chOff x="0" y="0"/>
              <a:chExt cx="8383905" cy="5143500"/>
            </a:xfrm>
            <a:solidFill>
              <a:srgbClr val="184E77"/>
            </a:solidFill>
          </p:grpSpPr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2F285CF9-26A5-41ED-AAD7-7D092122A8CC}"/>
                  </a:ext>
                </a:extLst>
              </p:cNvPr>
              <p:cNvSpPr/>
              <p:nvPr/>
            </p:nvSpPr>
            <p:spPr>
              <a:xfrm>
                <a:off x="0" y="0"/>
                <a:ext cx="7970520" cy="51435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E6937323-ABBD-4F19-9A38-76575AF97BF4}"/>
                  </a:ext>
                </a:extLst>
              </p:cNvPr>
              <p:cNvSpPr/>
              <p:nvPr/>
            </p:nvSpPr>
            <p:spPr>
              <a:xfrm>
                <a:off x="7831455" y="1905000"/>
                <a:ext cx="552450" cy="101346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1119C74A-A546-4E4B-AC81-BE1F3C67C653}"/>
                </a:ext>
              </a:extLst>
            </p:cNvPr>
            <p:cNvSpPr txBox="1"/>
            <p:nvPr/>
          </p:nvSpPr>
          <p:spPr>
            <a:xfrm>
              <a:off x="217471" y="2063817"/>
              <a:ext cx="45720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lvl="0" rtl="0">
                <a:spcBef>
                  <a:spcPts val="0"/>
                </a:spcBef>
                <a:spcAft>
                  <a:spcPts val="0"/>
                </a:spcAft>
                <a:buSzPts val="1800"/>
              </a:pPr>
              <a:r>
                <a:rPr lang="pt-BR" sz="4000" dirty="0">
                  <a:solidFill>
                    <a:srgbClr val="D9ED92"/>
                  </a:solidFill>
                  <a:latin typeface="Zen Loop" pitchFamily="2" charset="0"/>
                </a:rPr>
                <a:t>Este é um espaço para um pequeno texto. Modifique e </a:t>
              </a:r>
              <a:r>
                <a:rPr lang="pt-BR" sz="4000" dirty="0">
                  <a:solidFill>
                    <a:srgbClr val="D9ED92"/>
                  </a:solidFill>
                  <a:latin typeface="Britannic Bold" panose="020B0903060703020204" pitchFamily="34" charset="0"/>
                </a:rPr>
                <a:t>destaque</a:t>
              </a:r>
              <a:r>
                <a:rPr lang="pt-BR" sz="4000" dirty="0">
                  <a:solidFill>
                    <a:srgbClr val="D9ED92"/>
                  </a:solidFill>
                  <a:latin typeface="Zen Loop" pitchFamily="2" charset="0"/>
                </a:rPr>
                <a:t> as palavras </a:t>
              </a:r>
              <a:r>
                <a:rPr lang="pt-BR" sz="4000" dirty="0">
                  <a:solidFill>
                    <a:srgbClr val="D9ED92"/>
                  </a:solidFill>
                  <a:latin typeface="Britannic Bold" panose="020B0903060703020204" pitchFamily="34" charset="0"/>
                </a:rPr>
                <a:t>importantes</a:t>
              </a:r>
              <a:r>
                <a:rPr lang="pt-BR" sz="4000" dirty="0">
                  <a:solidFill>
                    <a:srgbClr val="D9ED92"/>
                  </a:solidFill>
                  <a:latin typeface="Zen Loop" pitchFamily="2" charset="0"/>
                </a:rPr>
                <a:t>.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CC8AD3A-0C04-488E-B883-A24872AA4D30}"/>
                </a:ext>
              </a:extLst>
            </p:cNvPr>
            <p:cNvSpPr txBox="1"/>
            <p:nvPr/>
          </p:nvSpPr>
          <p:spPr>
            <a:xfrm>
              <a:off x="432233" y="-235148"/>
              <a:ext cx="148630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600" dirty="0">
                  <a:solidFill>
                    <a:srgbClr val="34A0A4"/>
                  </a:solidFill>
                  <a:latin typeface="Britannic Bold" panose="020B0903060703020204" pitchFamily="34" charset="0"/>
                </a:rPr>
                <a:t>3</a:t>
              </a:r>
              <a:endParaRPr lang="pt-BR" sz="3600" dirty="0">
                <a:solidFill>
                  <a:srgbClr val="34A0A4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37E14DED-CF46-4E9D-8726-35BA6A1CDDE1}"/>
                </a:ext>
              </a:extLst>
            </p:cNvPr>
            <p:cNvSpPr txBox="1"/>
            <p:nvPr/>
          </p:nvSpPr>
          <p:spPr>
            <a:xfrm>
              <a:off x="7889799" y="1952898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dirty="0">
                  <a:solidFill>
                    <a:srgbClr val="34A0A4"/>
                  </a:solidFill>
                  <a:latin typeface="Britannic Bold" panose="020B0903060703020204" pitchFamily="34" charset="0"/>
                </a:rPr>
                <a:t>3</a:t>
              </a:r>
              <a:endParaRPr lang="pt-BR" sz="1050" dirty="0">
                <a:solidFill>
                  <a:srgbClr val="34A0A4"/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34" name="Picture 2" descr="Área de risco – Wikipédia, a enciclopédia livre">
              <a:extLst>
                <a:ext uri="{FF2B5EF4-FFF2-40B4-BE49-F238E27FC236}">
                  <a16:creationId xmlns:a16="http://schemas.microsoft.com/office/drawing/2014/main" id="{87B55D78-8493-468C-A11F-84AB452FE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484" y="613410"/>
              <a:ext cx="2678230" cy="357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CE3CF0B5-38BA-40F5-8A70-14FDE6F9E7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 flipV="1">
              <a:off x="2922291" y="2058644"/>
              <a:ext cx="3711146" cy="61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C547A150-969D-46EC-8229-3B75D0E0C6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 flipV="1">
              <a:off x="5575832" y="2058644"/>
              <a:ext cx="3711146" cy="61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3EECA0B6-C99B-4D6D-ABF8-AE08FF8AFE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668091" y="366713"/>
              <a:ext cx="2955674" cy="49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6F40B581-2144-40C7-A0D6-C1C2106D2C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626798" y="3953813"/>
              <a:ext cx="2955674" cy="49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81F74F5-B124-4B9E-9383-2561F25A4A47}"/>
              </a:ext>
            </a:extLst>
          </p:cNvPr>
          <p:cNvGrpSpPr/>
          <p:nvPr/>
        </p:nvGrpSpPr>
        <p:grpSpPr>
          <a:xfrm>
            <a:off x="-8424077" y="-187764"/>
            <a:ext cx="8449477" cy="5334439"/>
            <a:chOff x="-1905" y="-190939"/>
            <a:chExt cx="8449477" cy="5334439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A9A54E44-09CC-400A-96EA-80CE6C1E7A20}"/>
                </a:ext>
              </a:extLst>
            </p:cNvPr>
            <p:cNvGrpSpPr/>
            <p:nvPr/>
          </p:nvGrpSpPr>
          <p:grpSpPr>
            <a:xfrm>
              <a:off x="-1905" y="0"/>
              <a:ext cx="8383905" cy="5143500"/>
              <a:chOff x="5715" y="0"/>
              <a:chExt cx="8383905" cy="5143500"/>
            </a:xfrm>
          </p:grpSpPr>
          <p:grpSp>
            <p:nvGrpSpPr>
              <p:cNvPr id="17" name="Agrupar 16">
                <a:extLst>
                  <a:ext uri="{FF2B5EF4-FFF2-40B4-BE49-F238E27FC236}">
                    <a16:creationId xmlns:a16="http://schemas.microsoft.com/office/drawing/2014/main" id="{113B05F8-3475-41C1-B140-DFC8C88CC048}"/>
                  </a:ext>
                </a:extLst>
              </p:cNvPr>
              <p:cNvGrpSpPr/>
              <p:nvPr/>
            </p:nvGrpSpPr>
            <p:grpSpPr>
              <a:xfrm>
                <a:off x="5715" y="0"/>
                <a:ext cx="8383905" cy="5143500"/>
                <a:chOff x="0" y="0"/>
                <a:chExt cx="8383905" cy="5143500"/>
              </a:xfrm>
              <a:solidFill>
                <a:srgbClr val="99D98C"/>
              </a:solidFill>
            </p:grpSpPr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07D6C74D-F6DB-4E54-BBDE-C0269829C02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970520" cy="51435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" name="Retângulo: Cantos Arredondados 18">
                  <a:extLst>
                    <a:ext uri="{FF2B5EF4-FFF2-40B4-BE49-F238E27FC236}">
                      <a16:creationId xmlns:a16="http://schemas.microsoft.com/office/drawing/2014/main" id="{3FD9A5AF-4E02-4650-B1CC-CA3F095E5488}"/>
                    </a:ext>
                  </a:extLst>
                </p:cNvPr>
                <p:cNvSpPr/>
                <p:nvPr/>
              </p:nvSpPr>
              <p:spPr>
                <a:xfrm>
                  <a:off x="7831455" y="2842260"/>
                  <a:ext cx="552450" cy="101346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04B839E6-B406-4462-B5BB-7F68DF04913D}"/>
                  </a:ext>
                </a:extLst>
              </p:cNvPr>
              <p:cNvSpPr/>
              <p:nvPr/>
            </p:nvSpPr>
            <p:spPr>
              <a:xfrm>
                <a:off x="1097280" y="3702807"/>
                <a:ext cx="156210" cy="167640"/>
              </a:xfrm>
              <a:prstGeom prst="rect">
                <a:avLst/>
              </a:prstGeom>
              <a:solidFill>
                <a:srgbClr val="184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8872F7C3-0F1E-44CD-A31A-E64384D77D55}"/>
                  </a:ext>
                </a:extLst>
              </p:cNvPr>
              <p:cNvSpPr txBox="1"/>
              <p:nvPr/>
            </p:nvSpPr>
            <p:spPr>
              <a:xfrm>
                <a:off x="2336366" y="194727"/>
                <a:ext cx="5359834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lvl="0" algn="r" rtl="0">
                  <a:spcBef>
                    <a:spcPts val="0"/>
                  </a:spcBef>
                  <a:spcAft>
                    <a:spcPts val="0"/>
                  </a:spcAft>
                  <a:buSzPts val="1800"/>
                </a:pPr>
                <a:r>
                  <a:rPr lang="pt-BR" sz="4800" dirty="0">
                    <a:solidFill>
                      <a:srgbClr val="184E77"/>
                    </a:solidFill>
                    <a:latin typeface="Zen Loop" pitchFamily="2" charset="0"/>
                  </a:rPr>
                  <a:t>Este é um espaço para um pequeno texto. Modifique e </a:t>
                </a:r>
                <a:r>
                  <a:rPr lang="pt-BR" sz="4800" dirty="0">
                    <a:solidFill>
                      <a:srgbClr val="1A759F"/>
                    </a:solidFill>
                    <a:latin typeface="Britannic Bold" panose="020B0903060703020204" pitchFamily="34" charset="0"/>
                  </a:rPr>
                  <a:t>destaque</a:t>
                </a:r>
                <a:r>
                  <a:rPr lang="pt-BR" sz="4800" dirty="0">
                    <a:solidFill>
                      <a:srgbClr val="184E77"/>
                    </a:solidFill>
                    <a:latin typeface="Zen Loop" pitchFamily="2" charset="0"/>
                  </a:rPr>
                  <a:t> as palavras </a:t>
                </a:r>
                <a:r>
                  <a:rPr lang="pt-BR" sz="4800" dirty="0">
                    <a:solidFill>
                      <a:srgbClr val="1A759F"/>
                    </a:solidFill>
                    <a:latin typeface="Britannic Bold" panose="020B0903060703020204" pitchFamily="34" charset="0"/>
                  </a:rPr>
                  <a:t>importantes</a:t>
                </a:r>
                <a:r>
                  <a:rPr lang="pt-BR" sz="4800" dirty="0">
                    <a:solidFill>
                      <a:srgbClr val="184E77"/>
                    </a:solidFill>
                    <a:latin typeface="Zen Loop" pitchFamily="2" charset="0"/>
                  </a:rPr>
                  <a:t>.</a:t>
                </a:r>
              </a:p>
              <a:p>
                <a:pPr marL="114300" lvl="0" algn="r" rtl="0">
                  <a:spcBef>
                    <a:spcPts val="0"/>
                  </a:spcBef>
                  <a:spcAft>
                    <a:spcPts val="0"/>
                  </a:spcAft>
                  <a:buSzPts val="1800"/>
                </a:pPr>
                <a:r>
                  <a:rPr lang="pt-BR" sz="4800" dirty="0">
                    <a:solidFill>
                      <a:srgbClr val="184E77"/>
                    </a:solidFill>
                    <a:latin typeface="Zen Loop" pitchFamily="2" charset="0"/>
                  </a:rPr>
                  <a:t> </a:t>
                </a: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46C0FEE8-1C85-405A-A8A3-7BA4825433C9}"/>
                  </a:ext>
                </a:extLst>
              </p:cNvPr>
              <p:cNvSpPr/>
              <p:nvPr/>
            </p:nvSpPr>
            <p:spPr>
              <a:xfrm>
                <a:off x="2400300" y="2842260"/>
                <a:ext cx="156210" cy="167640"/>
              </a:xfrm>
              <a:prstGeom prst="rect">
                <a:avLst/>
              </a:prstGeom>
              <a:solidFill>
                <a:srgbClr val="184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E11F7C30-777D-49E4-834E-7E3D3E2D3811}"/>
                  </a:ext>
                </a:extLst>
              </p:cNvPr>
              <p:cNvSpPr/>
              <p:nvPr/>
            </p:nvSpPr>
            <p:spPr>
              <a:xfrm>
                <a:off x="634365" y="4236720"/>
                <a:ext cx="156210" cy="167640"/>
              </a:xfrm>
              <a:prstGeom prst="rect">
                <a:avLst/>
              </a:prstGeom>
              <a:solidFill>
                <a:srgbClr val="184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08C5F284-E94A-4064-975C-8D96755FD9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9294862" flipV="1">
                <a:off x="143345" y="3224364"/>
                <a:ext cx="3278397" cy="5472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2E0C033-5D50-4F0B-B6C8-16B821B7359B}"/>
                  </a:ext>
                </a:extLst>
              </p:cNvPr>
              <p:cNvSpPr/>
              <p:nvPr/>
            </p:nvSpPr>
            <p:spPr>
              <a:xfrm>
                <a:off x="1754505" y="3009900"/>
                <a:ext cx="156210" cy="167640"/>
              </a:xfrm>
              <a:prstGeom prst="rect">
                <a:avLst/>
              </a:prstGeom>
              <a:solidFill>
                <a:srgbClr val="184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6BA3BA81-4FA1-4A5A-BD66-37AC45E1BEAC}"/>
                  </a:ext>
                </a:extLst>
              </p:cNvPr>
              <p:cNvSpPr/>
              <p:nvPr/>
            </p:nvSpPr>
            <p:spPr>
              <a:xfrm>
                <a:off x="1748790" y="3870447"/>
                <a:ext cx="156210" cy="167640"/>
              </a:xfrm>
              <a:prstGeom prst="rect">
                <a:avLst/>
              </a:prstGeom>
              <a:solidFill>
                <a:srgbClr val="184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455F1E2-134C-4D86-B375-C5DA55D0A611}"/>
                </a:ext>
              </a:extLst>
            </p:cNvPr>
            <p:cNvSpPr txBox="1"/>
            <p:nvPr/>
          </p:nvSpPr>
          <p:spPr>
            <a:xfrm>
              <a:off x="502718" y="-190939"/>
              <a:ext cx="148630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600" dirty="0">
                  <a:solidFill>
                    <a:srgbClr val="34A0A4"/>
                  </a:solidFill>
                  <a:latin typeface="Britannic Bold" panose="020B0903060703020204" pitchFamily="34" charset="0"/>
                </a:rPr>
                <a:t>4</a:t>
              </a:r>
              <a:endParaRPr lang="pt-BR" sz="3600" dirty="0">
                <a:solidFill>
                  <a:srgbClr val="34A0A4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C4079A5-3D45-447D-BFA6-73C11D9F2C87}"/>
                </a:ext>
              </a:extLst>
            </p:cNvPr>
            <p:cNvSpPr txBox="1"/>
            <p:nvPr/>
          </p:nvSpPr>
          <p:spPr>
            <a:xfrm>
              <a:off x="7887803" y="2887920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dirty="0">
                  <a:solidFill>
                    <a:srgbClr val="34A0A4"/>
                  </a:solidFill>
                  <a:latin typeface="Britannic Bold" panose="020B0903060703020204" pitchFamily="34" charset="0"/>
                </a:rPr>
                <a:t>4</a:t>
              </a:r>
              <a:endParaRPr lang="pt-BR" sz="1050" dirty="0">
                <a:solidFill>
                  <a:srgbClr val="34A0A4"/>
                </a:solidFill>
                <a:latin typeface="Britannic Bold" panose="020B09030607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95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19753E-6 L 0.92222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1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92222 -0.001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1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92222 -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1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23457E-6 L 0.92222 -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1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2A0B27A-14D5-4DE6-8BCE-C8CBCD6E522D}"/>
              </a:ext>
            </a:extLst>
          </p:cNvPr>
          <p:cNvSpPr/>
          <p:nvPr/>
        </p:nvSpPr>
        <p:spPr>
          <a:xfrm>
            <a:off x="1277505" y="-21608"/>
            <a:ext cx="5809819" cy="5120072"/>
          </a:xfrm>
          <a:prstGeom prst="rect">
            <a:avLst/>
          </a:prstGeom>
          <a:blipFill dpi="0" rotWithShape="1">
            <a:blip r:embed="rId3">
              <a:alphaModFix am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Parque Municipal da Lagoa do Vigário - Campos dos Goytacazes">
            <a:extLst>
              <a:ext uri="{FF2B5EF4-FFF2-40B4-BE49-F238E27FC236}">
                <a16:creationId xmlns:a16="http://schemas.microsoft.com/office/drawing/2014/main" id="{4B4A1862-F496-4E5E-B321-95FB5AC5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27100"/>
            <a:ext cx="4555200" cy="34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ED4182F-DF70-456A-B5B6-FCB57FDCC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831" y="2236373"/>
            <a:ext cx="2605538" cy="2711454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031082E-3C7D-448E-B612-5E3F20C1719A}"/>
              </a:ext>
            </a:extLst>
          </p:cNvPr>
          <p:cNvSpPr/>
          <p:nvPr/>
        </p:nvSpPr>
        <p:spPr>
          <a:xfrm>
            <a:off x="862" y="896872"/>
            <a:ext cx="4554337" cy="830228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D9AE0A-BFA2-4A76-A3A5-678B54041036}"/>
              </a:ext>
            </a:extLst>
          </p:cNvPr>
          <p:cNvSpPr txBox="1"/>
          <p:nvPr/>
        </p:nvSpPr>
        <p:spPr>
          <a:xfrm>
            <a:off x="217867" y="-188088"/>
            <a:ext cx="3732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ln w="38100">
                  <a:noFill/>
                </a:ln>
                <a:solidFill>
                  <a:srgbClr val="1A759F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0793CB2-68C6-421E-941B-DF2B80C6CB41}"/>
              </a:ext>
            </a:extLst>
          </p:cNvPr>
          <p:cNvGrpSpPr/>
          <p:nvPr/>
        </p:nvGrpSpPr>
        <p:grpSpPr>
          <a:xfrm>
            <a:off x="5915935" y="416333"/>
            <a:ext cx="2285324" cy="611589"/>
            <a:chOff x="5915935" y="416333"/>
            <a:chExt cx="2285324" cy="611589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ADA1F3E9-0FE3-4F6F-BA7B-7AE41F7A408A}"/>
                </a:ext>
              </a:extLst>
            </p:cNvPr>
            <p:cNvSpPr/>
            <p:nvPr/>
          </p:nvSpPr>
          <p:spPr>
            <a:xfrm>
              <a:off x="6145256" y="416333"/>
              <a:ext cx="2056003" cy="611589"/>
            </a:xfrm>
            <a:prstGeom prst="roundRect">
              <a:avLst/>
            </a:prstGeom>
            <a:solidFill>
              <a:srgbClr val="1A7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DC1FD73-E8EF-47DB-B607-ABA9EA88139C}"/>
                </a:ext>
              </a:extLst>
            </p:cNvPr>
            <p:cNvSpPr txBox="1"/>
            <p:nvPr/>
          </p:nvSpPr>
          <p:spPr>
            <a:xfrm>
              <a:off x="6418596" y="416333"/>
              <a:ext cx="886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>
                  <a:solidFill>
                    <a:srgbClr val="D9ED92"/>
                  </a:solidFill>
                  <a:latin typeface="Zen Loop" pitchFamily="2" charset="0"/>
                </a:rPr>
                <a:t>Tópico</a:t>
              </a:r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3F44EB3-F698-4A41-88E0-2C87DBEE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5935" y="438720"/>
              <a:ext cx="540000" cy="540000"/>
            </a:xfrm>
            <a:prstGeom prst="rect">
              <a:avLst/>
            </a:prstGeom>
          </p:spPr>
        </p:pic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6A6C90A8-2B58-44EA-82C6-F24641E86A57}"/>
              </a:ext>
            </a:extLst>
          </p:cNvPr>
          <p:cNvSpPr/>
          <p:nvPr/>
        </p:nvSpPr>
        <p:spPr>
          <a:xfrm>
            <a:off x="5185896" y="4400003"/>
            <a:ext cx="202130" cy="18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71D75FC-472C-41B6-8E79-3C82C4E1AAAC}"/>
              </a:ext>
            </a:extLst>
          </p:cNvPr>
          <p:cNvSpPr/>
          <p:nvPr/>
        </p:nvSpPr>
        <p:spPr>
          <a:xfrm>
            <a:off x="5450735" y="4220003"/>
            <a:ext cx="202130" cy="36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8AA6C0E-1C56-4AF2-848C-83533683CB9C}"/>
              </a:ext>
            </a:extLst>
          </p:cNvPr>
          <p:cNvSpPr/>
          <p:nvPr/>
        </p:nvSpPr>
        <p:spPr>
          <a:xfrm>
            <a:off x="5715574" y="4040003"/>
            <a:ext cx="202130" cy="54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BDB5395-04CB-4CB5-AEFC-336DB1DFB62D}"/>
              </a:ext>
            </a:extLst>
          </p:cNvPr>
          <p:cNvSpPr/>
          <p:nvPr/>
        </p:nvSpPr>
        <p:spPr>
          <a:xfrm>
            <a:off x="5980413" y="3860003"/>
            <a:ext cx="202130" cy="72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29544CA-756E-436E-8B49-F56438B2EEBC}"/>
              </a:ext>
            </a:extLst>
          </p:cNvPr>
          <p:cNvSpPr/>
          <p:nvPr/>
        </p:nvSpPr>
        <p:spPr>
          <a:xfrm>
            <a:off x="6245252" y="3682597"/>
            <a:ext cx="202130" cy="90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99B632-3149-48BF-8F72-754432B7F27B}"/>
              </a:ext>
            </a:extLst>
          </p:cNvPr>
          <p:cNvSpPr/>
          <p:nvPr/>
        </p:nvSpPr>
        <p:spPr>
          <a:xfrm>
            <a:off x="6510091" y="3500003"/>
            <a:ext cx="202130" cy="108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C30B96B-EAD8-43D3-830B-F79E83D82F8D}"/>
              </a:ext>
            </a:extLst>
          </p:cNvPr>
          <p:cNvSpPr/>
          <p:nvPr/>
        </p:nvSpPr>
        <p:spPr>
          <a:xfrm>
            <a:off x="6774930" y="3320003"/>
            <a:ext cx="202130" cy="126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398103C-F22B-49AA-808F-9A73961FE00F}"/>
              </a:ext>
            </a:extLst>
          </p:cNvPr>
          <p:cNvSpPr/>
          <p:nvPr/>
        </p:nvSpPr>
        <p:spPr>
          <a:xfrm>
            <a:off x="7039769" y="3143037"/>
            <a:ext cx="202130" cy="144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38A526F-AB55-40F0-BD3A-B0277DB26537}"/>
              </a:ext>
            </a:extLst>
          </p:cNvPr>
          <p:cNvSpPr/>
          <p:nvPr/>
        </p:nvSpPr>
        <p:spPr>
          <a:xfrm>
            <a:off x="7304608" y="2960003"/>
            <a:ext cx="202130" cy="162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1BB3300-6B58-49E6-9DBB-BACA7C20F95A}"/>
              </a:ext>
            </a:extLst>
          </p:cNvPr>
          <p:cNvSpPr/>
          <p:nvPr/>
        </p:nvSpPr>
        <p:spPr>
          <a:xfrm>
            <a:off x="7569447" y="2780003"/>
            <a:ext cx="202130" cy="1800000"/>
          </a:xfrm>
          <a:prstGeom prst="rect">
            <a:avLst/>
          </a:prstGeom>
          <a:solidFill>
            <a:srgbClr val="D9E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9EE379A-0177-4EE8-BAC4-B12D7E13BA92}"/>
              </a:ext>
            </a:extLst>
          </p:cNvPr>
          <p:cNvSpPr/>
          <p:nvPr/>
        </p:nvSpPr>
        <p:spPr>
          <a:xfrm>
            <a:off x="7834286" y="2429368"/>
            <a:ext cx="202130" cy="216000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F81A137-8CE1-40A8-9900-BE3D6B87CA58}"/>
              </a:ext>
            </a:extLst>
          </p:cNvPr>
          <p:cNvSpPr/>
          <p:nvPr/>
        </p:nvSpPr>
        <p:spPr>
          <a:xfrm>
            <a:off x="8099125" y="2069368"/>
            <a:ext cx="202130" cy="252000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0E1CA1B7-56EC-48E7-8F05-D6490305F03D}"/>
              </a:ext>
            </a:extLst>
          </p:cNvPr>
          <p:cNvSpPr/>
          <p:nvPr/>
        </p:nvSpPr>
        <p:spPr>
          <a:xfrm>
            <a:off x="8363967" y="1700003"/>
            <a:ext cx="202130" cy="2880000"/>
          </a:xfrm>
          <a:prstGeom prst="rect">
            <a:avLst/>
          </a:prstGeom>
          <a:solidFill>
            <a:srgbClr val="184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DA3A5DC-D5C5-4BC2-9200-9145354AEE0D}"/>
              </a:ext>
            </a:extLst>
          </p:cNvPr>
          <p:cNvSpPr txBox="1"/>
          <p:nvPr/>
        </p:nvSpPr>
        <p:spPr>
          <a:xfrm>
            <a:off x="4714369" y="4040003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184E77"/>
                </a:solidFill>
                <a:latin typeface="Zen Loop" pitchFamily="2" charset="0"/>
              </a:rPr>
              <a:t>R$ 0,50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81D91D9-F342-4FDE-AA5C-A22592D93230}"/>
              </a:ext>
            </a:extLst>
          </p:cNvPr>
          <p:cNvSpPr txBox="1"/>
          <p:nvPr/>
        </p:nvSpPr>
        <p:spPr>
          <a:xfrm>
            <a:off x="7935351" y="131198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D9ED92"/>
                </a:solidFill>
                <a:latin typeface="Zen Loop" pitchFamily="2" charset="0"/>
              </a:rPr>
              <a:t>R$ 8,00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4AACEC9-B492-4FC4-9D35-E4F742F047DB}"/>
              </a:ext>
            </a:extLst>
          </p:cNvPr>
          <p:cNvSpPr txBox="1"/>
          <p:nvPr/>
        </p:nvSpPr>
        <p:spPr>
          <a:xfrm>
            <a:off x="5693188" y="4589368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184E77"/>
                </a:solidFill>
                <a:latin typeface="Zen Loop" pitchFamily="2" charset="0"/>
              </a:rPr>
              <a:t>variação de R$ 0,50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0C55E66-D7C2-4630-AE46-9D061A240145}"/>
              </a:ext>
            </a:extLst>
          </p:cNvPr>
          <p:cNvCxnSpPr>
            <a:cxnSpLocks/>
          </p:cNvCxnSpPr>
          <p:nvPr/>
        </p:nvCxnSpPr>
        <p:spPr>
          <a:xfrm>
            <a:off x="5185896" y="4794185"/>
            <a:ext cx="466969" cy="0"/>
          </a:xfrm>
          <a:prstGeom prst="line">
            <a:avLst/>
          </a:prstGeom>
          <a:ln>
            <a:solidFill>
              <a:srgbClr val="184E7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89986E00-8BD4-40FC-8869-358FE51D28FF}"/>
              </a:ext>
            </a:extLst>
          </p:cNvPr>
          <p:cNvCxnSpPr/>
          <p:nvPr/>
        </p:nvCxnSpPr>
        <p:spPr>
          <a:xfrm>
            <a:off x="7241899" y="4792533"/>
            <a:ext cx="529678" cy="0"/>
          </a:xfrm>
          <a:prstGeom prst="line">
            <a:avLst/>
          </a:prstGeom>
          <a:ln>
            <a:solidFill>
              <a:srgbClr val="184E7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96F454C-9359-484D-84CE-C5B3717AFA37}"/>
              </a:ext>
            </a:extLst>
          </p:cNvPr>
          <p:cNvSpPr txBox="1"/>
          <p:nvPr/>
        </p:nvSpPr>
        <p:spPr>
          <a:xfrm>
            <a:off x="7831339" y="4580003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184E77"/>
                </a:solidFill>
                <a:latin typeface="Zen Loop" pitchFamily="2" charset="0"/>
              </a:rPr>
              <a:t>R$ 1,00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A681CC5-B3C5-4AC1-BCF2-F4C8EEB1EF67}"/>
              </a:ext>
            </a:extLst>
          </p:cNvPr>
          <p:cNvSpPr txBox="1"/>
          <p:nvPr/>
        </p:nvSpPr>
        <p:spPr>
          <a:xfrm>
            <a:off x="4851309" y="2236373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84E77"/>
                </a:solidFill>
                <a:latin typeface="Britannic Bold" panose="020B0903060703020204" pitchFamily="34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9D754E-30A2-49C5-86EF-DEB2A54ADB97}"/>
              </a:ext>
            </a:extLst>
          </p:cNvPr>
          <p:cNvSpPr txBox="1"/>
          <p:nvPr/>
        </p:nvSpPr>
        <p:spPr>
          <a:xfrm>
            <a:off x="1033293" y="918621"/>
            <a:ext cx="284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600" dirty="0">
                <a:solidFill>
                  <a:srgbClr val="D9ED92"/>
                </a:solidFill>
                <a:latin typeface="Zen Loop" pitchFamily="2" charset="0"/>
              </a:rPr>
              <a:t>SUBTÍTULO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5B3E12FE-3B7E-4F20-AEE5-6D0D0C6348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293" y="1550975"/>
            <a:ext cx="4848662" cy="331326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DBA55D84-FD4D-4245-A48D-284CB631F33B}"/>
              </a:ext>
            </a:extLst>
          </p:cNvPr>
          <p:cNvSpPr txBox="1"/>
          <p:nvPr/>
        </p:nvSpPr>
        <p:spPr>
          <a:xfrm>
            <a:off x="7087324" y="243660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184E77"/>
                </a:solidFill>
                <a:latin typeface="Zen Loop" pitchFamily="2" charset="0"/>
              </a:rPr>
              <a:t>R$ 5,00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8" grpId="0"/>
      <p:bldP spid="39" grpId="0"/>
      <p:bldP spid="10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A4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A9007CC-70F7-44DD-B32C-6ED93005A1D1}"/>
              </a:ext>
            </a:extLst>
          </p:cNvPr>
          <p:cNvSpPr/>
          <p:nvPr/>
        </p:nvSpPr>
        <p:spPr>
          <a:xfrm>
            <a:off x="1277505" y="-21608"/>
            <a:ext cx="5809819" cy="5120072"/>
          </a:xfrm>
          <a:prstGeom prst="rect">
            <a:avLst/>
          </a:prstGeom>
          <a:blipFill dpi="0" rotWithShape="1">
            <a:blip r:embed="rId3">
              <a:alphaModFix am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967A7C2-8761-4316-94E3-BCE021314E9B}"/>
              </a:ext>
            </a:extLst>
          </p:cNvPr>
          <p:cNvSpPr/>
          <p:nvPr/>
        </p:nvSpPr>
        <p:spPr>
          <a:xfrm>
            <a:off x="6189429" y="1524349"/>
            <a:ext cx="2764657" cy="677245"/>
          </a:xfrm>
          <a:prstGeom prst="rect">
            <a:avLst/>
          </a:prstGeom>
          <a:solidFill>
            <a:srgbClr val="1A7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A1D9433-2D83-43EF-B00D-C000423370A7}"/>
              </a:ext>
            </a:extLst>
          </p:cNvPr>
          <p:cNvSpPr/>
          <p:nvPr/>
        </p:nvSpPr>
        <p:spPr>
          <a:xfrm>
            <a:off x="6189428" y="2425633"/>
            <a:ext cx="2764657" cy="747314"/>
          </a:xfrm>
          <a:prstGeom prst="rect">
            <a:avLst/>
          </a:prstGeom>
          <a:solidFill>
            <a:srgbClr val="1A7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3533F358-881A-415D-BC21-62367C807312}"/>
              </a:ext>
            </a:extLst>
          </p:cNvPr>
          <p:cNvSpPr/>
          <p:nvPr/>
        </p:nvSpPr>
        <p:spPr>
          <a:xfrm>
            <a:off x="6207558" y="3284931"/>
            <a:ext cx="2764657" cy="747314"/>
          </a:xfrm>
          <a:prstGeom prst="rect">
            <a:avLst/>
          </a:prstGeom>
          <a:solidFill>
            <a:srgbClr val="1A7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9E64618-4235-4C89-A0AE-AB3FC175079D}"/>
              </a:ext>
            </a:extLst>
          </p:cNvPr>
          <p:cNvSpPr txBox="1"/>
          <p:nvPr/>
        </p:nvSpPr>
        <p:spPr>
          <a:xfrm>
            <a:off x="5671574" y="590417"/>
            <a:ext cx="29610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ln w="38100">
                  <a:noFill/>
                </a:ln>
                <a:solidFill>
                  <a:srgbClr val="1A759F"/>
                </a:solidFill>
                <a:latin typeface="Britannic Bold" panose="020B0903060703020204" pitchFamily="34" charset="0"/>
              </a:rPr>
              <a:t>SUBTÍTULO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EEF9D8E-BE1B-4374-B889-541E8C64FAB1}"/>
              </a:ext>
            </a:extLst>
          </p:cNvPr>
          <p:cNvSpPr txBox="1"/>
          <p:nvPr/>
        </p:nvSpPr>
        <p:spPr>
          <a:xfrm>
            <a:off x="5671574" y="232461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D9ED92"/>
                </a:solidFill>
                <a:latin typeface="Zen Loop" pitchFamily="2" charset="0"/>
              </a:rPr>
              <a:t>título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9BB98C5-07A1-4906-A329-6A6021FC20AB}"/>
              </a:ext>
            </a:extLst>
          </p:cNvPr>
          <p:cNvGrpSpPr/>
          <p:nvPr/>
        </p:nvGrpSpPr>
        <p:grpSpPr>
          <a:xfrm>
            <a:off x="-384069" y="488868"/>
            <a:ext cx="6573498" cy="4165763"/>
            <a:chOff x="-384069" y="488868"/>
            <a:chExt cx="6573498" cy="4165763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CF04252F-06A5-4697-B2EE-7C1F8F1EE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84069" y="488868"/>
              <a:ext cx="6573498" cy="4165763"/>
            </a:xfrm>
            <a:prstGeom prst="rect">
              <a:avLst/>
            </a:prstGeom>
          </p:spPr>
        </p:pic>
        <p:pic>
          <p:nvPicPr>
            <p:cNvPr id="1026" name="Picture 2" descr="Estatística Fácil | Serviços de Estatística Experimental e Descritiva">
              <a:extLst>
                <a:ext uri="{FF2B5EF4-FFF2-40B4-BE49-F238E27FC236}">
                  <a16:creationId xmlns:a16="http://schemas.microsoft.com/office/drawing/2014/main" id="{9FDE4A24-D42C-4D58-8C59-A2C8AB3B72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6862" y="646548"/>
              <a:ext cx="4986996" cy="3137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CDF3EADC-7B06-450D-B147-B58A87C152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897" y="1570396"/>
            <a:ext cx="540000" cy="540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0FD9DD-6B1F-4AF4-A99E-83F3F8553F90}"/>
              </a:ext>
            </a:extLst>
          </p:cNvPr>
          <p:cNvSpPr txBox="1"/>
          <p:nvPr/>
        </p:nvSpPr>
        <p:spPr>
          <a:xfrm>
            <a:off x="6490264" y="1711483"/>
            <a:ext cx="1265090" cy="434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pt-BR" sz="3200" dirty="0">
                <a:solidFill>
                  <a:srgbClr val="D9ED92"/>
                </a:solidFill>
                <a:latin typeface="Zen Loop" pitchFamily="2" charset="0"/>
              </a:rPr>
              <a:t>Tópico 01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D51783E-7402-410C-AAEC-D324EC377F40}"/>
              </a:ext>
            </a:extLst>
          </p:cNvPr>
          <p:cNvSpPr txBox="1"/>
          <p:nvPr/>
        </p:nvSpPr>
        <p:spPr>
          <a:xfrm>
            <a:off x="6511547" y="2669500"/>
            <a:ext cx="1281120" cy="434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pt-BR" sz="3200" dirty="0">
                <a:solidFill>
                  <a:srgbClr val="D9ED92"/>
                </a:solidFill>
                <a:latin typeface="Zen Loop" pitchFamily="2" charset="0"/>
              </a:rPr>
              <a:t>Tópico 02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3366C44-6CC6-4FB5-A115-D86C314E46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765" y="2477375"/>
            <a:ext cx="540000" cy="54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B78F9EF-D9DD-4F1D-AF0C-A2AD825E61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421" y="3353045"/>
            <a:ext cx="540000" cy="54000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4954B25-ABBD-452E-84B7-9C92AE1774D3}"/>
              </a:ext>
            </a:extLst>
          </p:cNvPr>
          <p:cNvSpPr txBox="1"/>
          <p:nvPr/>
        </p:nvSpPr>
        <p:spPr>
          <a:xfrm>
            <a:off x="6511547" y="3526284"/>
            <a:ext cx="1295547" cy="434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60000"/>
              </a:lnSpc>
              <a:defRPr sz="3200">
                <a:solidFill>
                  <a:srgbClr val="D9ED92"/>
                </a:solidFill>
                <a:latin typeface="Zen Loop" pitchFamily="2" charset="0"/>
              </a:defRPr>
            </a:lvl1pPr>
          </a:lstStyle>
          <a:p>
            <a:r>
              <a:rPr lang="pt-BR" dirty="0"/>
              <a:t>Tópico 03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9891852A-D81A-4EB7-8DEC-A37F48907C4F}"/>
              </a:ext>
            </a:extLst>
          </p:cNvPr>
          <p:cNvGrpSpPr/>
          <p:nvPr/>
        </p:nvGrpSpPr>
        <p:grpSpPr>
          <a:xfrm>
            <a:off x="-2215" y="4766487"/>
            <a:ext cx="8639593" cy="364258"/>
            <a:chOff x="-2215" y="4766487"/>
            <a:chExt cx="8639593" cy="364258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28EEE24-CF7D-4F73-9E6E-DF156FB35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-2215" y="4766487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27EE554A-3319-4C2E-BF61-F58CD761C4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7785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831DB53D-44DD-4580-993D-46B15257DE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4318011" y="4766931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832054A3-4F7F-4D3B-A64E-D378CBD08D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7378" y="4770175"/>
              <a:ext cx="2160000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47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11" grpId="0"/>
      <p:bldP spid="12" grpId="0"/>
      <p:bldP spid="20" grpId="0"/>
      <p:bldP spid="21" grpId="0"/>
      <p:bldP spid="27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643</Words>
  <Application>Microsoft Office PowerPoint</Application>
  <PresentationFormat>Apresentação na tela (16:9)</PresentationFormat>
  <Paragraphs>190</Paragraphs>
  <Slides>29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Bison Bold</vt:lpstr>
      <vt:lpstr>Zen Loop</vt:lpstr>
      <vt:lpstr>Britannic Bold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Disciplina: Valoração Ambiental</dc:title>
  <cp:lastModifiedBy>Marcio Monteiro</cp:lastModifiedBy>
  <cp:revision>137</cp:revision>
  <dcterms:modified xsi:type="dcterms:W3CDTF">2026-07-20T04:51:06Z</dcterms:modified>
</cp:coreProperties>
</file>