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</p:sldIdLst>
  <p:sldSz cx="12192000" cy="6858000"/>
  <p:notesSz cx="6858000" cy="9144000"/>
  <p:embeddedFontLst>
    <p:embeddedFont>
      <p:font typeface="Bison Bold" panose="00000400000000000000" pitchFamily="2" charset="0"/>
      <p:regular r:id="rId34"/>
    </p:embeddedFont>
    <p:embeddedFont>
      <p:font typeface="Futura BT" panose="020B0502020204020303" pitchFamily="34" charset="0"/>
      <p:regular r:id="rId35"/>
    </p:embeddedFont>
    <p:embeddedFont>
      <p:font typeface="Lucida Handwriting" panose="03010101010101010101" pitchFamily="66" charset="0"/>
      <p:regular r:id="rId36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DB8D7"/>
    <a:srgbClr val="8ECAE6"/>
    <a:srgbClr val="262626"/>
    <a:srgbClr val="002060"/>
    <a:srgbClr val="CBE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78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io Monteiro" userId="aef6e9f59deaac01" providerId="LiveId" clId="{6A8DAF11-0170-4933-B00C-B22EC133431A}"/>
    <pc:docChg chg="undo redo custSel modSld">
      <pc:chgData name="Marcio Monteiro" userId="aef6e9f59deaac01" providerId="LiveId" clId="{6A8DAF11-0170-4933-B00C-B22EC133431A}" dt="2026-07-20T22:23:41.913" v="37" actId="207"/>
      <pc:docMkLst>
        <pc:docMk/>
      </pc:docMkLst>
      <pc:sldChg chg="modSp mod">
        <pc:chgData name="Marcio Monteiro" userId="aef6e9f59deaac01" providerId="LiveId" clId="{6A8DAF11-0170-4933-B00C-B22EC133431A}" dt="2026-07-20T22:23:12.800" v="29" actId="1076"/>
        <pc:sldMkLst>
          <pc:docMk/>
          <pc:sldMk cId="3125318711" sldId="256"/>
        </pc:sldMkLst>
        <pc:spChg chg="mod">
          <ac:chgData name="Marcio Monteiro" userId="aef6e9f59deaac01" providerId="LiveId" clId="{6A8DAF11-0170-4933-B00C-B22EC133431A}" dt="2026-07-20T22:23:02.364" v="9" actId="1076"/>
          <ac:spMkLst>
            <pc:docMk/>
            <pc:sldMk cId="3125318711" sldId="256"/>
            <ac:spMk id="7" creationId="{8FF5CABD-E470-AAD0-FC51-0B5FE4E2675D}"/>
          </ac:spMkLst>
        </pc:spChg>
        <pc:spChg chg="mod">
          <ac:chgData name="Marcio Monteiro" userId="aef6e9f59deaac01" providerId="LiveId" clId="{6A8DAF11-0170-4933-B00C-B22EC133431A}" dt="2026-07-20T22:23:12.800" v="29" actId="1076"/>
          <ac:spMkLst>
            <pc:docMk/>
            <pc:sldMk cId="3125318711" sldId="256"/>
            <ac:spMk id="8" creationId="{C13459C4-3AFA-C1EA-22BF-E6506367E272}"/>
          </ac:spMkLst>
        </pc:spChg>
      </pc:sldChg>
      <pc:sldChg chg="addSp delSp modSp mod">
        <pc:chgData name="Marcio Monteiro" userId="aef6e9f59deaac01" providerId="LiveId" clId="{6A8DAF11-0170-4933-B00C-B22EC133431A}" dt="2026-07-20T22:23:41.913" v="37" actId="207"/>
        <pc:sldMkLst>
          <pc:docMk/>
          <pc:sldMk cId="2103081922" sldId="271"/>
        </pc:sldMkLst>
        <pc:spChg chg="add del mod">
          <ac:chgData name="Marcio Monteiro" userId="aef6e9f59deaac01" providerId="LiveId" clId="{6A8DAF11-0170-4933-B00C-B22EC133431A}" dt="2026-07-20T22:23:38.494" v="36" actId="207"/>
          <ac:spMkLst>
            <pc:docMk/>
            <pc:sldMk cId="2103081922" sldId="271"/>
            <ac:spMk id="3" creationId="{B01A37E3-95DF-F0C2-96C9-709FC0389569}"/>
          </ac:spMkLst>
        </pc:spChg>
        <pc:spChg chg="add del">
          <ac:chgData name="Marcio Monteiro" userId="aef6e9f59deaac01" providerId="LiveId" clId="{6A8DAF11-0170-4933-B00C-B22EC133431A}" dt="2026-07-20T22:23:34.064" v="34" actId="478"/>
          <ac:spMkLst>
            <pc:docMk/>
            <pc:sldMk cId="2103081922" sldId="271"/>
            <ac:spMk id="7" creationId="{1B3E05F9-B944-29C2-4556-3BF4FD41A247}"/>
          </ac:spMkLst>
        </pc:spChg>
        <pc:spChg chg="add del">
          <ac:chgData name="Marcio Monteiro" userId="aef6e9f59deaac01" providerId="LiveId" clId="{6A8DAF11-0170-4933-B00C-B22EC133431A}" dt="2026-07-20T22:23:34.064" v="34" actId="478"/>
          <ac:spMkLst>
            <pc:docMk/>
            <pc:sldMk cId="2103081922" sldId="271"/>
            <ac:spMk id="8" creationId="{174044F8-B4E8-CB20-BA41-1414C2E535DB}"/>
          </ac:spMkLst>
        </pc:spChg>
        <pc:spChg chg="add del mod">
          <ac:chgData name="Marcio Monteiro" userId="aef6e9f59deaac01" providerId="LiveId" clId="{6A8DAF11-0170-4933-B00C-B22EC133431A}" dt="2026-07-20T22:23:41.913" v="37" actId="207"/>
          <ac:spMkLst>
            <pc:docMk/>
            <pc:sldMk cId="2103081922" sldId="271"/>
            <ac:spMk id="13" creationId="{C2C9A8E6-BA85-860E-5A26-789B737E22C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7E793-C699-4FBB-9F40-2E6CF1E2AD7D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65276-922C-49CA-B049-2FA35FC537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3866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65276-922C-49CA-B049-2FA35FC53743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3817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59789-3705-0A48-877E-568E4AFD7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1AFB333-CF05-2C4B-7688-07DF59418A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363DA85-AA44-1F16-0767-192F1D2ABB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354B3FF-6F9A-6A9D-515B-FD47D9DA2A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65276-922C-49CA-B049-2FA35FC53743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9115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234707-640F-C2D2-A1FD-9487977A3D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3AEEE7D-3324-CD2D-5622-4B4999F0D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96B6AE5-04D6-6F4D-8BD4-A2A77B15D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EA8F-39F6-4B1B-8FC4-25374473EA53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28585C-E2BA-5B0E-78ED-91FB7B409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1EE109-34F7-D713-30A3-A72F179AF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1D9C-5EFD-4D1C-957E-0D9AFA6CE3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408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97B851-4348-6841-F88D-4DB143578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2CE380C-6EE8-1EA2-58E0-43712BCF4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EE4F87-A331-1B5D-80FB-46C96492E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EA8F-39F6-4B1B-8FC4-25374473EA53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85B299-6A2C-5897-D97F-3D81E2823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189DDC-F64F-988C-1F33-D672990F7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1D9C-5EFD-4D1C-957E-0D9AFA6CE3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6322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82E61EC-7C63-A340-D2E8-8761109216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38D7EAC-2D07-B8DA-F859-434E4D298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E066E5-F3AC-F6FE-8459-50D55248B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EA8F-39F6-4B1B-8FC4-25374473EA53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DF740A-877D-EA28-30D3-062CA70FA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32F11F-D4F8-1623-B5A5-D7539FACB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1D9C-5EFD-4D1C-957E-0D9AFA6CE3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1011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C34A46-A6ED-3BAE-2FF2-62D999A0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603BF8-5B98-CCF9-2AA6-F8FDDF609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E5C4571-D2BB-918D-9579-30732465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EA8F-39F6-4B1B-8FC4-25374473EA53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1B6899-72CA-2620-15B7-EAF58D3F7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D3BAB7-D75A-FB4C-4BFC-17DD74CA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1D9C-5EFD-4D1C-957E-0D9AFA6CE3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995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834246-E944-042B-42CE-C545DC4D7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F0E8A82-D71C-4F63-7D33-6BAF33C98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1A6255-4FE9-2515-DAF1-EE91DFE3D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EA8F-39F6-4B1B-8FC4-25374473EA53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8A2EBC-EC08-4AC4-C7DA-9478621D1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977229-995F-129F-48B6-DCE35818C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1D9C-5EFD-4D1C-957E-0D9AFA6CE3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31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9E3634-09FD-F309-B0AF-552C0C656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FA8D2A-3152-DFC5-6D69-5D33AC7CB9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AD75D96-65CC-FA92-DD48-AC977E9C0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A0FFA1C-EB35-B878-5405-11D503AAD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EA8F-39F6-4B1B-8FC4-25374473EA53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C11421-B3A1-876F-6B27-EC30AEB48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C0AE49-EC40-4B18-4981-29A37E118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1D9C-5EFD-4D1C-957E-0D9AFA6CE3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1500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374464-9800-0766-CD63-E806E4A89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910EFA-5AF9-B930-4303-1F33C3E2D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BF78F90-C88D-56E0-916B-4771AD2B1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DD6EB39-E554-339F-5DF9-9CC987951B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2873FF1-D558-4855-8EE0-88E65D958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5D9F08E-D417-28EE-0D3B-FB88C4DE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EA8F-39F6-4B1B-8FC4-25374473EA53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DDE4345-3CB7-9622-0515-4919ED055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80E1AC8-9492-228C-C69C-1E8390FEC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1D9C-5EFD-4D1C-957E-0D9AFA6CE3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569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69B1CF-A3E3-E694-D6C5-A3FB180CB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2AD4930-8379-4DDE-2EEF-C4C0D953E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EA8F-39F6-4B1B-8FC4-25374473EA53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FD66595-E7B7-71CD-E019-33F5E6607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32716D4-3D11-5387-352D-561D3165D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1D9C-5EFD-4D1C-957E-0D9AFA6CE3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6346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725C1AE-619E-3024-0937-BAD6C0393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EA8F-39F6-4B1B-8FC4-25374473EA53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023901B-DF37-20D7-B15A-1FF8370CB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B7BF035-F5DD-369E-D66C-CF4762721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1D9C-5EFD-4D1C-957E-0D9AFA6CE3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572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746507-7BBB-0B21-E4F2-4587E4866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5D0D97-1D82-02EB-FB3E-5FFC2604C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53983FA-7198-C345-2FCA-263201129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831182A-3161-59E0-A402-77C5DB6B3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EA8F-39F6-4B1B-8FC4-25374473EA53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36BD530-FABC-6F7B-02A0-4FDDAA8EA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221E49C-6646-40C1-7607-CE2F6FDAC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1D9C-5EFD-4D1C-957E-0D9AFA6CE3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2395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3B319B-CEC6-85B8-9021-0511FF57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9C0D776-F028-6E4F-8210-992AABE0CE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8620591-3E20-E9AB-2D81-F36ED8427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44ADE6C-0C6D-E92D-2282-B0C8970F5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EA8F-39F6-4B1B-8FC4-25374473EA53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1E32F06-0DBF-47C4-EC40-8D24D93EC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0841673-8241-2165-712A-82B880A42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1D9C-5EFD-4D1C-957E-0D9AFA6CE3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0138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671DD30-0FDA-6B00-587F-4BEACD015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E3FF5D-B308-BFE5-4A40-8EFFD547A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1AB114-78CF-B4ED-2FDC-20F2063DB1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EDEA8F-39F6-4B1B-8FC4-25374473EA53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782B52-D2D1-A6D8-1D5A-16D91B499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807F95-C542-177A-67B5-3A16FF0A5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CC1D9C-5EFD-4D1C-957E-0D9AFA6CE3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412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dicina de precisão">
            <a:extLst>
              <a:ext uri="{FF2B5EF4-FFF2-40B4-BE49-F238E27FC236}">
                <a16:creationId xmlns:a16="http://schemas.microsoft.com/office/drawing/2014/main" id="{65AB6CA9-3659-F65F-3FB8-7FF5A3A44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6C6CC13-04F4-F55D-D359-C833469A5C66}"/>
              </a:ext>
            </a:extLst>
          </p:cNvPr>
          <p:cNvSpPr/>
          <p:nvPr/>
        </p:nvSpPr>
        <p:spPr>
          <a:xfrm>
            <a:off x="0" y="0"/>
            <a:ext cx="12192000" cy="6867836"/>
          </a:xfrm>
          <a:prstGeom prst="rect">
            <a:avLst/>
          </a:prstGeom>
          <a:gradFill flip="none" rotWithShape="1">
            <a:gsLst>
              <a:gs pos="0">
                <a:srgbClr val="3DB8D7">
                  <a:alpha val="0"/>
                </a:srgbClr>
              </a:gs>
              <a:gs pos="65000">
                <a:srgbClr val="3DB8D7">
                  <a:alpha val="86000"/>
                </a:srgbClr>
              </a:gs>
              <a:gs pos="100000">
                <a:srgbClr val="CBECF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0D082822-CC37-2D37-0A06-51715728CAA0}"/>
              </a:ext>
            </a:extLst>
          </p:cNvPr>
          <p:cNvSpPr/>
          <p:nvPr/>
        </p:nvSpPr>
        <p:spPr>
          <a:xfrm flipH="1">
            <a:off x="6096000" y="4972725"/>
            <a:ext cx="7486650" cy="396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3DB8D7">
                  <a:alpha val="0"/>
                </a:srgbClr>
              </a:gs>
              <a:gs pos="79000">
                <a:srgbClr val="3DB8D7"/>
              </a:gs>
              <a:gs pos="100000">
                <a:srgbClr val="3DB8D7"/>
              </a:gs>
            </a:gsLst>
            <a:lin ang="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A95ED87D-5E7B-5115-A7CC-A743D75BC0F8}"/>
              </a:ext>
            </a:extLst>
          </p:cNvPr>
          <p:cNvSpPr/>
          <p:nvPr/>
        </p:nvSpPr>
        <p:spPr>
          <a:xfrm flipH="1">
            <a:off x="5530396" y="5506307"/>
            <a:ext cx="7486650" cy="396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3DB8D7">
                  <a:alpha val="0"/>
                </a:srgbClr>
              </a:gs>
              <a:gs pos="79000">
                <a:srgbClr val="3DB8D7"/>
              </a:gs>
              <a:gs pos="100000">
                <a:srgbClr val="3DB8D7"/>
              </a:gs>
            </a:gsLst>
            <a:lin ang="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A90A463-C137-AF7D-BE8E-CA18CD0F3A95}"/>
              </a:ext>
            </a:extLst>
          </p:cNvPr>
          <p:cNvSpPr/>
          <p:nvPr/>
        </p:nvSpPr>
        <p:spPr>
          <a:xfrm flipH="1">
            <a:off x="4978854" y="6039888"/>
            <a:ext cx="7486650" cy="396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3DB8D7">
                  <a:alpha val="0"/>
                </a:srgbClr>
              </a:gs>
              <a:gs pos="79000">
                <a:srgbClr val="3DB8D7"/>
              </a:gs>
              <a:gs pos="100000">
                <a:srgbClr val="3DB8D7"/>
              </a:gs>
            </a:gsLst>
            <a:lin ang="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FF5CABD-E470-AAD0-FC51-0B5FE4E2675D}"/>
              </a:ext>
            </a:extLst>
          </p:cNvPr>
          <p:cNvSpPr txBox="1"/>
          <p:nvPr/>
        </p:nvSpPr>
        <p:spPr>
          <a:xfrm>
            <a:off x="6613229" y="319651"/>
            <a:ext cx="55787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atin typeface="Futura BT" panose="020B0502020204020303" pitchFamily="34" charset="0"/>
              </a:rPr>
              <a:t>TEMPLATE+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13459C4-3AFA-C1EA-22BF-E6506367E272}"/>
              </a:ext>
            </a:extLst>
          </p:cNvPr>
          <p:cNvSpPr txBox="1"/>
          <p:nvPr/>
        </p:nvSpPr>
        <p:spPr>
          <a:xfrm>
            <a:off x="6153841" y="1447400"/>
            <a:ext cx="5867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02060"/>
                </a:solidFill>
                <a:latin typeface="Lucida Handwriting" panose="03010101010101010101" pitchFamily="66" charset="0"/>
              </a:rPr>
              <a:t>saúde de precisão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3E2E2BB-8DA0-99F6-E7BE-E63CF6660E96}"/>
              </a:ext>
            </a:extLst>
          </p:cNvPr>
          <p:cNvSpPr/>
          <p:nvPr/>
        </p:nvSpPr>
        <p:spPr>
          <a:xfrm>
            <a:off x="9593325" y="2216841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3B9390C-7325-B165-5D07-AE95CE03FBE9}"/>
              </a:ext>
            </a:extLst>
          </p:cNvPr>
          <p:cNvSpPr txBox="1"/>
          <p:nvPr/>
        </p:nvSpPr>
        <p:spPr>
          <a:xfrm>
            <a:off x="9201150" y="4434225"/>
            <a:ext cx="2820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rgbClr val="022B3A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pt-BR" dirty="0">
                <a:solidFill>
                  <a:srgbClr val="002060"/>
                </a:solidFill>
                <a:latin typeface="Futura BT" panose="020B0502020204020303" pitchFamily="34" charset="0"/>
              </a:rPr>
              <a:t>Nome do Apresentador</a:t>
            </a:r>
          </a:p>
        </p:txBody>
      </p:sp>
    </p:spTree>
    <p:extLst>
      <p:ext uri="{BB962C8B-B14F-4D97-AF65-F5344CB8AC3E}">
        <p14:creationId xmlns:p14="http://schemas.microsoft.com/office/powerpoint/2010/main" val="3125318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A85BEC1-0158-D72E-21A7-5570B33A996F}"/>
              </a:ext>
            </a:extLst>
          </p:cNvPr>
          <p:cNvSpPr/>
          <p:nvPr/>
        </p:nvSpPr>
        <p:spPr>
          <a:xfrm>
            <a:off x="7985356" y="1629615"/>
            <a:ext cx="431515" cy="2702103"/>
          </a:xfrm>
          <a:prstGeom prst="rect">
            <a:avLst/>
          </a:prstGeom>
          <a:solidFill>
            <a:srgbClr val="3DB8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6AB3A9D-0C81-D19D-47A6-2277CBBEC50F}"/>
              </a:ext>
            </a:extLst>
          </p:cNvPr>
          <p:cNvSpPr/>
          <p:nvPr/>
        </p:nvSpPr>
        <p:spPr>
          <a:xfrm>
            <a:off x="8892163" y="2242222"/>
            <a:ext cx="431515" cy="20894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4CEC783-5678-F545-A2BB-BF070DEA49C6}"/>
              </a:ext>
            </a:extLst>
          </p:cNvPr>
          <p:cNvSpPr/>
          <p:nvPr/>
        </p:nvSpPr>
        <p:spPr>
          <a:xfrm>
            <a:off x="9798970" y="2020033"/>
            <a:ext cx="431515" cy="231168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4C68C99-7856-CEA5-EADB-7F3E3163AAAC}"/>
              </a:ext>
            </a:extLst>
          </p:cNvPr>
          <p:cNvSpPr/>
          <p:nvPr/>
        </p:nvSpPr>
        <p:spPr>
          <a:xfrm>
            <a:off x="10705777" y="2574836"/>
            <a:ext cx="431515" cy="1756881"/>
          </a:xfrm>
          <a:prstGeom prst="rect">
            <a:avLst/>
          </a:prstGeom>
          <a:solidFill>
            <a:srgbClr val="CBEC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3F85404-D99C-A7C7-892E-8E84BDF8A67E}"/>
              </a:ext>
            </a:extLst>
          </p:cNvPr>
          <p:cNvGrpSpPr/>
          <p:nvPr/>
        </p:nvGrpSpPr>
        <p:grpSpPr>
          <a:xfrm rot="3570091">
            <a:off x="6836875" y="2570691"/>
            <a:ext cx="5288393" cy="4631032"/>
            <a:chOff x="3139538" y="1508082"/>
            <a:chExt cx="5288393" cy="4631032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00328763-347C-D21E-352B-BCEE692C5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34F71E86-40FF-72C2-4342-8063C76F9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B99FBB5E-5D81-8A46-CC18-6A5057C2EC3E}"/>
              </a:ext>
            </a:extLst>
          </p:cNvPr>
          <p:cNvSpPr txBox="1"/>
          <p:nvPr/>
        </p:nvSpPr>
        <p:spPr>
          <a:xfrm>
            <a:off x="303906" y="333738"/>
            <a:ext cx="3552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262626"/>
                </a:solidFill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43502E-8868-4AB1-EB2D-BD18C20B95B7}"/>
              </a:ext>
            </a:extLst>
          </p:cNvPr>
          <p:cNvSpPr txBox="1"/>
          <p:nvPr/>
        </p:nvSpPr>
        <p:spPr>
          <a:xfrm>
            <a:off x="563753" y="1384290"/>
            <a:ext cx="3033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02060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A08C1728-7E28-8B48-C076-D74C327D88BE}"/>
              </a:ext>
            </a:extLst>
          </p:cNvPr>
          <p:cNvSpPr/>
          <p:nvPr/>
        </p:nvSpPr>
        <p:spPr>
          <a:xfrm>
            <a:off x="982354" y="2153731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3D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50AB7EE-76B1-F731-ACC4-9C877495F7D1}"/>
              </a:ext>
            </a:extLst>
          </p:cNvPr>
          <p:cNvSpPr txBox="1"/>
          <p:nvPr/>
        </p:nvSpPr>
        <p:spPr>
          <a:xfrm>
            <a:off x="7897183" y="1139147"/>
            <a:ext cx="607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262626"/>
                </a:solidFill>
                <a:latin typeface="Futura BT" panose="020B0502020204020303" pitchFamily="34" charset="0"/>
              </a:rPr>
              <a:t>75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301F65C-1A85-C185-53F0-5493AA00B8B8}"/>
              </a:ext>
            </a:extLst>
          </p:cNvPr>
          <p:cNvSpPr txBox="1"/>
          <p:nvPr/>
        </p:nvSpPr>
        <p:spPr>
          <a:xfrm>
            <a:off x="8803990" y="1782925"/>
            <a:ext cx="607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262626"/>
                </a:solidFill>
                <a:latin typeface="Futura BT" panose="020B0502020204020303" pitchFamily="34" charset="0"/>
              </a:rPr>
              <a:t>58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7A22F58-EA91-3179-1ABC-EC8C02536961}"/>
              </a:ext>
            </a:extLst>
          </p:cNvPr>
          <p:cNvSpPr txBox="1"/>
          <p:nvPr/>
        </p:nvSpPr>
        <p:spPr>
          <a:xfrm>
            <a:off x="9710797" y="1528697"/>
            <a:ext cx="607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262626"/>
                </a:solidFill>
                <a:latin typeface="Futura BT" panose="020B0502020204020303" pitchFamily="34" charset="0"/>
              </a:rPr>
              <a:t>64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A31174B-3BCD-14B6-CFA4-95E07FE8E88C}"/>
              </a:ext>
            </a:extLst>
          </p:cNvPr>
          <p:cNvSpPr txBox="1"/>
          <p:nvPr/>
        </p:nvSpPr>
        <p:spPr>
          <a:xfrm>
            <a:off x="10617606" y="2121829"/>
            <a:ext cx="607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262626"/>
                </a:solidFill>
                <a:latin typeface="Futura BT" panose="020B0502020204020303" pitchFamily="34" charset="0"/>
              </a:rPr>
              <a:t>49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BCF1225-D5F0-CDE1-79AB-D1D83CF63A5D}"/>
              </a:ext>
            </a:extLst>
          </p:cNvPr>
          <p:cNvSpPr txBox="1"/>
          <p:nvPr/>
        </p:nvSpPr>
        <p:spPr>
          <a:xfrm>
            <a:off x="7657533" y="766599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262626"/>
                </a:solidFill>
                <a:latin typeface="Futura BT" panose="020B0502020204020303" pitchFamily="34" charset="0"/>
              </a:rPr>
              <a:t>Dado 01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7B629C9-71C9-49F6-5DFB-5F8DA093B5E7}"/>
              </a:ext>
            </a:extLst>
          </p:cNvPr>
          <p:cNvSpPr txBox="1"/>
          <p:nvPr/>
        </p:nvSpPr>
        <p:spPr>
          <a:xfrm>
            <a:off x="8631631" y="1461648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262626"/>
                </a:solidFill>
                <a:latin typeface="Futura BT" panose="020B0502020204020303" pitchFamily="34" charset="0"/>
              </a:rPr>
              <a:t>Dado 02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F237C87-77D6-20BD-61B6-53433E1D22FE}"/>
              </a:ext>
            </a:extLst>
          </p:cNvPr>
          <p:cNvSpPr txBox="1"/>
          <p:nvPr/>
        </p:nvSpPr>
        <p:spPr>
          <a:xfrm>
            <a:off x="9491759" y="1136351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262626"/>
                </a:solidFill>
                <a:latin typeface="Futura BT" panose="020B0502020204020303" pitchFamily="34" charset="0"/>
              </a:rPr>
              <a:t>Dado 03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FB5E7D9-4FA8-92EB-C372-AB4D23C9D4A2}"/>
              </a:ext>
            </a:extLst>
          </p:cNvPr>
          <p:cNvSpPr txBox="1"/>
          <p:nvPr/>
        </p:nvSpPr>
        <p:spPr>
          <a:xfrm>
            <a:off x="10378091" y="1817250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262626"/>
                </a:solidFill>
                <a:latin typeface="Futura BT" panose="020B0502020204020303" pitchFamily="34" charset="0"/>
              </a:rPr>
              <a:t>Dado 04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AC5354F-4E97-63C7-5424-6EA7EB22162C}"/>
              </a:ext>
            </a:extLst>
          </p:cNvPr>
          <p:cNvSpPr txBox="1"/>
          <p:nvPr/>
        </p:nvSpPr>
        <p:spPr>
          <a:xfrm>
            <a:off x="361963" y="2906486"/>
            <a:ext cx="49474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Este é um espaço para um pequeno texto. Modifique e </a:t>
            </a:r>
            <a:r>
              <a:rPr lang="pt-BR" sz="4000" b="1" dirty="0">
                <a:solidFill>
                  <a:srgbClr val="3DB8D7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destaque as palavras importantes</a:t>
            </a:r>
            <a:r>
              <a:rPr lang="pt-BR" sz="40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21" name="Picture 2" descr="Imagem de DNA PNG HD - PNG All">
            <a:extLst>
              <a:ext uri="{FF2B5EF4-FFF2-40B4-BE49-F238E27FC236}">
                <a16:creationId xmlns:a16="http://schemas.microsoft.com/office/drawing/2014/main" id="{99B5EFD0-D48C-BB8E-03C9-008C58B88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29841">
            <a:off x="2944773" y="1168645"/>
            <a:ext cx="6418823" cy="481411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F06C9924-FEA0-6961-472F-7950CEDB84F4}"/>
              </a:ext>
            </a:extLst>
          </p:cNvPr>
          <p:cNvGrpSpPr/>
          <p:nvPr/>
        </p:nvGrpSpPr>
        <p:grpSpPr>
          <a:xfrm rot="3727613">
            <a:off x="614418" y="6025822"/>
            <a:ext cx="861876" cy="754743"/>
            <a:chOff x="3139538" y="1508082"/>
            <a:chExt cx="5288393" cy="4631032"/>
          </a:xfrm>
        </p:grpSpPr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535888F9-243F-5B07-D983-CB2B02332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BA70A590-6D12-5752-EAD6-49D3041C3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878A3C6D-513B-9507-01E6-01D7A8173021}"/>
              </a:ext>
            </a:extLst>
          </p:cNvPr>
          <p:cNvGrpSpPr/>
          <p:nvPr/>
        </p:nvGrpSpPr>
        <p:grpSpPr>
          <a:xfrm rot="11815959">
            <a:off x="4427517" y="404044"/>
            <a:ext cx="861876" cy="754743"/>
            <a:chOff x="3139538" y="1508082"/>
            <a:chExt cx="5288393" cy="4631032"/>
          </a:xfrm>
        </p:grpSpPr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02B231E8-9A96-E42E-A4B1-1FA5FADCA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695262F1-6F05-7C65-7841-2FF510995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D733967A-BB4A-21DA-4C7A-1FC70EBA0EB6}"/>
              </a:ext>
            </a:extLst>
          </p:cNvPr>
          <p:cNvGrpSpPr/>
          <p:nvPr/>
        </p:nvGrpSpPr>
        <p:grpSpPr>
          <a:xfrm rot="714855">
            <a:off x="11261500" y="-43634"/>
            <a:ext cx="861876" cy="754743"/>
            <a:chOff x="3139538" y="1508082"/>
            <a:chExt cx="5288393" cy="4631032"/>
          </a:xfrm>
        </p:grpSpPr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60C6CE8C-E564-38DF-555B-E009DC0F1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EC6B4829-C9B7-2992-5CA9-C73A3F86F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236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5" grpId="0"/>
      <p:bldP spid="6" grpId="0"/>
      <p:bldP spid="7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m de DNA PNG HD - PNG All">
            <a:extLst>
              <a:ext uri="{FF2B5EF4-FFF2-40B4-BE49-F238E27FC236}">
                <a16:creationId xmlns:a16="http://schemas.microsoft.com/office/drawing/2014/main" id="{6243D535-5A88-1E06-35C2-41E5822CF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8085">
            <a:off x="-3280458" y="-2606054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6BA2930D-215D-F89D-5B9B-5A9F28F54085}"/>
              </a:ext>
            </a:extLst>
          </p:cNvPr>
          <p:cNvGrpSpPr/>
          <p:nvPr/>
        </p:nvGrpSpPr>
        <p:grpSpPr>
          <a:xfrm>
            <a:off x="-501464" y="1314677"/>
            <a:ext cx="9767680" cy="5638800"/>
            <a:chOff x="573157" y="116121"/>
            <a:chExt cx="11430000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8F9C3367-04AA-A367-21DC-01AC429D8DD3}"/>
                </a:ext>
              </a:extLst>
            </p:cNvPr>
            <p:cNvSpPr/>
            <p:nvPr/>
          </p:nvSpPr>
          <p:spPr>
            <a:xfrm>
              <a:off x="2040836" y="680105"/>
              <a:ext cx="8494643" cy="5459895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9768AFCE-C9BF-54DA-30E1-7C24AD47E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57" y="116121"/>
              <a:ext cx="11430000" cy="6858000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BFCD294E-F609-3C22-4937-3013A1EA3FA6}"/>
              </a:ext>
            </a:extLst>
          </p:cNvPr>
          <p:cNvSpPr txBox="1"/>
          <p:nvPr/>
        </p:nvSpPr>
        <p:spPr>
          <a:xfrm>
            <a:off x="8394165" y="345713"/>
            <a:ext cx="3552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45B9706-5BD4-2039-2858-C500CB71CAC5}"/>
              </a:ext>
            </a:extLst>
          </p:cNvPr>
          <p:cNvSpPr txBox="1"/>
          <p:nvPr/>
        </p:nvSpPr>
        <p:spPr>
          <a:xfrm>
            <a:off x="8654012" y="1396265"/>
            <a:ext cx="3033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02060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F06AA3D-E1B7-77AD-12C5-A90EC15392FC}"/>
              </a:ext>
            </a:extLst>
          </p:cNvPr>
          <p:cNvSpPr/>
          <p:nvPr/>
        </p:nvSpPr>
        <p:spPr>
          <a:xfrm>
            <a:off x="9072613" y="2165706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3D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D91DB5B1-5C88-A099-F294-3081CA0098C2}"/>
              </a:ext>
            </a:extLst>
          </p:cNvPr>
          <p:cNvSpPr/>
          <p:nvPr/>
        </p:nvSpPr>
        <p:spPr>
          <a:xfrm>
            <a:off x="8433375" y="2805418"/>
            <a:ext cx="1080000" cy="1080000"/>
          </a:xfrm>
          <a:prstGeom prst="ellipse">
            <a:avLst/>
          </a:prstGeom>
          <a:solidFill>
            <a:srgbClr val="3DB8D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8B5F73E4-FB51-3902-F4A7-DB0152EEA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16400" y="2973388"/>
            <a:ext cx="71394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C1187AE8-BDF8-607C-CDE4-D62020C110E6}"/>
              </a:ext>
            </a:extLst>
          </p:cNvPr>
          <p:cNvSpPr/>
          <p:nvPr/>
        </p:nvSpPr>
        <p:spPr>
          <a:xfrm>
            <a:off x="8433825" y="4684143"/>
            <a:ext cx="1080000" cy="1080000"/>
          </a:xfrm>
          <a:prstGeom prst="ellipse">
            <a:avLst/>
          </a:prstGeom>
          <a:solidFill>
            <a:srgbClr val="3DB8D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EE7F3C1A-26FF-EB56-DBB8-DC6715515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14274" y="4837599"/>
            <a:ext cx="71910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8CED9FB9-7143-F7CA-84D1-D75157DB7B10}"/>
              </a:ext>
            </a:extLst>
          </p:cNvPr>
          <p:cNvSpPr txBox="1"/>
          <p:nvPr/>
        </p:nvSpPr>
        <p:spPr>
          <a:xfrm>
            <a:off x="9678588" y="3118115"/>
            <a:ext cx="2128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E97A04D-0C87-2CA9-7780-EE1B51132CA7}"/>
              </a:ext>
            </a:extLst>
          </p:cNvPr>
          <p:cNvSpPr txBox="1"/>
          <p:nvPr/>
        </p:nvSpPr>
        <p:spPr>
          <a:xfrm>
            <a:off x="9554473" y="2589306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002060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BECC18D-BA73-8102-0FAB-8495519BFEFA}"/>
              </a:ext>
            </a:extLst>
          </p:cNvPr>
          <p:cNvSpPr txBox="1"/>
          <p:nvPr/>
        </p:nvSpPr>
        <p:spPr>
          <a:xfrm>
            <a:off x="9648393" y="5091300"/>
            <a:ext cx="2128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E3B8045-50DC-FAB7-45AE-45A6DFEBD255}"/>
              </a:ext>
            </a:extLst>
          </p:cNvPr>
          <p:cNvSpPr txBox="1"/>
          <p:nvPr/>
        </p:nvSpPr>
        <p:spPr>
          <a:xfrm>
            <a:off x="9507298" y="4532614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002060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1B583B4F-8AF9-1F74-C018-E4AE2628EEE9}"/>
              </a:ext>
            </a:extLst>
          </p:cNvPr>
          <p:cNvGrpSpPr/>
          <p:nvPr/>
        </p:nvGrpSpPr>
        <p:grpSpPr>
          <a:xfrm rot="1577795">
            <a:off x="10959705" y="5721326"/>
            <a:ext cx="1199674" cy="1050552"/>
            <a:chOff x="3139538" y="1508082"/>
            <a:chExt cx="5288393" cy="4631032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67FBDAB8-200E-D38C-C156-A7A154CD8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3C5A2C86-B1F5-5A53-2271-45804CBF5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3E9FBF5F-31E5-F1F9-AA59-27A716C69E17}"/>
              </a:ext>
            </a:extLst>
          </p:cNvPr>
          <p:cNvGrpSpPr/>
          <p:nvPr/>
        </p:nvGrpSpPr>
        <p:grpSpPr>
          <a:xfrm rot="11012994">
            <a:off x="5769515" y="309580"/>
            <a:ext cx="1199674" cy="1050552"/>
            <a:chOff x="3139538" y="1508082"/>
            <a:chExt cx="5288393" cy="4631032"/>
          </a:xfrm>
        </p:grpSpPr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7B675BF2-0485-A7ED-815F-DBC242239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DBB258DA-A409-FB98-4738-2E7EE684E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56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10" grpId="0" animBg="1"/>
      <p:bldP spid="12" grpId="0" animBg="1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Imagem de DNA PNG HD - PNG All">
            <a:extLst>
              <a:ext uri="{FF2B5EF4-FFF2-40B4-BE49-F238E27FC236}">
                <a16:creationId xmlns:a16="http://schemas.microsoft.com/office/drawing/2014/main" id="{E021AA62-E73E-223A-836E-53D05EAB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64069">
            <a:off x="6455516" y="-3333915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40463444-E170-E3AD-1603-ABF8FA7482B1}"/>
              </a:ext>
            </a:extLst>
          </p:cNvPr>
          <p:cNvSpPr/>
          <p:nvPr/>
        </p:nvSpPr>
        <p:spPr>
          <a:xfrm>
            <a:off x="0" y="2667000"/>
            <a:ext cx="12192000" cy="4191000"/>
          </a:xfrm>
          <a:custGeom>
            <a:avLst/>
            <a:gdLst>
              <a:gd name="connsiteX0" fmla="*/ 6184900 w 12192000"/>
              <a:gd name="connsiteY0" fmla="*/ 0 h 4191000"/>
              <a:gd name="connsiteX1" fmla="*/ 12147797 w 12192000"/>
              <a:gd name="connsiteY1" fmla="*/ 1491960 h 4191000"/>
              <a:gd name="connsiteX2" fmla="*/ 12192000 w 12192000"/>
              <a:gd name="connsiteY2" fmla="*/ 1526127 h 4191000"/>
              <a:gd name="connsiteX3" fmla="*/ 12192000 w 12192000"/>
              <a:gd name="connsiteY3" fmla="*/ 4191000 h 4191000"/>
              <a:gd name="connsiteX4" fmla="*/ 0 w 12192000"/>
              <a:gd name="connsiteY4" fmla="*/ 4191000 h 4191000"/>
              <a:gd name="connsiteX5" fmla="*/ 0 w 12192000"/>
              <a:gd name="connsiteY5" fmla="*/ 1668691 h 4191000"/>
              <a:gd name="connsiteX6" fmla="*/ 54119 w 12192000"/>
              <a:gd name="connsiteY6" fmla="*/ 1621728 h 4191000"/>
              <a:gd name="connsiteX7" fmla="*/ 6184900 w 12192000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191000">
                <a:moveTo>
                  <a:pt x="6184900" y="0"/>
                </a:moveTo>
                <a:cubicBezTo>
                  <a:pt x="8711919" y="0"/>
                  <a:pt x="10924944" y="597495"/>
                  <a:pt x="12147797" y="1491960"/>
                </a:cubicBezTo>
                <a:lnTo>
                  <a:pt x="12192000" y="1526127"/>
                </a:lnTo>
                <a:lnTo>
                  <a:pt x="12192000" y="4191000"/>
                </a:lnTo>
                <a:lnTo>
                  <a:pt x="0" y="4191000"/>
                </a:lnTo>
                <a:lnTo>
                  <a:pt x="0" y="1668691"/>
                </a:lnTo>
                <a:lnTo>
                  <a:pt x="54119" y="1621728"/>
                </a:lnTo>
                <a:cubicBezTo>
                  <a:pt x="1234804" y="655754"/>
                  <a:pt x="3537547" y="0"/>
                  <a:pt x="6184900" y="0"/>
                </a:cubicBezTo>
                <a:close/>
              </a:path>
            </a:pathLst>
          </a:custGeom>
          <a:solidFill>
            <a:srgbClr val="3DB8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3482522-F4C0-0D32-FE46-DBAC7D5D87E7}"/>
              </a:ext>
            </a:extLst>
          </p:cNvPr>
          <p:cNvSpPr txBox="1"/>
          <p:nvPr/>
        </p:nvSpPr>
        <p:spPr>
          <a:xfrm>
            <a:off x="4319552" y="168638"/>
            <a:ext cx="3552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262626"/>
                </a:solidFill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64BDE1E-1BBB-BF76-03F0-9743D2690887}"/>
              </a:ext>
            </a:extLst>
          </p:cNvPr>
          <p:cNvSpPr txBox="1"/>
          <p:nvPr/>
        </p:nvSpPr>
        <p:spPr>
          <a:xfrm>
            <a:off x="4579399" y="1219190"/>
            <a:ext cx="3033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02060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27F2F99-6F2D-4D29-05BC-8CA2ACADDC36}"/>
              </a:ext>
            </a:extLst>
          </p:cNvPr>
          <p:cNvSpPr/>
          <p:nvPr/>
        </p:nvSpPr>
        <p:spPr>
          <a:xfrm>
            <a:off x="4998000" y="1988631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3D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C1650B9-B168-31CB-14FE-2E7D98061D8F}"/>
              </a:ext>
            </a:extLst>
          </p:cNvPr>
          <p:cNvGrpSpPr/>
          <p:nvPr/>
        </p:nvGrpSpPr>
        <p:grpSpPr>
          <a:xfrm>
            <a:off x="736600" y="2546350"/>
            <a:ext cx="3175000" cy="3873500"/>
            <a:chOff x="736600" y="2451100"/>
            <a:chExt cx="3175000" cy="3873500"/>
          </a:xfrm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78B2C7AD-40FF-DDF7-C12A-1D413C493914}"/>
                </a:ext>
              </a:extLst>
            </p:cNvPr>
            <p:cNvSpPr/>
            <p:nvPr/>
          </p:nvSpPr>
          <p:spPr>
            <a:xfrm>
              <a:off x="736600" y="2451100"/>
              <a:ext cx="3175000" cy="3873500"/>
            </a:xfrm>
            <a:prstGeom prst="roundRect">
              <a:avLst>
                <a:gd name="adj" fmla="val 6267"/>
              </a:avLst>
            </a:prstGeom>
            <a:solidFill>
              <a:srgbClr val="CBECF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9590B6EB-8FAA-F424-4C33-328265EAD13A}"/>
                </a:ext>
              </a:extLst>
            </p:cNvPr>
            <p:cNvSpPr/>
            <p:nvPr/>
          </p:nvSpPr>
          <p:spPr>
            <a:xfrm>
              <a:off x="1765875" y="2667000"/>
              <a:ext cx="1080000" cy="108000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C867F973-C90F-B7B1-EEB3-802A0BC80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48900" y="2834970"/>
              <a:ext cx="713949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D3E6A40A-5E7C-6346-FD80-E65397703329}"/>
                </a:ext>
              </a:extLst>
            </p:cNvPr>
            <p:cNvSpPr txBox="1"/>
            <p:nvPr/>
          </p:nvSpPr>
          <p:spPr>
            <a:xfrm>
              <a:off x="1384282" y="3840755"/>
              <a:ext cx="18431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 dirty="0">
                  <a:solidFill>
                    <a:srgbClr val="002060"/>
                  </a:solidFill>
                  <a:latin typeface="Lucida Handwriting" panose="03010101010101010101" pitchFamily="66" charset="0"/>
                  <a:ea typeface="Verdana" panose="020B0604030504040204" pitchFamily="34" charset="0"/>
                </a:rPr>
                <a:t>Título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1B7594A7-F2A0-DBA5-0325-A27C1CD36793}"/>
                </a:ext>
              </a:extLst>
            </p:cNvPr>
            <p:cNvSpPr txBox="1"/>
            <p:nvPr/>
          </p:nvSpPr>
          <p:spPr>
            <a:xfrm>
              <a:off x="1065332" y="4920755"/>
              <a:ext cx="24810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>
                  <a:solidFill>
                    <a:srgbClr val="262626"/>
                  </a:solidFill>
                  <a:latin typeface="Futura BT" panose="020B0502020204020303" pitchFamily="34" charset="0"/>
                  <a:ea typeface="Verdana" panose="020B0604030504040204" pitchFamily="34" charset="0"/>
                </a:rPr>
                <a:t>Pequeno texto sobre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8354DEA-0CD2-3CC2-A80D-CC9542A651DE}"/>
              </a:ext>
            </a:extLst>
          </p:cNvPr>
          <p:cNvGrpSpPr/>
          <p:nvPr/>
        </p:nvGrpSpPr>
        <p:grpSpPr>
          <a:xfrm>
            <a:off x="4319552" y="2546350"/>
            <a:ext cx="3175000" cy="3873500"/>
            <a:chOff x="736600" y="2451100"/>
            <a:chExt cx="3175000" cy="3873500"/>
          </a:xfrm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021617F1-4F65-8D07-31F2-8EC121957562}"/>
                </a:ext>
              </a:extLst>
            </p:cNvPr>
            <p:cNvSpPr/>
            <p:nvPr/>
          </p:nvSpPr>
          <p:spPr>
            <a:xfrm>
              <a:off x="736600" y="2451100"/>
              <a:ext cx="3175000" cy="3873500"/>
            </a:xfrm>
            <a:prstGeom prst="roundRect">
              <a:avLst>
                <a:gd name="adj" fmla="val 6267"/>
              </a:avLst>
            </a:prstGeom>
            <a:solidFill>
              <a:srgbClr val="CBECF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DD141229-FEDD-3917-E686-6E2B5C8C3732}"/>
                </a:ext>
              </a:extLst>
            </p:cNvPr>
            <p:cNvSpPr/>
            <p:nvPr/>
          </p:nvSpPr>
          <p:spPr>
            <a:xfrm>
              <a:off x="1765875" y="2667000"/>
              <a:ext cx="1080000" cy="108000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F6CD20AC-4CB5-B65E-BC60-6E31792139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45875" y="283497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A111F9DF-4ECF-9ED3-7D7B-EEC32A97BFD5}"/>
                </a:ext>
              </a:extLst>
            </p:cNvPr>
            <p:cNvSpPr txBox="1"/>
            <p:nvPr/>
          </p:nvSpPr>
          <p:spPr>
            <a:xfrm>
              <a:off x="1384282" y="3840755"/>
              <a:ext cx="18431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 dirty="0">
                  <a:solidFill>
                    <a:srgbClr val="002060"/>
                  </a:solidFill>
                  <a:latin typeface="Lucida Handwriting" panose="03010101010101010101" pitchFamily="66" charset="0"/>
                  <a:ea typeface="Verdana" panose="020B0604030504040204" pitchFamily="34" charset="0"/>
                </a:rPr>
                <a:t>Título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0DFF9F33-9756-73B9-B105-4AC6F717518D}"/>
                </a:ext>
              </a:extLst>
            </p:cNvPr>
            <p:cNvSpPr txBox="1"/>
            <p:nvPr/>
          </p:nvSpPr>
          <p:spPr>
            <a:xfrm>
              <a:off x="1065332" y="4920755"/>
              <a:ext cx="24810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>
                  <a:solidFill>
                    <a:srgbClr val="262626"/>
                  </a:solidFill>
                  <a:latin typeface="Futura BT" panose="020B0502020204020303" pitchFamily="34" charset="0"/>
                  <a:ea typeface="Verdana" panose="020B0604030504040204" pitchFamily="34" charset="0"/>
                </a:rPr>
                <a:t>Pequeno texto sobre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F1841160-653A-A26E-F8C7-6E1C6DBC3012}"/>
              </a:ext>
            </a:extLst>
          </p:cNvPr>
          <p:cNvGrpSpPr/>
          <p:nvPr/>
        </p:nvGrpSpPr>
        <p:grpSpPr>
          <a:xfrm>
            <a:off x="7902504" y="2546350"/>
            <a:ext cx="3175000" cy="3873500"/>
            <a:chOff x="736600" y="2451100"/>
            <a:chExt cx="3175000" cy="3873500"/>
          </a:xfrm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FB333C02-6F85-4EDC-6D2B-B33A79A49930}"/>
                </a:ext>
              </a:extLst>
            </p:cNvPr>
            <p:cNvSpPr/>
            <p:nvPr/>
          </p:nvSpPr>
          <p:spPr>
            <a:xfrm>
              <a:off x="736600" y="2451100"/>
              <a:ext cx="3175000" cy="3873500"/>
            </a:xfrm>
            <a:prstGeom prst="roundRect">
              <a:avLst>
                <a:gd name="adj" fmla="val 6267"/>
              </a:avLst>
            </a:prstGeom>
            <a:solidFill>
              <a:srgbClr val="CBECF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283CBADF-7E87-8354-B123-A24B8F4EC032}"/>
                </a:ext>
              </a:extLst>
            </p:cNvPr>
            <p:cNvSpPr/>
            <p:nvPr/>
          </p:nvSpPr>
          <p:spPr>
            <a:xfrm>
              <a:off x="1765875" y="2667000"/>
              <a:ext cx="1080000" cy="108000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967ACD3A-EE21-305E-E36B-244481016B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46324" y="2834970"/>
              <a:ext cx="71910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0D506635-B78C-CAA9-69D1-A968912663A5}"/>
                </a:ext>
              </a:extLst>
            </p:cNvPr>
            <p:cNvSpPr txBox="1"/>
            <p:nvPr/>
          </p:nvSpPr>
          <p:spPr>
            <a:xfrm>
              <a:off x="1384282" y="3840755"/>
              <a:ext cx="18431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 dirty="0">
                  <a:solidFill>
                    <a:srgbClr val="002060"/>
                  </a:solidFill>
                  <a:latin typeface="Lucida Handwriting" panose="03010101010101010101" pitchFamily="66" charset="0"/>
                  <a:ea typeface="Verdana" panose="020B0604030504040204" pitchFamily="34" charset="0"/>
                </a:rPr>
                <a:t>Título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3E936410-4A88-5EF9-B9E5-3EA8946D84F4}"/>
                </a:ext>
              </a:extLst>
            </p:cNvPr>
            <p:cNvSpPr txBox="1"/>
            <p:nvPr/>
          </p:nvSpPr>
          <p:spPr>
            <a:xfrm>
              <a:off x="1065332" y="4920755"/>
              <a:ext cx="24810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>
                  <a:solidFill>
                    <a:srgbClr val="262626"/>
                  </a:solidFill>
                  <a:latin typeface="Futura BT" panose="020B0502020204020303" pitchFamily="34" charset="0"/>
                  <a:ea typeface="Verdana" panose="020B0604030504040204" pitchFamily="34" charset="0"/>
                </a:rPr>
                <a:t>Pequeno texto sobre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3A102F51-45AC-D19D-3AC6-7121740469C7}"/>
              </a:ext>
            </a:extLst>
          </p:cNvPr>
          <p:cNvGrpSpPr/>
          <p:nvPr/>
        </p:nvGrpSpPr>
        <p:grpSpPr>
          <a:xfrm>
            <a:off x="400525" y="187688"/>
            <a:ext cx="1199674" cy="1050552"/>
            <a:chOff x="3139538" y="1508082"/>
            <a:chExt cx="5288393" cy="4631032"/>
          </a:xfrm>
        </p:grpSpPr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BC32192F-125A-BB42-1C2B-CD4F623C7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18F03071-DCB6-A85E-80D5-300C0EAD0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398B7A28-3CEB-BA24-3718-CE58A7B2A5DD}"/>
              </a:ext>
            </a:extLst>
          </p:cNvPr>
          <p:cNvGrpSpPr/>
          <p:nvPr/>
        </p:nvGrpSpPr>
        <p:grpSpPr>
          <a:xfrm rot="11012994">
            <a:off x="1743800" y="482739"/>
            <a:ext cx="1199674" cy="1050552"/>
            <a:chOff x="3139538" y="1508082"/>
            <a:chExt cx="5288393" cy="4631032"/>
          </a:xfrm>
        </p:grpSpPr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FF03E838-C8F8-384B-652B-FA7A00F0A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DA532190-5626-9AD7-BBD8-1E548C33F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411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ckup">
            <a:extLst>
              <a:ext uri="{FF2B5EF4-FFF2-40B4-BE49-F238E27FC236}">
                <a16:creationId xmlns:a16="http://schemas.microsoft.com/office/drawing/2014/main" id="{3C5D777D-E02E-02FB-0EA2-1B47684C5138}"/>
              </a:ext>
            </a:extLst>
          </p:cNvPr>
          <p:cNvPicPr>
            <a:picLocks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1525" y="857250"/>
            <a:ext cx="2610816" cy="5143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5F10BF68-44EF-293D-C8BB-1D2AD7358A3C}"/>
              </a:ext>
            </a:extLst>
          </p:cNvPr>
          <p:cNvGrpSpPr/>
          <p:nvPr/>
        </p:nvGrpSpPr>
        <p:grpSpPr>
          <a:xfrm>
            <a:off x="4558603" y="859339"/>
            <a:ext cx="2610975" cy="5139322"/>
            <a:chOff x="8596301" y="714196"/>
            <a:chExt cx="2610975" cy="513932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05DB59C0-273D-6975-FD56-49283C65B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80" t="521" r="66100" b="-521"/>
            <a:stretch/>
          </p:blipFill>
          <p:spPr>
            <a:xfrm>
              <a:off x="8702344" y="847044"/>
              <a:ext cx="2387600" cy="4873625"/>
            </a:xfrm>
            <a:prstGeom prst="roundRect">
              <a:avLst>
                <a:gd name="adj" fmla="val 10816"/>
              </a:avLst>
            </a:prstGeom>
          </p:spPr>
        </p:pic>
        <p:pic>
          <p:nvPicPr>
            <p:cNvPr id="5" name="Mockup">
              <a:extLst>
                <a:ext uri="{FF2B5EF4-FFF2-40B4-BE49-F238E27FC236}">
                  <a16:creationId xmlns:a16="http://schemas.microsoft.com/office/drawing/2014/main" id="{C182DFC0-C536-BE21-CA9B-845BCB333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96301" y="714196"/>
              <a:ext cx="2610975" cy="5139322"/>
            </a:xfrm>
            <a:custGeom>
              <a:avLst/>
              <a:gdLst>
                <a:gd name="connsiteX0" fmla="*/ 0 w 2887376"/>
                <a:gd name="connsiteY0" fmla="*/ 0 h 5688986"/>
                <a:gd name="connsiteX1" fmla="*/ 2887376 w 2887376"/>
                <a:gd name="connsiteY1" fmla="*/ 0 h 5688986"/>
                <a:gd name="connsiteX2" fmla="*/ 2887376 w 2887376"/>
                <a:gd name="connsiteY2" fmla="*/ 5688986 h 5688986"/>
                <a:gd name="connsiteX3" fmla="*/ 0 w 2887376"/>
                <a:gd name="connsiteY3" fmla="*/ 5688986 h 568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7376" h="5688986">
                  <a:moveTo>
                    <a:pt x="0" y="0"/>
                  </a:moveTo>
                  <a:lnTo>
                    <a:pt x="2887376" y="0"/>
                  </a:lnTo>
                  <a:lnTo>
                    <a:pt x="2887376" y="5688986"/>
                  </a:lnTo>
                  <a:lnTo>
                    <a:pt x="0" y="5688986"/>
                  </a:lnTo>
                  <a:close/>
                </a:path>
              </a:pathLst>
            </a:custGeom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57A11263-7853-C5D9-5BDD-08ADFB6B35D1}"/>
              </a:ext>
            </a:extLst>
          </p:cNvPr>
          <p:cNvSpPr txBox="1"/>
          <p:nvPr/>
        </p:nvSpPr>
        <p:spPr>
          <a:xfrm>
            <a:off x="303906" y="333738"/>
            <a:ext cx="3552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262626"/>
                </a:solidFill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6A4B4F9-F834-9398-9D89-6807D32D81AA}"/>
              </a:ext>
            </a:extLst>
          </p:cNvPr>
          <p:cNvSpPr txBox="1"/>
          <p:nvPr/>
        </p:nvSpPr>
        <p:spPr>
          <a:xfrm>
            <a:off x="563753" y="1384290"/>
            <a:ext cx="3033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02060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6563D47-222A-5EA0-3EA0-5890F564583E}"/>
              </a:ext>
            </a:extLst>
          </p:cNvPr>
          <p:cNvSpPr/>
          <p:nvPr/>
        </p:nvSpPr>
        <p:spPr>
          <a:xfrm>
            <a:off x="982354" y="2153731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3D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F1E716A1-5F3D-F9B3-72B1-D7BC3202CC43}"/>
              </a:ext>
            </a:extLst>
          </p:cNvPr>
          <p:cNvGrpSpPr/>
          <p:nvPr/>
        </p:nvGrpSpPr>
        <p:grpSpPr>
          <a:xfrm>
            <a:off x="303906" y="2903723"/>
            <a:ext cx="1199674" cy="1050552"/>
            <a:chOff x="3139538" y="1508082"/>
            <a:chExt cx="5288393" cy="4631032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83559774-1D2A-89AE-6245-76117F576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506716E9-57D3-A392-71AA-3B0007A19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F7C5F5FA-61C8-93A5-A99E-58B239F0C6AC}"/>
              </a:ext>
            </a:extLst>
          </p:cNvPr>
          <p:cNvGrpSpPr/>
          <p:nvPr/>
        </p:nvGrpSpPr>
        <p:grpSpPr>
          <a:xfrm rot="11012994">
            <a:off x="388823" y="5102839"/>
            <a:ext cx="1199674" cy="1050552"/>
            <a:chOff x="3139538" y="1508082"/>
            <a:chExt cx="5288393" cy="4631032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4F5EBDB1-4DA1-E1BB-4D52-726102BEF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C2B0E308-2D31-A721-FC80-4E4EEAC95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0533317C-0C11-7B5F-6FDB-8DDAF4031C99}"/>
              </a:ext>
            </a:extLst>
          </p:cNvPr>
          <p:cNvGrpSpPr/>
          <p:nvPr/>
        </p:nvGrpSpPr>
        <p:grpSpPr>
          <a:xfrm>
            <a:off x="10486151" y="759025"/>
            <a:ext cx="1199674" cy="1050552"/>
            <a:chOff x="3139538" y="1508082"/>
            <a:chExt cx="5288393" cy="4631032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FD3C0D1F-083E-5904-BFF0-68EA8715F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3DE169A0-9704-77DA-2A1E-04214B287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9CD2D101-0B78-B0BA-2B3E-4069D681A702}"/>
              </a:ext>
            </a:extLst>
          </p:cNvPr>
          <p:cNvGrpSpPr/>
          <p:nvPr/>
        </p:nvGrpSpPr>
        <p:grpSpPr>
          <a:xfrm rot="11012994">
            <a:off x="10624214" y="2839479"/>
            <a:ext cx="1199674" cy="1050552"/>
            <a:chOff x="3139538" y="1508082"/>
            <a:chExt cx="5288393" cy="4631032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98A67E2B-E7B4-A050-139C-B9EC3EC21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90817B3A-23C0-2300-6831-A607B3068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765D0101-D2E2-6104-AFA0-741667F46953}"/>
              </a:ext>
            </a:extLst>
          </p:cNvPr>
          <p:cNvGrpSpPr/>
          <p:nvPr/>
        </p:nvGrpSpPr>
        <p:grpSpPr>
          <a:xfrm>
            <a:off x="10497200" y="4998020"/>
            <a:ext cx="1199674" cy="1050552"/>
            <a:chOff x="3139538" y="1508082"/>
            <a:chExt cx="5288393" cy="4631032"/>
          </a:xfrm>
        </p:grpSpPr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68574D63-EC4B-6A3E-264B-33EA4AA53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E221F0F6-F836-C52A-3EEC-AD81FC11B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AA40991-795F-3F0C-DC0A-095137AFF47D}"/>
              </a:ext>
            </a:extLst>
          </p:cNvPr>
          <p:cNvSpPr txBox="1"/>
          <p:nvPr/>
        </p:nvSpPr>
        <p:spPr>
          <a:xfrm>
            <a:off x="1657919" y="3270360"/>
            <a:ext cx="2128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7F8AEAB-FA25-DCC1-F733-2904FC9348F4}"/>
              </a:ext>
            </a:extLst>
          </p:cNvPr>
          <p:cNvSpPr txBox="1"/>
          <p:nvPr/>
        </p:nvSpPr>
        <p:spPr>
          <a:xfrm>
            <a:off x="1533804" y="2741551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002060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D975F3B-01AD-0D96-AFA1-10B69C7ADE80}"/>
              </a:ext>
            </a:extLst>
          </p:cNvPr>
          <p:cNvSpPr txBox="1"/>
          <p:nvPr/>
        </p:nvSpPr>
        <p:spPr>
          <a:xfrm>
            <a:off x="1596215" y="5424926"/>
            <a:ext cx="2128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B8E879CD-793D-0C7E-A70C-2D0C21747F04}"/>
              </a:ext>
            </a:extLst>
          </p:cNvPr>
          <p:cNvSpPr txBox="1"/>
          <p:nvPr/>
        </p:nvSpPr>
        <p:spPr>
          <a:xfrm>
            <a:off x="1472100" y="4896117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002060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3A8FE4F4-2163-8245-1F9A-F428DFAF9BC0}"/>
              </a:ext>
            </a:extLst>
          </p:cNvPr>
          <p:cNvSpPr txBox="1"/>
          <p:nvPr/>
        </p:nvSpPr>
        <p:spPr>
          <a:xfrm>
            <a:off x="8495412" y="1158309"/>
            <a:ext cx="2128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7F9C726-4214-AFEB-5706-FB646F8BDBA8}"/>
              </a:ext>
            </a:extLst>
          </p:cNvPr>
          <p:cNvSpPr txBox="1"/>
          <p:nvPr/>
        </p:nvSpPr>
        <p:spPr>
          <a:xfrm>
            <a:off x="8657047" y="629500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dirty="0">
                <a:solidFill>
                  <a:srgbClr val="002060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16F67E3-E452-BDF0-2B88-87B271F9B9D9}"/>
              </a:ext>
            </a:extLst>
          </p:cNvPr>
          <p:cNvSpPr txBox="1"/>
          <p:nvPr/>
        </p:nvSpPr>
        <p:spPr>
          <a:xfrm>
            <a:off x="8495412" y="3187576"/>
            <a:ext cx="2128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BE4F9A4-ACC5-AE78-16FB-A8467599DF54}"/>
              </a:ext>
            </a:extLst>
          </p:cNvPr>
          <p:cNvSpPr txBox="1"/>
          <p:nvPr/>
        </p:nvSpPr>
        <p:spPr>
          <a:xfrm>
            <a:off x="8657047" y="2658767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dirty="0">
                <a:solidFill>
                  <a:srgbClr val="002060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9FF4839C-3E6A-111E-5BC0-B9F0B0EFEB9F}"/>
              </a:ext>
            </a:extLst>
          </p:cNvPr>
          <p:cNvSpPr txBox="1"/>
          <p:nvPr/>
        </p:nvSpPr>
        <p:spPr>
          <a:xfrm>
            <a:off x="8495412" y="5449067"/>
            <a:ext cx="2128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A009AC79-C03C-AA2C-1211-76E92FE865C8}"/>
              </a:ext>
            </a:extLst>
          </p:cNvPr>
          <p:cNvSpPr txBox="1"/>
          <p:nvPr/>
        </p:nvSpPr>
        <p:spPr>
          <a:xfrm>
            <a:off x="8657047" y="4920258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dirty="0">
                <a:solidFill>
                  <a:srgbClr val="002060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</p:spTree>
    <p:extLst>
      <p:ext uri="{BB962C8B-B14F-4D97-AF65-F5344CB8AC3E}">
        <p14:creationId xmlns:p14="http://schemas.microsoft.com/office/powerpoint/2010/main" val="258708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B0B20E2F-5B9E-CE57-0679-583E21715AAC}"/>
              </a:ext>
            </a:extLst>
          </p:cNvPr>
          <p:cNvGrpSpPr/>
          <p:nvPr/>
        </p:nvGrpSpPr>
        <p:grpSpPr>
          <a:xfrm>
            <a:off x="0" y="919176"/>
            <a:ext cx="5659754" cy="5938824"/>
            <a:chOff x="0" y="919176"/>
            <a:chExt cx="5659754" cy="5938824"/>
          </a:xfrm>
        </p:grpSpPr>
        <p:pic>
          <p:nvPicPr>
            <p:cNvPr id="10" name="Imagem 9" descr="La farmacogenómica puede ayudar a encontrar un tratamiento más preciso para  pacientes con depresión | IM Médico">
              <a:extLst>
                <a:ext uri="{FF2B5EF4-FFF2-40B4-BE49-F238E27FC236}">
                  <a16:creationId xmlns:a16="http://schemas.microsoft.com/office/drawing/2014/main" id="{1EDA4D28-A0D1-AC96-E3E0-4258432B71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52" t="1339" r="22230" b="12064"/>
            <a:stretch>
              <a:fillRect/>
            </a:stretch>
          </p:blipFill>
          <p:spPr bwMode="auto">
            <a:xfrm>
              <a:off x="1" y="919176"/>
              <a:ext cx="5659753" cy="5938824"/>
            </a:xfrm>
            <a:custGeom>
              <a:avLst/>
              <a:gdLst>
                <a:gd name="connsiteX0" fmla="*/ 3510761 w 5659753"/>
                <a:gd name="connsiteY0" fmla="*/ 1252 h 5938824"/>
                <a:gd name="connsiteX1" fmla="*/ 5060248 w 5659753"/>
                <a:gd name="connsiteY1" fmla="*/ 704680 h 5938824"/>
                <a:gd name="connsiteX2" fmla="*/ 4955073 w 5659753"/>
                <a:gd name="connsiteY2" fmla="*/ 3847218 h 5938824"/>
                <a:gd name="connsiteX3" fmla="*/ 2718615 w 5659753"/>
                <a:gd name="connsiteY3" fmla="*/ 5938824 h 5938824"/>
                <a:gd name="connsiteX4" fmla="*/ 0 w 5659753"/>
                <a:gd name="connsiteY4" fmla="*/ 5938824 h 5938824"/>
                <a:gd name="connsiteX5" fmla="*/ 0 w 5659753"/>
                <a:gd name="connsiteY5" fmla="*/ 2393009 h 5938824"/>
                <a:gd name="connsiteX6" fmla="*/ 1917710 w 5659753"/>
                <a:gd name="connsiteY6" fmla="*/ 599506 h 5938824"/>
                <a:gd name="connsiteX7" fmla="*/ 3510761 w 5659753"/>
                <a:gd name="connsiteY7" fmla="*/ 1252 h 593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9753" h="5938824">
                  <a:moveTo>
                    <a:pt x="3510761" y="1252"/>
                  </a:moveTo>
                  <a:cubicBezTo>
                    <a:pt x="4079448" y="20285"/>
                    <a:pt x="4640875" y="256265"/>
                    <a:pt x="5060248" y="704680"/>
                  </a:cubicBezTo>
                  <a:cubicBezTo>
                    <a:pt x="5898993" y="1601512"/>
                    <a:pt x="5851904" y="3008474"/>
                    <a:pt x="4955073" y="3847218"/>
                  </a:cubicBezTo>
                  <a:lnTo>
                    <a:pt x="2718615" y="5938824"/>
                  </a:lnTo>
                  <a:lnTo>
                    <a:pt x="0" y="5938824"/>
                  </a:lnTo>
                  <a:lnTo>
                    <a:pt x="0" y="2393009"/>
                  </a:lnTo>
                  <a:lnTo>
                    <a:pt x="1917710" y="599506"/>
                  </a:lnTo>
                  <a:cubicBezTo>
                    <a:pt x="2366126" y="180133"/>
                    <a:pt x="2942074" y="-17781"/>
                    <a:pt x="3510761" y="1252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9EF7C001-A8DE-7742-8D02-0DFCA609B6E6}"/>
                </a:ext>
              </a:extLst>
            </p:cNvPr>
            <p:cNvSpPr/>
            <p:nvPr/>
          </p:nvSpPr>
          <p:spPr>
            <a:xfrm>
              <a:off x="0" y="919176"/>
              <a:ext cx="5659753" cy="5938824"/>
            </a:xfrm>
            <a:custGeom>
              <a:avLst/>
              <a:gdLst>
                <a:gd name="connsiteX0" fmla="*/ 3510761 w 5659753"/>
                <a:gd name="connsiteY0" fmla="*/ 1252 h 5938824"/>
                <a:gd name="connsiteX1" fmla="*/ 5060248 w 5659753"/>
                <a:gd name="connsiteY1" fmla="*/ 704681 h 5938824"/>
                <a:gd name="connsiteX2" fmla="*/ 4955073 w 5659753"/>
                <a:gd name="connsiteY2" fmla="*/ 3847218 h 5938824"/>
                <a:gd name="connsiteX3" fmla="*/ 2718615 w 5659753"/>
                <a:gd name="connsiteY3" fmla="*/ 5938824 h 5938824"/>
                <a:gd name="connsiteX4" fmla="*/ 0 w 5659753"/>
                <a:gd name="connsiteY4" fmla="*/ 5938824 h 5938824"/>
                <a:gd name="connsiteX5" fmla="*/ 0 w 5659753"/>
                <a:gd name="connsiteY5" fmla="*/ 2393008 h 5938824"/>
                <a:gd name="connsiteX6" fmla="*/ 1917710 w 5659753"/>
                <a:gd name="connsiteY6" fmla="*/ 599506 h 5938824"/>
                <a:gd name="connsiteX7" fmla="*/ 3510761 w 5659753"/>
                <a:gd name="connsiteY7" fmla="*/ 1252 h 593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9753" h="5938824">
                  <a:moveTo>
                    <a:pt x="3510761" y="1252"/>
                  </a:moveTo>
                  <a:cubicBezTo>
                    <a:pt x="4079449" y="20285"/>
                    <a:pt x="4640875" y="256265"/>
                    <a:pt x="5060248" y="704681"/>
                  </a:cubicBezTo>
                  <a:cubicBezTo>
                    <a:pt x="5898993" y="1601512"/>
                    <a:pt x="5851904" y="3008474"/>
                    <a:pt x="4955073" y="3847218"/>
                  </a:cubicBezTo>
                  <a:lnTo>
                    <a:pt x="2718615" y="5938824"/>
                  </a:lnTo>
                  <a:lnTo>
                    <a:pt x="0" y="5938824"/>
                  </a:lnTo>
                  <a:lnTo>
                    <a:pt x="0" y="2393008"/>
                  </a:lnTo>
                  <a:lnTo>
                    <a:pt x="1917710" y="599506"/>
                  </a:lnTo>
                  <a:cubicBezTo>
                    <a:pt x="2366126" y="180133"/>
                    <a:pt x="2942074" y="-17781"/>
                    <a:pt x="3510761" y="1252"/>
                  </a:cubicBezTo>
                  <a:close/>
                </a:path>
              </a:pathLst>
            </a:custGeom>
            <a:solidFill>
              <a:srgbClr val="3DB8D7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</p:grpSp>
      <p:pic>
        <p:nvPicPr>
          <p:cNvPr id="54" name="Picture 2" descr="Imagem de DNA PNG HD - PNG All">
            <a:extLst>
              <a:ext uri="{FF2B5EF4-FFF2-40B4-BE49-F238E27FC236}">
                <a16:creationId xmlns:a16="http://schemas.microsoft.com/office/drawing/2014/main" id="{D34DDA7B-C637-F750-99C8-F63BD118A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39830">
            <a:off x="2624264" y="1212337"/>
            <a:ext cx="6418823" cy="481411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lipse 29">
            <a:extLst>
              <a:ext uri="{FF2B5EF4-FFF2-40B4-BE49-F238E27FC236}">
                <a16:creationId xmlns:a16="http://schemas.microsoft.com/office/drawing/2014/main" id="{4C64DD7C-201A-5C0E-974E-9DE36EAA2FAC}"/>
              </a:ext>
            </a:extLst>
          </p:cNvPr>
          <p:cNvSpPr/>
          <p:nvPr/>
        </p:nvSpPr>
        <p:spPr>
          <a:xfrm>
            <a:off x="7499016" y="592659"/>
            <a:ext cx="1080000" cy="1080000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02888F46-7D22-431F-1228-E7BE4DF37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82041" y="760629"/>
            <a:ext cx="71394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lipse 31">
            <a:extLst>
              <a:ext uri="{FF2B5EF4-FFF2-40B4-BE49-F238E27FC236}">
                <a16:creationId xmlns:a16="http://schemas.microsoft.com/office/drawing/2014/main" id="{7AE1C7F4-1E0A-9630-67A6-19509D88E43C}"/>
              </a:ext>
            </a:extLst>
          </p:cNvPr>
          <p:cNvSpPr/>
          <p:nvPr/>
        </p:nvSpPr>
        <p:spPr>
          <a:xfrm>
            <a:off x="7499466" y="2224641"/>
            <a:ext cx="1080000" cy="1080000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3" name="Picture 6">
            <a:extLst>
              <a:ext uri="{FF2B5EF4-FFF2-40B4-BE49-F238E27FC236}">
                <a16:creationId xmlns:a16="http://schemas.microsoft.com/office/drawing/2014/main" id="{8F212900-C843-504A-7D28-CAA99A34D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9915" y="2378097"/>
            <a:ext cx="71910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3C6782C1-E1B6-1AD9-5282-D683D88323AC}"/>
              </a:ext>
            </a:extLst>
          </p:cNvPr>
          <p:cNvSpPr txBox="1"/>
          <p:nvPr/>
        </p:nvSpPr>
        <p:spPr>
          <a:xfrm>
            <a:off x="8744229" y="1094038"/>
            <a:ext cx="286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364032A4-6460-4C14-DDBC-88940E71686D}"/>
              </a:ext>
            </a:extLst>
          </p:cNvPr>
          <p:cNvSpPr txBox="1"/>
          <p:nvPr/>
        </p:nvSpPr>
        <p:spPr>
          <a:xfrm>
            <a:off x="8620114" y="565229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002060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6B9A096A-57F8-11CD-65B4-690133676B72}"/>
              </a:ext>
            </a:extLst>
          </p:cNvPr>
          <p:cNvSpPr txBox="1"/>
          <p:nvPr/>
        </p:nvSpPr>
        <p:spPr>
          <a:xfrm>
            <a:off x="8714034" y="2776940"/>
            <a:ext cx="286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BFA8ED65-021D-38B5-9C9E-0FCD74AEBD5C}"/>
              </a:ext>
            </a:extLst>
          </p:cNvPr>
          <p:cNvSpPr txBox="1"/>
          <p:nvPr/>
        </p:nvSpPr>
        <p:spPr>
          <a:xfrm>
            <a:off x="8572939" y="2218254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002060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EB41C7A1-4CE6-8AE5-1620-07BF013B1D9A}"/>
              </a:ext>
            </a:extLst>
          </p:cNvPr>
          <p:cNvSpPr/>
          <p:nvPr/>
        </p:nvSpPr>
        <p:spPr>
          <a:xfrm>
            <a:off x="7492939" y="3797291"/>
            <a:ext cx="1080000" cy="1080000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7" name="Picture 6">
            <a:extLst>
              <a:ext uri="{FF2B5EF4-FFF2-40B4-BE49-F238E27FC236}">
                <a16:creationId xmlns:a16="http://schemas.microsoft.com/office/drawing/2014/main" id="{C71B546A-F4BA-E1FA-3822-BF497863D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5964" y="3965261"/>
            <a:ext cx="71394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lipse 47">
            <a:extLst>
              <a:ext uri="{FF2B5EF4-FFF2-40B4-BE49-F238E27FC236}">
                <a16:creationId xmlns:a16="http://schemas.microsoft.com/office/drawing/2014/main" id="{FD8F0292-2213-5B3F-A7A7-88C606C2A6CC}"/>
              </a:ext>
            </a:extLst>
          </p:cNvPr>
          <p:cNvSpPr/>
          <p:nvPr/>
        </p:nvSpPr>
        <p:spPr>
          <a:xfrm>
            <a:off x="7493389" y="5429273"/>
            <a:ext cx="1080000" cy="1080000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9" name="Picture 6">
            <a:extLst>
              <a:ext uri="{FF2B5EF4-FFF2-40B4-BE49-F238E27FC236}">
                <a16:creationId xmlns:a16="http://schemas.microsoft.com/office/drawing/2014/main" id="{180A17B3-7854-1F0A-8B0D-E029AE05E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3838" y="5582729"/>
            <a:ext cx="71910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CaixaDeTexto 49">
            <a:extLst>
              <a:ext uri="{FF2B5EF4-FFF2-40B4-BE49-F238E27FC236}">
                <a16:creationId xmlns:a16="http://schemas.microsoft.com/office/drawing/2014/main" id="{18C0C485-915C-CAD4-D22C-EBD426AAAE95}"/>
              </a:ext>
            </a:extLst>
          </p:cNvPr>
          <p:cNvSpPr txBox="1"/>
          <p:nvPr/>
        </p:nvSpPr>
        <p:spPr>
          <a:xfrm>
            <a:off x="8738152" y="4298670"/>
            <a:ext cx="286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81BAE341-F7B7-1247-323A-57937D9B2FA2}"/>
              </a:ext>
            </a:extLst>
          </p:cNvPr>
          <p:cNvSpPr txBox="1"/>
          <p:nvPr/>
        </p:nvSpPr>
        <p:spPr>
          <a:xfrm>
            <a:off x="8614037" y="3769861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002060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0142B688-ECEB-8EF0-28EA-C9FA9ABCEB6E}"/>
              </a:ext>
            </a:extLst>
          </p:cNvPr>
          <p:cNvSpPr txBox="1"/>
          <p:nvPr/>
        </p:nvSpPr>
        <p:spPr>
          <a:xfrm>
            <a:off x="8707957" y="5981572"/>
            <a:ext cx="286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799E875C-D619-4F72-4C30-9DA9DD3167A3}"/>
              </a:ext>
            </a:extLst>
          </p:cNvPr>
          <p:cNvSpPr txBox="1"/>
          <p:nvPr/>
        </p:nvSpPr>
        <p:spPr>
          <a:xfrm>
            <a:off x="8566862" y="5422886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002060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1BDC11E5-A0CB-C049-5EB0-9057B733BA13}"/>
              </a:ext>
            </a:extLst>
          </p:cNvPr>
          <p:cNvSpPr/>
          <p:nvPr/>
        </p:nvSpPr>
        <p:spPr>
          <a:xfrm>
            <a:off x="8628352" y="1805044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6" name="Retângulo: Cantos Arredondados 55">
            <a:extLst>
              <a:ext uri="{FF2B5EF4-FFF2-40B4-BE49-F238E27FC236}">
                <a16:creationId xmlns:a16="http://schemas.microsoft.com/office/drawing/2014/main" id="{B0AD380E-A378-FA93-307C-3E4F2A010BBA}"/>
              </a:ext>
            </a:extLst>
          </p:cNvPr>
          <p:cNvSpPr/>
          <p:nvPr/>
        </p:nvSpPr>
        <p:spPr>
          <a:xfrm>
            <a:off x="8628352" y="3437737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7" name="Retângulo: Cantos Arredondados 56">
            <a:extLst>
              <a:ext uri="{FF2B5EF4-FFF2-40B4-BE49-F238E27FC236}">
                <a16:creationId xmlns:a16="http://schemas.microsoft.com/office/drawing/2014/main" id="{6464B003-8E4C-DB5E-D06C-4AE7BDF67135}"/>
              </a:ext>
            </a:extLst>
          </p:cNvPr>
          <p:cNvSpPr/>
          <p:nvPr/>
        </p:nvSpPr>
        <p:spPr>
          <a:xfrm>
            <a:off x="8628352" y="5070430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312434E0-713A-2253-9CC2-B148336538D1}"/>
              </a:ext>
            </a:extLst>
          </p:cNvPr>
          <p:cNvGrpSpPr/>
          <p:nvPr/>
        </p:nvGrpSpPr>
        <p:grpSpPr>
          <a:xfrm rot="1003394">
            <a:off x="-4259" y="123932"/>
            <a:ext cx="1199674" cy="1050552"/>
            <a:chOff x="3139538" y="1508082"/>
            <a:chExt cx="5288393" cy="4631032"/>
          </a:xfrm>
        </p:grpSpPr>
        <p:pic>
          <p:nvPicPr>
            <p:cNvPr id="59" name="Imagem 58">
              <a:extLst>
                <a:ext uri="{FF2B5EF4-FFF2-40B4-BE49-F238E27FC236}">
                  <a16:creationId xmlns:a16="http://schemas.microsoft.com/office/drawing/2014/main" id="{5054A7E6-F634-3E51-AD4B-4296D930D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60" name="Imagem 59">
              <a:extLst>
                <a:ext uri="{FF2B5EF4-FFF2-40B4-BE49-F238E27FC236}">
                  <a16:creationId xmlns:a16="http://schemas.microsoft.com/office/drawing/2014/main" id="{0B9CAF24-15D6-C9C8-405A-05B56C7CA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0531A9B7-C95B-FABA-B216-4094EA901B6E}"/>
              </a:ext>
            </a:extLst>
          </p:cNvPr>
          <p:cNvGrpSpPr/>
          <p:nvPr/>
        </p:nvGrpSpPr>
        <p:grpSpPr>
          <a:xfrm rot="10341817">
            <a:off x="866806" y="1231226"/>
            <a:ext cx="1199674" cy="1050552"/>
            <a:chOff x="3139538" y="1508082"/>
            <a:chExt cx="5288393" cy="4631032"/>
          </a:xfrm>
        </p:grpSpPr>
        <p:pic>
          <p:nvPicPr>
            <p:cNvPr id="62" name="Imagem 61">
              <a:extLst>
                <a:ext uri="{FF2B5EF4-FFF2-40B4-BE49-F238E27FC236}">
                  <a16:creationId xmlns:a16="http://schemas.microsoft.com/office/drawing/2014/main" id="{C1BA7051-8E7C-25AE-B57B-FB7C2A06D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63" name="Imagem 62">
              <a:extLst>
                <a:ext uri="{FF2B5EF4-FFF2-40B4-BE49-F238E27FC236}">
                  <a16:creationId xmlns:a16="http://schemas.microsoft.com/office/drawing/2014/main" id="{73AAAA7E-CFCF-8542-A39E-7115F9BB0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18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4" grpId="0"/>
      <p:bldP spid="35" grpId="0"/>
      <p:bldP spid="36" grpId="0"/>
      <p:bldP spid="37" grpId="0"/>
      <p:bldP spid="46" grpId="0" animBg="1"/>
      <p:bldP spid="48" grpId="0" animBg="1"/>
      <p:bldP spid="50" grpId="0"/>
      <p:bldP spid="51" grpId="0"/>
      <p:bldP spid="52" grpId="0"/>
      <p:bldP spid="53" grpId="0"/>
      <p:bldP spid="55" grpId="0" animBg="1"/>
      <p:bldP spid="56" grpId="0" animBg="1"/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 farmacogenómica puede ayudar a encontrar un tratamiento más preciso para  pacientes con depresión | IM Médico">
            <a:extLst>
              <a:ext uri="{FF2B5EF4-FFF2-40B4-BE49-F238E27FC236}">
                <a16:creationId xmlns:a16="http://schemas.microsoft.com/office/drawing/2014/main" id="{479A0D4B-E251-584E-C3F9-0AD90D5F8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2" b="406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89ECC97-EAEC-08D0-84CA-568013E738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A7EC413-92BC-D387-BFEB-6B018C971447}"/>
              </a:ext>
            </a:extLst>
          </p:cNvPr>
          <p:cNvSpPr txBox="1"/>
          <p:nvPr/>
        </p:nvSpPr>
        <p:spPr>
          <a:xfrm>
            <a:off x="6873900" y="533907"/>
            <a:ext cx="5318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solidFill>
                  <a:srgbClr val="FFFFFF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Use uma frase </a:t>
            </a:r>
            <a:r>
              <a:rPr lang="pt-BR" sz="4800" b="1" dirty="0">
                <a:solidFill>
                  <a:srgbClr val="3DB8D7"/>
                </a:solidFill>
                <a:latin typeface="Lucida Handwriting" panose="03010101010101010101" pitchFamily="66" charset="0"/>
                <a:ea typeface="Verdana" panose="020B0604030504040204" pitchFamily="34" charset="0"/>
              </a:rPr>
              <a:t>impactante</a:t>
            </a:r>
            <a:r>
              <a:rPr lang="pt-BR" sz="4800" dirty="0">
                <a:solidFill>
                  <a:srgbClr val="FFFFFF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 para encerrar a sua apresentação.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5CBF3F0-5D3F-FF0A-FADE-EE46D0D5618E}"/>
              </a:ext>
            </a:extLst>
          </p:cNvPr>
          <p:cNvSpPr txBox="1"/>
          <p:nvPr/>
        </p:nvSpPr>
        <p:spPr>
          <a:xfrm>
            <a:off x="6487518" y="235110"/>
            <a:ext cx="108715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800" dirty="0">
                <a:solidFill>
                  <a:srgbClr val="3DB8D7"/>
                </a:solidFill>
                <a:latin typeface="Lucida Handwriting" panose="03010101010101010101" pitchFamily="66" charset="0"/>
              </a:rPr>
              <a:t>“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34219D9-0536-CF17-4A97-D2314A8CF3AB}"/>
              </a:ext>
            </a:extLst>
          </p:cNvPr>
          <p:cNvSpPr txBox="1"/>
          <p:nvPr/>
        </p:nvSpPr>
        <p:spPr>
          <a:xfrm>
            <a:off x="9743747" y="3695026"/>
            <a:ext cx="22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3DB8D7"/>
                </a:solidFill>
                <a:latin typeface="Lucida Handwriting" panose="03010101010101010101" pitchFamily="66" charset="0"/>
              </a:rPr>
              <a:t>- Fulano de Tal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01927A95-A125-D99C-8A8A-1FD38B2F0B11}"/>
              </a:ext>
            </a:extLst>
          </p:cNvPr>
          <p:cNvGrpSpPr/>
          <p:nvPr/>
        </p:nvGrpSpPr>
        <p:grpSpPr>
          <a:xfrm rot="1003394">
            <a:off x="171230" y="218204"/>
            <a:ext cx="1199674" cy="1050552"/>
            <a:chOff x="3139538" y="1508082"/>
            <a:chExt cx="5288393" cy="4631032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91FC0C81-C903-983E-C450-871C9BDB4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EF4354B9-D03E-846B-49E3-3696BBEE9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5746B9A7-9209-76FF-2248-6911C12B0211}"/>
              </a:ext>
            </a:extLst>
          </p:cNvPr>
          <p:cNvGrpSpPr/>
          <p:nvPr/>
        </p:nvGrpSpPr>
        <p:grpSpPr>
          <a:xfrm rot="10341817">
            <a:off x="10821295" y="5313298"/>
            <a:ext cx="1199674" cy="1050552"/>
            <a:chOff x="3139538" y="1508082"/>
            <a:chExt cx="5288393" cy="4631032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18320ED5-B385-1D46-02A9-7D2105D22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25F5C693-1ACE-9547-6DFE-43301A428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AFEA6BA1-826C-45BE-AC25-B9619565147C}"/>
              </a:ext>
            </a:extLst>
          </p:cNvPr>
          <p:cNvGrpSpPr/>
          <p:nvPr/>
        </p:nvGrpSpPr>
        <p:grpSpPr>
          <a:xfrm rot="3816512">
            <a:off x="9480936" y="5535247"/>
            <a:ext cx="1199674" cy="1050552"/>
            <a:chOff x="3139538" y="1508082"/>
            <a:chExt cx="5288393" cy="4631032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5503E9CD-486D-1B8B-7C49-4380981B2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E0D0F585-DEA6-3017-D01E-43DEA6BBF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55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91CF5-AD53-F506-FB74-4D0B3A5DB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dicina de precisão">
            <a:extLst>
              <a:ext uri="{FF2B5EF4-FFF2-40B4-BE49-F238E27FC236}">
                <a16:creationId xmlns:a16="http://schemas.microsoft.com/office/drawing/2014/main" id="{CCC62E86-05FB-5146-96DD-E0F175EB4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E7BA5856-1E9F-709C-0BEC-72C1CA7AE9EE}"/>
              </a:ext>
            </a:extLst>
          </p:cNvPr>
          <p:cNvSpPr/>
          <p:nvPr/>
        </p:nvSpPr>
        <p:spPr>
          <a:xfrm>
            <a:off x="0" y="0"/>
            <a:ext cx="12192000" cy="6867836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0"/>
                </a:srgbClr>
              </a:gs>
              <a:gs pos="65000">
                <a:srgbClr val="002060">
                  <a:alpha val="86000"/>
                </a:srgbClr>
              </a:gs>
              <a:gs pos="100000">
                <a:srgbClr val="00206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946F430F-D9D1-9369-7DCC-32C094D4B53B}"/>
              </a:ext>
            </a:extLst>
          </p:cNvPr>
          <p:cNvSpPr/>
          <p:nvPr/>
        </p:nvSpPr>
        <p:spPr>
          <a:xfrm flipH="1">
            <a:off x="6096000" y="4972725"/>
            <a:ext cx="7486650" cy="396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3DB8D7">
                  <a:alpha val="0"/>
                </a:srgbClr>
              </a:gs>
              <a:gs pos="79000">
                <a:srgbClr val="002060"/>
              </a:gs>
              <a:gs pos="100000">
                <a:srgbClr val="002060"/>
              </a:gs>
            </a:gsLst>
            <a:lin ang="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5AFE8B6-9F2C-7417-02EB-83C07E8F8437}"/>
              </a:ext>
            </a:extLst>
          </p:cNvPr>
          <p:cNvSpPr/>
          <p:nvPr/>
        </p:nvSpPr>
        <p:spPr>
          <a:xfrm flipH="1">
            <a:off x="5530396" y="5506307"/>
            <a:ext cx="7486650" cy="396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3DB8D7">
                  <a:alpha val="0"/>
                </a:srgbClr>
              </a:gs>
              <a:gs pos="79000">
                <a:srgbClr val="002060"/>
              </a:gs>
              <a:gs pos="100000">
                <a:srgbClr val="002060"/>
              </a:gs>
            </a:gsLst>
            <a:lin ang="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CF631AC0-62F9-E573-9E40-2BD423E2A546}"/>
              </a:ext>
            </a:extLst>
          </p:cNvPr>
          <p:cNvSpPr/>
          <p:nvPr/>
        </p:nvSpPr>
        <p:spPr>
          <a:xfrm flipH="1">
            <a:off x="4978854" y="6039888"/>
            <a:ext cx="7486650" cy="396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3DB8D7">
                  <a:alpha val="0"/>
                </a:srgbClr>
              </a:gs>
              <a:gs pos="79000">
                <a:srgbClr val="002060"/>
              </a:gs>
              <a:gs pos="100000">
                <a:srgbClr val="002060"/>
              </a:gs>
            </a:gsLst>
            <a:lin ang="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8E728B2-91F7-6D08-0E75-532517CDDBB8}"/>
              </a:ext>
            </a:extLst>
          </p:cNvPr>
          <p:cNvSpPr/>
          <p:nvPr/>
        </p:nvSpPr>
        <p:spPr>
          <a:xfrm>
            <a:off x="9593325" y="2216841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CBE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BAFA000-0784-815B-25BC-CD0D16C69EE2}"/>
              </a:ext>
            </a:extLst>
          </p:cNvPr>
          <p:cNvSpPr txBox="1"/>
          <p:nvPr/>
        </p:nvSpPr>
        <p:spPr>
          <a:xfrm>
            <a:off x="9201150" y="4434225"/>
            <a:ext cx="2820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rgbClr val="022B3A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pt-BR" dirty="0">
                <a:solidFill>
                  <a:srgbClr val="FFFFFF"/>
                </a:solidFill>
                <a:latin typeface="Futura BT" panose="020B0502020204020303" pitchFamily="34" charset="0"/>
              </a:rPr>
              <a:t>Nome do Apresentador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01A37E3-95DF-F0C2-96C9-709FC0389569}"/>
              </a:ext>
            </a:extLst>
          </p:cNvPr>
          <p:cNvSpPr txBox="1"/>
          <p:nvPr/>
        </p:nvSpPr>
        <p:spPr>
          <a:xfrm>
            <a:off x="6613229" y="319651"/>
            <a:ext cx="55787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3DB8D7"/>
                </a:solidFill>
                <a:latin typeface="Futura BT" panose="020B0502020204020303" pitchFamily="34" charset="0"/>
              </a:rPr>
              <a:t>TEMPLATE+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2C9A8E6-BA85-860E-5A26-789B737E22C2}"/>
              </a:ext>
            </a:extLst>
          </p:cNvPr>
          <p:cNvSpPr txBox="1"/>
          <p:nvPr/>
        </p:nvSpPr>
        <p:spPr>
          <a:xfrm>
            <a:off x="6153841" y="1447400"/>
            <a:ext cx="5867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FFFFFF"/>
                </a:solidFill>
                <a:latin typeface="Lucida Handwriting" panose="03010101010101010101" pitchFamily="66" charset="0"/>
              </a:rPr>
              <a:t>saúde de precisão</a:t>
            </a:r>
          </a:p>
        </p:txBody>
      </p:sp>
    </p:spTree>
    <p:extLst>
      <p:ext uri="{BB962C8B-B14F-4D97-AF65-F5344CB8AC3E}">
        <p14:creationId xmlns:p14="http://schemas.microsoft.com/office/powerpoint/2010/main" val="2103081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C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35A326-237A-1023-0738-42E86AC2B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grátis Mulher Com Bata Branca De Laboratório Foto profissional">
            <a:extLst>
              <a:ext uri="{FF2B5EF4-FFF2-40B4-BE49-F238E27FC236}">
                <a16:creationId xmlns:a16="http://schemas.microsoft.com/office/drawing/2014/main" id="{C7B8501C-21F9-E30F-0B7B-9E23068E8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1"/>
          <a:stretch/>
        </p:blipFill>
        <p:spPr bwMode="auto">
          <a:xfrm>
            <a:off x="0" y="0"/>
            <a:ext cx="12213087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D7AB472-B82A-DA3D-0F85-82B32906B528}"/>
              </a:ext>
            </a:extLst>
          </p:cNvPr>
          <p:cNvSpPr/>
          <p:nvPr/>
        </p:nvSpPr>
        <p:spPr>
          <a:xfrm>
            <a:off x="-21087" y="3805084"/>
            <a:ext cx="1654810" cy="3333134"/>
          </a:xfrm>
          <a:prstGeom prst="rect">
            <a:avLst/>
          </a:prstGeom>
          <a:solidFill>
            <a:srgbClr val="D8F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5BC576E-2FC7-4267-2FED-499BCB1CBD53}"/>
              </a:ext>
            </a:extLst>
          </p:cNvPr>
          <p:cNvSpPr/>
          <p:nvPr/>
        </p:nvSpPr>
        <p:spPr>
          <a:xfrm>
            <a:off x="-21087" y="2599311"/>
            <a:ext cx="876493" cy="3333134"/>
          </a:xfrm>
          <a:prstGeom prst="rect">
            <a:avLst/>
          </a:prstGeom>
          <a:solidFill>
            <a:srgbClr val="D8F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798C9718-A8EC-FF95-C1CA-8BAF3EACEB53}"/>
              </a:ext>
            </a:extLst>
          </p:cNvPr>
          <p:cNvSpPr/>
          <p:nvPr/>
        </p:nvSpPr>
        <p:spPr>
          <a:xfrm>
            <a:off x="-7397031" y="1562310"/>
            <a:ext cx="12981103" cy="1368000"/>
          </a:xfrm>
          <a:custGeom>
            <a:avLst/>
            <a:gdLst>
              <a:gd name="connsiteX0" fmla="*/ 3051 w 12981103"/>
              <a:gd name="connsiteY0" fmla="*/ 0 h 1368000"/>
              <a:gd name="connsiteX1" fmla="*/ 12297103 w 12981103"/>
              <a:gd name="connsiteY1" fmla="*/ 0 h 1368000"/>
              <a:gd name="connsiteX2" fmla="*/ 12981103 w 12981103"/>
              <a:gd name="connsiteY2" fmla="*/ 684000 h 1368000"/>
              <a:gd name="connsiteX3" fmla="*/ 12297103 w 12981103"/>
              <a:gd name="connsiteY3" fmla="*/ 1368000 h 1368000"/>
              <a:gd name="connsiteX4" fmla="*/ 3051 w 12981103"/>
              <a:gd name="connsiteY4" fmla="*/ 1368000 h 1368000"/>
              <a:gd name="connsiteX5" fmla="*/ 0 w 12981103"/>
              <a:gd name="connsiteY5" fmla="*/ 1367693 h 1368000"/>
              <a:gd name="connsiteX6" fmla="*/ 134799 w 12981103"/>
              <a:gd name="connsiteY6" fmla="*/ 1354104 h 1368000"/>
              <a:gd name="connsiteX7" fmla="*/ 680949 w 12981103"/>
              <a:gd name="connsiteY7" fmla="*/ 684000 h 1368000"/>
              <a:gd name="connsiteX8" fmla="*/ 134799 w 12981103"/>
              <a:gd name="connsiteY8" fmla="*/ 13896 h 1368000"/>
              <a:gd name="connsiteX9" fmla="*/ 0 w 12981103"/>
              <a:gd name="connsiteY9" fmla="*/ 308 h 1368000"/>
              <a:gd name="connsiteX10" fmla="*/ 3051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3051" y="0"/>
                </a:moveTo>
                <a:lnTo>
                  <a:pt x="12297103" y="0"/>
                </a:lnTo>
                <a:cubicBezTo>
                  <a:pt x="12674866" y="0"/>
                  <a:pt x="12981103" y="306237"/>
                  <a:pt x="12981103" y="684000"/>
                </a:cubicBezTo>
                <a:cubicBezTo>
                  <a:pt x="12981103" y="1061763"/>
                  <a:pt x="12674866" y="1368000"/>
                  <a:pt x="12297103" y="1368000"/>
                </a:cubicBezTo>
                <a:lnTo>
                  <a:pt x="3051" y="1368000"/>
                </a:lnTo>
                <a:lnTo>
                  <a:pt x="0" y="1367693"/>
                </a:lnTo>
                <a:lnTo>
                  <a:pt x="134799" y="1354104"/>
                </a:lnTo>
                <a:cubicBezTo>
                  <a:pt x="446486" y="1290323"/>
                  <a:pt x="680949" y="1014543"/>
                  <a:pt x="680949" y="684000"/>
                </a:cubicBezTo>
                <a:cubicBezTo>
                  <a:pt x="680949" y="353458"/>
                  <a:pt x="446486" y="77677"/>
                  <a:pt x="134799" y="13896"/>
                </a:cubicBezTo>
                <a:lnTo>
                  <a:pt x="0" y="308"/>
                </a:lnTo>
                <a:lnTo>
                  <a:pt x="3051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97AA3B76-8FAD-2ACD-242F-CE205EDBEF98}"/>
              </a:ext>
            </a:extLst>
          </p:cNvPr>
          <p:cNvSpPr/>
          <p:nvPr/>
        </p:nvSpPr>
        <p:spPr>
          <a:xfrm rot="10800000">
            <a:off x="4899412" y="1562310"/>
            <a:ext cx="12981103" cy="1368000"/>
          </a:xfrm>
          <a:custGeom>
            <a:avLst/>
            <a:gdLst>
              <a:gd name="connsiteX0" fmla="*/ 684000 w 12981103"/>
              <a:gd name="connsiteY0" fmla="*/ 0 h 1368000"/>
              <a:gd name="connsiteX1" fmla="*/ 12978052 w 12981103"/>
              <a:gd name="connsiteY1" fmla="*/ 0 h 1368000"/>
              <a:gd name="connsiteX2" fmla="*/ 12981103 w 12981103"/>
              <a:gd name="connsiteY2" fmla="*/ 308 h 1368000"/>
              <a:gd name="connsiteX3" fmla="*/ 12846304 w 12981103"/>
              <a:gd name="connsiteY3" fmla="*/ 13896 h 1368000"/>
              <a:gd name="connsiteX4" fmla="*/ 12300154 w 12981103"/>
              <a:gd name="connsiteY4" fmla="*/ 684000 h 1368000"/>
              <a:gd name="connsiteX5" fmla="*/ 12846304 w 12981103"/>
              <a:gd name="connsiteY5" fmla="*/ 1354104 h 1368000"/>
              <a:gd name="connsiteX6" fmla="*/ 12981103 w 12981103"/>
              <a:gd name="connsiteY6" fmla="*/ 1367693 h 1368000"/>
              <a:gd name="connsiteX7" fmla="*/ 12978052 w 12981103"/>
              <a:gd name="connsiteY7" fmla="*/ 1368000 h 1368000"/>
              <a:gd name="connsiteX8" fmla="*/ 684000 w 12981103"/>
              <a:gd name="connsiteY8" fmla="*/ 1368000 h 1368000"/>
              <a:gd name="connsiteX9" fmla="*/ 0 w 12981103"/>
              <a:gd name="connsiteY9" fmla="*/ 684000 h 1368000"/>
              <a:gd name="connsiteX10" fmla="*/ 684000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684000" y="0"/>
                </a:moveTo>
                <a:lnTo>
                  <a:pt x="12978052" y="0"/>
                </a:lnTo>
                <a:lnTo>
                  <a:pt x="12981103" y="308"/>
                </a:lnTo>
                <a:lnTo>
                  <a:pt x="12846304" y="13896"/>
                </a:lnTo>
                <a:cubicBezTo>
                  <a:pt x="12534617" y="77677"/>
                  <a:pt x="12300154" y="353458"/>
                  <a:pt x="12300154" y="684000"/>
                </a:cubicBezTo>
                <a:cubicBezTo>
                  <a:pt x="12300154" y="1014543"/>
                  <a:pt x="12534617" y="1290323"/>
                  <a:pt x="12846304" y="1354104"/>
                </a:cubicBezTo>
                <a:lnTo>
                  <a:pt x="12981103" y="1367693"/>
                </a:lnTo>
                <a:lnTo>
                  <a:pt x="12978052" y="1368000"/>
                </a:lnTo>
                <a:lnTo>
                  <a:pt x="684000" y="1368000"/>
                </a:lnTo>
                <a:cubicBezTo>
                  <a:pt x="306237" y="1368000"/>
                  <a:pt x="0" y="1061763"/>
                  <a:pt x="0" y="684000"/>
                </a:cubicBezTo>
                <a:cubicBezTo>
                  <a:pt x="0" y="306237"/>
                  <a:pt x="306237" y="0"/>
                  <a:pt x="684000" y="0"/>
                </a:cubicBezTo>
                <a:close/>
              </a:path>
            </a:pathLst>
          </a:custGeom>
          <a:solidFill>
            <a:srgbClr val="FFFFF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2CDCF0EF-1CC3-C902-C4F6-88DEBE48F72D}"/>
              </a:ext>
            </a:extLst>
          </p:cNvPr>
          <p:cNvSpPr/>
          <p:nvPr/>
        </p:nvSpPr>
        <p:spPr>
          <a:xfrm rot="10800000">
            <a:off x="-6559388" y="3275092"/>
            <a:ext cx="12981103" cy="1368000"/>
          </a:xfrm>
          <a:custGeom>
            <a:avLst/>
            <a:gdLst>
              <a:gd name="connsiteX0" fmla="*/ 684000 w 12981103"/>
              <a:gd name="connsiteY0" fmla="*/ 0 h 1368000"/>
              <a:gd name="connsiteX1" fmla="*/ 12978052 w 12981103"/>
              <a:gd name="connsiteY1" fmla="*/ 0 h 1368000"/>
              <a:gd name="connsiteX2" fmla="*/ 12981103 w 12981103"/>
              <a:gd name="connsiteY2" fmla="*/ 308 h 1368000"/>
              <a:gd name="connsiteX3" fmla="*/ 12846304 w 12981103"/>
              <a:gd name="connsiteY3" fmla="*/ 13896 h 1368000"/>
              <a:gd name="connsiteX4" fmla="*/ 12300154 w 12981103"/>
              <a:gd name="connsiteY4" fmla="*/ 684000 h 1368000"/>
              <a:gd name="connsiteX5" fmla="*/ 12846304 w 12981103"/>
              <a:gd name="connsiteY5" fmla="*/ 1354104 h 1368000"/>
              <a:gd name="connsiteX6" fmla="*/ 12981103 w 12981103"/>
              <a:gd name="connsiteY6" fmla="*/ 1367693 h 1368000"/>
              <a:gd name="connsiteX7" fmla="*/ 12978052 w 12981103"/>
              <a:gd name="connsiteY7" fmla="*/ 1368000 h 1368000"/>
              <a:gd name="connsiteX8" fmla="*/ 684000 w 12981103"/>
              <a:gd name="connsiteY8" fmla="*/ 1368000 h 1368000"/>
              <a:gd name="connsiteX9" fmla="*/ 0 w 12981103"/>
              <a:gd name="connsiteY9" fmla="*/ 684000 h 1368000"/>
              <a:gd name="connsiteX10" fmla="*/ 684000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684000" y="0"/>
                </a:moveTo>
                <a:lnTo>
                  <a:pt x="12978052" y="0"/>
                </a:lnTo>
                <a:lnTo>
                  <a:pt x="12981103" y="308"/>
                </a:lnTo>
                <a:lnTo>
                  <a:pt x="12846304" y="13896"/>
                </a:lnTo>
                <a:cubicBezTo>
                  <a:pt x="12534617" y="77677"/>
                  <a:pt x="12300154" y="353458"/>
                  <a:pt x="12300154" y="684000"/>
                </a:cubicBezTo>
                <a:cubicBezTo>
                  <a:pt x="12300154" y="1014543"/>
                  <a:pt x="12534617" y="1290323"/>
                  <a:pt x="12846304" y="1354104"/>
                </a:cubicBezTo>
                <a:lnTo>
                  <a:pt x="12981103" y="1367693"/>
                </a:lnTo>
                <a:lnTo>
                  <a:pt x="12978052" y="1368000"/>
                </a:lnTo>
                <a:lnTo>
                  <a:pt x="684000" y="1368000"/>
                </a:lnTo>
                <a:cubicBezTo>
                  <a:pt x="306237" y="1368000"/>
                  <a:pt x="0" y="1061763"/>
                  <a:pt x="0" y="684000"/>
                </a:cubicBezTo>
                <a:cubicBezTo>
                  <a:pt x="0" y="306237"/>
                  <a:pt x="306237" y="0"/>
                  <a:pt x="684000" y="0"/>
                </a:cubicBezTo>
                <a:close/>
              </a:path>
            </a:pathLst>
          </a:custGeom>
          <a:solidFill>
            <a:srgbClr val="FFFFF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A857F66E-029D-D720-BFCD-50C194FCA48E}"/>
              </a:ext>
            </a:extLst>
          </p:cNvPr>
          <p:cNvSpPr/>
          <p:nvPr/>
        </p:nvSpPr>
        <p:spPr>
          <a:xfrm flipH="1">
            <a:off x="5315354" y="4999701"/>
            <a:ext cx="12981103" cy="1368000"/>
          </a:xfrm>
          <a:custGeom>
            <a:avLst/>
            <a:gdLst>
              <a:gd name="connsiteX0" fmla="*/ 3051 w 12981103"/>
              <a:gd name="connsiteY0" fmla="*/ 0 h 1368000"/>
              <a:gd name="connsiteX1" fmla="*/ 12297103 w 12981103"/>
              <a:gd name="connsiteY1" fmla="*/ 0 h 1368000"/>
              <a:gd name="connsiteX2" fmla="*/ 12981103 w 12981103"/>
              <a:gd name="connsiteY2" fmla="*/ 684000 h 1368000"/>
              <a:gd name="connsiteX3" fmla="*/ 12297103 w 12981103"/>
              <a:gd name="connsiteY3" fmla="*/ 1368000 h 1368000"/>
              <a:gd name="connsiteX4" fmla="*/ 3051 w 12981103"/>
              <a:gd name="connsiteY4" fmla="*/ 1368000 h 1368000"/>
              <a:gd name="connsiteX5" fmla="*/ 0 w 12981103"/>
              <a:gd name="connsiteY5" fmla="*/ 1367693 h 1368000"/>
              <a:gd name="connsiteX6" fmla="*/ 134799 w 12981103"/>
              <a:gd name="connsiteY6" fmla="*/ 1354104 h 1368000"/>
              <a:gd name="connsiteX7" fmla="*/ 680949 w 12981103"/>
              <a:gd name="connsiteY7" fmla="*/ 684000 h 1368000"/>
              <a:gd name="connsiteX8" fmla="*/ 134799 w 12981103"/>
              <a:gd name="connsiteY8" fmla="*/ 13896 h 1368000"/>
              <a:gd name="connsiteX9" fmla="*/ 0 w 12981103"/>
              <a:gd name="connsiteY9" fmla="*/ 308 h 1368000"/>
              <a:gd name="connsiteX10" fmla="*/ 3051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3051" y="0"/>
                </a:moveTo>
                <a:lnTo>
                  <a:pt x="12297103" y="0"/>
                </a:lnTo>
                <a:cubicBezTo>
                  <a:pt x="12674866" y="0"/>
                  <a:pt x="12981103" y="306237"/>
                  <a:pt x="12981103" y="684000"/>
                </a:cubicBezTo>
                <a:cubicBezTo>
                  <a:pt x="12981103" y="1061763"/>
                  <a:pt x="12674866" y="1368000"/>
                  <a:pt x="12297103" y="1368000"/>
                </a:cubicBezTo>
                <a:lnTo>
                  <a:pt x="3051" y="1368000"/>
                </a:lnTo>
                <a:lnTo>
                  <a:pt x="0" y="1367693"/>
                </a:lnTo>
                <a:lnTo>
                  <a:pt x="134799" y="1354104"/>
                </a:lnTo>
                <a:cubicBezTo>
                  <a:pt x="446486" y="1290323"/>
                  <a:pt x="680949" y="1014543"/>
                  <a:pt x="680949" y="684000"/>
                </a:cubicBezTo>
                <a:cubicBezTo>
                  <a:pt x="680949" y="353458"/>
                  <a:pt x="446486" y="77677"/>
                  <a:pt x="134799" y="13896"/>
                </a:cubicBezTo>
                <a:lnTo>
                  <a:pt x="0" y="308"/>
                </a:lnTo>
                <a:lnTo>
                  <a:pt x="3051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FF99E575-ADA5-D0DB-8D23-E28BCC5D89B4}"/>
              </a:ext>
            </a:extLst>
          </p:cNvPr>
          <p:cNvSpPr/>
          <p:nvPr/>
        </p:nvSpPr>
        <p:spPr>
          <a:xfrm rot="10800000" flipH="1">
            <a:off x="-6992798" y="5002888"/>
            <a:ext cx="12981103" cy="1368000"/>
          </a:xfrm>
          <a:custGeom>
            <a:avLst/>
            <a:gdLst>
              <a:gd name="connsiteX0" fmla="*/ 684000 w 12981103"/>
              <a:gd name="connsiteY0" fmla="*/ 0 h 1368000"/>
              <a:gd name="connsiteX1" fmla="*/ 12978052 w 12981103"/>
              <a:gd name="connsiteY1" fmla="*/ 0 h 1368000"/>
              <a:gd name="connsiteX2" fmla="*/ 12981103 w 12981103"/>
              <a:gd name="connsiteY2" fmla="*/ 308 h 1368000"/>
              <a:gd name="connsiteX3" fmla="*/ 12846304 w 12981103"/>
              <a:gd name="connsiteY3" fmla="*/ 13896 h 1368000"/>
              <a:gd name="connsiteX4" fmla="*/ 12300154 w 12981103"/>
              <a:gd name="connsiteY4" fmla="*/ 684000 h 1368000"/>
              <a:gd name="connsiteX5" fmla="*/ 12846304 w 12981103"/>
              <a:gd name="connsiteY5" fmla="*/ 1354104 h 1368000"/>
              <a:gd name="connsiteX6" fmla="*/ 12981103 w 12981103"/>
              <a:gd name="connsiteY6" fmla="*/ 1367693 h 1368000"/>
              <a:gd name="connsiteX7" fmla="*/ 12978052 w 12981103"/>
              <a:gd name="connsiteY7" fmla="*/ 1368000 h 1368000"/>
              <a:gd name="connsiteX8" fmla="*/ 684000 w 12981103"/>
              <a:gd name="connsiteY8" fmla="*/ 1368000 h 1368000"/>
              <a:gd name="connsiteX9" fmla="*/ 0 w 12981103"/>
              <a:gd name="connsiteY9" fmla="*/ 684000 h 1368000"/>
              <a:gd name="connsiteX10" fmla="*/ 684000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684000" y="0"/>
                </a:moveTo>
                <a:lnTo>
                  <a:pt x="12978052" y="0"/>
                </a:lnTo>
                <a:lnTo>
                  <a:pt x="12981103" y="308"/>
                </a:lnTo>
                <a:lnTo>
                  <a:pt x="12846304" y="13896"/>
                </a:lnTo>
                <a:cubicBezTo>
                  <a:pt x="12534617" y="77677"/>
                  <a:pt x="12300154" y="353458"/>
                  <a:pt x="12300154" y="684000"/>
                </a:cubicBezTo>
                <a:cubicBezTo>
                  <a:pt x="12300154" y="1014543"/>
                  <a:pt x="12534617" y="1290323"/>
                  <a:pt x="12846304" y="1354104"/>
                </a:cubicBezTo>
                <a:lnTo>
                  <a:pt x="12981103" y="1367693"/>
                </a:lnTo>
                <a:lnTo>
                  <a:pt x="12978052" y="1368000"/>
                </a:lnTo>
                <a:lnTo>
                  <a:pt x="684000" y="1368000"/>
                </a:lnTo>
                <a:cubicBezTo>
                  <a:pt x="306237" y="1368000"/>
                  <a:pt x="0" y="1061763"/>
                  <a:pt x="0" y="684000"/>
                </a:cubicBezTo>
                <a:cubicBezTo>
                  <a:pt x="0" y="306237"/>
                  <a:pt x="306237" y="0"/>
                  <a:pt x="684000" y="0"/>
                </a:cubicBezTo>
                <a:close/>
              </a:path>
            </a:pathLst>
          </a:custGeom>
          <a:solidFill>
            <a:srgbClr val="3DB8D7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15" name="Imagem 14" descr="grátis Mulher Com Bata Branca De Laboratório Foto profissional">
            <a:extLst>
              <a:ext uri="{FF2B5EF4-FFF2-40B4-BE49-F238E27FC236}">
                <a16:creationId xmlns:a16="http://schemas.microsoft.com/office/drawing/2014/main" id="{6A12B173-4949-F88F-EA1B-208B7EDB5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24" r="92996" b="53266"/>
          <a:stretch/>
        </p:blipFill>
        <p:spPr bwMode="auto">
          <a:xfrm>
            <a:off x="0" y="2599312"/>
            <a:ext cx="855406" cy="1205773"/>
          </a:xfrm>
          <a:custGeom>
            <a:avLst/>
            <a:gdLst>
              <a:gd name="connsiteX0" fmla="*/ 0 w 855406"/>
              <a:gd name="connsiteY0" fmla="*/ 0 h 1205773"/>
              <a:gd name="connsiteX1" fmla="*/ 855406 w 855406"/>
              <a:gd name="connsiteY1" fmla="*/ 0 h 1205773"/>
              <a:gd name="connsiteX2" fmla="*/ 855406 w 855406"/>
              <a:gd name="connsiteY2" fmla="*/ 1205773 h 1205773"/>
              <a:gd name="connsiteX3" fmla="*/ 0 w 855406"/>
              <a:gd name="connsiteY3" fmla="*/ 1205773 h 1205773"/>
              <a:gd name="connsiteX4" fmla="*/ 0 w 855406"/>
              <a:gd name="connsiteY4" fmla="*/ 0 h 120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5406" h="1205773">
                <a:moveTo>
                  <a:pt x="0" y="0"/>
                </a:moveTo>
                <a:lnTo>
                  <a:pt x="855406" y="0"/>
                </a:lnTo>
                <a:lnTo>
                  <a:pt x="855406" y="1205773"/>
                </a:lnTo>
                <a:lnTo>
                  <a:pt x="0" y="1205773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 descr="grátis Mulher Com Bata Branca De Laboratório Foto profissional">
            <a:extLst>
              <a:ext uri="{FF2B5EF4-FFF2-40B4-BE49-F238E27FC236}">
                <a16:creationId xmlns:a16="http://schemas.microsoft.com/office/drawing/2014/main" id="{709ACF3B-8978-F87E-12C4-C497C1012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4" r="88979" b="15771"/>
          <a:stretch/>
        </p:blipFill>
        <p:spPr bwMode="auto">
          <a:xfrm>
            <a:off x="1" y="3805084"/>
            <a:ext cx="1345942" cy="3052916"/>
          </a:xfrm>
          <a:custGeom>
            <a:avLst/>
            <a:gdLst>
              <a:gd name="connsiteX0" fmla="*/ 855406 w 1633723"/>
              <a:gd name="connsiteY0" fmla="*/ 0 h 3052916"/>
              <a:gd name="connsiteX1" fmla="*/ 1633723 w 1633723"/>
              <a:gd name="connsiteY1" fmla="*/ 0 h 3052916"/>
              <a:gd name="connsiteX2" fmla="*/ 1633723 w 1633723"/>
              <a:gd name="connsiteY2" fmla="*/ 3052916 h 3052916"/>
              <a:gd name="connsiteX3" fmla="*/ 0 w 1633723"/>
              <a:gd name="connsiteY3" fmla="*/ 3052916 h 3052916"/>
              <a:gd name="connsiteX4" fmla="*/ 0 w 1633723"/>
              <a:gd name="connsiteY4" fmla="*/ 2127361 h 3052916"/>
              <a:gd name="connsiteX5" fmla="*/ 855406 w 1633723"/>
              <a:gd name="connsiteY5" fmla="*/ 2127361 h 3052916"/>
              <a:gd name="connsiteX6" fmla="*/ 855406 w 1633723"/>
              <a:gd name="connsiteY6" fmla="*/ 0 h 3052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3723" h="3052916">
                <a:moveTo>
                  <a:pt x="855406" y="0"/>
                </a:moveTo>
                <a:lnTo>
                  <a:pt x="1633723" y="0"/>
                </a:lnTo>
                <a:lnTo>
                  <a:pt x="1633723" y="3052916"/>
                </a:lnTo>
                <a:lnTo>
                  <a:pt x="0" y="3052916"/>
                </a:lnTo>
                <a:lnTo>
                  <a:pt x="0" y="2127361"/>
                </a:lnTo>
                <a:lnTo>
                  <a:pt x="855406" y="2127361"/>
                </a:lnTo>
                <a:lnTo>
                  <a:pt x="855406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CCC182E5-DD10-E5C2-BA7B-BFA3686AFDD9}"/>
              </a:ext>
            </a:extLst>
          </p:cNvPr>
          <p:cNvSpPr/>
          <p:nvPr/>
        </p:nvSpPr>
        <p:spPr>
          <a:xfrm rot="10800000">
            <a:off x="5730939" y="3275092"/>
            <a:ext cx="12981103" cy="1368000"/>
          </a:xfrm>
          <a:custGeom>
            <a:avLst/>
            <a:gdLst>
              <a:gd name="connsiteX0" fmla="*/ 684000 w 12981103"/>
              <a:gd name="connsiteY0" fmla="*/ 0 h 1368000"/>
              <a:gd name="connsiteX1" fmla="*/ 12978052 w 12981103"/>
              <a:gd name="connsiteY1" fmla="*/ 0 h 1368000"/>
              <a:gd name="connsiteX2" fmla="*/ 12981103 w 12981103"/>
              <a:gd name="connsiteY2" fmla="*/ 308 h 1368000"/>
              <a:gd name="connsiteX3" fmla="*/ 12846304 w 12981103"/>
              <a:gd name="connsiteY3" fmla="*/ 13896 h 1368000"/>
              <a:gd name="connsiteX4" fmla="*/ 12300154 w 12981103"/>
              <a:gd name="connsiteY4" fmla="*/ 684000 h 1368000"/>
              <a:gd name="connsiteX5" fmla="*/ 12846304 w 12981103"/>
              <a:gd name="connsiteY5" fmla="*/ 1354104 h 1368000"/>
              <a:gd name="connsiteX6" fmla="*/ 12981103 w 12981103"/>
              <a:gd name="connsiteY6" fmla="*/ 1367693 h 1368000"/>
              <a:gd name="connsiteX7" fmla="*/ 12978052 w 12981103"/>
              <a:gd name="connsiteY7" fmla="*/ 1368000 h 1368000"/>
              <a:gd name="connsiteX8" fmla="*/ 684000 w 12981103"/>
              <a:gd name="connsiteY8" fmla="*/ 1368000 h 1368000"/>
              <a:gd name="connsiteX9" fmla="*/ 0 w 12981103"/>
              <a:gd name="connsiteY9" fmla="*/ 684000 h 1368000"/>
              <a:gd name="connsiteX10" fmla="*/ 684000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684000" y="0"/>
                </a:moveTo>
                <a:lnTo>
                  <a:pt x="12978052" y="0"/>
                </a:lnTo>
                <a:lnTo>
                  <a:pt x="12981103" y="308"/>
                </a:lnTo>
                <a:lnTo>
                  <a:pt x="12846304" y="13896"/>
                </a:lnTo>
                <a:cubicBezTo>
                  <a:pt x="12534617" y="77677"/>
                  <a:pt x="12300154" y="353458"/>
                  <a:pt x="12300154" y="684000"/>
                </a:cubicBezTo>
                <a:cubicBezTo>
                  <a:pt x="12300154" y="1014543"/>
                  <a:pt x="12534617" y="1290323"/>
                  <a:pt x="12846304" y="1354104"/>
                </a:cubicBezTo>
                <a:lnTo>
                  <a:pt x="12981103" y="1367693"/>
                </a:lnTo>
                <a:lnTo>
                  <a:pt x="12978052" y="1368000"/>
                </a:lnTo>
                <a:lnTo>
                  <a:pt x="684000" y="1368000"/>
                </a:lnTo>
                <a:cubicBezTo>
                  <a:pt x="306237" y="1368000"/>
                  <a:pt x="0" y="1061763"/>
                  <a:pt x="0" y="684000"/>
                </a:cubicBezTo>
                <a:cubicBezTo>
                  <a:pt x="0" y="306237"/>
                  <a:pt x="306237" y="0"/>
                  <a:pt x="684000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20" name="Imagem 19" descr="grátis Mulher Com Bata Branca De Laboratório Foto profissional">
            <a:extLst>
              <a:ext uri="{FF2B5EF4-FFF2-40B4-BE49-F238E27FC236}">
                <a16:creationId xmlns:a16="http://schemas.microsoft.com/office/drawing/2014/main" id="{20A99607-4F8D-64B0-5976-29988AAE8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" t="31924" r="100000" b="53266"/>
          <a:stretch/>
        </p:blipFill>
        <p:spPr bwMode="auto">
          <a:xfrm>
            <a:off x="-21087" y="2599312"/>
            <a:ext cx="21087" cy="1205773"/>
          </a:xfrm>
          <a:custGeom>
            <a:avLst/>
            <a:gdLst>
              <a:gd name="connsiteX0" fmla="*/ 0 w 21087"/>
              <a:gd name="connsiteY0" fmla="*/ 0 h 1205773"/>
              <a:gd name="connsiteX1" fmla="*/ 21087 w 21087"/>
              <a:gd name="connsiteY1" fmla="*/ 0 h 1205773"/>
              <a:gd name="connsiteX2" fmla="*/ 21087 w 21087"/>
              <a:gd name="connsiteY2" fmla="*/ 1205773 h 1205773"/>
              <a:gd name="connsiteX3" fmla="*/ 0 w 21087"/>
              <a:gd name="connsiteY3" fmla="*/ 1205773 h 1205773"/>
              <a:gd name="connsiteX4" fmla="*/ 0 w 21087"/>
              <a:gd name="connsiteY4" fmla="*/ 0 h 120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7" h="1205773">
                <a:moveTo>
                  <a:pt x="0" y="0"/>
                </a:moveTo>
                <a:lnTo>
                  <a:pt x="21087" y="0"/>
                </a:lnTo>
                <a:lnTo>
                  <a:pt x="21087" y="1205773"/>
                </a:lnTo>
                <a:lnTo>
                  <a:pt x="0" y="1205773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DBC3C988-DEFB-907A-11F0-733858021F03}"/>
              </a:ext>
            </a:extLst>
          </p:cNvPr>
          <p:cNvSpPr/>
          <p:nvPr/>
        </p:nvSpPr>
        <p:spPr>
          <a:xfrm>
            <a:off x="10767804" y="3400455"/>
            <a:ext cx="1424196" cy="3333134"/>
          </a:xfrm>
          <a:prstGeom prst="rect">
            <a:avLst/>
          </a:prstGeom>
          <a:solidFill>
            <a:srgbClr val="D8F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Imagem 21" descr="grátis Mulher Com Bata Branca De Laboratório Foto profissional">
            <a:extLst>
              <a:ext uri="{FF2B5EF4-FFF2-40B4-BE49-F238E27FC236}">
                <a16:creationId xmlns:a16="http://schemas.microsoft.com/office/drawing/2014/main" id="{8C558617-C7B9-1287-A906-DB66EB7D7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4" r="92996" b="27139"/>
          <a:stretch/>
        </p:blipFill>
        <p:spPr bwMode="auto">
          <a:xfrm>
            <a:off x="0" y="3805085"/>
            <a:ext cx="855406" cy="2127361"/>
          </a:xfrm>
          <a:custGeom>
            <a:avLst/>
            <a:gdLst>
              <a:gd name="connsiteX0" fmla="*/ 0 w 855406"/>
              <a:gd name="connsiteY0" fmla="*/ 0 h 2127361"/>
              <a:gd name="connsiteX1" fmla="*/ 855406 w 855406"/>
              <a:gd name="connsiteY1" fmla="*/ 0 h 2127361"/>
              <a:gd name="connsiteX2" fmla="*/ 855406 w 855406"/>
              <a:gd name="connsiteY2" fmla="*/ 2127361 h 2127361"/>
              <a:gd name="connsiteX3" fmla="*/ 0 w 855406"/>
              <a:gd name="connsiteY3" fmla="*/ 2127361 h 2127361"/>
              <a:gd name="connsiteX4" fmla="*/ 0 w 855406"/>
              <a:gd name="connsiteY4" fmla="*/ 0 h 2127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5406" h="2127361">
                <a:moveTo>
                  <a:pt x="0" y="0"/>
                </a:moveTo>
                <a:lnTo>
                  <a:pt x="855406" y="0"/>
                </a:lnTo>
                <a:lnTo>
                  <a:pt x="855406" y="2127361"/>
                </a:lnTo>
                <a:lnTo>
                  <a:pt x="0" y="2127361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317DAA39-2744-B67C-6F80-89119578504A}"/>
              </a:ext>
            </a:extLst>
          </p:cNvPr>
          <p:cNvSpPr/>
          <p:nvPr/>
        </p:nvSpPr>
        <p:spPr>
          <a:xfrm>
            <a:off x="11336593" y="2005781"/>
            <a:ext cx="855407" cy="3606090"/>
          </a:xfrm>
          <a:prstGeom prst="rect">
            <a:avLst/>
          </a:prstGeom>
          <a:solidFill>
            <a:srgbClr val="D8F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 descr="grátis Mulher Com Bata Branca De Laboratório Foto profissional">
            <a:extLst>
              <a:ext uri="{FF2B5EF4-FFF2-40B4-BE49-F238E27FC236}">
                <a16:creationId xmlns:a16="http://schemas.microsoft.com/office/drawing/2014/main" id="{33A05671-D2BE-95E6-8F5E-61D6FD434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" t="72861" r="86623" b="12329"/>
          <a:stretch/>
        </p:blipFill>
        <p:spPr bwMode="auto">
          <a:xfrm>
            <a:off x="-21087" y="5932446"/>
            <a:ext cx="1654810" cy="1205773"/>
          </a:xfrm>
          <a:custGeom>
            <a:avLst/>
            <a:gdLst>
              <a:gd name="connsiteX0" fmla="*/ 0 w 1654810"/>
              <a:gd name="connsiteY0" fmla="*/ 0 h 1205773"/>
              <a:gd name="connsiteX1" fmla="*/ 21087 w 1654810"/>
              <a:gd name="connsiteY1" fmla="*/ 0 h 1205773"/>
              <a:gd name="connsiteX2" fmla="*/ 21087 w 1654810"/>
              <a:gd name="connsiteY2" fmla="*/ 925555 h 1205773"/>
              <a:gd name="connsiteX3" fmla="*/ 1654810 w 1654810"/>
              <a:gd name="connsiteY3" fmla="*/ 925555 h 1205773"/>
              <a:gd name="connsiteX4" fmla="*/ 1654810 w 1654810"/>
              <a:gd name="connsiteY4" fmla="*/ 1205773 h 1205773"/>
              <a:gd name="connsiteX5" fmla="*/ 0 w 1654810"/>
              <a:gd name="connsiteY5" fmla="*/ 1205773 h 1205773"/>
              <a:gd name="connsiteX6" fmla="*/ 0 w 1654810"/>
              <a:gd name="connsiteY6" fmla="*/ 0 h 120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4810" h="1205773">
                <a:moveTo>
                  <a:pt x="0" y="0"/>
                </a:moveTo>
                <a:lnTo>
                  <a:pt x="21087" y="0"/>
                </a:lnTo>
                <a:lnTo>
                  <a:pt x="21087" y="925555"/>
                </a:lnTo>
                <a:lnTo>
                  <a:pt x="1654810" y="925555"/>
                </a:lnTo>
                <a:lnTo>
                  <a:pt x="1654810" y="1205773"/>
                </a:lnTo>
                <a:lnTo>
                  <a:pt x="0" y="1205773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24A40965-12EB-EEE8-2C3A-25253786B3B7}"/>
              </a:ext>
            </a:extLst>
          </p:cNvPr>
          <p:cNvSpPr/>
          <p:nvPr/>
        </p:nvSpPr>
        <p:spPr>
          <a:xfrm>
            <a:off x="-490537" y="-533400"/>
            <a:ext cx="2228863" cy="8401050"/>
          </a:xfrm>
          <a:custGeom>
            <a:avLst/>
            <a:gdLst>
              <a:gd name="connsiteX0" fmla="*/ 2228863 w 2228863"/>
              <a:gd name="connsiteY0" fmla="*/ 0 h 8401050"/>
              <a:gd name="connsiteX1" fmla="*/ 13 w 2228863"/>
              <a:gd name="connsiteY1" fmla="*/ 1143000 h 8401050"/>
              <a:gd name="connsiteX2" fmla="*/ 2190763 w 2228863"/>
              <a:gd name="connsiteY2" fmla="*/ 5695950 h 8401050"/>
              <a:gd name="connsiteX3" fmla="*/ 190513 w 2228863"/>
              <a:gd name="connsiteY3" fmla="*/ 8401050 h 840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8863" h="8401050">
                <a:moveTo>
                  <a:pt x="2228863" y="0"/>
                </a:moveTo>
                <a:cubicBezTo>
                  <a:pt x="1117613" y="96837"/>
                  <a:pt x="6363" y="193675"/>
                  <a:pt x="13" y="1143000"/>
                </a:cubicBezTo>
                <a:cubicBezTo>
                  <a:pt x="-6337" y="2092325"/>
                  <a:pt x="2159013" y="4486275"/>
                  <a:pt x="2190763" y="5695950"/>
                </a:cubicBezTo>
                <a:cubicBezTo>
                  <a:pt x="2222513" y="6905625"/>
                  <a:pt x="558813" y="7947025"/>
                  <a:pt x="190513" y="8401050"/>
                </a:cubicBezTo>
              </a:path>
            </a:pathLst>
          </a:custGeom>
          <a:noFill/>
          <a:ln w="847725">
            <a:solidFill>
              <a:srgbClr val="3DB8D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 descr="grátis Mulher Com Bata Branca De Laboratório Foto profissional">
            <a:extLst>
              <a:ext uri="{FF2B5EF4-FFF2-40B4-BE49-F238E27FC236}">
                <a16:creationId xmlns:a16="http://schemas.microsoft.com/office/drawing/2014/main" id="{09E1C803-9D0B-D77D-72C2-36B6BE5E0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3" t="24635" b="58236"/>
          <a:stretch/>
        </p:blipFill>
        <p:spPr bwMode="auto">
          <a:xfrm>
            <a:off x="11336593" y="2005781"/>
            <a:ext cx="876494" cy="1394674"/>
          </a:xfrm>
          <a:custGeom>
            <a:avLst/>
            <a:gdLst>
              <a:gd name="connsiteX0" fmla="*/ 0 w 876494"/>
              <a:gd name="connsiteY0" fmla="*/ 0 h 1394674"/>
              <a:gd name="connsiteX1" fmla="*/ 876494 w 876494"/>
              <a:gd name="connsiteY1" fmla="*/ 0 h 1394674"/>
              <a:gd name="connsiteX2" fmla="*/ 876494 w 876494"/>
              <a:gd name="connsiteY2" fmla="*/ 1394674 h 1394674"/>
              <a:gd name="connsiteX3" fmla="*/ 0 w 876494"/>
              <a:gd name="connsiteY3" fmla="*/ 1394674 h 1394674"/>
              <a:gd name="connsiteX4" fmla="*/ 0 w 876494"/>
              <a:gd name="connsiteY4" fmla="*/ 0 h 139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494" h="1394674">
                <a:moveTo>
                  <a:pt x="0" y="0"/>
                </a:moveTo>
                <a:lnTo>
                  <a:pt x="876494" y="0"/>
                </a:lnTo>
                <a:lnTo>
                  <a:pt x="876494" y="1394674"/>
                </a:lnTo>
                <a:lnTo>
                  <a:pt x="0" y="139467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 descr="grátis Mulher Com Bata Branca De Laboratório Foto profissional">
            <a:extLst>
              <a:ext uri="{FF2B5EF4-FFF2-40B4-BE49-F238E27FC236}">
                <a16:creationId xmlns:a16="http://schemas.microsoft.com/office/drawing/2014/main" id="{A6F947C8-667E-7B6F-AAB0-F98A88845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6" t="41763" b="15772"/>
          <a:stretch/>
        </p:blipFill>
        <p:spPr bwMode="auto">
          <a:xfrm>
            <a:off x="10767804" y="3400454"/>
            <a:ext cx="1445283" cy="3457545"/>
          </a:xfrm>
          <a:custGeom>
            <a:avLst/>
            <a:gdLst>
              <a:gd name="connsiteX0" fmla="*/ 0 w 1445283"/>
              <a:gd name="connsiteY0" fmla="*/ 0 h 3333134"/>
              <a:gd name="connsiteX1" fmla="*/ 568789 w 1445283"/>
              <a:gd name="connsiteY1" fmla="*/ 0 h 3333134"/>
              <a:gd name="connsiteX2" fmla="*/ 568789 w 1445283"/>
              <a:gd name="connsiteY2" fmla="*/ 2211416 h 3333134"/>
              <a:gd name="connsiteX3" fmla="*/ 1445283 w 1445283"/>
              <a:gd name="connsiteY3" fmla="*/ 2211416 h 3333134"/>
              <a:gd name="connsiteX4" fmla="*/ 1445283 w 1445283"/>
              <a:gd name="connsiteY4" fmla="*/ 3333134 h 3333134"/>
              <a:gd name="connsiteX5" fmla="*/ 0 w 1445283"/>
              <a:gd name="connsiteY5" fmla="*/ 3333134 h 3333134"/>
              <a:gd name="connsiteX6" fmla="*/ 0 w 1445283"/>
              <a:gd name="connsiteY6" fmla="*/ 0 h 333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5283" h="3333134">
                <a:moveTo>
                  <a:pt x="0" y="0"/>
                </a:moveTo>
                <a:lnTo>
                  <a:pt x="568789" y="0"/>
                </a:lnTo>
                <a:lnTo>
                  <a:pt x="568789" y="2211416"/>
                </a:lnTo>
                <a:lnTo>
                  <a:pt x="1445283" y="2211416"/>
                </a:lnTo>
                <a:lnTo>
                  <a:pt x="1445283" y="3333134"/>
                </a:lnTo>
                <a:lnTo>
                  <a:pt x="0" y="33331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 descr="grátis Mulher Com Bata Branca De Laboratório Foto profissional">
            <a:extLst>
              <a:ext uri="{FF2B5EF4-FFF2-40B4-BE49-F238E27FC236}">
                <a16:creationId xmlns:a16="http://schemas.microsoft.com/office/drawing/2014/main" id="{A8A0B5E4-EBAB-84DF-0661-091AF4013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24635" r="-173" b="58236"/>
          <a:stretch/>
        </p:blipFill>
        <p:spPr bwMode="auto">
          <a:xfrm>
            <a:off x="12213087" y="2005781"/>
            <a:ext cx="21087" cy="1394674"/>
          </a:xfrm>
          <a:custGeom>
            <a:avLst/>
            <a:gdLst>
              <a:gd name="connsiteX0" fmla="*/ 0 w 21087"/>
              <a:gd name="connsiteY0" fmla="*/ 0 h 1394674"/>
              <a:gd name="connsiteX1" fmla="*/ 21087 w 21087"/>
              <a:gd name="connsiteY1" fmla="*/ 0 h 1394674"/>
              <a:gd name="connsiteX2" fmla="*/ 21087 w 21087"/>
              <a:gd name="connsiteY2" fmla="*/ 1394674 h 1394674"/>
              <a:gd name="connsiteX3" fmla="*/ 0 w 21087"/>
              <a:gd name="connsiteY3" fmla="*/ 1394674 h 1394674"/>
              <a:gd name="connsiteX4" fmla="*/ 0 w 21087"/>
              <a:gd name="connsiteY4" fmla="*/ 0 h 139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7" h="1394674">
                <a:moveTo>
                  <a:pt x="0" y="0"/>
                </a:moveTo>
                <a:lnTo>
                  <a:pt x="21087" y="0"/>
                </a:lnTo>
                <a:lnTo>
                  <a:pt x="21087" y="1394674"/>
                </a:lnTo>
                <a:lnTo>
                  <a:pt x="0" y="139467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 descr="grátis Mulher Com Bata Branca De Laboratório Foto profissional">
            <a:extLst>
              <a:ext uri="{FF2B5EF4-FFF2-40B4-BE49-F238E27FC236}">
                <a16:creationId xmlns:a16="http://schemas.microsoft.com/office/drawing/2014/main" id="{9F929FDB-293F-F4AB-394C-02FB41434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3" t="41764" b="27139"/>
          <a:stretch/>
        </p:blipFill>
        <p:spPr bwMode="auto">
          <a:xfrm>
            <a:off x="11336593" y="3400455"/>
            <a:ext cx="876494" cy="2531990"/>
          </a:xfrm>
          <a:custGeom>
            <a:avLst/>
            <a:gdLst>
              <a:gd name="connsiteX0" fmla="*/ 0 w 876494"/>
              <a:gd name="connsiteY0" fmla="*/ 0 h 2211416"/>
              <a:gd name="connsiteX1" fmla="*/ 876494 w 876494"/>
              <a:gd name="connsiteY1" fmla="*/ 0 h 2211416"/>
              <a:gd name="connsiteX2" fmla="*/ 876494 w 876494"/>
              <a:gd name="connsiteY2" fmla="*/ 2211416 h 2211416"/>
              <a:gd name="connsiteX3" fmla="*/ 0 w 876494"/>
              <a:gd name="connsiteY3" fmla="*/ 2211416 h 2211416"/>
              <a:gd name="connsiteX4" fmla="*/ 0 w 876494"/>
              <a:gd name="connsiteY4" fmla="*/ 0 h 221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494" h="2211416">
                <a:moveTo>
                  <a:pt x="0" y="0"/>
                </a:moveTo>
                <a:lnTo>
                  <a:pt x="876494" y="0"/>
                </a:lnTo>
                <a:lnTo>
                  <a:pt x="876494" y="2211416"/>
                </a:lnTo>
                <a:lnTo>
                  <a:pt x="0" y="2211416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m 22" descr="grátis Mulher Com Bata Branca De Laboratório Foto profissional">
            <a:extLst>
              <a:ext uri="{FF2B5EF4-FFF2-40B4-BE49-F238E27FC236}">
                <a16:creationId xmlns:a16="http://schemas.microsoft.com/office/drawing/2014/main" id="{4D2B24D0-8CA7-0363-7A5E-9AAA6623A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68924" r="-173" b="17299"/>
          <a:stretch/>
        </p:blipFill>
        <p:spPr bwMode="auto">
          <a:xfrm>
            <a:off x="12213087" y="5611871"/>
            <a:ext cx="21087" cy="1121718"/>
          </a:xfrm>
          <a:custGeom>
            <a:avLst/>
            <a:gdLst>
              <a:gd name="connsiteX0" fmla="*/ 0 w 21087"/>
              <a:gd name="connsiteY0" fmla="*/ 0 h 1121718"/>
              <a:gd name="connsiteX1" fmla="*/ 21087 w 21087"/>
              <a:gd name="connsiteY1" fmla="*/ 0 h 1121718"/>
              <a:gd name="connsiteX2" fmla="*/ 21087 w 21087"/>
              <a:gd name="connsiteY2" fmla="*/ 1121718 h 1121718"/>
              <a:gd name="connsiteX3" fmla="*/ 0 w 21087"/>
              <a:gd name="connsiteY3" fmla="*/ 1121718 h 1121718"/>
              <a:gd name="connsiteX4" fmla="*/ 0 w 21087"/>
              <a:gd name="connsiteY4" fmla="*/ 0 h 11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7" h="1121718">
                <a:moveTo>
                  <a:pt x="0" y="0"/>
                </a:moveTo>
                <a:lnTo>
                  <a:pt x="21087" y="0"/>
                </a:lnTo>
                <a:lnTo>
                  <a:pt x="21087" y="1121718"/>
                </a:lnTo>
                <a:lnTo>
                  <a:pt x="0" y="1121718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6952BDE2-C195-BB96-D7AC-9B292DB4447F}"/>
              </a:ext>
            </a:extLst>
          </p:cNvPr>
          <p:cNvSpPr/>
          <p:nvPr/>
        </p:nvSpPr>
        <p:spPr>
          <a:xfrm flipH="1">
            <a:off x="10315568" y="-771525"/>
            <a:ext cx="2228863" cy="8401050"/>
          </a:xfrm>
          <a:custGeom>
            <a:avLst/>
            <a:gdLst>
              <a:gd name="connsiteX0" fmla="*/ 2228863 w 2228863"/>
              <a:gd name="connsiteY0" fmla="*/ 0 h 8401050"/>
              <a:gd name="connsiteX1" fmla="*/ 13 w 2228863"/>
              <a:gd name="connsiteY1" fmla="*/ 1143000 h 8401050"/>
              <a:gd name="connsiteX2" fmla="*/ 2190763 w 2228863"/>
              <a:gd name="connsiteY2" fmla="*/ 5695950 h 8401050"/>
              <a:gd name="connsiteX3" fmla="*/ 190513 w 2228863"/>
              <a:gd name="connsiteY3" fmla="*/ 8401050 h 840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8863" h="8401050">
                <a:moveTo>
                  <a:pt x="2228863" y="0"/>
                </a:moveTo>
                <a:cubicBezTo>
                  <a:pt x="1117613" y="96837"/>
                  <a:pt x="6363" y="193675"/>
                  <a:pt x="13" y="1143000"/>
                </a:cubicBezTo>
                <a:cubicBezTo>
                  <a:pt x="-6337" y="2092325"/>
                  <a:pt x="2159013" y="4486275"/>
                  <a:pt x="2190763" y="5695950"/>
                </a:cubicBezTo>
                <a:cubicBezTo>
                  <a:pt x="2222513" y="6905625"/>
                  <a:pt x="558813" y="7947025"/>
                  <a:pt x="190513" y="8401050"/>
                </a:cubicBezTo>
              </a:path>
            </a:pathLst>
          </a:custGeom>
          <a:noFill/>
          <a:ln w="847725">
            <a:solidFill>
              <a:srgbClr val="3DB8D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210E4DB-AC9A-9A4F-9C98-47DA8FB15500}"/>
              </a:ext>
            </a:extLst>
          </p:cNvPr>
          <p:cNvSpPr txBox="1"/>
          <p:nvPr/>
        </p:nvSpPr>
        <p:spPr>
          <a:xfrm>
            <a:off x="4298161" y="235682"/>
            <a:ext cx="3552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002060"/>
                </a:solidFill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9F9CB7C-F1E6-45D9-6C35-D3EB85C5270A}"/>
              </a:ext>
            </a:extLst>
          </p:cNvPr>
          <p:cNvSpPr txBox="1"/>
          <p:nvPr/>
        </p:nvSpPr>
        <p:spPr>
          <a:xfrm>
            <a:off x="3287555" y="1854082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FFFFFF"/>
                </a:solidFill>
                <a:latin typeface="Futura BT" panose="020B0502020204020303" pitchFamily="34" charset="0"/>
              </a:rPr>
              <a:t>Item 01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40BAFCDC-1968-B5F5-8FCD-BA1E58CFB978}"/>
              </a:ext>
            </a:extLst>
          </p:cNvPr>
          <p:cNvSpPr txBox="1"/>
          <p:nvPr/>
        </p:nvSpPr>
        <p:spPr>
          <a:xfrm>
            <a:off x="4137094" y="3605330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262626"/>
                </a:solidFill>
                <a:latin typeface="Futura BT" panose="020B0502020204020303" pitchFamily="34" charset="0"/>
              </a:rPr>
              <a:t>Item 02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B4B08AF-7574-C179-8F2D-F5A782026A11}"/>
              </a:ext>
            </a:extLst>
          </p:cNvPr>
          <p:cNvSpPr txBox="1"/>
          <p:nvPr/>
        </p:nvSpPr>
        <p:spPr>
          <a:xfrm>
            <a:off x="3009821" y="5295480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FFFFFF"/>
                </a:solidFill>
                <a:latin typeface="Futura BT" panose="020B0502020204020303" pitchFamily="34" charset="0"/>
              </a:rPr>
              <a:t>Item 03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7BA6BDB1-CE2D-249E-17DC-0E74E237C3D9}"/>
              </a:ext>
            </a:extLst>
          </p:cNvPr>
          <p:cNvSpPr txBox="1"/>
          <p:nvPr/>
        </p:nvSpPr>
        <p:spPr>
          <a:xfrm>
            <a:off x="5698832" y="1826239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262626"/>
                </a:solidFill>
                <a:latin typeface="Futura BT" panose="020B0502020204020303" pitchFamily="34" charset="0"/>
              </a:rPr>
              <a:t>Item 04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0664135-B343-288A-CE13-74445B1FFB21}"/>
              </a:ext>
            </a:extLst>
          </p:cNvPr>
          <p:cNvSpPr txBox="1"/>
          <p:nvPr/>
        </p:nvSpPr>
        <p:spPr>
          <a:xfrm>
            <a:off x="6613919" y="3578840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FFFFFF"/>
                </a:solidFill>
                <a:latin typeface="Futura BT" panose="020B0502020204020303" pitchFamily="34" charset="0"/>
              </a:rPr>
              <a:t>Item 05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AA3EE27C-8085-7712-F3F0-5DC81C935824}"/>
              </a:ext>
            </a:extLst>
          </p:cNvPr>
          <p:cNvSpPr txBox="1"/>
          <p:nvPr/>
        </p:nvSpPr>
        <p:spPr>
          <a:xfrm>
            <a:off x="5747037" y="5331122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FFFFFF"/>
                </a:solidFill>
                <a:latin typeface="Futura BT" panose="020B0502020204020303" pitchFamily="34" charset="0"/>
              </a:rPr>
              <a:t>Item 06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AC4DA560-4A22-E055-9C65-B4878814935A}"/>
              </a:ext>
            </a:extLst>
          </p:cNvPr>
          <p:cNvSpPr/>
          <p:nvPr/>
        </p:nvSpPr>
        <p:spPr>
          <a:xfrm>
            <a:off x="4976609" y="1360926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3D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097334A2-D8EB-DC5C-0A7C-C4492E95F6C3}"/>
              </a:ext>
            </a:extLst>
          </p:cNvPr>
          <p:cNvGrpSpPr/>
          <p:nvPr/>
        </p:nvGrpSpPr>
        <p:grpSpPr>
          <a:xfrm rot="3727613">
            <a:off x="8701450" y="6259125"/>
            <a:ext cx="861876" cy="754743"/>
            <a:chOff x="3139538" y="1508082"/>
            <a:chExt cx="5288393" cy="4631032"/>
          </a:xfrm>
        </p:grpSpPr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C8574149-4171-C368-11C6-676FE0C0D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4DEFBF0B-B4DA-2F1F-5FD3-318B97D74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8FFC7932-D400-5177-76D9-8C020A0C58BB}"/>
              </a:ext>
            </a:extLst>
          </p:cNvPr>
          <p:cNvGrpSpPr/>
          <p:nvPr/>
        </p:nvGrpSpPr>
        <p:grpSpPr>
          <a:xfrm rot="11815959">
            <a:off x="10046447" y="658693"/>
            <a:ext cx="861876" cy="754743"/>
            <a:chOff x="3139538" y="1508082"/>
            <a:chExt cx="5288393" cy="4631032"/>
          </a:xfrm>
        </p:grpSpPr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C9B28A3A-A67E-32EB-EB4A-76D9920B7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263DBF83-FD20-EDF2-EED9-F48E1865A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30ED28DC-B6B4-AFF1-120C-F058F0A95FA8}"/>
              </a:ext>
            </a:extLst>
          </p:cNvPr>
          <p:cNvGrpSpPr/>
          <p:nvPr/>
        </p:nvGrpSpPr>
        <p:grpSpPr>
          <a:xfrm rot="714855">
            <a:off x="1001913" y="-191745"/>
            <a:ext cx="861876" cy="754743"/>
            <a:chOff x="3139538" y="1508082"/>
            <a:chExt cx="5288393" cy="4631032"/>
          </a:xfrm>
        </p:grpSpPr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504025AA-362C-D350-2F99-316B59F52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60F0794F-1EC1-18F2-D4ED-AF9CC6B58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31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0" grpId="0" animBg="1"/>
      <p:bldP spid="25" grpId="0"/>
      <p:bldP spid="28" grpId="0"/>
      <p:bldP spid="29" grpId="0"/>
      <p:bldP spid="30" grpId="0"/>
      <p:bldP spid="31" grpId="0"/>
      <p:bldP spid="32" grpId="0"/>
      <p:bldP spid="33" grpId="0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CD0E2A-4D5E-E12E-E9CB-52ECB197C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com roupa azul&#10;&#10;O conteúdo gerado por IA pode estar incorreto.">
            <a:extLst>
              <a:ext uri="{FF2B5EF4-FFF2-40B4-BE49-F238E27FC236}">
                <a16:creationId xmlns:a16="http://schemas.microsoft.com/office/drawing/2014/main" id="{3EA19CEE-E4BD-D607-DDE2-670D813BD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458" y="0"/>
            <a:ext cx="12192000" cy="6858000"/>
          </a:xfrm>
          <a:prstGeom prst="rect">
            <a:avLst/>
          </a:prstGeom>
        </p:spPr>
      </p:pic>
      <p:pic>
        <p:nvPicPr>
          <p:cNvPr id="2" name="Imagem 1" descr="Placa de computador&#10;&#10;Descrição gerada automaticamente com confiança média">
            <a:extLst>
              <a:ext uri="{FF2B5EF4-FFF2-40B4-BE49-F238E27FC236}">
                <a16:creationId xmlns:a16="http://schemas.microsoft.com/office/drawing/2014/main" id="{7D3902B2-8A53-A143-AAE5-BE66372BE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8474">
            <a:off x="4788707" y="-580284"/>
            <a:ext cx="7395723" cy="99973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3890EA1-BE51-B382-CE89-93B44B4E16D4}"/>
              </a:ext>
            </a:extLst>
          </p:cNvPr>
          <p:cNvSpPr txBox="1"/>
          <p:nvPr/>
        </p:nvSpPr>
        <p:spPr>
          <a:xfrm>
            <a:off x="6471277" y="2685051"/>
            <a:ext cx="42252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solidFill>
                  <a:srgbClr val="002060"/>
                </a:solidFill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88181A6-F382-BCFB-599B-A334C8CC649F}"/>
              </a:ext>
            </a:extLst>
          </p:cNvPr>
          <p:cNvSpPr txBox="1"/>
          <p:nvPr/>
        </p:nvSpPr>
        <p:spPr>
          <a:xfrm>
            <a:off x="7409437" y="3980542"/>
            <a:ext cx="3033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3DB8D7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ECBBAE53-F3F6-35EE-5CF1-98E48AFCB30F}"/>
              </a:ext>
            </a:extLst>
          </p:cNvPr>
          <p:cNvSpPr/>
          <p:nvPr/>
        </p:nvSpPr>
        <p:spPr>
          <a:xfrm>
            <a:off x="7485906" y="4749983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2450A0B-84AA-63F2-D457-646B99724418}"/>
              </a:ext>
            </a:extLst>
          </p:cNvPr>
          <p:cNvGrpSpPr/>
          <p:nvPr/>
        </p:nvGrpSpPr>
        <p:grpSpPr>
          <a:xfrm rot="3727613">
            <a:off x="5615857" y="6186760"/>
            <a:ext cx="861876" cy="754743"/>
            <a:chOff x="3139538" y="1508082"/>
            <a:chExt cx="5288393" cy="4631032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8B7D271D-D73E-E36F-A8DD-C8CD2D7EF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33DA3E73-7695-15F6-7687-5AC5954EB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A9FA1EFA-B037-BF00-3136-80CDA475CC7E}"/>
              </a:ext>
            </a:extLst>
          </p:cNvPr>
          <p:cNvGrpSpPr/>
          <p:nvPr/>
        </p:nvGrpSpPr>
        <p:grpSpPr>
          <a:xfrm rot="11815959">
            <a:off x="7106488" y="6111782"/>
            <a:ext cx="861876" cy="754743"/>
            <a:chOff x="3139538" y="1508082"/>
            <a:chExt cx="5288393" cy="4631032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A963887E-58AF-55F9-F367-B3B8DFF60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85095B4E-18C3-FF96-6F8F-E512FA4F5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0F72318-C16A-F1C3-7FE7-90BCA4E08F3A}"/>
              </a:ext>
            </a:extLst>
          </p:cNvPr>
          <p:cNvGrpSpPr/>
          <p:nvPr/>
        </p:nvGrpSpPr>
        <p:grpSpPr>
          <a:xfrm rot="714855">
            <a:off x="6219545" y="5178983"/>
            <a:ext cx="861876" cy="754743"/>
            <a:chOff x="3139538" y="1508082"/>
            <a:chExt cx="5288393" cy="4631032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C9271F59-BADF-651A-B785-261478DAF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8DBE0C25-8372-BF84-09A0-43A29026C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593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C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A465B8-9862-E27F-918C-F76653420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D81BEF8-8B80-D1C3-728A-08BDAF284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0" r="27900"/>
          <a:stretch/>
        </p:blipFill>
        <p:spPr bwMode="auto">
          <a:xfrm>
            <a:off x="6096000" y="-73463"/>
            <a:ext cx="9999173" cy="7293413"/>
          </a:xfrm>
          <a:custGeom>
            <a:avLst/>
            <a:gdLst>
              <a:gd name="connsiteX0" fmla="*/ 2069662 w 9402228"/>
              <a:gd name="connsiteY0" fmla="*/ 0 h 6858000"/>
              <a:gd name="connsiteX1" fmla="*/ 7332566 w 9402228"/>
              <a:gd name="connsiteY1" fmla="*/ 0 h 6858000"/>
              <a:gd name="connsiteX2" fmla="*/ 7513866 w 9402228"/>
              <a:gd name="connsiteY2" fmla="*/ 126448 h 6858000"/>
              <a:gd name="connsiteX3" fmla="*/ 9402228 w 9402228"/>
              <a:gd name="connsiteY3" fmla="*/ 3821224 h 6858000"/>
              <a:gd name="connsiteX4" fmla="*/ 8328722 w 9402228"/>
              <a:gd name="connsiteY4" fmla="*/ 6754104 h 6858000"/>
              <a:gd name="connsiteX5" fmla="*/ 8236962 w 9402228"/>
              <a:gd name="connsiteY5" fmla="*/ 6858000 h 6858000"/>
              <a:gd name="connsiteX6" fmla="*/ 7799763 w 9402228"/>
              <a:gd name="connsiteY6" fmla="*/ 6858000 h 6858000"/>
              <a:gd name="connsiteX7" fmla="*/ 7917528 w 9402228"/>
              <a:gd name="connsiteY7" fmla="*/ 6727988 h 6858000"/>
              <a:gd name="connsiteX8" fmla="*/ 8845543 w 9402228"/>
              <a:gd name="connsiteY8" fmla="*/ 4134179 h 6858000"/>
              <a:gd name="connsiteX9" fmla="*/ 4781565 w 9402228"/>
              <a:gd name="connsiteY9" fmla="*/ 56459 h 6858000"/>
              <a:gd name="connsiteX10" fmla="*/ 717587 w 9402228"/>
              <a:gd name="connsiteY10" fmla="*/ 4134179 h 6858000"/>
              <a:gd name="connsiteX11" fmla="*/ 1645602 w 9402228"/>
              <a:gd name="connsiteY11" fmla="*/ 6727988 h 6858000"/>
              <a:gd name="connsiteX12" fmla="*/ 1763367 w 9402228"/>
              <a:gd name="connsiteY12" fmla="*/ 6858000 h 6858000"/>
              <a:gd name="connsiteX13" fmla="*/ 1165266 w 9402228"/>
              <a:gd name="connsiteY13" fmla="*/ 6858000 h 6858000"/>
              <a:gd name="connsiteX14" fmla="*/ 1073506 w 9402228"/>
              <a:gd name="connsiteY14" fmla="*/ 6754104 h 6858000"/>
              <a:gd name="connsiteX15" fmla="*/ 0 w 9402228"/>
              <a:gd name="connsiteY15" fmla="*/ 3821224 h 6858000"/>
              <a:gd name="connsiteX16" fmla="*/ 1888362 w 9402228"/>
              <a:gd name="connsiteY16" fmla="*/ 126448 h 6858000"/>
              <a:gd name="connsiteX17" fmla="*/ 2069662 w 9402228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402228" h="6858000">
                <a:moveTo>
                  <a:pt x="2069662" y="0"/>
                </a:moveTo>
                <a:lnTo>
                  <a:pt x="7332566" y="0"/>
                </a:lnTo>
                <a:lnTo>
                  <a:pt x="7513866" y="126448"/>
                </a:lnTo>
                <a:cubicBezTo>
                  <a:pt x="8660218" y="967278"/>
                  <a:pt x="9402228" y="2309264"/>
                  <a:pt x="9402228" y="3821224"/>
                </a:cubicBezTo>
                <a:cubicBezTo>
                  <a:pt x="9402228" y="4935300"/>
                  <a:pt x="8999364" y="5957091"/>
                  <a:pt x="8328722" y="6754104"/>
                </a:cubicBezTo>
                <a:lnTo>
                  <a:pt x="8236962" y="6858000"/>
                </a:lnTo>
                <a:lnTo>
                  <a:pt x="7799763" y="6858000"/>
                </a:lnTo>
                <a:lnTo>
                  <a:pt x="7917528" y="6727988"/>
                </a:lnTo>
                <a:cubicBezTo>
                  <a:pt x="8497278" y="6023118"/>
                  <a:pt x="8845543" y="5119457"/>
                  <a:pt x="8845543" y="4134179"/>
                </a:cubicBezTo>
                <a:cubicBezTo>
                  <a:pt x="8845543" y="1882116"/>
                  <a:pt x="7026038" y="56459"/>
                  <a:pt x="4781565" y="56459"/>
                </a:cubicBezTo>
                <a:cubicBezTo>
                  <a:pt x="2537092" y="56459"/>
                  <a:pt x="717587" y="1882116"/>
                  <a:pt x="717587" y="4134179"/>
                </a:cubicBezTo>
                <a:cubicBezTo>
                  <a:pt x="717587" y="5119457"/>
                  <a:pt x="1065852" y="6023118"/>
                  <a:pt x="1645602" y="6727988"/>
                </a:cubicBezTo>
                <a:lnTo>
                  <a:pt x="1763367" y="6858000"/>
                </a:lnTo>
                <a:lnTo>
                  <a:pt x="1165266" y="6858000"/>
                </a:lnTo>
                <a:lnTo>
                  <a:pt x="1073506" y="6754104"/>
                </a:lnTo>
                <a:cubicBezTo>
                  <a:pt x="402864" y="5957091"/>
                  <a:pt x="0" y="4935300"/>
                  <a:pt x="0" y="3821224"/>
                </a:cubicBezTo>
                <a:cubicBezTo>
                  <a:pt x="0" y="2309264"/>
                  <a:pt x="742010" y="967278"/>
                  <a:pt x="1888362" y="126448"/>
                </a:cubicBezTo>
                <a:lnTo>
                  <a:pt x="2069662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63508CC-DCA5-2455-BEC5-7AB826177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4" r="32854"/>
          <a:stretch/>
        </p:blipFill>
        <p:spPr bwMode="auto">
          <a:xfrm>
            <a:off x="7544804" y="852802"/>
            <a:ext cx="6685628" cy="6285503"/>
          </a:xfrm>
          <a:custGeom>
            <a:avLst/>
            <a:gdLst>
              <a:gd name="connsiteX0" fmla="*/ 3143250 w 6286500"/>
              <a:gd name="connsiteY0" fmla="*/ 0 h 5910262"/>
              <a:gd name="connsiteX1" fmla="*/ 6286500 w 6286500"/>
              <a:gd name="connsiteY1" fmla="*/ 2955131 h 5910262"/>
              <a:gd name="connsiteX2" fmla="*/ 3143250 w 6286500"/>
              <a:gd name="connsiteY2" fmla="*/ 5910262 h 5910262"/>
              <a:gd name="connsiteX3" fmla="*/ 0 w 6286500"/>
              <a:gd name="connsiteY3" fmla="*/ 2955131 h 5910262"/>
              <a:gd name="connsiteX4" fmla="*/ 3143250 w 6286500"/>
              <a:gd name="connsiteY4" fmla="*/ 0 h 5910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6500" h="5910262">
                <a:moveTo>
                  <a:pt x="3143250" y="0"/>
                </a:moveTo>
                <a:cubicBezTo>
                  <a:pt x="4879219" y="0"/>
                  <a:pt x="6286500" y="1323057"/>
                  <a:pt x="6286500" y="2955131"/>
                </a:cubicBezTo>
                <a:cubicBezTo>
                  <a:pt x="6286500" y="4587205"/>
                  <a:pt x="4879219" y="5910262"/>
                  <a:pt x="3143250" y="5910262"/>
                </a:cubicBezTo>
                <a:cubicBezTo>
                  <a:pt x="1407281" y="5910262"/>
                  <a:pt x="0" y="4587205"/>
                  <a:pt x="0" y="2955131"/>
                </a:cubicBezTo>
                <a:cubicBezTo>
                  <a:pt x="0" y="1323057"/>
                  <a:pt x="1407281" y="0"/>
                  <a:pt x="314325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6D3CC63-692C-D98B-CFB6-1EB49B541758}"/>
              </a:ext>
            </a:extLst>
          </p:cNvPr>
          <p:cNvSpPr txBox="1"/>
          <p:nvPr/>
        </p:nvSpPr>
        <p:spPr>
          <a:xfrm>
            <a:off x="303906" y="333738"/>
            <a:ext cx="3552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002060"/>
                </a:solidFill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F76FAFD-BE98-7301-9B82-E85E3A4AFDCC}"/>
              </a:ext>
            </a:extLst>
          </p:cNvPr>
          <p:cNvSpPr txBox="1"/>
          <p:nvPr/>
        </p:nvSpPr>
        <p:spPr>
          <a:xfrm>
            <a:off x="563753" y="1384290"/>
            <a:ext cx="3033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3DB8D7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99D13C5-7C7B-35B7-1D2A-D9954C1439F2}"/>
              </a:ext>
            </a:extLst>
          </p:cNvPr>
          <p:cNvSpPr txBox="1"/>
          <p:nvPr/>
        </p:nvSpPr>
        <p:spPr>
          <a:xfrm>
            <a:off x="361963" y="2906486"/>
            <a:ext cx="53181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Este é um espaço para um pequeno texto. Modifique e </a:t>
            </a:r>
            <a:r>
              <a:rPr lang="pt-BR" sz="4000" b="1" dirty="0">
                <a:solidFill>
                  <a:srgbClr val="3DB8D7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destaque as palavras importantes</a:t>
            </a:r>
            <a:r>
              <a:rPr lang="pt-BR" sz="40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9009C6DF-1E79-952C-C893-481EA363ABCD}"/>
              </a:ext>
            </a:extLst>
          </p:cNvPr>
          <p:cNvSpPr/>
          <p:nvPr/>
        </p:nvSpPr>
        <p:spPr>
          <a:xfrm>
            <a:off x="982354" y="2153731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2" descr="Imagem de DNA PNG HD - PNG All">
            <a:extLst>
              <a:ext uri="{FF2B5EF4-FFF2-40B4-BE49-F238E27FC236}">
                <a16:creationId xmlns:a16="http://schemas.microsoft.com/office/drawing/2014/main" id="{6BB4E93F-6650-F173-DFA3-4F55B2F59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5949">
            <a:off x="6743156" y="-6766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0DE7970A-AC84-138A-B1DF-3EC93AC31686}"/>
              </a:ext>
            </a:extLst>
          </p:cNvPr>
          <p:cNvGrpSpPr/>
          <p:nvPr/>
        </p:nvGrpSpPr>
        <p:grpSpPr>
          <a:xfrm rot="3727613">
            <a:off x="4087645" y="1301423"/>
            <a:ext cx="861876" cy="754743"/>
            <a:chOff x="3139538" y="1508082"/>
            <a:chExt cx="5288393" cy="4631032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A16148E4-5FF0-C7A6-4D3D-E0CBFB130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822CFB15-95DD-D7C5-1164-7BD120008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A9E0BA8A-A56C-5C4B-0803-B270FB2D3407}"/>
              </a:ext>
            </a:extLst>
          </p:cNvPr>
          <p:cNvGrpSpPr/>
          <p:nvPr/>
        </p:nvGrpSpPr>
        <p:grpSpPr>
          <a:xfrm rot="11815959">
            <a:off x="5578276" y="1226445"/>
            <a:ext cx="861876" cy="754743"/>
            <a:chOff x="3139538" y="1508082"/>
            <a:chExt cx="5288393" cy="4631032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F1E17445-FE2B-086F-6999-83ACAF271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503A3310-D0AB-19A9-9CDE-B14B900B1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6F8A1136-7491-667A-D468-CE1750C9CEDF}"/>
              </a:ext>
            </a:extLst>
          </p:cNvPr>
          <p:cNvGrpSpPr/>
          <p:nvPr/>
        </p:nvGrpSpPr>
        <p:grpSpPr>
          <a:xfrm rot="714855">
            <a:off x="4928964" y="240713"/>
            <a:ext cx="861876" cy="754743"/>
            <a:chOff x="3139538" y="1508082"/>
            <a:chExt cx="5288393" cy="4631032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D443CF39-9B61-91CA-CE5E-C93C8BFFC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05E5A5AF-B33F-381F-65F3-4192043E9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852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grátis Mulher Com Bata Branca De Laboratório Foto profissional">
            <a:extLst>
              <a:ext uri="{FF2B5EF4-FFF2-40B4-BE49-F238E27FC236}">
                <a16:creationId xmlns:a16="http://schemas.microsoft.com/office/drawing/2014/main" id="{B68BED58-0312-919B-E8F6-87FD2D59B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1"/>
          <a:stretch/>
        </p:blipFill>
        <p:spPr bwMode="auto">
          <a:xfrm>
            <a:off x="0" y="0"/>
            <a:ext cx="12213087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D1996614-0939-FEBC-64CB-CC26C0A49900}"/>
              </a:ext>
            </a:extLst>
          </p:cNvPr>
          <p:cNvSpPr/>
          <p:nvPr/>
        </p:nvSpPr>
        <p:spPr>
          <a:xfrm>
            <a:off x="-21087" y="3805084"/>
            <a:ext cx="1654810" cy="3333134"/>
          </a:xfrm>
          <a:prstGeom prst="rect">
            <a:avLst/>
          </a:prstGeom>
          <a:solidFill>
            <a:srgbClr val="D8F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1026646-27B0-32CF-29D0-E744DCAA3709}"/>
              </a:ext>
            </a:extLst>
          </p:cNvPr>
          <p:cNvSpPr/>
          <p:nvPr/>
        </p:nvSpPr>
        <p:spPr>
          <a:xfrm>
            <a:off x="-21087" y="2599311"/>
            <a:ext cx="876493" cy="3333134"/>
          </a:xfrm>
          <a:prstGeom prst="rect">
            <a:avLst/>
          </a:prstGeom>
          <a:solidFill>
            <a:srgbClr val="D8F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EFBBA821-2630-604F-1244-5ACDE17EA0A4}"/>
              </a:ext>
            </a:extLst>
          </p:cNvPr>
          <p:cNvSpPr/>
          <p:nvPr/>
        </p:nvSpPr>
        <p:spPr>
          <a:xfrm>
            <a:off x="-7397031" y="1562310"/>
            <a:ext cx="12981103" cy="1368000"/>
          </a:xfrm>
          <a:custGeom>
            <a:avLst/>
            <a:gdLst>
              <a:gd name="connsiteX0" fmla="*/ 3051 w 12981103"/>
              <a:gd name="connsiteY0" fmla="*/ 0 h 1368000"/>
              <a:gd name="connsiteX1" fmla="*/ 12297103 w 12981103"/>
              <a:gd name="connsiteY1" fmla="*/ 0 h 1368000"/>
              <a:gd name="connsiteX2" fmla="*/ 12981103 w 12981103"/>
              <a:gd name="connsiteY2" fmla="*/ 684000 h 1368000"/>
              <a:gd name="connsiteX3" fmla="*/ 12297103 w 12981103"/>
              <a:gd name="connsiteY3" fmla="*/ 1368000 h 1368000"/>
              <a:gd name="connsiteX4" fmla="*/ 3051 w 12981103"/>
              <a:gd name="connsiteY4" fmla="*/ 1368000 h 1368000"/>
              <a:gd name="connsiteX5" fmla="*/ 0 w 12981103"/>
              <a:gd name="connsiteY5" fmla="*/ 1367693 h 1368000"/>
              <a:gd name="connsiteX6" fmla="*/ 134799 w 12981103"/>
              <a:gd name="connsiteY6" fmla="*/ 1354104 h 1368000"/>
              <a:gd name="connsiteX7" fmla="*/ 680949 w 12981103"/>
              <a:gd name="connsiteY7" fmla="*/ 684000 h 1368000"/>
              <a:gd name="connsiteX8" fmla="*/ 134799 w 12981103"/>
              <a:gd name="connsiteY8" fmla="*/ 13896 h 1368000"/>
              <a:gd name="connsiteX9" fmla="*/ 0 w 12981103"/>
              <a:gd name="connsiteY9" fmla="*/ 308 h 1368000"/>
              <a:gd name="connsiteX10" fmla="*/ 3051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3051" y="0"/>
                </a:moveTo>
                <a:lnTo>
                  <a:pt x="12297103" y="0"/>
                </a:lnTo>
                <a:cubicBezTo>
                  <a:pt x="12674866" y="0"/>
                  <a:pt x="12981103" y="306237"/>
                  <a:pt x="12981103" y="684000"/>
                </a:cubicBezTo>
                <a:cubicBezTo>
                  <a:pt x="12981103" y="1061763"/>
                  <a:pt x="12674866" y="1368000"/>
                  <a:pt x="12297103" y="1368000"/>
                </a:cubicBezTo>
                <a:lnTo>
                  <a:pt x="3051" y="1368000"/>
                </a:lnTo>
                <a:lnTo>
                  <a:pt x="0" y="1367693"/>
                </a:lnTo>
                <a:lnTo>
                  <a:pt x="134799" y="1354104"/>
                </a:lnTo>
                <a:cubicBezTo>
                  <a:pt x="446486" y="1290323"/>
                  <a:pt x="680949" y="1014543"/>
                  <a:pt x="680949" y="684000"/>
                </a:cubicBezTo>
                <a:cubicBezTo>
                  <a:pt x="680949" y="353458"/>
                  <a:pt x="446486" y="77677"/>
                  <a:pt x="134799" y="13896"/>
                </a:cubicBezTo>
                <a:lnTo>
                  <a:pt x="0" y="308"/>
                </a:lnTo>
                <a:lnTo>
                  <a:pt x="3051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11C0D584-9E84-243B-4AC8-C2BDF1228A1C}"/>
              </a:ext>
            </a:extLst>
          </p:cNvPr>
          <p:cNvSpPr/>
          <p:nvPr/>
        </p:nvSpPr>
        <p:spPr>
          <a:xfrm rot="10800000">
            <a:off x="4899412" y="1562310"/>
            <a:ext cx="12981103" cy="1368000"/>
          </a:xfrm>
          <a:custGeom>
            <a:avLst/>
            <a:gdLst>
              <a:gd name="connsiteX0" fmla="*/ 684000 w 12981103"/>
              <a:gd name="connsiteY0" fmla="*/ 0 h 1368000"/>
              <a:gd name="connsiteX1" fmla="*/ 12978052 w 12981103"/>
              <a:gd name="connsiteY1" fmla="*/ 0 h 1368000"/>
              <a:gd name="connsiteX2" fmla="*/ 12981103 w 12981103"/>
              <a:gd name="connsiteY2" fmla="*/ 308 h 1368000"/>
              <a:gd name="connsiteX3" fmla="*/ 12846304 w 12981103"/>
              <a:gd name="connsiteY3" fmla="*/ 13896 h 1368000"/>
              <a:gd name="connsiteX4" fmla="*/ 12300154 w 12981103"/>
              <a:gd name="connsiteY4" fmla="*/ 684000 h 1368000"/>
              <a:gd name="connsiteX5" fmla="*/ 12846304 w 12981103"/>
              <a:gd name="connsiteY5" fmla="*/ 1354104 h 1368000"/>
              <a:gd name="connsiteX6" fmla="*/ 12981103 w 12981103"/>
              <a:gd name="connsiteY6" fmla="*/ 1367693 h 1368000"/>
              <a:gd name="connsiteX7" fmla="*/ 12978052 w 12981103"/>
              <a:gd name="connsiteY7" fmla="*/ 1368000 h 1368000"/>
              <a:gd name="connsiteX8" fmla="*/ 684000 w 12981103"/>
              <a:gd name="connsiteY8" fmla="*/ 1368000 h 1368000"/>
              <a:gd name="connsiteX9" fmla="*/ 0 w 12981103"/>
              <a:gd name="connsiteY9" fmla="*/ 684000 h 1368000"/>
              <a:gd name="connsiteX10" fmla="*/ 684000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684000" y="0"/>
                </a:moveTo>
                <a:lnTo>
                  <a:pt x="12978052" y="0"/>
                </a:lnTo>
                <a:lnTo>
                  <a:pt x="12981103" y="308"/>
                </a:lnTo>
                <a:lnTo>
                  <a:pt x="12846304" y="13896"/>
                </a:lnTo>
                <a:cubicBezTo>
                  <a:pt x="12534617" y="77677"/>
                  <a:pt x="12300154" y="353458"/>
                  <a:pt x="12300154" y="684000"/>
                </a:cubicBezTo>
                <a:cubicBezTo>
                  <a:pt x="12300154" y="1014543"/>
                  <a:pt x="12534617" y="1290323"/>
                  <a:pt x="12846304" y="1354104"/>
                </a:cubicBezTo>
                <a:lnTo>
                  <a:pt x="12981103" y="1367693"/>
                </a:lnTo>
                <a:lnTo>
                  <a:pt x="12978052" y="1368000"/>
                </a:lnTo>
                <a:lnTo>
                  <a:pt x="684000" y="1368000"/>
                </a:lnTo>
                <a:cubicBezTo>
                  <a:pt x="306237" y="1368000"/>
                  <a:pt x="0" y="1061763"/>
                  <a:pt x="0" y="684000"/>
                </a:cubicBezTo>
                <a:cubicBezTo>
                  <a:pt x="0" y="306237"/>
                  <a:pt x="306237" y="0"/>
                  <a:pt x="684000" y="0"/>
                </a:cubicBezTo>
                <a:close/>
              </a:path>
            </a:pathLst>
          </a:custGeom>
          <a:solidFill>
            <a:srgbClr val="3DB8D7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FCB5A49E-E0C5-6E09-78CF-9B187946B916}"/>
              </a:ext>
            </a:extLst>
          </p:cNvPr>
          <p:cNvSpPr/>
          <p:nvPr/>
        </p:nvSpPr>
        <p:spPr>
          <a:xfrm rot="10800000">
            <a:off x="-6559388" y="3275092"/>
            <a:ext cx="12981103" cy="1368000"/>
          </a:xfrm>
          <a:custGeom>
            <a:avLst/>
            <a:gdLst>
              <a:gd name="connsiteX0" fmla="*/ 684000 w 12981103"/>
              <a:gd name="connsiteY0" fmla="*/ 0 h 1368000"/>
              <a:gd name="connsiteX1" fmla="*/ 12978052 w 12981103"/>
              <a:gd name="connsiteY1" fmla="*/ 0 h 1368000"/>
              <a:gd name="connsiteX2" fmla="*/ 12981103 w 12981103"/>
              <a:gd name="connsiteY2" fmla="*/ 308 h 1368000"/>
              <a:gd name="connsiteX3" fmla="*/ 12846304 w 12981103"/>
              <a:gd name="connsiteY3" fmla="*/ 13896 h 1368000"/>
              <a:gd name="connsiteX4" fmla="*/ 12300154 w 12981103"/>
              <a:gd name="connsiteY4" fmla="*/ 684000 h 1368000"/>
              <a:gd name="connsiteX5" fmla="*/ 12846304 w 12981103"/>
              <a:gd name="connsiteY5" fmla="*/ 1354104 h 1368000"/>
              <a:gd name="connsiteX6" fmla="*/ 12981103 w 12981103"/>
              <a:gd name="connsiteY6" fmla="*/ 1367693 h 1368000"/>
              <a:gd name="connsiteX7" fmla="*/ 12978052 w 12981103"/>
              <a:gd name="connsiteY7" fmla="*/ 1368000 h 1368000"/>
              <a:gd name="connsiteX8" fmla="*/ 684000 w 12981103"/>
              <a:gd name="connsiteY8" fmla="*/ 1368000 h 1368000"/>
              <a:gd name="connsiteX9" fmla="*/ 0 w 12981103"/>
              <a:gd name="connsiteY9" fmla="*/ 684000 h 1368000"/>
              <a:gd name="connsiteX10" fmla="*/ 684000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684000" y="0"/>
                </a:moveTo>
                <a:lnTo>
                  <a:pt x="12978052" y="0"/>
                </a:lnTo>
                <a:lnTo>
                  <a:pt x="12981103" y="308"/>
                </a:lnTo>
                <a:lnTo>
                  <a:pt x="12846304" y="13896"/>
                </a:lnTo>
                <a:cubicBezTo>
                  <a:pt x="12534617" y="77677"/>
                  <a:pt x="12300154" y="353458"/>
                  <a:pt x="12300154" y="684000"/>
                </a:cubicBezTo>
                <a:cubicBezTo>
                  <a:pt x="12300154" y="1014543"/>
                  <a:pt x="12534617" y="1290323"/>
                  <a:pt x="12846304" y="1354104"/>
                </a:cubicBezTo>
                <a:lnTo>
                  <a:pt x="12981103" y="1367693"/>
                </a:lnTo>
                <a:lnTo>
                  <a:pt x="12978052" y="1368000"/>
                </a:lnTo>
                <a:lnTo>
                  <a:pt x="684000" y="1368000"/>
                </a:lnTo>
                <a:cubicBezTo>
                  <a:pt x="306237" y="1368000"/>
                  <a:pt x="0" y="1061763"/>
                  <a:pt x="0" y="684000"/>
                </a:cubicBezTo>
                <a:cubicBezTo>
                  <a:pt x="0" y="306237"/>
                  <a:pt x="306237" y="0"/>
                  <a:pt x="684000" y="0"/>
                </a:cubicBezTo>
                <a:close/>
              </a:path>
            </a:pathLst>
          </a:custGeom>
          <a:solidFill>
            <a:srgbClr val="3DB8D7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CD4999C1-4872-F72D-75AD-D888CB1B2496}"/>
              </a:ext>
            </a:extLst>
          </p:cNvPr>
          <p:cNvSpPr/>
          <p:nvPr/>
        </p:nvSpPr>
        <p:spPr>
          <a:xfrm flipH="1">
            <a:off x="5315354" y="4999701"/>
            <a:ext cx="12981103" cy="1368000"/>
          </a:xfrm>
          <a:custGeom>
            <a:avLst/>
            <a:gdLst>
              <a:gd name="connsiteX0" fmla="*/ 3051 w 12981103"/>
              <a:gd name="connsiteY0" fmla="*/ 0 h 1368000"/>
              <a:gd name="connsiteX1" fmla="*/ 12297103 w 12981103"/>
              <a:gd name="connsiteY1" fmla="*/ 0 h 1368000"/>
              <a:gd name="connsiteX2" fmla="*/ 12981103 w 12981103"/>
              <a:gd name="connsiteY2" fmla="*/ 684000 h 1368000"/>
              <a:gd name="connsiteX3" fmla="*/ 12297103 w 12981103"/>
              <a:gd name="connsiteY3" fmla="*/ 1368000 h 1368000"/>
              <a:gd name="connsiteX4" fmla="*/ 3051 w 12981103"/>
              <a:gd name="connsiteY4" fmla="*/ 1368000 h 1368000"/>
              <a:gd name="connsiteX5" fmla="*/ 0 w 12981103"/>
              <a:gd name="connsiteY5" fmla="*/ 1367693 h 1368000"/>
              <a:gd name="connsiteX6" fmla="*/ 134799 w 12981103"/>
              <a:gd name="connsiteY6" fmla="*/ 1354104 h 1368000"/>
              <a:gd name="connsiteX7" fmla="*/ 680949 w 12981103"/>
              <a:gd name="connsiteY7" fmla="*/ 684000 h 1368000"/>
              <a:gd name="connsiteX8" fmla="*/ 134799 w 12981103"/>
              <a:gd name="connsiteY8" fmla="*/ 13896 h 1368000"/>
              <a:gd name="connsiteX9" fmla="*/ 0 w 12981103"/>
              <a:gd name="connsiteY9" fmla="*/ 308 h 1368000"/>
              <a:gd name="connsiteX10" fmla="*/ 3051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3051" y="0"/>
                </a:moveTo>
                <a:lnTo>
                  <a:pt x="12297103" y="0"/>
                </a:lnTo>
                <a:cubicBezTo>
                  <a:pt x="12674866" y="0"/>
                  <a:pt x="12981103" y="306237"/>
                  <a:pt x="12981103" y="684000"/>
                </a:cubicBezTo>
                <a:cubicBezTo>
                  <a:pt x="12981103" y="1061763"/>
                  <a:pt x="12674866" y="1368000"/>
                  <a:pt x="12297103" y="1368000"/>
                </a:cubicBezTo>
                <a:lnTo>
                  <a:pt x="3051" y="1368000"/>
                </a:lnTo>
                <a:lnTo>
                  <a:pt x="0" y="1367693"/>
                </a:lnTo>
                <a:lnTo>
                  <a:pt x="134799" y="1354104"/>
                </a:lnTo>
                <a:cubicBezTo>
                  <a:pt x="446486" y="1290323"/>
                  <a:pt x="680949" y="1014543"/>
                  <a:pt x="680949" y="684000"/>
                </a:cubicBezTo>
                <a:cubicBezTo>
                  <a:pt x="680949" y="353458"/>
                  <a:pt x="446486" y="77677"/>
                  <a:pt x="134799" y="13896"/>
                </a:cubicBezTo>
                <a:lnTo>
                  <a:pt x="0" y="308"/>
                </a:lnTo>
                <a:lnTo>
                  <a:pt x="3051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CEB6B1BE-4116-17CB-633E-7B8949A208B1}"/>
              </a:ext>
            </a:extLst>
          </p:cNvPr>
          <p:cNvSpPr/>
          <p:nvPr/>
        </p:nvSpPr>
        <p:spPr>
          <a:xfrm rot="10800000" flipH="1">
            <a:off x="-6992798" y="5002888"/>
            <a:ext cx="12981103" cy="1368000"/>
          </a:xfrm>
          <a:custGeom>
            <a:avLst/>
            <a:gdLst>
              <a:gd name="connsiteX0" fmla="*/ 684000 w 12981103"/>
              <a:gd name="connsiteY0" fmla="*/ 0 h 1368000"/>
              <a:gd name="connsiteX1" fmla="*/ 12978052 w 12981103"/>
              <a:gd name="connsiteY1" fmla="*/ 0 h 1368000"/>
              <a:gd name="connsiteX2" fmla="*/ 12981103 w 12981103"/>
              <a:gd name="connsiteY2" fmla="*/ 308 h 1368000"/>
              <a:gd name="connsiteX3" fmla="*/ 12846304 w 12981103"/>
              <a:gd name="connsiteY3" fmla="*/ 13896 h 1368000"/>
              <a:gd name="connsiteX4" fmla="*/ 12300154 w 12981103"/>
              <a:gd name="connsiteY4" fmla="*/ 684000 h 1368000"/>
              <a:gd name="connsiteX5" fmla="*/ 12846304 w 12981103"/>
              <a:gd name="connsiteY5" fmla="*/ 1354104 h 1368000"/>
              <a:gd name="connsiteX6" fmla="*/ 12981103 w 12981103"/>
              <a:gd name="connsiteY6" fmla="*/ 1367693 h 1368000"/>
              <a:gd name="connsiteX7" fmla="*/ 12978052 w 12981103"/>
              <a:gd name="connsiteY7" fmla="*/ 1368000 h 1368000"/>
              <a:gd name="connsiteX8" fmla="*/ 684000 w 12981103"/>
              <a:gd name="connsiteY8" fmla="*/ 1368000 h 1368000"/>
              <a:gd name="connsiteX9" fmla="*/ 0 w 12981103"/>
              <a:gd name="connsiteY9" fmla="*/ 684000 h 1368000"/>
              <a:gd name="connsiteX10" fmla="*/ 684000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684000" y="0"/>
                </a:moveTo>
                <a:lnTo>
                  <a:pt x="12978052" y="0"/>
                </a:lnTo>
                <a:lnTo>
                  <a:pt x="12981103" y="308"/>
                </a:lnTo>
                <a:lnTo>
                  <a:pt x="12846304" y="13896"/>
                </a:lnTo>
                <a:cubicBezTo>
                  <a:pt x="12534617" y="77677"/>
                  <a:pt x="12300154" y="353458"/>
                  <a:pt x="12300154" y="684000"/>
                </a:cubicBezTo>
                <a:cubicBezTo>
                  <a:pt x="12300154" y="1014543"/>
                  <a:pt x="12534617" y="1290323"/>
                  <a:pt x="12846304" y="1354104"/>
                </a:cubicBezTo>
                <a:lnTo>
                  <a:pt x="12981103" y="1367693"/>
                </a:lnTo>
                <a:lnTo>
                  <a:pt x="12978052" y="1368000"/>
                </a:lnTo>
                <a:lnTo>
                  <a:pt x="684000" y="1368000"/>
                </a:lnTo>
                <a:cubicBezTo>
                  <a:pt x="306237" y="1368000"/>
                  <a:pt x="0" y="1061763"/>
                  <a:pt x="0" y="684000"/>
                </a:cubicBezTo>
                <a:cubicBezTo>
                  <a:pt x="0" y="306237"/>
                  <a:pt x="306237" y="0"/>
                  <a:pt x="684000" y="0"/>
                </a:cubicBezTo>
                <a:close/>
              </a:path>
            </a:pathLst>
          </a:custGeom>
          <a:solidFill>
            <a:srgbClr val="00206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15" name="Imagem 14" descr="grátis Mulher Com Bata Branca De Laboratório Foto profissional">
            <a:extLst>
              <a:ext uri="{FF2B5EF4-FFF2-40B4-BE49-F238E27FC236}">
                <a16:creationId xmlns:a16="http://schemas.microsoft.com/office/drawing/2014/main" id="{F1B64561-3172-DBA9-C108-A9CAD5D73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24" r="92996" b="53266"/>
          <a:stretch/>
        </p:blipFill>
        <p:spPr bwMode="auto">
          <a:xfrm>
            <a:off x="0" y="2599312"/>
            <a:ext cx="855406" cy="1205773"/>
          </a:xfrm>
          <a:custGeom>
            <a:avLst/>
            <a:gdLst>
              <a:gd name="connsiteX0" fmla="*/ 0 w 855406"/>
              <a:gd name="connsiteY0" fmla="*/ 0 h 1205773"/>
              <a:gd name="connsiteX1" fmla="*/ 855406 w 855406"/>
              <a:gd name="connsiteY1" fmla="*/ 0 h 1205773"/>
              <a:gd name="connsiteX2" fmla="*/ 855406 w 855406"/>
              <a:gd name="connsiteY2" fmla="*/ 1205773 h 1205773"/>
              <a:gd name="connsiteX3" fmla="*/ 0 w 855406"/>
              <a:gd name="connsiteY3" fmla="*/ 1205773 h 1205773"/>
              <a:gd name="connsiteX4" fmla="*/ 0 w 855406"/>
              <a:gd name="connsiteY4" fmla="*/ 0 h 120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5406" h="1205773">
                <a:moveTo>
                  <a:pt x="0" y="0"/>
                </a:moveTo>
                <a:lnTo>
                  <a:pt x="855406" y="0"/>
                </a:lnTo>
                <a:lnTo>
                  <a:pt x="855406" y="1205773"/>
                </a:lnTo>
                <a:lnTo>
                  <a:pt x="0" y="1205773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 descr="grátis Mulher Com Bata Branca De Laboratório Foto profissional">
            <a:extLst>
              <a:ext uri="{FF2B5EF4-FFF2-40B4-BE49-F238E27FC236}">
                <a16:creationId xmlns:a16="http://schemas.microsoft.com/office/drawing/2014/main" id="{2647C4EF-E3D5-E69F-A073-BFE000260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4" r="88979" b="15771"/>
          <a:stretch/>
        </p:blipFill>
        <p:spPr bwMode="auto">
          <a:xfrm>
            <a:off x="1" y="3805084"/>
            <a:ext cx="1345942" cy="3052916"/>
          </a:xfrm>
          <a:custGeom>
            <a:avLst/>
            <a:gdLst>
              <a:gd name="connsiteX0" fmla="*/ 855406 w 1633723"/>
              <a:gd name="connsiteY0" fmla="*/ 0 h 3052916"/>
              <a:gd name="connsiteX1" fmla="*/ 1633723 w 1633723"/>
              <a:gd name="connsiteY1" fmla="*/ 0 h 3052916"/>
              <a:gd name="connsiteX2" fmla="*/ 1633723 w 1633723"/>
              <a:gd name="connsiteY2" fmla="*/ 3052916 h 3052916"/>
              <a:gd name="connsiteX3" fmla="*/ 0 w 1633723"/>
              <a:gd name="connsiteY3" fmla="*/ 3052916 h 3052916"/>
              <a:gd name="connsiteX4" fmla="*/ 0 w 1633723"/>
              <a:gd name="connsiteY4" fmla="*/ 2127361 h 3052916"/>
              <a:gd name="connsiteX5" fmla="*/ 855406 w 1633723"/>
              <a:gd name="connsiteY5" fmla="*/ 2127361 h 3052916"/>
              <a:gd name="connsiteX6" fmla="*/ 855406 w 1633723"/>
              <a:gd name="connsiteY6" fmla="*/ 0 h 3052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3723" h="3052916">
                <a:moveTo>
                  <a:pt x="855406" y="0"/>
                </a:moveTo>
                <a:lnTo>
                  <a:pt x="1633723" y="0"/>
                </a:lnTo>
                <a:lnTo>
                  <a:pt x="1633723" y="3052916"/>
                </a:lnTo>
                <a:lnTo>
                  <a:pt x="0" y="3052916"/>
                </a:lnTo>
                <a:lnTo>
                  <a:pt x="0" y="2127361"/>
                </a:lnTo>
                <a:lnTo>
                  <a:pt x="855406" y="2127361"/>
                </a:lnTo>
                <a:lnTo>
                  <a:pt x="855406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390F9DA5-E9FD-6010-7766-3E17254F068C}"/>
              </a:ext>
            </a:extLst>
          </p:cNvPr>
          <p:cNvSpPr/>
          <p:nvPr/>
        </p:nvSpPr>
        <p:spPr>
          <a:xfrm rot="10800000">
            <a:off x="5730939" y="3275092"/>
            <a:ext cx="12981103" cy="1368000"/>
          </a:xfrm>
          <a:custGeom>
            <a:avLst/>
            <a:gdLst>
              <a:gd name="connsiteX0" fmla="*/ 684000 w 12981103"/>
              <a:gd name="connsiteY0" fmla="*/ 0 h 1368000"/>
              <a:gd name="connsiteX1" fmla="*/ 12978052 w 12981103"/>
              <a:gd name="connsiteY1" fmla="*/ 0 h 1368000"/>
              <a:gd name="connsiteX2" fmla="*/ 12981103 w 12981103"/>
              <a:gd name="connsiteY2" fmla="*/ 308 h 1368000"/>
              <a:gd name="connsiteX3" fmla="*/ 12846304 w 12981103"/>
              <a:gd name="connsiteY3" fmla="*/ 13896 h 1368000"/>
              <a:gd name="connsiteX4" fmla="*/ 12300154 w 12981103"/>
              <a:gd name="connsiteY4" fmla="*/ 684000 h 1368000"/>
              <a:gd name="connsiteX5" fmla="*/ 12846304 w 12981103"/>
              <a:gd name="connsiteY5" fmla="*/ 1354104 h 1368000"/>
              <a:gd name="connsiteX6" fmla="*/ 12981103 w 12981103"/>
              <a:gd name="connsiteY6" fmla="*/ 1367693 h 1368000"/>
              <a:gd name="connsiteX7" fmla="*/ 12978052 w 12981103"/>
              <a:gd name="connsiteY7" fmla="*/ 1368000 h 1368000"/>
              <a:gd name="connsiteX8" fmla="*/ 684000 w 12981103"/>
              <a:gd name="connsiteY8" fmla="*/ 1368000 h 1368000"/>
              <a:gd name="connsiteX9" fmla="*/ 0 w 12981103"/>
              <a:gd name="connsiteY9" fmla="*/ 684000 h 1368000"/>
              <a:gd name="connsiteX10" fmla="*/ 684000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684000" y="0"/>
                </a:moveTo>
                <a:lnTo>
                  <a:pt x="12978052" y="0"/>
                </a:lnTo>
                <a:lnTo>
                  <a:pt x="12981103" y="308"/>
                </a:lnTo>
                <a:lnTo>
                  <a:pt x="12846304" y="13896"/>
                </a:lnTo>
                <a:cubicBezTo>
                  <a:pt x="12534617" y="77677"/>
                  <a:pt x="12300154" y="353458"/>
                  <a:pt x="12300154" y="684000"/>
                </a:cubicBezTo>
                <a:cubicBezTo>
                  <a:pt x="12300154" y="1014543"/>
                  <a:pt x="12534617" y="1290323"/>
                  <a:pt x="12846304" y="1354104"/>
                </a:cubicBezTo>
                <a:lnTo>
                  <a:pt x="12981103" y="1367693"/>
                </a:lnTo>
                <a:lnTo>
                  <a:pt x="12978052" y="1368000"/>
                </a:lnTo>
                <a:lnTo>
                  <a:pt x="684000" y="1368000"/>
                </a:lnTo>
                <a:cubicBezTo>
                  <a:pt x="306237" y="1368000"/>
                  <a:pt x="0" y="1061763"/>
                  <a:pt x="0" y="684000"/>
                </a:cubicBezTo>
                <a:cubicBezTo>
                  <a:pt x="0" y="306237"/>
                  <a:pt x="306237" y="0"/>
                  <a:pt x="684000" y="0"/>
                </a:cubicBezTo>
                <a:close/>
              </a:path>
            </a:pathLst>
          </a:custGeom>
          <a:solidFill>
            <a:srgbClr val="3D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20" name="Imagem 19" descr="grátis Mulher Com Bata Branca De Laboratório Foto profissional">
            <a:extLst>
              <a:ext uri="{FF2B5EF4-FFF2-40B4-BE49-F238E27FC236}">
                <a16:creationId xmlns:a16="http://schemas.microsoft.com/office/drawing/2014/main" id="{4487102A-1BEE-B99C-36F0-D6D2D56DA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" t="31924" r="100000" b="53266"/>
          <a:stretch/>
        </p:blipFill>
        <p:spPr bwMode="auto">
          <a:xfrm>
            <a:off x="-21087" y="2599312"/>
            <a:ext cx="21087" cy="1205773"/>
          </a:xfrm>
          <a:custGeom>
            <a:avLst/>
            <a:gdLst>
              <a:gd name="connsiteX0" fmla="*/ 0 w 21087"/>
              <a:gd name="connsiteY0" fmla="*/ 0 h 1205773"/>
              <a:gd name="connsiteX1" fmla="*/ 21087 w 21087"/>
              <a:gd name="connsiteY1" fmla="*/ 0 h 1205773"/>
              <a:gd name="connsiteX2" fmla="*/ 21087 w 21087"/>
              <a:gd name="connsiteY2" fmla="*/ 1205773 h 1205773"/>
              <a:gd name="connsiteX3" fmla="*/ 0 w 21087"/>
              <a:gd name="connsiteY3" fmla="*/ 1205773 h 1205773"/>
              <a:gd name="connsiteX4" fmla="*/ 0 w 21087"/>
              <a:gd name="connsiteY4" fmla="*/ 0 h 120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7" h="1205773">
                <a:moveTo>
                  <a:pt x="0" y="0"/>
                </a:moveTo>
                <a:lnTo>
                  <a:pt x="21087" y="0"/>
                </a:lnTo>
                <a:lnTo>
                  <a:pt x="21087" y="1205773"/>
                </a:lnTo>
                <a:lnTo>
                  <a:pt x="0" y="1205773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BDE12B08-B4E2-BFAE-EB87-DF3EE38859B1}"/>
              </a:ext>
            </a:extLst>
          </p:cNvPr>
          <p:cNvSpPr/>
          <p:nvPr/>
        </p:nvSpPr>
        <p:spPr>
          <a:xfrm>
            <a:off x="10767804" y="3400455"/>
            <a:ext cx="1424196" cy="3333134"/>
          </a:xfrm>
          <a:prstGeom prst="rect">
            <a:avLst/>
          </a:prstGeom>
          <a:solidFill>
            <a:srgbClr val="D8F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Imagem 21" descr="grátis Mulher Com Bata Branca De Laboratório Foto profissional">
            <a:extLst>
              <a:ext uri="{FF2B5EF4-FFF2-40B4-BE49-F238E27FC236}">
                <a16:creationId xmlns:a16="http://schemas.microsoft.com/office/drawing/2014/main" id="{60F87023-0A58-8B0E-0722-C58447204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4" r="92996" b="27139"/>
          <a:stretch/>
        </p:blipFill>
        <p:spPr bwMode="auto">
          <a:xfrm>
            <a:off x="0" y="3805085"/>
            <a:ext cx="855406" cy="2127361"/>
          </a:xfrm>
          <a:custGeom>
            <a:avLst/>
            <a:gdLst>
              <a:gd name="connsiteX0" fmla="*/ 0 w 855406"/>
              <a:gd name="connsiteY0" fmla="*/ 0 h 2127361"/>
              <a:gd name="connsiteX1" fmla="*/ 855406 w 855406"/>
              <a:gd name="connsiteY1" fmla="*/ 0 h 2127361"/>
              <a:gd name="connsiteX2" fmla="*/ 855406 w 855406"/>
              <a:gd name="connsiteY2" fmla="*/ 2127361 h 2127361"/>
              <a:gd name="connsiteX3" fmla="*/ 0 w 855406"/>
              <a:gd name="connsiteY3" fmla="*/ 2127361 h 2127361"/>
              <a:gd name="connsiteX4" fmla="*/ 0 w 855406"/>
              <a:gd name="connsiteY4" fmla="*/ 0 h 2127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5406" h="2127361">
                <a:moveTo>
                  <a:pt x="0" y="0"/>
                </a:moveTo>
                <a:lnTo>
                  <a:pt x="855406" y="0"/>
                </a:lnTo>
                <a:lnTo>
                  <a:pt x="855406" y="2127361"/>
                </a:lnTo>
                <a:lnTo>
                  <a:pt x="0" y="2127361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7CB728F3-165F-552E-3E98-C91E4195B107}"/>
              </a:ext>
            </a:extLst>
          </p:cNvPr>
          <p:cNvSpPr/>
          <p:nvPr/>
        </p:nvSpPr>
        <p:spPr>
          <a:xfrm>
            <a:off x="11336593" y="2005781"/>
            <a:ext cx="855407" cy="3606090"/>
          </a:xfrm>
          <a:prstGeom prst="rect">
            <a:avLst/>
          </a:prstGeom>
          <a:solidFill>
            <a:srgbClr val="D8F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 descr="grátis Mulher Com Bata Branca De Laboratório Foto profissional">
            <a:extLst>
              <a:ext uri="{FF2B5EF4-FFF2-40B4-BE49-F238E27FC236}">
                <a16:creationId xmlns:a16="http://schemas.microsoft.com/office/drawing/2014/main" id="{DBDB66B5-EF56-4146-F998-4FC9B35D8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" t="72861" r="86623" b="12329"/>
          <a:stretch/>
        </p:blipFill>
        <p:spPr bwMode="auto">
          <a:xfrm>
            <a:off x="-21087" y="5932446"/>
            <a:ext cx="1654810" cy="1205773"/>
          </a:xfrm>
          <a:custGeom>
            <a:avLst/>
            <a:gdLst>
              <a:gd name="connsiteX0" fmla="*/ 0 w 1654810"/>
              <a:gd name="connsiteY0" fmla="*/ 0 h 1205773"/>
              <a:gd name="connsiteX1" fmla="*/ 21087 w 1654810"/>
              <a:gd name="connsiteY1" fmla="*/ 0 h 1205773"/>
              <a:gd name="connsiteX2" fmla="*/ 21087 w 1654810"/>
              <a:gd name="connsiteY2" fmla="*/ 925555 h 1205773"/>
              <a:gd name="connsiteX3" fmla="*/ 1654810 w 1654810"/>
              <a:gd name="connsiteY3" fmla="*/ 925555 h 1205773"/>
              <a:gd name="connsiteX4" fmla="*/ 1654810 w 1654810"/>
              <a:gd name="connsiteY4" fmla="*/ 1205773 h 1205773"/>
              <a:gd name="connsiteX5" fmla="*/ 0 w 1654810"/>
              <a:gd name="connsiteY5" fmla="*/ 1205773 h 1205773"/>
              <a:gd name="connsiteX6" fmla="*/ 0 w 1654810"/>
              <a:gd name="connsiteY6" fmla="*/ 0 h 120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4810" h="1205773">
                <a:moveTo>
                  <a:pt x="0" y="0"/>
                </a:moveTo>
                <a:lnTo>
                  <a:pt x="21087" y="0"/>
                </a:lnTo>
                <a:lnTo>
                  <a:pt x="21087" y="925555"/>
                </a:lnTo>
                <a:lnTo>
                  <a:pt x="1654810" y="925555"/>
                </a:lnTo>
                <a:lnTo>
                  <a:pt x="1654810" y="1205773"/>
                </a:lnTo>
                <a:lnTo>
                  <a:pt x="0" y="1205773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707B05FF-FE5F-72B1-C688-CF086C1D50B5}"/>
              </a:ext>
            </a:extLst>
          </p:cNvPr>
          <p:cNvSpPr/>
          <p:nvPr/>
        </p:nvSpPr>
        <p:spPr>
          <a:xfrm>
            <a:off x="-490537" y="-533400"/>
            <a:ext cx="2228863" cy="8401050"/>
          </a:xfrm>
          <a:custGeom>
            <a:avLst/>
            <a:gdLst>
              <a:gd name="connsiteX0" fmla="*/ 2228863 w 2228863"/>
              <a:gd name="connsiteY0" fmla="*/ 0 h 8401050"/>
              <a:gd name="connsiteX1" fmla="*/ 13 w 2228863"/>
              <a:gd name="connsiteY1" fmla="*/ 1143000 h 8401050"/>
              <a:gd name="connsiteX2" fmla="*/ 2190763 w 2228863"/>
              <a:gd name="connsiteY2" fmla="*/ 5695950 h 8401050"/>
              <a:gd name="connsiteX3" fmla="*/ 190513 w 2228863"/>
              <a:gd name="connsiteY3" fmla="*/ 8401050 h 840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8863" h="8401050">
                <a:moveTo>
                  <a:pt x="2228863" y="0"/>
                </a:moveTo>
                <a:cubicBezTo>
                  <a:pt x="1117613" y="96837"/>
                  <a:pt x="6363" y="193675"/>
                  <a:pt x="13" y="1143000"/>
                </a:cubicBezTo>
                <a:cubicBezTo>
                  <a:pt x="-6337" y="2092325"/>
                  <a:pt x="2159013" y="4486275"/>
                  <a:pt x="2190763" y="5695950"/>
                </a:cubicBezTo>
                <a:cubicBezTo>
                  <a:pt x="2222513" y="6905625"/>
                  <a:pt x="558813" y="7947025"/>
                  <a:pt x="190513" y="8401050"/>
                </a:cubicBezTo>
              </a:path>
            </a:pathLst>
          </a:custGeom>
          <a:noFill/>
          <a:ln w="847725">
            <a:solidFill>
              <a:srgbClr val="26262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 descr="grátis Mulher Com Bata Branca De Laboratório Foto profissional">
            <a:extLst>
              <a:ext uri="{FF2B5EF4-FFF2-40B4-BE49-F238E27FC236}">
                <a16:creationId xmlns:a16="http://schemas.microsoft.com/office/drawing/2014/main" id="{7F71D053-3559-8384-7046-3043AB2ED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3" t="24635" b="58236"/>
          <a:stretch/>
        </p:blipFill>
        <p:spPr bwMode="auto">
          <a:xfrm>
            <a:off x="11336593" y="2005781"/>
            <a:ext cx="876494" cy="1394674"/>
          </a:xfrm>
          <a:custGeom>
            <a:avLst/>
            <a:gdLst>
              <a:gd name="connsiteX0" fmla="*/ 0 w 876494"/>
              <a:gd name="connsiteY0" fmla="*/ 0 h 1394674"/>
              <a:gd name="connsiteX1" fmla="*/ 876494 w 876494"/>
              <a:gd name="connsiteY1" fmla="*/ 0 h 1394674"/>
              <a:gd name="connsiteX2" fmla="*/ 876494 w 876494"/>
              <a:gd name="connsiteY2" fmla="*/ 1394674 h 1394674"/>
              <a:gd name="connsiteX3" fmla="*/ 0 w 876494"/>
              <a:gd name="connsiteY3" fmla="*/ 1394674 h 1394674"/>
              <a:gd name="connsiteX4" fmla="*/ 0 w 876494"/>
              <a:gd name="connsiteY4" fmla="*/ 0 h 139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494" h="1394674">
                <a:moveTo>
                  <a:pt x="0" y="0"/>
                </a:moveTo>
                <a:lnTo>
                  <a:pt x="876494" y="0"/>
                </a:lnTo>
                <a:lnTo>
                  <a:pt x="876494" y="1394674"/>
                </a:lnTo>
                <a:lnTo>
                  <a:pt x="0" y="139467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 descr="grátis Mulher Com Bata Branca De Laboratório Foto profissional">
            <a:extLst>
              <a:ext uri="{FF2B5EF4-FFF2-40B4-BE49-F238E27FC236}">
                <a16:creationId xmlns:a16="http://schemas.microsoft.com/office/drawing/2014/main" id="{C21B6D4F-3B6F-38F9-FAC4-5864352BD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6" t="41763" b="15772"/>
          <a:stretch/>
        </p:blipFill>
        <p:spPr bwMode="auto">
          <a:xfrm>
            <a:off x="10767804" y="3400454"/>
            <a:ext cx="1445283" cy="3457545"/>
          </a:xfrm>
          <a:custGeom>
            <a:avLst/>
            <a:gdLst>
              <a:gd name="connsiteX0" fmla="*/ 0 w 1445283"/>
              <a:gd name="connsiteY0" fmla="*/ 0 h 3333134"/>
              <a:gd name="connsiteX1" fmla="*/ 568789 w 1445283"/>
              <a:gd name="connsiteY1" fmla="*/ 0 h 3333134"/>
              <a:gd name="connsiteX2" fmla="*/ 568789 w 1445283"/>
              <a:gd name="connsiteY2" fmla="*/ 2211416 h 3333134"/>
              <a:gd name="connsiteX3" fmla="*/ 1445283 w 1445283"/>
              <a:gd name="connsiteY3" fmla="*/ 2211416 h 3333134"/>
              <a:gd name="connsiteX4" fmla="*/ 1445283 w 1445283"/>
              <a:gd name="connsiteY4" fmla="*/ 3333134 h 3333134"/>
              <a:gd name="connsiteX5" fmla="*/ 0 w 1445283"/>
              <a:gd name="connsiteY5" fmla="*/ 3333134 h 3333134"/>
              <a:gd name="connsiteX6" fmla="*/ 0 w 1445283"/>
              <a:gd name="connsiteY6" fmla="*/ 0 h 333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5283" h="3333134">
                <a:moveTo>
                  <a:pt x="0" y="0"/>
                </a:moveTo>
                <a:lnTo>
                  <a:pt x="568789" y="0"/>
                </a:lnTo>
                <a:lnTo>
                  <a:pt x="568789" y="2211416"/>
                </a:lnTo>
                <a:lnTo>
                  <a:pt x="1445283" y="2211416"/>
                </a:lnTo>
                <a:lnTo>
                  <a:pt x="1445283" y="3333134"/>
                </a:lnTo>
                <a:lnTo>
                  <a:pt x="0" y="333313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 descr="grátis Mulher Com Bata Branca De Laboratório Foto profissional">
            <a:extLst>
              <a:ext uri="{FF2B5EF4-FFF2-40B4-BE49-F238E27FC236}">
                <a16:creationId xmlns:a16="http://schemas.microsoft.com/office/drawing/2014/main" id="{E029930B-4684-79C5-A056-21F03DA2B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24635" r="-173" b="58236"/>
          <a:stretch/>
        </p:blipFill>
        <p:spPr bwMode="auto">
          <a:xfrm>
            <a:off x="12213087" y="2005781"/>
            <a:ext cx="21087" cy="1394674"/>
          </a:xfrm>
          <a:custGeom>
            <a:avLst/>
            <a:gdLst>
              <a:gd name="connsiteX0" fmla="*/ 0 w 21087"/>
              <a:gd name="connsiteY0" fmla="*/ 0 h 1394674"/>
              <a:gd name="connsiteX1" fmla="*/ 21087 w 21087"/>
              <a:gd name="connsiteY1" fmla="*/ 0 h 1394674"/>
              <a:gd name="connsiteX2" fmla="*/ 21087 w 21087"/>
              <a:gd name="connsiteY2" fmla="*/ 1394674 h 1394674"/>
              <a:gd name="connsiteX3" fmla="*/ 0 w 21087"/>
              <a:gd name="connsiteY3" fmla="*/ 1394674 h 1394674"/>
              <a:gd name="connsiteX4" fmla="*/ 0 w 21087"/>
              <a:gd name="connsiteY4" fmla="*/ 0 h 139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7" h="1394674">
                <a:moveTo>
                  <a:pt x="0" y="0"/>
                </a:moveTo>
                <a:lnTo>
                  <a:pt x="21087" y="0"/>
                </a:lnTo>
                <a:lnTo>
                  <a:pt x="21087" y="1394674"/>
                </a:lnTo>
                <a:lnTo>
                  <a:pt x="0" y="139467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 descr="grátis Mulher Com Bata Branca De Laboratório Foto profissional">
            <a:extLst>
              <a:ext uri="{FF2B5EF4-FFF2-40B4-BE49-F238E27FC236}">
                <a16:creationId xmlns:a16="http://schemas.microsoft.com/office/drawing/2014/main" id="{1A99B4C7-CC43-F79B-F5EE-7C0F0E17F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3" t="41764" b="27139"/>
          <a:stretch/>
        </p:blipFill>
        <p:spPr bwMode="auto">
          <a:xfrm>
            <a:off x="11336593" y="3400455"/>
            <a:ext cx="876494" cy="2531990"/>
          </a:xfrm>
          <a:custGeom>
            <a:avLst/>
            <a:gdLst>
              <a:gd name="connsiteX0" fmla="*/ 0 w 876494"/>
              <a:gd name="connsiteY0" fmla="*/ 0 h 2211416"/>
              <a:gd name="connsiteX1" fmla="*/ 876494 w 876494"/>
              <a:gd name="connsiteY1" fmla="*/ 0 h 2211416"/>
              <a:gd name="connsiteX2" fmla="*/ 876494 w 876494"/>
              <a:gd name="connsiteY2" fmla="*/ 2211416 h 2211416"/>
              <a:gd name="connsiteX3" fmla="*/ 0 w 876494"/>
              <a:gd name="connsiteY3" fmla="*/ 2211416 h 2211416"/>
              <a:gd name="connsiteX4" fmla="*/ 0 w 876494"/>
              <a:gd name="connsiteY4" fmla="*/ 0 h 221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494" h="2211416">
                <a:moveTo>
                  <a:pt x="0" y="0"/>
                </a:moveTo>
                <a:lnTo>
                  <a:pt x="876494" y="0"/>
                </a:lnTo>
                <a:lnTo>
                  <a:pt x="876494" y="2211416"/>
                </a:lnTo>
                <a:lnTo>
                  <a:pt x="0" y="2211416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m 22" descr="grátis Mulher Com Bata Branca De Laboratório Foto profissional">
            <a:extLst>
              <a:ext uri="{FF2B5EF4-FFF2-40B4-BE49-F238E27FC236}">
                <a16:creationId xmlns:a16="http://schemas.microsoft.com/office/drawing/2014/main" id="{8B87719D-A77C-FA8C-464F-38F5C2EDE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68924" r="-173" b="17299"/>
          <a:stretch/>
        </p:blipFill>
        <p:spPr bwMode="auto">
          <a:xfrm>
            <a:off x="12213087" y="5611871"/>
            <a:ext cx="21087" cy="1121718"/>
          </a:xfrm>
          <a:custGeom>
            <a:avLst/>
            <a:gdLst>
              <a:gd name="connsiteX0" fmla="*/ 0 w 21087"/>
              <a:gd name="connsiteY0" fmla="*/ 0 h 1121718"/>
              <a:gd name="connsiteX1" fmla="*/ 21087 w 21087"/>
              <a:gd name="connsiteY1" fmla="*/ 0 h 1121718"/>
              <a:gd name="connsiteX2" fmla="*/ 21087 w 21087"/>
              <a:gd name="connsiteY2" fmla="*/ 1121718 h 1121718"/>
              <a:gd name="connsiteX3" fmla="*/ 0 w 21087"/>
              <a:gd name="connsiteY3" fmla="*/ 1121718 h 1121718"/>
              <a:gd name="connsiteX4" fmla="*/ 0 w 21087"/>
              <a:gd name="connsiteY4" fmla="*/ 0 h 11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7" h="1121718">
                <a:moveTo>
                  <a:pt x="0" y="0"/>
                </a:moveTo>
                <a:lnTo>
                  <a:pt x="21087" y="0"/>
                </a:lnTo>
                <a:lnTo>
                  <a:pt x="21087" y="1121718"/>
                </a:lnTo>
                <a:lnTo>
                  <a:pt x="0" y="1121718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54EA304F-C380-F711-15D0-3B88C793C6BF}"/>
              </a:ext>
            </a:extLst>
          </p:cNvPr>
          <p:cNvSpPr/>
          <p:nvPr/>
        </p:nvSpPr>
        <p:spPr>
          <a:xfrm flipH="1">
            <a:off x="10315568" y="-771525"/>
            <a:ext cx="2228863" cy="8401050"/>
          </a:xfrm>
          <a:custGeom>
            <a:avLst/>
            <a:gdLst>
              <a:gd name="connsiteX0" fmla="*/ 2228863 w 2228863"/>
              <a:gd name="connsiteY0" fmla="*/ 0 h 8401050"/>
              <a:gd name="connsiteX1" fmla="*/ 13 w 2228863"/>
              <a:gd name="connsiteY1" fmla="*/ 1143000 h 8401050"/>
              <a:gd name="connsiteX2" fmla="*/ 2190763 w 2228863"/>
              <a:gd name="connsiteY2" fmla="*/ 5695950 h 8401050"/>
              <a:gd name="connsiteX3" fmla="*/ 190513 w 2228863"/>
              <a:gd name="connsiteY3" fmla="*/ 8401050 h 840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8863" h="8401050">
                <a:moveTo>
                  <a:pt x="2228863" y="0"/>
                </a:moveTo>
                <a:cubicBezTo>
                  <a:pt x="1117613" y="96837"/>
                  <a:pt x="6363" y="193675"/>
                  <a:pt x="13" y="1143000"/>
                </a:cubicBezTo>
                <a:cubicBezTo>
                  <a:pt x="-6337" y="2092325"/>
                  <a:pt x="2159013" y="4486275"/>
                  <a:pt x="2190763" y="5695950"/>
                </a:cubicBezTo>
                <a:cubicBezTo>
                  <a:pt x="2222513" y="6905625"/>
                  <a:pt x="558813" y="7947025"/>
                  <a:pt x="190513" y="8401050"/>
                </a:cubicBezTo>
              </a:path>
            </a:pathLst>
          </a:custGeom>
          <a:noFill/>
          <a:ln w="847725">
            <a:solidFill>
              <a:srgbClr val="26262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F32F62C0-AAC7-535E-F9A9-BF4266A310CB}"/>
              </a:ext>
            </a:extLst>
          </p:cNvPr>
          <p:cNvSpPr txBox="1"/>
          <p:nvPr/>
        </p:nvSpPr>
        <p:spPr>
          <a:xfrm>
            <a:off x="4298161" y="235682"/>
            <a:ext cx="3552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C2322D54-0661-CA0A-7B88-D5B29C6A4C8C}"/>
              </a:ext>
            </a:extLst>
          </p:cNvPr>
          <p:cNvSpPr txBox="1"/>
          <p:nvPr/>
        </p:nvSpPr>
        <p:spPr>
          <a:xfrm>
            <a:off x="3287555" y="1854082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FFFFFF"/>
                </a:solidFill>
                <a:latin typeface="Futura BT" panose="020B0502020204020303" pitchFamily="34" charset="0"/>
              </a:rPr>
              <a:t>Item 01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A59710C6-0611-E7E5-93BF-0FECF0A9D659}"/>
              </a:ext>
            </a:extLst>
          </p:cNvPr>
          <p:cNvSpPr txBox="1"/>
          <p:nvPr/>
        </p:nvSpPr>
        <p:spPr>
          <a:xfrm>
            <a:off x="4137094" y="3605330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262626"/>
                </a:solidFill>
                <a:latin typeface="Futura BT" panose="020B0502020204020303" pitchFamily="34" charset="0"/>
              </a:rPr>
              <a:t>Item 02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977461B-2002-E85D-AC59-989B5AA2B6D7}"/>
              </a:ext>
            </a:extLst>
          </p:cNvPr>
          <p:cNvSpPr txBox="1"/>
          <p:nvPr/>
        </p:nvSpPr>
        <p:spPr>
          <a:xfrm>
            <a:off x="3009821" y="5295480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262626"/>
                </a:solidFill>
                <a:latin typeface="Futura BT" panose="020B0502020204020303" pitchFamily="34" charset="0"/>
              </a:rPr>
              <a:t>Item 03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590C5045-7D0C-DACA-9BEE-096704D6BD7B}"/>
              </a:ext>
            </a:extLst>
          </p:cNvPr>
          <p:cNvSpPr txBox="1"/>
          <p:nvPr/>
        </p:nvSpPr>
        <p:spPr>
          <a:xfrm>
            <a:off x="5698832" y="1826239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262626"/>
                </a:solidFill>
                <a:latin typeface="Futura BT" panose="020B0502020204020303" pitchFamily="34" charset="0"/>
              </a:rPr>
              <a:t>Item 04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91321F7C-9A37-7BFC-82A6-1F763DEBC404}"/>
              </a:ext>
            </a:extLst>
          </p:cNvPr>
          <p:cNvSpPr txBox="1"/>
          <p:nvPr/>
        </p:nvSpPr>
        <p:spPr>
          <a:xfrm>
            <a:off x="6613919" y="3578840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FFFFFF"/>
                </a:solidFill>
                <a:latin typeface="Futura BT" panose="020B0502020204020303" pitchFamily="34" charset="0"/>
              </a:rPr>
              <a:t>Item 05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B7A31B24-87E4-8CBE-C27A-AF752F87C52D}"/>
              </a:ext>
            </a:extLst>
          </p:cNvPr>
          <p:cNvSpPr txBox="1"/>
          <p:nvPr/>
        </p:nvSpPr>
        <p:spPr>
          <a:xfrm>
            <a:off x="5747037" y="5331122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FFFFFF"/>
                </a:solidFill>
                <a:latin typeface="Futura BT" panose="020B0502020204020303" pitchFamily="34" charset="0"/>
              </a:rPr>
              <a:t>Item 06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13778E92-86B1-7924-88AB-87DE8D98AC29}"/>
              </a:ext>
            </a:extLst>
          </p:cNvPr>
          <p:cNvSpPr/>
          <p:nvPr/>
        </p:nvSpPr>
        <p:spPr>
          <a:xfrm>
            <a:off x="4976609" y="1360926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3D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CD65F1CD-61E2-82B8-5AC5-4CBEEFC90D65}"/>
              </a:ext>
            </a:extLst>
          </p:cNvPr>
          <p:cNvGrpSpPr/>
          <p:nvPr/>
        </p:nvGrpSpPr>
        <p:grpSpPr>
          <a:xfrm rot="3727613">
            <a:off x="8701450" y="6259125"/>
            <a:ext cx="861876" cy="754743"/>
            <a:chOff x="3139538" y="1508082"/>
            <a:chExt cx="5288393" cy="4631032"/>
          </a:xfrm>
        </p:grpSpPr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88901591-02B0-8E39-2C9A-9DFB4AF0C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EFB23D19-D559-6B86-DE5A-8702F04BB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61C4459B-4D89-F714-30B7-032DF9C22669}"/>
              </a:ext>
            </a:extLst>
          </p:cNvPr>
          <p:cNvGrpSpPr/>
          <p:nvPr/>
        </p:nvGrpSpPr>
        <p:grpSpPr>
          <a:xfrm rot="11815959">
            <a:off x="10046447" y="658693"/>
            <a:ext cx="861876" cy="754743"/>
            <a:chOff x="3139538" y="1508082"/>
            <a:chExt cx="5288393" cy="4631032"/>
          </a:xfrm>
        </p:grpSpPr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6319EB39-A4F6-ADDD-4EE7-75A8F8582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27953638-78F0-C1B3-4AD7-646C60954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CDD8B47C-8823-BDED-FBF9-578E9E81AF9D}"/>
              </a:ext>
            </a:extLst>
          </p:cNvPr>
          <p:cNvGrpSpPr/>
          <p:nvPr/>
        </p:nvGrpSpPr>
        <p:grpSpPr>
          <a:xfrm rot="714855">
            <a:off x="1001913" y="-191745"/>
            <a:ext cx="861876" cy="754743"/>
            <a:chOff x="3139538" y="1508082"/>
            <a:chExt cx="5288393" cy="4631032"/>
          </a:xfrm>
        </p:grpSpPr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660B4020-47F1-8ACF-2432-17AEDCF90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0F514C18-D623-8F58-7F37-D567887FE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858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0" grpId="0" animBg="1"/>
      <p:bldP spid="25" grpId="0"/>
      <p:bldP spid="28" grpId="0"/>
      <p:bldP spid="29" grpId="0"/>
      <p:bldP spid="30" grpId="0"/>
      <p:bldP spid="31" grpId="0"/>
      <p:bldP spid="32" grpId="0"/>
      <p:bldP spid="33" grpId="0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C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2B44D9-8367-6E94-377F-3DC5B8ECD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m de DNA PNG HD - PNG All">
            <a:extLst>
              <a:ext uri="{FF2B5EF4-FFF2-40B4-BE49-F238E27FC236}">
                <a16:creationId xmlns:a16="http://schemas.microsoft.com/office/drawing/2014/main" id="{8D9BFD63-5757-52F4-4033-1E8F0A3D3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5436">
            <a:off x="-2486586" y="-316442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D9D269-D521-8085-3B57-53995E547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2" r="19422"/>
          <a:stretch/>
        </p:blipFill>
        <p:spPr bwMode="auto">
          <a:xfrm>
            <a:off x="654953" y="1283197"/>
            <a:ext cx="4891480" cy="4805363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D8F3240-DD1C-F5E9-AC6A-52BA7345C592}"/>
              </a:ext>
            </a:extLst>
          </p:cNvPr>
          <p:cNvSpPr txBox="1"/>
          <p:nvPr/>
        </p:nvSpPr>
        <p:spPr>
          <a:xfrm>
            <a:off x="8394165" y="345713"/>
            <a:ext cx="3552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002060"/>
                </a:solidFill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A200A9-72E7-1DCC-865E-4AA922BD7A91}"/>
              </a:ext>
            </a:extLst>
          </p:cNvPr>
          <p:cNvSpPr txBox="1"/>
          <p:nvPr/>
        </p:nvSpPr>
        <p:spPr>
          <a:xfrm>
            <a:off x="8654012" y="1396265"/>
            <a:ext cx="3033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3DB8D7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6AE0293-A81B-EF49-D0A1-7B7A30B07469}"/>
              </a:ext>
            </a:extLst>
          </p:cNvPr>
          <p:cNvSpPr txBox="1"/>
          <p:nvPr/>
        </p:nvSpPr>
        <p:spPr>
          <a:xfrm>
            <a:off x="6413563" y="2826154"/>
            <a:ext cx="53181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Este é um espaço para um pequeno texto. Modifique e </a:t>
            </a:r>
            <a:r>
              <a:rPr lang="pt-BR" sz="4000" b="1" dirty="0">
                <a:solidFill>
                  <a:srgbClr val="3DB8D7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destaque as palavras importantes</a:t>
            </a:r>
            <a:r>
              <a:rPr lang="pt-BR" sz="40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59A15ED-3DB3-0F7F-A1C6-1AFDD5DEB50A}"/>
              </a:ext>
            </a:extLst>
          </p:cNvPr>
          <p:cNvSpPr/>
          <p:nvPr/>
        </p:nvSpPr>
        <p:spPr>
          <a:xfrm>
            <a:off x="9072613" y="2165706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84A7ED2-A1F2-0374-EF45-E6A77087CDF9}"/>
              </a:ext>
            </a:extLst>
          </p:cNvPr>
          <p:cNvGrpSpPr/>
          <p:nvPr/>
        </p:nvGrpSpPr>
        <p:grpSpPr>
          <a:xfrm rot="3727613">
            <a:off x="251256" y="5691587"/>
            <a:ext cx="861876" cy="754743"/>
            <a:chOff x="3139538" y="1508082"/>
            <a:chExt cx="5288393" cy="4631032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5C572612-EBC7-0D03-AB94-333685828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587ABDC8-ADF6-3697-6C9B-07525D923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4B48FB6B-AD16-714B-F965-8D890B90E430}"/>
              </a:ext>
            </a:extLst>
          </p:cNvPr>
          <p:cNvGrpSpPr/>
          <p:nvPr/>
        </p:nvGrpSpPr>
        <p:grpSpPr>
          <a:xfrm rot="11815959">
            <a:off x="6682953" y="5512330"/>
            <a:ext cx="1038021" cy="908993"/>
            <a:chOff x="3139538" y="1508082"/>
            <a:chExt cx="5288393" cy="4631032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E1988B54-C8A2-1EB1-DB5E-0F7D23F7A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767C7701-3FDA-71C3-A1CC-17281340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F4CC4F41-F8FC-A625-4CF9-834932E9B87E}"/>
              </a:ext>
            </a:extLst>
          </p:cNvPr>
          <p:cNvGrpSpPr/>
          <p:nvPr/>
        </p:nvGrpSpPr>
        <p:grpSpPr>
          <a:xfrm rot="714855">
            <a:off x="5432948" y="288627"/>
            <a:ext cx="1423972" cy="1246969"/>
            <a:chOff x="3139538" y="1508082"/>
            <a:chExt cx="5288393" cy="4631032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E72FF9DC-3045-0034-BC11-A49BF1FC4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31B259E9-68DE-7CE4-9E8D-8FA706A48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44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2B9B5F-F9A0-DC5A-22FC-199FD1CF1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ntendo comida&#10;&#10;O conteúdo gerado por IA pode estar incorreto.">
            <a:extLst>
              <a:ext uri="{FF2B5EF4-FFF2-40B4-BE49-F238E27FC236}">
                <a16:creationId xmlns:a16="http://schemas.microsoft.com/office/drawing/2014/main" id="{A02CA66F-C898-795E-2332-201CEFB197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75" y="1131564"/>
            <a:ext cx="10221973" cy="4822556"/>
          </a:xfrm>
          <a:prstGeom prst="rect">
            <a:avLst/>
          </a:prstGeom>
          <a:noFill/>
        </p:spPr>
      </p:pic>
      <p:pic>
        <p:nvPicPr>
          <p:cNvPr id="23" name="Picture 2" descr="Imagem de DNA PNG HD - PNG All">
            <a:extLst>
              <a:ext uri="{FF2B5EF4-FFF2-40B4-BE49-F238E27FC236}">
                <a16:creationId xmlns:a16="http://schemas.microsoft.com/office/drawing/2014/main" id="{149717C3-41B1-7B82-B7C6-4F82BF34C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5949">
            <a:off x="3215228" y="656105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B7E8318-34DB-FBD8-2121-65202B8BB9A2}"/>
              </a:ext>
            </a:extLst>
          </p:cNvPr>
          <p:cNvSpPr txBox="1"/>
          <p:nvPr/>
        </p:nvSpPr>
        <p:spPr>
          <a:xfrm>
            <a:off x="303906" y="333738"/>
            <a:ext cx="3552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262626"/>
                </a:solidFill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49E6152-A5AF-01AC-5499-61482BACF9B7}"/>
              </a:ext>
            </a:extLst>
          </p:cNvPr>
          <p:cNvSpPr txBox="1"/>
          <p:nvPr/>
        </p:nvSpPr>
        <p:spPr>
          <a:xfrm>
            <a:off x="563753" y="1384290"/>
            <a:ext cx="3033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02060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F5107FB0-B1A6-409C-6C03-53A7776160D4}"/>
              </a:ext>
            </a:extLst>
          </p:cNvPr>
          <p:cNvSpPr/>
          <p:nvPr/>
        </p:nvSpPr>
        <p:spPr>
          <a:xfrm>
            <a:off x="982354" y="2153731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3D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Placa de computador&#10;&#10;Descrição gerada automaticamente com confiança média">
            <a:extLst>
              <a:ext uri="{FF2B5EF4-FFF2-40B4-BE49-F238E27FC236}">
                <a16:creationId xmlns:a16="http://schemas.microsoft.com/office/drawing/2014/main" id="{4BD7BC5B-BF73-9B44-B503-2675FF492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8474">
            <a:off x="4788707" y="-580284"/>
            <a:ext cx="7395723" cy="99973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29B685F-B756-51DE-52A6-EB3B8AF97CEE}"/>
              </a:ext>
            </a:extLst>
          </p:cNvPr>
          <p:cNvSpPr txBox="1"/>
          <p:nvPr/>
        </p:nvSpPr>
        <p:spPr>
          <a:xfrm rot="228474">
            <a:off x="7546489" y="1838428"/>
            <a:ext cx="21066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02060"/>
                </a:solidFill>
                <a:latin typeface="Lucida Handwriting" panose="03010101010101010101" pitchFamily="66" charset="0"/>
              </a:rPr>
              <a:t>Título</a:t>
            </a:r>
          </a:p>
        </p:txBody>
      </p:sp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28AA01A7-4AA7-D90A-58AF-5AB8B3FB2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8474">
            <a:off x="6470635" y="2551577"/>
            <a:ext cx="720000" cy="720000"/>
          </a:xfrm>
          <a:prstGeom prst="rect">
            <a:avLst/>
          </a:prstGeom>
        </p:spPr>
      </p:pic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B84704F7-5556-0BB5-6106-DC9F86798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8474">
            <a:off x="6333504" y="3583583"/>
            <a:ext cx="720000" cy="720000"/>
          </a:xfrm>
          <a:prstGeom prst="rect">
            <a:avLst/>
          </a:prstGeom>
        </p:spPr>
      </p:pic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id="{B22FAEE9-BF51-1C9D-12AE-8C194738A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8474">
            <a:off x="6218555" y="4735695"/>
            <a:ext cx="720000" cy="720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786AC47-2CFB-E3F7-85E4-B13124CF5436}"/>
              </a:ext>
            </a:extLst>
          </p:cNvPr>
          <p:cNvSpPr txBox="1"/>
          <p:nvPr/>
        </p:nvSpPr>
        <p:spPr>
          <a:xfrm rot="228474">
            <a:off x="7388593" y="2642222"/>
            <a:ext cx="2422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latin typeface="Futura BT" panose="020B0502020204020303" pitchFamily="34" charset="0"/>
              </a:rPr>
              <a:t>Assunto 01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34DA736-28C1-D02C-A63F-6E8611F9EBE9}"/>
              </a:ext>
            </a:extLst>
          </p:cNvPr>
          <p:cNvSpPr txBox="1"/>
          <p:nvPr/>
        </p:nvSpPr>
        <p:spPr>
          <a:xfrm rot="228474">
            <a:off x="7232536" y="3721513"/>
            <a:ext cx="2422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latin typeface="Futura BT" panose="020B0502020204020303" pitchFamily="34" charset="0"/>
              </a:rPr>
              <a:t>Assunto 02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85EEF29-EDFF-00AA-B9A2-01771F30940E}"/>
              </a:ext>
            </a:extLst>
          </p:cNvPr>
          <p:cNvSpPr txBox="1"/>
          <p:nvPr/>
        </p:nvSpPr>
        <p:spPr>
          <a:xfrm rot="228474">
            <a:off x="7143052" y="4828180"/>
            <a:ext cx="2422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latin typeface="Futura BT" panose="020B0502020204020303" pitchFamily="34" charset="0"/>
              </a:rPr>
              <a:t>Assunto 03</a:t>
            </a:r>
          </a:p>
        </p:txBody>
      </p:sp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id="{4FBC36D2-5FF0-C9BF-E688-669FC1780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8474">
            <a:off x="6170908" y="5760638"/>
            <a:ext cx="720000" cy="7200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3CED6983-BFAA-CFC0-21D0-FFEBBFE6F290}"/>
              </a:ext>
            </a:extLst>
          </p:cNvPr>
          <p:cNvSpPr txBox="1"/>
          <p:nvPr/>
        </p:nvSpPr>
        <p:spPr>
          <a:xfrm rot="228474">
            <a:off x="7095405" y="5853123"/>
            <a:ext cx="2422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latin typeface="Futura BT" panose="020B0502020204020303" pitchFamily="34" charset="0"/>
              </a:rPr>
              <a:t>Assunto 04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5860DBAD-1C63-9FB9-B56E-B13A59223870}"/>
              </a:ext>
            </a:extLst>
          </p:cNvPr>
          <p:cNvSpPr/>
          <p:nvPr/>
        </p:nvSpPr>
        <p:spPr>
          <a:xfrm>
            <a:off x="442354" y="2872002"/>
            <a:ext cx="1080000" cy="1080000"/>
          </a:xfrm>
          <a:prstGeom prst="ellipse">
            <a:avLst/>
          </a:prstGeom>
          <a:solidFill>
            <a:srgbClr val="3DB8D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B55E3C81-3AC4-8232-1B50-032382E0C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379" y="3039972"/>
            <a:ext cx="71394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1EE3225D-631F-78CC-0E3B-26FB3ACEF35A}"/>
              </a:ext>
            </a:extLst>
          </p:cNvPr>
          <p:cNvSpPr/>
          <p:nvPr/>
        </p:nvSpPr>
        <p:spPr>
          <a:xfrm>
            <a:off x="468875" y="4717512"/>
            <a:ext cx="1080000" cy="1080000"/>
          </a:xfrm>
          <a:prstGeom prst="ellipse">
            <a:avLst/>
          </a:prstGeom>
          <a:solidFill>
            <a:srgbClr val="3DB8D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C83A3A71-E8E9-B154-8C43-60388835A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9324" y="4870968"/>
            <a:ext cx="71910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2558CA09-1231-E1EE-69FD-AE925429A98A}"/>
              </a:ext>
            </a:extLst>
          </p:cNvPr>
          <p:cNvSpPr txBox="1"/>
          <p:nvPr/>
        </p:nvSpPr>
        <p:spPr>
          <a:xfrm>
            <a:off x="1606594" y="3429000"/>
            <a:ext cx="332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1105661-E78D-284F-9E13-F70B91F82268}"/>
              </a:ext>
            </a:extLst>
          </p:cNvPr>
          <p:cNvSpPr txBox="1"/>
          <p:nvPr/>
        </p:nvSpPr>
        <p:spPr>
          <a:xfrm>
            <a:off x="1522354" y="2837688"/>
            <a:ext cx="21066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02060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E6B1D43-2D70-6B39-FBB3-43EA4754FC76}"/>
              </a:ext>
            </a:extLst>
          </p:cNvPr>
          <p:cNvSpPr txBox="1"/>
          <p:nvPr/>
        </p:nvSpPr>
        <p:spPr>
          <a:xfrm>
            <a:off x="1670081" y="5249736"/>
            <a:ext cx="332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086EDBB-3B29-6C21-8F25-BB33A45D94D7}"/>
              </a:ext>
            </a:extLst>
          </p:cNvPr>
          <p:cNvSpPr txBox="1"/>
          <p:nvPr/>
        </p:nvSpPr>
        <p:spPr>
          <a:xfrm>
            <a:off x="1585841" y="4658424"/>
            <a:ext cx="21066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02060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386BB119-8C90-84BF-C9DD-1A87D5D302BD}"/>
              </a:ext>
            </a:extLst>
          </p:cNvPr>
          <p:cNvGrpSpPr/>
          <p:nvPr/>
        </p:nvGrpSpPr>
        <p:grpSpPr>
          <a:xfrm rot="2443789">
            <a:off x="160030" y="6234205"/>
            <a:ext cx="861876" cy="754743"/>
            <a:chOff x="3139538" y="1508082"/>
            <a:chExt cx="5288393" cy="4631032"/>
          </a:xfrm>
        </p:grpSpPr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0A7F3FCF-D834-7572-3D04-339D34DAF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DFF51110-0FF5-FFB4-EBD4-E339BE07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05E99981-F2E5-2ABA-8F81-F5EAA0865E60}"/>
              </a:ext>
            </a:extLst>
          </p:cNvPr>
          <p:cNvGrpSpPr/>
          <p:nvPr/>
        </p:nvGrpSpPr>
        <p:grpSpPr>
          <a:xfrm rot="10992026">
            <a:off x="11586426" y="5802319"/>
            <a:ext cx="861876" cy="754743"/>
            <a:chOff x="3139538" y="1508082"/>
            <a:chExt cx="5288393" cy="4631032"/>
          </a:xfrm>
        </p:grpSpPr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B2476DC3-F335-D87C-9B48-7465F94C4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BBB4B171-906D-2FD3-51F4-0775F0B68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9454F370-756D-A71C-691C-C66514009306}"/>
              </a:ext>
            </a:extLst>
          </p:cNvPr>
          <p:cNvGrpSpPr/>
          <p:nvPr/>
        </p:nvGrpSpPr>
        <p:grpSpPr>
          <a:xfrm rot="714855">
            <a:off x="4607435" y="159878"/>
            <a:ext cx="861876" cy="754743"/>
            <a:chOff x="3139538" y="1508082"/>
            <a:chExt cx="5288393" cy="4631032"/>
          </a:xfrm>
        </p:grpSpPr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AB89ADA0-A953-F34C-4546-53A6FB115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59C80931-5E35-EE06-CE81-FC30F02CC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/>
      <p:bldP spid="10" grpId="0"/>
      <p:bldP spid="11" grpId="0"/>
      <p:bldP spid="12" grpId="0"/>
      <p:bldP spid="14" grpId="0"/>
      <p:bldP spid="15" grpId="0" animBg="1"/>
      <p:bldP spid="17" grpId="0" animBg="1"/>
      <p:bldP spid="19" grpId="0"/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C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4BA56A-1D3F-A492-DC67-E963B713E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31C3EF3-ECA3-92A3-5208-2BDAAC65F163}"/>
              </a:ext>
            </a:extLst>
          </p:cNvPr>
          <p:cNvSpPr txBox="1"/>
          <p:nvPr/>
        </p:nvSpPr>
        <p:spPr>
          <a:xfrm>
            <a:off x="8394165" y="345713"/>
            <a:ext cx="3552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002060"/>
                </a:solidFill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251171D-3C6D-768E-D2EE-7CCA61698FB7}"/>
              </a:ext>
            </a:extLst>
          </p:cNvPr>
          <p:cNvSpPr txBox="1"/>
          <p:nvPr/>
        </p:nvSpPr>
        <p:spPr>
          <a:xfrm>
            <a:off x="8654012" y="1396265"/>
            <a:ext cx="3033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3DB8D7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B0EC9DA3-8677-C4EA-3B01-9D9B030E7298}"/>
              </a:ext>
            </a:extLst>
          </p:cNvPr>
          <p:cNvSpPr/>
          <p:nvPr/>
        </p:nvSpPr>
        <p:spPr>
          <a:xfrm>
            <a:off x="9072613" y="2165706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Placa de computador&#10;&#10;Descrição gerada automaticamente com confiança média">
            <a:extLst>
              <a:ext uri="{FF2B5EF4-FFF2-40B4-BE49-F238E27FC236}">
                <a16:creationId xmlns:a16="http://schemas.microsoft.com/office/drawing/2014/main" id="{ECA83DE8-1933-7E4A-D7AC-2401ABC44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77724">
            <a:off x="172435" y="-652856"/>
            <a:ext cx="7395723" cy="99973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9E785E1-F474-8169-D054-8A103CE7F823}"/>
              </a:ext>
            </a:extLst>
          </p:cNvPr>
          <p:cNvSpPr txBox="1"/>
          <p:nvPr/>
        </p:nvSpPr>
        <p:spPr>
          <a:xfrm rot="21386227">
            <a:off x="1211246" y="2284266"/>
            <a:ext cx="53181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Este é um espaço para um pequeno texto. Modifique e </a:t>
            </a:r>
            <a:r>
              <a:rPr lang="pt-BR" sz="4000" b="1" dirty="0">
                <a:solidFill>
                  <a:srgbClr val="3DB8D7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destaque as palavras importantes</a:t>
            </a:r>
            <a:r>
              <a:rPr lang="pt-BR" sz="40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0842303-1A67-D58C-841B-0E429BB25DC7}"/>
              </a:ext>
            </a:extLst>
          </p:cNvPr>
          <p:cNvSpPr/>
          <p:nvPr/>
        </p:nvSpPr>
        <p:spPr>
          <a:xfrm>
            <a:off x="8518723" y="2862827"/>
            <a:ext cx="3216696" cy="321669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Biologia molecular e genômica funcional">
            <a:extLst>
              <a:ext uri="{FF2B5EF4-FFF2-40B4-BE49-F238E27FC236}">
                <a16:creationId xmlns:a16="http://schemas.microsoft.com/office/drawing/2014/main" id="{D4F74D84-BB02-DD80-E226-11337B0FF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 r="5347"/>
          <a:stretch/>
        </p:blipFill>
        <p:spPr bwMode="auto">
          <a:xfrm>
            <a:off x="8177906" y="2920883"/>
            <a:ext cx="3216696" cy="2949194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00B4DE14-CD2A-F009-7D6F-44C80F1FAADB}"/>
              </a:ext>
            </a:extLst>
          </p:cNvPr>
          <p:cNvGrpSpPr/>
          <p:nvPr/>
        </p:nvGrpSpPr>
        <p:grpSpPr>
          <a:xfrm rot="3727613">
            <a:off x="4607962" y="5672978"/>
            <a:ext cx="861876" cy="754743"/>
            <a:chOff x="3139538" y="1508082"/>
            <a:chExt cx="5288393" cy="4631032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50AB380E-37BA-5C97-463D-36F4383BD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0B5240A4-F25C-E74D-696E-F769BD61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12EAF798-84F6-5A52-792A-4BB6D34EAB5B}"/>
              </a:ext>
            </a:extLst>
          </p:cNvPr>
          <p:cNvGrpSpPr/>
          <p:nvPr/>
        </p:nvGrpSpPr>
        <p:grpSpPr>
          <a:xfrm rot="11815959">
            <a:off x="11141509" y="5949264"/>
            <a:ext cx="861876" cy="754743"/>
            <a:chOff x="3139538" y="1508082"/>
            <a:chExt cx="5288393" cy="4631032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EFD8791C-4F02-0719-DB46-39A51808C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2D0DA4E8-57C8-EDB0-A5DD-1A007AF7B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F972562A-4E50-E426-CC14-09AEB634C791}"/>
              </a:ext>
            </a:extLst>
          </p:cNvPr>
          <p:cNvGrpSpPr/>
          <p:nvPr/>
        </p:nvGrpSpPr>
        <p:grpSpPr>
          <a:xfrm rot="714855">
            <a:off x="6952907" y="266291"/>
            <a:ext cx="861876" cy="754743"/>
            <a:chOff x="3139538" y="1508082"/>
            <a:chExt cx="5288393" cy="4631032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E3D7C68C-942D-E6A2-042B-5807900CB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F02D6D4A-4731-0B78-1E7C-C0E2F93E0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597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C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E70654-FF5F-B47C-1F8D-0F5B1CD13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Imagem de DNA PNG HD - PNG All">
            <a:extLst>
              <a:ext uri="{FF2B5EF4-FFF2-40B4-BE49-F238E27FC236}">
                <a16:creationId xmlns:a16="http://schemas.microsoft.com/office/drawing/2014/main" id="{D58963AF-D453-68D6-561E-56BB470F6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0714">
            <a:off x="3861502" y="-3668582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m 21" descr="Uma imagem contendo comida&#10;&#10;O conteúdo gerado por IA pode estar incorreto.">
            <a:extLst>
              <a:ext uri="{FF2B5EF4-FFF2-40B4-BE49-F238E27FC236}">
                <a16:creationId xmlns:a16="http://schemas.microsoft.com/office/drawing/2014/main" id="{38AB0733-8F56-C25C-1300-727BF1100C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3" y="1254546"/>
            <a:ext cx="10221973" cy="4822556"/>
          </a:xfrm>
          <a:prstGeom prst="rect">
            <a:avLst/>
          </a:prstGeom>
          <a:noFill/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E2B96A8-0F9F-BFC5-5B71-CB5A7AC0B21A}"/>
              </a:ext>
            </a:extLst>
          </p:cNvPr>
          <p:cNvSpPr txBox="1"/>
          <p:nvPr/>
        </p:nvSpPr>
        <p:spPr>
          <a:xfrm>
            <a:off x="303906" y="333738"/>
            <a:ext cx="3552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002060"/>
                </a:solidFill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9A41491-0415-D198-673A-BF5AE5024F24}"/>
              </a:ext>
            </a:extLst>
          </p:cNvPr>
          <p:cNvSpPr txBox="1"/>
          <p:nvPr/>
        </p:nvSpPr>
        <p:spPr>
          <a:xfrm>
            <a:off x="563753" y="1384290"/>
            <a:ext cx="3033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3DB8D7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753B896-87EB-7A9D-A994-5B0A76669197}"/>
              </a:ext>
            </a:extLst>
          </p:cNvPr>
          <p:cNvSpPr/>
          <p:nvPr/>
        </p:nvSpPr>
        <p:spPr>
          <a:xfrm>
            <a:off x="982354" y="2153731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79AFDEE-680E-0668-6E86-F66AB0ACF6A9}"/>
              </a:ext>
            </a:extLst>
          </p:cNvPr>
          <p:cNvSpPr txBox="1"/>
          <p:nvPr/>
        </p:nvSpPr>
        <p:spPr>
          <a:xfrm>
            <a:off x="789618" y="2833635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2060"/>
                </a:solidFill>
                <a:latin typeface="Lucida Handwriting" panose="03010101010101010101" pitchFamily="66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BB31505-DC94-18A7-EE0E-E3D489B1E977}"/>
              </a:ext>
            </a:extLst>
          </p:cNvPr>
          <p:cNvSpPr txBox="1"/>
          <p:nvPr/>
        </p:nvSpPr>
        <p:spPr>
          <a:xfrm>
            <a:off x="844791" y="3381044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E871410-23B2-CE43-7514-C08C046F1A3A}"/>
              </a:ext>
            </a:extLst>
          </p:cNvPr>
          <p:cNvSpPr txBox="1"/>
          <p:nvPr/>
        </p:nvSpPr>
        <p:spPr>
          <a:xfrm>
            <a:off x="8712707" y="2227594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2060"/>
                </a:solidFill>
                <a:latin typeface="Lucida Handwriting" panose="03010101010101010101" pitchFamily="66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242402A-100B-A63D-A33F-6DE569338593}"/>
              </a:ext>
            </a:extLst>
          </p:cNvPr>
          <p:cNvSpPr txBox="1"/>
          <p:nvPr/>
        </p:nvSpPr>
        <p:spPr>
          <a:xfrm>
            <a:off x="8763892" y="2730512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7523552-3ED3-C476-F336-F1E9E8E418A7}"/>
              </a:ext>
            </a:extLst>
          </p:cNvPr>
          <p:cNvSpPr txBox="1"/>
          <p:nvPr/>
        </p:nvSpPr>
        <p:spPr>
          <a:xfrm>
            <a:off x="8735912" y="4325543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2060"/>
                </a:solidFill>
                <a:latin typeface="Lucida Handwriting" panose="03010101010101010101" pitchFamily="66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E5D047A-0381-F43D-DF8F-F3127C5919E9}"/>
              </a:ext>
            </a:extLst>
          </p:cNvPr>
          <p:cNvSpPr txBox="1"/>
          <p:nvPr/>
        </p:nvSpPr>
        <p:spPr>
          <a:xfrm>
            <a:off x="8809906" y="4850717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E271541-B7B4-7A45-8F37-77B80C0306EB}"/>
              </a:ext>
            </a:extLst>
          </p:cNvPr>
          <p:cNvSpPr txBox="1"/>
          <p:nvPr/>
        </p:nvSpPr>
        <p:spPr>
          <a:xfrm>
            <a:off x="790785" y="4751143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2060"/>
                </a:solidFill>
                <a:latin typeface="Lucida Handwriting" panose="03010101010101010101" pitchFamily="66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A1D33F5-C98C-1EE9-6CC8-B9A5CDFE95DC}"/>
              </a:ext>
            </a:extLst>
          </p:cNvPr>
          <p:cNvSpPr txBox="1"/>
          <p:nvPr/>
        </p:nvSpPr>
        <p:spPr>
          <a:xfrm>
            <a:off x="905560" y="5266216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7857BC28-29F6-741B-4935-21FF6A9EBFAA}"/>
              </a:ext>
            </a:extLst>
          </p:cNvPr>
          <p:cNvGrpSpPr/>
          <p:nvPr/>
        </p:nvGrpSpPr>
        <p:grpSpPr>
          <a:xfrm>
            <a:off x="3691988" y="1793832"/>
            <a:ext cx="5288393" cy="4631032"/>
            <a:chOff x="3139538" y="1508082"/>
            <a:chExt cx="5288393" cy="4631032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9E3863AF-EC11-19F9-AF20-666CB56DB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F60D5EB7-01E2-6A8C-C169-BDECE48F4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54C2A9B9-53FB-C6AC-C655-9D626F60BB10}"/>
              </a:ext>
            </a:extLst>
          </p:cNvPr>
          <p:cNvCxnSpPr>
            <a:cxnSpLocks/>
          </p:cNvCxnSpPr>
          <p:nvPr/>
        </p:nvCxnSpPr>
        <p:spPr>
          <a:xfrm flipH="1" flipV="1">
            <a:off x="2679665" y="3156801"/>
            <a:ext cx="3275690" cy="28787"/>
          </a:xfrm>
          <a:prstGeom prst="line">
            <a:avLst/>
          </a:prstGeom>
          <a:ln w="5715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AC27EBCB-BBAB-FF77-4267-0283C52FA8C1}"/>
              </a:ext>
            </a:extLst>
          </p:cNvPr>
          <p:cNvCxnSpPr>
            <a:cxnSpLocks/>
          </p:cNvCxnSpPr>
          <p:nvPr/>
        </p:nvCxnSpPr>
        <p:spPr>
          <a:xfrm flipH="1" flipV="1">
            <a:off x="2612810" y="5081550"/>
            <a:ext cx="2664000" cy="2878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F31CD921-E78B-E8F4-F180-58C6FC7D6980}"/>
              </a:ext>
            </a:extLst>
          </p:cNvPr>
          <p:cNvCxnSpPr>
            <a:cxnSpLocks/>
          </p:cNvCxnSpPr>
          <p:nvPr/>
        </p:nvCxnSpPr>
        <p:spPr>
          <a:xfrm flipH="1" flipV="1">
            <a:off x="7470865" y="2523184"/>
            <a:ext cx="1224000" cy="2878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A275A546-AFB1-1553-0420-88082BCF309F}"/>
              </a:ext>
            </a:extLst>
          </p:cNvPr>
          <p:cNvCxnSpPr>
            <a:cxnSpLocks/>
          </p:cNvCxnSpPr>
          <p:nvPr/>
        </p:nvCxnSpPr>
        <p:spPr>
          <a:xfrm flipH="1" flipV="1">
            <a:off x="7443881" y="4634314"/>
            <a:ext cx="1224000" cy="28787"/>
          </a:xfrm>
          <a:prstGeom prst="line">
            <a:avLst/>
          </a:prstGeom>
          <a:ln w="5715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2F732B5C-EF32-A9C5-82CC-FD86EC0D3706}"/>
              </a:ext>
            </a:extLst>
          </p:cNvPr>
          <p:cNvCxnSpPr>
            <a:cxnSpLocks/>
          </p:cNvCxnSpPr>
          <p:nvPr/>
        </p:nvCxnSpPr>
        <p:spPr>
          <a:xfrm flipV="1">
            <a:off x="5940736" y="3163236"/>
            <a:ext cx="0" cy="728987"/>
          </a:xfrm>
          <a:prstGeom prst="line">
            <a:avLst/>
          </a:prstGeom>
          <a:ln w="57150">
            <a:solidFill>
              <a:srgbClr val="26262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1A9B8AF1-158F-76D2-5F20-773C847ADA28}"/>
              </a:ext>
            </a:extLst>
          </p:cNvPr>
          <p:cNvCxnSpPr>
            <a:cxnSpLocks/>
          </p:cNvCxnSpPr>
          <p:nvPr/>
        </p:nvCxnSpPr>
        <p:spPr>
          <a:xfrm flipV="1">
            <a:off x="5251721" y="5083243"/>
            <a:ext cx="0" cy="540000"/>
          </a:xfrm>
          <a:prstGeom prst="line">
            <a:avLst/>
          </a:prstGeom>
          <a:ln w="57150"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82B2CF35-53DE-4BB9-E3C7-138FB95FE097}"/>
              </a:ext>
            </a:extLst>
          </p:cNvPr>
          <p:cNvCxnSpPr>
            <a:cxnSpLocks/>
          </p:cNvCxnSpPr>
          <p:nvPr/>
        </p:nvCxnSpPr>
        <p:spPr>
          <a:xfrm flipV="1">
            <a:off x="7499434" y="2497723"/>
            <a:ext cx="0" cy="728987"/>
          </a:xfrm>
          <a:prstGeom prst="line">
            <a:avLst/>
          </a:prstGeom>
          <a:ln w="57150"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E571CC84-8CFD-F97A-44E6-7AB96A050BBC}"/>
              </a:ext>
            </a:extLst>
          </p:cNvPr>
          <p:cNvCxnSpPr>
            <a:cxnSpLocks/>
          </p:cNvCxnSpPr>
          <p:nvPr/>
        </p:nvCxnSpPr>
        <p:spPr>
          <a:xfrm>
            <a:off x="7461430" y="4187503"/>
            <a:ext cx="0" cy="473904"/>
          </a:xfrm>
          <a:prstGeom prst="line">
            <a:avLst/>
          </a:prstGeom>
          <a:ln w="57150">
            <a:solidFill>
              <a:srgbClr val="26262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20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C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1B24EE-E496-1D9C-66DC-3B9AF4F57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elogramo 8">
            <a:extLst>
              <a:ext uri="{FF2B5EF4-FFF2-40B4-BE49-F238E27FC236}">
                <a16:creationId xmlns:a16="http://schemas.microsoft.com/office/drawing/2014/main" id="{BD0D4F37-B19F-BC42-8D51-9FE96FC0DC22}"/>
              </a:ext>
            </a:extLst>
          </p:cNvPr>
          <p:cNvSpPr/>
          <p:nvPr/>
        </p:nvSpPr>
        <p:spPr>
          <a:xfrm>
            <a:off x="1922641" y="2662260"/>
            <a:ext cx="8915400" cy="990600"/>
          </a:xfrm>
          <a:prstGeom prst="parallelogram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pt-BR" sz="2800" dirty="0">
                <a:solidFill>
                  <a:srgbClr val="F0ECEB"/>
                </a:solidFill>
                <a:latin typeface="Futura BT" panose="020B0502020204020303" pitchFamily="34" charset="0"/>
              </a:rPr>
              <a:t>Pequeno texto descritivo</a:t>
            </a:r>
            <a:endParaRPr lang="pt-BR" sz="2800" b="1" dirty="0">
              <a:solidFill>
                <a:srgbClr val="161618"/>
              </a:solidFill>
              <a:latin typeface="Futura BT" panose="020B0502020204020303" pitchFamily="34" charset="0"/>
            </a:endParaRPr>
          </a:p>
        </p:txBody>
      </p:sp>
      <p:sp>
        <p:nvSpPr>
          <p:cNvPr id="10" name="Paralelogramo 9">
            <a:extLst>
              <a:ext uri="{FF2B5EF4-FFF2-40B4-BE49-F238E27FC236}">
                <a16:creationId xmlns:a16="http://schemas.microsoft.com/office/drawing/2014/main" id="{9B348927-6CB1-F161-352F-DDCF8F73BA43}"/>
              </a:ext>
            </a:extLst>
          </p:cNvPr>
          <p:cNvSpPr/>
          <p:nvPr/>
        </p:nvSpPr>
        <p:spPr>
          <a:xfrm>
            <a:off x="1922641" y="4204356"/>
            <a:ext cx="8915400" cy="990600"/>
          </a:xfrm>
          <a:prstGeom prst="parallelogram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pt-BR" sz="2800" dirty="0">
                <a:solidFill>
                  <a:srgbClr val="F0ECEB"/>
                </a:solidFill>
                <a:latin typeface="Futura BT" panose="020B0502020204020303" pitchFamily="34" charset="0"/>
              </a:rPr>
              <a:t>Pequeno texto descritivo</a:t>
            </a:r>
          </a:p>
        </p:txBody>
      </p:sp>
      <p:sp>
        <p:nvSpPr>
          <p:cNvPr id="11" name="Paralelogramo 10">
            <a:extLst>
              <a:ext uri="{FF2B5EF4-FFF2-40B4-BE49-F238E27FC236}">
                <a16:creationId xmlns:a16="http://schemas.microsoft.com/office/drawing/2014/main" id="{7F8F5EE2-8CC9-4736-E0A9-C16DE3ACD55F}"/>
              </a:ext>
            </a:extLst>
          </p:cNvPr>
          <p:cNvSpPr/>
          <p:nvPr/>
        </p:nvSpPr>
        <p:spPr>
          <a:xfrm>
            <a:off x="1922641" y="5746451"/>
            <a:ext cx="8915400" cy="990600"/>
          </a:xfrm>
          <a:prstGeom prst="parallelogram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pt-BR" sz="2800" dirty="0">
                <a:solidFill>
                  <a:srgbClr val="F0ECEB"/>
                </a:solidFill>
                <a:latin typeface="Futura BT" panose="020B0502020204020303" pitchFamily="34" charset="0"/>
              </a:rPr>
              <a:t>Pequeno texto descritivo</a:t>
            </a:r>
          </a:p>
        </p:txBody>
      </p:sp>
      <p:pic>
        <p:nvPicPr>
          <p:cNvPr id="5" name="Imagem 4" descr="Uma imagem contendo pessoa, segurando, vestindo, homem&#10;&#10;O conteúdo gerado por IA pode estar incorreto.">
            <a:extLst>
              <a:ext uri="{FF2B5EF4-FFF2-40B4-BE49-F238E27FC236}">
                <a16:creationId xmlns:a16="http://schemas.microsoft.com/office/drawing/2014/main" id="{0776FBEC-A55B-276B-A73A-1BCB20033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6" t="8539" r="26968"/>
          <a:stretch/>
        </p:blipFill>
        <p:spPr>
          <a:xfrm>
            <a:off x="-390419" y="-103161"/>
            <a:ext cx="4880226" cy="6961162"/>
          </a:xfrm>
          <a:prstGeom prst="rect">
            <a:avLst/>
          </a:prstGeom>
          <a:effectLst>
            <a:outerShdw blurRad="609600" dist="38100" dir="13500000" sx="103000" sy="103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B687F63-D30D-C907-77A9-EC92CB89335D}"/>
              </a:ext>
            </a:extLst>
          </p:cNvPr>
          <p:cNvSpPr txBox="1"/>
          <p:nvPr/>
        </p:nvSpPr>
        <p:spPr>
          <a:xfrm>
            <a:off x="8394165" y="345713"/>
            <a:ext cx="3552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002060"/>
                </a:solidFill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21E9842-CEAC-EC89-E10F-CDEC78503BF7}"/>
              </a:ext>
            </a:extLst>
          </p:cNvPr>
          <p:cNvSpPr txBox="1"/>
          <p:nvPr/>
        </p:nvSpPr>
        <p:spPr>
          <a:xfrm>
            <a:off x="8654012" y="1396265"/>
            <a:ext cx="3033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3DB8D7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804E8225-D7FD-7CA6-1AC6-457CE37797CF}"/>
              </a:ext>
            </a:extLst>
          </p:cNvPr>
          <p:cNvSpPr/>
          <p:nvPr/>
        </p:nvSpPr>
        <p:spPr>
          <a:xfrm>
            <a:off x="9072613" y="2165706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69229E4C-07C0-655F-71DA-3E56BB7A584B}"/>
              </a:ext>
            </a:extLst>
          </p:cNvPr>
          <p:cNvGrpSpPr/>
          <p:nvPr/>
        </p:nvGrpSpPr>
        <p:grpSpPr>
          <a:xfrm>
            <a:off x="3290133" y="228998"/>
            <a:ext cx="1199674" cy="1050552"/>
            <a:chOff x="3139538" y="1508082"/>
            <a:chExt cx="5288393" cy="4631032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DD7F55C5-D4CA-DCF2-688C-0C3918328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2A6B0880-3BF3-D2A0-44B9-2FB98CD63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9279A27E-B764-5CB3-F8DC-56EFB32CC455}"/>
              </a:ext>
            </a:extLst>
          </p:cNvPr>
          <p:cNvGrpSpPr/>
          <p:nvPr/>
        </p:nvGrpSpPr>
        <p:grpSpPr>
          <a:xfrm rot="11012994">
            <a:off x="4715531" y="1148439"/>
            <a:ext cx="1199674" cy="1050552"/>
            <a:chOff x="3139538" y="1508082"/>
            <a:chExt cx="5288393" cy="4631032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279DAD4A-12EB-1141-AFF4-A3BB61172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F8C59204-E5E7-9254-4296-336779659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8E3EA42-D0EC-02C0-A99C-B41D3C3E2218}"/>
              </a:ext>
            </a:extLst>
          </p:cNvPr>
          <p:cNvGrpSpPr/>
          <p:nvPr/>
        </p:nvGrpSpPr>
        <p:grpSpPr>
          <a:xfrm>
            <a:off x="6130387" y="228998"/>
            <a:ext cx="1199674" cy="1050552"/>
            <a:chOff x="3139538" y="1508082"/>
            <a:chExt cx="5288393" cy="4631032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2B0DAE17-1D95-F575-5E3D-FF576CB92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CF71364B-16E1-84AF-1C49-C991C5BF4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94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6" grpId="0"/>
      <p:bldP spid="7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C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29CCB-FF42-21A9-B774-650CF8C1E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58B12FC-E75C-476E-25C5-2B8431A13D34}"/>
              </a:ext>
            </a:extLst>
          </p:cNvPr>
          <p:cNvSpPr/>
          <p:nvPr/>
        </p:nvSpPr>
        <p:spPr>
          <a:xfrm>
            <a:off x="7985356" y="1629615"/>
            <a:ext cx="431515" cy="2702103"/>
          </a:xfrm>
          <a:prstGeom prst="rect">
            <a:avLst/>
          </a:prstGeom>
          <a:solidFill>
            <a:srgbClr val="3DB8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1A64FEB-3DC7-EA1A-1CFE-DD1ACE031E46}"/>
              </a:ext>
            </a:extLst>
          </p:cNvPr>
          <p:cNvSpPr/>
          <p:nvPr/>
        </p:nvSpPr>
        <p:spPr>
          <a:xfrm>
            <a:off x="8892163" y="2242222"/>
            <a:ext cx="431515" cy="20894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BC49302-62B0-A031-CFA1-194CCCC6652E}"/>
              </a:ext>
            </a:extLst>
          </p:cNvPr>
          <p:cNvSpPr/>
          <p:nvPr/>
        </p:nvSpPr>
        <p:spPr>
          <a:xfrm>
            <a:off x="9798970" y="2020033"/>
            <a:ext cx="431515" cy="231168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299B617-6FCF-36CD-6B29-C8C89261BF18}"/>
              </a:ext>
            </a:extLst>
          </p:cNvPr>
          <p:cNvSpPr/>
          <p:nvPr/>
        </p:nvSpPr>
        <p:spPr>
          <a:xfrm>
            <a:off x="10705777" y="2574836"/>
            <a:ext cx="431515" cy="17568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7E03836-426C-25AC-7B98-51531743D4E6}"/>
              </a:ext>
            </a:extLst>
          </p:cNvPr>
          <p:cNvGrpSpPr/>
          <p:nvPr/>
        </p:nvGrpSpPr>
        <p:grpSpPr>
          <a:xfrm rot="3570091">
            <a:off x="6836875" y="2570691"/>
            <a:ext cx="5288393" cy="4631032"/>
            <a:chOff x="3139538" y="1508082"/>
            <a:chExt cx="5288393" cy="4631032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E2CE41B1-93C5-D0D7-72EA-4FC9CAC94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F9869996-3F91-81E3-C112-A2E9D0DA8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FD915346-6C5B-A01C-91A6-AAC3AC77B1DF}"/>
              </a:ext>
            </a:extLst>
          </p:cNvPr>
          <p:cNvSpPr txBox="1"/>
          <p:nvPr/>
        </p:nvSpPr>
        <p:spPr>
          <a:xfrm>
            <a:off x="303906" y="333738"/>
            <a:ext cx="3552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002060"/>
                </a:solidFill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2C242D2-FE2D-95ED-73D3-3ED8E38E9002}"/>
              </a:ext>
            </a:extLst>
          </p:cNvPr>
          <p:cNvSpPr txBox="1"/>
          <p:nvPr/>
        </p:nvSpPr>
        <p:spPr>
          <a:xfrm>
            <a:off x="563753" y="1384290"/>
            <a:ext cx="3033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3DB8D7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B39365AA-A421-7F6A-DE92-D7BACB4CEFCC}"/>
              </a:ext>
            </a:extLst>
          </p:cNvPr>
          <p:cNvSpPr/>
          <p:nvPr/>
        </p:nvSpPr>
        <p:spPr>
          <a:xfrm>
            <a:off x="982354" y="2153731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27323E9-DAA0-7561-6F48-7BE9357651F3}"/>
              </a:ext>
            </a:extLst>
          </p:cNvPr>
          <p:cNvSpPr txBox="1"/>
          <p:nvPr/>
        </p:nvSpPr>
        <p:spPr>
          <a:xfrm>
            <a:off x="7897183" y="1139147"/>
            <a:ext cx="607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262626"/>
                </a:solidFill>
                <a:latin typeface="Futura BT" panose="020B0502020204020303" pitchFamily="34" charset="0"/>
              </a:rPr>
              <a:t>75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A6F6CB1-3D18-8A82-6D75-0E52A444890D}"/>
              </a:ext>
            </a:extLst>
          </p:cNvPr>
          <p:cNvSpPr txBox="1"/>
          <p:nvPr/>
        </p:nvSpPr>
        <p:spPr>
          <a:xfrm>
            <a:off x="8803990" y="1782925"/>
            <a:ext cx="607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262626"/>
                </a:solidFill>
                <a:latin typeface="Futura BT" panose="020B0502020204020303" pitchFamily="34" charset="0"/>
              </a:rPr>
              <a:t>58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B882A58-E2CD-78E0-13F0-250485100E66}"/>
              </a:ext>
            </a:extLst>
          </p:cNvPr>
          <p:cNvSpPr txBox="1"/>
          <p:nvPr/>
        </p:nvSpPr>
        <p:spPr>
          <a:xfrm>
            <a:off x="9710797" y="1528697"/>
            <a:ext cx="607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262626"/>
                </a:solidFill>
                <a:latin typeface="Futura BT" panose="020B0502020204020303" pitchFamily="34" charset="0"/>
              </a:rPr>
              <a:t>64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7E2FB12-5476-7EF4-3D29-479DA08CE029}"/>
              </a:ext>
            </a:extLst>
          </p:cNvPr>
          <p:cNvSpPr txBox="1"/>
          <p:nvPr/>
        </p:nvSpPr>
        <p:spPr>
          <a:xfrm>
            <a:off x="10617606" y="2121829"/>
            <a:ext cx="607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262626"/>
                </a:solidFill>
                <a:latin typeface="Futura BT" panose="020B0502020204020303" pitchFamily="34" charset="0"/>
              </a:rPr>
              <a:t>49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594E3A8-81FC-2B49-C541-ACB0AC651C31}"/>
              </a:ext>
            </a:extLst>
          </p:cNvPr>
          <p:cNvSpPr txBox="1"/>
          <p:nvPr/>
        </p:nvSpPr>
        <p:spPr>
          <a:xfrm>
            <a:off x="7657533" y="766599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262626"/>
                </a:solidFill>
                <a:latin typeface="Futura BT" panose="020B0502020204020303" pitchFamily="34" charset="0"/>
              </a:rPr>
              <a:t>Dado 01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6ECE4AC-97C5-546A-A358-F26CA73B61B7}"/>
              </a:ext>
            </a:extLst>
          </p:cNvPr>
          <p:cNvSpPr txBox="1"/>
          <p:nvPr/>
        </p:nvSpPr>
        <p:spPr>
          <a:xfrm>
            <a:off x="8631631" y="1461648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262626"/>
                </a:solidFill>
                <a:latin typeface="Futura BT" panose="020B0502020204020303" pitchFamily="34" charset="0"/>
              </a:rPr>
              <a:t>Dado 02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0700856-4DAE-B68B-E28D-08CE70F001C2}"/>
              </a:ext>
            </a:extLst>
          </p:cNvPr>
          <p:cNvSpPr txBox="1"/>
          <p:nvPr/>
        </p:nvSpPr>
        <p:spPr>
          <a:xfrm>
            <a:off x="9491759" y="1136351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262626"/>
                </a:solidFill>
                <a:latin typeface="Futura BT" panose="020B0502020204020303" pitchFamily="34" charset="0"/>
              </a:rPr>
              <a:t>Dado 03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4C87380-4311-1394-A071-EFCA729AE69A}"/>
              </a:ext>
            </a:extLst>
          </p:cNvPr>
          <p:cNvSpPr txBox="1"/>
          <p:nvPr/>
        </p:nvSpPr>
        <p:spPr>
          <a:xfrm>
            <a:off x="10378091" y="1817250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262626"/>
                </a:solidFill>
                <a:latin typeface="Futura BT" panose="020B0502020204020303" pitchFamily="34" charset="0"/>
              </a:rPr>
              <a:t>Dado 04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C2108B7-B2EA-AC2B-A986-97AF5C603801}"/>
              </a:ext>
            </a:extLst>
          </p:cNvPr>
          <p:cNvSpPr txBox="1"/>
          <p:nvPr/>
        </p:nvSpPr>
        <p:spPr>
          <a:xfrm>
            <a:off x="361963" y="2906486"/>
            <a:ext cx="49474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Este é um espaço para um pequeno texto. Modifique e </a:t>
            </a:r>
            <a:r>
              <a:rPr lang="pt-BR" sz="4000" b="1" dirty="0">
                <a:solidFill>
                  <a:srgbClr val="3DB8D7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destaque as palavras importantes</a:t>
            </a:r>
            <a:r>
              <a:rPr lang="pt-BR" sz="40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21" name="Picture 2" descr="Imagem de DNA PNG HD - PNG All">
            <a:extLst>
              <a:ext uri="{FF2B5EF4-FFF2-40B4-BE49-F238E27FC236}">
                <a16:creationId xmlns:a16="http://schemas.microsoft.com/office/drawing/2014/main" id="{57A62F5F-4435-BA98-021E-8707D09CA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29841">
            <a:off x="2944773" y="1168645"/>
            <a:ext cx="6418823" cy="481411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E257AA12-8702-7B94-DDAF-5F5489895B05}"/>
              </a:ext>
            </a:extLst>
          </p:cNvPr>
          <p:cNvGrpSpPr/>
          <p:nvPr/>
        </p:nvGrpSpPr>
        <p:grpSpPr>
          <a:xfrm rot="3727613">
            <a:off x="614418" y="6025822"/>
            <a:ext cx="861876" cy="754743"/>
            <a:chOff x="3139538" y="1508082"/>
            <a:chExt cx="5288393" cy="4631032"/>
          </a:xfrm>
        </p:grpSpPr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4C53542A-A160-07B8-E918-1C0CF0228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34125227-6659-1C9F-05DD-2495DDEBE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E2BC055D-57C3-8AB2-5541-CAFB9D4E6788}"/>
              </a:ext>
            </a:extLst>
          </p:cNvPr>
          <p:cNvGrpSpPr/>
          <p:nvPr/>
        </p:nvGrpSpPr>
        <p:grpSpPr>
          <a:xfrm rot="11815959">
            <a:off x="4427517" y="404044"/>
            <a:ext cx="861876" cy="754743"/>
            <a:chOff x="3139538" y="1508082"/>
            <a:chExt cx="5288393" cy="4631032"/>
          </a:xfrm>
        </p:grpSpPr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379EE6F6-116E-0D54-D09B-8024DC6D5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5CCE5ECC-EE4D-1ED2-D9B8-E2D7882B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117D23C1-AA43-6EA0-5E19-AD75057482A9}"/>
              </a:ext>
            </a:extLst>
          </p:cNvPr>
          <p:cNvGrpSpPr/>
          <p:nvPr/>
        </p:nvGrpSpPr>
        <p:grpSpPr>
          <a:xfrm rot="714855">
            <a:off x="11261500" y="-43634"/>
            <a:ext cx="861876" cy="754743"/>
            <a:chOff x="3139538" y="1508082"/>
            <a:chExt cx="5288393" cy="4631032"/>
          </a:xfrm>
        </p:grpSpPr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8DEB1EBA-6E77-3BB4-25A0-91FE70D1E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83117319-8046-DF0D-719A-03575992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316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5" grpId="0"/>
      <p:bldP spid="6" grpId="0"/>
      <p:bldP spid="7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C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C17B96-DA79-F631-B5AB-4AADA88B0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m de DNA PNG HD - PNG All">
            <a:extLst>
              <a:ext uri="{FF2B5EF4-FFF2-40B4-BE49-F238E27FC236}">
                <a16:creationId xmlns:a16="http://schemas.microsoft.com/office/drawing/2014/main" id="{0CBAAF22-CF48-6A97-3FFE-91CAD9FB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8085">
            <a:off x="-3280458" y="-2606054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6AAB5083-4CA0-9F30-B4DF-8F70CF35F5D5}"/>
              </a:ext>
            </a:extLst>
          </p:cNvPr>
          <p:cNvGrpSpPr/>
          <p:nvPr/>
        </p:nvGrpSpPr>
        <p:grpSpPr>
          <a:xfrm>
            <a:off x="-501464" y="1314677"/>
            <a:ext cx="9767680" cy="5638800"/>
            <a:chOff x="573157" y="116121"/>
            <a:chExt cx="11430000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568816D0-A484-7A60-965D-11C78C109287}"/>
                </a:ext>
              </a:extLst>
            </p:cNvPr>
            <p:cNvSpPr/>
            <p:nvPr/>
          </p:nvSpPr>
          <p:spPr>
            <a:xfrm>
              <a:off x="2040836" y="680105"/>
              <a:ext cx="8494643" cy="5459895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64A8CBE8-B876-1D1D-FA77-FAD1A3D5F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57" y="116121"/>
              <a:ext cx="11430000" cy="6858000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45FC0FAB-D6A3-183F-AB15-476950130131}"/>
              </a:ext>
            </a:extLst>
          </p:cNvPr>
          <p:cNvSpPr txBox="1"/>
          <p:nvPr/>
        </p:nvSpPr>
        <p:spPr>
          <a:xfrm>
            <a:off x="8394165" y="345713"/>
            <a:ext cx="3552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002060"/>
                </a:solidFill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66D807A-4421-3BCE-449D-C79342AACF85}"/>
              </a:ext>
            </a:extLst>
          </p:cNvPr>
          <p:cNvSpPr txBox="1"/>
          <p:nvPr/>
        </p:nvSpPr>
        <p:spPr>
          <a:xfrm>
            <a:off x="8654012" y="1396265"/>
            <a:ext cx="3033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3DB8D7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A791BC87-4612-351F-EABA-CC30CEBB0B2D}"/>
              </a:ext>
            </a:extLst>
          </p:cNvPr>
          <p:cNvSpPr/>
          <p:nvPr/>
        </p:nvSpPr>
        <p:spPr>
          <a:xfrm>
            <a:off x="9072613" y="2165706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D2906EC1-9664-CA2E-89EB-467401E4996E}"/>
              </a:ext>
            </a:extLst>
          </p:cNvPr>
          <p:cNvSpPr/>
          <p:nvPr/>
        </p:nvSpPr>
        <p:spPr>
          <a:xfrm>
            <a:off x="8433375" y="2805418"/>
            <a:ext cx="1080000" cy="1080000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7AF368C1-5293-2291-E0E1-208C32961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16400" y="2973388"/>
            <a:ext cx="71394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6B30EB44-AF0E-B7B2-1193-7D1E1D52DBC4}"/>
              </a:ext>
            </a:extLst>
          </p:cNvPr>
          <p:cNvSpPr/>
          <p:nvPr/>
        </p:nvSpPr>
        <p:spPr>
          <a:xfrm>
            <a:off x="8433825" y="4684143"/>
            <a:ext cx="1080000" cy="1080000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688EB757-D1C4-6327-ACDB-91D91FA2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14274" y="4837599"/>
            <a:ext cx="71910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32B217BA-2530-CCDA-6B86-6D806C69BABD}"/>
              </a:ext>
            </a:extLst>
          </p:cNvPr>
          <p:cNvSpPr txBox="1"/>
          <p:nvPr/>
        </p:nvSpPr>
        <p:spPr>
          <a:xfrm>
            <a:off x="9678588" y="3118115"/>
            <a:ext cx="2128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2C2CD0E-66F2-8189-DAC7-ABF8326CA47E}"/>
              </a:ext>
            </a:extLst>
          </p:cNvPr>
          <p:cNvSpPr txBox="1"/>
          <p:nvPr/>
        </p:nvSpPr>
        <p:spPr>
          <a:xfrm>
            <a:off x="9554473" y="2589306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002060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8CF3D5E-2A6B-D5DC-82CA-CB04C0532AE4}"/>
              </a:ext>
            </a:extLst>
          </p:cNvPr>
          <p:cNvSpPr txBox="1"/>
          <p:nvPr/>
        </p:nvSpPr>
        <p:spPr>
          <a:xfrm>
            <a:off x="9648393" y="5091300"/>
            <a:ext cx="2128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67FC386-A85E-BCDF-7792-03866BAF14CD}"/>
              </a:ext>
            </a:extLst>
          </p:cNvPr>
          <p:cNvSpPr txBox="1"/>
          <p:nvPr/>
        </p:nvSpPr>
        <p:spPr>
          <a:xfrm>
            <a:off x="9507298" y="4532614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002060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CCC150AE-7511-C87F-0147-F4BF39C3E2AE}"/>
              </a:ext>
            </a:extLst>
          </p:cNvPr>
          <p:cNvGrpSpPr/>
          <p:nvPr/>
        </p:nvGrpSpPr>
        <p:grpSpPr>
          <a:xfrm rot="1577795">
            <a:off x="10959705" y="5721326"/>
            <a:ext cx="1199674" cy="1050552"/>
            <a:chOff x="3139538" y="1508082"/>
            <a:chExt cx="5288393" cy="4631032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BC43542C-C70A-E6AB-DEE7-01437CD80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03BD3BEF-AA06-A4A0-7E69-34164E452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D2926CC0-6EB7-D86C-EA3D-391F12303465}"/>
              </a:ext>
            </a:extLst>
          </p:cNvPr>
          <p:cNvGrpSpPr/>
          <p:nvPr/>
        </p:nvGrpSpPr>
        <p:grpSpPr>
          <a:xfrm rot="11012994">
            <a:off x="5769515" y="309580"/>
            <a:ext cx="1199674" cy="1050552"/>
            <a:chOff x="3139538" y="1508082"/>
            <a:chExt cx="5288393" cy="4631032"/>
          </a:xfrm>
        </p:grpSpPr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735E0A3E-DF8A-5CE8-7643-FE50F6473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C92886E2-69AB-CF44-708B-FC41240A1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962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10" grpId="0" animBg="1"/>
      <p:bldP spid="12" grpId="0" animBg="1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C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81F4EE-C3DE-AC42-C667-6A5AA646B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Imagem de DNA PNG HD - PNG All">
            <a:extLst>
              <a:ext uri="{FF2B5EF4-FFF2-40B4-BE49-F238E27FC236}">
                <a16:creationId xmlns:a16="http://schemas.microsoft.com/office/drawing/2014/main" id="{B79BE7B7-2051-6DE5-1474-C55DB024B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64069">
            <a:off x="6455516" y="-3333915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EC01B4E0-987B-8B2F-CC2C-AF5544F1639E}"/>
              </a:ext>
            </a:extLst>
          </p:cNvPr>
          <p:cNvSpPr/>
          <p:nvPr/>
        </p:nvSpPr>
        <p:spPr>
          <a:xfrm>
            <a:off x="0" y="2667000"/>
            <a:ext cx="12192000" cy="4191000"/>
          </a:xfrm>
          <a:custGeom>
            <a:avLst/>
            <a:gdLst>
              <a:gd name="connsiteX0" fmla="*/ 6184900 w 12192000"/>
              <a:gd name="connsiteY0" fmla="*/ 0 h 4191000"/>
              <a:gd name="connsiteX1" fmla="*/ 12147797 w 12192000"/>
              <a:gd name="connsiteY1" fmla="*/ 1491960 h 4191000"/>
              <a:gd name="connsiteX2" fmla="*/ 12192000 w 12192000"/>
              <a:gd name="connsiteY2" fmla="*/ 1526127 h 4191000"/>
              <a:gd name="connsiteX3" fmla="*/ 12192000 w 12192000"/>
              <a:gd name="connsiteY3" fmla="*/ 4191000 h 4191000"/>
              <a:gd name="connsiteX4" fmla="*/ 0 w 12192000"/>
              <a:gd name="connsiteY4" fmla="*/ 4191000 h 4191000"/>
              <a:gd name="connsiteX5" fmla="*/ 0 w 12192000"/>
              <a:gd name="connsiteY5" fmla="*/ 1668691 h 4191000"/>
              <a:gd name="connsiteX6" fmla="*/ 54119 w 12192000"/>
              <a:gd name="connsiteY6" fmla="*/ 1621728 h 4191000"/>
              <a:gd name="connsiteX7" fmla="*/ 6184900 w 12192000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191000">
                <a:moveTo>
                  <a:pt x="6184900" y="0"/>
                </a:moveTo>
                <a:cubicBezTo>
                  <a:pt x="8711919" y="0"/>
                  <a:pt x="10924944" y="597495"/>
                  <a:pt x="12147797" y="1491960"/>
                </a:cubicBezTo>
                <a:lnTo>
                  <a:pt x="12192000" y="1526127"/>
                </a:lnTo>
                <a:lnTo>
                  <a:pt x="12192000" y="4191000"/>
                </a:lnTo>
                <a:lnTo>
                  <a:pt x="0" y="4191000"/>
                </a:lnTo>
                <a:lnTo>
                  <a:pt x="0" y="1668691"/>
                </a:lnTo>
                <a:lnTo>
                  <a:pt x="54119" y="1621728"/>
                </a:lnTo>
                <a:cubicBezTo>
                  <a:pt x="1234804" y="655754"/>
                  <a:pt x="3537547" y="0"/>
                  <a:pt x="6184900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9ACAF5F-9FD4-0C1B-5EA1-28E098D5A69D}"/>
              </a:ext>
            </a:extLst>
          </p:cNvPr>
          <p:cNvSpPr txBox="1"/>
          <p:nvPr/>
        </p:nvSpPr>
        <p:spPr>
          <a:xfrm>
            <a:off x="4319552" y="168638"/>
            <a:ext cx="3552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002060"/>
                </a:solidFill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6B8953A-6428-06E1-CE25-AF60E34E461E}"/>
              </a:ext>
            </a:extLst>
          </p:cNvPr>
          <p:cNvSpPr txBox="1"/>
          <p:nvPr/>
        </p:nvSpPr>
        <p:spPr>
          <a:xfrm>
            <a:off x="4579399" y="1219190"/>
            <a:ext cx="3033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3DB8D7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D9C0895-93CE-714F-2114-9E92A73C020C}"/>
              </a:ext>
            </a:extLst>
          </p:cNvPr>
          <p:cNvSpPr/>
          <p:nvPr/>
        </p:nvSpPr>
        <p:spPr>
          <a:xfrm>
            <a:off x="4998000" y="1988631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B5C1BD81-59F0-B57B-7EF1-C59D630747F6}"/>
              </a:ext>
            </a:extLst>
          </p:cNvPr>
          <p:cNvGrpSpPr/>
          <p:nvPr/>
        </p:nvGrpSpPr>
        <p:grpSpPr>
          <a:xfrm>
            <a:off x="736600" y="2546350"/>
            <a:ext cx="3175000" cy="3873500"/>
            <a:chOff x="736600" y="2451100"/>
            <a:chExt cx="3175000" cy="3873500"/>
          </a:xfrm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444B5B43-8844-1C2B-C0CE-97953AC02B3F}"/>
                </a:ext>
              </a:extLst>
            </p:cNvPr>
            <p:cNvSpPr/>
            <p:nvPr/>
          </p:nvSpPr>
          <p:spPr>
            <a:xfrm>
              <a:off x="736600" y="2451100"/>
              <a:ext cx="3175000" cy="3873500"/>
            </a:xfrm>
            <a:prstGeom prst="roundRect">
              <a:avLst>
                <a:gd name="adj" fmla="val 6267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811BD5D6-E74F-39BA-68BC-226D2198B1A3}"/>
                </a:ext>
              </a:extLst>
            </p:cNvPr>
            <p:cNvSpPr/>
            <p:nvPr/>
          </p:nvSpPr>
          <p:spPr>
            <a:xfrm>
              <a:off x="1765875" y="2667000"/>
              <a:ext cx="1080000" cy="1080000"/>
            </a:xfrm>
            <a:prstGeom prst="ellipse">
              <a:avLst/>
            </a:prstGeom>
            <a:solidFill>
              <a:srgbClr val="3DB8D7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CEF61292-1E5E-B0D1-F4C4-9D5FBC84E5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48900" y="2834970"/>
              <a:ext cx="713949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41CC8882-6E83-39EB-291F-FE03D41C2905}"/>
                </a:ext>
              </a:extLst>
            </p:cNvPr>
            <p:cNvSpPr txBox="1"/>
            <p:nvPr/>
          </p:nvSpPr>
          <p:spPr>
            <a:xfrm>
              <a:off x="1384282" y="3840755"/>
              <a:ext cx="18431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 dirty="0">
                  <a:solidFill>
                    <a:srgbClr val="002060"/>
                  </a:solidFill>
                  <a:latin typeface="Lucida Handwriting" panose="03010101010101010101" pitchFamily="66" charset="0"/>
                  <a:ea typeface="Verdana" panose="020B0604030504040204" pitchFamily="34" charset="0"/>
                </a:rPr>
                <a:t>Título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45DDBA42-031B-A246-0731-B44B10122E81}"/>
                </a:ext>
              </a:extLst>
            </p:cNvPr>
            <p:cNvSpPr txBox="1"/>
            <p:nvPr/>
          </p:nvSpPr>
          <p:spPr>
            <a:xfrm>
              <a:off x="1065332" y="4920755"/>
              <a:ext cx="24810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>
                  <a:solidFill>
                    <a:srgbClr val="262626"/>
                  </a:solidFill>
                  <a:latin typeface="Futura BT" panose="020B0502020204020303" pitchFamily="34" charset="0"/>
                  <a:ea typeface="Verdana" panose="020B0604030504040204" pitchFamily="34" charset="0"/>
                </a:rPr>
                <a:t>Pequeno texto sobre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80575F67-BC83-CAB6-5CF4-AB5C7B307B4F}"/>
              </a:ext>
            </a:extLst>
          </p:cNvPr>
          <p:cNvGrpSpPr/>
          <p:nvPr/>
        </p:nvGrpSpPr>
        <p:grpSpPr>
          <a:xfrm>
            <a:off x="4319552" y="2546350"/>
            <a:ext cx="3175000" cy="3873500"/>
            <a:chOff x="736600" y="2451100"/>
            <a:chExt cx="3175000" cy="3873500"/>
          </a:xfrm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DB0A621D-B052-AA5E-6039-3EC86E9E1B44}"/>
                </a:ext>
              </a:extLst>
            </p:cNvPr>
            <p:cNvSpPr/>
            <p:nvPr/>
          </p:nvSpPr>
          <p:spPr>
            <a:xfrm>
              <a:off x="736600" y="2451100"/>
              <a:ext cx="3175000" cy="3873500"/>
            </a:xfrm>
            <a:prstGeom prst="roundRect">
              <a:avLst>
                <a:gd name="adj" fmla="val 6267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1BF5368E-9FBE-4AD4-FCB1-D92E82B29155}"/>
                </a:ext>
              </a:extLst>
            </p:cNvPr>
            <p:cNvSpPr/>
            <p:nvPr/>
          </p:nvSpPr>
          <p:spPr>
            <a:xfrm>
              <a:off x="1765875" y="2667000"/>
              <a:ext cx="1080000" cy="1080000"/>
            </a:xfrm>
            <a:prstGeom prst="ellipse">
              <a:avLst/>
            </a:prstGeom>
            <a:solidFill>
              <a:srgbClr val="3DB8D7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80ED4BAD-6AF5-A2F3-544C-4ACE0F0F8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45875" y="283497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2BCCFC5E-AC89-80A7-0281-E11366CC70CB}"/>
                </a:ext>
              </a:extLst>
            </p:cNvPr>
            <p:cNvSpPr txBox="1"/>
            <p:nvPr/>
          </p:nvSpPr>
          <p:spPr>
            <a:xfrm>
              <a:off x="1384282" y="3840755"/>
              <a:ext cx="18431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 dirty="0">
                  <a:solidFill>
                    <a:srgbClr val="002060"/>
                  </a:solidFill>
                  <a:latin typeface="Lucida Handwriting" panose="03010101010101010101" pitchFamily="66" charset="0"/>
                  <a:ea typeface="Verdana" panose="020B0604030504040204" pitchFamily="34" charset="0"/>
                </a:rPr>
                <a:t>Título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CBA81D7C-57FF-89EC-E800-A226776F179E}"/>
                </a:ext>
              </a:extLst>
            </p:cNvPr>
            <p:cNvSpPr txBox="1"/>
            <p:nvPr/>
          </p:nvSpPr>
          <p:spPr>
            <a:xfrm>
              <a:off x="1065332" y="4920755"/>
              <a:ext cx="24810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>
                  <a:solidFill>
                    <a:srgbClr val="262626"/>
                  </a:solidFill>
                  <a:latin typeface="Futura BT" panose="020B0502020204020303" pitchFamily="34" charset="0"/>
                  <a:ea typeface="Verdana" panose="020B0604030504040204" pitchFamily="34" charset="0"/>
                </a:rPr>
                <a:t>Pequeno texto sobre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BDD184DF-5782-C35E-8282-EFEA76012669}"/>
              </a:ext>
            </a:extLst>
          </p:cNvPr>
          <p:cNvGrpSpPr/>
          <p:nvPr/>
        </p:nvGrpSpPr>
        <p:grpSpPr>
          <a:xfrm>
            <a:off x="7902504" y="2546350"/>
            <a:ext cx="3175000" cy="3873500"/>
            <a:chOff x="736600" y="2451100"/>
            <a:chExt cx="3175000" cy="3873500"/>
          </a:xfrm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44DC149E-3B84-1231-442F-CBC4E634664B}"/>
                </a:ext>
              </a:extLst>
            </p:cNvPr>
            <p:cNvSpPr/>
            <p:nvPr/>
          </p:nvSpPr>
          <p:spPr>
            <a:xfrm>
              <a:off x="736600" y="2451100"/>
              <a:ext cx="3175000" cy="3873500"/>
            </a:xfrm>
            <a:prstGeom prst="roundRect">
              <a:avLst>
                <a:gd name="adj" fmla="val 6267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1A217A6E-8602-0382-6283-2238FC30A71D}"/>
                </a:ext>
              </a:extLst>
            </p:cNvPr>
            <p:cNvSpPr/>
            <p:nvPr/>
          </p:nvSpPr>
          <p:spPr>
            <a:xfrm>
              <a:off x="1765875" y="2667000"/>
              <a:ext cx="1080000" cy="1080000"/>
            </a:xfrm>
            <a:prstGeom prst="ellipse">
              <a:avLst/>
            </a:prstGeom>
            <a:solidFill>
              <a:srgbClr val="3DB8D7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3B3986CA-5F20-3E2E-C651-F597228920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46324" y="2834970"/>
              <a:ext cx="71910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036D1234-9C29-D4A9-BD3E-E7421F74017E}"/>
                </a:ext>
              </a:extLst>
            </p:cNvPr>
            <p:cNvSpPr txBox="1"/>
            <p:nvPr/>
          </p:nvSpPr>
          <p:spPr>
            <a:xfrm>
              <a:off x="1384282" y="3840755"/>
              <a:ext cx="18431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 dirty="0">
                  <a:solidFill>
                    <a:srgbClr val="002060"/>
                  </a:solidFill>
                  <a:latin typeface="Lucida Handwriting" panose="03010101010101010101" pitchFamily="66" charset="0"/>
                  <a:ea typeface="Verdana" panose="020B0604030504040204" pitchFamily="34" charset="0"/>
                </a:rPr>
                <a:t>Título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241A6927-3C74-5DA0-8021-CCE70C23ADAA}"/>
                </a:ext>
              </a:extLst>
            </p:cNvPr>
            <p:cNvSpPr txBox="1"/>
            <p:nvPr/>
          </p:nvSpPr>
          <p:spPr>
            <a:xfrm>
              <a:off x="1065332" y="4920755"/>
              <a:ext cx="24810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>
                  <a:solidFill>
                    <a:srgbClr val="262626"/>
                  </a:solidFill>
                  <a:latin typeface="Futura BT" panose="020B0502020204020303" pitchFamily="34" charset="0"/>
                  <a:ea typeface="Verdana" panose="020B0604030504040204" pitchFamily="34" charset="0"/>
                </a:rPr>
                <a:t>Pequeno texto sobre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B5A6B212-53D1-3F72-2066-9A4F57F99325}"/>
              </a:ext>
            </a:extLst>
          </p:cNvPr>
          <p:cNvGrpSpPr/>
          <p:nvPr/>
        </p:nvGrpSpPr>
        <p:grpSpPr>
          <a:xfrm>
            <a:off x="400525" y="187688"/>
            <a:ext cx="1199674" cy="1050552"/>
            <a:chOff x="3139538" y="1508082"/>
            <a:chExt cx="5288393" cy="4631032"/>
          </a:xfrm>
        </p:grpSpPr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3D5E3F1F-730F-C480-6415-4AA13BE67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F657462B-28A8-04C1-5782-9D43CA21D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B7F64DB9-3782-0708-609E-FF59FC44754C}"/>
              </a:ext>
            </a:extLst>
          </p:cNvPr>
          <p:cNvGrpSpPr/>
          <p:nvPr/>
        </p:nvGrpSpPr>
        <p:grpSpPr>
          <a:xfrm rot="11012994">
            <a:off x="1743800" y="482739"/>
            <a:ext cx="1199674" cy="1050552"/>
            <a:chOff x="3139538" y="1508082"/>
            <a:chExt cx="5288393" cy="4631032"/>
          </a:xfrm>
        </p:grpSpPr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AFE4B068-CA79-3047-BAB4-9F721C663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0DCD5B01-279C-5B3F-37C7-6E005F8D8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886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C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30A8CB-6A7B-4ECD-221B-DCA8C8F8C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ckup">
            <a:extLst>
              <a:ext uri="{FF2B5EF4-FFF2-40B4-BE49-F238E27FC236}">
                <a16:creationId xmlns:a16="http://schemas.microsoft.com/office/drawing/2014/main" id="{C1560B47-30B8-16DD-5B02-77EF4113A7EA}"/>
              </a:ext>
            </a:extLst>
          </p:cNvPr>
          <p:cNvPicPr>
            <a:picLocks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1525" y="857250"/>
            <a:ext cx="2610816" cy="5143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D5CDB3CD-C792-FE49-4E66-69872E2D51D4}"/>
              </a:ext>
            </a:extLst>
          </p:cNvPr>
          <p:cNvGrpSpPr/>
          <p:nvPr/>
        </p:nvGrpSpPr>
        <p:grpSpPr>
          <a:xfrm>
            <a:off x="4558603" y="859339"/>
            <a:ext cx="2610975" cy="5139322"/>
            <a:chOff x="8596301" y="714196"/>
            <a:chExt cx="2610975" cy="513932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19105ED8-22AF-1E63-3648-D418043C5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80" t="521" r="66100" b="-521"/>
            <a:stretch/>
          </p:blipFill>
          <p:spPr>
            <a:xfrm>
              <a:off x="8702344" y="847044"/>
              <a:ext cx="2387600" cy="4873625"/>
            </a:xfrm>
            <a:prstGeom prst="roundRect">
              <a:avLst>
                <a:gd name="adj" fmla="val 10816"/>
              </a:avLst>
            </a:prstGeom>
          </p:spPr>
        </p:pic>
        <p:pic>
          <p:nvPicPr>
            <p:cNvPr id="5" name="Mockup">
              <a:extLst>
                <a:ext uri="{FF2B5EF4-FFF2-40B4-BE49-F238E27FC236}">
                  <a16:creationId xmlns:a16="http://schemas.microsoft.com/office/drawing/2014/main" id="{4D7030AA-98CD-2AED-9E5B-444E02837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96301" y="714196"/>
              <a:ext cx="2610975" cy="5139322"/>
            </a:xfrm>
            <a:custGeom>
              <a:avLst/>
              <a:gdLst>
                <a:gd name="connsiteX0" fmla="*/ 0 w 2887376"/>
                <a:gd name="connsiteY0" fmla="*/ 0 h 5688986"/>
                <a:gd name="connsiteX1" fmla="*/ 2887376 w 2887376"/>
                <a:gd name="connsiteY1" fmla="*/ 0 h 5688986"/>
                <a:gd name="connsiteX2" fmla="*/ 2887376 w 2887376"/>
                <a:gd name="connsiteY2" fmla="*/ 5688986 h 5688986"/>
                <a:gd name="connsiteX3" fmla="*/ 0 w 2887376"/>
                <a:gd name="connsiteY3" fmla="*/ 5688986 h 568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7376" h="5688986">
                  <a:moveTo>
                    <a:pt x="0" y="0"/>
                  </a:moveTo>
                  <a:lnTo>
                    <a:pt x="2887376" y="0"/>
                  </a:lnTo>
                  <a:lnTo>
                    <a:pt x="2887376" y="5688986"/>
                  </a:lnTo>
                  <a:lnTo>
                    <a:pt x="0" y="5688986"/>
                  </a:lnTo>
                  <a:close/>
                </a:path>
              </a:pathLst>
            </a:custGeom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C95D5012-E4A5-D567-77B3-E7DB8DAE2932}"/>
              </a:ext>
            </a:extLst>
          </p:cNvPr>
          <p:cNvSpPr txBox="1"/>
          <p:nvPr/>
        </p:nvSpPr>
        <p:spPr>
          <a:xfrm>
            <a:off x="303906" y="333738"/>
            <a:ext cx="3552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002060"/>
                </a:solidFill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6EB8CF2-2A01-260E-15B5-3D589D84C4E0}"/>
              </a:ext>
            </a:extLst>
          </p:cNvPr>
          <p:cNvSpPr txBox="1"/>
          <p:nvPr/>
        </p:nvSpPr>
        <p:spPr>
          <a:xfrm>
            <a:off x="563753" y="1384290"/>
            <a:ext cx="3033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3DB8D7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128F091-C0B5-BD8C-B4E1-1F40B2CAD5EC}"/>
              </a:ext>
            </a:extLst>
          </p:cNvPr>
          <p:cNvSpPr/>
          <p:nvPr/>
        </p:nvSpPr>
        <p:spPr>
          <a:xfrm>
            <a:off x="982354" y="2153731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7BBAB9BC-8C56-3641-5BF3-0E94DDA7962D}"/>
              </a:ext>
            </a:extLst>
          </p:cNvPr>
          <p:cNvGrpSpPr/>
          <p:nvPr/>
        </p:nvGrpSpPr>
        <p:grpSpPr>
          <a:xfrm>
            <a:off x="303906" y="2903723"/>
            <a:ext cx="1199674" cy="1050552"/>
            <a:chOff x="3139538" y="1508082"/>
            <a:chExt cx="5288393" cy="4631032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C131535B-B0AA-13CD-F2C2-5856DB000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A42C4D2E-7E83-7AF5-D098-2ECE9025B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F1E1732F-4DE6-38AA-5B37-FF0DE58498D8}"/>
              </a:ext>
            </a:extLst>
          </p:cNvPr>
          <p:cNvGrpSpPr/>
          <p:nvPr/>
        </p:nvGrpSpPr>
        <p:grpSpPr>
          <a:xfrm rot="11012994">
            <a:off x="388823" y="5102839"/>
            <a:ext cx="1199674" cy="1050552"/>
            <a:chOff x="3139538" y="1508082"/>
            <a:chExt cx="5288393" cy="4631032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403CB425-A992-C1D5-A1BE-DA0F33DC7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326D1E53-4DDD-49DE-2580-35CCD9410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9008AE0C-0D25-4072-4C70-82EB48B7CCE8}"/>
              </a:ext>
            </a:extLst>
          </p:cNvPr>
          <p:cNvGrpSpPr/>
          <p:nvPr/>
        </p:nvGrpSpPr>
        <p:grpSpPr>
          <a:xfrm>
            <a:off x="10486151" y="759025"/>
            <a:ext cx="1199674" cy="1050552"/>
            <a:chOff x="3139538" y="1508082"/>
            <a:chExt cx="5288393" cy="4631032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C626E297-466A-9688-50EE-5D89D6D9B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2B628E0D-2935-8910-1623-90DCB61B0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63CF4AB-545F-C34C-3255-5B7F553BDB47}"/>
              </a:ext>
            </a:extLst>
          </p:cNvPr>
          <p:cNvGrpSpPr/>
          <p:nvPr/>
        </p:nvGrpSpPr>
        <p:grpSpPr>
          <a:xfrm rot="11012994">
            <a:off x="10624214" y="2839479"/>
            <a:ext cx="1199674" cy="1050552"/>
            <a:chOff x="3139538" y="1508082"/>
            <a:chExt cx="5288393" cy="4631032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1BDB623E-7A05-68E1-6E95-4D92D29DA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EB64F317-FEFA-A11C-B36D-545D47F29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5385D2DC-1000-90C6-EF9E-C65DD3E3C72F}"/>
              </a:ext>
            </a:extLst>
          </p:cNvPr>
          <p:cNvGrpSpPr/>
          <p:nvPr/>
        </p:nvGrpSpPr>
        <p:grpSpPr>
          <a:xfrm>
            <a:off x="10497200" y="4998020"/>
            <a:ext cx="1199674" cy="1050552"/>
            <a:chOff x="3139538" y="1508082"/>
            <a:chExt cx="5288393" cy="4631032"/>
          </a:xfrm>
        </p:grpSpPr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83A60420-EC6E-CFE1-F5F3-EE0DFA86E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E7B48246-9514-14D3-F6D5-C9EFBFDF4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B0A96E8-902A-7A72-DC91-108C7997250B}"/>
              </a:ext>
            </a:extLst>
          </p:cNvPr>
          <p:cNvSpPr txBox="1"/>
          <p:nvPr/>
        </p:nvSpPr>
        <p:spPr>
          <a:xfrm>
            <a:off x="1657919" y="3270360"/>
            <a:ext cx="2128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A49596C-62EC-2E6D-2791-74C3C54CF39B}"/>
              </a:ext>
            </a:extLst>
          </p:cNvPr>
          <p:cNvSpPr txBox="1"/>
          <p:nvPr/>
        </p:nvSpPr>
        <p:spPr>
          <a:xfrm>
            <a:off x="1533804" y="2741551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3DB8D7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957D2DF-CB30-7F9A-45F1-E9ACC6428F88}"/>
              </a:ext>
            </a:extLst>
          </p:cNvPr>
          <p:cNvSpPr txBox="1"/>
          <p:nvPr/>
        </p:nvSpPr>
        <p:spPr>
          <a:xfrm>
            <a:off x="1596215" y="5424926"/>
            <a:ext cx="2128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ED7F78D0-FB77-CB63-4432-8DB26B4D5679}"/>
              </a:ext>
            </a:extLst>
          </p:cNvPr>
          <p:cNvSpPr txBox="1"/>
          <p:nvPr/>
        </p:nvSpPr>
        <p:spPr>
          <a:xfrm>
            <a:off x="1472100" y="4896117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3DB8D7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5787F3AE-B3BF-664E-6C58-550147211E44}"/>
              </a:ext>
            </a:extLst>
          </p:cNvPr>
          <p:cNvSpPr txBox="1"/>
          <p:nvPr/>
        </p:nvSpPr>
        <p:spPr>
          <a:xfrm>
            <a:off x="8495412" y="1158309"/>
            <a:ext cx="2128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3FB19D51-54C7-FC72-66DF-B7919C35EE29}"/>
              </a:ext>
            </a:extLst>
          </p:cNvPr>
          <p:cNvSpPr txBox="1"/>
          <p:nvPr/>
        </p:nvSpPr>
        <p:spPr>
          <a:xfrm>
            <a:off x="8657047" y="629500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dirty="0">
                <a:solidFill>
                  <a:srgbClr val="3DB8D7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FFB1478-8953-9666-7495-E119C83ECFB9}"/>
              </a:ext>
            </a:extLst>
          </p:cNvPr>
          <p:cNvSpPr txBox="1"/>
          <p:nvPr/>
        </p:nvSpPr>
        <p:spPr>
          <a:xfrm>
            <a:off x="8495412" y="3187576"/>
            <a:ext cx="2128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E7348DC7-5B29-37E6-898B-015DBA9763E5}"/>
              </a:ext>
            </a:extLst>
          </p:cNvPr>
          <p:cNvSpPr txBox="1"/>
          <p:nvPr/>
        </p:nvSpPr>
        <p:spPr>
          <a:xfrm>
            <a:off x="8657047" y="2658767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dirty="0">
                <a:solidFill>
                  <a:srgbClr val="3DB8D7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9894ABD5-4803-B000-3112-BBF2C3961F16}"/>
              </a:ext>
            </a:extLst>
          </p:cNvPr>
          <p:cNvSpPr txBox="1"/>
          <p:nvPr/>
        </p:nvSpPr>
        <p:spPr>
          <a:xfrm>
            <a:off x="8495412" y="5449067"/>
            <a:ext cx="2128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C58D2A6D-9FAD-B5E3-E62F-C874A0E2E11B}"/>
              </a:ext>
            </a:extLst>
          </p:cNvPr>
          <p:cNvSpPr txBox="1"/>
          <p:nvPr/>
        </p:nvSpPr>
        <p:spPr>
          <a:xfrm>
            <a:off x="8657047" y="4920258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dirty="0">
                <a:solidFill>
                  <a:srgbClr val="3DB8D7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</p:spTree>
    <p:extLst>
      <p:ext uri="{BB962C8B-B14F-4D97-AF65-F5344CB8AC3E}">
        <p14:creationId xmlns:p14="http://schemas.microsoft.com/office/powerpoint/2010/main" val="1553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D85EC2-C365-AFBB-3F68-28AABB21D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0C241CFF-7126-F268-76EB-A4256CCB78B8}"/>
              </a:ext>
            </a:extLst>
          </p:cNvPr>
          <p:cNvGrpSpPr/>
          <p:nvPr/>
        </p:nvGrpSpPr>
        <p:grpSpPr>
          <a:xfrm>
            <a:off x="0" y="919176"/>
            <a:ext cx="5659754" cy="5938824"/>
            <a:chOff x="0" y="919176"/>
            <a:chExt cx="5659754" cy="5938824"/>
          </a:xfrm>
        </p:grpSpPr>
        <p:pic>
          <p:nvPicPr>
            <p:cNvPr id="10" name="Imagem 9" descr="La farmacogenómica puede ayudar a encontrar un tratamiento más preciso para  pacientes con depresión | IM Médico">
              <a:extLst>
                <a:ext uri="{FF2B5EF4-FFF2-40B4-BE49-F238E27FC236}">
                  <a16:creationId xmlns:a16="http://schemas.microsoft.com/office/drawing/2014/main" id="{31F59CA9-B3E7-56D9-039B-E052E5C226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52" t="1339" r="22230" b="12064"/>
            <a:stretch>
              <a:fillRect/>
            </a:stretch>
          </p:blipFill>
          <p:spPr bwMode="auto">
            <a:xfrm>
              <a:off x="1" y="919176"/>
              <a:ext cx="5659753" cy="5938824"/>
            </a:xfrm>
            <a:custGeom>
              <a:avLst/>
              <a:gdLst>
                <a:gd name="connsiteX0" fmla="*/ 3510761 w 5659753"/>
                <a:gd name="connsiteY0" fmla="*/ 1252 h 5938824"/>
                <a:gd name="connsiteX1" fmla="*/ 5060248 w 5659753"/>
                <a:gd name="connsiteY1" fmla="*/ 704680 h 5938824"/>
                <a:gd name="connsiteX2" fmla="*/ 4955073 w 5659753"/>
                <a:gd name="connsiteY2" fmla="*/ 3847218 h 5938824"/>
                <a:gd name="connsiteX3" fmla="*/ 2718615 w 5659753"/>
                <a:gd name="connsiteY3" fmla="*/ 5938824 h 5938824"/>
                <a:gd name="connsiteX4" fmla="*/ 0 w 5659753"/>
                <a:gd name="connsiteY4" fmla="*/ 5938824 h 5938824"/>
                <a:gd name="connsiteX5" fmla="*/ 0 w 5659753"/>
                <a:gd name="connsiteY5" fmla="*/ 2393009 h 5938824"/>
                <a:gd name="connsiteX6" fmla="*/ 1917710 w 5659753"/>
                <a:gd name="connsiteY6" fmla="*/ 599506 h 5938824"/>
                <a:gd name="connsiteX7" fmla="*/ 3510761 w 5659753"/>
                <a:gd name="connsiteY7" fmla="*/ 1252 h 593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9753" h="5938824">
                  <a:moveTo>
                    <a:pt x="3510761" y="1252"/>
                  </a:moveTo>
                  <a:cubicBezTo>
                    <a:pt x="4079448" y="20285"/>
                    <a:pt x="4640875" y="256265"/>
                    <a:pt x="5060248" y="704680"/>
                  </a:cubicBezTo>
                  <a:cubicBezTo>
                    <a:pt x="5898993" y="1601512"/>
                    <a:pt x="5851904" y="3008474"/>
                    <a:pt x="4955073" y="3847218"/>
                  </a:cubicBezTo>
                  <a:lnTo>
                    <a:pt x="2718615" y="5938824"/>
                  </a:lnTo>
                  <a:lnTo>
                    <a:pt x="0" y="5938824"/>
                  </a:lnTo>
                  <a:lnTo>
                    <a:pt x="0" y="2393009"/>
                  </a:lnTo>
                  <a:lnTo>
                    <a:pt x="1917710" y="599506"/>
                  </a:lnTo>
                  <a:cubicBezTo>
                    <a:pt x="2366126" y="180133"/>
                    <a:pt x="2942074" y="-17781"/>
                    <a:pt x="3510761" y="1252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3105881B-4855-0C33-BA3A-02F008E5C367}"/>
                </a:ext>
              </a:extLst>
            </p:cNvPr>
            <p:cNvSpPr/>
            <p:nvPr/>
          </p:nvSpPr>
          <p:spPr>
            <a:xfrm>
              <a:off x="0" y="919176"/>
              <a:ext cx="5659753" cy="5938824"/>
            </a:xfrm>
            <a:custGeom>
              <a:avLst/>
              <a:gdLst>
                <a:gd name="connsiteX0" fmla="*/ 3510761 w 5659753"/>
                <a:gd name="connsiteY0" fmla="*/ 1252 h 5938824"/>
                <a:gd name="connsiteX1" fmla="*/ 5060248 w 5659753"/>
                <a:gd name="connsiteY1" fmla="*/ 704681 h 5938824"/>
                <a:gd name="connsiteX2" fmla="*/ 4955073 w 5659753"/>
                <a:gd name="connsiteY2" fmla="*/ 3847218 h 5938824"/>
                <a:gd name="connsiteX3" fmla="*/ 2718615 w 5659753"/>
                <a:gd name="connsiteY3" fmla="*/ 5938824 h 5938824"/>
                <a:gd name="connsiteX4" fmla="*/ 0 w 5659753"/>
                <a:gd name="connsiteY4" fmla="*/ 5938824 h 5938824"/>
                <a:gd name="connsiteX5" fmla="*/ 0 w 5659753"/>
                <a:gd name="connsiteY5" fmla="*/ 2393008 h 5938824"/>
                <a:gd name="connsiteX6" fmla="*/ 1917710 w 5659753"/>
                <a:gd name="connsiteY6" fmla="*/ 599506 h 5938824"/>
                <a:gd name="connsiteX7" fmla="*/ 3510761 w 5659753"/>
                <a:gd name="connsiteY7" fmla="*/ 1252 h 593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9753" h="5938824">
                  <a:moveTo>
                    <a:pt x="3510761" y="1252"/>
                  </a:moveTo>
                  <a:cubicBezTo>
                    <a:pt x="4079449" y="20285"/>
                    <a:pt x="4640875" y="256265"/>
                    <a:pt x="5060248" y="704681"/>
                  </a:cubicBezTo>
                  <a:cubicBezTo>
                    <a:pt x="5898993" y="1601512"/>
                    <a:pt x="5851904" y="3008474"/>
                    <a:pt x="4955073" y="3847218"/>
                  </a:cubicBezTo>
                  <a:lnTo>
                    <a:pt x="2718615" y="5938824"/>
                  </a:lnTo>
                  <a:lnTo>
                    <a:pt x="0" y="5938824"/>
                  </a:lnTo>
                  <a:lnTo>
                    <a:pt x="0" y="2393008"/>
                  </a:lnTo>
                  <a:lnTo>
                    <a:pt x="1917710" y="599506"/>
                  </a:lnTo>
                  <a:cubicBezTo>
                    <a:pt x="2366126" y="180133"/>
                    <a:pt x="2942074" y="-17781"/>
                    <a:pt x="3510761" y="1252"/>
                  </a:cubicBezTo>
                  <a:close/>
                </a:path>
              </a:pathLst>
            </a:custGeom>
            <a:solidFill>
              <a:srgbClr val="00206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</p:grpSp>
      <p:pic>
        <p:nvPicPr>
          <p:cNvPr id="54" name="Picture 2" descr="Imagem de DNA PNG HD - PNG All">
            <a:extLst>
              <a:ext uri="{FF2B5EF4-FFF2-40B4-BE49-F238E27FC236}">
                <a16:creationId xmlns:a16="http://schemas.microsoft.com/office/drawing/2014/main" id="{9C780D9D-89AD-4419-A971-2B83E36D9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39830">
            <a:off x="2624264" y="1212337"/>
            <a:ext cx="6418823" cy="481411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lipse 29">
            <a:extLst>
              <a:ext uri="{FF2B5EF4-FFF2-40B4-BE49-F238E27FC236}">
                <a16:creationId xmlns:a16="http://schemas.microsoft.com/office/drawing/2014/main" id="{379E8C7B-9859-9D68-D2E9-279E5C71F020}"/>
              </a:ext>
            </a:extLst>
          </p:cNvPr>
          <p:cNvSpPr/>
          <p:nvPr/>
        </p:nvSpPr>
        <p:spPr>
          <a:xfrm>
            <a:off x="7499016" y="592659"/>
            <a:ext cx="1080000" cy="1080000"/>
          </a:xfrm>
          <a:prstGeom prst="ellipse">
            <a:avLst/>
          </a:prstGeom>
          <a:solidFill>
            <a:srgbClr val="3DB8D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41772595-AAF0-CD26-074E-32F7829B9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82041" y="760629"/>
            <a:ext cx="71394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lipse 31">
            <a:extLst>
              <a:ext uri="{FF2B5EF4-FFF2-40B4-BE49-F238E27FC236}">
                <a16:creationId xmlns:a16="http://schemas.microsoft.com/office/drawing/2014/main" id="{13DBCACD-F96E-BA24-ABD8-E3D0CEC79793}"/>
              </a:ext>
            </a:extLst>
          </p:cNvPr>
          <p:cNvSpPr/>
          <p:nvPr/>
        </p:nvSpPr>
        <p:spPr>
          <a:xfrm>
            <a:off x="7499466" y="2224641"/>
            <a:ext cx="1080000" cy="1080000"/>
          </a:xfrm>
          <a:prstGeom prst="ellipse">
            <a:avLst/>
          </a:prstGeom>
          <a:solidFill>
            <a:srgbClr val="3DB8D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3" name="Picture 6">
            <a:extLst>
              <a:ext uri="{FF2B5EF4-FFF2-40B4-BE49-F238E27FC236}">
                <a16:creationId xmlns:a16="http://schemas.microsoft.com/office/drawing/2014/main" id="{BA3A8C03-14BA-3035-3F92-D541D2FBC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9915" y="2378097"/>
            <a:ext cx="71910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1862CFDE-E8E7-44C3-BCA6-0447BF4E678E}"/>
              </a:ext>
            </a:extLst>
          </p:cNvPr>
          <p:cNvSpPr txBox="1"/>
          <p:nvPr/>
        </p:nvSpPr>
        <p:spPr>
          <a:xfrm>
            <a:off x="8744229" y="1094038"/>
            <a:ext cx="286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65F87AC1-01F0-A89D-A360-7DA8EE6FB615}"/>
              </a:ext>
            </a:extLst>
          </p:cNvPr>
          <p:cNvSpPr txBox="1"/>
          <p:nvPr/>
        </p:nvSpPr>
        <p:spPr>
          <a:xfrm>
            <a:off x="8620114" y="565229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002060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C959EC66-CF6B-2334-6A7E-0F5273D758E0}"/>
              </a:ext>
            </a:extLst>
          </p:cNvPr>
          <p:cNvSpPr txBox="1"/>
          <p:nvPr/>
        </p:nvSpPr>
        <p:spPr>
          <a:xfrm>
            <a:off x="8714034" y="2776940"/>
            <a:ext cx="286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4344A07-F80A-B308-FDB6-AB16F3136162}"/>
              </a:ext>
            </a:extLst>
          </p:cNvPr>
          <p:cNvSpPr txBox="1"/>
          <p:nvPr/>
        </p:nvSpPr>
        <p:spPr>
          <a:xfrm>
            <a:off x="8572939" y="2218254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002060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8D31D13F-FF98-D438-78D5-7865C4352031}"/>
              </a:ext>
            </a:extLst>
          </p:cNvPr>
          <p:cNvSpPr/>
          <p:nvPr/>
        </p:nvSpPr>
        <p:spPr>
          <a:xfrm>
            <a:off x="7492939" y="3797291"/>
            <a:ext cx="1080000" cy="1080000"/>
          </a:xfrm>
          <a:prstGeom prst="ellipse">
            <a:avLst/>
          </a:prstGeom>
          <a:solidFill>
            <a:srgbClr val="3DB8D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7" name="Picture 6">
            <a:extLst>
              <a:ext uri="{FF2B5EF4-FFF2-40B4-BE49-F238E27FC236}">
                <a16:creationId xmlns:a16="http://schemas.microsoft.com/office/drawing/2014/main" id="{8B2D384C-8B14-3294-CFCC-8B6A8E16C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5964" y="3965261"/>
            <a:ext cx="71394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lipse 47">
            <a:extLst>
              <a:ext uri="{FF2B5EF4-FFF2-40B4-BE49-F238E27FC236}">
                <a16:creationId xmlns:a16="http://schemas.microsoft.com/office/drawing/2014/main" id="{13EE4E15-C8DD-346E-E2D1-FE053AB18623}"/>
              </a:ext>
            </a:extLst>
          </p:cNvPr>
          <p:cNvSpPr/>
          <p:nvPr/>
        </p:nvSpPr>
        <p:spPr>
          <a:xfrm>
            <a:off x="7493389" y="5429273"/>
            <a:ext cx="1080000" cy="1080000"/>
          </a:xfrm>
          <a:prstGeom prst="ellipse">
            <a:avLst/>
          </a:prstGeom>
          <a:solidFill>
            <a:srgbClr val="3DB8D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9" name="Picture 6">
            <a:extLst>
              <a:ext uri="{FF2B5EF4-FFF2-40B4-BE49-F238E27FC236}">
                <a16:creationId xmlns:a16="http://schemas.microsoft.com/office/drawing/2014/main" id="{85C5930C-1F18-3E5E-C0AF-5C2BB00FE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3838" y="5582729"/>
            <a:ext cx="71910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CaixaDeTexto 49">
            <a:extLst>
              <a:ext uri="{FF2B5EF4-FFF2-40B4-BE49-F238E27FC236}">
                <a16:creationId xmlns:a16="http://schemas.microsoft.com/office/drawing/2014/main" id="{D4592003-2172-70DE-5AD2-899157A1591E}"/>
              </a:ext>
            </a:extLst>
          </p:cNvPr>
          <p:cNvSpPr txBox="1"/>
          <p:nvPr/>
        </p:nvSpPr>
        <p:spPr>
          <a:xfrm>
            <a:off x="8738152" y="4298670"/>
            <a:ext cx="286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60560C8F-8466-1238-4505-A501EBBF2C34}"/>
              </a:ext>
            </a:extLst>
          </p:cNvPr>
          <p:cNvSpPr txBox="1"/>
          <p:nvPr/>
        </p:nvSpPr>
        <p:spPr>
          <a:xfrm>
            <a:off x="8614037" y="3769861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002060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03C60156-7380-2993-4374-A0B57AA1ACC8}"/>
              </a:ext>
            </a:extLst>
          </p:cNvPr>
          <p:cNvSpPr txBox="1"/>
          <p:nvPr/>
        </p:nvSpPr>
        <p:spPr>
          <a:xfrm>
            <a:off x="8707957" y="5981572"/>
            <a:ext cx="286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7D87B0A3-4744-6C56-5BAA-884EA0EDAB95}"/>
              </a:ext>
            </a:extLst>
          </p:cNvPr>
          <p:cNvSpPr txBox="1"/>
          <p:nvPr/>
        </p:nvSpPr>
        <p:spPr>
          <a:xfrm>
            <a:off x="8566862" y="5422886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002060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8625D75A-EFFE-F978-B2B3-F07DBC4B7F9E}"/>
              </a:ext>
            </a:extLst>
          </p:cNvPr>
          <p:cNvSpPr/>
          <p:nvPr/>
        </p:nvSpPr>
        <p:spPr>
          <a:xfrm>
            <a:off x="8628352" y="1805044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6" name="Retângulo: Cantos Arredondados 55">
            <a:extLst>
              <a:ext uri="{FF2B5EF4-FFF2-40B4-BE49-F238E27FC236}">
                <a16:creationId xmlns:a16="http://schemas.microsoft.com/office/drawing/2014/main" id="{F80E1BFD-37A9-133D-C01F-778C4C06FB0A}"/>
              </a:ext>
            </a:extLst>
          </p:cNvPr>
          <p:cNvSpPr/>
          <p:nvPr/>
        </p:nvSpPr>
        <p:spPr>
          <a:xfrm>
            <a:off x="8628352" y="3437737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7" name="Retângulo: Cantos Arredondados 56">
            <a:extLst>
              <a:ext uri="{FF2B5EF4-FFF2-40B4-BE49-F238E27FC236}">
                <a16:creationId xmlns:a16="http://schemas.microsoft.com/office/drawing/2014/main" id="{804FB812-29DC-2F86-C4BD-26D6290E2503}"/>
              </a:ext>
            </a:extLst>
          </p:cNvPr>
          <p:cNvSpPr/>
          <p:nvPr/>
        </p:nvSpPr>
        <p:spPr>
          <a:xfrm>
            <a:off x="8628352" y="5070430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8FD5FCB8-3D00-E458-DCF2-209665F0D150}"/>
              </a:ext>
            </a:extLst>
          </p:cNvPr>
          <p:cNvGrpSpPr/>
          <p:nvPr/>
        </p:nvGrpSpPr>
        <p:grpSpPr>
          <a:xfrm rot="1003394">
            <a:off x="-4259" y="123932"/>
            <a:ext cx="1199674" cy="1050552"/>
            <a:chOff x="3139538" y="1508082"/>
            <a:chExt cx="5288393" cy="4631032"/>
          </a:xfrm>
        </p:grpSpPr>
        <p:pic>
          <p:nvPicPr>
            <p:cNvPr id="59" name="Imagem 58">
              <a:extLst>
                <a:ext uri="{FF2B5EF4-FFF2-40B4-BE49-F238E27FC236}">
                  <a16:creationId xmlns:a16="http://schemas.microsoft.com/office/drawing/2014/main" id="{545556CA-FDCB-01D3-3397-6C990AD53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60" name="Imagem 59">
              <a:extLst>
                <a:ext uri="{FF2B5EF4-FFF2-40B4-BE49-F238E27FC236}">
                  <a16:creationId xmlns:a16="http://schemas.microsoft.com/office/drawing/2014/main" id="{7F999857-7590-A575-8DFF-E39995673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4B655B26-6A12-5D62-025A-1EE6ACF2D8BC}"/>
              </a:ext>
            </a:extLst>
          </p:cNvPr>
          <p:cNvGrpSpPr/>
          <p:nvPr/>
        </p:nvGrpSpPr>
        <p:grpSpPr>
          <a:xfrm rot="10341817">
            <a:off x="866806" y="1231226"/>
            <a:ext cx="1199674" cy="1050552"/>
            <a:chOff x="3139538" y="1508082"/>
            <a:chExt cx="5288393" cy="4631032"/>
          </a:xfrm>
        </p:grpSpPr>
        <p:pic>
          <p:nvPicPr>
            <p:cNvPr id="62" name="Imagem 61">
              <a:extLst>
                <a:ext uri="{FF2B5EF4-FFF2-40B4-BE49-F238E27FC236}">
                  <a16:creationId xmlns:a16="http://schemas.microsoft.com/office/drawing/2014/main" id="{BF44A8C0-7783-4E37-7515-BCEAAAF2F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63" name="Imagem 62">
              <a:extLst>
                <a:ext uri="{FF2B5EF4-FFF2-40B4-BE49-F238E27FC236}">
                  <a16:creationId xmlns:a16="http://schemas.microsoft.com/office/drawing/2014/main" id="{D1774D8C-9D54-E955-7140-FFEDA41A0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681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4" grpId="0"/>
      <p:bldP spid="35" grpId="0"/>
      <p:bldP spid="36" grpId="0"/>
      <p:bldP spid="37" grpId="0"/>
      <p:bldP spid="46" grpId="0" animBg="1"/>
      <p:bldP spid="48" grpId="0" animBg="1"/>
      <p:bldP spid="50" grpId="0"/>
      <p:bldP spid="51" grpId="0"/>
      <p:bldP spid="52" grpId="0"/>
      <p:bldP spid="53" grpId="0"/>
      <p:bldP spid="55" grpId="0" animBg="1"/>
      <p:bldP spid="56" grpId="0" animBg="1"/>
      <p:bldP spid="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B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com roupa azul&#10;&#10;O conteúdo gerado por IA pode estar incorreto.">
            <a:extLst>
              <a:ext uri="{FF2B5EF4-FFF2-40B4-BE49-F238E27FC236}">
                <a16:creationId xmlns:a16="http://schemas.microsoft.com/office/drawing/2014/main" id="{27DEF1AE-BFF9-9D97-AD35-D9D7495B4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458" y="0"/>
            <a:ext cx="12192000" cy="6858000"/>
          </a:xfrm>
          <a:prstGeom prst="rect">
            <a:avLst/>
          </a:prstGeom>
        </p:spPr>
      </p:pic>
      <p:pic>
        <p:nvPicPr>
          <p:cNvPr id="2" name="Imagem 1" descr="Placa de computador&#10;&#10;Descrição gerada automaticamente com confiança média">
            <a:extLst>
              <a:ext uri="{FF2B5EF4-FFF2-40B4-BE49-F238E27FC236}">
                <a16:creationId xmlns:a16="http://schemas.microsoft.com/office/drawing/2014/main" id="{6CE1F0A7-EDAE-CBF9-05EF-8A6505EE6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8474">
            <a:off x="4788707" y="-580284"/>
            <a:ext cx="7395723" cy="99973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FBBE9D3-2CFE-BF8C-A9EA-930855CBBE50}"/>
              </a:ext>
            </a:extLst>
          </p:cNvPr>
          <p:cNvSpPr txBox="1"/>
          <p:nvPr/>
        </p:nvSpPr>
        <p:spPr>
          <a:xfrm>
            <a:off x="6471277" y="2685051"/>
            <a:ext cx="42252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8BB9455-687B-74A5-BF2E-FFBE01B585BE}"/>
              </a:ext>
            </a:extLst>
          </p:cNvPr>
          <p:cNvSpPr txBox="1"/>
          <p:nvPr/>
        </p:nvSpPr>
        <p:spPr>
          <a:xfrm>
            <a:off x="7409437" y="3980542"/>
            <a:ext cx="3033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02060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F4DE2B1F-D8B5-A395-DED1-E5618C3615B9}"/>
              </a:ext>
            </a:extLst>
          </p:cNvPr>
          <p:cNvSpPr/>
          <p:nvPr/>
        </p:nvSpPr>
        <p:spPr>
          <a:xfrm>
            <a:off x="7485906" y="4749983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3D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3C86148-36E5-C3BE-4DB1-3A7AA395F96C}"/>
              </a:ext>
            </a:extLst>
          </p:cNvPr>
          <p:cNvGrpSpPr/>
          <p:nvPr/>
        </p:nvGrpSpPr>
        <p:grpSpPr>
          <a:xfrm rot="3727613">
            <a:off x="5615857" y="6186760"/>
            <a:ext cx="861876" cy="754743"/>
            <a:chOff x="3139538" y="1508082"/>
            <a:chExt cx="5288393" cy="4631032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617118D5-44B5-2876-E4B0-034D0DE3C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C71FE351-DC6D-550F-525D-A3CBB0D8A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D6134A12-CF0C-5DF6-B037-286578E28879}"/>
              </a:ext>
            </a:extLst>
          </p:cNvPr>
          <p:cNvGrpSpPr/>
          <p:nvPr/>
        </p:nvGrpSpPr>
        <p:grpSpPr>
          <a:xfrm rot="11815959">
            <a:off x="7106488" y="6111782"/>
            <a:ext cx="861876" cy="754743"/>
            <a:chOff x="3139538" y="1508082"/>
            <a:chExt cx="5288393" cy="4631032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C163358D-8A92-D93B-5628-7070B1D8D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40C6D216-059D-24C9-D017-451ECF3AA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69C69726-2838-2407-B361-98D59D095310}"/>
              </a:ext>
            </a:extLst>
          </p:cNvPr>
          <p:cNvGrpSpPr/>
          <p:nvPr/>
        </p:nvGrpSpPr>
        <p:grpSpPr>
          <a:xfrm rot="714855">
            <a:off x="6219545" y="5178983"/>
            <a:ext cx="861876" cy="754743"/>
            <a:chOff x="3139538" y="1508082"/>
            <a:chExt cx="5288393" cy="4631032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66E334CD-A5D1-759E-9342-EF7D651F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1EE8DF9A-9810-7721-AD08-BEC9B2A0B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21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37302-0B37-C37A-3EAB-A59A839A5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 farmacogenómica puede ayudar a encontrar un tratamiento más preciso para  pacientes con depresión | IM Médico">
            <a:extLst>
              <a:ext uri="{FF2B5EF4-FFF2-40B4-BE49-F238E27FC236}">
                <a16:creationId xmlns:a16="http://schemas.microsoft.com/office/drawing/2014/main" id="{CB880358-BC9C-2A63-7630-3A3AD4FBE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2" b="406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428AA78-D4D0-81DB-81A7-2ADBECAF97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B8D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86DC555-59BE-4DB8-A4F9-8A5FFD0E10D6}"/>
              </a:ext>
            </a:extLst>
          </p:cNvPr>
          <p:cNvSpPr txBox="1"/>
          <p:nvPr/>
        </p:nvSpPr>
        <p:spPr>
          <a:xfrm>
            <a:off x="6873900" y="533907"/>
            <a:ext cx="5318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Use uma frase </a:t>
            </a:r>
            <a:r>
              <a:rPr lang="pt-BR" sz="4800" b="1" dirty="0">
                <a:solidFill>
                  <a:srgbClr val="FFFFFF"/>
                </a:solidFill>
                <a:latin typeface="Lucida Handwriting" panose="03010101010101010101" pitchFamily="66" charset="0"/>
                <a:ea typeface="Verdana" panose="020B0604030504040204" pitchFamily="34" charset="0"/>
              </a:rPr>
              <a:t>impactante</a:t>
            </a:r>
            <a:r>
              <a:rPr lang="pt-BR" sz="48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 para encerrar a sua apresentação.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E50874C-E858-106F-EC78-B25DC1C29C7E}"/>
              </a:ext>
            </a:extLst>
          </p:cNvPr>
          <p:cNvSpPr txBox="1"/>
          <p:nvPr/>
        </p:nvSpPr>
        <p:spPr>
          <a:xfrm>
            <a:off x="6487518" y="235110"/>
            <a:ext cx="108715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800" dirty="0">
                <a:solidFill>
                  <a:srgbClr val="FFFFFF"/>
                </a:solidFill>
                <a:latin typeface="Lucida Handwriting" panose="03010101010101010101" pitchFamily="66" charset="0"/>
              </a:rPr>
              <a:t>“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28CEE5D-B8B0-CA46-EBCF-946047118CFA}"/>
              </a:ext>
            </a:extLst>
          </p:cNvPr>
          <p:cNvSpPr txBox="1"/>
          <p:nvPr/>
        </p:nvSpPr>
        <p:spPr>
          <a:xfrm>
            <a:off x="9743747" y="3695026"/>
            <a:ext cx="22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Lucida Handwriting" panose="03010101010101010101" pitchFamily="66" charset="0"/>
              </a:rPr>
              <a:t>- Fulano de Tal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782F84AD-B2F3-6C22-22DF-60B32161DDB5}"/>
              </a:ext>
            </a:extLst>
          </p:cNvPr>
          <p:cNvGrpSpPr/>
          <p:nvPr/>
        </p:nvGrpSpPr>
        <p:grpSpPr>
          <a:xfrm rot="1003394">
            <a:off x="171230" y="218204"/>
            <a:ext cx="1199674" cy="1050552"/>
            <a:chOff x="3139538" y="1508082"/>
            <a:chExt cx="5288393" cy="4631032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3C28AF5F-79A2-67C6-78C7-15082790A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4763F095-0B7C-B0E0-7D82-604C01677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261182AF-6C64-B875-EC2A-E1B1B9F79262}"/>
              </a:ext>
            </a:extLst>
          </p:cNvPr>
          <p:cNvGrpSpPr/>
          <p:nvPr/>
        </p:nvGrpSpPr>
        <p:grpSpPr>
          <a:xfrm rot="10341817">
            <a:off x="10821295" y="5313298"/>
            <a:ext cx="1199674" cy="1050552"/>
            <a:chOff x="3139538" y="1508082"/>
            <a:chExt cx="5288393" cy="4631032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6262D45D-A886-D4DF-BAEA-0373BAD2B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B1C1DA93-9E8D-FBAC-424C-8FD3132D0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3CE6DE95-BE6D-E74B-1AC7-A304A93AE411}"/>
              </a:ext>
            </a:extLst>
          </p:cNvPr>
          <p:cNvGrpSpPr/>
          <p:nvPr/>
        </p:nvGrpSpPr>
        <p:grpSpPr>
          <a:xfrm rot="3816512">
            <a:off x="9480936" y="5535247"/>
            <a:ext cx="1199674" cy="1050552"/>
            <a:chOff x="3139538" y="1508082"/>
            <a:chExt cx="5288393" cy="4631032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A1146D58-B92B-B335-81AF-540E792CE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C20C839C-839E-6E6D-D91E-D7BD1C632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13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0C6E223-99F6-5FDD-7BE4-E2F3161B5805}"/>
              </a:ext>
            </a:extLst>
          </p:cNvPr>
          <p:cNvSpPr txBox="1"/>
          <p:nvPr/>
        </p:nvSpPr>
        <p:spPr>
          <a:xfrm>
            <a:off x="3786314" y="3220463"/>
            <a:ext cx="37032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 err="1">
                <a:solidFill>
                  <a:srgbClr val="023047"/>
                </a:solidFill>
                <a:latin typeface="Bison Bold" panose="00000400000000000000" pitchFamily="2" charset="0"/>
              </a:rPr>
              <a:t>Template</a:t>
            </a:r>
            <a:endParaRPr lang="pt-BR" sz="8800" dirty="0">
              <a:solidFill>
                <a:srgbClr val="023047"/>
              </a:solidFill>
              <a:latin typeface="Bison Bold" panose="000004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347FD7-3C0B-53C1-CD58-6743D9BD7990}"/>
              </a:ext>
            </a:extLst>
          </p:cNvPr>
          <p:cNvSpPr txBox="1"/>
          <p:nvPr/>
        </p:nvSpPr>
        <p:spPr>
          <a:xfrm>
            <a:off x="7338746" y="2366383"/>
            <a:ext cx="117692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9900" dirty="0">
                <a:solidFill>
                  <a:srgbClr val="023047"/>
                </a:solidFill>
                <a:latin typeface="Bison Bold" panose="00000400000000000000" pitchFamily="2" charset="0"/>
              </a:rPr>
              <a:t>+</a:t>
            </a:r>
          </a:p>
        </p:txBody>
      </p:sp>
      <p:sp>
        <p:nvSpPr>
          <p:cNvPr id="4" name="Semicírculo 3">
            <a:extLst>
              <a:ext uri="{FF2B5EF4-FFF2-40B4-BE49-F238E27FC236}">
                <a16:creationId xmlns:a16="http://schemas.microsoft.com/office/drawing/2014/main" id="{CFA5B528-5548-BF5D-C9DC-785567C014E8}"/>
              </a:ext>
            </a:extLst>
          </p:cNvPr>
          <p:cNvSpPr/>
          <p:nvPr/>
        </p:nvSpPr>
        <p:spPr>
          <a:xfrm>
            <a:off x="4044235" y="2366383"/>
            <a:ext cx="3958387" cy="2612572"/>
          </a:xfrm>
          <a:prstGeom prst="blockArc">
            <a:avLst>
              <a:gd name="adj1" fmla="val 11213750"/>
              <a:gd name="adj2" fmla="val 21369168"/>
              <a:gd name="adj3" fmla="val 6999"/>
            </a:avLst>
          </a:prstGeom>
          <a:gradFill flip="none" rotWithShape="1">
            <a:gsLst>
              <a:gs pos="100000">
                <a:srgbClr val="8ECAE6"/>
              </a:gs>
              <a:gs pos="64000">
                <a:srgbClr val="219EBC"/>
              </a:gs>
              <a:gs pos="4000">
                <a:srgbClr val="02304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62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D05DDB7-0EE3-B82A-5431-9E25BFBFA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0" r="27900"/>
          <a:stretch/>
        </p:blipFill>
        <p:spPr bwMode="auto">
          <a:xfrm>
            <a:off x="6096000" y="-73463"/>
            <a:ext cx="9999173" cy="7293413"/>
          </a:xfrm>
          <a:custGeom>
            <a:avLst/>
            <a:gdLst>
              <a:gd name="connsiteX0" fmla="*/ 2069662 w 9402228"/>
              <a:gd name="connsiteY0" fmla="*/ 0 h 6858000"/>
              <a:gd name="connsiteX1" fmla="*/ 7332566 w 9402228"/>
              <a:gd name="connsiteY1" fmla="*/ 0 h 6858000"/>
              <a:gd name="connsiteX2" fmla="*/ 7513866 w 9402228"/>
              <a:gd name="connsiteY2" fmla="*/ 126448 h 6858000"/>
              <a:gd name="connsiteX3" fmla="*/ 9402228 w 9402228"/>
              <a:gd name="connsiteY3" fmla="*/ 3821224 h 6858000"/>
              <a:gd name="connsiteX4" fmla="*/ 8328722 w 9402228"/>
              <a:gd name="connsiteY4" fmla="*/ 6754104 h 6858000"/>
              <a:gd name="connsiteX5" fmla="*/ 8236962 w 9402228"/>
              <a:gd name="connsiteY5" fmla="*/ 6858000 h 6858000"/>
              <a:gd name="connsiteX6" fmla="*/ 7799763 w 9402228"/>
              <a:gd name="connsiteY6" fmla="*/ 6858000 h 6858000"/>
              <a:gd name="connsiteX7" fmla="*/ 7917528 w 9402228"/>
              <a:gd name="connsiteY7" fmla="*/ 6727988 h 6858000"/>
              <a:gd name="connsiteX8" fmla="*/ 8845543 w 9402228"/>
              <a:gd name="connsiteY8" fmla="*/ 4134179 h 6858000"/>
              <a:gd name="connsiteX9" fmla="*/ 4781565 w 9402228"/>
              <a:gd name="connsiteY9" fmla="*/ 56459 h 6858000"/>
              <a:gd name="connsiteX10" fmla="*/ 717587 w 9402228"/>
              <a:gd name="connsiteY10" fmla="*/ 4134179 h 6858000"/>
              <a:gd name="connsiteX11" fmla="*/ 1645602 w 9402228"/>
              <a:gd name="connsiteY11" fmla="*/ 6727988 h 6858000"/>
              <a:gd name="connsiteX12" fmla="*/ 1763367 w 9402228"/>
              <a:gd name="connsiteY12" fmla="*/ 6858000 h 6858000"/>
              <a:gd name="connsiteX13" fmla="*/ 1165266 w 9402228"/>
              <a:gd name="connsiteY13" fmla="*/ 6858000 h 6858000"/>
              <a:gd name="connsiteX14" fmla="*/ 1073506 w 9402228"/>
              <a:gd name="connsiteY14" fmla="*/ 6754104 h 6858000"/>
              <a:gd name="connsiteX15" fmla="*/ 0 w 9402228"/>
              <a:gd name="connsiteY15" fmla="*/ 3821224 h 6858000"/>
              <a:gd name="connsiteX16" fmla="*/ 1888362 w 9402228"/>
              <a:gd name="connsiteY16" fmla="*/ 126448 h 6858000"/>
              <a:gd name="connsiteX17" fmla="*/ 2069662 w 9402228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402228" h="6858000">
                <a:moveTo>
                  <a:pt x="2069662" y="0"/>
                </a:moveTo>
                <a:lnTo>
                  <a:pt x="7332566" y="0"/>
                </a:lnTo>
                <a:lnTo>
                  <a:pt x="7513866" y="126448"/>
                </a:lnTo>
                <a:cubicBezTo>
                  <a:pt x="8660218" y="967278"/>
                  <a:pt x="9402228" y="2309264"/>
                  <a:pt x="9402228" y="3821224"/>
                </a:cubicBezTo>
                <a:cubicBezTo>
                  <a:pt x="9402228" y="4935300"/>
                  <a:pt x="8999364" y="5957091"/>
                  <a:pt x="8328722" y="6754104"/>
                </a:cubicBezTo>
                <a:lnTo>
                  <a:pt x="8236962" y="6858000"/>
                </a:lnTo>
                <a:lnTo>
                  <a:pt x="7799763" y="6858000"/>
                </a:lnTo>
                <a:lnTo>
                  <a:pt x="7917528" y="6727988"/>
                </a:lnTo>
                <a:cubicBezTo>
                  <a:pt x="8497278" y="6023118"/>
                  <a:pt x="8845543" y="5119457"/>
                  <a:pt x="8845543" y="4134179"/>
                </a:cubicBezTo>
                <a:cubicBezTo>
                  <a:pt x="8845543" y="1882116"/>
                  <a:pt x="7026038" y="56459"/>
                  <a:pt x="4781565" y="56459"/>
                </a:cubicBezTo>
                <a:cubicBezTo>
                  <a:pt x="2537092" y="56459"/>
                  <a:pt x="717587" y="1882116"/>
                  <a:pt x="717587" y="4134179"/>
                </a:cubicBezTo>
                <a:cubicBezTo>
                  <a:pt x="717587" y="5119457"/>
                  <a:pt x="1065852" y="6023118"/>
                  <a:pt x="1645602" y="6727988"/>
                </a:cubicBezTo>
                <a:lnTo>
                  <a:pt x="1763367" y="6858000"/>
                </a:lnTo>
                <a:lnTo>
                  <a:pt x="1165266" y="6858000"/>
                </a:lnTo>
                <a:lnTo>
                  <a:pt x="1073506" y="6754104"/>
                </a:lnTo>
                <a:cubicBezTo>
                  <a:pt x="402864" y="5957091"/>
                  <a:pt x="0" y="4935300"/>
                  <a:pt x="0" y="3821224"/>
                </a:cubicBezTo>
                <a:cubicBezTo>
                  <a:pt x="0" y="2309264"/>
                  <a:pt x="742010" y="967278"/>
                  <a:pt x="1888362" y="126448"/>
                </a:cubicBezTo>
                <a:lnTo>
                  <a:pt x="2069662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1FE33E1-175F-78A6-5667-47713CA15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4" r="32854"/>
          <a:stretch/>
        </p:blipFill>
        <p:spPr bwMode="auto">
          <a:xfrm>
            <a:off x="7544804" y="852802"/>
            <a:ext cx="6685628" cy="6285503"/>
          </a:xfrm>
          <a:custGeom>
            <a:avLst/>
            <a:gdLst>
              <a:gd name="connsiteX0" fmla="*/ 3143250 w 6286500"/>
              <a:gd name="connsiteY0" fmla="*/ 0 h 5910262"/>
              <a:gd name="connsiteX1" fmla="*/ 6286500 w 6286500"/>
              <a:gd name="connsiteY1" fmla="*/ 2955131 h 5910262"/>
              <a:gd name="connsiteX2" fmla="*/ 3143250 w 6286500"/>
              <a:gd name="connsiteY2" fmla="*/ 5910262 h 5910262"/>
              <a:gd name="connsiteX3" fmla="*/ 0 w 6286500"/>
              <a:gd name="connsiteY3" fmla="*/ 2955131 h 5910262"/>
              <a:gd name="connsiteX4" fmla="*/ 3143250 w 6286500"/>
              <a:gd name="connsiteY4" fmla="*/ 0 h 5910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6500" h="5910262">
                <a:moveTo>
                  <a:pt x="3143250" y="0"/>
                </a:moveTo>
                <a:cubicBezTo>
                  <a:pt x="4879219" y="0"/>
                  <a:pt x="6286500" y="1323057"/>
                  <a:pt x="6286500" y="2955131"/>
                </a:cubicBezTo>
                <a:cubicBezTo>
                  <a:pt x="6286500" y="4587205"/>
                  <a:pt x="4879219" y="5910262"/>
                  <a:pt x="3143250" y="5910262"/>
                </a:cubicBezTo>
                <a:cubicBezTo>
                  <a:pt x="1407281" y="5910262"/>
                  <a:pt x="0" y="4587205"/>
                  <a:pt x="0" y="2955131"/>
                </a:cubicBezTo>
                <a:cubicBezTo>
                  <a:pt x="0" y="1323057"/>
                  <a:pt x="1407281" y="0"/>
                  <a:pt x="314325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F71AA93-C189-7B78-B647-33DEFE65A6E7}"/>
              </a:ext>
            </a:extLst>
          </p:cNvPr>
          <p:cNvSpPr txBox="1"/>
          <p:nvPr/>
        </p:nvSpPr>
        <p:spPr>
          <a:xfrm>
            <a:off x="303906" y="333738"/>
            <a:ext cx="3552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138D6C0-6741-56A6-B16E-96DFD5D3DAA0}"/>
              </a:ext>
            </a:extLst>
          </p:cNvPr>
          <p:cNvSpPr txBox="1"/>
          <p:nvPr/>
        </p:nvSpPr>
        <p:spPr>
          <a:xfrm>
            <a:off x="563753" y="1384290"/>
            <a:ext cx="3033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02060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01AE57B-0667-ABD5-AF6B-A3ED41CA3686}"/>
              </a:ext>
            </a:extLst>
          </p:cNvPr>
          <p:cNvSpPr txBox="1"/>
          <p:nvPr/>
        </p:nvSpPr>
        <p:spPr>
          <a:xfrm>
            <a:off x="361963" y="2906486"/>
            <a:ext cx="53181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Este é um espaço para um pequeno texto. Modifique e </a:t>
            </a:r>
            <a:r>
              <a:rPr lang="pt-BR" sz="4000" b="1" dirty="0">
                <a:solidFill>
                  <a:srgbClr val="3DB8D7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destaque as palavras importantes</a:t>
            </a:r>
            <a:r>
              <a:rPr lang="pt-BR" sz="40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D4D78BD7-CB51-F188-4DCD-80CCEF226051}"/>
              </a:ext>
            </a:extLst>
          </p:cNvPr>
          <p:cNvSpPr/>
          <p:nvPr/>
        </p:nvSpPr>
        <p:spPr>
          <a:xfrm>
            <a:off x="982354" y="2153731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3D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2" descr="Imagem de DNA PNG HD - PNG All">
            <a:extLst>
              <a:ext uri="{FF2B5EF4-FFF2-40B4-BE49-F238E27FC236}">
                <a16:creationId xmlns:a16="http://schemas.microsoft.com/office/drawing/2014/main" id="{608CA19C-5887-A5C2-B041-5FD72AC58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5949">
            <a:off x="6743156" y="-6766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E276915A-2A2C-17D1-A310-00DA286D947B}"/>
              </a:ext>
            </a:extLst>
          </p:cNvPr>
          <p:cNvGrpSpPr/>
          <p:nvPr/>
        </p:nvGrpSpPr>
        <p:grpSpPr>
          <a:xfrm rot="3727613">
            <a:off x="4087645" y="1301423"/>
            <a:ext cx="861876" cy="754743"/>
            <a:chOff x="3139538" y="1508082"/>
            <a:chExt cx="5288393" cy="4631032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1564A506-05F6-A6A5-EEF2-CE3D5F63E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55822A5E-9446-CD95-95D1-3E0DC796A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AD37756-C34C-2DCA-5BC2-222F47EC930F}"/>
              </a:ext>
            </a:extLst>
          </p:cNvPr>
          <p:cNvGrpSpPr/>
          <p:nvPr/>
        </p:nvGrpSpPr>
        <p:grpSpPr>
          <a:xfrm rot="11815959">
            <a:off x="5578276" y="1226445"/>
            <a:ext cx="861876" cy="754743"/>
            <a:chOff x="3139538" y="1508082"/>
            <a:chExt cx="5288393" cy="4631032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6B2AE041-16A7-968D-49E5-E9C57F831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812C45AA-B608-CAC4-0239-23323CED3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E4B39AB-CDCA-333C-894A-1F48FC6F5AC0}"/>
              </a:ext>
            </a:extLst>
          </p:cNvPr>
          <p:cNvGrpSpPr/>
          <p:nvPr/>
        </p:nvGrpSpPr>
        <p:grpSpPr>
          <a:xfrm rot="714855">
            <a:off x="4928964" y="240713"/>
            <a:ext cx="861876" cy="754743"/>
            <a:chOff x="3139538" y="1508082"/>
            <a:chExt cx="5288393" cy="4631032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8F512D46-B3B9-63E6-4B19-E3FEC2D0A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C5EB5C00-C9B7-E918-2250-ACCEF4B5E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1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m de DNA PNG HD - PNG All">
            <a:extLst>
              <a:ext uri="{FF2B5EF4-FFF2-40B4-BE49-F238E27FC236}">
                <a16:creationId xmlns:a16="http://schemas.microsoft.com/office/drawing/2014/main" id="{A39812DF-52F9-F25C-0AF6-0A33BF548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5436">
            <a:off x="-2486586" y="-316442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5A9AED-ED7F-944D-C66F-FCF527E61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2" r="19422"/>
          <a:stretch/>
        </p:blipFill>
        <p:spPr bwMode="auto">
          <a:xfrm>
            <a:off x="654953" y="1283197"/>
            <a:ext cx="4891480" cy="4805363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763B67C-5EE8-C387-9BC1-A53D5631F406}"/>
              </a:ext>
            </a:extLst>
          </p:cNvPr>
          <p:cNvSpPr txBox="1"/>
          <p:nvPr/>
        </p:nvSpPr>
        <p:spPr>
          <a:xfrm>
            <a:off x="8394165" y="345713"/>
            <a:ext cx="3552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4E3C4E-9EED-2B16-19C0-927D6575D396}"/>
              </a:ext>
            </a:extLst>
          </p:cNvPr>
          <p:cNvSpPr txBox="1"/>
          <p:nvPr/>
        </p:nvSpPr>
        <p:spPr>
          <a:xfrm>
            <a:off x="8654012" y="1396265"/>
            <a:ext cx="3033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02060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CC42D71-F042-AC18-A332-EA251B2171B4}"/>
              </a:ext>
            </a:extLst>
          </p:cNvPr>
          <p:cNvSpPr txBox="1"/>
          <p:nvPr/>
        </p:nvSpPr>
        <p:spPr>
          <a:xfrm>
            <a:off x="6413563" y="2826154"/>
            <a:ext cx="53181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Este é um espaço para um pequeno texto. Modifique e </a:t>
            </a:r>
            <a:r>
              <a:rPr lang="pt-BR" sz="4000" b="1" dirty="0">
                <a:solidFill>
                  <a:srgbClr val="3DB8D7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destaque as palavras importantes</a:t>
            </a:r>
            <a:r>
              <a:rPr lang="pt-BR" sz="40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858D7263-E34B-27BC-477F-AA1D44E70CC4}"/>
              </a:ext>
            </a:extLst>
          </p:cNvPr>
          <p:cNvSpPr/>
          <p:nvPr/>
        </p:nvSpPr>
        <p:spPr>
          <a:xfrm>
            <a:off x="9072613" y="2165706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3D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91C4A46-C107-DE2F-E393-C6E3D313343B}"/>
              </a:ext>
            </a:extLst>
          </p:cNvPr>
          <p:cNvGrpSpPr/>
          <p:nvPr/>
        </p:nvGrpSpPr>
        <p:grpSpPr>
          <a:xfrm rot="3727613">
            <a:off x="251256" y="5691587"/>
            <a:ext cx="861876" cy="754743"/>
            <a:chOff x="3139538" y="1508082"/>
            <a:chExt cx="5288393" cy="4631032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54A798E8-BC36-8617-D569-C3588ADD5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4FC8D4AE-C487-FD6E-956E-D584AFC5F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71CEE5BD-F6B3-16FE-E365-F4BE4BC4A4E7}"/>
              </a:ext>
            </a:extLst>
          </p:cNvPr>
          <p:cNvGrpSpPr/>
          <p:nvPr/>
        </p:nvGrpSpPr>
        <p:grpSpPr>
          <a:xfrm rot="11815959">
            <a:off x="6682953" y="5512330"/>
            <a:ext cx="1038021" cy="908993"/>
            <a:chOff x="3139538" y="1508082"/>
            <a:chExt cx="5288393" cy="4631032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D52ED63B-141D-DEC1-AB64-A871796D4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4DEAB60C-252C-3B63-3DE0-25C662373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A70B54F1-4053-4EF4-5AC0-D89DD848D9E7}"/>
              </a:ext>
            </a:extLst>
          </p:cNvPr>
          <p:cNvGrpSpPr/>
          <p:nvPr/>
        </p:nvGrpSpPr>
        <p:grpSpPr>
          <a:xfrm rot="714855">
            <a:off x="5432948" y="288627"/>
            <a:ext cx="1423972" cy="1246969"/>
            <a:chOff x="3139538" y="1508082"/>
            <a:chExt cx="5288393" cy="4631032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C05042F3-3679-574F-6B93-6FD70C6EE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DD023023-1CF3-2D43-84D5-3449CCC2F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562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ntendo comida&#10;&#10;O conteúdo gerado por IA pode estar incorreto.">
            <a:extLst>
              <a:ext uri="{FF2B5EF4-FFF2-40B4-BE49-F238E27FC236}">
                <a16:creationId xmlns:a16="http://schemas.microsoft.com/office/drawing/2014/main" id="{1737E048-B9EF-7503-F2EC-54FB2634FB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75" y="1131564"/>
            <a:ext cx="10221973" cy="4822556"/>
          </a:xfrm>
          <a:prstGeom prst="rect">
            <a:avLst/>
          </a:prstGeom>
          <a:noFill/>
        </p:spPr>
      </p:pic>
      <p:pic>
        <p:nvPicPr>
          <p:cNvPr id="23" name="Picture 2" descr="Imagem de DNA PNG HD - PNG All">
            <a:extLst>
              <a:ext uri="{FF2B5EF4-FFF2-40B4-BE49-F238E27FC236}">
                <a16:creationId xmlns:a16="http://schemas.microsoft.com/office/drawing/2014/main" id="{3F19A531-8B61-C348-1B8E-627EC94BF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5949">
            <a:off x="3215228" y="656105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A7EB02F-67FC-BCD6-19B2-6912F47485CB}"/>
              </a:ext>
            </a:extLst>
          </p:cNvPr>
          <p:cNvSpPr txBox="1"/>
          <p:nvPr/>
        </p:nvSpPr>
        <p:spPr>
          <a:xfrm>
            <a:off x="303906" y="333738"/>
            <a:ext cx="3552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002060"/>
                </a:solidFill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33E1812-B415-B06A-2D1D-6FBC468DA21C}"/>
              </a:ext>
            </a:extLst>
          </p:cNvPr>
          <p:cNvSpPr txBox="1"/>
          <p:nvPr/>
        </p:nvSpPr>
        <p:spPr>
          <a:xfrm>
            <a:off x="563753" y="1384290"/>
            <a:ext cx="3033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3DB8D7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E0E2BB9-246C-FAA4-2545-35D670E093A9}"/>
              </a:ext>
            </a:extLst>
          </p:cNvPr>
          <p:cNvSpPr/>
          <p:nvPr/>
        </p:nvSpPr>
        <p:spPr>
          <a:xfrm>
            <a:off x="982354" y="2153731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Placa de computador&#10;&#10;Descrição gerada automaticamente com confiança média">
            <a:extLst>
              <a:ext uri="{FF2B5EF4-FFF2-40B4-BE49-F238E27FC236}">
                <a16:creationId xmlns:a16="http://schemas.microsoft.com/office/drawing/2014/main" id="{5FF94CA1-3B39-1C58-FECF-F453CA431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8474">
            <a:off x="4788707" y="-580284"/>
            <a:ext cx="7395723" cy="99973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0EE661C-A01C-1452-C42C-DCDD705AC258}"/>
              </a:ext>
            </a:extLst>
          </p:cNvPr>
          <p:cNvSpPr txBox="1"/>
          <p:nvPr/>
        </p:nvSpPr>
        <p:spPr>
          <a:xfrm rot="228474">
            <a:off x="7546489" y="1838428"/>
            <a:ext cx="21066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02060"/>
                </a:solidFill>
                <a:latin typeface="Lucida Handwriting" panose="03010101010101010101" pitchFamily="66" charset="0"/>
              </a:rPr>
              <a:t>Título</a:t>
            </a:r>
          </a:p>
        </p:txBody>
      </p:sp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753D0BD7-7C1F-205B-E9C5-E186BB4EA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8474">
            <a:off x="6470635" y="2551577"/>
            <a:ext cx="720000" cy="720000"/>
          </a:xfrm>
          <a:prstGeom prst="rect">
            <a:avLst/>
          </a:prstGeom>
        </p:spPr>
      </p:pic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32E38199-2361-9B16-E8E0-EE8A285CA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8474">
            <a:off x="6333504" y="3583583"/>
            <a:ext cx="720000" cy="720000"/>
          </a:xfrm>
          <a:prstGeom prst="rect">
            <a:avLst/>
          </a:prstGeom>
        </p:spPr>
      </p:pic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id="{8FBFE95C-A174-736C-B561-9ED14916B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8474">
            <a:off x="6218555" y="4735695"/>
            <a:ext cx="720000" cy="720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A9B46B4-28BF-A6C2-43E7-AEAFEFD5850C}"/>
              </a:ext>
            </a:extLst>
          </p:cNvPr>
          <p:cNvSpPr txBox="1"/>
          <p:nvPr/>
        </p:nvSpPr>
        <p:spPr>
          <a:xfrm rot="228474">
            <a:off x="7388593" y="2642222"/>
            <a:ext cx="2422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latin typeface="Futura BT" panose="020B0502020204020303" pitchFamily="34" charset="0"/>
              </a:rPr>
              <a:t>Assunto 01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23F283D-EB8B-9BFA-C871-CE4F83052494}"/>
              </a:ext>
            </a:extLst>
          </p:cNvPr>
          <p:cNvSpPr txBox="1"/>
          <p:nvPr/>
        </p:nvSpPr>
        <p:spPr>
          <a:xfrm rot="228474">
            <a:off x="7232536" y="3721513"/>
            <a:ext cx="2422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latin typeface="Futura BT" panose="020B0502020204020303" pitchFamily="34" charset="0"/>
              </a:rPr>
              <a:t>Assunto 02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CDF5387-DC20-B084-B52F-716DA6B15C24}"/>
              </a:ext>
            </a:extLst>
          </p:cNvPr>
          <p:cNvSpPr txBox="1"/>
          <p:nvPr/>
        </p:nvSpPr>
        <p:spPr>
          <a:xfrm rot="228474">
            <a:off x="7143052" y="4828180"/>
            <a:ext cx="2422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latin typeface="Futura BT" panose="020B0502020204020303" pitchFamily="34" charset="0"/>
              </a:rPr>
              <a:t>Assunto 03</a:t>
            </a:r>
          </a:p>
        </p:txBody>
      </p:sp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id="{2009FB41-1978-0FC2-EB41-013C77E64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8474">
            <a:off x="6170908" y="5760638"/>
            <a:ext cx="720000" cy="7200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1631025B-4349-D2FF-9E08-BB1FE4CB00AD}"/>
              </a:ext>
            </a:extLst>
          </p:cNvPr>
          <p:cNvSpPr txBox="1"/>
          <p:nvPr/>
        </p:nvSpPr>
        <p:spPr>
          <a:xfrm rot="228474">
            <a:off x="7095405" y="5853123"/>
            <a:ext cx="2422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latin typeface="Futura BT" panose="020B0502020204020303" pitchFamily="34" charset="0"/>
              </a:rPr>
              <a:t>Assunto 04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55F078A1-C26D-9FF9-3D9F-8B403F792C75}"/>
              </a:ext>
            </a:extLst>
          </p:cNvPr>
          <p:cNvSpPr/>
          <p:nvPr/>
        </p:nvSpPr>
        <p:spPr>
          <a:xfrm>
            <a:off x="442354" y="2872002"/>
            <a:ext cx="1080000" cy="1080000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D0E2C6EB-9E2A-F01A-4405-06204B0AE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379" y="3039972"/>
            <a:ext cx="71394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8A837A50-7398-EB80-938D-30EE71B7180D}"/>
              </a:ext>
            </a:extLst>
          </p:cNvPr>
          <p:cNvSpPr/>
          <p:nvPr/>
        </p:nvSpPr>
        <p:spPr>
          <a:xfrm>
            <a:off x="468875" y="4717512"/>
            <a:ext cx="1080000" cy="1080000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1D7E62E9-BEE1-AD4D-8D10-34335F527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9324" y="4870968"/>
            <a:ext cx="71910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1B03F8C0-A59E-932E-B157-F5410D07D581}"/>
              </a:ext>
            </a:extLst>
          </p:cNvPr>
          <p:cNvSpPr txBox="1"/>
          <p:nvPr/>
        </p:nvSpPr>
        <p:spPr>
          <a:xfrm>
            <a:off x="1606594" y="3429000"/>
            <a:ext cx="332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AF70875-9221-E8AF-891C-C33DB9D3C03C}"/>
              </a:ext>
            </a:extLst>
          </p:cNvPr>
          <p:cNvSpPr txBox="1"/>
          <p:nvPr/>
        </p:nvSpPr>
        <p:spPr>
          <a:xfrm>
            <a:off x="1522354" y="2837688"/>
            <a:ext cx="21066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02060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8C48355-3C2D-8742-4A74-E4F3A245AD3E}"/>
              </a:ext>
            </a:extLst>
          </p:cNvPr>
          <p:cNvSpPr txBox="1"/>
          <p:nvPr/>
        </p:nvSpPr>
        <p:spPr>
          <a:xfrm>
            <a:off x="1670081" y="5249736"/>
            <a:ext cx="332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Futura BT" panose="020B0502020204020303" pitchFamily="34" charset="0"/>
              </a:rPr>
              <a:t>Pequeno texto sobre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59626DE-9DC8-D230-3010-813216D6755B}"/>
              </a:ext>
            </a:extLst>
          </p:cNvPr>
          <p:cNvSpPr txBox="1"/>
          <p:nvPr/>
        </p:nvSpPr>
        <p:spPr>
          <a:xfrm>
            <a:off x="1585841" y="4658424"/>
            <a:ext cx="21066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02060"/>
                </a:solidFill>
                <a:latin typeface="Lucida Handwriting" panose="03010101010101010101" pitchFamily="66" charset="0"/>
              </a:rPr>
              <a:t>Titulo</a:t>
            </a: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F54B4D6B-D104-6D67-5169-7F99675FA809}"/>
              </a:ext>
            </a:extLst>
          </p:cNvPr>
          <p:cNvGrpSpPr/>
          <p:nvPr/>
        </p:nvGrpSpPr>
        <p:grpSpPr>
          <a:xfrm rot="2443789">
            <a:off x="160030" y="6234205"/>
            <a:ext cx="861876" cy="754743"/>
            <a:chOff x="3139538" y="1508082"/>
            <a:chExt cx="5288393" cy="4631032"/>
          </a:xfrm>
        </p:grpSpPr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709FE66A-62BC-64C1-E14A-4AD4542E3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3B966BAF-9689-38DB-28D7-D4EB5AD68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245484F6-F77C-F589-BE17-DEDAD7F90FC3}"/>
              </a:ext>
            </a:extLst>
          </p:cNvPr>
          <p:cNvGrpSpPr/>
          <p:nvPr/>
        </p:nvGrpSpPr>
        <p:grpSpPr>
          <a:xfrm rot="10992026">
            <a:off x="11586426" y="5802319"/>
            <a:ext cx="861876" cy="754743"/>
            <a:chOff x="3139538" y="1508082"/>
            <a:chExt cx="5288393" cy="4631032"/>
          </a:xfrm>
        </p:grpSpPr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25901362-1AE8-7100-7CC6-6F06416DB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15E277A6-93A3-E506-DD55-C88749A81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017244D9-7CC3-7A5B-0B96-8FFFE1627C23}"/>
              </a:ext>
            </a:extLst>
          </p:cNvPr>
          <p:cNvGrpSpPr/>
          <p:nvPr/>
        </p:nvGrpSpPr>
        <p:grpSpPr>
          <a:xfrm rot="714855">
            <a:off x="4607435" y="159878"/>
            <a:ext cx="861876" cy="754743"/>
            <a:chOff x="3139538" y="1508082"/>
            <a:chExt cx="5288393" cy="4631032"/>
          </a:xfrm>
        </p:grpSpPr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79827447-51CE-CE28-ED59-B33DCAE95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7930BF2B-16BE-8654-489C-795F78268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566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/>
      <p:bldP spid="10" grpId="0"/>
      <p:bldP spid="11" grpId="0"/>
      <p:bldP spid="12" grpId="0"/>
      <p:bldP spid="14" grpId="0"/>
      <p:bldP spid="15" grpId="0" animBg="1"/>
      <p:bldP spid="17" grpId="0" animBg="1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83A9872-A562-2BF1-D463-78B79D7E44C3}"/>
              </a:ext>
            </a:extLst>
          </p:cNvPr>
          <p:cNvSpPr txBox="1"/>
          <p:nvPr/>
        </p:nvSpPr>
        <p:spPr>
          <a:xfrm>
            <a:off x="8394165" y="345713"/>
            <a:ext cx="3552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279A69B-E5D9-D037-DC85-791F3226BBD7}"/>
              </a:ext>
            </a:extLst>
          </p:cNvPr>
          <p:cNvSpPr txBox="1"/>
          <p:nvPr/>
        </p:nvSpPr>
        <p:spPr>
          <a:xfrm>
            <a:off x="8654012" y="1396265"/>
            <a:ext cx="3033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02060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61F069C2-2F40-C77B-5E2D-6CF59F32D601}"/>
              </a:ext>
            </a:extLst>
          </p:cNvPr>
          <p:cNvSpPr/>
          <p:nvPr/>
        </p:nvSpPr>
        <p:spPr>
          <a:xfrm>
            <a:off x="9072613" y="2165706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3D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Placa de computador&#10;&#10;Descrição gerada automaticamente com confiança média">
            <a:extLst>
              <a:ext uri="{FF2B5EF4-FFF2-40B4-BE49-F238E27FC236}">
                <a16:creationId xmlns:a16="http://schemas.microsoft.com/office/drawing/2014/main" id="{2CC2A475-2CEB-BAA2-811A-BBA8CCD1F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77724">
            <a:off x="172435" y="-652856"/>
            <a:ext cx="7395723" cy="99973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673B6AA-D002-B41D-44B9-B1E1CCD7FE27}"/>
              </a:ext>
            </a:extLst>
          </p:cNvPr>
          <p:cNvSpPr txBox="1"/>
          <p:nvPr/>
        </p:nvSpPr>
        <p:spPr>
          <a:xfrm rot="21386227">
            <a:off x="1211246" y="2284266"/>
            <a:ext cx="53181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Este é um espaço para um pequeno texto. Modifique e </a:t>
            </a:r>
            <a:r>
              <a:rPr lang="pt-BR" sz="4000" b="1" dirty="0">
                <a:solidFill>
                  <a:srgbClr val="3DB8D7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destaque as palavras importantes</a:t>
            </a:r>
            <a:r>
              <a:rPr lang="pt-BR" sz="40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C0148EC-3823-E075-15E6-4655C0873133}"/>
              </a:ext>
            </a:extLst>
          </p:cNvPr>
          <p:cNvSpPr/>
          <p:nvPr/>
        </p:nvSpPr>
        <p:spPr>
          <a:xfrm>
            <a:off x="8518723" y="2862827"/>
            <a:ext cx="3216696" cy="3216696"/>
          </a:xfrm>
          <a:prstGeom prst="ellipse">
            <a:avLst/>
          </a:prstGeom>
          <a:solidFill>
            <a:srgbClr val="3DB8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Biologia molecular e genômica funcional">
            <a:extLst>
              <a:ext uri="{FF2B5EF4-FFF2-40B4-BE49-F238E27FC236}">
                <a16:creationId xmlns:a16="http://schemas.microsoft.com/office/drawing/2014/main" id="{E291EE08-F2D0-1832-AC58-6607E6F3E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 r="5347"/>
          <a:stretch/>
        </p:blipFill>
        <p:spPr bwMode="auto">
          <a:xfrm>
            <a:off x="8177906" y="2920883"/>
            <a:ext cx="3216696" cy="2949194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C81B37A-A394-33B6-D49C-129729F1AEDB}"/>
              </a:ext>
            </a:extLst>
          </p:cNvPr>
          <p:cNvGrpSpPr/>
          <p:nvPr/>
        </p:nvGrpSpPr>
        <p:grpSpPr>
          <a:xfrm rot="3727613">
            <a:off x="4607962" y="5672978"/>
            <a:ext cx="861876" cy="754743"/>
            <a:chOff x="3139538" y="1508082"/>
            <a:chExt cx="5288393" cy="4631032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3E210E88-E255-64CA-C43D-972D66DE2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9B32E18C-3C7D-599E-B12F-0A44E7C39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8206E495-833D-15FB-2161-4F4420998173}"/>
              </a:ext>
            </a:extLst>
          </p:cNvPr>
          <p:cNvGrpSpPr/>
          <p:nvPr/>
        </p:nvGrpSpPr>
        <p:grpSpPr>
          <a:xfrm rot="11815959">
            <a:off x="11141509" y="5949264"/>
            <a:ext cx="861876" cy="754743"/>
            <a:chOff x="3139538" y="1508082"/>
            <a:chExt cx="5288393" cy="4631032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27E1A999-C68C-D42C-BF56-AE6DBAE2D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680C78F1-1D34-E3B1-3939-DC55DD2A7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4473E48D-9977-3469-FCEC-E022876D9F82}"/>
              </a:ext>
            </a:extLst>
          </p:cNvPr>
          <p:cNvGrpSpPr/>
          <p:nvPr/>
        </p:nvGrpSpPr>
        <p:grpSpPr>
          <a:xfrm rot="714855">
            <a:off x="6952907" y="266291"/>
            <a:ext cx="861876" cy="754743"/>
            <a:chOff x="3139538" y="1508082"/>
            <a:chExt cx="5288393" cy="4631032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17E157A1-6FFB-5317-EC79-D0D7DFE4D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728D1EFE-51FE-CE9F-0A76-ECF4ECA02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969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Imagem de DNA PNG HD - PNG All">
            <a:extLst>
              <a:ext uri="{FF2B5EF4-FFF2-40B4-BE49-F238E27FC236}">
                <a16:creationId xmlns:a16="http://schemas.microsoft.com/office/drawing/2014/main" id="{23FB6E4E-7A8C-1E76-08E9-7F242C2CA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0714">
            <a:off x="3861502" y="-3668582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m 21" descr="Uma imagem contendo comida&#10;&#10;O conteúdo gerado por IA pode estar incorreto.">
            <a:extLst>
              <a:ext uri="{FF2B5EF4-FFF2-40B4-BE49-F238E27FC236}">
                <a16:creationId xmlns:a16="http://schemas.microsoft.com/office/drawing/2014/main" id="{681AA2B7-7544-18F4-2308-AE33131B4A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3" y="1254546"/>
            <a:ext cx="10221973" cy="4822556"/>
          </a:xfrm>
          <a:prstGeom prst="rect">
            <a:avLst/>
          </a:prstGeom>
          <a:noFill/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E27B5B2-662B-E1D9-479E-01017AEB42D2}"/>
              </a:ext>
            </a:extLst>
          </p:cNvPr>
          <p:cNvSpPr txBox="1"/>
          <p:nvPr/>
        </p:nvSpPr>
        <p:spPr>
          <a:xfrm>
            <a:off x="303906" y="333738"/>
            <a:ext cx="3552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262626"/>
                </a:solidFill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EC3FD02-D9B7-FDF3-362F-6BA8C6932723}"/>
              </a:ext>
            </a:extLst>
          </p:cNvPr>
          <p:cNvSpPr txBox="1"/>
          <p:nvPr/>
        </p:nvSpPr>
        <p:spPr>
          <a:xfrm>
            <a:off x="563753" y="1384290"/>
            <a:ext cx="3033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02060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C1E2E422-1ED7-8AE0-B174-BD51C5E4EF73}"/>
              </a:ext>
            </a:extLst>
          </p:cNvPr>
          <p:cNvSpPr/>
          <p:nvPr/>
        </p:nvSpPr>
        <p:spPr>
          <a:xfrm>
            <a:off x="982354" y="2153731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3D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CDC5983-956F-CF9C-4930-C154107D8ACE}"/>
              </a:ext>
            </a:extLst>
          </p:cNvPr>
          <p:cNvSpPr txBox="1"/>
          <p:nvPr/>
        </p:nvSpPr>
        <p:spPr>
          <a:xfrm>
            <a:off x="789618" y="2833635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2060"/>
                </a:solidFill>
                <a:latin typeface="Lucida Handwriting" panose="03010101010101010101" pitchFamily="66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D48EA41-513E-2D00-2230-83D6CB7BAD44}"/>
              </a:ext>
            </a:extLst>
          </p:cNvPr>
          <p:cNvSpPr txBox="1"/>
          <p:nvPr/>
        </p:nvSpPr>
        <p:spPr>
          <a:xfrm>
            <a:off x="844791" y="3381044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1BB9326-D8F7-EB1E-F29A-8B6FA4FBC69F}"/>
              </a:ext>
            </a:extLst>
          </p:cNvPr>
          <p:cNvSpPr txBox="1"/>
          <p:nvPr/>
        </p:nvSpPr>
        <p:spPr>
          <a:xfrm>
            <a:off x="8712707" y="2227594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2060"/>
                </a:solidFill>
                <a:latin typeface="Lucida Handwriting" panose="03010101010101010101" pitchFamily="66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1F75456-9117-79FF-73BF-E0226EDF846C}"/>
              </a:ext>
            </a:extLst>
          </p:cNvPr>
          <p:cNvSpPr txBox="1"/>
          <p:nvPr/>
        </p:nvSpPr>
        <p:spPr>
          <a:xfrm>
            <a:off x="8763892" y="2730512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AA89737-1FE9-7657-76E5-9F7D932C2DB2}"/>
              </a:ext>
            </a:extLst>
          </p:cNvPr>
          <p:cNvSpPr txBox="1"/>
          <p:nvPr/>
        </p:nvSpPr>
        <p:spPr>
          <a:xfrm>
            <a:off x="8735912" y="4325543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2060"/>
                </a:solidFill>
                <a:latin typeface="Lucida Handwriting" panose="03010101010101010101" pitchFamily="66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EF19C39-4950-7746-1D95-55109E2D1D77}"/>
              </a:ext>
            </a:extLst>
          </p:cNvPr>
          <p:cNvSpPr txBox="1"/>
          <p:nvPr/>
        </p:nvSpPr>
        <p:spPr>
          <a:xfrm>
            <a:off x="8809906" y="4850717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C699F7A-D6AB-E175-CC8F-1E131FAB7E5B}"/>
              </a:ext>
            </a:extLst>
          </p:cNvPr>
          <p:cNvSpPr txBox="1"/>
          <p:nvPr/>
        </p:nvSpPr>
        <p:spPr>
          <a:xfrm>
            <a:off x="790785" y="4751143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2060"/>
                </a:solidFill>
                <a:latin typeface="Lucida Handwriting" panose="03010101010101010101" pitchFamily="66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AA054E1-568E-EA81-0B4B-B231AF2676D9}"/>
              </a:ext>
            </a:extLst>
          </p:cNvPr>
          <p:cNvSpPr txBox="1"/>
          <p:nvPr/>
        </p:nvSpPr>
        <p:spPr>
          <a:xfrm>
            <a:off x="905560" y="5266216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262626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5681FF72-34F6-1E1B-D228-D3FF36842513}"/>
              </a:ext>
            </a:extLst>
          </p:cNvPr>
          <p:cNvGrpSpPr/>
          <p:nvPr/>
        </p:nvGrpSpPr>
        <p:grpSpPr>
          <a:xfrm>
            <a:off x="3691988" y="1793832"/>
            <a:ext cx="5288393" cy="4631032"/>
            <a:chOff x="3139538" y="1508082"/>
            <a:chExt cx="5288393" cy="4631032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4F12CAEF-0CD0-C584-3432-E7451558A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EC51BC03-E599-ACA1-8E36-CD8B740BD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E3993184-BDC2-5AD4-E672-FFE5D64BF5B2}"/>
              </a:ext>
            </a:extLst>
          </p:cNvPr>
          <p:cNvCxnSpPr>
            <a:cxnSpLocks/>
          </p:cNvCxnSpPr>
          <p:nvPr/>
        </p:nvCxnSpPr>
        <p:spPr>
          <a:xfrm flipH="1" flipV="1">
            <a:off x="2679665" y="3156801"/>
            <a:ext cx="3275690" cy="28787"/>
          </a:xfrm>
          <a:prstGeom prst="line">
            <a:avLst/>
          </a:prstGeom>
          <a:ln w="57150">
            <a:solidFill>
              <a:srgbClr val="3DB8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9EA1C35-8567-BAF5-0036-085C8DBD525A}"/>
              </a:ext>
            </a:extLst>
          </p:cNvPr>
          <p:cNvCxnSpPr>
            <a:cxnSpLocks/>
          </p:cNvCxnSpPr>
          <p:nvPr/>
        </p:nvCxnSpPr>
        <p:spPr>
          <a:xfrm flipH="1" flipV="1">
            <a:off x="2612810" y="5081550"/>
            <a:ext cx="2664000" cy="2878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583D13C0-9FDB-197C-7028-AD4B0678574A}"/>
              </a:ext>
            </a:extLst>
          </p:cNvPr>
          <p:cNvCxnSpPr>
            <a:cxnSpLocks/>
          </p:cNvCxnSpPr>
          <p:nvPr/>
        </p:nvCxnSpPr>
        <p:spPr>
          <a:xfrm flipH="1" flipV="1">
            <a:off x="7470865" y="2523184"/>
            <a:ext cx="1224000" cy="2878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64060275-F862-2658-7DBA-2ACC300922F7}"/>
              </a:ext>
            </a:extLst>
          </p:cNvPr>
          <p:cNvCxnSpPr>
            <a:cxnSpLocks/>
          </p:cNvCxnSpPr>
          <p:nvPr/>
        </p:nvCxnSpPr>
        <p:spPr>
          <a:xfrm flipH="1" flipV="1">
            <a:off x="7443881" y="4634314"/>
            <a:ext cx="1224000" cy="28787"/>
          </a:xfrm>
          <a:prstGeom prst="line">
            <a:avLst/>
          </a:prstGeom>
          <a:ln w="57150">
            <a:solidFill>
              <a:srgbClr val="3DB8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4C27E0B2-D45C-3BBC-EC4C-F2EB4C39BA95}"/>
              </a:ext>
            </a:extLst>
          </p:cNvPr>
          <p:cNvCxnSpPr>
            <a:cxnSpLocks/>
          </p:cNvCxnSpPr>
          <p:nvPr/>
        </p:nvCxnSpPr>
        <p:spPr>
          <a:xfrm flipV="1">
            <a:off x="5940736" y="3163236"/>
            <a:ext cx="0" cy="728987"/>
          </a:xfrm>
          <a:prstGeom prst="line">
            <a:avLst/>
          </a:prstGeom>
          <a:ln w="57150">
            <a:solidFill>
              <a:srgbClr val="3DB8D7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BD3928BE-6C66-6EBB-2F0B-0A4A88DBC19E}"/>
              </a:ext>
            </a:extLst>
          </p:cNvPr>
          <p:cNvCxnSpPr>
            <a:cxnSpLocks/>
          </p:cNvCxnSpPr>
          <p:nvPr/>
        </p:nvCxnSpPr>
        <p:spPr>
          <a:xfrm flipV="1">
            <a:off x="5251721" y="5083243"/>
            <a:ext cx="0" cy="540000"/>
          </a:xfrm>
          <a:prstGeom prst="line">
            <a:avLst/>
          </a:prstGeom>
          <a:ln w="57150"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C0B2ACA4-A090-A2F1-C318-598C1CFA0953}"/>
              </a:ext>
            </a:extLst>
          </p:cNvPr>
          <p:cNvCxnSpPr>
            <a:cxnSpLocks/>
          </p:cNvCxnSpPr>
          <p:nvPr/>
        </p:nvCxnSpPr>
        <p:spPr>
          <a:xfrm flipV="1">
            <a:off x="7499434" y="2497723"/>
            <a:ext cx="0" cy="728987"/>
          </a:xfrm>
          <a:prstGeom prst="line">
            <a:avLst/>
          </a:prstGeom>
          <a:ln w="57150"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8000900B-04F5-81DA-A5F1-7E86258C29F0}"/>
              </a:ext>
            </a:extLst>
          </p:cNvPr>
          <p:cNvCxnSpPr>
            <a:cxnSpLocks/>
          </p:cNvCxnSpPr>
          <p:nvPr/>
        </p:nvCxnSpPr>
        <p:spPr>
          <a:xfrm>
            <a:off x="7461430" y="4187503"/>
            <a:ext cx="0" cy="473904"/>
          </a:xfrm>
          <a:prstGeom prst="line">
            <a:avLst/>
          </a:prstGeom>
          <a:ln w="57150">
            <a:solidFill>
              <a:srgbClr val="3DB8D7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99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elogramo 8">
            <a:extLst>
              <a:ext uri="{FF2B5EF4-FFF2-40B4-BE49-F238E27FC236}">
                <a16:creationId xmlns:a16="http://schemas.microsoft.com/office/drawing/2014/main" id="{3D721A9B-F4F0-B4BB-FB9A-C51DBAD1A714}"/>
              </a:ext>
            </a:extLst>
          </p:cNvPr>
          <p:cNvSpPr/>
          <p:nvPr/>
        </p:nvSpPr>
        <p:spPr>
          <a:xfrm>
            <a:off x="1922641" y="2662260"/>
            <a:ext cx="8915400" cy="990600"/>
          </a:xfrm>
          <a:prstGeom prst="parallelogram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pt-BR" sz="2800" dirty="0">
                <a:solidFill>
                  <a:srgbClr val="F0ECEB"/>
                </a:solidFill>
                <a:latin typeface="Futura BT" panose="020B0502020204020303" pitchFamily="34" charset="0"/>
              </a:rPr>
              <a:t>Pequeno texto descritivo</a:t>
            </a:r>
            <a:endParaRPr lang="pt-BR" sz="2800" b="1" dirty="0">
              <a:solidFill>
                <a:srgbClr val="161618"/>
              </a:solidFill>
              <a:latin typeface="Futura BT" panose="020B0502020204020303" pitchFamily="34" charset="0"/>
            </a:endParaRPr>
          </a:p>
        </p:txBody>
      </p:sp>
      <p:sp>
        <p:nvSpPr>
          <p:cNvPr id="10" name="Paralelogramo 9">
            <a:extLst>
              <a:ext uri="{FF2B5EF4-FFF2-40B4-BE49-F238E27FC236}">
                <a16:creationId xmlns:a16="http://schemas.microsoft.com/office/drawing/2014/main" id="{29664B2F-8965-852B-B0C0-52C88E880AB3}"/>
              </a:ext>
            </a:extLst>
          </p:cNvPr>
          <p:cNvSpPr/>
          <p:nvPr/>
        </p:nvSpPr>
        <p:spPr>
          <a:xfrm>
            <a:off x="1922641" y="4204356"/>
            <a:ext cx="8915400" cy="990600"/>
          </a:xfrm>
          <a:prstGeom prst="parallelogram">
            <a:avLst/>
          </a:prstGeom>
          <a:solidFill>
            <a:srgbClr val="3DB8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pt-BR" sz="2800" dirty="0">
                <a:solidFill>
                  <a:srgbClr val="F0ECEB"/>
                </a:solidFill>
                <a:latin typeface="Futura BT" panose="020B0502020204020303" pitchFamily="34" charset="0"/>
              </a:rPr>
              <a:t>Pequeno texto descritivo</a:t>
            </a:r>
          </a:p>
        </p:txBody>
      </p:sp>
      <p:sp>
        <p:nvSpPr>
          <p:cNvPr id="11" name="Paralelogramo 10">
            <a:extLst>
              <a:ext uri="{FF2B5EF4-FFF2-40B4-BE49-F238E27FC236}">
                <a16:creationId xmlns:a16="http://schemas.microsoft.com/office/drawing/2014/main" id="{44E56D4A-9760-25EE-D4D9-7AB8F5220B27}"/>
              </a:ext>
            </a:extLst>
          </p:cNvPr>
          <p:cNvSpPr/>
          <p:nvPr/>
        </p:nvSpPr>
        <p:spPr>
          <a:xfrm>
            <a:off x="1922641" y="5746451"/>
            <a:ext cx="8915400" cy="990600"/>
          </a:xfrm>
          <a:prstGeom prst="parallelogram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pt-BR" sz="2800" dirty="0">
                <a:solidFill>
                  <a:srgbClr val="F0ECEB"/>
                </a:solidFill>
                <a:latin typeface="Futura BT" panose="020B0502020204020303" pitchFamily="34" charset="0"/>
              </a:rPr>
              <a:t>Pequeno texto descritivo</a:t>
            </a:r>
          </a:p>
        </p:txBody>
      </p:sp>
      <p:pic>
        <p:nvPicPr>
          <p:cNvPr id="5" name="Imagem 4" descr="Uma imagem contendo pessoa, segurando, vestindo, homem&#10;&#10;O conteúdo gerado por IA pode estar incorreto.">
            <a:extLst>
              <a:ext uri="{FF2B5EF4-FFF2-40B4-BE49-F238E27FC236}">
                <a16:creationId xmlns:a16="http://schemas.microsoft.com/office/drawing/2014/main" id="{D1CB33D4-EA9D-04A7-E390-60D7AD122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6" t="8539" r="26968"/>
          <a:stretch/>
        </p:blipFill>
        <p:spPr>
          <a:xfrm>
            <a:off x="-390419" y="-103161"/>
            <a:ext cx="4880226" cy="6961162"/>
          </a:xfrm>
          <a:prstGeom prst="rect">
            <a:avLst/>
          </a:prstGeom>
          <a:effectLst>
            <a:outerShdw blurRad="609600" dist="38100" dir="13500000" sx="103000" sy="103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BAD33A4-7E30-8F1E-B896-0141D6740EC8}"/>
              </a:ext>
            </a:extLst>
          </p:cNvPr>
          <p:cNvSpPr txBox="1"/>
          <p:nvPr/>
        </p:nvSpPr>
        <p:spPr>
          <a:xfrm>
            <a:off x="8394165" y="345713"/>
            <a:ext cx="3552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5CF130C-0BF7-D477-6DF4-4B4310C4960D}"/>
              </a:ext>
            </a:extLst>
          </p:cNvPr>
          <p:cNvSpPr txBox="1"/>
          <p:nvPr/>
        </p:nvSpPr>
        <p:spPr>
          <a:xfrm>
            <a:off x="8654012" y="1396265"/>
            <a:ext cx="3033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02060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A2864106-DC4A-C245-8653-5B370B91D1F3}"/>
              </a:ext>
            </a:extLst>
          </p:cNvPr>
          <p:cNvSpPr/>
          <p:nvPr/>
        </p:nvSpPr>
        <p:spPr>
          <a:xfrm>
            <a:off x="9072613" y="2165706"/>
            <a:ext cx="2196000" cy="69418"/>
          </a:xfrm>
          <a:prstGeom prst="roundRect">
            <a:avLst>
              <a:gd name="adj" fmla="val 50000"/>
            </a:avLst>
          </a:prstGeom>
          <a:solidFill>
            <a:srgbClr val="3D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69801713-EFAD-9BB9-6FC7-9ED5C9A85F41}"/>
              </a:ext>
            </a:extLst>
          </p:cNvPr>
          <p:cNvGrpSpPr/>
          <p:nvPr/>
        </p:nvGrpSpPr>
        <p:grpSpPr>
          <a:xfrm>
            <a:off x="3290133" y="228998"/>
            <a:ext cx="1199674" cy="1050552"/>
            <a:chOff x="3139538" y="1508082"/>
            <a:chExt cx="5288393" cy="4631032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A1D24FBB-C449-3ACA-09A7-6B4A91692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C8C98914-C811-D711-325F-63D99945A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F84772A4-A566-0466-2491-F9AFC0F983EA}"/>
              </a:ext>
            </a:extLst>
          </p:cNvPr>
          <p:cNvGrpSpPr/>
          <p:nvPr/>
        </p:nvGrpSpPr>
        <p:grpSpPr>
          <a:xfrm rot="11012994">
            <a:off x="4715531" y="1148439"/>
            <a:ext cx="1199674" cy="1050552"/>
            <a:chOff x="3139538" y="1508082"/>
            <a:chExt cx="5288393" cy="4631032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5766A396-1CD4-8A87-7D11-A20D0FE46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2EB1A1D6-A2CB-03D8-F61A-DB9A14766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251BDB6F-F1BC-ACF5-EDA5-C90C294306D2}"/>
              </a:ext>
            </a:extLst>
          </p:cNvPr>
          <p:cNvGrpSpPr/>
          <p:nvPr/>
        </p:nvGrpSpPr>
        <p:grpSpPr>
          <a:xfrm>
            <a:off x="6130387" y="228998"/>
            <a:ext cx="1199674" cy="1050552"/>
            <a:chOff x="3139538" y="1508082"/>
            <a:chExt cx="5288393" cy="4631032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CD2C322E-A98B-DF90-2F0D-EF8F823B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16259">
              <a:off x="3796899" y="1508082"/>
              <a:ext cx="4631032" cy="4631032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A7F832D2-06E5-E3DC-F6FE-E6DC82CDD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rcRect t="51069" b="5774"/>
            <a:stretch/>
          </p:blipFill>
          <p:spPr>
            <a:xfrm rot="1821007">
              <a:off x="3139538" y="3701133"/>
              <a:ext cx="4938188" cy="212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579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6" grpId="0"/>
      <p:bldP spid="7" grpId="0"/>
      <p:bldP spid="8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468</Words>
  <Application>Microsoft Office PowerPoint</Application>
  <PresentationFormat>Widescreen</PresentationFormat>
  <Paragraphs>194</Paragraphs>
  <Slides>31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8" baseType="lpstr">
      <vt:lpstr>Futura BT</vt:lpstr>
      <vt:lpstr>Lucida Handwriting</vt:lpstr>
      <vt:lpstr>Bison Bold</vt:lpstr>
      <vt:lpstr>Aptos Display</vt:lpstr>
      <vt:lpstr>Arial</vt:lpstr>
      <vt:lpstr>Aptos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Marcio Monteiro</dc:creator>
  <cp:lastModifiedBy>Marcio Monteiro</cp:lastModifiedBy>
  <cp:revision>1</cp:revision>
  <dcterms:created xsi:type="dcterms:W3CDTF">2025-04-02T17:10:25Z</dcterms:created>
  <dcterms:modified xsi:type="dcterms:W3CDTF">2026-07-20T22:23:45Z</dcterms:modified>
</cp:coreProperties>
</file>