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74" r:id="rId33"/>
  </p:sldIdLst>
  <p:sldSz cx="12192000" cy="6858000"/>
  <p:notesSz cx="6858000" cy="9144000"/>
  <p:embeddedFontLst>
    <p:embeddedFont>
      <p:font typeface="Aptos Black" panose="020B0004020202020204" pitchFamily="34" charset="0"/>
      <p:bold r:id="rId34"/>
    </p:embeddedFont>
    <p:embeddedFont>
      <p:font typeface="Bison Bold" panose="00000400000000000000" pitchFamily="2" charset="0"/>
      <p:regular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  <p:embeddedFont>
      <p:font typeface="DokChampa" panose="020B0604020202020204" pitchFamily="34" charset="-34"/>
      <p:regular r:id="rId40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AD92"/>
    <a:srgbClr val="1D212A"/>
    <a:srgbClr val="EDEEF2"/>
    <a:srgbClr val="A1A0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C95A68-D70C-4949-8430-E17653938DC5}" v="339" dt="2026-03-27T00:07:45.0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150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5.fntdata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modSld">
      <pc:chgData name="Marcio Monteiro" userId="aef6e9f59deaac01" providerId="LiveId" clId="{6A8DAF11-0170-4933-B00C-B22EC133431A}" dt="2026-03-27T00:07:45.029" v="977" actId="13926"/>
      <pc:docMkLst>
        <pc:docMk/>
      </pc:docMkLst>
      <pc:sldChg chg="addSp delSp modSp mod modTransition addAnim delAnim modAnim">
        <pc:chgData name="Marcio Monteiro" userId="aef6e9f59deaac01" providerId="LiveId" clId="{6A8DAF11-0170-4933-B00C-B22EC133431A}" dt="2026-03-26T23:58:10.105" v="868"/>
        <pc:sldMkLst>
          <pc:docMk/>
          <pc:sldMk cId="2573799973" sldId="257"/>
        </pc:sldMkLst>
        <pc:spChg chg="add mod">
          <ac:chgData name="Marcio Monteiro" userId="aef6e9f59deaac01" providerId="LiveId" clId="{6A8DAF11-0170-4933-B00C-B22EC133431A}" dt="2026-03-26T03:18:23.309" v="7" actId="207"/>
          <ac:spMkLst>
            <pc:docMk/>
            <pc:sldMk cId="2573799973" sldId="257"/>
            <ac:spMk id="8" creationId="{93CCA39A-9B9F-ADAD-138A-ACD671049FF4}"/>
          </ac:spMkLst>
        </pc:spChg>
        <pc:spChg chg="add mod">
          <ac:chgData name="Marcio Monteiro" userId="aef6e9f59deaac01" providerId="LiveId" clId="{6A8DAF11-0170-4933-B00C-B22EC133431A}" dt="2026-03-26T03:18:07.618" v="4" actId="1076"/>
          <ac:spMkLst>
            <pc:docMk/>
            <pc:sldMk cId="2573799973" sldId="257"/>
            <ac:spMk id="9" creationId="{C9EB5357-F3A8-6764-25FC-F324F4F19C5E}"/>
          </ac:spMkLst>
        </pc:spChg>
        <pc:spChg chg="add mod">
          <ac:chgData name="Marcio Monteiro" userId="aef6e9f59deaac01" providerId="LiveId" clId="{6A8DAF11-0170-4933-B00C-B22EC133431A}" dt="2026-03-26T03:18:14.539" v="6" actId="1076"/>
          <ac:spMkLst>
            <pc:docMk/>
            <pc:sldMk cId="2573799973" sldId="257"/>
            <ac:spMk id="10" creationId="{1FE979D0-11FD-75E8-6E01-B88E649F4112}"/>
          </ac:spMkLst>
        </pc:spChg>
        <pc:picChg chg="add del mod modCrop">
          <ac:chgData name="Marcio Monteiro" userId="aef6e9f59deaac01" providerId="LiveId" clId="{6A8DAF11-0170-4933-B00C-B22EC133431A}" dt="2026-03-26T23:33:30.782" v="766" actId="478"/>
          <ac:picMkLst>
            <pc:docMk/>
            <pc:sldMk cId="2573799973" sldId="257"/>
            <ac:picMk id="11" creationId="{B97A2A1E-5E3D-3D30-64A1-1EABD86CC664}"/>
          </ac:picMkLst>
        </pc:picChg>
        <pc:picChg chg="add mod modCrop">
          <ac:chgData name="Marcio Monteiro" userId="aef6e9f59deaac01" providerId="LiveId" clId="{6A8DAF11-0170-4933-B00C-B22EC133431A}" dt="2026-03-26T23:33:35.691" v="767" actId="732"/>
          <ac:picMkLst>
            <pc:docMk/>
            <pc:sldMk cId="2573799973" sldId="257"/>
            <ac:picMk id="12" creationId="{FA3EE12D-05E1-CA44-8BC5-34B22E5052E1}"/>
          </ac:picMkLst>
        </pc:picChg>
      </pc:sldChg>
      <pc:sldChg chg="addSp modSp new mod modTransition addAnim delAnim modAnim">
        <pc:chgData name="Marcio Monteiro" userId="aef6e9f59deaac01" providerId="LiveId" clId="{6A8DAF11-0170-4933-B00C-B22EC133431A}" dt="2026-03-26T23:58:10.105" v="868"/>
        <pc:sldMkLst>
          <pc:docMk/>
          <pc:sldMk cId="3235672633" sldId="258"/>
        </pc:sldMkLst>
        <pc:spChg chg="add mod">
          <ac:chgData name="Marcio Monteiro" userId="aef6e9f59deaac01" providerId="LiveId" clId="{6A8DAF11-0170-4933-B00C-B22EC133431A}" dt="2026-03-26T03:24:10.369" v="19" actId="207"/>
          <ac:spMkLst>
            <pc:docMk/>
            <pc:sldMk cId="3235672633" sldId="258"/>
            <ac:spMk id="3" creationId="{455D7681-61DF-2180-FB79-72052D12AAB7}"/>
          </ac:spMkLst>
        </pc:spChg>
        <pc:spChg chg="add mod">
          <ac:chgData name="Marcio Monteiro" userId="aef6e9f59deaac01" providerId="LiveId" clId="{6A8DAF11-0170-4933-B00C-B22EC133431A}" dt="2026-03-26T03:24:38.693" v="24" actId="207"/>
          <ac:spMkLst>
            <pc:docMk/>
            <pc:sldMk cId="3235672633" sldId="258"/>
            <ac:spMk id="4" creationId="{17F4210C-4E24-1D67-B9B2-21E3B0949925}"/>
          </ac:spMkLst>
        </pc:spChg>
        <pc:spChg chg="add mod">
          <ac:chgData name="Marcio Monteiro" userId="aef6e9f59deaac01" providerId="LiveId" clId="{6A8DAF11-0170-4933-B00C-B22EC133431A}" dt="2026-03-26T03:24:34.901" v="23" actId="1076"/>
          <ac:spMkLst>
            <pc:docMk/>
            <pc:sldMk cId="3235672633" sldId="258"/>
            <ac:spMk id="5" creationId="{E111953E-CC58-E930-D83E-7FBCD325CBDC}"/>
          </ac:spMkLst>
        </pc:spChg>
        <pc:spChg chg="add mod">
          <ac:chgData name="Marcio Monteiro" userId="aef6e9f59deaac01" providerId="LiveId" clId="{6A8DAF11-0170-4933-B00C-B22EC133431A}" dt="2026-03-26T03:24:34.901" v="23" actId="1076"/>
          <ac:spMkLst>
            <pc:docMk/>
            <pc:sldMk cId="3235672633" sldId="258"/>
            <ac:spMk id="6" creationId="{2F585394-5C56-95A3-A759-8E4059A1C8E2}"/>
          </ac:spMkLst>
        </pc:spChg>
        <pc:spChg chg="add mod">
          <ac:chgData name="Marcio Monteiro" userId="aef6e9f59deaac01" providerId="LiveId" clId="{6A8DAF11-0170-4933-B00C-B22EC133431A}" dt="2026-03-26T03:25:35.053" v="44" actId="1076"/>
          <ac:spMkLst>
            <pc:docMk/>
            <pc:sldMk cId="3235672633" sldId="258"/>
            <ac:spMk id="7" creationId="{6589CC24-1A01-7D97-C5FF-1BC97A515DB3}"/>
          </ac:spMkLst>
        </pc:spChg>
        <pc:spChg chg="add mod">
          <ac:chgData name="Marcio Monteiro" userId="aef6e9f59deaac01" providerId="LiveId" clId="{6A8DAF11-0170-4933-B00C-B22EC133431A}" dt="2026-03-26T03:25:35.053" v="44" actId="1076"/>
          <ac:spMkLst>
            <pc:docMk/>
            <pc:sldMk cId="3235672633" sldId="258"/>
            <ac:spMk id="8" creationId="{BA1EFD24-CBD2-8C78-1002-A89937F8D135}"/>
          </ac:spMkLst>
        </pc:spChg>
        <pc:spChg chg="add mod">
          <ac:chgData name="Marcio Monteiro" userId="aef6e9f59deaac01" providerId="LiveId" clId="{6A8DAF11-0170-4933-B00C-B22EC133431A}" dt="2026-03-26T03:27:47.561" v="53" actId="688"/>
          <ac:spMkLst>
            <pc:docMk/>
            <pc:sldMk cId="3235672633" sldId="258"/>
            <ac:spMk id="9" creationId="{E17D55B8-4830-4E25-B969-FE259BFC9FEC}"/>
          </ac:spMkLst>
        </pc:spChg>
        <pc:picChg chg="add mod">
          <ac:chgData name="Marcio Monteiro" userId="aef6e9f59deaac01" providerId="LiveId" clId="{6A8DAF11-0170-4933-B00C-B22EC133431A}" dt="2026-03-26T03:22:56.788" v="14" actId="688"/>
          <ac:picMkLst>
            <pc:docMk/>
            <pc:sldMk cId="3235672633" sldId="258"/>
            <ac:picMk id="2" creationId="{ACD84D87-07CD-16C0-0186-F066D5721573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2416626180" sldId="259"/>
        </pc:sldMkLst>
        <pc:spChg chg="add mod">
          <ac:chgData name="Marcio Monteiro" userId="aef6e9f59deaac01" providerId="LiveId" clId="{6A8DAF11-0170-4933-B00C-B22EC133431A}" dt="2026-03-26T03:33:30.792" v="62" actId="14100"/>
          <ac:spMkLst>
            <pc:docMk/>
            <pc:sldMk cId="2416626180" sldId="259"/>
            <ac:spMk id="2" creationId="{6E0CE75F-78FE-741B-083E-1E1DB14AE76A}"/>
          </ac:spMkLst>
        </pc:spChg>
        <pc:spChg chg="add mod">
          <ac:chgData name="Marcio Monteiro" userId="aef6e9f59deaac01" providerId="LiveId" clId="{6A8DAF11-0170-4933-B00C-B22EC133431A}" dt="2026-03-26T03:34:01.319" v="70" actId="688"/>
          <ac:spMkLst>
            <pc:docMk/>
            <pc:sldMk cId="2416626180" sldId="259"/>
            <ac:spMk id="3" creationId="{CB5871B7-25B1-AD82-6BFF-51F29DE27671}"/>
          </ac:spMkLst>
        </pc:spChg>
        <pc:spChg chg="add mod">
          <ac:chgData name="Marcio Monteiro" userId="aef6e9f59deaac01" providerId="LiveId" clId="{6A8DAF11-0170-4933-B00C-B22EC133431A}" dt="2026-03-26T03:34:20.774" v="74" actId="1076"/>
          <ac:spMkLst>
            <pc:docMk/>
            <pc:sldMk cId="2416626180" sldId="259"/>
            <ac:spMk id="4" creationId="{B3B82A12-B948-88EA-A012-43EA4BAA9E3D}"/>
          </ac:spMkLst>
        </pc:spChg>
        <pc:spChg chg="add mod">
          <ac:chgData name="Marcio Monteiro" userId="aef6e9f59deaac01" providerId="LiveId" clId="{6A8DAF11-0170-4933-B00C-B22EC133431A}" dt="2026-03-26T03:34:20.774" v="74" actId="1076"/>
          <ac:spMkLst>
            <pc:docMk/>
            <pc:sldMk cId="2416626180" sldId="259"/>
            <ac:spMk id="5" creationId="{4C8E7B48-8451-F1E3-325F-7E9B8DE49446}"/>
          </ac:spMkLst>
        </pc:spChg>
        <pc:spChg chg="add mod">
          <ac:chgData name="Marcio Monteiro" userId="aef6e9f59deaac01" providerId="LiveId" clId="{6A8DAF11-0170-4933-B00C-B22EC133431A}" dt="2026-03-26T03:34:20.774" v="74" actId="1076"/>
          <ac:spMkLst>
            <pc:docMk/>
            <pc:sldMk cId="2416626180" sldId="259"/>
            <ac:spMk id="6" creationId="{EEA864EA-C1F1-46C6-5719-073526161C58}"/>
          </ac:spMkLst>
        </pc:spChg>
        <pc:spChg chg="add mod">
          <ac:chgData name="Marcio Monteiro" userId="aef6e9f59deaac01" providerId="LiveId" clId="{6A8DAF11-0170-4933-B00C-B22EC133431A}" dt="2026-03-26T03:34:20.774" v="74" actId="1076"/>
          <ac:spMkLst>
            <pc:docMk/>
            <pc:sldMk cId="2416626180" sldId="259"/>
            <ac:spMk id="7" creationId="{0810168E-B101-FE54-C933-D3F075E154E2}"/>
          </ac:spMkLst>
        </pc:spChg>
        <pc:spChg chg="add mod">
          <ac:chgData name="Marcio Monteiro" userId="aef6e9f59deaac01" providerId="LiveId" clId="{6A8DAF11-0170-4933-B00C-B22EC133431A}" dt="2026-03-26T03:34:55.591" v="76" actId="1076"/>
          <ac:spMkLst>
            <pc:docMk/>
            <pc:sldMk cId="2416626180" sldId="259"/>
            <ac:spMk id="8" creationId="{0B813F36-C682-10EE-A89F-464E7CEBB1C2}"/>
          </ac:spMkLst>
        </pc:spChg>
        <pc:spChg chg="add mod">
          <ac:chgData name="Marcio Monteiro" userId="aef6e9f59deaac01" providerId="LiveId" clId="{6A8DAF11-0170-4933-B00C-B22EC133431A}" dt="2026-03-26T03:34:55.591" v="76" actId="1076"/>
          <ac:spMkLst>
            <pc:docMk/>
            <pc:sldMk cId="2416626180" sldId="259"/>
            <ac:spMk id="9" creationId="{F4E5CE75-4A37-7E53-E441-E531AE5AD022}"/>
          </ac:spMkLst>
        </pc:spChg>
        <pc:spChg chg="add mod">
          <ac:chgData name="Marcio Monteiro" userId="aef6e9f59deaac01" providerId="LiveId" clId="{6A8DAF11-0170-4933-B00C-B22EC133431A}" dt="2026-03-26T03:35:46.336" v="156" actId="1076"/>
          <ac:spMkLst>
            <pc:docMk/>
            <pc:sldMk cId="2416626180" sldId="259"/>
            <ac:spMk id="10" creationId="{17F35E1F-94C9-0E82-F8C7-42757B5C62E3}"/>
          </ac:spMkLst>
        </pc:spChg>
        <pc:picChg chg="add mod">
          <ac:chgData name="Marcio Monteiro" userId="aef6e9f59deaac01" providerId="LiveId" clId="{6A8DAF11-0170-4933-B00C-B22EC133431A}" dt="2026-03-26T03:37:49.566" v="167" actId="1076"/>
          <ac:picMkLst>
            <pc:docMk/>
            <pc:sldMk cId="2416626180" sldId="259"/>
            <ac:picMk id="12" creationId="{88D4B1CE-1727-4B91-B9B4-5B0D8354BBBB}"/>
          </ac:picMkLst>
        </pc:picChg>
        <pc:picChg chg="add mod">
          <ac:chgData name="Marcio Monteiro" userId="aef6e9f59deaac01" providerId="LiveId" clId="{6A8DAF11-0170-4933-B00C-B22EC133431A}" dt="2026-03-26T03:39:02.546" v="179" actId="1076"/>
          <ac:picMkLst>
            <pc:docMk/>
            <pc:sldMk cId="2416626180" sldId="259"/>
            <ac:picMk id="14" creationId="{1572D38E-6559-B932-6194-201ACECE8654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4126804974" sldId="260"/>
        </pc:sldMkLst>
        <pc:spChg chg="add mod">
          <ac:chgData name="Marcio Monteiro" userId="aef6e9f59deaac01" providerId="LiveId" clId="{6A8DAF11-0170-4933-B00C-B22EC133431A}" dt="2026-03-26T03:46:00.181" v="224" actId="207"/>
          <ac:spMkLst>
            <pc:docMk/>
            <pc:sldMk cId="4126804974" sldId="260"/>
            <ac:spMk id="2" creationId="{D7721809-22FC-EB4C-F331-F9F2C3E8B553}"/>
          </ac:spMkLst>
        </pc:spChg>
        <pc:spChg chg="add del mod">
          <ac:chgData name="Marcio Monteiro" userId="aef6e9f59deaac01" providerId="LiveId" clId="{6A8DAF11-0170-4933-B00C-B22EC133431A}" dt="2026-03-26T03:45:57.716" v="223" actId="478"/>
          <ac:spMkLst>
            <pc:docMk/>
            <pc:sldMk cId="4126804974" sldId="260"/>
            <ac:spMk id="3" creationId="{A747645D-BBA5-E33D-5C2C-1B4DC0A4CF8A}"/>
          </ac:spMkLst>
        </pc:spChg>
        <pc:spChg chg="add mod">
          <ac:chgData name="Marcio Monteiro" userId="aef6e9f59deaac01" providerId="LiveId" clId="{6A8DAF11-0170-4933-B00C-B22EC133431A}" dt="2026-03-26T03:45:53.482" v="222" actId="1076"/>
          <ac:spMkLst>
            <pc:docMk/>
            <pc:sldMk cId="4126804974" sldId="260"/>
            <ac:spMk id="4" creationId="{C51CF944-33FE-296E-DF27-6A8EB7EEB271}"/>
          </ac:spMkLst>
        </pc:spChg>
        <pc:spChg chg="add mod">
          <ac:chgData name="Marcio Monteiro" userId="aef6e9f59deaac01" providerId="LiveId" clId="{6A8DAF11-0170-4933-B00C-B22EC133431A}" dt="2026-03-26T03:45:53.482" v="222" actId="1076"/>
          <ac:spMkLst>
            <pc:docMk/>
            <pc:sldMk cId="4126804974" sldId="260"/>
            <ac:spMk id="5" creationId="{BFCD2F2E-965F-F84F-5041-89B6D84D9969}"/>
          </ac:spMkLst>
        </pc:spChg>
        <pc:spChg chg="add mod">
          <ac:chgData name="Marcio Monteiro" userId="aef6e9f59deaac01" providerId="LiveId" clId="{6A8DAF11-0170-4933-B00C-B22EC133431A}" dt="2026-03-26T03:47:34.121" v="235" actId="1076"/>
          <ac:spMkLst>
            <pc:docMk/>
            <pc:sldMk cId="4126804974" sldId="260"/>
            <ac:spMk id="6" creationId="{AD0972AE-BF2B-2403-A757-E9E44F398738}"/>
          </ac:spMkLst>
        </pc:spChg>
        <pc:spChg chg="add mod">
          <ac:chgData name="Marcio Monteiro" userId="aef6e9f59deaac01" providerId="LiveId" clId="{6A8DAF11-0170-4933-B00C-B22EC133431A}" dt="2026-03-26T03:47:34.121" v="235" actId="1076"/>
          <ac:spMkLst>
            <pc:docMk/>
            <pc:sldMk cId="4126804974" sldId="260"/>
            <ac:spMk id="7" creationId="{04A4D7F7-4DD9-BE26-E2F1-EC0F640B53D9}"/>
          </ac:spMkLst>
        </pc:spChg>
        <pc:spChg chg="add mod">
          <ac:chgData name="Marcio Monteiro" userId="aef6e9f59deaac01" providerId="LiveId" clId="{6A8DAF11-0170-4933-B00C-B22EC133431A}" dt="2026-03-26T03:47:40.764" v="238" actId="1076"/>
          <ac:spMkLst>
            <pc:docMk/>
            <pc:sldMk cId="4126804974" sldId="260"/>
            <ac:spMk id="8" creationId="{32C9C079-EC9D-3CEC-92F9-3152C1D4A5C0}"/>
          </ac:spMkLst>
        </pc:spChg>
        <pc:picChg chg="add mod">
          <ac:chgData name="Marcio Monteiro" userId="aef6e9f59deaac01" providerId="LiveId" clId="{6A8DAF11-0170-4933-B00C-B22EC133431A}" dt="2026-03-26T03:41:44.183" v="207" actId="1076"/>
          <ac:picMkLst>
            <pc:docMk/>
            <pc:sldMk cId="4126804974" sldId="260"/>
            <ac:picMk id="1026" creationId="{71CCECC4-3434-3D47-AA8E-7AEE95186103}"/>
          </ac:picMkLst>
        </pc:picChg>
        <pc:picChg chg="add mod">
          <ac:chgData name="Marcio Monteiro" userId="aef6e9f59deaac01" providerId="LiveId" clId="{6A8DAF11-0170-4933-B00C-B22EC133431A}" dt="2026-03-26T03:41:42.007" v="206" actId="1076"/>
          <ac:picMkLst>
            <pc:docMk/>
            <pc:sldMk cId="4126804974" sldId="260"/>
            <ac:picMk id="1028" creationId="{BC65B15B-B0F7-12BF-13B7-AE164FF3A490}"/>
          </ac:picMkLst>
        </pc:picChg>
        <pc:picChg chg="add mod">
          <ac:chgData name="Marcio Monteiro" userId="aef6e9f59deaac01" providerId="LiveId" clId="{6A8DAF11-0170-4933-B00C-B22EC133431A}" dt="2026-03-26T03:42:47.297" v="212" actId="1076"/>
          <ac:picMkLst>
            <pc:docMk/>
            <pc:sldMk cId="4126804974" sldId="260"/>
            <ac:picMk id="1030" creationId="{303D64AE-3BC0-FA3A-1AD3-141C755D304B}"/>
          </ac:picMkLst>
        </pc:picChg>
        <pc:picChg chg="add mod">
          <ac:chgData name="Marcio Monteiro" userId="aef6e9f59deaac01" providerId="LiveId" clId="{6A8DAF11-0170-4933-B00C-B22EC133431A}" dt="2026-03-26T03:44:38.269" v="220" actId="1076"/>
          <ac:picMkLst>
            <pc:docMk/>
            <pc:sldMk cId="4126804974" sldId="260"/>
            <ac:picMk id="1032" creationId="{C7D5E95B-A567-CF57-6EDB-2D86444D14CC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1492298814" sldId="261"/>
        </pc:sldMkLst>
        <pc:spChg chg="add mod">
          <ac:chgData name="Marcio Monteiro" userId="aef6e9f59deaac01" providerId="LiveId" clId="{6A8DAF11-0170-4933-B00C-B22EC133431A}" dt="2026-03-26T03:50:41.304" v="244" actId="14100"/>
          <ac:spMkLst>
            <pc:docMk/>
            <pc:sldMk cId="1492298814" sldId="261"/>
            <ac:spMk id="2" creationId="{BD6E9CF7-98E6-942E-DE90-1CB72919B02E}"/>
          </ac:spMkLst>
        </pc:spChg>
        <pc:spChg chg="add mod">
          <ac:chgData name="Marcio Monteiro" userId="aef6e9f59deaac01" providerId="LiveId" clId="{6A8DAF11-0170-4933-B00C-B22EC133431A}" dt="2026-03-26T03:51:43.066" v="253" actId="1076"/>
          <ac:spMkLst>
            <pc:docMk/>
            <pc:sldMk cId="1492298814" sldId="261"/>
            <ac:spMk id="3" creationId="{F333A92A-DA62-5B2C-03ED-F3E14B63E9BD}"/>
          </ac:spMkLst>
        </pc:spChg>
        <pc:spChg chg="add mod">
          <ac:chgData name="Marcio Monteiro" userId="aef6e9f59deaac01" providerId="LiveId" clId="{6A8DAF11-0170-4933-B00C-B22EC133431A}" dt="2026-03-26T03:51:43.066" v="253" actId="1076"/>
          <ac:spMkLst>
            <pc:docMk/>
            <pc:sldMk cId="1492298814" sldId="261"/>
            <ac:spMk id="4" creationId="{0EFCC330-4CEE-9F6A-B1BD-E07F386E2E40}"/>
          </ac:spMkLst>
        </pc:spChg>
        <pc:spChg chg="add mod">
          <ac:chgData name="Marcio Monteiro" userId="aef6e9f59deaac01" providerId="LiveId" clId="{6A8DAF11-0170-4933-B00C-B22EC133431A}" dt="2026-03-26T03:52:05.550" v="256" actId="14100"/>
          <ac:spMkLst>
            <pc:docMk/>
            <pc:sldMk cId="1492298814" sldId="261"/>
            <ac:spMk id="5" creationId="{AE81869B-5947-E8F1-8CFE-B8E0A9D55D31}"/>
          </ac:spMkLst>
        </pc:spChg>
        <pc:spChg chg="add mod">
          <ac:chgData name="Marcio Monteiro" userId="aef6e9f59deaac01" providerId="LiveId" clId="{6A8DAF11-0170-4933-B00C-B22EC133431A}" dt="2026-03-26T03:52:50.842" v="270" actId="1076"/>
          <ac:spMkLst>
            <pc:docMk/>
            <pc:sldMk cId="1492298814" sldId="261"/>
            <ac:spMk id="6" creationId="{3D11881C-F418-A1D9-E8F0-FFB52615E07C}"/>
          </ac:spMkLst>
        </pc:spChg>
        <pc:spChg chg="add mod">
          <ac:chgData name="Marcio Monteiro" userId="aef6e9f59deaac01" providerId="LiveId" clId="{6A8DAF11-0170-4933-B00C-B22EC133431A}" dt="2026-03-26T03:52:50.842" v="270" actId="1076"/>
          <ac:spMkLst>
            <pc:docMk/>
            <pc:sldMk cId="1492298814" sldId="261"/>
            <ac:spMk id="7" creationId="{6A9BEC37-033C-70B7-31CC-433515456461}"/>
          </ac:spMkLst>
        </pc:spChg>
        <pc:spChg chg="add mod">
          <ac:chgData name="Marcio Monteiro" userId="aef6e9f59deaac01" providerId="LiveId" clId="{6A8DAF11-0170-4933-B00C-B22EC133431A}" dt="2026-03-26T03:52:50.842" v="270" actId="1076"/>
          <ac:spMkLst>
            <pc:docMk/>
            <pc:sldMk cId="1492298814" sldId="261"/>
            <ac:spMk id="8" creationId="{86C552CD-7AC0-D5DD-97B7-F4EDDB5D7640}"/>
          </ac:spMkLst>
        </pc:spChg>
        <pc:spChg chg="add mod">
          <ac:chgData name="Marcio Monteiro" userId="aef6e9f59deaac01" providerId="LiveId" clId="{6A8DAF11-0170-4933-B00C-B22EC133431A}" dt="2026-03-26T03:52:50.842" v="270" actId="1076"/>
          <ac:spMkLst>
            <pc:docMk/>
            <pc:sldMk cId="1492298814" sldId="261"/>
            <ac:spMk id="9" creationId="{F6F4CD1B-887F-FF8C-5EB6-6DAB4B27AC32}"/>
          </ac:spMkLst>
        </pc:spChg>
        <pc:spChg chg="add mod">
          <ac:chgData name="Marcio Monteiro" userId="aef6e9f59deaac01" providerId="LiveId" clId="{6A8DAF11-0170-4933-B00C-B22EC133431A}" dt="2026-03-26T03:52:50.842" v="270" actId="1076"/>
          <ac:spMkLst>
            <pc:docMk/>
            <pc:sldMk cId="1492298814" sldId="261"/>
            <ac:spMk id="10" creationId="{34AE0F1E-2573-3DF9-C5F5-22AF21EE4438}"/>
          </ac:spMkLst>
        </pc:spChg>
        <pc:spChg chg="add mod">
          <ac:chgData name="Marcio Monteiro" userId="aef6e9f59deaac01" providerId="LiveId" clId="{6A8DAF11-0170-4933-B00C-B22EC133431A}" dt="2026-03-26T03:52:50.842" v="270" actId="1076"/>
          <ac:spMkLst>
            <pc:docMk/>
            <pc:sldMk cId="1492298814" sldId="261"/>
            <ac:spMk id="11" creationId="{7BE285A1-6797-AF1A-799E-F64334C733FE}"/>
          </ac:spMkLst>
        </pc:spChg>
        <pc:spChg chg="add mod">
          <ac:chgData name="Marcio Monteiro" userId="aef6e9f59deaac01" providerId="LiveId" clId="{6A8DAF11-0170-4933-B00C-B22EC133431A}" dt="2026-03-26T03:52:50.842" v="270" actId="1076"/>
          <ac:spMkLst>
            <pc:docMk/>
            <pc:sldMk cId="1492298814" sldId="261"/>
            <ac:spMk id="12" creationId="{8C110B87-04CD-734C-47B1-5279312E7176}"/>
          </ac:spMkLst>
        </pc:spChg>
        <pc:spChg chg="add mod">
          <ac:chgData name="Marcio Monteiro" userId="aef6e9f59deaac01" providerId="LiveId" clId="{6A8DAF11-0170-4933-B00C-B22EC133431A}" dt="2026-03-26T03:52:50.842" v="270" actId="1076"/>
          <ac:spMkLst>
            <pc:docMk/>
            <pc:sldMk cId="1492298814" sldId="261"/>
            <ac:spMk id="13" creationId="{A7659949-25C3-4B7A-3874-58ECE89DFC51}"/>
          </ac:spMkLst>
        </pc:spChg>
        <pc:picChg chg="add mod">
          <ac:chgData name="Marcio Monteiro" userId="aef6e9f59deaac01" providerId="LiveId" clId="{6A8DAF11-0170-4933-B00C-B22EC133431A}" dt="2026-03-26T03:51:31.312" v="251" actId="1076"/>
          <ac:picMkLst>
            <pc:docMk/>
            <pc:sldMk cId="1492298814" sldId="261"/>
            <ac:picMk id="2050" creationId="{E811EE46-B558-D6AA-614C-3A3CDFD0015F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1613923586" sldId="262"/>
        </pc:sldMkLst>
        <pc:spChg chg="add mod">
          <ac:chgData name="Marcio Monteiro" userId="aef6e9f59deaac01" providerId="LiveId" clId="{6A8DAF11-0170-4933-B00C-B22EC133431A}" dt="2026-03-26T03:57:02.751" v="274" actId="1076"/>
          <ac:spMkLst>
            <pc:docMk/>
            <pc:sldMk cId="1613923586" sldId="262"/>
            <ac:spMk id="2" creationId="{0E32B47C-4DDD-F487-7703-B6EF3C9368B2}"/>
          </ac:spMkLst>
        </pc:spChg>
        <pc:spChg chg="add mod">
          <ac:chgData name="Marcio Monteiro" userId="aef6e9f59deaac01" providerId="LiveId" clId="{6A8DAF11-0170-4933-B00C-B22EC133431A}" dt="2026-03-26T03:57:02.751" v="274" actId="1076"/>
          <ac:spMkLst>
            <pc:docMk/>
            <pc:sldMk cId="1613923586" sldId="262"/>
            <ac:spMk id="3" creationId="{FAE0A7F1-AD69-DFDD-2F55-FE5617D6BE11}"/>
          </ac:spMkLst>
        </pc:spChg>
        <pc:spChg chg="add mod">
          <ac:chgData name="Marcio Monteiro" userId="aef6e9f59deaac01" providerId="LiveId" clId="{6A8DAF11-0170-4933-B00C-B22EC133431A}" dt="2026-03-26T03:57:14.523" v="275"/>
          <ac:spMkLst>
            <pc:docMk/>
            <pc:sldMk cId="1613923586" sldId="262"/>
            <ac:spMk id="4" creationId="{3412225F-FF52-D438-6B62-01D2B7B57A0C}"/>
          </ac:spMkLst>
        </pc:spChg>
        <pc:spChg chg="add mod">
          <ac:chgData name="Marcio Monteiro" userId="aef6e9f59deaac01" providerId="LiveId" clId="{6A8DAF11-0170-4933-B00C-B22EC133431A}" dt="2026-03-26T03:57:14.523" v="275"/>
          <ac:spMkLst>
            <pc:docMk/>
            <pc:sldMk cId="1613923586" sldId="262"/>
            <ac:spMk id="5" creationId="{605E2066-43A2-9943-65EF-7ED633AF4DE9}"/>
          </ac:spMkLst>
        </pc:spChg>
        <pc:spChg chg="add mod">
          <ac:chgData name="Marcio Monteiro" userId="aef6e9f59deaac01" providerId="LiveId" clId="{6A8DAF11-0170-4933-B00C-B22EC133431A}" dt="2026-03-26T03:57:14.523" v="275"/>
          <ac:spMkLst>
            <pc:docMk/>
            <pc:sldMk cId="1613923586" sldId="262"/>
            <ac:spMk id="6" creationId="{D2C67550-DB3F-AB9E-235F-50D8ACEED4CF}"/>
          </ac:spMkLst>
        </pc:spChg>
        <pc:spChg chg="add mod">
          <ac:chgData name="Marcio Monteiro" userId="aef6e9f59deaac01" providerId="LiveId" clId="{6A8DAF11-0170-4933-B00C-B22EC133431A}" dt="2026-03-26T04:10:49.426" v="311" actId="1076"/>
          <ac:spMkLst>
            <pc:docMk/>
            <pc:sldMk cId="1613923586" sldId="262"/>
            <ac:spMk id="7" creationId="{BBC5440D-E26A-7A4F-99FD-736C5B33A0AA}"/>
          </ac:spMkLst>
        </pc:spChg>
        <pc:grpChg chg="add mod">
          <ac:chgData name="Marcio Monteiro" userId="aef6e9f59deaac01" providerId="LiveId" clId="{6A8DAF11-0170-4933-B00C-B22EC133431A}" dt="2026-03-26T04:08:34.785" v="296" actId="1076"/>
          <ac:grpSpMkLst>
            <pc:docMk/>
            <pc:sldMk cId="1613923586" sldId="262"/>
            <ac:grpSpMk id="12" creationId="{21B6A730-110E-7424-D7D6-0C5661D923E6}"/>
          </ac:grpSpMkLst>
        </pc:grpChg>
        <pc:picChg chg="add mod modCrop">
          <ac:chgData name="Marcio Monteiro" userId="aef6e9f59deaac01" providerId="LiveId" clId="{6A8DAF11-0170-4933-B00C-B22EC133431A}" dt="2026-03-26T04:08:25.541" v="294" actId="164"/>
          <ac:picMkLst>
            <pc:docMk/>
            <pc:sldMk cId="1613923586" sldId="262"/>
            <ac:picMk id="9" creationId="{5A568BE6-78F5-35B0-C12D-DA2C6EBD9BE2}"/>
          </ac:picMkLst>
        </pc:picChg>
        <pc:picChg chg="add mod ord">
          <ac:chgData name="Marcio Monteiro" userId="aef6e9f59deaac01" providerId="LiveId" clId="{6A8DAF11-0170-4933-B00C-B22EC133431A}" dt="2026-03-26T04:08:25.541" v="294" actId="164"/>
          <ac:picMkLst>
            <pc:docMk/>
            <pc:sldMk cId="1613923586" sldId="262"/>
            <ac:picMk id="11" creationId="{31108B50-2524-65BA-0B4D-1F51085F993C}"/>
          </ac:picMkLst>
        </pc:picChg>
        <pc:picChg chg="add mod modCrop">
          <ac:chgData name="Marcio Monteiro" userId="aef6e9f59deaac01" providerId="LiveId" clId="{6A8DAF11-0170-4933-B00C-B22EC133431A}" dt="2026-03-26T04:10:43.676" v="309" actId="1076"/>
          <ac:picMkLst>
            <pc:docMk/>
            <pc:sldMk cId="1613923586" sldId="262"/>
            <ac:picMk id="14" creationId="{8783E479-3867-EEE3-5D9E-52CEF27644CA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3398111275" sldId="263"/>
        </pc:sldMkLst>
        <pc:spChg chg="add mod">
          <ac:chgData name="Marcio Monteiro" userId="aef6e9f59deaac01" providerId="LiveId" clId="{6A8DAF11-0170-4933-B00C-B22EC133431A}" dt="2026-03-26T04:11:59.647" v="314"/>
          <ac:spMkLst>
            <pc:docMk/>
            <pc:sldMk cId="3398111275" sldId="263"/>
            <ac:spMk id="2" creationId="{D6AC6380-8F99-55D0-E375-DEC514D7551F}"/>
          </ac:spMkLst>
        </pc:spChg>
        <pc:spChg chg="add mod">
          <ac:chgData name="Marcio Monteiro" userId="aef6e9f59deaac01" providerId="LiveId" clId="{6A8DAF11-0170-4933-B00C-B22EC133431A}" dt="2026-03-26T04:11:59.647" v="314"/>
          <ac:spMkLst>
            <pc:docMk/>
            <pc:sldMk cId="3398111275" sldId="263"/>
            <ac:spMk id="3" creationId="{069AEF31-182F-D85C-4D1F-35B5444A40CE}"/>
          </ac:spMkLst>
        </pc:spChg>
        <pc:spChg chg="add mod">
          <ac:chgData name="Marcio Monteiro" userId="aef6e9f59deaac01" providerId="LiveId" clId="{6A8DAF11-0170-4933-B00C-B22EC133431A}" dt="2026-03-26T04:11:59.647" v="314"/>
          <ac:spMkLst>
            <pc:docMk/>
            <pc:sldMk cId="3398111275" sldId="263"/>
            <ac:spMk id="4" creationId="{E0686166-586D-122D-AC6B-C5DBFC107AC5}"/>
          </ac:spMkLst>
        </pc:spChg>
        <pc:spChg chg="add mod">
          <ac:chgData name="Marcio Monteiro" userId="aef6e9f59deaac01" providerId="LiveId" clId="{6A8DAF11-0170-4933-B00C-B22EC133431A}" dt="2026-03-26T04:12:10.412" v="315"/>
          <ac:spMkLst>
            <pc:docMk/>
            <pc:sldMk cId="3398111275" sldId="263"/>
            <ac:spMk id="5" creationId="{6E525EC7-BD5E-6439-F9F6-8A8C052B725E}"/>
          </ac:spMkLst>
        </pc:spChg>
        <pc:spChg chg="add mod">
          <ac:chgData name="Marcio Monteiro" userId="aef6e9f59deaac01" providerId="LiveId" clId="{6A8DAF11-0170-4933-B00C-B22EC133431A}" dt="2026-03-26T04:12:10.412" v="315"/>
          <ac:spMkLst>
            <pc:docMk/>
            <pc:sldMk cId="3398111275" sldId="263"/>
            <ac:spMk id="6" creationId="{B417B5DB-6396-EFBF-C60A-156D5329B591}"/>
          </ac:spMkLst>
        </pc:spChg>
        <pc:spChg chg="add mod">
          <ac:chgData name="Marcio Monteiro" userId="aef6e9f59deaac01" providerId="LiveId" clId="{6A8DAF11-0170-4933-B00C-B22EC133431A}" dt="2026-03-26T04:12:10.412" v="315"/>
          <ac:spMkLst>
            <pc:docMk/>
            <pc:sldMk cId="3398111275" sldId="263"/>
            <ac:spMk id="7" creationId="{62593080-AA9A-2767-2300-9DE576C64D5E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10" creationId="{DFDDF047-6F4A-1A08-A387-2BA8F3850A0C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12" creationId="{ED1FDE8F-F5A0-06C4-5E55-27F07ECCCE52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13" creationId="{C02F3C81-6552-5D93-A0C4-D52C0732CE9A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14" creationId="{0B77BD08-87A7-925B-CCCA-5ABB7915F1B4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15" creationId="{1B9FB687-7BE7-4AA7-4609-70DDE2D4CB52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16" creationId="{F131B447-8338-C0C2-712F-4F0EAAE96F29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17" creationId="{22F280EB-4BDE-FA34-D298-A5F0FA174458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21" creationId="{382CB3D7-8843-E549-772F-039D30404ACE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23" creationId="{20BF94F1-10F8-8360-0236-5326CC4ED766}"/>
          </ac:spMkLst>
        </pc:spChg>
        <pc:spChg chg="mod">
          <ac:chgData name="Marcio Monteiro" userId="aef6e9f59deaac01" providerId="LiveId" clId="{6A8DAF11-0170-4933-B00C-B22EC133431A}" dt="2026-03-26T04:12:48.713" v="316"/>
          <ac:spMkLst>
            <pc:docMk/>
            <pc:sldMk cId="3398111275" sldId="263"/>
            <ac:spMk id="26" creationId="{5CF084D0-5AEC-6119-A486-E77C388ACCE5}"/>
          </ac:spMkLst>
        </pc:spChg>
        <pc:spChg chg="add mod">
          <ac:chgData name="Marcio Monteiro" userId="aef6e9f59deaac01" providerId="LiveId" clId="{6A8DAF11-0170-4933-B00C-B22EC133431A}" dt="2026-03-26T04:15:00.865" v="353" actId="1076"/>
          <ac:spMkLst>
            <pc:docMk/>
            <pc:sldMk cId="3398111275" sldId="263"/>
            <ac:spMk id="33" creationId="{D7699E0E-56F8-9C15-EA63-7843A0B96AD7}"/>
          </ac:spMkLst>
        </pc:spChg>
        <pc:spChg chg="add mod">
          <ac:chgData name="Marcio Monteiro" userId="aef6e9f59deaac01" providerId="LiveId" clId="{6A8DAF11-0170-4933-B00C-B22EC133431A}" dt="2026-03-26T04:14:57.500" v="352" actId="1076"/>
          <ac:spMkLst>
            <pc:docMk/>
            <pc:sldMk cId="3398111275" sldId="263"/>
            <ac:spMk id="34" creationId="{4596E5F8-F9B6-B2B7-2701-765040F3C27A}"/>
          </ac:spMkLst>
        </pc:spChg>
        <pc:spChg chg="add mod">
          <ac:chgData name="Marcio Monteiro" userId="aef6e9f59deaac01" providerId="LiveId" clId="{6A8DAF11-0170-4933-B00C-B22EC133431A}" dt="2026-03-26T04:14:57.500" v="352" actId="1076"/>
          <ac:spMkLst>
            <pc:docMk/>
            <pc:sldMk cId="3398111275" sldId="263"/>
            <ac:spMk id="35" creationId="{75D4D245-CC10-B1C1-A396-39C890F77557}"/>
          </ac:spMkLst>
        </pc:spChg>
        <pc:spChg chg="add mod">
          <ac:chgData name="Marcio Monteiro" userId="aef6e9f59deaac01" providerId="LiveId" clId="{6A8DAF11-0170-4933-B00C-B22EC133431A}" dt="2026-03-26T04:14:57.500" v="352" actId="1076"/>
          <ac:spMkLst>
            <pc:docMk/>
            <pc:sldMk cId="3398111275" sldId="263"/>
            <ac:spMk id="36" creationId="{2A5CAF98-4834-CB14-7873-2AF1FD03F16E}"/>
          </ac:spMkLst>
        </pc:spChg>
        <pc:spChg chg="add mod">
          <ac:chgData name="Marcio Monteiro" userId="aef6e9f59deaac01" providerId="LiveId" clId="{6A8DAF11-0170-4933-B00C-B22EC133431A}" dt="2026-03-26T04:14:57.500" v="352" actId="1076"/>
          <ac:spMkLst>
            <pc:docMk/>
            <pc:sldMk cId="3398111275" sldId="263"/>
            <ac:spMk id="37" creationId="{FE337DD9-29FB-582A-9ED4-DD7CFF05ABC9}"/>
          </ac:spMkLst>
        </pc:spChg>
        <pc:spChg chg="add mod">
          <ac:chgData name="Marcio Monteiro" userId="aef6e9f59deaac01" providerId="LiveId" clId="{6A8DAF11-0170-4933-B00C-B22EC133431A}" dt="2026-03-26T04:15:10.148" v="355" actId="1076"/>
          <ac:spMkLst>
            <pc:docMk/>
            <pc:sldMk cId="3398111275" sldId="263"/>
            <ac:spMk id="38" creationId="{4302D93C-B4B9-B5E4-D680-052F3516C5D3}"/>
          </ac:spMkLst>
        </pc:spChg>
        <pc:spChg chg="add mod">
          <ac:chgData name="Marcio Monteiro" userId="aef6e9f59deaac01" providerId="LiveId" clId="{6A8DAF11-0170-4933-B00C-B22EC133431A}" dt="2026-03-26T04:15:10.148" v="355" actId="1076"/>
          <ac:spMkLst>
            <pc:docMk/>
            <pc:sldMk cId="3398111275" sldId="263"/>
            <ac:spMk id="39" creationId="{A75D9323-71C4-F742-A6C1-9AB41453D4C9}"/>
          </ac:spMkLst>
        </pc:spChg>
        <pc:spChg chg="add mod">
          <ac:chgData name="Marcio Monteiro" userId="aef6e9f59deaac01" providerId="LiveId" clId="{6A8DAF11-0170-4933-B00C-B22EC133431A}" dt="2026-03-26T04:15:10.148" v="355" actId="1076"/>
          <ac:spMkLst>
            <pc:docMk/>
            <pc:sldMk cId="3398111275" sldId="263"/>
            <ac:spMk id="40" creationId="{FF3FD739-005E-4BBF-1495-52D869C4F9D4}"/>
          </ac:spMkLst>
        </pc:spChg>
        <pc:spChg chg="add mod">
          <ac:chgData name="Marcio Monteiro" userId="aef6e9f59deaac01" providerId="LiveId" clId="{6A8DAF11-0170-4933-B00C-B22EC133431A}" dt="2026-03-26T04:15:10.148" v="355" actId="1076"/>
          <ac:spMkLst>
            <pc:docMk/>
            <pc:sldMk cId="3398111275" sldId="263"/>
            <ac:spMk id="41" creationId="{F43A7E1C-51CB-EBA0-9E55-9094B59EB0A3}"/>
          </ac:spMkLst>
        </pc:spChg>
        <pc:spChg chg="add mod">
          <ac:chgData name="Marcio Monteiro" userId="aef6e9f59deaac01" providerId="LiveId" clId="{6A8DAF11-0170-4933-B00C-B22EC133431A}" dt="2026-03-26T04:15:10.148" v="355" actId="1076"/>
          <ac:spMkLst>
            <pc:docMk/>
            <pc:sldMk cId="3398111275" sldId="263"/>
            <ac:spMk id="42" creationId="{9D9FA8A8-9706-7E3E-C369-0249BC73C9A3}"/>
          </ac:spMkLst>
        </pc:spChg>
        <pc:grpChg chg="mod">
          <ac:chgData name="Marcio Monteiro" userId="aef6e9f59deaac01" providerId="LiveId" clId="{6A8DAF11-0170-4933-B00C-B22EC133431A}" dt="2026-03-26T04:13:08.165" v="324" actId="1036"/>
          <ac:grpSpMkLst>
            <pc:docMk/>
            <pc:sldMk cId="3398111275" sldId="263"/>
            <ac:grpSpMk id="8" creationId="{1719277E-1837-9F22-64DE-0176A5F85E81}"/>
          </ac:grpSpMkLst>
        </pc:grpChg>
        <pc:picChg chg="add mod">
          <ac:chgData name="Marcio Monteiro" userId="aef6e9f59deaac01" providerId="LiveId" clId="{6A8DAF11-0170-4933-B00C-B22EC133431A}" dt="2026-03-26T04:13:39.028" v="327" actId="1076"/>
          <ac:picMkLst>
            <pc:docMk/>
            <pc:sldMk cId="3398111275" sldId="263"/>
            <ac:picMk id="29" creationId="{305B2B8D-0299-1490-00EE-D6D4173DED70}"/>
          </ac:picMkLst>
        </pc:picChg>
        <pc:picChg chg="add del">
          <ac:chgData name="Marcio Monteiro" userId="aef6e9f59deaac01" providerId="LiveId" clId="{6A8DAF11-0170-4933-B00C-B22EC133431A}" dt="2026-03-26T04:13:51.039" v="330" actId="21"/>
          <ac:picMkLst>
            <pc:docMk/>
            <pc:sldMk cId="3398111275" sldId="263"/>
            <ac:picMk id="31" creationId="{F354530E-4442-6DCE-5F0B-E9A545EF0874}"/>
          </ac:picMkLst>
        </pc:picChg>
        <pc:picChg chg="add mod">
          <ac:chgData name="Marcio Monteiro" userId="aef6e9f59deaac01" providerId="LiveId" clId="{6A8DAF11-0170-4933-B00C-B22EC133431A}" dt="2026-03-26T04:13:57.612" v="332" actId="1076"/>
          <ac:picMkLst>
            <pc:docMk/>
            <pc:sldMk cId="3398111275" sldId="263"/>
            <ac:picMk id="32" creationId="{96621087-BF61-BCB3-DDA1-A757CE4B4874}"/>
          </ac:picMkLst>
        </pc:picChg>
        <pc:picChg chg="add mod">
          <ac:chgData name="Marcio Monteiro" userId="aef6e9f59deaac01" providerId="LiveId" clId="{6A8DAF11-0170-4933-B00C-B22EC133431A}" dt="2026-03-26T04:20:03.417" v="420" actId="1076"/>
          <ac:picMkLst>
            <pc:docMk/>
            <pc:sldMk cId="3398111275" sldId="263"/>
            <ac:picMk id="43" creationId="{9D09A58D-F782-7A34-45C0-39C591A70EC4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654380924" sldId="264"/>
        </pc:sldMkLst>
        <pc:spChg chg="add mod">
          <ac:chgData name="Marcio Monteiro" userId="aef6e9f59deaac01" providerId="LiveId" clId="{6A8DAF11-0170-4933-B00C-B22EC133431A}" dt="2026-03-26T04:16:37.342" v="358"/>
          <ac:spMkLst>
            <pc:docMk/>
            <pc:sldMk cId="654380924" sldId="264"/>
            <ac:spMk id="2" creationId="{F021F5E8-B001-4D56-DDFC-6474ED273FCF}"/>
          </ac:spMkLst>
        </pc:spChg>
        <pc:spChg chg="add mod">
          <ac:chgData name="Marcio Monteiro" userId="aef6e9f59deaac01" providerId="LiveId" clId="{6A8DAF11-0170-4933-B00C-B22EC133431A}" dt="2026-03-26T04:16:37.342" v="358"/>
          <ac:spMkLst>
            <pc:docMk/>
            <pc:sldMk cId="654380924" sldId="264"/>
            <ac:spMk id="3" creationId="{44D2B685-6D1A-5857-17C3-E20A871A24BE}"/>
          </ac:spMkLst>
        </pc:spChg>
        <pc:spChg chg="add mod">
          <ac:chgData name="Marcio Monteiro" userId="aef6e9f59deaac01" providerId="LiveId" clId="{6A8DAF11-0170-4933-B00C-B22EC133431A}" dt="2026-03-26T04:16:37.342" v="358"/>
          <ac:spMkLst>
            <pc:docMk/>
            <pc:sldMk cId="654380924" sldId="264"/>
            <ac:spMk id="4" creationId="{CFFE5D9A-375A-C555-B7EA-85E6EBA16B6F}"/>
          </ac:spMkLst>
        </pc:spChg>
        <pc:spChg chg="add mod">
          <ac:chgData name="Marcio Monteiro" userId="aef6e9f59deaac01" providerId="LiveId" clId="{6A8DAF11-0170-4933-B00C-B22EC133431A}" dt="2026-03-26T04:19:21.397" v="414" actId="1076"/>
          <ac:spMkLst>
            <pc:docMk/>
            <pc:sldMk cId="654380924" sldId="264"/>
            <ac:spMk id="5" creationId="{E62A8B50-C71D-59C2-23F8-DA20A6268553}"/>
          </ac:spMkLst>
        </pc:spChg>
        <pc:spChg chg="add mod">
          <ac:chgData name="Marcio Monteiro" userId="aef6e9f59deaac01" providerId="LiveId" clId="{6A8DAF11-0170-4933-B00C-B22EC133431A}" dt="2026-03-26T04:19:21.397" v="414" actId="1076"/>
          <ac:spMkLst>
            <pc:docMk/>
            <pc:sldMk cId="654380924" sldId="264"/>
            <ac:spMk id="6" creationId="{52A16055-D945-CE88-ED67-1DD8167F79B6}"/>
          </ac:spMkLst>
        </pc:spChg>
        <pc:spChg chg="add mod">
          <ac:chgData name="Marcio Monteiro" userId="aef6e9f59deaac01" providerId="LiveId" clId="{6A8DAF11-0170-4933-B00C-B22EC133431A}" dt="2026-03-26T04:19:16.765" v="413" actId="1076"/>
          <ac:spMkLst>
            <pc:docMk/>
            <pc:sldMk cId="654380924" sldId="264"/>
            <ac:spMk id="7" creationId="{044F2964-682F-7533-4A38-F6D5BD511AE7}"/>
          </ac:spMkLst>
        </pc:spChg>
        <pc:spChg chg="add mod">
          <ac:chgData name="Marcio Monteiro" userId="aef6e9f59deaac01" providerId="LiveId" clId="{6A8DAF11-0170-4933-B00C-B22EC133431A}" dt="2026-03-26T04:18:24.752" v="392" actId="164"/>
          <ac:spMkLst>
            <pc:docMk/>
            <pc:sldMk cId="654380924" sldId="264"/>
            <ac:spMk id="8" creationId="{72B6FF11-6737-C4AE-D0A7-E9E943276645}"/>
          </ac:spMkLst>
        </pc:spChg>
        <pc:spChg chg="add mod">
          <ac:chgData name="Marcio Monteiro" userId="aef6e9f59deaac01" providerId="LiveId" clId="{6A8DAF11-0170-4933-B00C-B22EC133431A}" dt="2026-03-26T04:18:24.752" v="392" actId="164"/>
          <ac:spMkLst>
            <pc:docMk/>
            <pc:sldMk cId="654380924" sldId="264"/>
            <ac:spMk id="9" creationId="{7BD8A791-D374-DDAA-C819-6E541D99570F}"/>
          </ac:spMkLst>
        </pc:spChg>
        <pc:spChg chg="add mod">
          <ac:chgData name="Marcio Monteiro" userId="aef6e9f59deaac01" providerId="LiveId" clId="{6A8DAF11-0170-4933-B00C-B22EC133431A}" dt="2026-03-26T04:18:48.635" v="403" actId="20577"/>
          <ac:spMkLst>
            <pc:docMk/>
            <pc:sldMk cId="654380924" sldId="264"/>
            <ac:spMk id="10" creationId="{9BDB70C3-AEB0-6718-C1DE-AD8CFF3C6D1A}"/>
          </ac:spMkLst>
        </pc:spChg>
        <pc:spChg chg="add mod">
          <ac:chgData name="Marcio Monteiro" userId="aef6e9f59deaac01" providerId="LiveId" clId="{6A8DAF11-0170-4933-B00C-B22EC133431A}" dt="2026-03-26T04:18:24.752" v="392" actId="164"/>
          <ac:spMkLst>
            <pc:docMk/>
            <pc:sldMk cId="654380924" sldId="264"/>
            <ac:spMk id="11" creationId="{63EAC15D-0376-E687-B781-A9D4BF22985D}"/>
          </ac:spMkLst>
        </pc:spChg>
        <pc:spChg chg="mod">
          <ac:chgData name="Marcio Monteiro" userId="aef6e9f59deaac01" providerId="LiveId" clId="{6A8DAF11-0170-4933-B00C-B22EC133431A}" dt="2026-03-26T04:18:29.068" v="393"/>
          <ac:spMkLst>
            <pc:docMk/>
            <pc:sldMk cId="654380924" sldId="264"/>
            <ac:spMk id="14" creationId="{04E7DC15-F98C-2A49-DAF9-E376A98118B0}"/>
          </ac:spMkLst>
        </pc:spChg>
        <pc:spChg chg="mod">
          <ac:chgData name="Marcio Monteiro" userId="aef6e9f59deaac01" providerId="LiveId" clId="{6A8DAF11-0170-4933-B00C-B22EC133431A}" dt="2026-03-26T04:18:29.068" v="393"/>
          <ac:spMkLst>
            <pc:docMk/>
            <pc:sldMk cId="654380924" sldId="264"/>
            <ac:spMk id="15" creationId="{F66E6C33-CB39-5E5E-6E5E-A088510F306D}"/>
          </ac:spMkLst>
        </pc:spChg>
        <pc:spChg chg="mod">
          <ac:chgData name="Marcio Monteiro" userId="aef6e9f59deaac01" providerId="LiveId" clId="{6A8DAF11-0170-4933-B00C-B22EC133431A}" dt="2026-03-26T04:18:51.767" v="410" actId="20577"/>
          <ac:spMkLst>
            <pc:docMk/>
            <pc:sldMk cId="654380924" sldId="264"/>
            <ac:spMk id="16" creationId="{AF3A8435-5899-F337-5CBD-B33CBF68944C}"/>
          </ac:spMkLst>
        </pc:spChg>
        <pc:spChg chg="mod">
          <ac:chgData name="Marcio Monteiro" userId="aef6e9f59deaac01" providerId="LiveId" clId="{6A8DAF11-0170-4933-B00C-B22EC133431A}" dt="2026-03-26T04:18:29.068" v="393"/>
          <ac:spMkLst>
            <pc:docMk/>
            <pc:sldMk cId="654380924" sldId="264"/>
            <ac:spMk id="17" creationId="{C37D60CC-31B8-0EDA-F93B-813E0A7A2512}"/>
          </ac:spMkLst>
        </pc:spChg>
        <pc:spChg chg="mod">
          <ac:chgData name="Marcio Monteiro" userId="aef6e9f59deaac01" providerId="LiveId" clId="{6A8DAF11-0170-4933-B00C-B22EC133431A}" dt="2026-03-26T04:18:33.410" v="395"/>
          <ac:spMkLst>
            <pc:docMk/>
            <pc:sldMk cId="654380924" sldId="264"/>
            <ac:spMk id="19" creationId="{C760C9BA-9B6F-DD3F-47ED-D6D4C3B1EAEF}"/>
          </ac:spMkLst>
        </pc:spChg>
        <pc:spChg chg="mod">
          <ac:chgData name="Marcio Monteiro" userId="aef6e9f59deaac01" providerId="LiveId" clId="{6A8DAF11-0170-4933-B00C-B22EC133431A}" dt="2026-03-26T04:18:33.410" v="395"/>
          <ac:spMkLst>
            <pc:docMk/>
            <pc:sldMk cId="654380924" sldId="264"/>
            <ac:spMk id="20" creationId="{BD799FBE-F8A1-35ED-B379-8DC312F4F811}"/>
          </ac:spMkLst>
        </pc:spChg>
        <pc:spChg chg="mod">
          <ac:chgData name="Marcio Monteiro" userId="aef6e9f59deaac01" providerId="LiveId" clId="{6A8DAF11-0170-4933-B00C-B22EC133431A}" dt="2026-03-26T04:18:33.410" v="395"/>
          <ac:spMkLst>
            <pc:docMk/>
            <pc:sldMk cId="654380924" sldId="264"/>
            <ac:spMk id="21" creationId="{9F087494-3906-5CEA-973C-31D957D9C14D}"/>
          </ac:spMkLst>
        </pc:spChg>
        <pc:spChg chg="mod">
          <ac:chgData name="Marcio Monteiro" userId="aef6e9f59deaac01" providerId="LiveId" clId="{6A8DAF11-0170-4933-B00C-B22EC133431A}" dt="2026-03-26T04:18:33.410" v="395"/>
          <ac:spMkLst>
            <pc:docMk/>
            <pc:sldMk cId="654380924" sldId="264"/>
            <ac:spMk id="22" creationId="{64DA3C60-C556-5442-D455-F3BBC957149B}"/>
          </ac:spMkLst>
        </pc:spChg>
        <pc:grpChg chg="add mod">
          <ac:chgData name="Marcio Monteiro" userId="aef6e9f59deaac01" providerId="LiveId" clId="{6A8DAF11-0170-4933-B00C-B22EC133431A}" dt="2026-03-26T04:18:40.266" v="396" actId="408"/>
          <ac:grpSpMkLst>
            <pc:docMk/>
            <pc:sldMk cId="654380924" sldId="264"/>
            <ac:grpSpMk id="12" creationId="{3B732883-82D4-6E4B-BC39-A72CE9D7A46B}"/>
          </ac:grpSpMkLst>
        </pc:grpChg>
        <pc:grpChg chg="add mod">
          <ac:chgData name="Marcio Monteiro" userId="aef6e9f59deaac01" providerId="LiveId" clId="{6A8DAF11-0170-4933-B00C-B22EC133431A}" dt="2026-03-26T04:18:40.266" v="396" actId="408"/>
          <ac:grpSpMkLst>
            <pc:docMk/>
            <pc:sldMk cId="654380924" sldId="264"/>
            <ac:grpSpMk id="13" creationId="{9B057CC7-42FC-52FC-8021-3B99780FDF87}"/>
          </ac:grpSpMkLst>
        </pc:grpChg>
        <pc:grpChg chg="add mod">
          <ac:chgData name="Marcio Monteiro" userId="aef6e9f59deaac01" providerId="LiveId" clId="{6A8DAF11-0170-4933-B00C-B22EC133431A}" dt="2026-03-26T04:18:40.266" v="396" actId="408"/>
          <ac:grpSpMkLst>
            <pc:docMk/>
            <pc:sldMk cId="654380924" sldId="264"/>
            <ac:grpSpMk id="18" creationId="{700617BF-4DBD-809F-9C2A-99A7BF138340}"/>
          </ac:grpSpMkLst>
        </pc:grpChg>
        <pc:picChg chg="add mod">
          <ac:chgData name="Marcio Monteiro" userId="aef6e9f59deaac01" providerId="LiveId" clId="{6A8DAF11-0170-4933-B00C-B22EC133431A}" dt="2026-03-26T04:19:45.234" v="417" actId="1076"/>
          <ac:picMkLst>
            <pc:docMk/>
            <pc:sldMk cId="654380924" sldId="264"/>
            <ac:picMk id="23" creationId="{DB0A77DD-4FEE-552B-74C6-5F21DC9B1F22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1138537389" sldId="265"/>
        </pc:sldMkLst>
        <pc:spChg chg="add mod">
          <ac:chgData name="Marcio Monteiro" userId="aef6e9f59deaac01" providerId="LiveId" clId="{6A8DAF11-0170-4933-B00C-B22EC133431A}" dt="2026-03-26T04:22:20.910" v="423"/>
          <ac:spMkLst>
            <pc:docMk/>
            <pc:sldMk cId="1138537389" sldId="265"/>
            <ac:spMk id="2" creationId="{CA422643-161B-F2BB-C332-258AF425A185}"/>
          </ac:spMkLst>
        </pc:spChg>
        <pc:spChg chg="add mod">
          <ac:chgData name="Marcio Monteiro" userId="aef6e9f59deaac01" providerId="LiveId" clId="{6A8DAF11-0170-4933-B00C-B22EC133431A}" dt="2026-03-26T04:22:20.910" v="423"/>
          <ac:spMkLst>
            <pc:docMk/>
            <pc:sldMk cId="1138537389" sldId="265"/>
            <ac:spMk id="3" creationId="{DA88F744-2D0D-A1EF-10D0-572660B93A43}"/>
          </ac:spMkLst>
        </pc:spChg>
        <pc:spChg chg="add mod">
          <ac:chgData name="Marcio Monteiro" userId="aef6e9f59deaac01" providerId="LiveId" clId="{6A8DAF11-0170-4933-B00C-B22EC133431A}" dt="2026-03-26T04:22:41.655" v="425" actId="207"/>
          <ac:spMkLst>
            <pc:docMk/>
            <pc:sldMk cId="1138537389" sldId="265"/>
            <ac:spMk id="4" creationId="{6DD67A30-F424-D52D-EE43-A8C612C88C21}"/>
          </ac:spMkLst>
        </pc:spChg>
        <pc:spChg chg="add mod">
          <ac:chgData name="Marcio Monteiro" userId="aef6e9f59deaac01" providerId="LiveId" clId="{6A8DAF11-0170-4933-B00C-B22EC133431A}" dt="2026-03-26T04:22:44.543" v="426" actId="207"/>
          <ac:spMkLst>
            <pc:docMk/>
            <pc:sldMk cId="1138537389" sldId="265"/>
            <ac:spMk id="5" creationId="{2EF07254-9448-8B53-8215-9835E6292331}"/>
          </ac:spMkLst>
        </pc:spChg>
        <pc:spChg chg="add mod">
          <ac:chgData name="Marcio Monteiro" userId="aef6e9f59deaac01" providerId="LiveId" clId="{6A8DAF11-0170-4933-B00C-B22EC133431A}" dt="2026-03-26T04:22:35.081" v="424"/>
          <ac:spMkLst>
            <pc:docMk/>
            <pc:sldMk cId="1138537389" sldId="265"/>
            <ac:spMk id="6" creationId="{5007FA09-4993-B5C2-24FC-5EC25C686EB6}"/>
          </ac:spMkLst>
        </pc:spChg>
        <pc:spChg chg="add mod">
          <ac:chgData name="Marcio Monteiro" userId="aef6e9f59deaac01" providerId="LiveId" clId="{6A8DAF11-0170-4933-B00C-B22EC133431A}" dt="2026-03-26T04:26:02.226" v="460" actId="207"/>
          <ac:spMkLst>
            <pc:docMk/>
            <pc:sldMk cId="1138537389" sldId="265"/>
            <ac:spMk id="7" creationId="{59600E15-A67E-39B6-3F61-28B42A2ECE02}"/>
          </ac:spMkLst>
        </pc:spChg>
        <pc:spChg chg="add mod">
          <ac:chgData name="Marcio Monteiro" userId="aef6e9f59deaac01" providerId="LiveId" clId="{6A8DAF11-0170-4933-B00C-B22EC133431A}" dt="2026-03-26T04:26:09.461" v="461" actId="108"/>
          <ac:spMkLst>
            <pc:docMk/>
            <pc:sldMk cId="1138537389" sldId="265"/>
            <ac:spMk id="8" creationId="{3998A14B-3127-5D59-441A-3772C30F227C}"/>
          </ac:spMkLst>
        </pc:spChg>
        <pc:spChg chg="add mod">
          <ac:chgData name="Marcio Monteiro" userId="aef6e9f59deaac01" providerId="LiveId" clId="{6A8DAF11-0170-4933-B00C-B22EC133431A}" dt="2026-03-26T04:26:11.396" v="462" actId="108"/>
          <ac:spMkLst>
            <pc:docMk/>
            <pc:sldMk cId="1138537389" sldId="265"/>
            <ac:spMk id="9" creationId="{5CE01518-202D-0CC3-DFD1-C9D93A1226AB}"/>
          </ac:spMkLst>
        </pc:spChg>
        <pc:spChg chg="add mod">
          <ac:chgData name="Marcio Monteiro" userId="aef6e9f59deaac01" providerId="LiveId" clId="{6A8DAF11-0170-4933-B00C-B22EC133431A}" dt="2026-03-26T04:26:13.675" v="463" actId="108"/>
          <ac:spMkLst>
            <pc:docMk/>
            <pc:sldMk cId="1138537389" sldId="265"/>
            <ac:spMk id="10" creationId="{8A1136C1-1AA9-4835-C3D2-45C3AECCAAD4}"/>
          </ac:spMkLst>
        </pc:spChg>
        <pc:spChg chg="add mod">
          <ac:chgData name="Marcio Monteiro" userId="aef6e9f59deaac01" providerId="LiveId" clId="{6A8DAF11-0170-4933-B00C-B22EC133431A}" dt="2026-03-26T04:24:52.072" v="449" actId="1076"/>
          <ac:spMkLst>
            <pc:docMk/>
            <pc:sldMk cId="1138537389" sldId="265"/>
            <ac:spMk id="13" creationId="{2777061E-4C90-03F0-1FA0-51535E1AEBCC}"/>
          </ac:spMkLst>
        </pc:spChg>
        <pc:spChg chg="add mod">
          <ac:chgData name="Marcio Monteiro" userId="aef6e9f59deaac01" providerId="LiveId" clId="{6A8DAF11-0170-4933-B00C-B22EC133431A}" dt="2026-03-26T04:26:22.283" v="466" actId="14100"/>
          <ac:spMkLst>
            <pc:docMk/>
            <pc:sldMk cId="1138537389" sldId="265"/>
            <ac:spMk id="14" creationId="{D6B3763B-3A91-876E-2635-8177DA4F1715}"/>
          </ac:spMkLst>
        </pc:spChg>
        <pc:spChg chg="add mod">
          <ac:chgData name="Marcio Monteiro" userId="aef6e9f59deaac01" providerId="LiveId" clId="{6A8DAF11-0170-4933-B00C-B22EC133431A}" dt="2026-03-26T04:26:43.804" v="469" actId="207"/>
          <ac:spMkLst>
            <pc:docMk/>
            <pc:sldMk cId="1138537389" sldId="265"/>
            <ac:spMk id="15" creationId="{EAF7F4DD-8DAB-6D9E-7524-7480B55F2F83}"/>
          </ac:spMkLst>
        </pc:spChg>
        <pc:spChg chg="add mod">
          <ac:chgData name="Marcio Monteiro" userId="aef6e9f59deaac01" providerId="LiveId" clId="{6A8DAF11-0170-4933-B00C-B22EC133431A}" dt="2026-03-26T04:26:54.168" v="473" actId="14100"/>
          <ac:spMkLst>
            <pc:docMk/>
            <pc:sldMk cId="1138537389" sldId="265"/>
            <ac:spMk id="16" creationId="{EC0C7FD2-3F16-FDF1-6A24-7FB85E9BF535}"/>
          </ac:spMkLst>
        </pc:spChg>
        <pc:spChg chg="add mod">
          <ac:chgData name="Marcio Monteiro" userId="aef6e9f59deaac01" providerId="LiveId" clId="{6A8DAF11-0170-4933-B00C-B22EC133431A}" dt="2026-03-26T04:27:04.562" v="475" actId="14100"/>
          <ac:spMkLst>
            <pc:docMk/>
            <pc:sldMk cId="1138537389" sldId="265"/>
            <ac:spMk id="17" creationId="{71527064-A62A-D706-CE1E-AFA1BDF9448C}"/>
          </ac:spMkLst>
        </pc:spChg>
        <pc:spChg chg="add mod">
          <ac:chgData name="Marcio Monteiro" userId="aef6e9f59deaac01" providerId="LiveId" clId="{6A8DAF11-0170-4933-B00C-B22EC133431A}" dt="2026-03-26T04:27:28.890" v="489" actId="1076"/>
          <ac:spMkLst>
            <pc:docMk/>
            <pc:sldMk cId="1138537389" sldId="265"/>
            <ac:spMk id="18" creationId="{906BFC73-CB41-45A8-66B1-B4F5EFE13BDA}"/>
          </ac:spMkLst>
        </pc:spChg>
        <pc:spChg chg="add mod">
          <ac:chgData name="Marcio Monteiro" userId="aef6e9f59deaac01" providerId="LiveId" clId="{6A8DAF11-0170-4933-B00C-B22EC133431A}" dt="2026-03-26T04:27:33.314" v="491" actId="1076"/>
          <ac:spMkLst>
            <pc:docMk/>
            <pc:sldMk cId="1138537389" sldId="265"/>
            <ac:spMk id="19" creationId="{F48531D4-C41D-5631-16D5-8B79F88D48EC}"/>
          </ac:spMkLst>
        </pc:spChg>
        <pc:spChg chg="add mod">
          <ac:chgData name="Marcio Monteiro" userId="aef6e9f59deaac01" providerId="LiveId" clId="{6A8DAF11-0170-4933-B00C-B22EC133431A}" dt="2026-03-26T04:27:33.584" v="492"/>
          <ac:spMkLst>
            <pc:docMk/>
            <pc:sldMk cId="1138537389" sldId="265"/>
            <ac:spMk id="20" creationId="{FF8FF0F6-1FD2-F7EE-E521-9EAA40D801EE}"/>
          </ac:spMkLst>
        </pc:spChg>
        <pc:spChg chg="add mod">
          <ac:chgData name="Marcio Monteiro" userId="aef6e9f59deaac01" providerId="LiveId" clId="{6A8DAF11-0170-4933-B00C-B22EC133431A}" dt="2026-03-26T04:27:34.222" v="493"/>
          <ac:spMkLst>
            <pc:docMk/>
            <pc:sldMk cId="1138537389" sldId="265"/>
            <ac:spMk id="21" creationId="{E5E44B0D-FA6E-E3A1-31FF-96CDF360D84A}"/>
          </ac:spMkLst>
        </pc:spChg>
        <pc:spChg chg="add mod">
          <ac:chgData name="Marcio Monteiro" userId="aef6e9f59deaac01" providerId="LiveId" clId="{6A8DAF11-0170-4933-B00C-B22EC133431A}" dt="2026-03-26T04:28:30.352" v="517" actId="207"/>
          <ac:spMkLst>
            <pc:docMk/>
            <pc:sldMk cId="1138537389" sldId="265"/>
            <ac:spMk id="22" creationId="{29A34904-B441-3E4B-1B68-18405E6091C9}"/>
          </ac:spMkLst>
        </pc:spChg>
        <pc:spChg chg="add mod">
          <ac:chgData name="Marcio Monteiro" userId="aef6e9f59deaac01" providerId="LiveId" clId="{6A8DAF11-0170-4933-B00C-B22EC133431A}" dt="2026-03-26T04:28:44.131" v="524" actId="1076"/>
          <ac:spMkLst>
            <pc:docMk/>
            <pc:sldMk cId="1138537389" sldId="265"/>
            <ac:spMk id="23" creationId="{89042790-710F-A1FF-C458-7F0B59728636}"/>
          </ac:spMkLst>
        </pc:spChg>
        <pc:spChg chg="add mod">
          <ac:chgData name="Marcio Monteiro" userId="aef6e9f59deaac01" providerId="LiveId" clId="{6A8DAF11-0170-4933-B00C-B22EC133431A}" dt="2026-03-26T04:29:01.794" v="531" actId="20577"/>
          <ac:spMkLst>
            <pc:docMk/>
            <pc:sldMk cId="1138537389" sldId="265"/>
            <ac:spMk id="24" creationId="{4D2DD68D-CE17-6E92-4E1D-F716CFFA7FE5}"/>
          </ac:spMkLst>
        </pc:spChg>
        <pc:spChg chg="add mod">
          <ac:chgData name="Marcio Monteiro" userId="aef6e9f59deaac01" providerId="LiveId" clId="{6A8DAF11-0170-4933-B00C-B22EC133431A}" dt="2026-03-26T04:29:05.201" v="533" actId="20577"/>
          <ac:spMkLst>
            <pc:docMk/>
            <pc:sldMk cId="1138537389" sldId="265"/>
            <ac:spMk id="25" creationId="{EEB3873C-A9EE-4D38-5C03-80C605E0ACF4}"/>
          </ac:spMkLst>
        </pc:spChg>
        <pc:picChg chg="add mod">
          <ac:chgData name="Marcio Monteiro" userId="aef6e9f59deaac01" providerId="LiveId" clId="{6A8DAF11-0170-4933-B00C-B22EC133431A}" dt="2026-03-26T04:29:09.736" v="534" actId="1076"/>
          <ac:picMkLst>
            <pc:docMk/>
            <pc:sldMk cId="1138537389" sldId="265"/>
            <ac:picMk id="12" creationId="{31FEAE69-7A2B-A89E-FA1E-92CC12E0A802}"/>
          </ac:picMkLst>
        </pc:picChg>
        <pc:picChg chg="add mod">
          <ac:chgData name="Marcio Monteiro" userId="aef6e9f59deaac01" providerId="LiveId" clId="{6A8DAF11-0170-4933-B00C-B22EC133431A}" dt="2026-03-26T04:30:07.088" v="539" actId="1076"/>
          <ac:picMkLst>
            <pc:docMk/>
            <pc:sldMk cId="1138537389" sldId="265"/>
            <ac:picMk id="26" creationId="{55B7753B-9781-4AB8-021B-9D20027ACB74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793198426" sldId="266"/>
        </pc:sldMkLst>
        <pc:spChg chg="add mod">
          <ac:chgData name="Marcio Monteiro" userId="aef6e9f59deaac01" providerId="LiveId" clId="{6A8DAF11-0170-4933-B00C-B22EC133431A}" dt="2026-03-26T21:24:40.037" v="545" actId="207"/>
          <ac:spMkLst>
            <pc:docMk/>
            <pc:sldMk cId="793198426" sldId="266"/>
            <ac:spMk id="2" creationId="{BD6DF1FB-D5ED-352C-93DB-5A7FA835434D}"/>
          </ac:spMkLst>
        </pc:spChg>
        <pc:spChg chg="mod">
          <ac:chgData name="Marcio Monteiro" userId="aef6e9f59deaac01" providerId="LiveId" clId="{6A8DAF11-0170-4933-B00C-B22EC133431A}" dt="2026-03-26T21:26:08.059" v="549" actId="14826"/>
          <ac:spMkLst>
            <pc:docMk/>
            <pc:sldMk cId="793198426" sldId="266"/>
            <ac:spMk id="4" creationId="{F34F4796-77EA-7D35-32BC-1B9A1E749D25}"/>
          </ac:spMkLst>
        </pc:spChg>
        <pc:spChg chg="add mod">
          <ac:chgData name="Marcio Monteiro" userId="aef6e9f59deaac01" providerId="LiveId" clId="{6A8DAF11-0170-4933-B00C-B22EC133431A}" dt="2026-03-26T21:26:24.058" v="552" actId="1076"/>
          <ac:spMkLst>
            <pc:docMk/>
            <pc:sldMk cId="793198426" sldId="266"/>
            <ac:spMk id="6" creationId="{633F5A87-6721-5684-5244-AD1F20A4BAE1}"/>
          </ac:spMkLst>
        </pc:spChg>
        <pc:spChg chg="add mod">
          <ac:chgData name="Marcio Monteiro" userId="aef6e9f59deaac01" providerId="LiveId" clId="{6A8DAF11-0170-4933-B00C-B22EC133431A}" dt="2026-03-26T21:26:24.058" v="552" actId="1076"/>
          <ac:spMkLst>
            <pc:docMk/>
            <pc:sldMk cId="793198426" sldId="266"/>
            <ac:spMk id="7" creationId="{B438FA1A-B110-A46A-DFF9-033A3DC00623}"/>
          </ac:spMkLst>
        </pc:spChg>
        <pc:spChg chg="add mod">
          <ac:chgData name="Marcio Monteiro" userId="aef6e9f59deaac01" providerId="LiveId" clId="{6A8DAF11-0170-4933-B00C-B22EC133431A}" dt="2026-03-26T21:26:58.417" v="556" actId="207"/>
          <ac:spMkLst>
            <pc:docMk/>
            <pc:sldMk cId="793198426" sldId="266"/>
            <ac:spMk id="8" creationId="{02A3EE11-F812-535D-6441-0D4B9EAAF103}"/>
          </ac:spMkLst>
        </pc:spChg>
        <pc:spChg chg="add mod">
          <ac:chgData name="Marcio Monteiro" userId="aef6e9f59deaac01" providerId="LiveId" clId="{6A8DAF11-0170-4933-B00C-B22EC133431A}" dt="2026-03-26T21:27:02.368" v="557" actId="207"/>
          <ac:spMkLst>
            <pc:docMk/>
            <pc:sldMk cId="793198426" sldId="266"/>
            <ac:spMk id="9" creationId="{B80354E8-3B3D-4330-6E14-D2461DF76F25}"/>
          </ac:spMkLst>
        </pc:spChg>
        <pc:spChg chg="add mod">
          <ac:chgData name="Marcio Monteiro" userId="aef6e9f59deaac01" providerId="LiveId" clId="{6A8DAF11-0170-4933-B00C-B22EC133431A}" dt="2026-03-26T21:26:54.757" v="555"/>
          <ac:spMkLst>
            <pc:docMk/>
            <pc:sldMk cId="793198426" sldId="266"/>
            <ac:spMk id="10" creationId="{06091C78-F0B2-886C-D4EE-D376D71502D5}"/>
          </ac:spMkLst>
        </pc:spChg>
        <pc:spChg chg="add mod">
          <ac:chgData name="Marcio Monteiro" userId="aef6e9f59deaac01" providerId="LiveId" clId="{6A8DAF11-0170-4933-B00C-B22EC133431A}" dt="2026-03-26T21:27:25.295" v="561" actId="1076"/>
          <ac:spMkLst>
            <pc:docMk/>
            <pc:sldMk cId="793198426" sldId="266"/>
            <ac:spMk id="11" creationId="{20B248F6-6F8D-0D0D-FCAE-F156C656DFA9}"/>
          </ac:spMkLst>
        </pc:spChg>
        <pc:grpChg chg="add mod">
          <ac:chgData name="Marcio Monteiro" userId="aef6e9f59deaac01" providerId="LiveId" clId="{6A8DAF11-0170-4933-B00C-B22EC133431A}" dt="2026-03-26T21:27:31.952" v="562" actId="1076"/>
          <ac:grpSpMkLst>
            <pc:docMk/>
            <pc:sldMk cId="793198426" sldId="266"/>
            <ac:grpSpMk id="3" creationId="{C2DA4A28-08D5-322D-D642-A42D60AEAE36}"/>
          </ac:grpSpMkLst>
        </pc:grpChg>
        <pc:picChg chg="mod">
          <ac:chgData name="Marcio Monteiro" userId="aef6e9f59deaac01" providerId="LiveId" clId="{6A8DAF11-0170-4933-B00C-B22EC133431A}" dt="2026-03-26T21:25:38.794" v="546"/>
          <ac:picMkLst>
            <pc:docMk/>
            <pc:sldMk cId="793198426" sldId="266"/>
            <ac:picMk id="5" creationId="{F2799FE7-8847-7AD6-97D8-B4DAD314DEE4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3266125135" sldId="267"/>
        </pc:sldMkLst>
        <pc:spChg chg="add mod">
          <ac:chgData name="Marcio Monteiro" userId="aef6e9f59deaac01" providerId="LiveId" clId="{6A8DAF11-0170-4933-B00C-B22EC133431A}" dt="2026-03-26T21:34:10.307" v="603" actId="1076"/>
          <ac:spMkLst>
            <pc:docMk/>
            <pc:sldMk cId="3266125135" sldId="267"/>
            <ac:spMk id="8" creationId="{7DEE29CC-AE54-1784-FC71-64690E7DB887}"/>
          </ac:spMkLst>
        </pc:spChg>
        <pc:spChg chg="add mod">
          <ac:chgData name="Marcio Monteiro" userId="aef6e9f59deaac01" providerId="LiveId" clId="{6A8DAF11-0170-4933-B00C-B22EC133431A}" dt="2026-03-26T21:34:10.307" v="603" actId="1076"/>
          <ac:spMkLst>
            <pc:docMk/>
            <pc:sldMk cId="3266125135" sldId="267"/>
            <ac:spMk id="9" creationId="{F90BFE7A-E572-9AF3-0CDD-6C15A7AC6EED}"/>
          </ac:spMkLst>
        </pc:spChg>
        <pc:spChg chg="add mod">
          <ac:chgData name="Marcio Monteiro" userId="aef6e9f59deaac01" providerId="LiveId" clId="{6A8DAF11-0170-4933-B00C-B22EC133431A}" dt="2026-03-26T21:34:13.518" v="610" actId="20577"/>
          <ac:spMkLst>
            <pc:docMk/>
            <pc:sldMk cId="3266125135" sldId="267"/>
            <ac:spMk id="10" creationId="{536B4002-4591-8160-C5FA-8399AAA25F79}"/>
          </ac:spMkLst>
        </pc:spChg>
        <pc:spChg chg="add mod">
          <ac:chgData name="Marcio Monteiro" userId="aef6e9f59deaac01" providerId="LiveId" clId="{6A8DAF11-0170-4933-B00C-B22EC133431A}" dt="2026-03-26T21:34:07.126" v="602" actId="1076"/>
          <ac:spMkLst>
            <pc:docMk/>
            <pc:sldMk cId="3266125135" sldId="267"/>
            <ac:spMk id="11" creationId="{2A3B7D12-985E-4652-A123-BE8FB2335B49}"/>
          </ac:spMkLst>
        </pc:spChg>
        <pc:spChg chg="add mod">
          <ac:chgData name="Marcio Monteiro" userId="aef6e9f59deaac01" providerId="LiveId" clId="{6A8DAF11-0170-4933-B00C-B22EC133431A}" dt="2026-03-26T21:34:29.005" v="611"/>
          <ac:spMkLst>
            <pc:docMk/>
            <pc:sldMk cId="3266125135" sldId="267"/>
            <ac:spMk id="12" creationId="{6B631A81-B0E9-BA7F-7FB9-79B79A840CDC}"/>
          </ac:spMkLst>
        </pc:spChg>
        <pc:spChg chg="add mod">
          <ac:chgData name="Marcio Monteiro" userId="aef6e9f59deaac01" providerId="LiveId" clId="{6A8DAF11-0170-4933-B00C-B22EC133431A}" dt="2026-03-26T21:34:29.005" v="611"/>
          <ac:spMkLst>
            <pc:docMk/>
            <pc:sldMk cId="3266125135" sldId="267"/>
            <ac:spMk id="13" creationId="{EAD57CF4-7DB8-91F7-DC1D-F851AF04145B}"/>
          </ac:spMkLst>
        </pc:spChg>
        <pc:spChg chg="add mod">
          <ac:chgData name="Marcio Monteiro" userId="aef6e9f59deaac01" providerId="LiveId" clId="{6A8DAF11-0170-4933-B00C-B22EC133431A}" dt="2026-03-26T21:34:29.005" v="611"/>
          <ac:spMkLst>
            <pc:docMk/>
            <pc:sldMk cId="3266125135" sldId="267"/>
            <ac:spMk id="14" creationId="{0EBA7A21-8702-A23A-A15F-2F74B44C3E96}"/>
          </ac:spMkLst>
        </pc:spChg>
        <pc:picChg chg="add mod">
          <ac:chgData name="Marcio Monteiro" userId="aef6e9f59deaac01" providerId="LiveId" clId="{6A8DAF11-0170-4933-B00C-B22EC133431A}" dt="2026-03-26T21:31:55.444" v="579" actId="1076"/>
          <ac:picMkLst>
            <pc:docMk/>
            <pc:sldMk cId="3266125135" sldId="267"/>
            <ac:picMk id="2" creationId="{975336BB-7C4F-8AE7-B4BD-1AE98430771E}"/>
          </ac:picMkLst>
        </pc:picChg>
        <pc:picChg chg="add mod">
          <ac:chgData name="Marcio Monteiro" userId="aef6e9f59deaac01" providerId="LiveId" clId="{6A8DAF11-0170-4933-B00C-B22EC133431A}" dt="2026-03-26T21:31:38.225" v="577" actId="1076"/>
          <ac:picMkLst>
            <pc:docMk/>
            <pc:sldMk cId="3266125135" sldId="267"/>
            <ac:picMk id="3" creationId="{D135A3C6-3B10-9D9C-2F5F-687862C0717E}"/>
          </ac:picMkLst>
        </pc:picChg>
        <pc:picChg chg="add mod">
          <ac:chgData name="Marcio Monteiro" userId="aef6e9f59deaac01" providerId="LiveId" clId="{6A8DAF11-0170-4933-B00C-B22EC133431A}" dt="2026-03-26T21:33:31.573" v="596" actId="14861"/>
          <ac:picMkLst>
            <pc:docMk/>
            <pc:sldMk cId="3266125135" sldId="267"/>
            <ac:picMk id="4" creationId="{7C7CEFC1-0432-E34E-AAD0-68F9DB5DE19C}"/>
          </ac:picMkLst>
        </pc:picChg>
        <pc:picChg chg="add mod">
          <ac:chgData name="Marcio Monteiro" userId="aef6e9f59deaac01" providerId="LiveId" clId="{6A8DAF11-0170-4933-B00C-B22EC133431A}" dt="2026-03-26T21:32:16.815" v="584" actId="1076"/>
          <ac:picMkLst>
            <pc:docMk/>
            <pc:sldMk cId="3266125135" sldId="267"/>
            <ac:picMk id="5" creationId="{40E810E2-A415-E186-8943-D9757B1EC57D}"/>
          </ac:picMkLst>
        </pc:picChg>
        <pc:picChg chg="add mod">
          <ac:chgData name="Marcio Monteiro" userId="aef6e9f59deaac01" providerId="LiveId" clId="{6A8DAF11-0170-4933-B00C-B22EC133431A}" dt="2026-03-26T21:32:33.193" v="587" actId="1076"/>
          <ac:picMkLst>
            <pc:docMk/>
            <pc:sldMk cId="3266125135" sldId="267"/>
            <ac:picMk id="6" creationId="{B6E1CD07-AA68-BC7D-5491-3B8B5E9B93D5}"/>
          </ac:picMkLst>
        </pc:picChg>
        <pc:picChg chg="add mod">
          <ac:chgData name="Marcio Monteiro" userId="aef6e9f59deaac01" providerId="LiveId" clId="{6A8DAF11-0170-4933-B00C-B22EC133431A}" dt="2026-03-26T21:33:36.220" v="597" actId="14861"/>
          <ac:picMkLst>
            <pc:docMk/>
            <pc:sldMk cId="3266125135" sldId="267"/>
            <ac:picMk id="7" creationId="{283D0D65-5ABE-C4FD-6F48-113A2560A69B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2517079613" sldId="268"/>
        </pc:sldMkLst>
        <pc:spChg chg="add mod ord">
          <ac:chgData name="Marcio Monteiro" userId="aef6e9f59deaac01" providerId="LiveId" clId="{6A8DAF11-0170-4933-B00C-B22EC133431A}" dt="2026-03-26T21:37:44.465" v="637" actId="13244"/>
          <ac:spMkLst>
            <pc:docMk/>
            <pc:sldMk cId="2517079613" sldId="268"/>
            <ac:spMk id="10" creationId="{77E2A93A-A989-CB21-C952-BCA200306742}"/>
          </ac:spMkLst>
        </pc:spChg>
        <pc:spChg chg="add mod">
          <ac:chgData name="Marcio Monteiro" userId="aef6e9f59deaac01" providerId="LiveId" clId="{6A8DAF11-0170-4933-B00C-B22EC133431A}" dt="2026-03-26T21:39:56.460" v="666" actId="1076"/>
          <ac:spMkLst>
            <pc:docMk/>
            <pc:sldMk cId="2517079613" sldId="268"/>
            <ac:spMk id="12" creationId="{525BE27B-3763-2191-43AB-7016072F55E6}"/>
          </ac:spMkLst>
        </pc:spChg>
        <pc:spChg chg="add mod">
          <ac:chgData name="Marcio Monteiro" userId="aef6e9f59deaac01" providerId="LiveId" clId="{6A8DAF11-0170-4933-B00C-B22EC133431A}" dt="2026-03-26T21:39:56.460" v="666" actId="1076"/>
          <ac:spMkLst>
            <pc:docMk/>
            <pc:sldMk cId="2517079613" sldId="268"/>
            <ac:spMk id="13" creationId="{AFCC2D1E-99FA-0241-D66A-CDCCB0CEEDB7}"/>
          </ac:spMkLst>
        </pc:spChg>
        <pc:spChg chg="add mod">
          <ac:chgData name="Marcio Monteiro" userId="aef6e9f59deaac01" providerId="LiveId" clId="{6A8DAF11-0170-4933-B00C-B22EC133431A}" dt="2026-03-26T21:39:01.173" v="648"/>
          <ac:spMkLst>
            <pc:docMk/>
            <pc:sldMk cId="2517079613" sldId="268"/>
            <ac:spMk id="14" creationId="{60F1CC2D-7655-4915-5C27-EC8BA9050414}"/>
          </ac:spMkLst>
        </pc:spChg>
        <pc:spChg chg="add mod">
          <ac:chgData name="Marcio Monteiro" userId="aef6e9f59deaac01" providerId="LiveId" clId="{6A8DAF11-0170-4933-B00C-B22EC133431A}" dt="2026-03-26T21:39:01.173" v="648"/>
          <ac:spMkLst>
            <pc:docMk/>
            <pc:sldMk cId="2517079613" sldId="268"/>
            <ac:spMk id="15" creationId="{2736AEBB-5FB1-F9B0-2770-321D1E4DD67D}"/>
          </ac:spMkLst>
        </pc:spChg>
        <pc:spChg chg="add mod">
          <ac:chgData name="Marcio Monteiro" userId="aef6e9f59deaac01" providerId="LiveId" clId="{6A8DAF11-0170-4933-B00C-B22EC133431A}" dt="2026-03-26T21:39:01.173" v="648"/>
          <ac:spMkLst>
            <pc:docMk/>
            <pc:sldMk cId="2517079613" sldId="268"/>
            <ac:spMk id="16" creationId="{B3366582-DF4E-4D77-C0E0-A7C94D6F252C}"/>
          </ac:spMkLst>
        </pc:spChg>
        <pc:spChg chg="mod">
          <ac:chgData name="Marcio Monteiro" userId="aef6e9f59deaac01" providerId="LiveId" clId="{6A8DAF11-0170-4933-B00C-B22EC133431A}" dt="2026-03-26T21:39:26.880" v="652"/>
          <ac:spMkLst>
            <pc:docMk/>
            <pc:sldMk cId="2517079613" sldId="268"/>
            <ac:spMk id="18" creationId="{B2C0F9A1-D2B8-7016-B69F-DF93FC481F3C}"/>
          </ac:spMkLst>
        </pc:spChg>
        <pc:spChg chg="mod">
          <ac:chgData name="Marcio Monteiro" userId="aef6e9f59deaac01" providerId="LiveId" clId="{6A8DAF11-0170-4933-B00C-B22EC133431A}" dt="2026-03-26T21:39:26.880" v="652"/>
          <ac:spMkLst>
            <pc:docMk/>
            <pc:sldMk cId="2517079613" sldId="268"/>
            <ac:spMk id="19" creationId="{2442F4DB-1972-46D7-5E70-5287D483A361}"/>
          </ac:spMkLst>
        </pc:spChg>
        <pc:spChg chg="mod">
          <ac:chgData name="Marcio Monteiro" userId="aef6e9f59deaac01" providerId="LiveId" clId="{6A8DAF11-0170-4933-B00C-B22EC133431A}" dt="2026-03-26T21:39:26.880" v="652"/>
          <ac:spMkLst>
            <pc:docMk/>
            <pc:sldMk cId="2517079613" sldId="268"/>
            <ac:spMk id="20" creationId="{EBFE2EE0-4092-BA6B-F653-D1B6A3A9BB1D}"/>
          </ac:spMkLst>
        </pc:spChg>
        <pc:spChg chg="mod">
          <ac:chgData name="Marcio Monteiro" userId="aef6e9f59deaac01" providerId="LiveId" clId="{6A8DAF11-0170-4933-B00C-B22EC133431A}" dt="2026-03-26T21:39:26.880" v="652"/>
          <ac:spMkLst>
            <pc:docMk/>
            <pc:sldMk cId="2517079613" sldId="268"/>
            <ac:spMk id="21" creationId="{9E95AC2C-4986-D945-CB7C-40E3EC5F8D5F}"/>
          </ac:spMkLst>
        </pc:spChg>
        <pc:spChg chg="mod">
          <ac:chgData name="Marcio Monteiro" userId="aef6e9f59deaac01" providerId="LiveId" clId="{6A8DAF11-0170-4933-B00C-B22EC133431A}" dt="2026-03-26T21:39:26.880" v="652"/>
          <ac:spMkLst>
            <pc:docMk/>
            <pc:sldMk cId="2517079613" sldId="268"/>
            <ac:spMk id="23" creationId="{3626E987-427B-4595-7B58-D9B3656312F4}"/>
          </ac:spMkLst>
        </pc:spChg>
        <pc:spChg chg="mod">
          <ac:chgData name="Marcio Monteiro" userId="aef6e9f59deaac01" providerId="LiveId" clId="{6A8DAF11-0170-4933-B00C-B22EC133431A}" dt="2026-03-26T21:39:26.880" v="652"/>
          <ac:spMkLst>
            <pc:docMk/>
            <pc:sldMk cId="2517079613" sldId="268"/>
            <ac:spMk id="24" creationId="{976108D4-065B-B869-E236-431003F22CCF}"/>
          </ac:spMkLst>
        </pc:spChg>
        <pc:spChg chg="mod">
          <ac:chgData name="Marcio Monteiro" userId="aef6e9f59deaac01" providerId="LiveId" clId="{6A8DAF11-0170-4933-B00C-B22EC133431A}" dt="2026-03-26T21:39:26.880" v="652"/>
          <ac:spMkLst>
            <pc:docMk/>
            <pc:sldMk cId="2517079613" sldId="268"/>
            <ac:spMk id="25" creationId="{258A689C-0A36-6937-C64A-779723E32B34}"/>
          </ac:spMkLst>
        </pc:spChg>
        <pc:spChg chg="mod">
          <ac:chgData name="Marcio Monteiro" userId="aef6e9f59deaac01" providerId="LiveId" clId="{6A8DAF11-0170-4933-B00C-B22EC133431A}" dt="2026-03-26T21:39:26.880" v="652"/>
          <ac:spMkLst>
            <pc:docMk/>
            <pc:sldMk cId="2517079613" sldId="268"/>
            <ac:spMk id="26" creationId="{C9AAD242-F7D8-FC0F-3A9A-5F2A16E8DECF}"/>
          </ac:spMkLst>
        </pc:spChg>
        <pc:spChg chg="mod">
          <ac:chgData name="Marcio Monteiro" userId="aef6e9f59deaac01" providerId="LiveId" clId="{6A8DAF11-0170-4933-B00C-B22EC133431A}" dt="2026-03-26T21:39:42.832" v="657"/>
          <ac:spMkLst>
            <pc:docMk/>
            <pc:sldMk cId="2517079613" sldId="268"/>
            <ac:spMk id="28" creationId="{6C9FB156-EC03-B62E-7497-A7C2EF4A31C8}"/>
          </ac:spMkLst>
        </pc:spChg>
        <pc:spChg chg="mod">
          <ac:chgData name="Marcio Monteiro" userId="aef6e9f59deaac01" providerId="LiveId" clId="{6A8DAF11-0170-4933-B00C-B22EC133431A}" dt="2026-03-26T21:39:42.832" v="657"/>
          <ac:spMkLst>
            <pc:docMk/>
            <pc:sldMk cId="2517079613" sldId="268"/>
            <ac:spMk id="29" creationId="{6C949C8D-B446-8692-15B4-ABEE461B0A56}"/>
          </ac:spMkLst>
        </pc:spChg>
        <pc:spChg chg="mod">
          <ac:chgData name="Marcio Monteiro" userId="aef6e9f59deaac01" providerId="LiveId" clId="{6A8DAF11-0170-4933-B00C-B22EC133431A}" dt="2026-03-26T21:39:49.954" v="665" actId="20577"/>
          <ac:spMkLst>
            <pc:docMk/>
            <pc:sldMk cId="2517079613" sldId="268"/>
            <ac:spMk id="30" creationId="{CA34BDD7-1B78-AFAE-0FF7-9FD7C1268F03}"/>
          </ac:spMkLst>
        </pc:spChg>
        <pc:spChg chg="mod">
          <ac:chgData name="Marcio Monteiro" userId="aef6e9f59deaac01" providerId="LiveId" clId="{6A8DAF11-0170-4933-B00C-B22EC133431A}" dt="2026-03-26T21:39:42.832" v="657"/>
          <ac:spMkLst>
            <pc:docMk/>
            <pc:sldMk cId="2517079613" sldId="268"/>
            <ac:spMk id="31" creationId="{6D423F85-7874-B032-2E66-5D64A504D42B}"/>
          </ac:spMkLst>
        </pc:spChg>
        <pc:grpChg chg="add mod ord">
          <ac:chgData name="Marcio Monteiro" userId="aef6e9f59deaac01" providerId="LiveId" clId="{6A8DAF11-0170-4933-B00C-B22EC133431A}" dt="2026-03-26T21:39:05.078" v="649" actId="13244"/>
          <ac:grpSpMkLst>
            <pc:docMk/>
            <pc:sldMk cId="2517079613" sldId="268"/>
            <ac:grpSpMk id="5" creationId="{D70B859F-705B-9D60-01F5-81FDDC2F6B23}"/>
          </ac:grpSpMkLst>
        </pc:grpChg>
        <pc:grpChg chg="add del mod">
          <ac:chgData name="Marcio Monteiro" userId="aef6e9f59deaac01" providerId="LiveId" clId="{6A8DAF11-0170-4933-B00C-B22EC133431A}" dt="2026-03-26T21:37:23.596" v="631" actId="478"/>
          <ac:grpSpMkLst>
            <pc:docMk/>
            <pc:sldMk cId="2517079613" sldId="268"/>
            <ac:grpSpMk id="6" creationId="{65C0376A-5B1E-C3BE-97DF-3A9231A3E411}"/>
          </ac:grpSpMkLst>
        </pc:grpChg>
        <pc:grpChg chg="add mod">
          <ac:chgData name="Marcio Monteiro" userId="aef6e9f59deaac01" providerId="LiveId" clId="{6A8DAF11-0170-4933-B00C-B22EC133431A}" dt="2026-03-26T21:39:15.632" v="650" actId="1076"/>
          <ac:grpSpMkLst>
            <pc:docMk/>
            <pc:sldMk cId="2517079613" sldId="268"/>
            <ac:grpSpMk id="11" creationId="{AEBA39AB-32AA-39E0-D0A5-2A5380A8622A}"/>
          </ac:grpSpMkLst>
        </pc:grpChg>
        <pc:grpChg chg="add mod">
          <ac:chgData name="Marcio Monteiro" userId="aef6e9f59deaac01" providerId="LiveId" clId="{6A8DAF11-0170-4933-B00C-B22EC133431A}" dt="2026-03-26T21:39:39.085" v="655" actId="1076"/>
          <ac:grpSpMkLst>
            <pc:docMk/>
            <pc:sldMk cId="2517079613" sldId="268"/>
            <ac:grpSpMk id="17" creationId="{DFEF2605-5890-C319-BBD5-D8C28E9DCFBD}"/>
          </ac:grpSpMkLst>
        </pc:grpChg>
        <pc:grpChg chg="add mod">
          <ac:chgData name="Marcio Monteiro" userId="aef6e9f59deaac01" providerId="LiveId" clId="{6A8DAF11-0170-4933-B00C-B22EC133431A}" dt="2026-03-26T21:40:14.444" v="667" actId="1076"/>
          <ac:grpSpMkLst>
            <pc:docMk/>
            <pc:sldMk cId="2517079613" sldId="268"/>
            <ac:grpSpMk id="22" creationId="{941B5A18-4CAC-EAFE-073F-DB17F7957069}"/>
          </ac:grpSpMkLst>
        </pc:grpChg>
        <pc:grpChg chg="add mod">
          <ac:chgData name="Marcio Monteiro" userId="aef6e9f59deaac01" providerId="LiveId" clId="{6A8DAF11-0170-4933-B00C-B22EC133431A}" dt="2026-03-26T21:39:46.864" v="658" actId="1076"/>
          <ac:grpSpMkLst>
            <pc:docMk/>
            <pc:sldMk cId="2517079613" sldId="268"/>
            <ac:grpSpMk id="27" creationId="{BC1335D2-9018-CC54-3EBA-0C4FA4B5620F}"/>
          </ac:grpSpMkLst>
        </pc:grpChg>
        <pc:picChg chg="add mod">
          <ac:chgData name="Marcio Monteiro" userId="aef6e9f59deaac01" providerId="LiveId" clId="{6A8DAF11-0170-4933-B00C-B22EC133431A}" dt="2026-03-26T21:36:58.300" v="627" actId="164"/>
          <ac:picMkLst>
            <pc:docMk/>
            <pc:sldMk cId="2517079613" sldId="268"/>
            <ac:picMk id="2" creationId="{8494B7E4-4738-89C9-1630-51165BB2C049}"/>
          </ac:picMkLst>
        </pc:picChg>
        <pc:picChg chg="add mod ord modCrop">
          <ac:chgData name="Marcio Monteiro" userId="aef6e9f59deaac01" providerId="LiveId" clId="{6A8DAF11-0170-4933-B00C-B22EC133431A}" dt="2026-03-26T21:36:58.300" v="627" actId="164"/>
          <ac:picMkLst>
            <pc:docMk/>
            <pc:sldMk cId="2517079613" sldId="268"/>
            <ac:picMk id="4" creationId="{91652A00-8E21-C8B7-BA28-087F3CF81124}"/>
          </ac:picMkLst>
        </pc:picChg>
        <pc:picChg chg="del mod topLvl">
          <ac:chgData name="Marcio Monteiro" userId="aef6e9f59deaac01" providerId="LiveId" clId="{6A8DAF11-0170-4933-B00C-B22EC133431A}" dt="2026-03-26T21:37:23.596" v="631" actId="478"/>
          <ac:picMkLst>
            <pc:docMk/>
            <pc:sldMk cId="2517079613" sldId="268"/>
            <ac:picMk id="7" creationId="{74604AE4-AD3A-3B0F-BA72-2B6315DBAF9F}"/>
          </ac:picMkLst>
        </pc:picChg>
        <pc:picChg chg="mod topLvl">
          <ac:chgData name="Marcio Monteiro" userId="aef6e9f59deaac01" providerId="LiveId" clId="{6A8DAF11-0170-4933-B00C-B22EC133431A}" dt="2026-03-26T21:37:35.481" v="636" actId="164"/>
          <ac:picMkLst>
            <pc:docMk/>
            <pc:sldMk cId="2517079613" sldId="268"/>
            <ac:picMk id="8" creationId="{82A6D1D3-5958-AAF1-A3AA-0139644E5223}"/>
          </ac:picMkLst>
        </pc:picChg>
        <pc:picChg chg="add mod">
          <ac:chgData name="Marcio Monteiro" userId="aef6e9f59deaac01" providerId="LiveId" clId="{6A8DAF11-0170-4933-B00C-B22EC133431A}" dt="2026-03-26T21:39:17.978" v="651" actId="1076"/>
          <ac:picMkLst>
            <pc:docMk/>
            <pc:sldMk cId="2517079613" sldId="268"/>
            <ac:picMk id="9" creationId="{EE796BB4-B5E2-129A-F873-E3076D1BB31F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3-26T23:58:10.105" v="868"/>
        <pc:sldMkLst>
          <pc:docMk/>
          <pc:sldMk cId="1332155693" sldId="269"/>
        </pc:sldMkLst>
        <pc:spChg chg="add mod">
          <ac:chgData name="Marcio Monteiro" userId="aef6e9f59deaac01" providerId="LiveId" clId="{6A8DAF11-0170-4933-B00C-B22EC133431A}" dt="2026-03-26T21:40:51.252" v="670"/>
          <ac:spMkLst>
            <pc:docMk/>
            <pc:sldMk cId="1332155693" sldId="269"/>
            <ac:spMk id="2" creationId="{2E3FB8C9-374A-3C34-7515-2DDDFE1520C4}"/>
          </ac:spMkLst>
        </pc:spChg>
        <pc:spChg chg="add mod">
          <ac:chgData name="Marcio Monteiro" userId="aef6e9f59deaac01" providerId="LiveId" clId="{6A8DAF11-0170-4933-B00C-B22EC133431A}" dt="2026-03-26T21:40:51.252" v="670"/>
          <ac:spMkLst>
            <pc:docMk/>
            <pc:sldMk cId="1332155693" sldId="269"/>
            <ac:spMk id="3" creationId="{D4CE3C1D-F816-B537-B329-E05D4B4A2C91}"/>
          </ac:spMkLst>
        </pc:spChg>
        <pc:spChg chg="add mod">
          <ac:chgData name="Marcio Monteiro" userId="aef6e9f59deaac01" providerId="LiveId" clId="{6A8DAF11-0170-4933-B00C-B22EC133431A}" dt="2026-03-26T21:40:51.252" v="670"/>
          <ac:spMkLst>
            <pc:docMk/>
            <pc:sldMk cId="1332155693" sldId="269"/>
            <ac:spMk id="4" creationId="{8E851CC8-2450-533D-32FC-157A482AD3BA}"/>
          </ac:spMkLst>
        </pc:spChg>
        <pc:spChg chg="add mod">
          <ac:chgData name="Marcio Monteiro" userId="aef6e9f59deaac01" providerId="LiveId" clId="{6A8DAF11-0170-4933-B00C-B22EC133431A}" dt="2026-03-26T21:41:00.276" v="671"/>
          <ac:spMkLst>
            <pc:docMk/>
            <pc:sldMk cId="1332155693" sldId="269"/>
            <ac:spMk id="5" creationId="{EF481DDA-570D-39BF-D29D-4D3A3CB826BD}"/>
          </ac:spMkLst>
        </pc:spChg>
        <pc:spChg chg="add mod">
          <ac:chgData name="Marcio Monteiro" userId="aef6e9f59deaac01" providerId="LiveId" clId="{6A8DAF11-0170-4933-B00C-B22EC133431A}" dt="2026-03-26T21:41:00.276" v="671"/>
          <ac:spMkLst>
            <pc:docMk/>
            <pc:sldMk cId="1332155693" sldId="269"/>
            <ac:spMk id="6" creationId="{C33D8AB0-532D-4632-07EE-68C768BFBB01}"/>
          </ac:spMkLst>
        </pc:spChg>
        <pc:spChg chg="add mod">
          <ac:chgData name="Marcio Monteiro" userId="aef6e9f59deaac01" providerId="LiveId" clId="{6A8DAF11-0170-4933-B00C-B22EC133431A}" dt="2026-03-26T21:41:00.276" v="671"/>
          <ac:spMkLst>
            <pc:docMk/>
            <pc:sldMk cId="1332155693" sldId="269"/>
            <ac:spMk id="7" creationId="{CAA3CEBC-14AF-6F69-F2EB-C75029D31A01}"/>
          </ac:spMkLst>
        </pc:spChg>
        <pc:spChg chg="add mod">
          <ac:chgData name="Marcio Monteiro" userId="aef6e9f59deaac01" providerId="LiveId" clId="{6A8DAF11-0170-4933-B00C-B22EC133431A}" dt="2026-03-26T21:41:14.522" v="673" actId="1076"/>
          <ac:spMkLst>
            <pc:docMk/>
            <pc:sldMk cId="1332155693" sldId="269"/>
            <ac:spMk id="8" creationId="{F02F3927-0859-C10F-0CBB-A8456A582FEB}"/>
          </ac:spMkLst>
        </pc:spChg>
        <pc:spChg chg="add mod">
          <ac:chgData name="Marcio Monteiro" userId="aef6e9f59deaac01" providerId="LiveId" clId="{6A8DAF11-0170-4933-B00C-B22EC133431A}" dt="2026-03-26T21:41:14.522" v="673" actId="1076"/>
          <ac:spMkLst>
            <pc:docMk/>
            <pc:sldMk cId="1332155693" sldId="269"/>
            <ac:spMk id="9" creationId="{BE813D8B-C721-4187-8FCE-CDC82B472916}"/>
          </ac:spMkLst>
        </pc:spChg>
        <pc:spChg chg="add mod">
          <ac:chgData name="Marcio Monteiro" userId="aef6e9f59deaac01" providerId="LiveId" clId="{6A8DAF11-0170-4933-B00C-B22EC133431A}" dt="2026-03-26T21:42:04.203" v="695" actId="1035"/>
          <ac:spMkLst>
            <pc:docMk/>
            <pc:sldMk cId="1332155693" sldId="269"/>
            <ac:spMk id="10" creationId="{F677215C-7231-A61A-CF55-BB163D2D5225}"/>
          </ac:spMkLst>
        </pc:spChg>
        <pc:spChg chg="add mod">
          <ac:chgData name="Marcio Monteiro" userId="aef6e9f59deaac01" providerId="LiveId" clId="{6A8DAF11-0170-4933-B00C-B22EC133431A}" dt="2026-03-26T21:42:04.203" v="695" actId="1035"/>
          <ac:spMkLst>
            <pc:docMk/>
            <pc:sldMk cId="1332155693" sldId="269"/>
            <ac:spMk id="11" creationId="{E9130F2A-B106-91DA-3E63-BAAC3DE1CC6C}"/>
          </ac:spMkLst>
        </pc:spChg>
        <pc:spChg chg="add mod">
          <ac:chgData name="Marcio Monteiro" userId="aef6e9f59deaac01" providerId="LiveId" clId="{6A8DAF11-0170-4933-B00C-B22EC133431A}" dt="2026-03-26T21:42:11.858" v="703" actId="20577"/>
          <ac:spMkLst>
            <pc:docMk/>
            <pc:sldMk cId="1332155693" sldId="269"/>
            <ac:spMk id="12" creationId="{A22253D8-EFE7-8C1D-B8E6-D8CD6DB3C283}"/>
          </ac:spMkLst>
        </pc:spChg>
        <pc:spChg chg="add mod">
          <ac:chgData name="Marcio Monteiro" userId="aef6e9f59deaac01" providerId="LiveId" clId="{6A8DAF11-0170-4933-B00C-B22EC133431A}" dt="2026-03-26T21:42:04.203" v="695" actId="1035"/>
          <ac:spMkLst>
            <pc:docMk/>
            <pc:sldMk cId="1332155693" sldId="269"/>
            <ac:spMk id="13" creationId="{B98B1E01-B889-8F98-DE15-B92ED07A6E8D}"/>
          </ac:spMkLst>
        </pc:spChg>
        <pc:spChg chg="add mod">
          <ac:chgData name="Marcio Monteiro" userId="aef6e9f59deaac01" providerId="LiveId" clId="{6A8DAF11-0170-4933-B00C-B22EC133431A}" dt="2026-03-26T21:42:09.065" v="699" actId="20577"/>
          <ac:spMkLst>
            <pc:docMk/>
            <pc:sldMk cId="1332155693" sldId="269"/>
            <ac:spMk id="14" creationId="{A5219977-A23C-587D-FAD8-B35FF921E87C}"/>
          </ac:spMkLst>
        </pc:spChg>
        <pc:spChg chg="add mod">
          <ac:chgData name="Marcio Monteiro" userId="aef6e9f59deaac01" providerId="LiveId" clId="{6A8DAF11-0170-4933-B00C-B22EC133431A}" dt="2026-03-26T21:42:04.203" v="695" actId="1035"/>
          <ac:spMkLst>
            <pc:docMk/>
            <pc:sldMk cId="1332155693" sldId="269"/>
            <ac:spMk id="15" creationId="{12359B16-CB17-1900-2AE1-14C67F488340}"/>
          </ac:spMkLst>
        </pc:spChg>
        <pc:spChg chg="add mod">
          <ac:chgData name="Marcio Monteiro" userId="aef6e9f59deaac01" providerId="LiveId" clId="{6A8DAF11-0170-4933-B00C-B22EC133431A}" dt="2026-03-26T21:42:14.902" v="711" actId="20577"/>
          <ac:spMkLst>
            <pc:docMk/>
            <pc:sldMk cId="1332155693" sldId="269"/>
            <ac:spMk id="16" creationId="{82CF59BF-F7B7-2BC7-E8E2-803A21E499C0}"/>
          </ac:spMkLst>
        </pc:spChg>
        <pc:spChg chg="add mod">
          <ac:chgData name="Marcio Monteiro" userId="aef6e9f59deaac01" providerId="LiveId" clId="{6A8DAF11-0170-4933-B00C-B22EC133431A}" dt="2026-03-26T21:42:04.203" v="695" actId="1035"/>
          <ac:spMkLst>
            <pc:docMk/>
            <pc:sldMk cId="1332155693" sldId="269"/>
            <ac:spMk id="17" creationId="{FE3E41FD-6322-7901-D118-555FAA90472A}"/>
          </ac:spMkLst>
        </pc:spChg>
        <pc:picChg chg="add mod">
          <ac:chgData name="Marcio Monteiro" userId="aef6e9f59deaac01" providerId="LiveId" clId="{6A8DAF11-0170-4933-B00C-B22EC133431A}" dt="2026-03-26T21:42:39.554" v="719" actId="1076"/>
          <ac:picMkLst>
            <pc:docMk/>
            <pc:sldMk cId="1332155693" sldId="269"/>
            <ac:picMk id="18" creationId="{952304A5-E764-0782-1B05-E06D10828220}"/>
          </ac:picMkLst>
        </pc:picChg>
        <pc:picChg chg="add mod">
          <ac:chgData name="Marcio Monteiro" userId="aef6e9f59deaac01" providerId="LiveId" clId="{6A8DAF11-0170-4933-B00C-B22EC133431A}" dt="2026-03-26T21:42:45.512" v="720" actId="1076"/>
          <ac:picMkLst>
            <pc:docMk/>
            <pc:sldMk cId="1332155693" sldId="269"/>
            <ac:picMk id="19" creationId="{EC449AE3-80E3-DD47-E16C-6182D724631E}"/>
          </ac:picMkLst>
        </pc:picChg>
        <pc:picChg chg="add mod">
          <ac:chgData name="Marcio Monteiro" userId="aef6e9f59deaac01" providerId="LiveId" clId="{6A8DAF11-0170-4933-B00C-B22EC133431A}" dt="2026-03-26T21:43:38.738" v="723" actId="14826"/>
          <ac:picMkLst>
            <pc:docMk/>
            <pc:sldMk cId="1332155693" sldId="269"/>
            <ac:picMk id="20" creationId="{93119FD3-C4A9-A5F6-96AD-57E766300432}"/>
          </ac:picMkLst>
        </pc:picChg>
        <pc:picChg chg="add mod">
          <ac:chgData name="Marcio Monteiro" userId="aef6e9f59deaac01" providerId="LiveId" clId="{6A8DAF11-0170-4933-B00C-B22EC133431A}" dt="2026-03-26T21:44:03.337" v="724" actId="14826"/>
          <ac:picMkLst>
            <pc:docMk/>
            <pc:sldMk cId="1332155693" sldId="269"/>
            <ac:picMk id="21" creationId="{F451488A-FBB3-8BBF-058F-ED7F0D239742}"/>
          </ac:picMkLst>
        </pc:picChg>
      </pc:sldChg>
      <pc:sldChg chg="addSp modSp new mod modTransition setBg modAnim">
        <pc:chgData name="Marcio Monteiro" userId="aef6e9f59deaac01" providerId="LiveId" clId="{6A8DAF11-0170-4933-B00C-B22EC133431A}" dt="2026-03-26T23:58:10.105" v="868"/>
        <pc:sldMkLst>
          <pc:docMk/>
          <pc:sldMk cId="1389708882" sldId="270"/>
        </pc:sldMkLst>
        <pc:spChg chg="add mod">
          <ac:chgData name="Marcio Monteiro" userId="aef6e9f59deaac01" providerId="LiveId" clId="{6A8DAF11-0170-4933-B00C-B22EC133431A}" dt="2026-03-26T21:45:04.048" v="727"/>
          <ac:spMkLst>
            <pc:docMk/>
            <pc:sldMk cId="1389708882" sldId="270"/>
            <ac:spMk id="2" creationId="{A50295DE-5937-9C16-5EA1-0D1441A5EC41}"/>
          </ac:spMkLst>
        </pc:spChg>
        <pc:spChg chg="add mod">
          <ac:chgData name="Marcio Monteiro" userId="aef6e9f59deaac01" providerId="LiveId" clId="{6A8DAF11-0170-4933-B00C-B22EC133431A}" dt="2026-03-26T21:45:04.048" v="727"/>
          <ac:spMkLst>
            <pc:docMk/>
            <pc:sldMk cId="1389708882" sldId="270"/>
            <ac:spMk id="3" creationId="{1DA4DD9C-3CC4-E175-5035-92A0AD30A167}"/>
          </ac:spMkLst>
        </pc:spChg>
        <pc:spChg chg="add mod">
          <ac:chgData name="Marcio Monteiro" userId="aef6e9f59deaac01" providerId="LiveId" clId="{6A8DAF11-0170-4933-B00C-B22EC133431A}" dt="2026-03-26T21:45:04.048" v="727"/>
          <ac:spMkLst>
            <pc:docMk/>
            <pc:sldMk cId="1389708882" sldId="270"/>
            <ac:spMk id="4" creationId="{8B587DCB-9DC7-F74C-2827-C599BB2869CA}"/>
          </ac:spMkLst>
        </pc:spChg>
        <pc:spChg chg="add mod">
          <ac:chgData name="Marcio Monteiro" userId="aef6e9f59deaac01" providerId="LiveId" clId="{6A8DAF11-0170-4933-B00C-B22EC133431A}" dt="2026-03-26T21:45:04.048" v="727"/>
          <ac:spMkLst>
            <pc:docMk/>
            <pc:sldMk cId="1389708882" sldId="270"/>
            <ac:spMk id="5" creationId="{EE13180C-65AA-2A63-2BDC-BDE52EE5E26E}"/>
          </ac:spMkLst>
        </pc:spChg>
        <pc:spChg chg="add mod">
          <ac:chgData name="Marcio Monteiro" userId="aef6e9f59deaac01" providerId="LiveId" clId="{6A8DAF11-0170-4933-B00C-B22EC133431A}" dt="2026-03-26T21:45:04.048" v="727"/>
          <ac:spMkLst>
            <pc:docMk/>
            <pc:sldMk cId="1389708882" sldId="270"/>
            <ac:spMk id="6" creationId="{5F026696-7FC8-67E3-AF28-43FAC23B6BC0}"/>
          </ac:spMkLst>
        </pc:spChg>
        <pc:spChg chg="add mod">
          <ac:chgData name="Marcio Monteiro" userId="aef6e9f59deaac01" providerId="LiveId" clId="{6A8DAF11-0170-4933-B00C-B22EC133431A}" dt="2026-03-26T21:45:04.048" v="727"/>
          <ac:spMkLst>
            <pc:docMk/>
            <pc:sldMk cId="1389708882" sldId="270"/>
            <ac:spMk id="7" creationId="{01C2FED6-696C-19EF-2576-D55E5A886B66}"/>
          </ac:spMkLst>
        </pc:spChg>
        <pc:spChg chg="add mod">
          <ac:chgData name="Marcio Monteiro" userId="aef6e9f59deaac01" providerId="LiveId" clId="{6A8DAF11-0170-4933-B00C-B22EC133431A}" dt="2026-03-26T21:46:24.693" v="740" actId="13926"/>
          <ac:spMkLst>
            <pc:docMk/>
            <pc:sldMk cId="1389708882" sldId="270"/>
            <ac:spMk id="9" creationId="{34DB9F55-BC0B-6FCC-CB24-9233868BECE2}"/>
          </ac:spMkLst>
        </pc:spChg>
        <pc:spChg chg="add mod">
          <ac:chgData name="Marcio Monteiro" userId="aef6e9f59deaac01" providerId="LiveId" clId="{6A8DAF11-0170-4933-B00C-B22EC133431A}" dt="2026-03-26T21:46:01.657" v="735" actId="207"/>
          <ac:spMkLst>
            <pc:docMk/>
            <pc:sldMk cId="1389708882" sldId="270"/>
            <ac:spMk id="10" creationId="{B7B68F43-52A9-22B5-A081-FF2BAC466D38}"/>
          </ac:spMkLst>
        </pc:spChg>
        <pc:spChg chg="add mod">
          <ac:chgData name="Marcio Monteiro" userId="aef6e9f59deaac01" providerId="LiveId" clId="{6A8DAF11-0170-4933-B00C-B22EC133431A}" dt="2026-03-26T21:46:27.855" v="741" actId="207"/>
          <ac:spMkLst>
            <pc:docMk/>
            <pc:sldMk cId="1389708882" sldId="270"/>
            <ac:spMk id="11" creationId="{5B08C959-0D1F-BBE6-8D7D-27DC4D23DF1C}"/>
          </ac:spMkLst>
        </pc:spChg>
        <pc:picChg chg="add mod">
          <ac:chgData name="Marcio Monteiro" userId="aef6e9f59deaac01" providerId="LiveId" clId="{6A8DAF11-0170-4933-B00C-B22EC133431A}" dt="2026-03-26T21:45:04.048" v="727"/>
          <ac:picMkLst>
            <pc:docMk/>
            <pc:sldMk cId="1389708882" sldId="270"/>
            <ac:picMk id="8" creationId="{068B316D-30DC-4107-7AC8-2D26F7FB5648}"/>
          </ac:picMkLst>
        </pc:picChg>
      </pc:sldChg>
      <pc:sldChg chg="add">
        <pc:chgData name="Marcio Monteiro" userId="aef6e9f59deaac01" providerId="LiveId" clId="{6A8DAF11-0170-4933-B00C-B22EC133431A}" dt="2026-03-26T22:45:31.904" v="742"/>
        <pc:sldMkLst>
          <pc:docMk/>
          <pc:sldMk cId="1257262896" sldId="274"/>
        </pc:sldMkLst>
      </pc:sldChg>
      <pc:sldChg chg="modSp add mod">
        <pc:chgData name="Marcio Monteiro" userId="aef6e9f59deaac01" providerId="LiveId" clId="{6A8DAF11-0170-4933-B00C-B22EC133431A}" dt="2026-03-26T23:59:08.997" v="875" actId="207"/>
        <pc:sldMkLst>
          <pc:docMk/>
          <pc:sldMk cId="2651730621" sldId="275"/>
        </pc:sldMkLst>
        <pc:spChg chg="mod">
          <ac:chgData name="Marcio Monteiro" userId="aef6e9f59deaac01" providerId="LiveId" clId="{6A8DAF11-0170-4933-B00C-B22EC133431A}" dt="2026-03-26T23:58:45.230" v="870" actId="207"/>
          <ac:spMkLst>
            <pc:docMk/>
            <pc:sldMk cId="2651730621" sldId="275"/>
            <ac:spMk id="6" creationId="{DD82AF7A-8A36-C360-5B23-8CC06311ABD8}"/>
          </ac:spMkLst>
        </pc:spChg>
        <pc:spChg chg="mod">
          <ac:chgData name="Marcio Monteiro" userId="aef6e9f59deaac01" providerId="LiveId" clId="{6A8DAF11-0170-4933-B00C-B22EC133431A}" dt="2026-03-26T23:58:48.683" v="871" actId="207"/>
          <ac:spMkLst>
            <pc:docMk/>
            <pc:sldMk cId="2651730621" sldId="275"/>
            <ac:spMk id="7" creationId="{6AD4C899-FB05-92A9-2B48-408F97712644}"/>
          </ac:spMkLst>
        </pc:spChg>
        <pc:spChg chg="mod">
          <ac:chgData name="Marcio Monteiro" userId="aef6e9f59deaac01" providerId="LiveId" clId="{6A8DAF11-0170-4933-B00C-B22EC133431A}" dt="2026-03-26T23:59:02.784" v="873" actId="207"/>
          <ac:spMkLst>
            <pc:docMk/>
            <pc:sldMk cId="2651730621" sldId="275"/>
            <ac:spMk id="12" creationId="{539B93E6-D64D-32C0-D83E-F1EB976CEBCB}"/>
          </ac:spMkLst>
        </pc:spChg>
        <pc:spChg chg="mod">
          <ac:chgData name="Marcio Monteiro" userId="aef6e9f59deaac01" providerId="LiveId" clId="{6A8DAF11-0170-4933-B00C-B22EC133431A}" dt="2026-03-26T23:59:05.595" v="874" actId="207"/>
          <ac:spMkLst>
            <pc:docMk/>
            <pc:sldMk cId="2651730621" sldId="275"/>
            <ac:spMk id="13" creationId="{E3B8D6E5-CF3D-32C1-7711-2FAF2259B44E}"/>
          </ac:spMkLst>
        </pc:spChg>
        <pc:spChg chg="mod">
          <ac:chgData name="Marcio Monteiro" userId="aef6e9f59deaac01" providerId="LiveId" clId="{6A8DAF11-0170-4933-B00C-B22EC133431A}" dt="2026-03-26T23:58:59.546" v="872" actId="207"/>
          <ac:spMkLst>
            <pc:docMk/>
            <pc:sldMk cId="2651730621" sldId="275"/>
            <ac:spMk id="14" creationId="{6D928D5F-552C-AD9C-8E4B-5F643A0FADB9}"/>
          </ac:spMkLst>
        </pc:spChg>
        <pc:spChg chg="mod">
          <ac:chgData name="Marcio Monteiro" userId="aef6e9f59deaac01" providerId="LiveId" clId="{6A8DAF11-0170-4933-B00C-B22EC133431A}" dt="2026-03-26T23:59:08.997" v="875" actId="207"/>
          <ac:spMkLst>
            <pc:docMk/>
            <pc:sldMk cId="2651730621" sldId="275"/>
            <ac:spMk id="18" creationId="{AF9DEC23-A2EE-BA5D-3B2D-954594AFABB8}"/>
          </ac:spMkLst>
        </pc:spChg>
      </pc:sldChg>
      <pc:sldChg chg="modSp add mod replId setBg">
        <pc:chgData name="Marcio Monteiro" userId="aef6e9f59deaac01" providerId="LiveId" clId="{6A8DAF11-0170-4933-B00C-B22EC133431A}" dt="2026-03-26T23:59:52.957" v="882" actId="207"/>
        <pc:sldMkLst>
          <pc:docMk/>
          <pc:sldMk cId="1272898449" sldId="276"/>
        </pc:sldMkLst>
        <pc:spChg chg="mod">
          <ac:chgData name="Marcio Monteiro" userId="aef6e9f59deaac01" providerId="LiveId" clId="{6A8DAF11-0170-4933-B00C-B22EC133431A}" dt="2026-03-26T23:59:25.634" v="877" actId="207"/>
          <ac:spMkLst>
            <pc:docMk/>
            <pc:sldMk cId="1272898449" sldId="276"/>
            <ac:spMk id="2" creationId="{AC18E0F0-556E-63E9-8DFC-89D9E0560D74}"/>
          </ac:spMkLst>
        </pc:spChg>
        <pc:spChg chg="mod">
          <ac:chgData name="Marcio Monteiro" userId="aef6e9f59deaac01" providerId="LiveId" clId="{6A8DAF11-0170-4933-B00C-B22EC133431A}" dt="2026-03-26T23:59:25.634" v="877" actId="207"/>
          <ac:spMkLst>
            <pc:docMk/>
            <pc:sldMk cId="1272898449" sldId="276"/>
            <ac:spMk id="4" creationId="{1538B971-DFAA-764D-C6DE-B214F51F064F}"/>
          </ac:spMkLst>
        </pc:spChg>
        <pc:spChg chg="mod">
          <ac:chgData name="Marcio Monteiro" userId="aef6e9f59deaac01" providerId="LiveId" clId="{6A8DAF11-0170-4933-B00C-B22EC133431A}" dt="2026-03-26T23:59:25.634" v="877" actId="207"/>
          <ac:spMkLst>
            <pc:docMk/>
            <pc:sldMk cId="1272898449" sldId="276"/>
            <ac:spMk id="6" creationId="{9E44DBD5-9D5A-9096-4770-1290EAE80CC3}"/>
          </ac:spMkLst>
        </pc:spChg>
        <pc:spChg chg="mod">
          <ac:chgData name="Marcio Monteiro" userId="aef6e9f59deaac01" providerId="LiveId" clId="{6A8DAF11-0170-4933-B00C-B22EC133431A}" dt="2026-03-26T23:59:52.957" v="882" actId="207"/>
          <ac:spMkLst>
            <pc:docMk/>
            <pc:sldMk cId="1272898449" sldId="276"/>
            <ac:spMk id="8" creationId="{79D78BCB-1A30-F49F-E6CF-B101B21449C8}"/>
          </ac:spMkLst>
        </pc:spChg>
        <pc:spChg chg="mod">
          <ac:chgData name="Marcio Monteiro" userId="aef6e9f59deaac01" providerId="LiveId" clId="{6A8DAF11-0170-4933-B00C-B22EC133431A}" dt="2026-03-26T23:59:46.345" v="880" actId="208"/>
          <ac:spMkLst>
            <pc:docMk/>
            <pc:sldMk cId="1272898449" sldId="276"/>
            <ac:spMk id="9" creationId="{BB623C29-E393-FF91-C2BF-6BC08CA061F3}"/>
          </ac:spMkLst>
        </pc:spChg>
        <pc:spChg chg="mod">
          <ac:chgData name="Marcio Monteiro" userId="aef6e9f59deaac01" providerId="LiveId" clId="{6A8DAF11-0170-4933-B00C-B22EC133431A}" dt="2026-03-26T23:59:48.827" v="881" actId="208"/>
          <ac:spMkLst>
            <pc:docMk/>
            <pc:sldMk cId="1272898449" sldId="276"/>
            <ac:spMk id="10" creationId="{28B3CD4B-7A4B-820D-B6FF-5687C6193A77}"/>
          </ac:spMkLst>
        </pc:spChg>
      </pc:sldChg>
      <pc:sldChg chg="modSp add mod replId">
        <pc:chgData name="Marcio Monteiro" userId="aef6e9f59deaac01" providerId="LiveId" clId="{6A8DAF11-0170-4933-B00C-B22EC133431A}" dt="2026-03-27T00:00:30.904" v="888" actId="207"/>
        <pc:sldMkLst>
          <pc:docMk/>
          <pc:sldMk cId="3971259069" sldId="277"/>
        </pc:sldMkLst>
        <pc:spChg chg="mod">
          <ac:chgData name="Marcio Monteiro" userId="aef6e9f59deaac01" providerId="LiveId" clId="{6A8DAF11-0170-4933-B00C-B22EC133431A}" dt="2026-03-27T00:00:08.724" v="883" actId="207"/>
          <ac:spMkLst>
            <pc:docMk/>
            <pc:sldMk cId="3971259069" sldId="277"/>
            <ac:spMk id="3" creationId="{56B96CA5-0393-D3E2-1C4D-B254D136174B}"/>
          </ac:spMkLst>
        </pc:spChg>
        <pc:spChg chg="mod">
          <ac:chgData name="Marcio Monteiro" userId="aef6e9f59deaac01" providerId="LiveId" clId="{6A8DAF11-0170-4933-B00C-B22EC133431A}" dt="2026-03-27T00:00:30.904" v="888" actId="207"/>
          <ac:spMkLst>
            <pc:docMk/>
            <pc:sldMk cId="3971259069" sldId="277"/>
            <ac:spMk id="4" creationId="{1AFE54E7-C16B-15FA-A20C-2D2EE68B0B4A}"/>
          </ac:spMkLst>
        </pc:spChg>
        <pc:spChg chg="mod">
          <ac:chgData name="Marcio Monteiro" userId="aef6e9f59deaac01" providerId="LiveId" clId="{6A8DAF11-0170-4933-B00C-B22EC133431A}" dt="2026-03-27T00:00:23.543" v="887" actId="207"/>
          <ac:spMkLst>
            <pc:docMk/>
            <pc:sldMk cId="3971259069" sldId="277"/>
            <ac:spMk id="5" creationId="{1C57253A-365B-9182-5461-32745C472A26}"/>
          </ac:spMkLst>
        </pc:spChg>
        <pc:spChg chg="mod">
          <ac:chgData name="Marcio Monteiro" userId="aef6e9f59deaac01" providerId="LiveId" clId="{6A8DAF11-0170-4933-B00C-B22EC133431A}" dt="2026-03-27T00:00:19.702" v="886" actId="207"/>
          <ac:spMkLst>
            <pc:docMk/>
            <pc:sldMk cId="3971259069" sldId="277"/>
            <ac:spMk id="7" creationId="{106E8E04-E155-C692-FCE8-6D5DF9FFEC87}"/>
          </ac:spMkLst>
        </pc:spChg>
        <pc:spChg chg="mod">
          <ac:chgData name="Marcio Monteiro" userId="aef6e9f59deaac01" providerId="LiveId" clId="{6A8DAF11-0170-4933-B00C-B22EC133431A}" dt="2026-03-27T00:00:13.800" v="884" actId="207"/>
          <ac:spMkLst>
            <pc:docMk/>
            <pc:sldMk cId="3971259069" sldId="277"/>
            <ac:spMk id="8" creationId="{084992AC-09E8-103A-8D15-C74353523403}"/>
          </ac:spMkLst>
        </pc:spChg>
      </pc:sldChg>
      <pc:sldChg chg="modSp add mod replId setBg">
        <pc:chgData name="Marcio Monteiro" userId="aef6e9f59deaac01" providerId="LiveId" clId="{6A8DAF11-0170-4933-B00C-B22EC133431A}" dt="2026-03-27T00:01:23.985" v="896" actId="207"/>
        <pc:sldMkLst>
          <pc:docMk/>
          <pc:sldMk cId="1358075622" sldId="278"/>
        </pc:sldMkLst>
        <pc:spChg chg="mod">
          <ac:chgData name="Marcio Monteiro" userId="aef6e9f59deaac01" providerId="LiveId" clId="{6A8DAF11-0170-4933-B00C-B22EC133431A}" dt="2026-03-27T00:01:04.416" v="893" actId="207"/>
          <ac:spMkLst>
            <pc:docMk/>
            <pc:sldMk cId="1358075622" sldId="278"/>
            <ac:spMk id="2" creationId="{D895F2D8-F676-4FF2-7869-B3BD79B72F58}"/>
          </ac:spMkLst>
        </pc:spChg>
        <pc:spChg chg="mod">
          <ac:chgData name="Marcio Monteiro" userId="aef6e9f59deaac01" providerId="LiveId" clId="{6A8DAF11-0170-4933-B00C-B22EC133431A}" dt="2026-03-27T00:01:08.310" v="894" actId="208"/>
          <ac:spMkLst>
            <pc:docMk/>
            <pc:sldMk cId="1358075622" sldId="278"/>
            <ac:spMk id="3" creationId="{116E4E2D-E592-1912-1974-870F32F5003E}"/>
          </ac:spMkLst>
        </pc:spChg>
        <pc:spChg chg="mod">
          <ac:chgData name="Marcio Monteiro" userId="aef6e9f59deaac01" providerId="LiveId" clId="{6A8DAF11-0170-4933-B00C-B22EC133431A}" dt="2026-03-27T00:00:54.582" v="891" actId="207"/>
          <ac:spMkLst>
            <pc:docMk/>
            <pc:sldMk cId="1358075622" sldId="278"/>
            <ac:spMk id="4" creationId="{D951DA6E-E305-855C-4EC6-2EC79BFA2559}"/>
          </ac:spMkLst>
        </pc:spChg>
        <pc:spChg chg="mod">
          <ac:chgData name="Marcio Monteiro" userId="aef6e9f59deaac01" providerId="LiveId" clId="{6A8DAF11-0170-4933-B00C-B22EC133431A}" dt="2026-03-27T00:00:57.218" v="892" actId="207"/>
          <ac:spMkLst>
            <pc:docMk/>
            <pc:sldMk cId="1358075622" sldId="278"/>
            <ac:spMk id="5" creationId="{5AEE0AD7-F336-0A0A-754C-16C068AAF446}"/>
          </ac:spMkLst>
        </pc:spChg>
        <pc:spChg chg="mod">
          <ac:chgData name="Marcio Monteiro" userId="aef6e9f59deaac01" providerId="LiveId" clId="{6A8DAF11-0170-4933-B00C-B22EC133431A}" dt="2026-03-27T00:00:48.976" v="890" actId="208"/>
          <ac:spMkLst>
            <pc:docMk/>
            <pc:sldMk cId="1358075622" sldId="278"/>
            <ac:spMk id="6" creationId="{217DB534-7E3E-6C86-397A-3591FD0A565D}"/>
          </ac:spMkLst>
        </pc:spChg>
        <pc:spChg chg="mod">
          <ac:chgData name="Marcio Monteiro" userId="aef6e9f59deaac01" providerId="LiveId" clId="{6A8DAF11-0170-4933-B00C-B22EC133431A}" dt="2026-03-27T00:00:48.976" v="890" actId="208"/>
          <ac:spMkLst>
            <pc:docMk/>
            <pc:sldMk cId="1358075622" sldId="278"/>
            <ac:spMk id="7" creationId="{4FA92BD0-6D50-CA51-EEE1-2AC73143098A}"/>
          </ac:spMkLst>
        </pc:spChg>
        <pc:spChg chg="mod">
          <ac:chgData name="Marcio Monteiro" userId="aef6e9f59deaac01" providerId="LiveId" clId="{6A8DAF11-0170-4933-B00C-B22EC133431A}" dt="2026-03-27T00:01:14.154" v="895" actId="207"/>
          <ac:spMkLst>
            <pc:docMk/>
            <pc:sldMk cId="1358075622" sldId="278"/>
            <ac:spMk id="8" creationId="{FAE4B41F-2D67-557E-61FE-C07409810217}"/>
          </ac:spMkLst>
        </pc:spChg>
        <pc:spChg chg="mod">
          <ac:chgData name="Marcio Monteiro" userId="aef6e9f59deaac01" providerId="LiveId" clId="{6A8DAF11-0170-4933-B00C-B22EC133431A}" dt="2026-03-27T00:01:23.985" v="896" actId="207"/>
          <ac:spMkLst>
            <pc:docMk/>
            <pc:sldMk cId="1358075622" sldId="278"/>
            <ac:spMk id="10" creationId="{506D2529-2DC6-B17C-C0B6-41BAF81EDC0D}"/>
          </ac:spMkLst>
        </pc:spChg>
      </pc:sldChg>
      <pc:sldChg chg="modSp add mod replId setBg">
        <pc:chgData name="Marcio Monteiro" userId="aef6e9f59deaac01" providerId="LiveId" clId="{6A8DAF11-0170-4933-B00C-B22EC133431A}" dt="2026-03-27T00:01:57.946" v="902" actId="207"/>
        <pc:sldMkLst>
          <pc:docMk/>
          <pc:sldMk cId="2801865928" sldId="279"/>
        </pc:sldMkLst>
        <pc:spChg chg="mod">
          <ac:chgData name="Marcio Monteiro" userId="aef6e9f59deaac01" providerId="LiveId" clId="{6A8DAF11-0170-4933-B00C-B22EC133431A}" dt="2026-03-27T00:01:57.946" v="902" actId="207"/>
          <ac:spMkLst>
            <pc:docMk/>
            <pc:sldMk cId="2801865928" sldId="279"/>
            <ac:spMk id="2" creationId="{33756E9C-520F-C9AB-7980-A7228F49B31A}"/>
          </ac:spMkLst>
        </pc:spChg>
        <pc:spChg chg="mod">
          <ac:chgData name="Marcio Monteiro" userId="aef6e9f59deaac01" providerId="LiveId" clId="{6A8DAF11-0170-4933-B00C-B22EC133431A}" dt="2026-03-27T00:01:55.163" v="901" actId="208"/>
          <ac:spMkLst>
            <pc:docMk/>
            <pc:sldMk cId="2801865928" sldId="279"/>
            <ac:spMk id="4" creationId="{405797B6-A426-3371-8E7F-7F21AA30A8DB}"/>
          </ac:spMkLst>
        </pc:spChg>
        <pc:spChg chg="mod">
          <ac:chgData name="Marcio Monteiro" userId="aef6e9f59deaac01" providerId="LiveId" clId="{6A8DAF11-0170-4933-B00C-B22EC133431A}" dt="2026-03-27T00:01:55.163" v="901" actId="208"/>
          <ac:spMkLst>
            <pc:docMk/>
            <pc:sldMk cId="2801865928" sldId="279"/>
            <ac:spMk id="5" creationId="{4FE68512-7257-C181-59B8-814A5B748014}"/>
          </ac:spMkLst>
        </pc:spChg>
        <pc:spChg chg="mod">
          <ac:chgData name="Marcio Monteiro" userId="aef6e9f59deaac01" providerId="LiveId" clId="{6A8DAF11-0170-4933-B00C-B22EC133431A}" dt="2026-03-27T00:01:40.788" v="899" actId="207"/>
          <ac:spMkLst>
            <pc:docMk/>
            <pc:sldMk cId="2801865928" sldId="279"/>
            <ac:spMk id="6" creationId="{182D022A-ACEB-0955-1695-27AD51C7CD44}"/>
          </ac:spMkLst>
        </pc:spChg>
        <pc:spChg chg="mod">
          <ac:chgData name="Marcio Monteiro" userId="aef6e9f59deaac01" providerId="LiveId" clId="{6A8DAF11-0170-4933-B00C-B22EC133431A}" dt="2026-03-27T00:01:36.984" v="898" actId="207"/>
          <ac:spMkLst>
            <pc:docMk/>
            <pc:sldMk cId="2801865928" sldId="279"/>
            <ac:spMk id="7" creationId="{26742755-4C2C-D8EB-ECF9-05A12B9C292A}"/>
          </ac:spMkLst>
        </pc:spChg>
        <pc:spChg chg="mod">
          <ac:chgData name="Marcio Monteiro" userId="aef6e9f59deaac01" providerId="LiveId" clId="{6A8DAF11-0170-4933-B00C-B22EC133431A}" dt="2026-03-27T00:01:47.559" v="900" actId="13926"/>
          <ac:spMkLst>
            <pc:docMk/>
            <pc:sldMk cId="2801865928" sldId="279"/>
            <ac:spMk id="8" creationId="{EB447553-EFB0-3D3D-01F2-B8273777335C}"/>
          </ac:spMkLst>
        </pc:spChg>
      </pc:sldChg>
      <pc:sldChg chg="modSp add mod replId setBg">
        <pc:chgData name="Marcio Monteiro" userId="aef6e9f59deaac01" providerId="LiveId" clId="{6A8DAF11-0170-4933-B00C-B22EC133431A}" dt="2026-03-27T00:02:26.459" v="907" actId="207"/>
        <pc:sldMkLst>
          <pc:docMk/>
          <pc:sldMk cId="2992837083" sldId="280"/>
        </pc:sldMkLst>
        <pc:spChg chg="mod">
          <ac:chgData name="Marcio Monteiro" userId="aef6e9f59deaac01" providerId="LiveId" clId="{6A8DAF11-0170-4933-B00C-B22EC133431A}" dt="2026-03-27T00:02:10.025" v="904" actId="207"/>
          <ac:spMkLst>
            <pc:docMk/>
            <pc:sldMk cId="2992837083" sldId="280"/>
            <ac:spMk id="2" creationId="{F376A45D-C800-FEA6-4816-374A6CB01630}"/>
          </ac:spMkLst>
        </pc:spChg>
        <pc:spChg chg="mod">
          <ac:chgData name="Marcio Monteiro" userId="aef6e9f59deaac01" providerId="LiveId" clId="{6A8DAF11-0170-4933-B00C-B22EC133431A}" dt="2026-03-27T00:02:26.459" v="907" actId="207"/>
          <ac:spMkLst>
            <pc:docMk/>
            <pc:sldMk cId="2992837083" sldId="280"/>
            <ac:spMk id="3" creationId="{B6179232-670F-8E27-7535-2E0E656BFDD4}"/>
          </ac:spMkLst>
        </pc:spChg>
        <pc:spChg chg="mod">
          <ac:chgData name="Marcio Monteiro" userId="aef6e9f59deaac01" providerId="LiveId" clId="{6A8DAF11-0170-4933-B00C-B22EC133431A}" dt="2026-03-27T00:02:20.157" v="906" actId="207"/>
          <ac:spMkLst>
            <pc:docMk/>
            <pc:sldMk cId="2992837083" sldId="280"/>
            <ac:spMk id="4" creationId="{03587E05-C95D-C3CB-B1D9-0717F009734F}"/>
          </ac:spMkLst>
        </pc:spChg>
        <pc:spChg chg="mod">
          <ac:chgData name="Marcio Monteiro" userId="aef6e9f59deaac01" providerId="LiveId" clId="{6A8DAF11-0170-4933-B00C-B22EC133431A}" dt="2026-03-27T00:02:05.183" v="903" actId="208"/>
          <ac:spMkLst>
            <pc:docMk/>
            <pc:sldMk cId="2992837083" sldId="280"/>
            <ac:spMk id="5" creationId="{41A0EAE3-BAC4-E065-3C4B-0AB5C4275866}"/>
          </ac:spMkLst>
        </pc:spChg>
        <pc:spChg chg="mod">
          <ac:chgData name="Marcio Monteiro" userId="aef6e9f59deaac01" providerId="LiveId" clId="{6A8DAF11-0170-4933-B00C-B22EC133431A}" dt="2026-03-27T00:02:20.157" v="906" actId="207"/>
          <ac:spMkLst>
            <pc:docMk/>
            <pc:sldMk cId="2992837083" sldId="280"/>
            <ac:spMk id="7" creationId="{74030956-FEFF-5B5C-3260-7B74BF6AA654}"/>
          </ac:spMkLst>
        </pc:spChg>
        <pc:spChg chg="mod">
          <ac:chgData name="Marcio Monteiro" userId="aef6e9f59deaac01" providerId="LiveId" clId="{6A8DAF11-0170-4933-B00C-B22EC133431A}" dt="2026-03-27T00:02:20.157" v="906" actId="207"/>
          <ac:spMkLst>
            <pc:docMk/>
            <pc:sldMk cId="2992837083" sldId="280"/>
            <ac:spMk id="9" creationId="{6439575D-B4DA-4AD9-42E7-02A147BAD45F}"/>
          </ac:spMkLst>
        </pc:spChg>
        <pc:spChg chg="mod">
          <ac:chgData name="Marcio Monteiro" userId="aef6e9f59deaac01" providerId="LiveId" clId="{6A8DAF11-0170-4933-B00C-B22EC133431A}" dt="2026-03-27T00:02:20.157" v="906" actId="207"/>
          <ac:spMkLst>
            <pc:docMk/>
            <pc:sldMk cId="2992837083" sldId="280"/>
            <ac:spMk id="11" creationId="{42A318B2-235D-F476-807E-B45EDC38CB1E}"/>
          </ac:spMkLst>
        </pc:spChg>
        <pc:spChg chg="mod">
          <ac:chgData name="Marcio Monteiro" userId="aef6e9f59deaac01" providerId="LiveId" clId="{6A8DAF11-0170-4933-B00C-B22EC133431A}" dt="2026-03-27T00:02:20.157" v="906" actId="207"/>
          <ac:spMkLst>
            <pc:docMk/>
            <pc:sldMk cId="2992837083" sldId="280"/>
            <ac:spMk id="13" creationId="{630D1624-6675-C48B-6F09-5611C5B523BA}"/>
          </ac:spMkLst>
        </pc:spChg>
      </pc:sldChg>
      <pc:sldChg chg="modSp add mod replId setBg">
        <pc:chgData name="Marcio Monteiro" userId="aef6e9f59deaac01" providerId="LiveId" clId="{6A8DAF11-0170-4933-B00C-B22EC133431A}" dt="2026-03-27T00:02:50.908" v="913" actId="207"/>
        <pc:sldMkLst>
          <pc:docMk/>
          <pc:sldMk cId="3402018476" sldId="281"/>
        </pc:sldMkLst>
        <pc:spChg chg="mod">
          <ac:chgData name="Marcio Monteiro" userId="aef6e9f59deaac01" providerId="LiveId" clId="{6A8DAF11-0170-4933-B00C-B22EC133431A}" dt="2026-03-27T00:02:38.063" v="910" actId="207"/>
          <ac:spMkLst>
            <pc:docMk/>
            <pc:sldMk cId="3402018476" sldId="281"/>
            <ac:spMk id="2" creationId="{27EBE26C-E78F-AD6E-4FB6-6338272C60A8}"/>
          </ac:spMkLst>
        </pc:spChg>
        <pc:spChg chg="mod">
          <ac:chgData name="Marcio Monteiro" userId="aef6e9f59deaac01" providerId="LiveId" clId="{6A8DAF11-0170-4933-B00C-B22EC133431A}" dt="2026-03-27T00:02:41.362" v="911" actId="207"/>
          <ac:spMkLst>
            <pc:docMk/>
            <pc:sldMk cId="3402018476" sldId="281"/>
            <ac:spMk id="3" creationId="{8121779C-7AFF-380F-A1D4-E89E10F5D103}"/>
          </ac:spMkLst>
        </pc:spChg>
        <pc:spChg chg="mod">
          <ac:chgData name="Marcio Monteiro" userId="aef6e9f59deaac01" providerId="LiveId" clId="{6A8DAF11-0170-4933-B00C-B22EC133431A}" dt="2026-03-27T00:02:50.908" v="913" actId="207"/>
          <ac:spMkLst>
            <pc:docMk/>
            <pc:sldMk cId="3402018476" sldId="281"/>
            <ac:spMk id="4" creationId="{F26AA198-7511-C42D-D3D8-6E1396B84C40}"/>
          </ac:spMkLst>
        </pc:spChg>
        <pc:spChg chg="mod">
          <ac:chgData name="Marcio Monteiro" userId="aef6e9f59deaac01" providerId="LiveId" clId="{6A8DAF11-0170-4933-B00C-B22EC133431A}" dt="2026-03-27T00:02:47.193" v="912" actId="208"/>
          <ac:spMkLst>
            <pc:docMk/>
            <pc:sldMk cId="3402018476" sldId="281"/>
            <ac:spMk id="5" creationId="{AB11186A-90B7-DA5B-5D66-E0BC3F4AF3D5}"/>
          </ac:spMkLst>
        </pc:spChg>
        <pc:spChg chg="mod">
          <ac:chgData name="Marcio Monteiro" userId="aef6e9f59deaac01" providerId="LiveId" clId="{6A8DAF11-0170-4933-B00C-B22EC133431A}" dt="2026-03-27T00:02:47.193" v="912" actId="208"/>
          <ac:spMkLst>
            <pc:docMk/>
            <pc:sldMk cId="3402018476" sldId="281"/>
            <ac:spMk id="6" creationId="{74991C0D-A056-85A3-80F3-11595D82A4C5}"/>
          </ac:spMkLst>
        </pc:spChg>
        <pc:spChg chg="mod">
          <ac:chgData name="Marcio Monteiro" userId="aef6e9f59deaac01" providerId="LiveId" clId="{6A8DAF11-0170-4933-B00C-B22EC133431A}" dt="2026-03-27T00:02:33.789" v="909" actId="13926"/>
          <ac:spMkLst>
            <pc:docMk/>
            <pc:sldMk cId="3402018476" sldId="281"/>
            <ac:spMk id="7" creationId="{7D3B47FE-D760-879F-DC7A-E7B3F468FE58}"/>
          </ac:spMkLst>
        </pc:spChg>
      </pc:sldChg>
      <pc:sldChg chg="modSp add mod replId setBg">
        <pc:chgData name="Marcio Monteiro" userId="aef6e9f59deaac01" providerId="LiveId" clId="{6A8DAF11-0170-4933-B00C-B22EC133431A}" dt="2026-03-27T00:03:11.393" v="916" actId="208"/>
        <pc:sldMkLst>
          <pc:docMk/>
          <pc:sldMk cId="4128803167" sldId="282"/>
        </pc:sldMkLst>
        <pc:spChg chg="mod">
          <ac:chgData name="Marcio Monteiro" userId="aef6e9f59deaac01" providerId="LiveId" clId="{6A8DAF11-0170-4933-B00C-B22EC133431A}" dt="2026-03-27T00:03:05.060" v="915" actId="207"/>
          <ac:spMkLst>
            <pc:docMk/>
            <pc:sldMk cId="4128803167" sldId="282"/>
            <ac:spMk id="2" creationId="{F2D74DD2-BB30-8EFF-0EEF-78BBBBAA3B96}"/>
          </ac:spMkLst>
        </pc:spChg>
        <pc:spChg chg="mod">
          <ac:chgData name="Marcio Monteiro" userId="aef6e9f59deaac01" providerId="LiveId" clId="{6A8DAF11-0170-4933-B00C-B22EC133431A}" dt="2026-03-27T00:03:11.393" v="916" actId="208"/>
          <ac:spMkLst>
            <pc:docMk/>
            <pc:sldMk cId="4128803167" sldId="282"/>
            <ac:spMk id="3" creationId="{EEE8ED59-0F76-BAEF-65FB-975773CED8D6}"/>
          </ac:spMkLst>
        </pc:spChg>
        <pc:spChg chg="mod">
          <ac:chgData name="Marcio Monteiro" userId="aef6e9f59deaac01" providerId="LiveId" clId="{6A8DAF11-0170-4933-B00C-B22EC133431A}" dt="2026-03-27T00:03:11.393" v="916" actId="208"/>
          <ac:spMkLst>
            <pc:docMk/>
            <pc:sldMk cId="4128803167" sldId="282"/>
            <ac:spMk id="4" creationId="{DD335B82-BCAA-0EFF-B6AC-C2D3692FF183}"/>
          </ac:spMkLst>
        </pc:spChg>
        <pc:spChg chg="mod">
          <ac:chgData name="Marcio Monteiro" userId="aef6e9f59deaac01" providerId="LiveId" clId="{6A8DAF11-0170-4933-B00C-B22EC133431A}" dt="2026-03-27T00:03:05.060" v="915" actId="207"/>
          <ac:spMkLst>
            <pc:docMk/>
            <pc:sldMk cId="4128803167" sldId="282"/>
            <ac:spMk id="5" creationId="{F698F68E-B35E-D6BA-5688-90503A9F0D89}"/>
          </ac:spMkLst>
        </pc:spChg>
        <pc:spChg chg="mod">
          <ac:chgData name="Marcio Monteiro" userId="aef6e9f59deaac01" providerId="LiveId" clId="{6A8DAF11-0170-4933-B00C-B22EC133431A}" dt="2026-03-27T00:03:11.393" v="916" actId="208"/>
          <ac:spMkLst>
            <pc:docMk/>
            <pc:sldMk cId="4128803167" sldId="282"/>
            <ac:spMk id="6" creationId="{B1386ACB-EBA4-4913-29BA-5072B85A14FD}"/>
          </ac:spMkLst>
        </pc:spChg>
        <pc:spChg chg="mod">
          <ac:chgData name="Marcio Monteiro" userId="aef6e9f59deaac01" providerId="LiveId" clId="{6A8DAF11-0170-4933-B00C-B22EC133431A}" dt="2026-03-27T00:03:11.393" v="916" actId="208"/>
          <ac:spMkLst>
            <pc:docMk/>
            <pc:sldMk cId="4128803167" sldId="282"/>
            <ac:spMk id="7" creationId="{95216954-EF05-C272-7FB7-AE304E54FEE6}"/>
          </ac:spMkLst>
        </pc:spChg>
      </pc:sldChg>
      <pc:sldChg chg="modSp add mod replId setBg">
        <pc:chgData name="Marcio Monteiro" userId="aef6e9f59deaac01" providerId="LiveId" clId="{6A8DAF11-0170-4933-B00C-B22EC133431A}" dt="2026-03-27T00:04:03.469" v="931" actId="207"/>
        <pc:sldMkLst>
          <pc:docMk/>
          <pc:sldMk cId="2035843394" sldId="283"/>
        </pc:sldMkLst>
        <pc:spChg chg="mod">
          <ac:chgData name="Marcio Monteiro" userId="aef6e9f59deaac01" providerId="LiveId" clId="{6A8DAF11-0170-4933-B00C-B22EC133431A}" dt="2026-03-27T00:03:19.669" v="918" actId="207"/>
          <ac:spMkLst>
            <pc:docMk/>
            <pc:sldMk cId="2035843394" sldId="283"/>
            <ac:spMk id="2" creationId="{610B0355-4A85-544A-81DC-A8A98EDC02B2}"/>
          </ac:spMkLst>
        </pc:spChg>
        <pc:spChg chg="mod">
          <ac:chgData name="Marcio Monteiro" userId="aef6e9f59deaac01" providerId="LiveId" clId="{6A8DAF11-0170-4933-B00C-B22EC133431A}" dt="2026-03-27T00:03:17.866" v="917" actId="208"/>
          <ac:spMkLst>
            <pc:docMk/>
            <pc:sldMk cId="2035843394" sldId="283"/>
            <ac:spMk id="3" creationId="{1F16D2C5-68A2-7F50-FCA4-41CCB7FF93A3}"/>
          </ac:spMkLst>
        </pc:spChg>
        <pc:spChg chg="mod">
          <ac:chgData name="Marcio Monteiro" userId="aef6e9f59deaac01" providerId="LiveId" clId="{6A8DAF11-0170-4933-B00C-B22EC133431A}" dt="2026-03-27T00:03:17.866" v="917" actId="208"/>
          <ac:spMkLst>
            <pc:docMk/>
            <pc:sldMk cId="2035843394" sldId="283"/>
            <ac:spMk id="4" creationId="{D9604CCA-FD7D-A34B-D693-3323905B6678}"/>
          </ac:spMkLst>
        </pc:spChg>
        <pc:spChg chg="mod">
          <ac:chgData name="Marcio Monteiro" userId="aef6e9f59deaac01" providerId="LiveId" clId="{6A8DAF11-0170-4933-B00C-B22EC133431A}" dt="2026-03-27T00:03:33.285" v="922" actId="207"/>
          <ac:spMkLst>
            <pc:docMk/>
            <pc:sldMk cId="2035843394" sldId="283"/>
            <ac:spMk id="5" creationId="{FEA3B9B0-1D82-DF3D-3F96-764C92D06370}"/>
          </ac:spMkLst>
        </pc:spChg>
        <pc:spChg chg="mod">
          <ac:chgData name="Marcio Monteiro" userId="aef6e9f59deaac01" providerId="LiveId" clId="{6A8DAF11-0170-4933-B00C-B22EC133431A}" dt="2026-03-27T00:03:30.095" v="921" actId="207"/>
          <ac:spMkLst>
            <pc:docMk/>
            <pc:sldMk cId="2035843394" sldId="283"/>
            <ac:spMk id="6" creationId="{B1ADCC33-6681-1753-7626-96562F484C2B}"/>
          </ac:spMkLst>
        </pc:spChg>
        <pc:spChg chg="mod">
          <ac:chgData name="Marcio Monteiro" userId="aef6e9f59deaac01" providerId="LiveId" clId="{6A8DAF11-0170-4933-B00C-B22EC133431A}" dt="2026-03-27T00:03:26.411" v="920" actId="13926"/>
          <ac:spMkLst>
            <pc:docMk/>
            <pc:sldMk cId="2035843394" sldId="283"/>
            <ac:spMk id="7" creationId="{4FE99016-896C-E74A-DDDB-7960925E20EE}"/>
          </ac:spMkLst>
        </pc:spChg>
        <pc:spChg chg="mod">
          <ac:chgData name="Marcio Monteiro" userId="aef6e9f59deaac01" providerId="LiveId" clId="{6A8DAF11-0170-4933-B00C-B22EC133431A}" dt="2026-03-27T00:03:41.649" v="924" actId="207"/>
          <ac:spMkLst>
            <pc:docMk/>
            <pc:sldMk cId="2035843394" sldId="283"/>
            <ac:spMk id="8" creationId="{929D9C9E-194A-C74F-D0D5-1E9EA601BEA3}"/>
          </ac:spMkLst>
        </pc:spChg>
        <pc:spChg chg="mod">
          <ac:chgData name="Marcio Monteiro" userId="aef6e9f59deaac01" providerId="LiveId" clId="{6A8DAF11-0170-4933-B00C-B22EC133431A}" dt="2026-03-27T00:03:37.788" v="923" actId="208"/>
          <ac:spMkLst>
            <pc:docMk/>
            <pc:sldMk cId="2035843394" sldId="283"/>
            <ac:spMk id="9" creationId="{403C4841-7162-DDAA-9F00-D8C807C6E8DE}"/>
          </ac:spMkLst>
        </pc:spChg>
        <pc:spChg chg="mod">
          <ac:chgData name="Marcio Monteiro" userId="aef6e9f59deaac01" providerId="LiveId" clId="{6A8DAF11-0170-4933-B00C-B22EC133431A}" dt="2026-03-27T00:03:46.110" v="925" actId="207"/>
          <ac:spMkLst>
            <pc:docMk/>
            <pc:sldMk cId="2035843394" sldId="283"/>
            <ac:spMk id="10" creationId="{D8438269-5B4C-B9E4-40BF-456F4055FD0F}"/>
          </ac:spMkLst>
        </pc:spChg>
        <pc:spChg chg="mod">
          <ac:chgData name="Marcio Monteiro" userId="aef6e9f59deaac01" providerId="LiveId" clId="{6A8DAF11-0170-4933-B00C-B22EC133431A}" dt="2026-03-27T00:03:51.136" v="927" actId="207"/>
          <ac:spMkLst>
            <pc:docMk/>
            <pc:sldMk cId="2035843394" sldId="283"/>
            <ac:spMk id="14" creationId="{90741F92-F3C4-BA94-4207-DBB326448A47}"/>
          </ac:spMkLst>
        </pc:spChg>
        <pc:spChg chg="mod">
          <ac:chgData name="Marcio Monteiro" userId="aef6e9f59deaac01" providerId="LiveId" clId="{6A8DAF11-0170-4933-B00C-B22EC133431A}" dt="2026-03-27T00:03:53.664" v="928" actId="208"/>
          <ac:spMkLst>
            <pc:docMk/>
            <pc:sldMk cId="2035843394" sldId="283"/>
            <ac:spMk id="15" creationId="{CE5BF68E-DE7E-7BB4-E23A-2D0BFA19D70A}"/>
          </ac:spMkLst>
        </pc:spChg>
        <pc:spChg chg="mod">
          <ac:chgData name="Marcio Monteiro" userId="aef6e9f59deaac01" providerId="LiveId" clId="{6A8DAF11-0170-4933-B00C-B22EC133431A}" dt="2026-03-27T00:03:48.850" v="926" actId="207"/>
          <ac:spMkLst>
            <pc:docMk/>
            <pc:sldMk cId="2035843394" sldId="283"/>
            <ac:spMk id="16" creationId="{40A2B145-0AF5-2811-F370-1AD786A3E56E}"/>
          </ac:spMkLst>
        </pc:spChg>
        <pc:spChg chg="mod">
          <ac:chgData name="Marcio Monteiro" userId="aef6e9f59deaac01" providerId="LiveId" clId="{6A8DAF11-0170-4933-B00C-B22EC133431A}" dt="2026-03-27T00:03:58.584" v="929" actId="207"/>
          <ac:spMkLst>
            <pc:docMk/>
            <pc:sldMk cId="2035843394" sldId="283"/>
            <ac:spMk id="19" creationId="{D8C922B6-C8B2-71A3-3E49-171675C3167B}"/>
          </ac:spMkLst>
        </pc:spChg>
        <pc:spChg chg="mod">
          <ac:chgData name="Marcio Monteiro" userId="aef6e9f59deaac01" providerId="LiveId" clId="{6A8DAF11-0170-4933-B00C-B22EC133431A}" dt="2026-03-27T00:04:00.904" v="930" actId="208"/>
          <ac:spMkLst>
            <pc:docMk/>
            <pc:sldMk cId="2035843394" sldId="283"/>
            <ac:spMk id="20" creationId="{BE39C654-67B2-97C8-CA19-9014E24B3C9B}"/>
          </ac:spMkLst>
        </pc:spChg>
        <pc:spChg chg="mod">
          <ac:chgData name="Marcio Monteiro" userId="aef6e9f59deaac01" providerId="LiveId" clId="{6A8DAF11-0170-4933-B00C-B22EC133431A}" dt="2026-03-27T00:04:03.469" v="931" actId="207"/>
          <ac:spMkLst>
            <pc:docMk/>
            <pc:sldMk cId="2035843394" sldId="283"/>
            <ac:spMk id="21" creationId="{4C72F493-684B-7F22-8CBA-171CA0F74111}"/>
          </ac:spMkLst>
        </pc:spChg>
      </pc:sldChg>
      <pc:sldChg chg="modSp add mod replId setBg">
        <pc:chgData name="Marcio Monteiro" userId="aef6e9f59deaac01" providerId="LiveId" clId="{6A8DAF11-0170-4933-B00C-B22EC133431A}" dt="2026-03-27T00:04:46.280" v="939" actId="207"/>
        <pc:sldMkLst>
          <pc:docMk/>
          <pc:sldMk cId="3712664866" sldId="284"/>
        </pc:sldMkLst>
        <pc:spChg chg="mod">
          <ac:chgData name="Marcio Monteiro" userId="aef6e9f59deaac01" providerId="LiveId" clId="{6A8DAF11-0170-4933-B00C-B22EC133431A}" dt="2026-03-27T00:04:23.834" v="935" actId="207"/>
          <ac:spMkLst>
            <pc:docMk/>
            <pc:sldMk cId="3712664866" sldId="284"/>
            <ac:spMk id="2" creationId="{E3EE9642-6B3F-06D0-F50A-7D9A50AC56DF}"/>
          </ac:spMkLst>
        </pc:spChg>
        <pc:spChg chg="mod">
          <ac:chgData name="Marcio Monteiro" userId="aef6e9f59deaac01" providerId="LiveId" clId="{6A8DAF11-0170-4933-B00C-B22EC133431A}" dt="2026-03-27T00:04:20.746" v="934" actId="207"/>
          <ac:spMkLst>
            <pc:docMk/>
            <pc:sldMk cId="3712664866" sldId="284"/>
            <ac:spMk id="3" creationId="{C6D6132F-B030-4E07-E82B-52F5867B8A6B}"/>
          </ac:spMkLst>
        </pc:spChg>
        <pc:spChg chg="mod">
          <ac:chgData name="Marcio Monteiro" userId="aef6e9f59deaac01" providerId="LiveId" clId="{6A8DAF11-0170-4933-B00C-B22EC133431A}" dt="2026-03-27T00:04:36.104" v="937" actId="207"/>
          <ac:spMkLst>
            <pc:docMk/>
            <pc:sldMk cId="3712664866" sldId="284"/>
            <ac:spMk id="4" creationId="{787C9C38-060C-C4AF-E41E-400253D69EC1}"/>
          </ac:spMkLst>
        </pc:spChg>
        <pc:spChg chg="mod">
          <ac:chgData name="Marcio Monteiro" userId="aef6e9f59deaac01" providerId="LiveId" clId="{6A8DAF11-0170-4933-B00C-B22EC133431A}" dt="2026-03-27T00:04:46.280" v="939" actId="207"/>
          <ac:spMkLst>
            <pc:docMk/>
            <pc:sldMk cId="3712664866" sldId="284"/>
            <ac:spMk id="5" creationId="{04F4221E-5304-0BDB-8644-7E79B224D97D}"/>
          </ac:spMkLst>
        </pc:spChg>
        <pc:spChg chg="mod">
          <ac:chgData name="Marcio Monteiro" userId="aef6e9f59deaac01" providerId="LiveId" clId="{6A8DAF11-0170-4933-B00C-B22EC133431A}" dt="2026-03-27T00:04:43.438" v="938" actId="208"/>
          <ac:spMkLst>
            <pc:docMk/>
            <pc:sldMk cId="3712664866" sldId="284"/>
            <ac:spMk id="6" creationId="{3D92DB46-9279-D6A9-933D-44E042187D81}"/>
          </ac:spMkLst>
        </pc:spChg>
        <pc:spChg chg="mod">
          <ac:chgData name="Marcio Monteiro" userId="aef6e9f59deaac01" providerId="LiveId" clId="{6A8DAF11-0170-4933-B00C-B22EC133431A}" dt="2026-03-27T00:04:16.685" v="933" actId="13926"/>
          <ac:spMkLst>
            <pc:docMk/>
            <pc:sldMk cId="3712664866" sldId="284"/>
            <ac:spMk id="13" creationId="{E3A9B578-3CB9-EB21-21B1-CAA6435C25DD}"/>
          </ac:spMkLst>
        </pc:spChg>
        <pc:spChg chg="mod">
          <ac:chgData name="Marcio Monteiro" userId="aef6e9f59deaac01" providerId="LiveId" clId="{6A8DAF11-0170-4933-B00C-B22EC133431A}" dt="2026-03-27T00:04:28.046" v="936" actId="207"/>
          <ac:spMkLst>
            <pc:docMk/>
            <pc:sldMk cId="3712664866" sldId="284"/>
            <ac:spMk id="14" creationId="{844F1F4B-9D61-7EED-FBDC-28EB2E92F1F7}"/>
          </ac:spMkLst>
        </pc:spChg>
        <pc:spChg chg="mod">
          <ac:chgData name="Marcio Monteiro" userId="aef6e9f59deaac01" providerId="LiveId" clId="{6A8DAF11-0170-4933-B00C-B22EC133431A}" dt="2026-03-27T00:04:28.046" v="936" actId="207"/>
          <ac:spMkLst>
            <pc:docMk/>
            <pc:sldMk cId="3712664866" sldId="284"/>
            <ac:spMk id="16" creationId="{214FD20D-3B7D-CA91-868D-7D032EC70044}"/>
          </ac:spMkLst>
        </pc:spChg>
      </pc:sldChg>
      <pc:sldChg chg="modSp add mod replId setBg">
        <pc:chgData name="Marcio Monteiro" userId="aef6e9f59deaac01" providerId="LiveId" clId="{6A8DAF11-0170-4933-B00C-B22EC133431A}" dt="2026-03-27T00:05:22.707" v="948" actId="208"/>
        <pc:sldMkLst>
          <pc:docMk/>
          <pc:sldMk cId="1325180333" sldId="285"/>
        </pc:sldMkLst>
        <pc:spChg chg="mod">
          <ac:chgData name="Marcio Monteiro" userId="aef6e9f59deaac01" providerId="LiveId" clId="{6A8DAF11-0170-4933-B00C-B22EC133431A}" dt="2026-03-27T00:05:06.948" v="944" actId="207"/>
          <ac:spMkLst>
            <pc:docMk/>
            <pc:sldMk cId="1325180333" sldId="285"/>
            <ac:spMk id="2" creationId="{13586A03-9544-03B9-6297-FB7F151079EE}"/>
          </ac:spMkLst>
        </pc:spChg>
        <pc:spChg chg="mod">
          <ac:chgData name="Marcio Monteiro" userId="aef6e9f59deaac01" providerId="LiveId" clId="{6A8DAF11-0170-4933-B00C-B22EC133431A}" dt="2026-03-27T00:04:55.720" v="941" actId="207"/>
          <ac:spMkLst>
            <pc:docMk/>
            <pc:sldMk cId="1325180333" sldId="285"/>
            <ac:spMk id="6" creationId="{55EF88ED-E370-83C7-FB1B-A1F64AA8E006}"/>
          </ac:spMkLst>
        </pc:spChg>
        <pc:spChg chg="mod">
          <ac:chgData name="Marcio Monteiro" userId="aef6e9f59deaac01" providerId="LiveId" clId="{6A8DAF11-0170-4933-B00C-B22EC133431A}" dt="2026-03-27T00:05:03.151" v="943" actId="207"/>
          <ac:spMkLst>
            <pc:docMk/>
            <pc:sldMk cId="1325180333" sldId="285"/>
            <ac:spMk id="7" creationId="{7CCFDE76-D865-7260-E700-819C5ED64167}"/>
          </ac:spMkLst>
        </pc:spChg>
        <pc:spChg chg="mod">
          <ac:chgData name="Marcio Monteiro" userId="aef6e9f59deaac01" providerId="LiveId" clId="{6A8DAF11-0170-4933-B00C-B22EC133431A}" dt="2026-03-27T00:05:10.024" v="945" actId="207"/>
          <ac:spMkLst>
            <pc:docMk/>
            <pc:sldMk cId="1325180333" sldId="285"/>
            <ac:spMk id="8" creationId="{D59DD74B-C54D-6D70-E272-CC5EA3AA746E}"/>
          </ac:spMkLst>
        </pc:spChg>
        <pc:spChg chg="mod">
          <ac:chgData name="Marcio Monteiro" userId="aef6e9f59deaac01" providerId="LiveId" clId="{6A8DAF11-0170-4933-B00C-B22EC133431A}" dt="2026-03-27T00:05:14.933" v="946" actId="207"/>
          <ac:spMkLst>
            <pc:docMk/>
            <pc:sldMk cId="1325180333" sldId="285"/>
            <ac:spMk id="9" creationId="{9249691F-3927-EDDD-1B54-53B8A6A60AB5}"/>
          </ac:spMkLst>
        </pc:spChg>
        <pc:spChg chg="mod">
          <ac:chgData name="Marcio Monteiro" userId="aef6e9f59deaac01" providerId="LiveId" clId="{6A8DAF11-0170-4933-B00C-B22EC133431A}" dt="2026-03-27T00:05:22.707" v="948" actId="208"/>
          <ac:spMkLst>
            <pc:docMk/>
            <pc:sldMk cId="1325180333" sldId="285"/>
            <ac:spMk id="10" creationId="{4B09B5A1-7B37-B012-E63A-6C45F89C81CB}"/>
          </ac:spMkLst>
        </pc:spChg>
        <pc:spChg chg="mod">
          <ac:chgData name="Marcio Monteiro" userId="aef6e9f59deaac01" providerId="LiveId" clId="{6A8DAF11-0170-4933-B00C-B22EC133431A}" dt="2026-03-27T00:04:58.499" v="942" actId="13926"/>
          <ac:spMkLst>
            <pc:docMk/>
            <pc:sldMk cId="1325180333" sldId="285"/>
            <ac:spMk id="11" creationId="{470E9037-EBE9-F8DE-E245-08741CE7D6B7}"/>
          </ac:spMkLst>
        </pc:spChg>
      </pc:sldChg>
      <pc:sldChg chg="modSp add mod replId setBg">
        <pc:chgData name="Marcio Monteiro" userId="aef6e9f59deaac01" providerId="LiveId" clId="{6A8DAF11-0170-4933-B00C-B22EC133431A}" dt="2026-03-27T00:05:43.423" v="951" actId="208"/>
        <pc:sldMkLst>
          <pc:docMk/>
          <pc:sldMk cId="954350713" sldId="286"/>
        </pc:sldMkLst>
        <pc:spChg chg="mod">
          <ac:chgData name="Marcio Monteiro" userId="aef6e9f59deaac01" providerId="LiveId" clId="{6A8DAF11-0170-4933-B00C-B22EC133431A}" dt="2026-03-27T00:05:36.560" v="950" actId="207"/>
          <ac:spMkLst>
            <pc:docMk/>
            <pc:sldMk cId="954350713" sldId="286"/>
            <ac:spMk id="12" creationId="{A5B047F4-09E4-0826-97E2-5F3001C550CD}"/>
          </ac:spMkLst>
        </pc:spChg>
        <pc:spChg chg="mod">
          <ac:chgData name="Marcio Monteiro" userId="aef6e9f59deaac01" providerId="LiveId" clId="{6A8DAF11-0170-4933-B00C-B22EC133431A}" dt="2026-03-27T00:05:43.423" v="951" actId="208"/>
          <ac:spMkLst>
            <pc:docMk/>
            <pc:sldMk cId="954350713" sldId="286"/>
            <ac:spMk id="13" creationId="{98C75725-B09D-0FEE-CD1C-820559168878}"/>
          </ac:spMkLst>
        </pc:spChg>
        <pc:spChg chg="mod">
          <ac:chgData name="Marcio Monteiro" userId="aef6e9f59deaac01" providerId="LiveId" clId="{6A8DAF11-0170-4933-B00C-B22EC133431A}" dt="2026-03-27T00:05:43.423" v="951" actId="208"/>
          <ac:spMkLst>
            <pc:docMk/>
            <pc:sldMk cId="954350713" sldId="286"/>
            <ac:spMk id="14" creationId="{D65FEAC5-D1C7-2BB2-8ED4-7A9574BAD4B9}"/>
          </ac:spMkLst>
        </pc:spChg>
      </pc:sldChg>
      <pc:sldChg chg="modSp add mod replId setBg">
        <pc:chgData name="Marcio Monteiro" userId="aef6e9f59deaac01" providerId="LiveId" clId="{6A8DAF11-0170-4933-B00C-B22EC133431A}" dt="2026-03-27T00:06:42.655" v="966" actId="208"/>
        <pc:sldMkLst>
          <pc:docMk/>
          <pc:sldMk cId="21172336" sldId="287"/>
        </pc:sldMkLst>
        <pc:spChg chg="mod">
          <ac:chgData name="Marcio Monteiro" userId="aef6e9f59deaac01" providerId="LiveId" clId="{6A8DAF11-0170-4933-B00C-B22EC133431A}" dt="2026-03-27T00:06:02.436" v="957" actId="207"/>
          <ac:spMkLst>
            <pc:docMk/>
            <pc:sldMk cId="21172336" sldId="287"/>
            <ac:spMk id="12" creationId="{294EA507-E250-D2CB-76A0-E8F6C99C1C9B}"/>
          </ac:spMkLst>
        </pc:spChg>
        <pc:spChg chg="mod">
          <ac:chgData name="Marcio Monteiro" userId="aef6e9f59deaac01" providerId="LiveId" clId="{6A8DAF11-0170-4933-B00C-B22EC133431A}" dt="2026-03-27T00:05:50.375" v="953" actId="207"/>
          <ac:spMkLst>
            <pc:docMk/>
            <pc:sldMk cId="21172336" sldId="287"/>
            <ac:spMk id="13" creationId="{BEF6C880-AEC3-5375-6F2A-DE7725F3E10B}"/>
          </ac:spMkLst>
        </pc:spChg>
        <pc:spChg chg="mod">
          <ac:chgData name="Marcio Monteiro" userId="aef6e9f59deaac01" providerId="LiveId" clId="{6A8DAF11-0170-4933-B00C-B22EC133431A}" dt="2026-03-27T00:06:36.664" v="964" actId="207"/>
          <ac:spMkLst>
            <pc:docMk/>
            <pc:sldMk cId="21172336" sldId="287"/>
            <ac:spMk id="14" creationId="{68E39D37-92D8-63C0-A02F-211F7EF7D21F}"/>
          </ac:spMkLst>
        </pc:spChg>
        <pc:spChg chg="mod">
          <ac:chgData name="Marcio Monteiro" userId="aef6e9f59deaac01" providerId="LiveId" clId="{6A8DAF11-0170-4933-B00C-B22EC133431A}" dt="2026-03-27T00:06:39.141" v="965" actId="207"/>
          <ac:spMkLst>
            <pc:docMk/>
            <pc:sldMk cId="21172336" sldId="287"/>
            <ac:spMk id="15" creationId="{40BE6DB3-1F60-A6B7-2A07-E6D992E942C6}"/>
          </ac:spMkLst>
        </pc:spChg>
        <pc:spChg chg="mod">
          <ac:chgData name="Marcio Monteiro" userId="aef6e9f59deaac01" providerId="LiveId" clId="{6A8DAF11-0170-4933-B00C-B22EC133431A}" dt="2026-03-27T00:06:42.655" v="966" actId="208"/>
          <ac:spMkLst>
            <pc:docMk/>
            <pc:sldMk cId="21172336" sldId="287"/>
            <ac:spMk id="16" creationId="{98FCF796-12CD-35DE-A86A-CAFCEF91EC3A}"/>
          </ac:spMkLst>
        </pc:spChg>
        <pc:spChg chg="mod">
          <ac:chgData name="Marcio Monteiro" userId="aef6e9f59deaac01" providerId="LiveId" clId="{6A8DAF11-0170-4933-B00C-B22EC133431A}" dt="2026-03-27T00:06:17.810" v="959" actId="207"/>
          <ac:spMkLst>
            <pc:docMk/>
            <pc:sldMk cId="21172336" sldId="287"/>
            <ac:spMk id="18" creationId="{1A3BE5C3-AB58-FD55-A92B-5151B61335B4}"/>
          </ac:spMkLst>
        </pc:spChg>
        <pc:spChg chg="mod">
          <ac:chgData name="Marcio Monteiro" userId="aef6e9f59deaac01" providerId="LiveId" clId="{6A8DAF11-0170-4933-B00C-B22EC133431A}" dt="2026-03-27T00:06:13.221" v="958" actId="208"/>
          <ac:spMkLst>
            <pc:docMk/>
            <pc:sldMk cId="21172336" sldId="287"/>
            <ac:spMk id="19" creationId="{5447E3B6-C86D-9D10-DFEA-FF74A70A3009}"/>
          </ac:spMkLst>
        </pc:spChg>
        <pc:spChg chg="mod">
          <ac:chgData name="Marcio Monteiro" userId="aef6e9f59deaac01" providerId="LiveId" clId="{6A8DAF11-0170-4933-B00C-B22EC133431A}" dt="2026-03-27T00:05:53.002" v="954" actId="207"/>
          <ac:spMkLst>
            <pc:docMk/>
            <pc:sldMk cId="21172336" sldId="287"/>
            <ac:spMk id="20" creationId="{48D1C9A3-4E05-3215-D1ED-84717D3A7CD9}"/>
          </ac:spMkLst>
        </pc:spChg>
        <pc:spChg chg="mod">
          <ac:chgData name="Marcio Monteiro" userId="aef6e9f59deaac01" providerId="LiveId" clId="{6A8DAF11-0170-4933-B00C-B22EC133431A}" dt="2026-03-27T00:06:21.671" v="960" actId="207"/>
          <ac:spMkLst>
            <pc:docMk/>
            <pc:sldMk cId="21172336" sldId="287"/>
            <ac:spMk id="23" creationId="{F7D6BCEF-3AA1-4861-3EE0-BCCA14FDBF06}"/>
          </ac:spMkLst>
        </pc:spChg>
        <pc:spChg chg="mod">
          <ac:chgData name="Marcio Monteiro" userId="aef6e9f59deaac01" providerId="LiveId" clId="{6A8DAF11-0170-4933-B00C-B22EC133431A}" dt="2026-03-27T00:06:23.525" v="961" actId="208"/>
          <ac:spMkLst>
            <pc:docMk/>
            <pc:sldMk cId="21172336" sldId="287"/>
            <ac:spMk id="24" creationId="{6E33FF6F-6087-AF9B-B014-62F15714DC18}"/>
          </ac:spMkLst>
        </pc:spChg>
        <pc:spChg chg="mod">
          <ac:chgData name="Marcio Monteiro" userId="aef6e9f59deaac01" providerId="LiveId" clId="{6A8DAF11-0170-4933-B00C-B22EC133431A}" dt="2026-03-27T00:05:55.188" v="955" actId="207"/>
          <ac:spMkLst>
            <pc:docMk/>
            <pc:sldMk cId="21172336" sldId="287"/>
            <ac:spMk id="25" creationId="{8AAF3FBA-88C8-E452-DFA5-4998A2928C6F}"/>
          </ac:spMkLst>
        </pc:spChg>
        <pc:spChg chg="mod">
          <ac:chgData name="Marcio Monteiro" userId="aef6e9f59deaac01" providerId="LiveId" clId="{6A8DAF11-0170-4933-B00C-B22EC133431A}" dt="2026-03-27T00:06:26.028" v="962" actId="207"/>
          <ac:spMkLst>
            <pc:docMk/>
            <pc:sldMk cId="21172336" sldId="287"/>
            <ac:spMk id="28" creationId="{6F631605-8AC0-DF83-8B89-4318593E4A87}"/>
          </ac:spMkLst>
        </pc:spChg>
        <pc:spChg chg="mod">
          <ac:chgData name="Marcio Monteiro" userId="aef6e9f59deaac01" providerId="LiveId" clId="{6A8DAF11-0170-4933-B00C-B22EC133431A}" dt="2026-03-27T00:06:30.042" v="963" actId="208"/>
          <ac:spMkLst>
            <pc:docMk/>
            <pc:sldMk cId="21172336" sldId="287"/>
            <ac:spMk id="29" creationId="{47699394-D5FE-76CC-48A1-588DFA8FCF0E}"/>
          </ac:spMkLst>
        </pc:spChg>
        <pc:spChg chg="mod">
          <ac:chgData name="Marcio Monteiro" userId="aef6e9f59deaac01" providerId="LiveId" clId="{6A8DAF11-0170-4933-B00C-B22EC133431A}" dt="2026-03-27T00:05:57.707" v="956" actId="207"/>
          <ac:spMkLst>
            <pc:docMk/>
            <pc:sldMk cId="21172336" sldId="287"/>
            <ac:spMk id="30" creationId="{D1C72CF4-EE44-B37A-78D8-00A69E4C383D}"/>
          </ac:spMkLst>
        </pc:spChg>
      </pc:sldChg>
      <pc:sldChg chg="modSp add mod replId setBg">
        <pc:chgData name="Marcio Monteiro" userId="aef6e9f59deaac01" providerId="LiveId" clId="{6A8DAF11-0170-4933-B00C-B22EC133431A}" dt="2026-03-27T00:07:15.325" v="972" actId="207"/>
        <pc:sldMkLst>
          <pc:docMk/>
          <pc:sldMk cId="3264220136" sldId="288"/>
        </pc:sldMkLst>
        <pc:spChg chg="mod">
          <ac:chgData name="Marcio Monteiro" userId="aef6e9f59deaac01" providerId="LiveId" clId="{6A8DAF11-0170-4933-B00C-B22EC133431A}" dt="2026-03-27T00:06:55.496" v="969" actId="207"/>
          <ac:spMkLst>
            <pc:docMk/>
            <pc:sldMk cId="3264220136" sldId="288"/>
            <ac:spMk id="2" creationId="{5B7BF827-85F3-53E8-07ED-F81E3D660684}"/>
          </ac:spMkLst>
        </pc:spChg>
        <pc:spChg chg="mod">
          <ac:chgData name="Marcio Monteiro" userId="aef6e9f59deaac01" providerId="LiveId" clId="{6A8DAF11-0170-4933-B00C-B22EC133431A}" dt="2026-03-27T00:06:47.611" v="967" actId="208"/>
          <ac:spMkLst>
            <pc:docMk/>
            <pc:sldMk cId="3264220136" sldId="288"/>
            <ac:spMk id="3" creationId="{154D318A-4B85-353E-7AF4-822BBBF9CC38}"/>
          </ac:spMkLst>
        </pc:spChg>
        <pc:spChg chg="mod">
          <ac:chgData name="Marcio Monteiro" userId="aef6e9f59deaac01" providerId="LiveId" clId="{6A8DAF11-0170-4933-B00C-B22EC133431A}" dt="2026-03-27T00:06:47.611" v="967" actId="208"/>
          <ac:spMkLst>
            <pc:docMk/>
            <pc:sldMk cId="3264220136" sldId="288"/>
            <ac:spMk id="4" creationId="{51705F53-EDE0-068C-8B10-B4080D6981E0}"/>
          </ac:spMkLst>
        </pc:spChg>
        <pc:spChg chg="mod">
          <ac:chgData name="Marcio Monteiro" userId="aef6e9f59deaac01" providerId="LiveId" clId="{6A8DAF11-0170-4933-B00C-B22EC133431A}" dt="2026-03-27T00:06:55.496" v="969" actId="207"/>
          <ac:spMkLst>
            <pc:docMk/>
            <pc:sldMk cId="3264220136" sldId="288"/>
            <ac:spMk id="5" creationId="{33F5977B-4CC4-D65B-C12D-DCFEDDA9284D}"/>
          </ac:spMkLst>
        </pc:spChg>
        <pc:spChg chg="mod">
          <ac:chgData name="Marcio Monteiro" userId="aef6e9f59deaac01" providerId="LiveId" clId="{6A8DAF11-0170-4933-B00C-B22EC133431A}" dt="2026-03-27T00:06:51.156" v="968" actId="208"/>
          <ac:spMkLst>
            <pc:docMk/>
            <pc:sldMk cId="3264220136" sldId="288"/>
            <ac:spMk id="6" creationId="{AE81165A-4B1C-09C2-4413-8A4D263759CA}"/>
          </ac:spMkLst>
        </pc:spChg>
        <pc:spChg chg="mod">
          <ac:chgData name="Marcio Monteiro" userId="aef6e9f59deaac01" providerId="LiveId" clId="{6A8DAF11-0170-4933-B00C-B22EC133431A}" dt="2026-03-27T00:06:51.156" v="968" actId="208"/>
          <ac:spMkLst>
            <pc:docMk/>
            <pc:sldMk cId="3264220136" sldId="288"/>
            <ac:spMk id="7" creationId="{0BF61460-74CD-C09B-CA4F-104F2314BBF3}"/>
          </ac:spMkLst>
        </pc:spChg>
        <pc:spChg chg="mod">
          <ac:chgData name="Marcio Monteiro" userId="aef6e9f59deaac01" providerId="LiveId" clId="{6A8DAF11-0170-4933-B00C-B22EC133431A}" dt="2026-03-27T00:07:15.325" v="972" actId="207"/>
          <ac:spMkLst>
            <pc:docMk/>
            <pc:sldMk cId="3264220136" sldId="288"/>
            <ac:spMk id="8" creationId="{968E16A3-5BD8-54F8-B090-6937665EE855}"/>
          </ac:spMkLst>
        </pc:spChg>
        <pc:spChg chg="mod">
          <ac:chgData name="Marcio Monteiro" userId="aef6e9f59deaac01" providerId="LiveId" clId="{6A8DAF11-0170-4933-B00C-B22EC133431A}" dt="2026-03-27T00:07:09.539" v="971" actId="207"/>
          <ac:spMkLst>
            <pc:docMk/>
            <pc:sldMk cId="3264220136" sldId="288"/>
            <ac:spMk id="9" creationId="{41DECC26-CA08-9671-377C-4BDB6D7B3EA5}"/>
          </ac:spMkLst>
        </pc:spChg>
        <pc:spChg chg="mod">
          <ac:chgData name="Marcio Monteiro" userId="aef6e9f59deaac01" providerId="LiveId" clId="{6A8DAF11-0170-4933-B00C-B22EC133431A}" dt="2026-03-27T00:07:15.325" v="972" actId="207"/>
          <ac:spMkLst>
            <pc:docMk/>
            <pc:sldMk cId="3264220136" sldId="288"/>
            <ac:spMk id="10" creationId="{DDBF990B-8DB3-8C7C-E67C-F274C886211A}"/>
          </ac:spMkLst>
        </pc:spChg>
        <pc:spChg chg="mod">
          <ac:chgData name="Marcio Monteiro" userId="aef6e9f59deaac01" providerId="LiveId" clId="{6A8DAF11-0170-4933-B00C-B22EC133431A}" dt="2026-03-27T00:07:15.325" v="972" actId="207"/>
          <ac:spMkLst>
            <pc:docMk/>
            <pc:sldMk cId="3264220136" sldId="288"/>
            <ac:spMk id="12" creationId="{D99D04E6-98FF-8856-F166-9102D442D60F}"/>
          </ac:spMkLst>
        </pc:spChg>
        <pc:spChg chg="mod">
          <ac:chgData name="Marcio Monteiro" userId="aef6e9f59deaac01" providerId="LiveId" clId="{6A8DAF11-0170-4933-B00C-B22EC133431A}" dt="2026-03-27T00:07:15.325" v="972" actId="207"/>
          <ac:spMkLst>
            <pc:docMk/>
            <pc:sldMk cId="3264220136" sldId="288"/>
            <ac:spMk id="14" creationId="{ECFBCD5C-B822-1114-A4B8-127DDF185657}"/>
          </ac:spMkLst>
        </pc:spChg>
        <pc:spChg chg="mod">
          <ac:chgData name="Marcio Monteiro" userId="aef6e9f59deaac01" providerId="LiveId" clId="{6A8DAF11-0170-4933-B00C-B22EC133431A}" dt="2026-03-27T00:07:15.325" v="972" actId="207"/>
          <ac:spMkLst>
            <pc:docMk/>
            <pc:sldMk cId="3264220136" sldId="288"/>
            <ac:spMk id="16" creationId="{DFA40495-3D61-DB32-75EE-943EF47640AA}"/>
          </ac:spMkLst>
        </pc:spChg>
      </pc:sldChg>
      <pc:sldChg chg="modSp add mod replId setBg">
        <pc:chgData name="Marcio Monteiro" userId="aef6e9f59deaac01" providerId="LiveId" clId="{6A8DAF11-0170-4933-B00C-B22EC133431A}" dt="2026-03-27T00:07:45.029" v="977" actId="13926"/>
        <pc:sldMkLst>
          <pc:docMk/>
          <pc:sldMk cId="806076800" sldId="289"/>
        </pc:sldMkLst>
        <pc:spChg chg="mod">
          <ac:chgData name="Marcio Monteiro" userId="aef6e9f59deaac01" providerId="LiveId" clId="{6A8DAF11-0170-4933-B00C-B22EC133431A}" dt="2026-03-27T00:07:27.225" v="975" actId="207"/>
          <ac:spMkLst>
            <pc:docMk/>
            <pc:sldMk cId="806076800" sldId="289"/>
            <ac:spMk id="2" creationId="{D4ADC11A-1AB4-CE28-B7F3-9B3185A6DC11}"/>
          </ac:spMkLst>
        </pc:spChg>
        <pc:spChg chg="mod">
          <ac:chgData name="Marcio Monteiro" userId="aef6e9f59deaac01" providerId="LiveId" clId="{6A8DAF11-0170-4933-B00C-B22EC133431A}" dt="2026-03-27T00:07:24.278" v="974" actId="208"/>
          <ac:spMkLst>
            <pc:docMk/>
            <pc:sldMk cId="806076800" sldId="289"/>
            <ac:spMk id="3" creationId="{727D89CE-75B4-2357-F049-A3AB41B6F72C}"/>
          </ac:spMkLst>
        </pc:spChg>
        <pc:spChg chg="mod">
          <ac:chgData name="Marcio Monteiro" userId="aef6e9f59deaac01" providerId="LiveId" clId="{6A8DAF11-0170-4933-B00C-B22EC133431A}" dt="2026-03-27T00:07:45.029" v="977" actId="13926"/>
          <ac:spMkLst>
            <pc:docMk/>
            <pc:sldMk cId="806076800" sldId="289"/>
            <ac:spMk id="9" creationId="{DBF901A3-299A-5746-FD10-D161C0A7BA9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0F36D8-1C04-CBC3-22DB-3F9BE7B7A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4CEE61-450F-3579-AF0B-03C78FB9E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928290-A5D7-956B-5435-002DDB189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6DE43E-7278-FFE7-785E-B411A9430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FAA516-CAD4-85A7-3541-F713DF273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137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413EA3-87D8-C080-E011-5C9712A2E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EF15F6-475C-AD72-177C-862F708B0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840F77-3902-8668-2293-C4E1296B5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EED0D84-4BB6-F850-9648-281841CA8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6E0607-C179-CB6E-D7CD-C52407DDF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0158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DF0A38D-1857-065F-33CD-2276C863F8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CC8552C-A6DC-E999-9EBB-C37D77BA8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1ACF03-395D-0297-A85E-1877CD75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D39B92-DC6F-C8E4-DFF5-6BD6DCBCF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D4190C-BB64-9885-31C7-0255456CF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5840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EB2309-BAC0-BB25-233E-9C3064F87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0F560A-9DD5-73E4-F16D-68D854A6F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78D409-880D-9ECE-BF72-DB3D363D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43C8A7-2DD6-52B2-3058-3ACAE1D59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694737-05AC-9A6A-F8EF-650C9742C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4326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16CBF-4081-6087-7E65-63046F7F2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0A7E4C-86FD-4D6F-24C5-D172F81E4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57701D-D8A7-F0FF-8CB8-8070BE65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DD8D4B-E155-FA8A-439E-836A410EB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DC4E49-B0D1-68F8-8AA9-62362776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8856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57BC1-77C7-2E2D-3833-C13017B7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785C657-ED8B-6F5C-BFFD-9BDD4B69B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D0F2BB-8B46-9A9E-C22F-BF39E920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8B1241-9EDF-BA06-ADC7-B5C906DDA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4BCF5F-DDC1-C923-FBF5-36035111D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0960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1E9741-7738-45F9-B0B3-2A74BE0AD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862C96-1C16-63FF-5B27-1C00AAC845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1B8E28C-EEDF-C5EA-A5D4-383555BDA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CEF13D-AA5D-92D9-8175-792871178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9BC352-80E1-E9B2-1BBB-7A8FDD858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09DFAE5-160B-8752-F44C-D26639013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840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AB66A-5F76-38CC-AB84-6A99463A3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D48B178-2931-E011-E020-2967BF6F5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25B78F5-B976-77A1-EB18-517445C65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DF9615E-3A8B-643B-4072-7A2B024BF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F1286B4-B7D2-AC8C-9B62-1BD7144A98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203F1E5-B647-99D4-FBC9-F568D1398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0C33B4E-138D-1E6C-4037-C385F46B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51B80AA-A533-C841-BCC3-7A2CF43FD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666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A21D8A-8DEE-E213-ED9D-7BD79E80A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F759020-97A0-A6C6-2C51-6ECA5CFA4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9416B0B-7B63-8621-2FEF-9F5074CE7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E2F1979-BB9F-D851-D26E-7FA600695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219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AD52277-AB20-B4CD-BE18-AE9025BD0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575AA47-B30B-6C12-61A3-010F9887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BA203BC-05A6-2758-AF85-736998B9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24182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B3C9D9-DF75-0CB9-28A3-5572E2765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D8DB0B-99F6-E364-9BFF-2F76DE164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3C27C4A-CD97-B3B0-6747-2F09A3069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47B630-6E48-990D-EDA7-C05D21EF9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D8D2050-D7EF-8DCE-D289-EED1522B9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DC87B4-DDC7-90D8-8902-AD15485B8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829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01509A-F0C6-3ACA-6CF0-04AF1E29E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DEAA4C-E6B3-CD7D-116B-593847AFB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C753DC8-3F81-A5F5-ACE7-ADA84DD2F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45A230-7B80-51FA-D063-D8D08B4C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BED68D-22AB-CC2A-272C-135496A87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690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BB160-5430-768A-6437-6245D2B09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CA21E8A-8BC1-6F8B-FDCE-DFC1F8B814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5D1EA8-6BF1-F1BA-0BF2-A25B99D98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9D5666B-C08F-C0DF-4617-094902AFB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1C2634-791F-3F36-910D-F19A96D13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217D3FF-9A65-119E-BF77-40AE45B9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788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FC0F6-FB5E-0D22-C31A-7D5BD181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C5F9E1-77DB-F75D-FEB9-42C92B8D2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C1A377-F223-462F-5EBA-87B0214C2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EDC024-1F0F-3DB9-3D64-13021B5C2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4FFD4D-0AFD-AC11-498E-87BF5246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8586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A36A113-455B-7FC6-E04C-D502052AE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BF3A222-BBF7-2E22-EFFA-F8E7B7273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3EFAC4-07EF-7278-9BCB-C7068B1FB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C615DB-E026-AAD5-9454-9201AE59C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C2F4F3-1D98-1592-FDCF-363A5D090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619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EA549-B781-FEA7-4421-8CB360A24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1CAF672-C42C-3212-A046-C25371AD1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D288D6-9287-4EF7-55F5-99A31EF1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F5F2E1-81C1-0F1D-DF84-A9128C014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2B403D-7F7D-0942-A52A-741BD83C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3097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F3720-96B5-ADCA-4F3D-A568F2681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11C21E-A794-EFF2-39A1-479917E15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EDC31E0-CE1B-2FBE-6298-018A3A66B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ED9543-C97F-7FCC-5916-C86839C34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6EF8A23-A8B8-AD2E-BA27-0F85FA7DD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6206CE-5028-B8A2-8610-0BD244D9C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997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14AA09-06EF-DC37-A2AD-3CC656B1D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7C6918-61DE-466F-216E-AC18B42D6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9430EFC-B986-0E3C-27B9-4E229ADFF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4EED012-DDE7-E8EF-A91C-1D81F4FD94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7289C2A-4E21-982B-68CD-354B12BB5A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44C0564-FE84-96B4-032F-93552C955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0C1E222-4BFD-F7C7-291E-10FF4A8BB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364BCE3-928B-6FD3-4A08-9559ED772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70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3B735-37E1-06D6-6A3B-1DF825FBB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FE59AA6-89F0-8810-E291-FF06F8205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D7CF3A0-EE90-8A1E-1052-71EE9DCB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2755B16-B417-7FDC-C39D-B43A44F4F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5695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77614D-01F0-9B2E-6A81-B5BC3F9B4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D23A62B-2EE8-4407-B581-8586132F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CABC90-6972-A810-674C-5DD75B7C4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274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16BE94-8A02-2003-7503-EA763EAB6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4B0579-1979-B9F1-7EBD-4C2068252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AE32A1-EED8-DE80-F116-7B6547A32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E28F53-9538-C41F-3494-6BA03A28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3E653A-73CB-25DC-2F7F-6E877AC0F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82941F-15F8-7D63-CB40-6570B70DA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53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97BCD2-51AC-B84D-E7D2-66794AA3F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4B8E8A6-B728-F853-AB43-52FBF10EF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EF4813-D488-B04B-3466-5F4C36306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E2FB5BB-891C-A873-E60D-A7426B82A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48C29B-5DD6-299A-9F58-2DE459466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2D51C1-6E8B-6CDF-5020-0F10CF68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5808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642CE26-0CE2-2DA9-C71D-68F50CA18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6F7DB2-B619-A6E0-A1BB-50F9657FF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246834-6074-A6B1-6FC4-A044A93796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4B3C06-1736-478B-B0C7-F9EAB02BF289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2AFABF-7DA1-49F3-2E20-5AB0C98F2A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C08A00-5824-9FCE-71E7-C060FC44F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030859-C6E3-415F-935E-776C3FC184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418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455F67C-E049-9F9E-A2D4-6A933E82A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EF1B553-4B9B-D63D-C546-16463B3C1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275AFC-2427-66DF-4CBD-808A670510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2E7A-0B26-4AD1-9699-427EF5C3799A}" type="datetimeFigureOut">
              <a:rPr lang="pt-BR" smtClean="0"/>
              <a:t>26/03/2026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162CAB-39C3-8BB7-BC11-D89FDABC6E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F56502-579B-955D-0765-21455E0245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07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72E4A90-DB55-6956-0D06-B9ECD161B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8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5CF2DED-76BA-F365-D25A-6CAAE481B878}"/>
              </a:ext>
            </a:extLst>
          </p:cNvPr>
          <p:cNvSpPr txBox="1"/>
          <p:nvPr/>
        </p:nvSpPr>
        <p:spPr>
          <a:xfrm>
            <a:off x="3135085" y="3614058"/>
            <a:ext cx="57181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TEMPLATE+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22D93CA-20DD-F9DB-069E-BD2B19E0A845}"/>
              </a:ext>
            </a:extLst>
          </p:cNvPr>
          <p:cNvSpPr txBox="1"/>
          <p:nvPr/>
        </p:nvSpPr>
        <p:spPr>
          <a:xfrm>
            <a:off x="3839284" y="4512753"/>
            <a:ext cx="4309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contabilidade</a:t>
            </a:r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7DCA2147-BFE5-D7BB-EB5E-FEDA6B44EF6F}"/>
              </a:ext>
            </a:extLst>
          </p:cNvPr>
          <p:cNvSpPr/>
          <p:nvPr/>
        </p:nvSpPr>
        <p:spPr>
          <a:xfrm rot="12228342">
            <a:off x="-2339194" y="4609125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330B3BC3-623F-D380-C605-3327AFAA9EBC}"/>
              </a:ext>
            </a:extLst>
          </p:cNvPr>
          <p:cNvSpPr/>
          <p:nvPr/>
        </p:nvSpPr>
        <p:spPr>
          <a:xfrm>
            <a:off x="10646484" y="5436083"/>
            <a:ext cx="2249714" cy="2249714"/>
          </a:xfrm>
          <a:prstGeom prst="ellipse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AFAEDCF-819C-E83F-C6B9-323519AFDB46}"/>
              </a:ext>
            </a:extLst>
          </p:cNvPr>
          <p:cNvSpPr/>
          <p:nvPr/>
        </p:nvSpPr>
        <p:spPr>
          <a:xfrm>
            <a:off x="-704198" y="5753739"/>
            <a:ext cx="1323439" cy="1323439"/>
          </a:xfrm>
          <a:prstGeom prst="ellipse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4FEA376-905D-B749-23E3-EF441196953B}"/>
              </a:ext>
            </a:extLst>
          </p:cNvPr>
          <p:cNvSpPr/>
          <p:nvPr/>
        </p:nvSpPr>
        <p:spPr>
          <a:xfrm>
            <a:off x="-595940" y="5526129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8EF1FA17-5F10-D30B-B3B6-7C1D147209D2}"/>
              </a:ext>
            </a:extLst>
          </p:cNvPr>
          <p:cNvSpPr/>
          <p:nvPr/>
        </p:nvSpPr>
        <p:spPr>
          <a:xfrm>
            <a:off x="-595940" y="3953968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Forma Livre: Forma 16">
            <a:extLst>
              <a:ext uri="{FF2B5EF4-FFF2-40B4-BE49-F238E27FC236}">
                <a16:creationId xmlns:a16="http://schemas.microsoft.com/office/drawing/2014/main" id="{5B9462E1-46C0-A672-C6C2-3D0826A4D5D6}"/>
              </a:ext>
            </a:extLst>
          </p:cNvPr>
          <p:cNvSpPr/>
          <p:nvPr/>
        </p:nvSpPr>
        <p:spPr>
          <a:xfrm rot="16200000">
            <a:off x="9738815" y="408247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5C9CD576-C96B-4528-A119-CDEB5BC5D3D3}"/>
              </a:ext>
            </a:extLst>
          </p:cNvPr>
          <p:cNvSpPr/>
          <p:nvPr/>
        </p:nvSpPr>
        <p:spPr>
          <a:xfrm>
            <a:off x="11727236" y="5968412"/>
            <a:ext cx="1060704" cy="914400"/>
          </a:xfrm>
          <a:prstGeom prst="triangle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F34D7F28-1219-B196-F906-5DEC5CB7DCD4}"/>
              </a:ext>
            </a:extLst>
          </p:cNvPr>
          <p:cNvSpPr/>
          <p:nvPr/>
        </p:nvSpPr>
        <p:spPr>
          <a:xfrm>
            <a:off x="11337198" y="5699898"/>
            <a:ext cx="1060704" cy="914400"/>
          </a:xfrm>
          <a:prstGeom prst="triangl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D1EA83F-1F2F-24A1-1B05-9CF90A8F2F16}"/>
              </a:ext>
            </a:extLst>
          </p:cNvPr>
          <p:cNvSpPr txBox="1"/>
          <p:nvPr/>
        </p:nvSpPr>
        <p:spPr>
          <a:xfrm>
            <a:off x="4543483" y="6275092"/>
            <a:ext cx="3243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3182828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A422643-161B-F2BB-C332-258AF425A185}"/>
              </a:ext>
            </a:extLst>
          </p:cNvPr>
          <p:cNvSpPr txBox="1"/>
          <p:nvPr/>
        </p:nvSpPr>
        <p:spPr>
          <a:xfrm>
            <a:off x="615638" y="48289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A88F744-2D0D-A1EF-10D0-572660B93A43}"/>
              </a:ext>
            </a:extLst>
          </p:cNvPr>
          <p:cNvSpPr txBox="1"/>
          <p:nvPr/>
        </p:nvSpPr>
        <p:spPr>
          <a:xfrm>
            <a:off x="1008340" y="134466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6DD67A30-F424-D52D-EE43-A8C612C88C21}"/>
              </a:ext>
            </a:extLst>
          </p:cNvPr>
          <p:cNvSpPr/>
          <p:nvPr/>
        </p:nvSpPr>
        <p:spPr>
          <a:xfrm rot="1912109">
            <a:off x="9221433" y="-1410202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2EF07254-9448-8B53-8215-9835E6292331}"/>
              </a:ext>
            </a:extLst>
          </p:cNvPr>
          <p:cNvSpPr/>
          <p:nvPr/>
        </p:nvSpPr>
        <p:spPr>
          <a:xfrm rot="11283767">
            <a:off x="10856429" y="-265588"/>
            <a:ext cx="1323439" cy="1323439"/>
          </a:xfrm>
          <a:prstGeom prst="ellipse">
            <a:avLst/>
          </a:prstGeom>
          <a:solidFill>
            <a:srgbClr val="EDE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5007FA09-4993-B5C2-24FC-5EC25C686EB6}"/>
              </a:ext>
            </a:extLst>
          </p:cNvPr>
          <p:cNvSpPr/>
          <p:nvPr/>
        </p:nvSpPr>
        <p:spPr>
          <a:xfrm rot="21244705">
            <a:off x="10870510" y="-800486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9600E15-A67E-39B6-3F61-28B42A2ECE02}"/>
              </a:ext>
            </a:extLst>
          </p:cNvPr>
          <p:cNvSpPr/>
          <p:nvPr/>
        </p:nvSpPr>
        <p:spPr>
          <a:xfrm>
            <a:off x="615638" y="2552700"/>
            <a:ext cx="3600000" cy="685799"/>
          </a:xfrm>
          <a:prstGeom prst="rect">
            <a:avLst/>
          </a:prstGeom>
          <a:solidFill>
            <a:srgbClr val="1D212A"/>
          </a:solidFill>
          <a:ln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998A14B-3127-5D59-441A-3772C30F227C}"/>
              </a:ext>
            </a:extLst>
          </p:cNvPr>
          <p:cNvSpPr/>
          <p:nvPr/>
        </p:nvSpPr>
        <p:spPr>
          <a:xfrm>
            <a:off x="615638" y="3429000"/>
            <a:ext cx="3600000" cy="685799"/>
          </a:xfrm>
          <a:prstGeom prst="rect">
            <a:avLst/>
          </a:prstGeom>
          <a:solidFill>
            <a:srgbClr val="1D212A"/>
          </a:solidFill>
          <a:ln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CE01518-202D-0CC3-DFD1-C9D93A1226AB}"/>
              </a:ext>
            </a:extLst>
          </p:cNvPr>
          <p:cNvSpPr/>
          <p:nvPr/>
        </p:nvSpPr>
        <p:spPr>
          <a:xfrm>
            <a:off x="615638" y="4305300"/>
            <a:ext cx="3600000" cy="685799"/>
          </a:xfrm>
          <a:prstGeom prst="rect">
            <a:avLst/>
          </a:prstGeom>
          <a:solidFill>
            <a:srgbClr val="1D212A"/>
          </a:solidFill>
          <a:ln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A1136C1-1AA9-4835-C3D2-45C3AECCAAD4}"/>
              </a:ext>
            </a:extLst>
          </p:cNvPr>
          <p:cNvSpPr/>
          <p:nvPr/>
        </p:nvSpPr>
        <p:spPr>
          <a:xfrm>
            <a:off x="615638" y="5181600"/>
            <a:ext cx="3600000" cy="685799"/>
          </a:xfrm>
          <a:prstGeom prst="rect">
            <a:avLst/>
          </a:prstGeom>
          <a:solidFill>
            <a:srgbClr val="1D212A"/>
          </a:solidFill>
          <a:ln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1FEAE69-7A2B-A89E-FA1E-92CC12E0A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347">
            <a:off x="4957632" y="1232842"/>
            <a:ext cx="3242733" cy="486410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777061E-4C90-03F0-1FA0-51535E1AEBCC}"/>
              </a:ext>
            </a:extLst>
          </p:cNvPr>
          <p:cNvSpPr txBox="1"/>
          <p:nvPr/>
        </p:nvSpPr>
        <p:spPr>
          <a:xfrm>
            <a:off x="8375426" y="2956413"/>
            <a:ext cx="3425609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6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1D212A"/>
                </a:solidFill>
                <a:highlight>
                  <a:srgbClr val="D1AD9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36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D6B3763B-3A91-876E-2635-8177DA4F1715}"/>
              </a:ext>
            </a:extLst>
          </p:cNvPr>
          <p:cNvSpPr/>
          <p:nvPr/>
        </p:nvSpPr>
        <p:spPr>
          <a:xfrm>
            <a:off x="638175" y="2574130"/>
            <a:ext cx="1871664" cy="640558"/>
          </a:xfrm>
          <a:prstGeom prst="rect">
            <a:avLst/>
          </a:prstGeom>
          <a:solidFill>
            <a:srgbClr val="D1AD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AF7F4DD-8DAB-6D9E-7524-7480B55F2F83}"/>
              </a:ext>
            </a:extLst>
          </p:cNvPr>
          <p:cNvSpPr/>
          <p:nvPr/>
        </p:nvSpPr>
        <p:spPr>
          <a:xfrm>
            <a:off x="638175" y="3451620"/>
            <a:ext cx="2988000" cy="640558"/>
          </a:xfrm>
          <a:prstGeom prst="rect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C0C7FD2-3F16-FDF1-6A24-7FB85E9BF535}"/>
              </a:ext>
            </a:extLst>
          </p:cNvPr>
          <p:cNvSpPr/>
          <p:nvPr/>
        </p:nvSpPr>
        <p:spPr>
          <a:xfrm>
            <a:off x="638173" y="4327326"/>
            <a:ext cx="2268000" cy="640558"/>
          </a:xfrm>
          <a:prstGeom prst="rect">
            <a:avLst/>
          </a:prstGeom>
          <a:solidFill>
            <a:srgbClr val="D1AD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1527064-A62A-D706-CE1E-AFA1BDF9448C}"/>
              </a:ext>
            </a:extLst>
          </p:cNvPr>
          <p:cNvSpPr/>
          <p:nvPr/>
        </p:nvSpPr>
        <p:spPr>
          <a:xfrm>
            <a:off x="638175" y="5204816"/>
            <a:ext cx="2881313" cy="640558"/>
          </a:xfrm>
          <a:prstGeom prst="rect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06BFC73-CB41-45A8-66B1-B4F5EFE13BDA}"/>
              </a:ext>
            </a:extLst>
          </p:cNvPr>
          <p:cNvSpPr txBox="1"/>
          <p:nvPr/>
        </p:nvSpPr>
        <p:spPr>
          <a:xfrm>
            <a:off x="638173" y="2741681"/>
            <a:ext cx="148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Informação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48531D4-C41D-5631-16D5-8B79F88D48EC}"/>
              </a:ext>
            </a:extLst>
          </p:cNvPr>
          <p:cNvSpPr txBox="1"/>
          <p:nvPr/>
        </p:nvSpPr>
        <p:spPr>
          <a:xfrm>
            <a:off x="638173" y="3613219"/>
            <a:ext cx="148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Informação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F8FF0F6-1FD2-F7EE-E521-9EAA40D801EE}"/>
              </a:ext>
            </a:extLst>
          </p:cNvPr>
          <p:cNvSpPr txBox="1"/>
          <p:nvPr/>
        </p:nvSpPr>
        <p:spPr>
          <a:xfrm>
            <a:off x="638173" y="4484757"/>
            <a:ext cx="148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Informação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5E44B0D-FA6E-E3A1-31FF-96CDF360D84A}"/>
              </a:ext>
            </a:extLst>
          </p:cNvPr>
          <p:cNvSpPr txBox="1"/>
          <p:nvPr/>
        </p:nvSpPr>
        <p:spPr>
          <a:xfrm>
            <a:off x="638173" y="5356295"/>
            <a:ext cx="148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Informação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9A34904-B441-3E4B-1B68-18405E6091C9}"/>
              </a:ext>
            </a:extLst>
          </p:cNvPr>
          <p:cNvSpPr txBox="1"/>
          <p:nvPr/>
        </p:nvSpPr>
        <p:spPr>
          <a:xfrm>
            <a:off x="2486293" y="2694354"/>
            <a:ext cx="707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52%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9042790-710F-A1FF-C458-7F0B59728636}"/>
              </a:ext>
            </a:extLst>
          </p:cNvPr>
          <p:cNvSpPr txBox="1"/>
          <p:nvPr/>
        </p:nvSpPr>
        <p:spPr>
          <a:xfrm>
            <a:off x="3574981" y="35718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83%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D2DD68D-CE17-6E92-4E1D-F716CFFA7FE5}"/>
              </a:ext>
            </a:extLst>
          </p:cNvPr>
          <p:cNvSpPr txBox="1"/>
          <p:nvPr/>
        </p:nvSpPr>
        <p:spPr>
          <a:xfrm>
            <a:off x="2865503" y="444755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63%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EB3873C-A9EE-4D38-5C03-80C605E0ACF4}"/>
              </a:ext>
            </a:extLst>
          </p:cNvPr>
          <p:cNvSpPr txBox="1"/>
          <p:nvPr/>
        </p:nvSpPr>
        <p:spPr>
          <a:xfrm>
            <a:off x="3501971" y="53244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80%</a:t>
            </a:r>
          </a:p>
        </p:txBody>
      </p:sp>
      <p:pic>
        <p:nvPicPr>
          <p:cNvPr id="26" name="Picture 4" descr="Mouse Mi Dual Mode Wireless Silent Edition Branco U | Leroy Merlin">
            <a:extLst>
              <a:ext uri="{FF2B5EF4-FFF2-40B4-BE49-F238E27FC236}">
                <a16:creationId xmlns:a16="http://schemas.microsoft.com/office/drawing/2014/main" id="{55B7753B-9781-4AB8-021B-9D20027AC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rot="16782183">
            <a:off x="4819541" y="-1238250"/>
            <a:ext cx="2705100" cy="27051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53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14" grpId="0" animBg="1"/>
      <p:bldP spid="15" grpId="0" animBg="1"/>
      <p:bldP spid="16" grpId="0" animBg="1"/>
      <p:bldP spid="17" grpId="0" animBg="1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D6DF1FB-D5ED-352C-93DB-5A7FA835434D}"/>
              </a:ext>
            </a:extLst>
          </p:cNvPr>
          <p:cNvSpPr/>
          <p:nvPr/>
        </p:nvSpPr>
        <p:spPr>
          <a:xfrm>
            <a:off x="0" y="5558319"/>
            <a:ext cx="12192000" cy="1299681"/>
          </a:xfrm>
          <a:prstGeom prst="rect">
            <a:avLst/>
          </a:prstGeom>
          <a:gradFill flip="none" rotWithShape="1">
            <a:gsLst>
              <a:gs pos="0">
                <a:srgbClr val="A1A09B">
                  <a:shade val="30000"/>
                  <a:satMod val="115000"/>
                </a:srgbClr>
              </a:gs>
              <a:gs pos="50000">
                <a:srgbClr val="A1A09B">
                  <a:shade val="67500"/>
                  <a:satMod val="115000"/>
                </a:srgbClr>
              </a:gs>
              <a:gs pos="100000">
                <a:srgbClr val="A1A09B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C2DA4A28-08D5-322D-D642-A42D60AEAE36}"/>
              </a:ext>
            </a:extLst>
          </p:cNvPr>
          <p:cNvGrpSpPr/>
          <p:nvPr/>
        </p:nvGrpSpPr>
        <p:grpSpPr>
          <a:xfrm>
            <a:off x="4094358" y="2011170"/>
            <a:ext cx="8290171" cy="4785846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F34F4796-77EA-7D35-32BC-1B9A1E749D25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F2799FE7-8847-7AD6-97D8-B4DAD314D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633F5A87-6721-5684-5244-AD1F20A4BAE1}"/>
              </a:ext>
            </a:extLst>
          </p:cNvPr>
          <p:cNvSpPr txBox="1"/>
          <p:nvPr/>
        </p:nvSpPr>
        <p:spPr>
          <a:xfrm>
            <a:off x="8239444" y="23631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438FA1A-B110-A46A-DFF9-033A3DC00623}"/>
              </a:ext>
            </a:extLst>
          </p:cNvPr>
          <p:cNvSpPr txBox="1"/>
          <p:nvPr/>
        </p:nvSpPr>
        <p:spPr>
          <a:xfrm>
            <a:off x="8632146" y="109808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02A3EE11-F812-535D-6441-0D4B9EAAF103}"/>
              </a:ext>
            </a:extLst>
          </p:cNvPr>
          <p:cNvSpPr/>
          <p:nvPr/>
        </p:nvSpPr>
        <p:spPr>
          <a:xfrm rot="12228342">
            <a:off x="-2339194" y="4609125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80354E8-3B3D-4330-6E14-D2461DF76F25}"/>
              </a:ext>
            </a:extLst>
          </p:cNvPr>
          <p:cNvSpPr/>
          <p:nvPr/>
        </p:nvSpPr>
        <p:spPr>
          <a:xfrm>
            <a:off x="-704198" y="5753739"/>
            <a:ext cx="1323439" cy="1323439"/>
          </a:xfrm>
          <a:prstGeom prst="ellipse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06091C78-F0B2-886C-D4EE-D376D71502D5}"/>
              </a:ext>
            </a:extLst>
          </p:cNvPr>
          <p:cNvSpPr/>
          <p:nvPr/>
        </p:nvSpPr>
        <p:spPr>
          <a:xfrm>
            <a:off x="-595940" y="3953968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0B248F6-6F8D-0D0D-FCAE-F156C656DFA9}"/>
              </a:ext>
            </a:extLst>
          </p:cNvPr>
          <p:cNvSpPr txBox="1"/>
          <p:nvPr/>
        </p:nvSpPr>
        <p:spPr>
          <a:xfrm>
            <a:off x="568996" y="484776"/>
            <a:ext cx="47444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1D212A"/>
                </a:solidFill>
                <a:highlight>
                  <a:srgbClr val="D1AD9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319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ouse Mi Dual Mode Wireless Silent Edition Branco U | Leroy Merlin">
            <a:extLst>
              <a:ext uri="{FF2B5EF4-FFF2-40B4-BE49-F238E27FC236}">
                <a16:creationId xmlns:a16="http://schemas.microsoft.com/office/drawing/2014/main" id="{975336BB-7C4F-8AE7-B4BD-1AE984307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 rot="16200000">
            <a:off x="9201285" y="247309"/>
            <a:ext cx="2510405" cy="251040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Comprar Caderno de Anotações Espiral 70 Folhas Pautadas Capa Kraft Preto  VIKTWA">
            <a:extLst>
              <a:ext uri="{FF2B5EF4-FFF2-40B4-BE49-F238E27FC236}">
                <a16:creationId xmlns:a16="http://schemas.microsoft.com/office/drawing/2014/main" id="{D135A3C6-3B10-9D9C-2F5F-687862C07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29374" y="-707112"/>
            <a:ext cx="6296911" cy="62969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Oculos png Imagens – Download Grátis no Freepik">
            <a:extLst>
              <a:ext uri="{FF2B5EF4-FFF2-40B4-BE49-F238E27FC236}">
                <a16:creationId xmlns:a16="http://schemas.microsoft.com/office/drawing/2014/main" id="{7C7CEFC1-0432-E34E-AAD0-68F9DB5DE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 rot="16200000">
            <a:off x="-152579" y="880199"/>
            <a:ext cx="3792214" cy="252643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0E810E2-A415-E186-8943-D9757B1EC5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8" b="30347"/>
          <a:stretch>
            <a:fillRect/>
          </a:stretch>
        </p:blipFill>
        <p:spPr>
          <a:xfrm rot="5400000">
            <a:off x="-1178049" y="1905668"/>
            <a:ext cx="3920337" cy="6036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6E1CD07-AA68-BC7D-5491-3B8B5E9B9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78155" y="5080844"/>
            <a:ext cx="7005638" cy="235937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ockup">
            <a:extLst>
              <a:ext uri="{FF2B5EF4-FFF2-40B4-BE49-F238E27FC236}">
                <a16:creationId xmlns:a16="http://schemas.microsoft.com/office/drawing/2014/main" id="{283D0D65-5ABE-C4FD-6F48-113A2560A69B}"/>
              </a:ext>
            </a:extLst>
          </p:cNvPr>
          <p:cNvPicPr>
            <a:picLocks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4935" y="3372540"/>
            <a:ext cx="2135759" cy="42076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DEE29CC-AE54-1784-FC71-64690E7DB887}"/>
              </a:ext>
            </a:extLst>
          </p:cNvPr>
          <p:cNvSpPr txBox="1"/>
          <p:nvPr/>
        </p:nvSpPr>
        <p:spPr>
          <a:xfrm>
            <a:off x="5218326" y="1107335"/>
            <a:ext cx="2125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111.111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90BFE7A-E572-9AF3-0CDD-6C15A7AC6EED}"/>
              </a:ext>
            </a:extLst>
          </p:cNvPr>
          <p:cNvSpPr txBox="1"/>
          <p:nvPr/>
        </p:nvSpPr>
        <p:spPr>
          <a:xfrm>
            <a:off x="4914161" y="1904121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0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36B4002-4591-8160-C5FA-8399AAA25F79}"/>
              </a:ext>
            </a:extLst>
          </p:cNvPr>
          <p:cNvSpPr txBox="1"/>
          <p:nvPr/>
        </p:nvSpPr>
        <p:spPr>
          <a:xfrm>
            <a:off x="5218326" y="3075057"/>
            <a:ext cx="2125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222.222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A3B7D12-985E-4652-A123-BE8FB2335B49}"/>
              </a:ext>
            </a:extLst>
          </p:cNvPr>
          <p:cNvSpPr txBox="1"/>
          <p:nvPr/>
        </p:nvSpPr>
        <p:spPr>
          <a:xfrm>
            <a:off x="4914161" y="3871843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0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6B631A81-B0E9-BA7F-7FB9-79B79A840CDC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AD57CF4-7DB8-91F7-DC1D-F851AF04145B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0EBA7A21-8702-A23A-A15F-2F74B44C3E96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12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EBA39AB-32AA-39E0-D0A5-2A5380A8622A}"/>
              </a:ext>
            </a:extLst>
          </p:cNvPr>
          <p:cNvGrpSpPr/>
          <p:nvPr/>
        </p:nvGrpSpPr>
        <p:grpSpPr>
          <a:xfrm rot="1134095">
            <a:off x="-3142449" y="3735096"/>
            <a:ext cx="4775200" cy="6235700"/>
            <a:chOff x="-1995311" y="3857917"/>
            <a:chExt cx="4775200" cy="6235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77E2A93A-A989-CB21-C952-BCA200306742}"/>
                </a:ext>
              </a:extLst>
            </p:cNvPr>
            <p:cNvSpPr/>
            <p:nvPr/>
          </p:nvSpPr>
          <p:spPr>
            <a:xfrm>
              <a:off x="-1567543" y="4441371"/>
              <a:ext cx="3933372" cy="50509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82A6D1D3-5958-AAF1-A3AA-0139644E5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43" t="4259" r="27037" b="4815"/>
            <a:stretch>
              <a:fillRect/>
            </a:stretch>
          </p:blipFill>
          <p:spPr>
            <a:xfrm>
              <a:off x="-1995311" y="3857917"/>
              <a:ext cx="4775200" cy="6235700"/>
            </a:xfrm>
            <a:prstGeom prst="rect">
              <a:avLst/>
            </a:prstGeom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EE796BB4-B5E2-129A-F873-E3076D1BB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8" b="30347"/>
          <a:stretch>
            <a:fillRect/>
          </a:stretch>
        </p:blipFill>
        <p:spPr>
          <a:xfrm rot="15464805">
            <a:off x="914270" y="6043308"/>
            <a:ext cx="4309857" cy="6635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25BE27B-3763-2191-43AB-7016072F55E6}"/>
              </a:ext>
            </a:extLst>
          </p:cNvPr>
          <p:cNvSpPr txBox="1"/>
          <p:nvPr/>
        </p:nvSpPr>
        <p:spPr>
          <a:xfrm>
            <a:off x="607617" y="297140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FCC2D1E-99FA-0241-D66A-CDCCB0CEEDB7}"/>
              </a:ext>
            </a:extLst>
          </p:cNvPr>
          <p:cNvSpPr txBox="1"/>
          <p:nvPr/>
        </p:nvSpPr>
        <p:spPr>
          <a:xfrm>
            <a:off x="1000319" y="1158914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60F1CC2D-7655-4915-5C27-EC8BA9050414}"/>
              </a:ext>
            </a:extLst>
          </p:cNvPr>
          <p:cNvSpPr/>
          <p:nvPr/>
        </p:nvSpPr>
        <p:spPr>
          <a:xfrm rot="1912109">
            <a:off x="9221433" y="-1410202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736AEBB-5FB1-F9B0-2770-321D1E4DD67D}"/>
              </a:ext>
            </a:extLst>
          </p:cNvPr>
          <p:cNvSpPr/>
          <p:nvPr/>
        </p:nvSpPr>
        <p:spPr>
          <a:xfrm rot="11283767">
            <a:off x="10856429" y="-265588"/>
            <a:ext cx="1323439" cy="1323439"/>
          </a:xfrm>
          <a:prstGeom prst="ellipse">
            <a:avLst/>
          </a:prstGeom>
          <a:solidFill>
            <a:srgbClr val="EDE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B3366582-DF4E-4D77-C0E0-A7C94D6F252C}"/>
              </a:ext>
            </a:extLst>
          </p:cNvPr>
          <p:cNvSpPr/>
          <p:nvPr/>
        </p:nvSpPr>
        <p:spPr>
          <a:xfrm rot="21244705">
            <a:off x="10870510" y="-800486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D70B859F-705B-9D60-01F5-81FDDC2F6B23}"/>
              </a:ext>
            </a:extLst>
          </p:cNvPr>
          <p:cNvGrpSpPr/>
          <p:nvPr/>
        </p:nvGrpSpPr>
        <p:grpSpPr>
          <a:xfrm>
            <a:off x="8172215" y="1218981"/>
            <a:ext cx="2610975" cy="5139322"/>
            <a:chOff x="7881930" y="1018996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1652A00-8E21-C8B7-BA28-087F3CF81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74" t="-36" r="15121" b="1998"/>
            <a:stretch>
              <a:fillRect/>
            </a:stretch>
          </p:blipFill>
          <p:spPr>
            <a:xfrm>
              <a:off x="7997371" y="1130301"/>
              <a:ext cx="2365829" cy="4927599"/>
            </a:xfrm>
            <a:prstGeom prst="roundRect">
              <a:avLst>
                <a:gd name="adj" fmla="val 11836"/>
              </a:avLst>
            </a:prstGeom>
          </p:spPr>
        </p:pic>
        <p:pic>
          <p:nvPicPr>
            <p:cNvPr id="2" name="Mockup">
              <a:extLst>
                <a:ext uri="{FF2B5EF4-FFF2-40B4-BE49-F238E27FC236}">
                  <a16:creationId xmlns:a16="http://schemas.microsoft.com/office/drawing/2014/main" id="{8494B7E4-4738-89C9-1630-51165BB2C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81930" y="1018996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DFEF2605-5890-C319-BBD5-D8C28E9DCFBD}"/>
              </a:ext>
            </a:extLst>
          </p:cNvPr>
          <p:cNvGrpSpPr/>
          <p:nvPr/>
        </p:nvGrpSpPr>
        <p:grpSpPr>
          <a:xfrm>
            <a:off x="782919" y="2247899"/>
            <a:ext cx="2969404" cy="1981200"/>
            <a:chOff x="924315" y="4432300"/>
            <a:chExt cx="2969404" cy="1981200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B2C0F9A1-D2B8-7016-B69F-DF93FC481F3C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1D21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2442F4DB-1972-46D7-5E70-5287D483A361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D1AD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EBFE2EE0-4092-BA6B-F653-D1B6A3A9BB1D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D1AD9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111.111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9E95AC2C-4986-D945-CB7C-40E3EC5F8D5F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941B5A18-4CAC-EAFE-073F-DB17F7957069}"/>
              </a:ext>
            </a:extLst>
          </p:cNvPr>
          <p:cNvGrpSpPr/>
          <p:nvPr/>
        </p:nvGrpSpPr>
        <p:grpSpPr>
          <a:xfrm>
            <a:off x="4522788" y="2247899"/>
            <a:ext cx="2969404" cy="1981200"/>
            <a:chOff x="924315" y="4432300"/>
            <a:chExt cx="2969404" cy="1981200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3626E987-427B-4595-7B58-D9B3656312F4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1D21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id="{976108D4-065B-B869-E236-431003F22CCF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D1AD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258A689C-0A36-6937-C64A-779723E32B34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D1AD9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222.222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C9AAD242-F7D8-FC0F-3A9A-5F2A16E8DECF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BC1335D2-9018-CC54-3EBA-0C4FA4B5620F}"/>
              </a:ext>
            </a:extLst>
          </p:cNvPr>
          <p:cNvGrpSpPr/>
          <p:nvPr/>
        </p:nvGrpSpPr>
        <p:grpSpPr>
          <a:xfrm>
            <a:off x="4523639" y="4613759"/>
            <a:ext cx="2969404" cy="1981200"/>
            <a:chOff x="924315" y="4432300"/>
            <a:chExt cx="2969404" cy="1981200"/>
          </a:xfrm>
        </p:grpSpPr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6C9FB156-EC03-B62E-7497-A7C2EF4A31C8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1D21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6C949C8D-B446-8692-15B4-ABEE461B0A56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D1AD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CA34BDD7-1B78-AFAE-0FF7-9FD7C1268F03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D1AD9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333.333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6D423F85-7874-B032-2E66-5D64A504D42B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707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2E3FB8C9-374A-3C34-7515-2DDDFE1520C4}"/>
              </a:ext>
            </a:extLst>
          </p:cNvPr>
          <p:cNvSpPr/>
          <p:nvPr/>
        </p:nvSpPr>
        <p:spPr>
          <a:xfrm rot="18005918">
            <a:off x="-2147424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4CE3C1D-F816-B537-B329-E05D4B4A2C91}"/>
              </a:ext>
            </a:extLst>
          </p:cNvPr>
          <p:cNvSpPr/>
          <p:nvPr/>
        </p:nvSpPr>
        <p:spPr>
          <a:xfrm rot="5777576">
            <a:off x="-404170" y="-510067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8E851CC8-2450-533D-32FC-157A482AD3BA}"/>
              </a:ext>
            </a:extLst>
          </p:cNvPr>
          <p:cNvSpPr/>
          <p:nvPr/>
        </p:nvSpPr>
        <p:spPr>
          <a:xfrm rot="15738514">
            <a:off x="-498347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EF481DDA-570D-39BF-D29D-4D3A3CB826BD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33D8AB0-532D-4632-07EE-68C768BFBB01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CAA3CEBC-14AF-6F69-F2EB-C75029D31A01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02F3927-0859-C10F-0CBB-A8456A582FEB}"/>
              </a:ext>
            </a:extLst>
          </p:cNvPr>
          <p:cNvSpPr txBox="1"/>
          <p:nvPr/>
        </p:nvSpPr>
        <p:spPr>
          <a:xfrm>
            <a:off x="4294705" y="411440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E813D8B-C721-4187-8FCE-CDC82B472916}"/>
              </a:ext>
            </a:extLst>
          </p:cNvPr>
          <p:cNvSpPr txBox="1"/>
          <p:nvPr/>
        </p:nvSpPr>
        <p:spPr>
          <a:xfrm>
            <a:off x="4687407" y="1273214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677215C-7231-A61A-CF55-BB163D2D5225}"/>
              </a:ext>
            </a:extLst>
          </p:cNvPr>
          <p:cNvSpPr txBox="1"/>
          <p:nvPr/>
        </p:nvSpPr>
        <p:spPr>
          <a:xfrm>
            <a:off x="1810505" y="2536099"/>
            <a:ext cx="33261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Assunto um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9130F2A-B106-91DA-3E63-BAAC3DE1CC6C}"/>
              </a:ext>
            </a:extLst>
          </p:cNvPr>
          <p:cNvSpPr txBox="1"/>
          <p:nvPr/>
        </p:nvSpPr>
        <p:spPr>
          <a:xfrm>
            <a:off x="1810505" y="3334558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22253D8-EFE7-8C1D-B8E6-D8CD6DB3C283}"/>
              </a:ext>
            </a:extLst>
          </p:cNvPr>
          <p:cNvSpPr txBox="1"/>
          <p:nvPr/>
        </p:nvSpPr>
        <p:spPr>
          <a:xfrm>
            <a:off x="7055394" y="2536099"/>
            <a:ext cx="35466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Assunto três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98B1E01-B889-8F98-DE15-B92ED07A6E8D}"/>
              </a:ext>
            </a:extLst>
          </p:cNvPr>
          <p:cNvSpPr txBox="1"/>
          <p:nvPr/>
        </p:nvSpPr>
        <p:spPr>
          <a:xfrm>
            <a:off x="7055394" y="3334558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5219977-A23C-587D-FAD8-B35FF921E87C}"/>
              </a:ext>
            </a:extLst>
          </p:cNvPr>
          <p:cNvSpPr txBox="1"/>
          <p:nvPr/>
        </p:nvSpPr>
        <p:spPr>
          <a:xfrm>
            <a:off x="1810505" y="4432106"/>
            <a:ext cx="36194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Assunto dois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2359B16-CB17-1900-2AE1-14C67F488340}"/>
              </a:ext>
            </a:extLst>
          </p:cNvPr>
          <p:cNvSpPr txBox="1"/>
          <p:nvPr/>
        </p:nvSpPr>
        <p:spPr>
          <a:xfrm>
            <a:off x="1810505" y="5230565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2CF59BF-F7B7-2BC7-E8E2-803A21E499C0}"/>
              </a:ext>
            </a:extLst>
          </p:cNvPr>
          <p:cNvSpPr txBox="1"/>
          <p:nvPr/>
        </p:nvSpPr>
        <p:spPr>
          <a:xfrm>
            <a:off x="7055394" y="4432106"/>
            <a:ext cx="42507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Assunto quatro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E3E41FD-6322-7901-D118-555FAA90472A}"/>
              </a:ext>
            </a:extLst>
          </p:cNvPr>
          <p:cNvSpPr txBox="1"/>
          <p:nvPr/>
        </p:nvSpPr>
        <p:spPr>
          <a:xfrm>
            <a:off x="7055394" y="5230565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952304A5-E764-0782-1B05-E06D10828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94" y="2979000"/>
            <a:ext cx="900000" cy="900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C449AE3-80E3-DD47-E16C-6182D7246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994" y="4816826"/>
            <a:ext cx="900000" cy="9000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93119FD3-C4A9-A5F6-96AD-57E766300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2660" y="2979000"/>
            <a:ext cx="900000" cy="900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F451488A-FBB3-8BBF-058F-ED7F0D2397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2660" y="4816826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5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1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Documento 1">
            <a:extLst>
              <a:ext uri="{FF2B5EF4-FFF2-40B4-BE49-F238E27FC236}">
                <a16:creationId xmlns:a16="http://schemas.microsoft.com/office/drawing/2014/main" id="{A50295DE-5937-9C16-5EA1-0D1441A5EC41}"/>
              </a:ext>
            </a:extLst>
          </p:cNvPr>
          <p:cNvSpPr/>
          <p:nvPr/>
        </p:nvSpPr>
        <p:spPr>
          <a:xfrm rot="5400000">
            <a:off x="5257799" y="-76199"/>
            <a:ext cx="6858002" cy="7010400"/>
          </a:xfrm>
          <a:prstGeom prst="flowChartDocument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1DA4DD9C-3CC4-E175-5035-92A0AD30A167}"/>
              </a:ext>
            </a:extLst>
          </p:cNvPr>
          <p:cNvSpPr/>
          <p:nvPr/>
        </p:nvSpPr>
        <p:spPr>
          <a:xfrm rot="7371828" flipH="1">
            <a:off x="2709802" y="940374"/>
            <a:ext cx="5671009" cy="545477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8B587DCB-9DC7-F74C-2827-C599BB2869CA}"/>
              </a:ext>
            </a:extLst>
          </p:cNvPr>
          <p:cNvSpPr/>
          <p:nvPr/>
        </p:nvSpPr>
        <p:spPr>
          <a:xfrm rot="1912109">
            <a:off x="9221433" y="-1410202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EDEEF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E13180C-65AA-2A63-2BDC-BDE52EE5E26E}"/>
              </a:ext>
            </a:extLst>
          </p:cNvPr>
          <p:cNvSpPr/>
          <p:nvPr/>
        </p:nvSpPr>
        <p:spPr>
          <a:xfrm rot="11283767">
            <a:off x="10856429" y="-265588"/>
            <a:ext cx="1323439" cy="1323439"/>
          </a:xfrm>
          <a:prstGeom prst="ellipse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F026696-7FC8-67E3-AF28-43FAC23B6BC0}"/>
              </a:ext>
            </a:extLst>
          </p:cNvPr>
          <p:cNvSpPr/>
          <p:nvPr/>
        </p:nvSpPr>
        <p:spPr>
          <a:xfrm rot="11283767">
            <a:off x="10964687" y="-493198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01C2FED6-696C-19EF-2576-D55E5A886B66}"/>
              </a:ext>
            </a:extLst>
          </p:cNvPr>
          <p:cNvSpPr/>
          <p:nvPr/>
        </p:nvSpPr>
        <p:spPr>
          <a:xfrm rot="21244705">
            <a:off x="10870510" y="-800486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68B316D-30DC-4107-7AC8-2D26F7FB5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39543">
            <a:off x="-3330803" y="429951"/>
            <a:ext cx="10287000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4DB9F55-BC0B-6FCC-CB24-9233868BECE2}"/>
              </a:ext>
            </a:extLst>
          </p:cNvPr>
          <p:cNvSpPr txBox="1"/>
          <p:nvPr/>
        </p:nvSpPr>
        <p:spPr>
          <a:xfrm>
            <a:off x="6861489" y="3238499"/>
            <a:ext cx="50267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Uma frase </a:t>
            </a:r>
            <a:r>
              <a:rPr lang="pt-BR" sz="3600" b="1" dirty="0">
                <a:solidFill>
                  <a:srgbClr val="1D212A"/>
                </a:solidFill>
                <a:highlight>
                  <a:srgbClr val="EDEEF2"/>
                </a:highligh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impactante</a:t>
            </a:r>
            <a:r>
              <a:rPr lang="pt-BR" sz="3600" b="1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para encerrar a sua apresentação.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7B68F43-52A9-22B5-A081-FF2BAC466D38}"/>
              </a:ext>
            </a:extLst>
          </p:cNvPr>
          <p:cNvSpPr txBox="1"/>
          <p:nvPr/>
        </p:nvSpPr>
        <p:spPr>
          <a:xfrm>
            <a:off x="5917267" y="1661144"/>
            <a:ext cx="169790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D1AD92"/>
                </a:solidFill>
                <a:latin typeface="Aptos Black" panose="020B0004020202020204" pitchFamily="34" charset="0"/>
                <a:cs typeface="DokChampa" panose="020B0604020202020204" pitchFamily="34" charset="-34"/>
              </a:rPr>
              <a:t>“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B08C959-0D1F-BBE6-8D7D-27DC4D23DF1C}"/>
              </a:ext>
            </a:extLst>
          </p:cNvPr>
          <p:cNvSpPr txBox="1"/>
          <p:nvPr/>
        </p:nvSpPr>
        <p:spPr>
          <a:xfrm>
            <a:off x="9545034" y="5177491"/>
            <a:ext cx="234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D1AD92"/>
                </a:solidFill>
                <a:latin typeface="DokChampa" panose="020B0604020202020204" pitchFamily="34" charset="-34"/>
                <a:cs typeface="DokChampa" panose="020B0604020202020204" pitchFamily="34" charset="-34"/>
              </a:rPr>
              <a:t>- Fulano de Tal</a:t>
            </a:r>
          </a:p>
        </p:txBody>
      </p:sp>
    </p:spTree>
    <p:extLst>
      <p:ext uri="{BB962C8B-B14F-4D97-AF65-F5344CB8AC3E}">
        <p14:creationId xmlns:p14="http://schemas.microsoft.com/office/powerpoint/2010/main" val="138970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E10CE-E3C2-5931-B898-A9F828A00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F304DDE-4BAF-8AE4-AD48-34BA665B3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8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D82AF7A-8A36-C360-5B23-8CC06311ABD8}"/>
              </a:ext>
            </a:extLst>
          </p:cNvPr>
          <p:cNvSpPr txBox="1"/>
          <p:nvPr/>
        </p:nvSpPr>
        <p:spPr>
          <a:xfrm>
            <a:off x="3135085" y="3614058"/>
            <a:ext cx="57181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TEMPLATE+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AD4C899-FB05-92A9-2B48-408F97712644}"/>
              </a:ext>
            </a:extLst>
          </p:cNvPr>
          <p:cNvSpPr txBox="1"/>
          <p:nvPr/>
        </p:nvSpPr>
        <p:spPr>
          <a:xfrm>
            <a:off x="3839284" y="4512753"/>
            <a:ext cx="4309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contabilidade</a:t>
            </a:r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539B93E6-D64D-32C0-D83E-F1EB976CEBCB}"/>
              </a:ext>
            </a:extLst>
          </p:cNvPr>
          <p:cNvSpPr/>
          <p:nvPr/>
        </p:nvSpPr>
        <p:spPr>
          <a:xfrm rot="12228342">
            <a:off x="-2339194" y="4609125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3B8D6E5-CF3D-32C1-7711-2FAF2259B44E}"/>
              </a:ext>
            </a:extLst>
          </p:cNvPr>
          <p:cNvSpPr/>
          <p:nvPr/>
        </p:nvSpPr>
        <p:spPr>
          <a:xfrm>
            <a:off x="10646484" y="5436083"/>
            <a:ext cx="2249714" cy="2249714"/>
          </a:xfrm>
          <a:prstGeom prst="ellipse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D928D5F-552C-AD9C-8E4B-5F643A0FADB9}"/>
              </a:ext>
            </a:extLst>
          </p:cNvPr>
          <p:cNvSpPr/>
          <p:nvPr/>
        </p:nvSpPr>
        <p:spPr>
          <a:xfrm>
            <a:off x="-704198" y="5753739"/>
            <a:ext cx="1323439" cy="1323439"/>
          </a:xfrm>
          <a:prstGeom prst="ellipse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E6EA93D7-FA24-818A-0ABE-F23FFF6FD0FB}"/>
              </a:ext>
            </a:extLst>
          </p:cNvPr>
          <p:cNvSpPr/>
          <p:nvPr/>
        </p:nvSpPr>
        <p:spPr>
          <a:xfrm>
            <a:off x="-595940" y="5526129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EFBCED2A-7672-4D69-8A08-54B4DAACDA22}"/>
              </a:ext>
            </a:extLst>
          </p:cNvPr>
          <p:cNvSpPr/>
          <p:nvPr/>
        </p:nvSpPr>
        <p:spPr>
          <a:xfrm>
            <a:off x="-595940" y="3953968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Forma Livre: Forma 16">
            <a:extLst>
              <a:ext uri="{FF2B5EF4-FFF2-40B4-BE49-F238E27FC236}">
                <a16:creationId xmlns:a16="http://schemas.microsoft.com/office/drawing/2014/main" id="{AF86189D-8540-6507-7651-2D7F366F68E1}"/>
              </a:ext>
            </a:extLst>
          </p:cNvPr>
          <p:cNvSpPr/>
          <p:nvPr/>
        </p:nvSpPr>
        <p:spPr>
          <a:xfrm rot="16200000">
            <a:off x="9738815" y="408247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riângulo isósceles 17">
            <a:extLst>
              <a:ext uri="{FF2B5EF4-FFF2-40B4-BE49-F238E27FC236}">
                <a16:creationId xmlns:a16="http://schemas.microsoft.com/office/drawing/2014/main" id="{AF9DEC23-A2EE-BA5D-3B2D-954594AFABB8}"/>
              </a:ext>
            </a:extLst>
          </p:cNvPr>
          <p:cNvSpPr/>
          <p:nvPr/>
        </p:nvSpPr>
        <p:spPr>
          <a:xfrm>
            <a:off x="11727236" y="5968412"/>
            <a:ext cx="1060704" cy="914400"/>
          </a:xfrm>
          <a:prstGeom prst="triangle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riângulo isósceles 18">
            <a:extLst>
              <a:ext uri="{FF2B5EF4-FFF2-40B4-BE49-F238E27FC236}">
                <a16:creationId xmlns:a16="http://schemas.microsoft.com/office/drawing/2014/main" id="{C35B80AB-C162-DD09-4F99-46FF3E4067ED}"/>
              </a:ext>
            </a:extLst>
          </p:cNvPr>
          <p:cNvSpPr/>
          <p:nvPr/>
        </p:nvSpPr>
        <p:spPr>
          <a:xfrm>
            <a:off x="11337198" y="5699898"/>
            <a:ext cx="1060704" cy="914400"/>
          </a:xfrm>
          <a:prstGeom prst="triangl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8FF83C6-436A-4B44-779C-2F2D24ED007F}"/>
              </a:ext>
            </a:extLst>
          </p:cNvPr>
          <p:cNvSpPr txBox="1"/>
          <p:nvPr/>
        </p:nvSpPr>
        <p:spPr>
          <a:xfrm>
            <a:off x="4543483" y="6275092"/>
            <a:ext cx="3243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2651730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064F3A-0B5E-0AC7-2A9F-AB9A27BE8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C18E0F0-556E-63E9-8DFC-89D9E0560D74}"/>
              </a:ext>
            </a:extLst>
          </p:cNvPr>
          <p:cNvSpPr txBox="1"/>
          <p:nvPr/>
        </p:nvSpPr>
        <p:spPr>
          <a:xfrm>
            <a:off x="5457371" y="624115"/>
            <a:ext cx="42734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01. Assunto um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F15520A-3F34-C26A-EE0B-D887BF9EE720}"/>
              </a:ext>
            </a:extLst>
          </p:cNvPr>
          <p:cNvSpPr txBox="1"/>
          <p:nvPr/>
        </p:nvSpPr>
        <p:spPr>
          <a:xfrm>
            <a:off x="6422826" y="1393556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538B971-DFAA-764D-C6DE-B214F51F064F}"/>
              </a:ext>
            </a:extLst>
          </p:cNvPr>
          <p:cNvSpPr txBox="1"/>
          <p:nvPr/>
        </p:nvSpPr>
        <p:spPr>
          <a:xfrm>
            <a:off x="5457371" y="2659559"/>
            <a:ext cx="45668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02. Assunto dois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7FE2B8-6D14-808D-B961-AD85AB2B15B8}"/>
              </a:ext>
            </a:extLst>
          </p:cNvPr>
          <p:cNvSpPr txBox="1"/>
          <p:nvPr/>
        </p:nvSpPr>
        <p:spPr>
          <a:xfrm>
            <a:off x="6422826" y="3429000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E44DBD5-9D5A-9096-4770-1290EAE80CC3}"/>
              </a:ext>
            </a:extLst>
          </p:cNvPr>
          <p:cNvSpPr txBox="1"/>
          <p:nvPr/>
        </p:nvSpPr>
        <p:spPr>
          <a:xfrm>
            <a:off x="5457371" y="4695003"/>
            <a:ext cx="44939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03. Assunto três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F04E754-6FCD-B90D-17CF-0D9E70F2536F}"/>
              </a:ext>
            </a:extLst>
          </p:cNvPr>
          <p:cNvSpPr txBox="1"/>
          <p:nvPr/>
        </p:nvSpPr>
        <p:spPr>
          <a:xfrm>
            <a:off x="6422826" y="5464444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79D78BCB-1A30-F49F-E6CF-B101B21449C8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B623C29-E393-FF91-C2BF-6BC08CA061F3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28B3CD4B-7A4B-820D-B6FF-5687C6193A77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4A3B474-1C3B-2194-B37B-F2DC00681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40"/>
          <a:stretch>
            <a:fillRect/>
          </a:stretch>
        </p:blipFill>
        <p:spPr>
          <a:xfrm>
            <a:off x="0" y="0"/>
            <a:ext cx="4789714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289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744D1-6D76-BFA3-655E-CDBB71B47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21082DF-EE55-B001-65B1-0318674E4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8"/>
          <a:stretch>
            <a:fillRect/>
          </a:stretch>
        </p:blipFill>
        <p:spPr>
          <a:xfrm rot="10800000"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Fluxograma: Documento 2">
            <a:extLst>
              <a:ext uri="{FF2B5EF4-FFF2-40B4-BE49-F238E27FC236}">
                <a16:creationId xmlns:a16="http://schemas.microsoft.com/office/drawing/2014/main" id="{56B96CA5-0393-D3E2-1C4D-B254D136174B}"/>
              </a:ext>
            </a:extLst>
          </p:cNvPr>
          <p:cNvSpPr/>
          <p:nvPr/>
        </p:nvSpPr>
        <p:spPr>
          <a:xfrm>
            <a:off x="0" y="0"/>
            <a:ext cx="12192000" cy="3846286"/>
          </a:xfrm>
          <a:prstGeom prst="flowChartDocument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1AFE54E7-C16B-15FA-A20C-2D2EE68B0B4A}"/>
              </a:ext>
            </a:extLst>
          </p:cNvPr>
          <p:cNvSpPr/>
          <p:nvPr/>
        </p:nvSpPr>
        <p:spPr>
          <a:xfrm rot="18005918">
            <a:off x="-1903766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C57253A-365B-9182-5461-32745C472A26}"/>
              </a:ext>
            </a:extLst>
          </p:cNvPr>
          <p:cNvSpPr/>
          <p:nvPr/>
        </p:nvSpPr>
        <p:spPr>
          <a:xfrm rot="5777576">
            <a:off x="-268770" y="-282457"/>
            <a:ext cx="1323439" cy="1323439"/>
          </a:xfrm>
          <a:prstGeom prst="ellipse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978262B-D1B0-AD0C-51C4-5D5C7D73EC70}"/>
              </a:ext>
            </a:extLst>
          </p:cNvPr>
          <p:cNvSpPr/>
          <p:nvPr/>
        </p:nvSpPr>
        <p:spPr>
          <a:xfrm rot="5777576">
            <a:off x="-160512" y="-510067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06E8E04-E155-C692-FCE8-6D5DF9FFEC87}"/>
              </a:ext>
            </a:extLst>
          </p:cNvPr>
          <p:cNvSpPr txBox="1"/>
          <p:nvPr/>
        </p:nvSpPr>
        <p:spPr>
          <a:xfrm>
            <a:off x="4294705" y="740230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4992AC-09E8-103A-8D15-C74353523403}"/>
              </a:ext>
            </a:extLst>
          </p:cNvPr>
          <p:cNvSpPr txBox="1"/>
          <p:nvPr/>
        </p:nvSpPr>
        <p:spPr>
          <a:xfrm>
            <a:off x="4687407" y="1602004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138A1888-E8EE-D537-E65C-94E37C21836F}"/>
              </a:ext>
            </a:extLst>
          </p:cNvPr>
          <p:cNvSpPr/>
          <p:nvPr/>
        </p:nvSpPr>
        <p:spPr>
          <a:xfrm rot="15738514">
            <a:off x="-254689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25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1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FE0B93-CB8D-66A4-7966-97FC2E2C1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Documento 1">
            <a:extLst>
              <a:ext uri="{FF2B5EF4-FFF2-40B4-BE49-F238E27FC236}">
                <a16:creationId xmlns:a16="http://schemas.microsoft.com/office/drawing/2014/main" id="{D895F2D8-F676-4FF2-7869-B3BD79B72F58}"/>
              </a:ext>
            </a:extLst>
          </p:cNvPr>
          <p:cNvSpPr/>
          <p:nvPr/>
        </p:nvSpPr>
        <p:spPr>
          <a:xfrm rot="5400000">
            <a:off x="5257799" y="-76199"/>
            <a:ext cx="6858002" cy="7010400"/>
          </a:xfrm>
          <a:prstGeom prst="flowChartDocument">
            <a:avLst/>
          </a:prstGeom>
          <a:solidFill>
            <a:srgbClr val="EDE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116E4E2D-E592-1912-1974-870F32F5003E}"/>
              </a:ext>
            </a:extLst>
          </p:cNvPr>
          <p:cNvSpPr/>
          <p:nvPr/>
        </p:nvSpPr>
        <p:spPr>
          <a:xfrm rot="7371828" flipH="1">
            <a:off x="2709802" y="940374"/>
            <a:ext cx="5671009" cy="545477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D951DA6E-E305-855C-4EC6-2EC79BFA2559}"/>
              </a:ext>
            </a:extLst>
          </p:cNvPr>
          <p:cNvSpPr/>
          <p:nvPr/>
        </p:nvSpPr>
        <p:spPr>
          <a:xfrm rot="1912109">
            <a:off x="9221433" y="-1410202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5AEE0AD7-F336-0A0A-754C-16C068AAF446}"/>
              </a:ext>
            </a:extLst>
          </p:cNvPr>
          <p:cNvSpPr/>
          <p:nvPr/>
        </p:nvSpPr>
        <p:spPr>
          <a:xfrm rot="11283767">
            <a:off x="10856429" y="-265588"/>
            <a:ext cx="1323439" cy="1323439"/>
          </a:xfrm>
          <a:prstGeom prst="ellipse">
            <a:avLst/>
          </a:prstGeom>
          <a:solidFill>
            <a:srgbClr val="D1AD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17DB534-7E3E-6C86-397A-3591FD0A565D}"/>
              </a:ext>
            </a:extLst>
          </p:cNvPr>
          <p:cNvSpPr/>
          <p:nvPr/>
        </p:nvSpPr>
        <p:spPr>
          <a:xfrm rot="11283767">
            <a:off x="10964687" y="-493198"/>
            <a:ext cx="1323439" cy="1323439"/>
          </a:xfrm>
          <a:prstGeom prst="ellipse">
            <a:avLst/>
          </a:pr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4FA92BD0-6D50-CA51-EEE1-2AC73143098A}"/>
              </a:ext>
            </a:extLst>
          </p:cNvPr>
          <p:cNvSpPr/>
          <p:nvPr/>
        </p:nvSpPr>
        <p:spPr>
          <a:xfrm rot="21244705">
            <a:off x="10870510" y="-800486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AE4B41F-2D67-557E-61FE-C07409810217}"/>
              </a:ext>
            </a:extLst>
          </p:cNvPr>
          <p:cNvSpPr txBox="1"/>
          <p:nvPr/>
        </p:nvSpPr>
        <p:spPr>
          <a:xfrm>
            <a:off x="6326568" y="482402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8901FB7-826F-781B-3CE9-EB33B3E0193C}"/>
              </a:ext>
            </a:extLst>
          </p:cNvPr>
          <p:cNvSpPr txBox="1"/>
          <p:nvPr/>
        </p:nvSpPr>
        <p:spPr>
          <a:xfrm>
            <a:off x="6719270" y="1344176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06D2529-2DC6-B17C-C0B6-41BAF81EDC0D}"/>
              </a:ext>
            </a:extLst>
          </p:cNvPr>
          <p:cNvSpPr txBox="1"/>
          <p:nvPr/>
        </p:nvSpPr>
        <p:spPr>
          <a:xfrm>
            <a:off x="6787706" y="3315736"/>
            <a:ext cx="48387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D1AD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EF686DA-0D05-2D13-CAD1-5383E1ABFA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39543">
            <a:off x="-3330803" y="429951"/>
            <a:ext cx="10287000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773E07B-3349-CEC0-7428-63A5554DB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4214">
            <a:off x="2423509" y="3368306"/>
            <a:ext cx="4116018" cy="2600126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807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1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1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CF9CA6D-71EA-BDDF-6BF1-0B617AD99591}"/>
              </a:ext>
            </a:extLst>
          </p:cNvPr>
          <p:cNvSpPr txBox="1"/>
          <p:nvPr/>
        </p:nvSpPr>
        <p:spPr>
          <a:xfrm>
            <a:off x="5457371" y="624115"/>
            <a:ext cx="42734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01. Assunto um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7C241E2-2CD0-FFCA-0BD7-E84B0259D847}"/>
              </a:ext>
            </a:extLst>
          </p:cNvPr>
          <p:cNvSpPr txBox="1"/>
          <p:nvPr/>
        </p:nvSpPr>
        <p:spPr>
          <a:xfrm>
            <a:off x="6422826" y="1393556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5EA2E9-5268-0413-D3B6-2E6601A6DB4D}"/>
              </a:ext>
            </a:extLst>
          </p:cNvPr>
          <p:cNvSpPr txBox="1"/>
          <p:nvPr/>
        </p:nvSpPr>
        <p:spPr>
          <a:xfrm>
            <a:off x="5457371" y="2659559"/>
            <a:ext cx="45668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02. Assunto dois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E6E377C-ACDD-BACF-7AC6-41028F6D2277}"/>
              </a:ext>
            </a:extLst>
          </p:cNvPr>
          <p:cNvSpPr txBox="1"/>
          <p:nvPr/>
        </p:nvSpPr>
        <p:spPr>
          <a:xfrm>
            <a:off x="6422826" y="3429000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7910DF6-4487-759A-6215-1683D615F355}"/>
              </a:ext>
            </a:extLst>
          </p:cNvPr>
          <p:cNvSpPr txBox="1"/>
          <p:nvPr/>
        </p:nvSpPr>
        <p:spPr>
          <a:xfrm>
            <a:off x="5457371" y="4695003"/>
            <a:ext cx="44939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03. Assunto três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F6C6E24-FFBC-F6D7-CF0D-A12B0A228BF5}"/>
              </a:ext>
            </a:extLst>
          </p:cNvPr>
          <p:cNvSpPr txBox="1"/>
          <p:nvPr/>
        </p:nvSpPr>
        <p:spPr>
          <a:xfrm>
            <a:off x="6422826" y="5464444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93CCA39A-9B9F-ADAD-138A-ACD671049FF4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9EB5357-F3A8-6764-25FC-F324F4F19C5E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1FE979D0-11FD-75E8-6E01-B88E649F4112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A3EE12D-05E1-CA44-8BC5-34B22E505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40"/>
          <a:stretch>
            <a:fillRect/>
          </a:stretch>
        </p:blipFill>
        <p:spPr>
          <a:xfrm>
            <a:off x="0" y="0"/>
            <a:ext cx="4789714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379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7F4BE8-3B84-9EF4-5842-85A569CE6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1DB32DD-E61D-9FB5-43BE-61DDA77A8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-921103"/>
            <a:ext cx="7005638" cy="235937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use Mi Dual Mode Wireless Silent Edition Branco U | Leroy Merlin">
            <a:extLst>
              <a:ext uri="{FF2B5EF4-FFF2-40B4-BE49-F238E27FC236}">
                <a16:creationId xmlns:a16="http://schemas.microsoft.com/office/drawing/2014/main" id="{7108ADC6-58C7-CBD8-FDC4-4812A93A3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rot="2245569">
            <a:off x="9835196" y="-377546"/>
            <a:ext cx="2705100" cy="27051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mprar Caderno de Anotações Espiral 70 Folhas Pautadas Capa Kraft Preto  VIKTWA">
            <a:extLst>
              <a:ext uri="{FF2B5EF4-FFF2-40B4-BE49-F238E27FC236}">
                <a16:creationId xmlns:a16="http://schemas.microsoft.com/office/drawing/2014/main" id="{FB5C982A-EFD7-63F5-32BC-4426E0880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3975">
            <a:off x="4226720" y="-2038350"/>
            <a:ext cx="4076700" cy="40767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culos png Imagens – Download Grátis no Freepik">
            <a:extLst>
              <a:ext uri="{FF2B5EF4-FFF2-40B4-BE49-F238E27FC236}">
                <a16:creationId xmlns:a16="http://schemas.microsoft.com/office/drawing/2014/main" id="{3A5A24F2-7C20-F184-448A-779B7F7BD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 rot="18487292">
            <a:off x="4199892" y="-1601248"/>
            <a:ext cx="3792214" cy="252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33756E9C-520F-C9AB-7980-A7228F49B31A}"/>
              </a:ext>
            </a:extLst>
          </p:cNvPr>
          <p:cNvSpPr/>
          <p:nvPr/>
        </p:nvSpPr>
        <p:spPr>
          <a:xfrm rot="18005918">
            <a:off x="-2147424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405797B6-A426-3371-8E7F-7F21AA30A8DB}"/>
              </a:ext>
            </a:extLst>
          </p:cNvPr>
          <p:cNvSpPr/>
          <p:nvPr/>
        </p:nvSpPr>
        <p:spPr>
          <a:xfrm rot="5777576">
            <a:off x="-404170" y="-510067"/>
            <a:ext cx="1323439" cy="1323439"/>
          </a:xfrm>
          <a:prstGeom prst="ellipse">
            <a:avLst/>
          </a:pr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4FE68512-7257-C181-59B8-814A5B748014}"/>
              </a:ext>
            </a:extLst>
          </p:cNvPr>
          <p:cNvSpPr/>
          <p:nvPr/>
        </p:nvSpPr>
        <p:spPr>
          <a:xfrm rot="15738514">
            <a:off x="-498347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2D022A-ACEB-0955-1695-27AD51C7CD44}"/>
              </a:ext>
            </a:extLst>
          </p:cNvPr>
          <p:cNvSpPr txBox="1"/>
          <p:nvPr/>
        </p:nvSpPr>
        <p:spPr>
          <a:xfrm>
            <a:off x="4294705" y="212754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6742755-4C2C-D8EB-ECF9-05A12B9C292A}"/>
              </a:ext>
            </a:extLst>
          </p:cNvPr>
          <p:cNvSpPr txBox="1"/>
          <p:nvPr/>
        </p:nvSpPr>
        <p:spPr>
          <a:xfrm>
            <a:off x="4687407" y="298931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B447553-EFB0-3D3D-01F2-B8273777335C}"/>
              </a:ext>
            </a:extLst>
          </p:cNvPr>
          <p:cNvSpPr txBox="1"/>
          <p:nvPr/>
        </p:nvSpPr>
        <p:spPr>
          <a:xfrm>
            <a:off x="1644278" y="4504594"/>
            <a:ext cx="89287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1D212A"/>
                </a:solidFill>
                <a:highlight>
                  <a:srgbClr val="EDEEF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186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1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A6DAB-680B-0846-C79D-EFD39340D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Documento 1">
            <a:extLst>
              <a:ext uri="{FF2B5EF4-FFF2-40B4-BE49-F238E27FC236}">
                <a16:creationId xmlns:a16="http://schemas.microsoft.com/office/drawing/2014/main" id="{F376A45D-C800-FEA6-4816-374A6CB01630}"/>
              </a:ext>
            </a:extLst>
          </p:cNvPr>
          <p:cNvSpPr/>
          <p:nvPr/>
        </p:nvSpPr>
        <p:spPr>
          <a:xfrm rot="16200000" flipH="1">
            <a:off x="561974" y="-561974"/>
            <a:ext cx="6858002" cy="7981950"/>
          </a:xfrm>
          <a:prstGeom prst="flowChartDocument">
            <a:avLst/>
          </a:prstGeom>
          <a:solidFill>
            <a:srgbClr val="EDE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Design PNG E SVG De Ilustração De Teclado Netbook Notebook Laptop Para  Camisetas">
            <a:extLst>
              <a:ext uri="{FF2B5EF4-FFF2-40B4-BE49-F238E27FC236}">
                <a16:creationId xmlns:a16="http://schemas.microsoft.com/office/drawing/2014/main" id="{8443A7B4-DB68-2F4B-5E5C-571DE79F9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70019">
            <a:off x="8339377" y="1943103"/>
            <a:ext cx="6629400" cy="66294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6179232-670F-8E27-7535-2E0E656BFDD4}"/>
              </a:ext>
            </a:extLst>
          </p:cNvPr>
          <p:cNvSpPr txBox="1"/>
          <p:nvPr/>
        </p:nvSpPr>
        <p:spPr>
          <a:xfrm>
            <a:off x="8184838" y="27969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587E05-C95D-C3CB-B1D9-0717F009734F}"/>
              </a:ext>
            </a:extLst>
          </p:cNvPr>
          <p:cNvSpPr txBox="1"/>
          <p:nvPr/>
        </p:nvSpPr>
        <p:spPr>
          <a:xfrm>
            <a:off x="8577540" y="114146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41A0EAE3-BAC4-E065-3C4B-0AB5C4275866}"/>
              </a:ext>
            </a:extLst>
          </p:cNvPr>
          <p:cNvSpPr/>
          <p:nvPr/>
        </p:nvSpPr>
        <p:spPr>
          <a:xfrm rot="7371828" flipH="1">
            <a:off x="4275929" y="732089"/>
            <a:ext cx="5833361" cy="5734199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22107B-23DA-181E-6794-E58B41E80034}"/>
              </a:ext>
            </a:extLst>
          </p:cNvPr>
          <p:cNvSpPr txBox="1"/>
          <p:nvPr/>
        </p:nvSpPr>
        <p:spPr>
          <a:xfrm>
            <a:off x="672546" y="1172374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01.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4030956-FEFF-5B5C-3260-7B74BF6AA654}"/>
              </a:ext>
            </a:extLst>
          </p:cNvPr>
          <p:cNvSpPr txBox="1"/>
          <p:nvPr/>
        </p:nvSpPr>
        <p:spPr>
          <a:xfrm>
            <a:off x="1740095" y="1154169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405171F-94DF-2956-6FDC-B6EA2B3866F1}"/>
              </a:ext>
            </a:extLst>
          </p:cNvPr>
          <p:cNvSpPr txBox="1"/>
          <p:nvPr/>
        </p:nvSpPr>
        <p:spPr>
          <a:xfrm>
            <a:off x="672546" y="2431399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02.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439575D-B4DA-4AD9-42E7-02A147BAD45F}"/>
              </a:ext>
            </a:extLst>
          </p:cNvPr>
          <p:cNvSpPr txBox="1"/>
          <p:nvPr/>
        </p:nvSpPr>
        <p:spPr>
          <a:xfrm>
            <a:off x="1740095" y="2413194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9269AD5-02E4-BE14-AD41-6C48126D164A}"/>
              </a:ext>
            </a:extLst>
          </p:cNvPr>
          <p:cNvSpPr txBox="1"/>
          <p:nvPr/>
        </p:nvSpPr>
        <p:spPr>
          <a:xfrm>
            <a:off x="672546" y="3690424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03.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2A318B2-235D-F476-807E-B45EDC38CB1E}"/>
              </a:ext>
            </a:extLst>
          </p:cNvPr>
          <p:cNvSpPr txBox="1"/>
          <p:nvPr/>
        </p:nvSpPr>
        <p:spPr>
          <a:xfrm>
            <a:off x="1740095" y="3672219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F35B26-DFF5-ED10-D53D-899D652A3807}"/>
              </a:ext>
            </a:extLst>
          </p:cNvPr>
          <p:cNvSpPr txBox="1"/>
          <p:nvPr/>
        </p:nvSpPr>
        <p:spPr>
          <a:xfrm>
            <a:off x="672546" y="4949449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04.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30D1624-6675-C48B-6F09-5611C5B523BA}"/>
              </a:ext>
            </a:extLst>
          </p:cNvPr>
          <p:cNvSpPr txBox="1"/>
          <p:nvPr/>
        </p:nvSpPr>
        <p:spPr>
          <a:xfrm>
            <a:off x="1740095" y="4931244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</p:spTree>
    <p:extLst>
      <p:ext uri="{BB962C8B-B14F-4D97-AF65-F5344CB8AC3E}">
        <p14:creationId xmlns:p14="http://schemas.microsoft.com/office/powerpoint/2010/main" val="299283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1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1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1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1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C0B430-01E0-FD46-68A2-61D34A7ED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7EBE26C-E78F-AD6E-4FB6-6338272C60A8}"/>
              </a:ext>
            </a:extLst>
          </p:cNvPr>
          <p:cNvSpPr txBox="1"/>
          <p:nvPr/>
        </p:nvSpPr>
        <p:spPr>
          <a:xfrm>
            <a:off x="615638" y="48289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121779C-7AFF-380F-A1D4-E89E10F5D103}"/>
              </a:ext>
            </a:extLst>
          </p:cNvPr>
          <p:cNvSpPr txBox="1"/>
          <p:nvPr/>
        </p:nvSpPr>
        <p:spPr>
          <a:xfrm>
            <a:off x="1008340" y="134466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F26AA198-7511-C42D-D3D8-6E1396B84C40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AB11186A-90B7-DA5B-5D66-E0BC3F4AF3D5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74991C0D-A056-85A3-80F3-11595D82A4C5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D3B47FE-D760-879F-DC7A-E7B3F468FE58}"/>
              </a:ext>
            </a:extLst>
          </p:cNvPr>
          <p:cNvSpPr txBox="1"/>
          <p:nvPr/>
        </p:nvSpPr>
        <p:spPr>
          <a:xfrm>
            <a:off x="615638" y="2798169"/>
            <a:ext cx="49596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1D212A"/>
                </a:solidFill>
                <a:highlight>
                  <a:srgbClr val="EDEEF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CEECE25-C5ED-FFEA-A21C-0F11998425D6}"/>
              </a:ext>
            </a:extLst>
          </p:cNvPr>
          <p:cNvGrpSpPr/>
          <p:nvPr/>
        </p:nvGrpSpPr>
        <p:grpSpPr>
          <a:xfrm>
            <a:off x="6408460" y="330945"/>
            <a:ext cx="4775200" cy="6235700"/>
            <a:chOff x="6240422" y="300248"/>
            <a:chExt cx="4775200" cy="6235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B3654152-E78B-EE42-7654-5E0989DA5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5233" y="577117"/>
              <a:ext cx="3785577" cy="5678366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811BAEDD-B88C-7D10-06E3-E99769342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43" t="4259" r="27037" b="4815"/>
            <a:stretch>
              <a:fillRect/>
            </a:stretch>
          </p:blipFill>
          <p:spPr>
            <a:xfrm>
              <a:off x="6240422" y="300248"/>
              <a:ext cx="4775200" cy="6235700"/>
            </a:xfrm>
            <a:prstGeom prst="rect">
              <a:avLst/>
            </a:prstGeom>
          </p:spPr>
        </p:pic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CF4781E1-1097-E1B1-1F28-C5D45DC3B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8" b="30347"/>
          <a:stretch>
            <a:fillRect/>
          </a:stretch>
        </p:blipFill>
        <p:spPr>
          <a:xfrm rot="20586626">
            <a:off x="-889865" y="6426135"/>
            <a:ext cx="4309857" cy="6635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20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1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33F2EC-4188-C805-6C5B-B9E8DAE7A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F2D74DD2-BB30-8EFF-0EEF-78BBBBAA3B96}"/>
              </a:ext>
            </a:extLst>
          </p:cNvPr>
          <p:cNvSpPr/>
          <p:nvPr/>
        </p:nvSpPr>
        <p:spPr>
          <a:xfrm rot="18005918">
            <a:off x="-2147424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EEE8ED59-0F76-BAEF-65FB-975773CED8D6}"/>
              </a:ext>
            </a:extLst>
          </p:cNvPr>
          <p:cNvSpPr/>
          <p:nvPr/>
        </p:nvSpPr>
        <p:spPr>
          <a:xfrm rot="5777576">
            <a:off x="-404170" y="-510067"/>
            <a:ext cx="1323439" cy="1323439"/>
          </a:xfrm>
          <a:prstGeom prst="ellipse">
            <a:avLst/>
          </a:pr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DD335B82-BCAA-0EFF-B6AC-C2D3692FF183}"/>
              </a:ext>
            </a:extLst>
          </p:cNvPr>
          <p:cNvSpPr/>
          <p:nvPr/>
        </p:nvSpPr>
        <p:spPr>
          <a:xfrm rot="15738514">
            <a:off x="-498347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F698F68E-B35E-D6BA-5688-90503A9F0D89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1386ACB-EBA4-4913-29BA-5072B85A14FD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95216954-EF05-C272-7FB7-AE304E54FEE6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B9CAA55-383E-087F-5E50-2984702CE19F}"/>
              </a:ext>
            </a:extLst>
          </p:cNvPr>
          <p:cNvGrpSpPr/>
          <p:nvPr/>
        </p:nvGrpSpPr>
        <p:grpSpPr>
          <a:xfrm>
            <a:off x="987815" y="742917"/>
            <a:ext cx="10206567" cy="5499166"/>
            <a:chOff x="93133" y="169333"/>
            <a:chExt cx="12005734" cy="64685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339090AA-B531-EDCA-FE80-BE2B2ED1B6DE}"/>
                </a:ext>
              </a:extLst>
            </p:cNvPr>
            <p:cNvSpPr/>
            <p:nvPr/>
          </p:nvSpPr>
          <p:spPr>
            <a:xfrm>
              <a:off x="93133" y="169333"/>
              <a:ext cx="5918200" cy="6468534"/>
            </a:xfrm>
            <a:prstGeom prst="roundRect">
              <a:avLst>
                <a:gd name="adj" fmla="val 3648"/>
              </a:avLst>
            </a:prstGeom>
            <a:solidFill>
              <a:srgbClr val="120119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D8ECE209-2A5B-B263-5B88-1015034F3449}"/>
                </a:ext>
              </a:extLst>
            </p:cNvPr>
            <p:cNvSpPr/>
            <p:nvPr/>
          </p:nvSpPr>
          <p:spPr>
            <a:xfrm>
              <a:off x="6180667" y="169333"/>
              <a:ext cx="5918200" cy="6468534"/>
            </a:xfrm>
            <a:prstGeom prst="roundRect">
              <a:avLst>
                <a:gd name="adj" fmla="val 3648"/>
              </a:avLst>
            </a:prstGeom>
            <a:solidFill>
              <a:srgbClr val="12011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E79DB965-DB90-602A-97EB-2C64256E8B7C}"/>
                </a:ext>
              </a:extLst>
            </p:cNvPr>
            <p:cNvSpPr/>
            <p:nvPr/>
          </p:nvSpPr>
          <p:spPr>
            <a:xfrm>
              <a:off x="172233" y="253600"/>
              <a:ext cx="5760000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5619550 w 5760000"/>
                <a:gd name="connsiteY9" fmla="*/ 127396 h 6300000"/>
                <a:gd name="connsiteX10" fmla="*/ 5529550 w 5760000"/>
                <a:gd name="connsiteY10" fmla="*/ 217396 h 6300000"/>
                <a:gd name="connsiteX11" fmla="*/ 5619550 w 5760000"/>
                <a:gd name="connsiteY11" fmla="*/ 307396 h 6300000"/>
                <a:gd name="connsiteX12" fmla="*/ 5709550 w 5760000"/>
                <a:gd name="connsiteY12" fmla="*/ 217396 h 6300000"/>
                <a:gd name="connsiteX13" fmla="*/ 5619550 w 5760000"/>
                <a:gd name="connsiteY13" fmla="*/ 127396 h 6300000"/>
                <a:gd name="connsiteX14" fmla="*/ 5619550 w 5760000"/>
                <a:gd name="connsiteY14" fmla="*/ 544863 h 6300000"/>
                <a:gd name="connsiteX15" fmla="*/ 5529550 w 5760000"/>
                <a:gd name="connsiteY15" fmla="*/ 634863 h 6300000"/>
                <a:gd name="connsiteX16" fmla="*/ 5619550 w 5760000"/>
                <a:gd name="connsiteY16" fmla="*/ 724863 h 6300000"/>
                <a:gd name="connsiteX17" fmla="*/ 5709550 w 5760000"/>
                <a:gd name="connsiteY17" fmla="*/ 634863 h 6300000"/>
                <a:gd name="connsiteX18" fmla="*/ 5619550 w 5760000"/>
                <a:gd name="connsiteY18" fmla="*/ 544863 h 6300000"/>
                <a:gd name="connsiteX19" fmla="*/ 5619550 w 5760000"/>
                <a:gd name="connsiteY19" fmla="*/ 962330 h 6300000"/>
                <a:gd name="connsiteX20" fmla="*/ 5529550 w 5760000"/>
                <a:gd name="connsiteY20" fmla="*/ 1052330 h 6300000"/>
                <a:gd name="connsiteX21" fmla="*/ 5619550 w 5760000"/>
                <a:gd name="connsiteY21" fmla="*/ 1142330 h 6300000"/>
                <a:gd name="connsiteX22" fmla="*/ 5709550 w 5760000"/>
                <a:gd name="connsiteY22" fmla="*/ 1052330 h 6300000"/>
                <a:gd name="connsiteX23" fmla="*/ 5619550 w 5760000"/>
                <a:gd name="connsiteY23" fmla="*/ 962330 h 6300000"/>
                <a:gd name="connsiteX24" fmla="*/ 5619550 w 5760000"/>
                <a:gd name="connsiteY24" fmla="*/ 1379797 h 6300000"/>
                <a:gd name="connsiteX25" fmla="*/ 5529550 w 5760000"/>
                <a:gd name="connsiteY25" fmla="*/ 1469797 h 6300000"/>
                <a:gd name="connsiteX26" fmla="*/ 5619550 w 5760000"/>
                <a:gd name="connsiteY26" fmla="*/ 1559797 h 6300000"/>
                <a:gd name="connsiteX27" fmla="*/ 5709550 w 5760000"/>
                <a:gd name="connsiteY27" fmla="*/ 1469797 h 6300000"/>
                <a:gd name="connsiteX28" fmla="*/ 5619550 w 5760000"/>
                <a:gd name="connsiteY28" fmla="*/ 1379797 h 6300000"/>
                <a:gd name="connsiteX29" fmla="*/ 5619550 w 5760000"/>
                <a:gd name="connsiteY29" fmla="*/ 1797264 h 6300000"/>
                <a:gd name="connsiteX30" fmla="*/ 5529550 w 5760000"/>
                <a:gd name="connsiteY30" fmla="*/ 1887264 h 6300000"/>
                <a:gd name="connsiteX31" fmla="*/ 5619550 w 5760000"/>
                <a:gd name="connsiteY31" fmla="*/ 1977264 h 6300000"/>
                <a:gd name="connsiteX32" fmla="*/ 5709550 w 5760000"/>
                <a:gd name="connsiteY32" fmla="*/ 1887264 h 6300000"/>
                <a:gd name="connsiteX33" fmla="*/ 5619550 w 5760000"/>
                <a:gd name="connsiteY33" fmla="*/ 1797264 h 6300000"/>
                <a:gd name="connsiteX34" fmla="*/ 5619550 w 5760000"/>
                <a:gd name="connsiteY34" fmla="*/ 2214731 h 6300000"/>
                <a:gd name="connsiteX35" fmla="*/ 5529550 w 5760000"/>
                <a:gd name="connsiteY35" fmla="*/ 2304731 h 6300000"/>
                <a:gd name="connsiteX36" fmla="*/ 5619550 w 5760000"/>
                <a:gd name="connsiteY36" fmla="*/ 2394731 h 6300000"/>
                <a:gd name="connsiteX37" fmla="*/ 5709550 w 5760000"/>
                <a:gd name="connsiteY37" fmla="*/ 2304731 h 6300000"/>
                <a:gd name="connsiteX38" fmla="*/ 5619550 w 5760000"/>
                <a:gd name="connsiteY38" fmla="*/ 2214731 h 6300000"/>
                <a:gd name="connsiteX39" fmla="*/ 5619550 w 5760000"/>
                <a:gd name="connsiteY39" fmla="*/ 2632198 h 6300000"/>
                <a:gd name="connsiteX40" fmla="*/ 5529550 w 5760000"/>
                <a:gd name="connsiteY40" fmla="*/ 2722198 h 6300000"/>
                <a:gd name="connsiteX41" fmla="*/ 5619550 w 5760000"/>
                <a:gd name="connsiteY41" fmla="*/ 2812198 h 6300000"/>
                <a:gd name="connsiteX42" fmla="*/ 5709550 w 5760000"/>
                <a:gd name="connsiteY42" fmla="*/ 2722198 h 6300000"/>
                <a:gd name="connsiteX43" fmla="*/ 5619550 w 5760000"/>
                <a:gd name="connsiteY43" fmla="*/ 2632198 h 6300000"/>
                <a:gd name="connsiteX44" fmla="*/ 5619550 w 5760000"/>
                <a:gd name="connsiteY44" fmla="*/ 3049665 h 6300000"/>
                <a:gd name="connsiteX45" fmla="*/ 5529550 w 5760000"/>
                <a:gd name="connsiteY45" fmla="*/ 3139665 h 6300000"/>
                <a:gd name="connsiteX46" fmla="*/ 5619550 w 5760000"/>
                <a:gd name="connsiteY46" fmla="*/ 3229665 h 6300000"/>
                <a:gd name="connsiteX47" fmla="*/ 5709550 w 5760000"/>
                <a:gd name="connsiteY47" fmla="*/ 3139665 h 6300000"/>
                <a:gd name="connsiteX48" fmla="*/ 5619550 w 5760000"/>
                <a:gd name="connsiteY48" fmla="*/ 3049665 h 6300000"/>
                <a:gd name="connsiteX49" fmla="*/ 5619550 w 5760000"/>
                <a:gd name="connsiteY49" fmla="*/ 3467132 h 6300000"/>
                <a:gd name="connsiteX50" fmla="*/ 5529550 w 5760000"/>
                <a:gd name="connsiteY50" fmla="*/ 3557132 h 6300000"/>
                <a:gd name="connsiteX51" fmla="*/ 5619550 w 5760000"/>
                <a:gd name="connsiteY51" fmla="*/ 3647132 h 6300000"/>
                <a:gd name="connsiteX52" fmla="*/ 5709550 w 5760000"/>
                <a:gd name="connsiteY52" fmla="*/ 3557132 h 6300000"/>
                <a:gd name="connsiteX53" fmla="*/ 5619550 w 5760000"/>
                <a:gd name="connsiteY53" fmla="*/ 3467132 h 6300000"/>
                <a:gd name="connsiteX54" fmla="*/ 5619550 w 5760000"/>
                <a:gd name="connsiteY54" fmla="*/ 3884599 h 6300000"/>
                <a:gd name="connsiteX55" fmla="*/ 5529550 w 5760000"/>
                <a:gd name="connsiteY55" fmla="*/ 3974599 h 6300000"/>
                <a:gd name="connsiteX56" fmla="*/ 5619550 w 5760000"/>
                <a:gd name="connsiteY56" fmla="*/ 4064599 h 6300000"/>
                <a:gd name="connsiteX57" fmla="*/ 5709550 w 5760000"/>
                <a:gd name="connsiteY57" fmla="*/ 3974599 h 6300000"/>
                <a:gd name="connsiteX58" fmla="*/ 5619550 w 5760000"/>
                <a:gd name="connsiteY58" fmla="*/ 3884599 h 6300000"/>
                <a:gd name="connsiteX59" fmla="*/ 5619550 w 5760000"/>
                <a:gd name="connsiteY59" fmla="*/ 4302066 h 6300000"/>
                <a:gd name="connsiteX60" fmla="*/ 5529550 w 5760000"/>
                <a:gd name="connsiteY60" fmla="*/ 4392066 h 6300000"/>
                <a:gd name="connsiteX61" fmla="*/ 5619550 w 5760000"/>
                <a:gd name="connsiteY61" fmla="*/ 4482066 h 6300000"/>
                <a:gd name="connsiteX62" fmla="*/ 5709550 w 5760000"/>
                <a:gd name="connsiteY62" fmla="*/ 4392066 h 6300000"/>
                <a:gd name="connsiteX63" fmla="*/ 5619550 w 5760000"/>
                <a:gd name="connsiteY63" fmla="*/ 4302066 h 6300000"/>
                <a:gd name="connsiteX64" fmla="*/ 5619550 w 5760000"/>
                <a:gd name="connsiteY64" fmla="*/ 4719533 h 6300000"/>
                <a:gd name="connsiteX65" fmla="*/ 5529550 w 5760000"/>
                <a:gd name="connsiteY65" fmla="*/ 4809533 h 6300000"/>
                <a:gd name="connsiteX66" fmla="*/ 5619550 w 5760000"/>
                <a:gd name="connsiteY66" fmla="*/ 4899533 h 6300000"/>
                <a:gd name="connsiteX67" fmla="*/ 5709550 w 5760000"/>
                <a:gd name="connsiteY67" fmla="*/ 4809533 h 6300000"/>
                <a:gd name="connsiteX68" fmla="*/ 5619550 w 5760000"/>
                <a:gd name="connsiteY68" fmla="*/ 4719533 h 6300000"/>
                <a:gd name="connsiteX69" fmla="*/ 5619550 w 5760000"/>
                <a:gd name="connsiteY69" fmla="*/ 5137000 h 6300000"/>
                <a:gd name="connsiteX70" fmla="*/ 5529550 w 5760000"/>
                <a:gd name="connsiteY70" fmla="*/ 5227000 h 6300000"/>
                <a:gd name="connsiteX71" fmla="*/ 5619550 w 5760000"/>
                <a:gd name="connsiteY71" fmla="*/ 5317000 h 6300000"/>
                <a:gd name="connsiteX72" fmla="*/ 5709550 w 5760000"/>
                <a:gd name="connsiteY72" fmla="*/ 5227000 h 6300000"/>
                <a:gd name="connsiteX73" fmla="*/ 5619550 w 5760000"/>
                <a:gd name="connsiteY73" fmla="*/ 5137000 h 6300000"/>
                <a:gd name="connsiteX74" fmla="*/ 5619550 w 5760000"/>
                <a:gd name="connsiteY74" fmla="*/ 5554467 h 6300000"/>
                <a:gd name="connsiteX75" fmla="*/ 5529550 w 5760000"/>
                <a:gd name="connsiteY75" fmla="*/ 5644467 h 6300000"/>
                <a:gd name="connsiteX76" fmla="*/ 5619550 w 5760000"/>
                <a:gd name="connsiteY76" fmla="*/ 5734467 h 6300000"/>
                <a:gd name="connsiteX77" fmla="*/ 5709550 w 5760000"/>
                <a:gd name="connsiteY77" fmla="*/ 5644467 h 6300000"/>
                <a:gd name="connsiteX78" fmla="*/ 5619550 w 5760000"/>
                <a:gd name="connsiteY78" fmla="*/ 5554467 h 6300000"/>
                <a:gd name="connsiteX79" fmla="*/ 5619550 w 5760000"/>
                <a:gd name="connsiteY79" fmla="*/ 5971934 h 6300000"/>
                <a:gd name="connsiteX80" fmla="*/ 5529550 w 5760000"/>
                <a:gd name="connsiteY80" fmla="*/ 6061934 h 6300000"/>
                <a:gd name="connsiteX81" fmla="*/ 5619550 w 5760000"/>
                <a:gd name="connsiteY81" fmla="*/ 6151934 h 6300000"/>
                <a:gd name="connsiteX82" fmla="*/ 5709550 w 5760000"/>
                <a:gd name="connsiteY82" fmla="*/ 6061934 h 6300000"/>
                <a:gd name="connsiteX83" fmla="*/ 5619550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5619550" y="127396"/>
                  </a:moveTo>
                  <a:cubicBezTo>
                    <a:pt x="5569844" y="127396"/>
                    <a:pt x="5529550" y="167690"/>
                    <a:pt x="5529550" y="217396"/>
                  </a:cubicBezTo>
                  <a:cubicBezTo>
                    <a:pt x="5529550" y="267102"/>
                    <a:pt x="5569844" y="307396"/>
                    <a:pt x="5619550" y="307396"/>
                  </a:cubicBezTo>
                  <a:cubicBezTo>
                    <a:pt x="5669256" y="307396"/>
                    <a:pt x="5709550" y="267102"/>
                    <a:pt x="5709550" y="217396"/>
                  </a:cubicBezTo>
                  <a:cubicBezTo>
                    <a:pt x="5709550" y="167690"/>
                    <a:pt x="5669256" y="127396"/>
                    <a:pt x="5619550" y="127396"/>
                  </a:cubicBezTo>
                  <a:close/>
                  <a:moveTo>
                    <a:pt x="5619550" y="544863"/>
                  </a:moveTo>
                  <a:cubicBezTo>
                    <a:pt x="5569844" y="544863"/>
                    <a:pt x="5529550" y="585157"/>
                    <a:pt x="5529550" y="634863"/>
                  </a:cubicBezTo>
                  <a:cubicBezTo>
                    <a:pt x="5529550" y="684569"/>
                    <a:pt x="5569844" y="724863"/>
                    <a:pt x="5619550" y="724863"/>
                  </a:cubicBezTo>
                  <a:cubicBezTo>
                    <a:pt x="5669256" y="724863"/>
                    <a:pt x="5709550" y="684569"/>
                    <a:pt x="5709550" y="634863"/>
                  </a:cubicBezTo>
                  <a:cubicBezTo>
                    <a:pt x="5709550" y="585157"/>
                    <a:pt x="5669256" y="544863"/>
                    <a:pt x="5619550" y="544863"/>
                  </a:cubicBezTo>
                  <a:close/>
                  <a:moveTo>
                    <a:pt x="5619550" y="962330"/>
                  </a:moveTo>
                  <a:cubicBezTo>
                    <a:pt x="5569844" y="962330"/>
                    <a:pt x="5529550" y="1002624"/>
                    <a:pt x="5529550" y="1052330"/>
                  </a:cubicBezTo>
                  <a:cubicBezTo>
                    <a:pt x="5529550" y="1102036"/>
                    <a:pt x="5569844" y="1142330"/>
                    <a:pt x="5619550" y="1142330"/>
                  </a:cubicBezTo>
                  <a:cubicBezTo>
                    <a:pt x="5669256" y="1142330"/>
                    <a:pt x="5709550" y="1102036"/>
                    <a:pt x="5709550" y="1052330"/>
                  </a:cubicBezTo>
                  <a:cubicBezTo>
                    <a:pt x="5709550" y="1002624"/>
                    <a:pt x="5669256" y="962330"/>
                    <a:pt x="5619550" y="962330"/>
                  </a:cubicBezTo>
                  <a:close/>
                  <a:moveTo>
                    <a:pt x="5619550" y="1379797"/>
                  </a:moveTo>
                  <a:cubicBezTo>
                    <a:pt x="5569844" y="1379797"/>
                    <a:pt x="5529550" y="1420091"/>
                    <a:pt x="5529550" y="1469797"/>
                  </a:cubicBezTo>
                  <a:cubicBezTo>
                    <a:pt x="5529550" y="1519503"/>
                    <a:pt x="5569844" y="1559797"/>
                    <a:pt x="5619550" y="1559797"/>
                  </a:cubicBezTo>
                  <a:cubicBezTo>
                    <a:pt x="5669256" y="1559797"/>
                    <a:pt x="5709550" y="1519503"/>
                    <a:pt x="5709550" y="1469797"/>
                  </a:cubicBezTo>
                  <a:cubicBezTo>
                    <a:pt x="5709550" y="1420091"/>
                    <a:pt x="5669256" y="1379797"/>
                    <a:pt x="5619550" y="1379797"/>
                  </a:cubicBezTo>
                  <a:close/>
                  <a:moveTo>
                    <a:pt x="5619550" y="1797264"/>
                  </a:moveTo>
                  <a:cubicBezTo>
                    <a:pt x="5569844" y="1797264"/>
                    <a:pt x="5529550" y="1837558"/>
                    <a:pt x="5529550" y="1887264"/>
                  </a:cubicBezTo>
                  <a:cubicBezTo>
                    <a:pt x="5529550" y="1936970"/>
                    <a:pt x="5569844" y="1977264"/>
                    <a:pt x="5619550" y="1977264"/>
                  </a:cubicBezTo>
                  <a:cubicBezTo>
                    <a:pt x="5669256" y="1977264"/>
                    <a:pt x="5709550" y="1936970"/>
                    <a:pt x="5709550" y="1887264"/>
                  </a:cubicBezTo>
                  <a:cubicBezTo>
                    <a:pt x="5709550" y="1837558"/>
                    <a:pt x="5669256" y="1797264"/>
                    <a:pt x="5619550" y="1797264"/>
                  </a:cubicBezTo>
                  <a:close/>
                  <a:moveTo>
                    <a:pt x="5619550" y="2214731"/>
                  </a:moveTo>
                  <a:cubicBezTo>
                    <a:pt x="5569844" y="2214731"/>
                    <a:pt x="5529550" y="2255025"/>
                    <a:pt x="5529550" y="2304731"/>
                  </a:cubicBezTo>
                  <a:cubicBezTo>
                    <a:pt x="5529550" y="2354437"/>
                    <a:pt x="5569844" y="2394731"/>
                    <a:pt x="5619550" y="2394731"/>
                  </a:cubicBezTo>
                  <a:cubicBezTo>
                    <a:pt x="5669256" y="2394731"/>
                    <a:pt x="5709550" y="2354437"/>
                    <a:pt x="5709550" y="2304731"/>
                  </a:cubicBezTo>
                  <a:cubicBezTo>
                    <a:pt x="5709550" y="2255025"/>
                    <a:pt x="5669256" y="2214731"/>
                    <a:pt x="5619550" y="2214731"/>
                  </a:cubicBezTo>
                  <a:close/>
                  <a:moveTo>
                    <a:pt x="5619550" y="2632198"/>
                  </a:moveTo>
                  <a:cubicBezTo>
                    <a:pt x="5569844" y="2632198"/>
                    <a:pt x="5529550" y="2672492"/>
                    <a:pt x="5529550" y="2722198"/>
                  </a:cubicBezTo>
                  <a:cubicBezTo>
                    <a:pt x="5529550" y="2771904"/>
                    <a:pt x="5569844" y="2812198"/>
                    <a:pt x="5619550" y="2812198"/>
                  </a:cubicBezTo>
                  <a:cubicBezTo>
                    <a:pt x="5669256" y="2812198"/>
                    <a:pt x="5709550" y="2771904"/>
                    <a:pt x="5709550" y="2722198"/>
                  </a:cubicBezTo>
                  <a:cubicBezTo>
                    <a:pt x="5709550" y="2672492"/>
                    <a:pt x="5669256" y="2632198"/>
                    <a:pt x="5619550" y="2632198"/>
                  </a:cubicBezTo>
                  <a:close/>
                  <a:moveTo>
                    <a:pt x="5619550" y="3049665"/>
                  </a:moveTo>
                  <a:cubicBezTo>
                    <a:pt x="5569844" y="3049665"/>
                    <a:pt x="5529550" y="3089959"/>
                    <a:pt x="5529550" y="3139665"/>
                  </a:cubicBezTo>
                  <a:cubicBezTo>
                    <a:pt x="5529550" y="3189371"/>
                    <a:pt x="5569844" y="3229665"/>
                    <a:pt x="5619550" y="3229665"/>
                  </a:cubicBezTo>
                  <a:cubicBezTo>
                    <a:pt x="5669256" y="3229665"/>
                    <a:pt x="5709550" y="3189371"/>
                    <a:pt x="5709550" y="3139665"/>
                  </a:cubicBezTo>
                  <a:cubicBezTo>
                    <a:pt x="5709550" y="3089959"/>
                    <a:pt x="5669256" y="3049665"/>
                    <a:pt x="5619550" y="3049665"/>
                  </a:cubicBezTo>
                  <a:close/>
                  <a:moveTo>
                    <a:pt x="5619550" y="3467132"/>
                  </a:moveTo>
                  <a:cubicBezTo>
                    <a:pt x="5569844" y="3467132"/>
                    <a:pt x="5529550" y="3507426"/>
                    <a:pt x="5529550" y="3557132"/>
                  </a:cubicBezTo>
                  <a:cubicBezTo>
                    <a:pt x="5529550" y="3606838"/>
                    <a:pt x="5569844" y="3647132"/>
                    <a:pt x="5619550" y="3647132"/>
                  </a:cubicBezTo>
                  <a:cubicBezTo>
                    <a:pt x="5669256" y="3647132"/>
                    <a:pt x="5709550" y="3606838"/>
                    <a:pt x="5709550" y="3557132"/>
                  </a:cubicBezTo>
                  <a:cubicBezTo>
                    <a:pt x="5709550" y="3507426"/>
                    <a:pt x="5669256" y="3467132"/>
                    <a:pt x="5619550" y="3467132"/>
                  </a:cubicBezTo>
                  <a:close/>
                  <a:moveTo>
                    <a:pt x="5619550" y="3884599"/>
                  </a:moveTo>
                  <a:cubicBezTo>
                    <a:pt x="5569844" y="3884599"/>
                    <a:pt x="5529550" y="3924893"/>
                    <a:pt x="5529550" y="3974599"/>
                  </a:cubicBezTo>
                  <a:cubicBezTo>
                    <a:pt x="5529550" y="4024305"/>
                    <a:pt x="5569844" y="4064599"/>
                    <a:pt x="5619550" y="4064599"/>
                  </a:cubicBezTo>
                  <a:cubicBezTo>
                    <a:pt x="5669256" y="4064599"/>
                    <a:pt x="5709550" y="4024305"/>
                    <a:pt x="5709550" y="3974599"/>
                  </a:cubicBezTo>
                  <a:cubicBezTo>
                    <a:pt x="5709550" y="3924893"/>
                    <a:pt x="5669256" y="3884599"/>
                    <a:pt x="5619550" y="3884599"/>
                  </a:cubicBezTo>
                  <a:close/>
                  <a:moveTo>
                    <a:pt x="5619550" y="4302066"/>
                  </a:moveTo>
                  <a:cubicBezTo>
                    <a:pt x="5569844" y="4302066"/>
                    <a:pt x="5529550" y="4342360"/>
                    <a:pt x="5529550" y="4392066"/>
                  </a:cubicBezTo>
                  <a:cubicBezTo>
                    <a:pt x="5529550" y="4441772"/>
                    <a:pt x="5569844" y="4482066"/>
                    <a:pt x="5619550" y="4482066"/>
                  </a:cubicBezTo>
                  <a:cubicBezTo>
                    <a:pt x="5669256" y="4482066"/>
                    <a:pt x="5709550" y="4441772"/>
                    <a:pt x="5709550" y="4392066"/>
                  </a:cubicBezTo>
                  <a:cubicBezTo>
                    <a:pt x="5709550" y="4342360"/>
                    <a:pt x="5669256" y="4302066"/>
                    <a:pt x="5619550" y="4302066"/>
                  </a:cubicBezTo>
                  <a:close/>
                  <a:moveTo>
                    <a:pt x="5619550" y="4719533"/>
                  </a:moveTo>
                  <a:cubicBezTo>
                    <a:pt x="5569844" y="4719533"/>
                    <a:pt x="5529550" y="4759827"/>
                    <a:pt x="5529550" y="4809533"/>
                  </a:cubicBezTo>
                  <a:cubicBezTo>
                    <a:pt x="5529550" y="4859239"/>
                    <a:pt x="5569844" y="4899533"/>
                    <a:pt x="5619550" y="4899533"/>
                  </a:cubicBezTo>
                  <a:cubicBezTo>
                    <a:pt x="5669256" y="4899533"/>
                    <a:pt x="5709550" y="4859239"/>
                    <a:pt x="5709550" y="4809533"/>
                  </a:cubicBezTo>
                  <a:cubicBezTo>
                    <a:pt x="5709550" y="4759827"/>
                    <a:pt x="5669256" y="4719533"/>
                    <a:pt x="5619550" y="4719533"/>
                  </a:cubicBezTo>
                  <a:close/>
                  <a:moveTo>
                    <a:pt x="5619550" y="5137000"/>
                  </a:moveTo>
                  <a:cubicBezTo>
                    <a:pt x="5569844" y="5137000"/>
                    <a:pt x="5529550" y="5177294"/>
                    <a:pt x="5529550" y="5227000"/>
                  </a:cubicBezTo>
                  <a:cubicBezTo>
                    <a:pt x="5529550" y="5276706"/>
                    <a:pt x="5569844" y="5317000"/>
                    <a:pt x="5619550" y="5317000"/>
                  </a:cubicBezTo>
                  <a:cubicBezTo>
                    <a:pt x="5669256" y="5317000"/>
                    <a:pt x="5709550" y="5276706"/>
                    <a:pt x="5709550" y="5227000"/>
                  </a:cubicBezTo>
                  <a:cubicBezTo>
                    <a:pt x="5709550" y="5177294"/>
                    <a:pt x="5669256" y="5137000"/>
                    <a:pt x="5619550" y="5137000"/>
                  </a:cubicBezTo>
                  <a:close/>
                  <a:moveTo>
                    <a:pt x="5619550" y="5554467"/>
                  </a:moveTo>
                  <a:cubicBezTo>
                    <a:pt x="5569844" y="5554467"/>
                    <a:pt x="5529550" y="5594761"/>
                    <a:pt x="5529550" y="5644467"/>
                  </a:cubicBezTo>
                  <a:cubicBezTo>
                    <a:pt x="5529550" y="5694173"/>
                    <a:pt x="5569844" y="5734467"/>
                    <a:pt x="5619550" y="5734467"/>
                  </a:cubicBezTo>
                  <a:cubicBezTo>
                    <a:pt x="5669256" y="5734467"/>
                    <a:pt x="5709550" y="5694173"/>
                    <a:pt x="5709550" y="5644467"/>
                  </a:cubicBezTo>
                  <a:cubicBezTo>
                    <a:pt x="5709550" y="5594761"/>
                    <a:pt x="5669256" y="5554467"/>
                    <a:pt x="5619550" y="5554467"/>
                  </a:cubicBezTo>
                  <a:close/>
                  <a:moveTo>
                    <a:pt x="5619550" y="5971934"/>
                  </a:moveTo>
                  <a:cubicBezTo>
                    <a:pt x="5569844" y="5971934"/>
                    <a:pt x="5529550" y="6012228"/>
                    <a:pt x="5529550" y="6061934"/>
                  </a:cubicBezTo>
                  <a:cubicBezTo>
                    <a:pt x="5529550" y="6111640"/>
                    <a:pt x="5569844" y="6151934"/>
                    <a:pt x="5619550" y="6151934"/>
                  </a:cubicBezTo>
                  <a:cubicBezTo>
                    <a:pt x="5669256" y="6151934"/>
                    <a:pt x="5709550" y="6111640"/>
                    <a:pt x="5709550" y="6061934"/>
                  </a:cubicBezTo>
                  <a:cubicBezTo>
                    <a:pt x="5709550" y="6012228"/>
                    <a:pt x="5669256" y="5971934"/>
                    <a:pt x="5619550" y="5971934"/>
                  </a:cubicBezTo>
                  <a:close/>
                </a:path>
              </a:pathLst>
            </a:custGeom>
            <a:solidFill>
              <a:srgbClr val="EAE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6F4D8B49-B065-A105-A183-FDCB3A5F1971}"/>
                </a:ext>
              </a:extLst>
            </p:cNvPr>
            <p:cNvSpPr/>
            <p:nvPr/>
          </p:nvSpPr>
          <p:spPr>
            <a:xfrm>
              <a:off x="6259767" y="253600"/>
              <a:ext cx="5760000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solidFill>
              <a:srgbClr val="EAE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98404B85-5883-1DBA-F44E-6ED839DD0BB6}"/>
                </a:ext>
              </a:extLst>
            </p:cNvPr>
            <p:cNvSpPr/>
            <p:nvPr/>
          </p:nvSpPr>
          <p:spPr>
            <a:xfrm>
              <a:off x="5730317" y="40640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951FF29C-4A9A-6607-1A6D-C34D7AC9261D}"/>
                </a:ext>
              </a:extLst>
            </p:cNvPr>
            <p:cNvSpPr/>
            <p:nvPr/>
          </p:nvSpPr>
          <p:spPr>
            <a:xfrm>
              <a:off x="5736000" y="82665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3032CD59-1583-8AFF-D4A9-89E8BC6EE7B0}"/>
                </a:ext>
              </a:extLst>
            </p:cNvPr>
            <p:cNvSpPr/>
            <p:nvPr/>
          </p:nvSpPr>
          <p:spPr>
            <a:xfrm>
              <a:off x="5736000" y="124651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51987EA6-9A7D-9AEE-4EBE-56CB31406278}"/>
                </a:ext>
              </a:extLst>
            </p:cNvPr>
            <p:cNvSpPr/>
            <p:nvPr/>
          </p:nvSpPr>
          <p:spPr>
            <a:xfrm>
              <a:off x="5736000" y="166636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12C44EC4-06A5-1193-A4A5-F51B7037B021}"/>
                </a:ext>
              </a:extLst>
            </p:cNvPr>
            <p:cNvSpPr/>
            <p:nvPr/>
          </p:nvSpPr>
          <p:spPr>
            <a:xfrm>
              <a:off x="5708175" y="208371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D38C70A4-52D0-2274-CBB2-DBA382B87130}"/>
                </a:ext>
              </a:extLst>
            </p:cNvPr>
            <p:cNvSpPr/>
            <p:nvPr/>
          </p:nvSpPr>
          <p:spPr>
            <a:xfrm>
              <a:off x="5736000" y="250105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BB302494-83B6-F814-1FF8-68C8414F4A93}"/>
                </a:ext>
              </a:extLst>
            </p:cNvPr>
            <p:cNvSpPr/>
            <p:nvPr/>
          </p:nvSpPr>
          <p:spPr>
            <a:xfrm>
              <a:off x="5736000" y="2918403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44272C5B-1242-3493-3CA9-0A5EB5C78F02}"/>
                </a:ext>
              </a:extLst>
            </p:cNvPr>
            <p:cNvSpPr/>
            <p:nvPr/>
          </p:nvSpPr>
          <p:spPr>
            <a:xfrm>
              <a:off x="5730317" y="3344333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14DD39A9-48E8-90AC-AC59-E8561E01ED81}"/>
                </a:ext>
              </a:extLst>
            </p:cNvPr>
            <p:cNvSpPr/>
            <p:nvPr/>
          </p:nvSpPr>
          <p:spPr>
            <a:xfrm>
              <a:off x="5729368" y="3761798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BC1C2731-A882-1255-0BB8-9D21F9DED7FE}"/>
                </a:ext>
              </a:extLst>
            </p:cNvPr>
            <p:cNvSpPr/>
            <p:nvPr/>
          </p:nvSpPr>
          <p:spPr>
            <a:xfrm>
              <a:off x="5729368" y="41790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7B847485-C36C-2A64-D05F-AF070C75405A}"/>
                </a:ext>
              </a:extLst>
            </p:cNvPr>
            <p:cNvSpPr/>
            <p:nvPr/>
          </p:nvSpPr>
          <p:spPr>
            <a:xfrm>
              <a:off x="5708175" y="459625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3C028A4F-6BD7-B602-810A-9148D86F447D}"/>
                </a:ext>
              </a:extLst>
            </p:cNvPr>
            <p:cNvSpPr/>
            <p:nvPr/>
          </p:nvSpPr>
          <p:spPr>
            <a:xfrm>
              <a:off x="5736000" y="500903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F3841465-1D55-0911-234B-EAC3DF0CE586}"/>
                </a:ext>
              </a:extLst>
            </p:cNvPr>
            <p:cNvSpPr/>
            <p:nvPr/>
          </p:nvSpPr>
          <p:spPr>
            <a:xfrm>
              <a:off x="5736000" y="541950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73634493-4EA2-D9E0-D25E-8DE5828F81FE}"/>
                </a:ext>
              </a:extLst>
            </p:cNvPr>
            <p:cNvSpPr/>
            <p:nvPr/>
          </p:nvSpPr>
          <p:spPr>
            <a:xfrm>
              <a:off x="5736000" y="582998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520EF7F5-A731-17EA-63DF-6ED041E7C9B6}"/>
                </a:ext>
              </a:extLst>
            </p:cNvPr>
            <p:cNvSpPr/>
            <p:nvPr/>
          </p:nvSpPr>
          <p:spPr>
            <a:xfrm>
              <a:off x="5699055" y="626965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9" name="Imagem 28">
            <a:extLst>
              <a:ext uri="{FF2B5EF4-FFF2-40B4-BE49-F238E27FC236}">
                <a16:creationId xmlns:a16="http://schemas.microsoft.com/office/drawing/2014/main" id="{205C5FCE-4404-67FF-EB9D-E6D979A51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611" y="1200482"/>
            <a:ext cx="1104900" cy="110490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4BD1AA40-C2F6-6F4D-23A4-C54C1FFEC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6925" y="1118173"/>
            <a:ext cx="1104900" cy="1104900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6320A223-8B0C-5ACC-D804-BC1F38DFF022}"/>
              </a:ext>
            </a:extLst>
          </p:cNvPr>
          <p:cNvSpPr txBox="1"/>
          <p:nvPr/>
        </p:nvSpPr>
        <p:spPr>
          <a:xfrm>
            <a:off x="2554291" y="2579714"/>
            <a:ext cx="18944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7193DEFB-C838-4C44-C660-1073678F3F6E}"/>
              </a:ext>
            </a:extLst>
          </p:cNvPr>
          <p:cNvSpPr txBox="1"/>
          <p:nvPr/>
        </p:nvSpPr>
        <p:spPr>
          <a:xfrm>
            <a:off x="1622820" y="3634440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01. 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621FB445-1822-AF0C-3115-09806F9B12EC}"/>
              </a:ext>
            </a:extLst>
          </p:cNvPr>
          <p:cNvSpPr txBox="1"/>
          <p:nvPr/>
        </p:nvSpPr>
        <p:spPr>
          <a:xfrm>
            <a:off x="2660103" y="3665219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0D65A73-33F6-D1F9-D7BE-023E7B8F4E78}"/>
              </a:ext>
            </a:extLst>
          </p:cNvPr>
          <p:cNvSpPr txBox="1"/>
          <p:nvPr/>
        </p:nvSpPr>
        <p:spPr>
          <a:xfrm>
            <a:off x="1622819" y="4862688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02.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720EF8C5-13C1-3F78-C4FC-2B2E006555D5}"/>
              </a:ext>
            </a:extLst>
          </p:cNvPr>
          <p:cNvSpPr txBox="1"/>
          <p:nvPr/>
        </p:nvSpPr>
        <p:spPr>
          <a:xfrm>
            <a:off x="2660103" y="4889912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DB42261-7B76-B1CE-02CD-BEC05318A199}"/>
              </a:ext>
            </a:extLst>
          </p:cNvPr>
          <p:cNvSpPr txBox="1"/>
          <p:nvPr/>
        </p:nvSpPr>
        <p:spPr>
          <a:xfrm>
            <a:off x="7926297" y="2579714"/>
            <a:ext cx="18944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6682511-5761-A461-18A3-33650FE98CC1}"/>
              </a:ext>
            </a:extLst>
          </p:cNvPr>
          <p:cNvSpPr txBox="1"/>
          <p:nvPr/>
        </p:nvSpPr>
        <p:spPr>
          <a:xfrm>
            <a:off x="6994826" y="3634440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01.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69834E0F-5AF6-0575-F823-23E1111AD791}"/>
              </a:ext>
            </a:extLst>
          </p:cNvPr>
          <p:cNvSpPr txBox="1"/>
          <p:nvPr/>
        </p:nvSpPr>
        <p:spPr>
          <a:xfrm>
            <a:off x="8032109" y="3665219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6B05DA68-1EC3-504C-536F-989F7C1F4EB8}"/>
              </a:ext>
            </a:extLst>
          </p:cNvPr>
          <p:cNvSpPr txBox="1"/>
          <p:nvPr/>
        </p:nvSpPr>
        <p:spPr>
          <a:xfrm>
            <a:off x="6994825" y="4862688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02. 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BB3F86EA-EC41-B51B-721F-75F3378830A4}"/>
              </a:ext>
            </a:extLst>
          </p:cNvPr>
          <p:cNvSpPr txBox="1"/>
          <p:nvPr/>
        </p:nvSpPr>
        <p:spPr>
          <a:xfrm>
            <a:off x="8032109" y="4889912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C9AE1258-B8A6-0AFD-2041-5F0CB663A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8" b="30347"/>
          <a:stretch>
            <a:fillRect/>
          </a:stretch>
        </p:blipFill>
        <p:spPr>
          <a:xfrm rot="3140801">
            <a:off x="10294205" y="1462639"/>
            <a:ext cx="4309857" cy="6635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880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04A090-82DE-133A-A8D0-5732B628B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610B0355-4A85-544A-81DC-A8A98EDC02B2}"/>
              </a:ext>
            </a:extLst>
          </p:cNvPr>
          <p:cNvSpPr/>
          <p:nvPr/>
        </p:nvSpPr>
        <p:spPr>
          <a:xfrm rot="18005918">
            <a:off x="-2147424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1F16D2C5-68A2-7F50-FCA4-41CCB7FF93A3}"/>
              </a:ext>
            </a:extLst>
          </p:cNvPr>
          <p:cNvSpPr/>
          <p:nvPr/>
        </p:nvSpPr>
        <p:spPr>
          <a:xfrm rot="5777576">
            <a:off x="-404170" y="-510067"/>
            <a:ext cx="1323439" cy="1323439"/>
          </a:xfrm>
          <a:prstGeom prst="ellipse">
            <a:avLst/>
          </a:pr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D9604CCA-FD7D-A34B-D693-3323905B6678}"/>
              </a:ext>
            </a:extLst>
          </p:cNvPr>
          <p:cNvSpPr/>
          <p:nvPr/>
        </p:nvSpPr>
        <p:spPr>
          <a:xfrm rot="15738514">
            <a:off x="-498347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EA3B9B0-1D82-DF3D-3F96-764C92D06370}"/>
              </a:ext>
            </a:extLst>
          </p:cNvPr>
          <p:cNvSpPr txBox="1"/>
          <p:nvPr/>
        </p:nvSpPr>
        <p:spPr>
          <a:xfrm>
            <a:off x="4353497" y="444500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1ADCC33-6681-1753-7626-96562F484C2B}"/>
              </a:ext>
            </a:extLst>
          </p:cNvPr>
          <p:cNvSpPr txBox="1"/>
          <p:nvPr/>
        </p:nvSpPr>
        <p:spPr>
          <a:xfrm>
            <a:off x="4746199" y="1306274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FE99016-896C-E74A-DDDB-7960925E20EE}"/>
              </a:ext>
            </a:extLst>
          </p:cNvPr>
          <p:cNvSpPr txBox="1"/>
          <p:nvPr/>
        </p:nvSpPr>
        <p:spPr>
          <a:xfrm>
            <a:off x="1631649" y="2331381"/>
            <a:ext cx="892870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6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1D212A"/>
                </a:solidFill>
                <a:highlight>
                  <a:srgbClr val="EDEEF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36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1F804738-678A-E299-E165-997AE628D4E3}"/>
              </a:ext>
            </a:extLst>
          </p:cNvPr>
          <p:cNvGrpSpPr/>
          <p:nvPr/>
        </p:nvGrpSpPr>
        <p:grpSpPr>
          <a:xfrm>
            <a:off x="820947" y="4432300"/>
            <a:ext cx="2969404" cy="1981200"/>
            <a:chOff x="924315" y="4432300"/>
            <a:chExt cx="2969404" cy="1981200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929D9C9E-194A-C74F-D0D5-1E9EA601BEA3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A1A0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403C4841-7162-DDAA-9F00-D8C807C6E8DE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EDEE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D8438269-5B4C-B9E4-40BF-456F4055FD0F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1D212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111.111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03C54243-10D5-F39D-B30F-48EB97272B06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A36FD670-ABFE-3B2D-8385-15FA50DFE973}"/>
              </a:ext>
            </a:extLst>
          </p:cNvPr>
          <p:cNvGrpSpPr/>
          <p:nvPr/>
        </p:nvGrpSpPr>
        <p:grpSpPr>
          <a:xfrm>
            <a:off x="4611298" y="4432300"/>
            <a:ext cx="2969404" cy="1981200"/>
            <a:chOff x="924315" y="4432300"/>
            <a:chExt cx="2969404" cy="1981200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90741F92-F3C4-BA94-4207-DBB326448A47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A1A0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CE5BF68E-DE7E-7BB4-E23A-2D0BFA19D70A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EDEE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40A2B145-0AF5-2811-F370-1AD786A3E56E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1D212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222.222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E79FDB94-4B7A-8073-248C-FCB6FD42C797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C884440E-C510-DA7F-B24E-0C61069FE0D5}"/>
              </a:ext>
            </a:extLst>
          </p:cNvPr>
          <p:cNvGrpSpPr/>
          <p:nvPr/>
        </p:nvGrpSpPr>
        <p:grpSpPr>
          <a:xfrm>
            <a:off x="8401649" y="4432300"/>
            <a:ext cx="2969404" cy="1981200"/>
            <a:chOff x="924315" y="4432300"/>
            <a:chExt cx="2969404" cy="1981200"/>
          </a:xfrm>
        </p:grpSpPr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D8C922B6-C8B2-71A3-3E49-171675C3167B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A1A0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BE39C654-67B2-97C8-CA19-9014E24B3C9B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EDEE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4C72F493-684B-7F22-8CBA-171CA0F74111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1D212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333.333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66DB1DA5-70DC-D304-B799-8F7698E74CDC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pic>
        <p:nvPicPr>
          <p:cNvPr id="23" name="Picture 8" descr="Oculos png Imagens – Download Grátis no Freepik">
            <a:extLst>
              <a:ext uri="{FF2B5EF4-FFF2-40B4-BE49-F238E27FC236}">
                <a16:creationId xmlns:a16="http://schemas.microsoft.com/office/drawing/2014/main" id="{AFFD6442-8488-547F-70AA-6BDB39456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 rot="1448161">
            <a:off x="9549566" y="-654788"/>
            <a:ext cx="3792214" cy="252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84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1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1CD930-82A4-1BDC-FD97-03E001E32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3EE9642-6B3F-06D0-F50A-7D9A50AC56DF}"/>
              </a:ext>
            </a:extLst>
          </p:cNvPr>
          <p:cNvSpPr txBox="1"/>
          <p:nvPr/>
        </p:nvSpPr>
        <p:spPr>
          <a:xfrm>
            <a:off x="615638" y="48289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6D6132F-B030-4E07-E82B-52F5867B8A6B}"/>
              </a:ext>
            </a:extLst>
          </p:cNvPr>
          <p:cNvSpPr txBox="1"/>
          <p:nvPr/>
        </p:nvSpPr>
        <p:spPr>
          <a:xfrm>
            <a:off x="1008340" y="134466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787C9C38-060C-C4AF-E41E-400253D69EC1}"/>
              </a:ext>
            </a:extLst>
          </p:cNvPr>
          <p:cNvSpPr/>
          <p:nvPr/>
        </p:nvSpPr>
        <p:spPr>
          <a:xfrm rot="1912109">
            <a:off x="9221433" y="-1410202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04F4221E-5304-0BDB-8644-7E79B224D97D}"/>
              </a:ext>
            </a:extLst>
          </p:cNvPr>
          <p:cNvSpPr/>
          <p:nvPr/>
        </p:nvSpPr>
        <p:spPr>
          <a:xfrm rot="11283767">
            <a:off x="10856429" y="-265588"/>
            <a:ext cx="1323439" cy="1323439"/>
          </a:xfrm>
          <a:prstGeom prst="ellipse">
            <a:avLst/>
          </a:prstGeom>
          <a:solidFill>
            <a:srgbClr val="D1AD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3D92DB46-9279-D6A9-933D-44E042187D81}"/>
              </a:ext>
            </a:extLst>
          </p:cNvPr>
          <p:cNvSpPr/>
          <p:nvPr/>
        </p:nvSpPr>
        <p:spPr>
          <a:xfrm rot="21244705">
            <a:off x="10870510" y="-800486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E442D61-7E93-7A26-1F29-2A677CDD981B}"/>
              </a:ext>
            </a:extLst>
          </p:cNvPr>
          <p:cNvSpPr/>
          <p:nvPr/>
        </p:nvSpPr>
        <p:spPr>
          <a:xfrm>
            <a:off x="615638" y="2552700"/>
            <a:ext cx="3600000" cy="685799"/>
          </a:xfrm>
          <a:prstGeom prst="rect">
            <a:avLst/>
          </a:prstGeom>
          <a:solidFill>
            <a:srgbClr val="1D212A"/>
          </a:solidFill>
          <a:ln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7AD3729-04E5-E479-3B04-DE75B8CB4FCB}"/>
              </a:ext>
            </a:extLst>
          </p:cNvPr>
          <p:cNvSpPr/>
          <p:nvPr/>
        </p:nvSpPr>
        <p:spPr>
          <a:xfrm>
            <a:off x="615638" y="3429000"/>
            <a:ext cx="3600000" cy="685799"/>
          </a:xfrm>
          <a:prstGeom prst="rect">
            <a:avLst/>
          </a:prstGeom>
          <a:solidFill>
            <a:srgbClr val="1D212A"/>
          </a:solidFill>
          <a:ln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18F8FBD-85DF-F670-5288-FFEC06E7FB10}"/>
              </a:ext>
            </a:extLst>
          </p:cNvPr>
          <p:cNvSpPr/>
          <p:nvPr/>
        </p:nvSpPr>
        <p:spPr>
          <a:xfrm>
            <a:off x="615638" y="4305300"/>
            <a:ext cx="3600000" cy="685799"/>
          </a:xfrm>
          <a:prstGeom prst="rect">
            <a:avLst/>
          </a:prstGeom>
          <a:solidFill>
            <a:srgbClr val="1D212A"/>
          </a:solidFill>
          <a:ln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335EAD2-0257-77A0-9B39-EA476F7E54E0}"/>
              </a:ext>
            </a:extLst>
          </p:cNvPr>
          <p:cNvSpPr/>
          <p:nvPr/>
        </p:nvSpPr>
        <p:spPr>
          <a:xfrm>
            <a:off x="615638" y="5181600"/>
            <a:ext cx="3600000" cy="685799"/>
          </a:xfrm>
          <a:prstGeom prst="rect">
            <a:avLst/>
          </a:prstGeom>
          <a:solidFill>
            <a:srgbClr val="1D212A"/>
          </a:solidFill>
          <a:ln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D3B04B9-C977-8CF4-9FA6-A444FE5A3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347">
            <a:off x="4957632" y="1232842"/>
            <a:ext cx="3242733" cy="486410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3A9B578-3CB9-EB21-21B1-CAA6435C25DD}"/>
              </a:ext>
            </a:extLst>
          </p:cNvPr>
          <p:cNvSpPr txBox="1"/>
          <p:nvPr/>
        </p:nvSpPr>
        <p:spPr>
          <a:xfrm>
            <a:off x="8375426" y="2956413"/>
            <a:ext cx="3425609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6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1D212A"/>
                </a:solidFill>
                <a:highlight>
                  <a:srgbClr val="EDEEF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36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44F1F4B-9D61-7EED-FBDC-28EB2E92F1F7}"/>
              </a:ext>
            </a:extLst>
          </p:cNvPr>
          <p:cNvSpPr/>
          <p:nvPr/>
        </p:nvSpPr>
        <p:spPr>
          <a:xfrm>
            <a:off x="638175" y="2574130"/>
            <a:ext cx="1871664" cy="640558"/>
          </a:xfrm>
          <a:prstGeom prst="rect">
            <a:avLst/>
          </a:prstGeom>
          <a:solidFill>
            <a:srgbClr val="EDE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20F861B-EA95-8CE8-83EE-AC6A5304EEE3}"/>
              </a:ext>
            </a:extLst>
          </p:cNvPr>
          <p:cNvSpPr/>
          <p:nvPr/>
        </p:nvSpPr>
        <p:spPr>
          <a:xfrm>
            <a:off x="638175" y="3451620"/>
            <a:ext cx="2988000" cy="640558"/>
          </a:xfrm>
          <a:prstGeom prst="rect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14FD20D-3B7D-CA91-868D-7D032EC70044}"/>
              </a:ext>
            </a:extLst>
          </p:cNvPr>
          <p:cNvSpPr/>
          <p:nvPr/>
        </p:nvSpPr>
        <p:spPr>
          <a:xfrm>
            <a:off x="638173" y="4327326"/>
            <a:ext cx="2268000" cy="640558"/>
          </a:xfrm>
          <a:prstGeom prst="rect">
            <a:avLst/>
          </a:prstGeom>
          <a:solidFill>
            <a:srgbClr val="EDE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A12E523C-AA56-B088-C32D-EC089007BAB8}"/>
              </a:ext>
            </a:extLst>
          </p:cNvPr>
          <p:cNvSpPr/>
          <p:nvPr/>
        </p:nvSpPr>
        <p:spPr>
          <a:xfrm>
            <a:off x="638175" y="5204816"/>
            <a:ext cx="2881313" cy="640558"/>
          </a:xfrm>
          <a:prstGeom prst="rect">
            <a:avLst/>
          </a:prstGeom>
          <a:solidFill>
            <a:srgbClr val="A1A0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22821A3-1F6B-4810-325A-BF446EB8780D}"/>
              </a:ext>
            </a:extLst>
          </p:cNvPr>
          <p:cNvSpPr txBox="1"/>
          <p:nvPr/>
        </p:nvSpPr>
        <p:spPr>
          <a:xfrm>
            <a:off x="638173" y="2741681"/>
            <a:ext cx="148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Informação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756F358-5DFC-262F-4D12-DE2C745CB02A}"/>
              </a:ext>
            </a:extLst>
          </p:cNvPr>
          <p:cNvSpPr txBox="1"/>
          <p:nvPr/>
        </p:nvSpPr>
        <p:spPr>
          <a:xfrm>
            <a:off x="638173" y="3613219"/>
            <a:ext cx="148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Informação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28DA90E-5795-B357-E90F-E84990FB971E}"/>
              </a:ext>
            </a:extLst>
          </p:cNvPr>
          <p:cNvSpPr txBox="1"/>
          <p:nvPr/>
        </p:nvSpPr>
        <p:spPr>
          <a:xfrm>
            <a:off x="638173" y="4484757"/>
            <a:ext cx="148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Informação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B3DF044-3B43-97C8-5B8A-1AB005E05BB8}"/>
              </a:ext>
            </a:extLst>
          </p:cNvPr>
          <p:cNvSpPr txBox="1"/>
          <p:nvPr/>
        </p:nvSpPr>
        <p:spPr>
          <a:xfrm>
            <a:off x="638173" y="5356295"/>
            <a:ext cx="1480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Informação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B3D8077-8E01-2B5B-522E-B08A6199B398}"/>
              </a:ext>
            </a:extLst>
          </p:cNvPr>
          <p:cNvSpPr txBox="1"/>
          <p:nvPr/>
        </p:nvSpPr>
        <p:spPr>
          <a:xfrm>
            <a:off x="2486293" y="2694354"/>
            <a:ext cx="707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52%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E2888D0-3CB3-F82C-6200-2DCF5EFDCA3D}"/>
              </a:ext>
            </a:extLst>
          </p:cNvPr>
          <p:cNvSpPr txBox="1"/>
          <p:nvPr/>
        </p:nvSpPr>
        <p:spPr>
          <a:xfrm>
            <a:off x="3574981" y="35718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83%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810EB2B-A08C-47F6-597C-626B6A60FB0C}"/>
              </a:ext>
            </a:extLst>
          </p:cNvPr>
          <p:cNvSpPr txBox="1"/>
          <p:nvPr/>
        </p:nvSpPr>
        <p:spPr>
          <a:xfrm>
            <a:off x="2865503" y="444755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63%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9959019-8D80-D0C2-58E1-F67BCE2B782F}"/>
              </a:ext>
            </a:extLst>
          </p:cNvPr>
          <p:cNvSpPr txBox="1"/>
          <p:nvPr/>
        </p:nvSpPr>
        <p:spPr>
          <a:xfrm>
            <a:off x="3501971" y="53244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80%</a:t>
            </a:r>
          </a:p>
        </p:txBody>
      </p:sp>
      <p:pic>
        <p:nvPicPr>
          <p:cNvPr id="26" name="Picture 4" descr="Mouse Mi Dual Mode Wireless Silent Edition Branco U | Leroy Merlin">
            <a:extLst>
              <a:ext uri="{FF2B5EF4-FFF2-40B4-BE49-F238E27FC236}">
                <a16:creationId xmlns:a16="http://schemas.microsoft.com/office/drawing/2014/main" id="{E673CC68-C3E2-04B4-A3D2-4413D01ED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rot="16782183">
            <a:off x="4819541" y="-1238250"/>
            <a:ext cx="2705100" cy="27051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6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14" grpId="0" animBg="1"/>
      <p:bldP spid="15" grpId="0" animBg="1"/>
      <p:bldP spid="16" grpId="0" animBg="1"/>
      <p:bldP spid="17" grpId="0" animBg="1"/>
      <p:bldP spid="22" grpId="0"/>
      <p:bldP spid="23" grpId="0"/>
      <p:bldP spid="24" grpId="0"/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1A3A13-42D2-A155-26DB-5FB06ACE7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3586A03-9544-03B9-6297-FB7F151079EE}"/>
              </a:ext>
            </a:extLst>
          </p:cNvPr>
          <p:cNvSpPr/>
          <p:nvPr/>
        </p:nvSpPr>
        <p:spPr>
          <a:xfrm>
            <a:off x="0" y="5558319"/>
            <a:ext cx="12192000" cy="1299681"/>
          </a:xfrm>
          <a:prstGeom prst="rect">
            <a:avLst/>
          </a:prstGeom>
          <a:solidFill>
            <a:srgbClr val="EDE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42CA2134-57FE-1805-A192-D78FF9B9BEC9}"/>
              </a:ext>
            </a:extLst>
          </p:cNvPr>
          <p:cNvGrpSpPr/>
          <p:nvPr/>
        </p:nvGrpSpPr>
        <p:grpSpPr>
          <a:xfrm>
            <a:off x="4094358" y="2011170"/>
            <a:ext cx="8290171" cy="4785846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CE72DB49-1AEB-1A97-4FE2-008ED5DB4CE8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3E78B4B6-4DD9-0D88-5EB8-93CC2D154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55EF88ED-E370-83C7-FB1B-A1F64AA8E006}"/>
              </a:ext>
            </a:extLst>
          </p:cNvPr>
          <p:cNvSpPr txBox="1"/>
          <p:nvPr/>
        </p:nvSpPr>
        <p:spPr>
          <a:xfrm>
            <a:off x="8239444" y="23631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CCFDE76-D865-7260-E700-819C5ED64167}"/>
              </a:ext>
            </a:extLst>
          </p:cNvPr>
          <p:cNvSpPr txBox="1"/>
          <p:nvPr/>
        </p:nvSpPr>
        <p:spPr>
          <a:xfrm>
            <a:off x="8632146" y="109808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D59DD74B-C54D-6D70-E272-CC5EA3AA746E}"/>
              </a:ext>
            </a:extLst>
          </p:cNvPr>
          <p:cNvSpPr/>
          <p:nvPr/>
        </p:nvSpPr>
        <p:spPr>
          <a:xfrm rot="12228342">
            <a:off x="-2339194" y="4609125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249691F-3927-EDDD-1B54-53B8A6A60AB5}"/>
              </a:ext>
            </a:extLst>
          </p:cNvPr>
          <p:cNvSpPr/>
          <p:nvPr/>
        </p:nvSpPr>
        <p:spPr>
          <a:xfrm>
            <a:off x="-704198" y="5753739"/>
            <a:ext cx="1323439" cy="1323439"/>
          </a:xfrm>
          <a:prstGeom prst="ellipse">
            <a:avLst/>
          </a:prstGeom>
          <a:solidFill>
            <a:srgbClr val="EDE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4B09B5A1-7B37-B012-E63A-6C45F89C81CB}"/>
              </a:ext>
            </a:extLst>
          </p:cNvPr>
          <p:cNvSpPr/>
          <p:nvPr/>
        </p:nvSpPr>
        <p:spPr>
          <a:xfrm>
            <a:off x="-595940" y="3953968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70E9037-EBE9-F8DE-E245-08741CE7D6B7}"/>
              </a:ext>
            </a:extLst>
          </p:cNvPr>
          <p:cNvSpPr txBox="1"/>
          <p:nvPr/>
        </p:nvSpPr>
        <p:spPr>
          <a:xfrm>
            <a:off x="568996" y="484776"/>
            <a:ext cx="47444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1D212A"/>
                </a:solidFill>
                <a:highlight>
                  <a:srgbClr val="EDEEF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518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6B884D-D67E-528C-C136-54AE476E0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ouse Mi Dual Mode Wireless Silent Edition Branco U | Leroy Merlin">
            <a:extLst>
              <a:ext uri="{FF2B5EF4-FFF2-40B4-BE49-F238E27FC236}">
                <a16:creationId xmlns:a16="http://schemas.microsoft.com/office/drawing/2014/main" id="{61E07448-854C-DDC5-9290-581475399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 rot="16200000">
            <a:off x="9201285" y="247309"/>
            <a:ext cx="2510405" cy="251040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Comprar Caderno de Anotações Espiral 70 Folhas Pautadas Capa Kraft Preto  VIKTWA">
            <a:extLst>
              <a:ext uri="{FF2B5EF4-FFF2-40B4-BE49-F238E27FC236}">
                <a16:creationId xmlns:a16="http://schemas.microsoft.com/office/drawing/2014/main" id="{FCC9ED4C-447B-6D8F-E8C3-BE0A07608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29374" y="-707112"/>
            <a:ext cx="6296911" cy="629691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Oculos png Imagens – Download Grátis no Freepik">
            <a:extLst>
              <a:ext uri="{FF2B5EF4-FFF2-40B4-BE49-F238E27FC236}">
                <a16:creationId xmlns:a16="http://schemas.microsoft.com/office/drawing/2014/main" id="{4BE8CEDC-0B64-FCFE-9E2D-99945A03C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 rot="16200000">
            <a:off x="-152579" y="880199"/>
            <a:ext cx="3792214" cy="252643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4C370BD-0708-7575-2418-6D8D93ACB5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8" b="30347"/>
          <a:stretch>
            <a:fillRect/>
          </a:stretch>
        </p:blipFill>
        <p:spPr>
          <a:xfrm rot="5400000">
            <a:off x="-1178049" y="1905668"/>
            <a:ext cx="3920337" cy="6036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5C875F4-D12F-DF93-24C4-6389B2B56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78155" y="5080844"/>
            <a:ext cx="7005638" cy="235937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ockup">
            <a:extLst>
              <a:ext uri="{FF2B5EF4-FFF2-40B4-BE49-F238E27FC236}">
                <a16:creationId xmlns:a16="http://schemas.microsoft.com/office/drawing/2014/main" id="{C70EA9EC-2AFC-7AE6-17BD-3B494747ABA3}"/>
              </a:ext>
            </a:extLst>
          </p:cNvPr>
          <p:cNvPicPr>
            <a:picLocks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4935" y="3372540"/>
            <a:ext cx="2135759" cy="42076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95414D7-6AD7-D42A-7D3A-B32EA4EB0498}"/>
              </a:ext>
            </a:extLst>
          </p:cNvPr>
          <p:cNvSpPr txBox="1"/>
          <p:nvPr/>
        </p:nvSpPr>
        <p:spPr>
          <a:xfrm>
            <a:off x="5218326" y="1107335"/>
            <a:ext cx="2125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111.111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2C65F9F-F270-5C0E-1DC9-BD274D722DD1}"/>
              </a:ext>
            </a:extLst>
          </p:cNvPr>
          <p:cNvSpPr txBox="1"/>
          <p:nvPr/>
        </p:nvSpPr>
        <p:spPr>
          <a:xfrm>
            <a:off x="4914161" y="1904121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0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FC9CFE8-36AD-3709-E738-C23F6DCB8C43}"/>
              </a:ext>
            </a:extLst>
          </p:cNvPr>
          <p:cNvSpPr txBox="1"/>
          <p:nvPr/>
        </p:nvSpPr>
        <p:spPr>
          <a:xfrm>
            <a:off x="5218326" y="3075057"/>
            <a:ext cx="2125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222.222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A1C4250-AB1E-FDC5-E146-AF7D1912B7CB}"/>
              </a:ext>
            </a:extLst>
          </p:cNvPr>
          <p:cNvSpPr txBox="1"/>
          <p:nvPr/>
        </p:nvSpPr>
        <p:spPr>
          <a:xfrm>
            <a:off x="4914161" y="3871843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0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A5B047F4-09E4-0826-97E2-5F3001C550CD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8C75725-B09D-0FEE-CD1C-820559168878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D65FEAC5-D1C7-2BB2-8ED4-7A9574BAD4B9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435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1CA7E4-E50E-D311-C5E0-063CC104A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>
            <a:extLst>
              <a:ext uri="{FF2B5EF4-FFF2-40B4-BE49-F238E27FC236}">
                <a16:creationId xmlns:a16="http://schemas.microsoft.com/office/drawing/2014/main" id="{7E008EB7-0302-1BEB-DFC0-7490F6975E49}"/>
              </a:ext>
            </a:extLst>
          </p:cNvPr>
          <p:cNvGrpSpPr/>
          <p:nvPr/>
        </p:nvGrpSpPr>
        <p:grpSpPr>
          <a:xfrm rot="1134095">
            <a:off x="-3142449" y="3735096"/>
            <a:ext cx="4775200" cy="6235700"/>
            <a:chOff x="-1995311" y="3857917"/>
            <a:chExt cx="4775200" cy="6235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62B3EF94-3789-7E54-A91D-446D45983733}"/>
                </a:ext>
              </a:extLst>
            </p:cNvPr>
            <p:cNvSpPr/>
            <p:nvPr/>
          </p:nvSpPr>
          <p:spPr>
            <a:xfrm>
              <a:off x="-1567543" y="4441371"/>
              <a:ext cx="3933372" cy="50509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4AE4BCCE-69AB-AB63-3A0B-F792934A1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43" t="4259" r="27037" b="4815"/>
            <a:stretch>
              <a:fillRect/>
            </a:stretch>
          </p:blipFill>
          <p:spPr>
            <a:xfrm>
              <a:off x="-1995311" y="3857917"/>
              <a:ext cx="4775200" cy="6235700"/>
            </a:xfrm>
            <a:prstGeom prst="rect">
              <a:avLst/>
            </a:prstGeom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18922B76-0539-74F2-2BD1-01EA5A382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8" b="30347"/>
          <a:stretch>
            <a:fillRect/>
          </a:stretch>
        </p:blipFill>
        <p:spPr>
          <a:xfrm rot="15464805">
            <a:off x="914270" y="6043308"/>
            <a:ext cx="4309857" cy="6635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94EA507-E250-D2CB-76A0-E8F6C99C1C9B}"/>
              </a:ext>
            </a:extLst>
          </p:cNvPr>
          <p:cNvSpPr txBox="1"/>
          <p:nvPr/>
        </p:nvSpPr>
        <p:spPr>
          <a:xfrm>
            <a:off x="607617" y="297140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EF6C880-AEC3-5375-6F2A-DE7725F3E10B}"/>
              </a:ext>
            </a:extLst>
          </p:cNvPr>
          <p:cNvSpPr txBox="1"/>
          <p:nvPr/>
        </p:nvSpPr>
        <p:spPr>
          <a:xfrm>
            <a:off x="1000319" y="1158914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68E39D37-92D8-63C0-A02F-211F7EF7D21F}"/>
              </a:ext>
            </a:extLst>
          </p:cNvPr>
          <p:cNvSpPr/>
          <p:nvPr/>
        </p:nvSpPr>
        <p:spPr>
          <a:xfrm rot="1912109">
            <a:off x="9221433" y="-1410202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0BE6DB3-1F60-A6B7-2A07-E6D992E942C6}"/>
              </a:ext>
            </a:extLst>
          </p:cNvPr>
          <p:cNvSpPr/>
          <p:nvPr/>
        </p:nvSpPr>
        <p:spPr>
          <a:xfrm rot="11283767">
            <a:off x="10856429" y="-265588"/>
            <a:ext cx="1323439" cy="1323439"/>
          </a:xfrm>
          <a:prstGeom prst="ellipse">
            <a:avLst/>
          </a:prstGeom>
          <a:solidFill>
            <a:srgbClr val="D1AD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98FCF796-12CD-35DE-A86A-CAFCEF91EC3A}"/>
              </a:ext>
            </a:extLst>
          </p:cNvPr>
          <p:cNvSpPr/>
          <p:nvPr/>
        </p:nvSpPr>
        <p:spPr>
          <a:xfrm rot="21244705">
            <a:off x="10870510" y="-800486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0F03680-3C21-D5AB-D40A-707AA8E0CB69}"/>
              </a:ext>
            </a:extLst>
          </p:cNvPr>
          <p:cNvGrpSpPr/>
          <p:nvPr/>
        </p:nvGrpSpPr>
        <p:grpSpPr>
          <a:xfrm>
            <a:off x="8172215" y="1218981"/>
            <a:ext cx="2610975" cy="5139322"/>
            <a:chOff x="7881930" y="1018996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554F1B64-7A3E-9C6D-E26F-73BEAE9CC3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74" t="-36" r="15121" b="1998"/>
            <a:stretch>
              <a:fillRect/>
            </a:stretch>
          </p:blipFill>
          <p:spPr>
            <a:xfrm>
              <a:off x="7997371" y="1130301"/>
              <a:ext cx="2365829" cy="4927599"/>
            </a:xfrm>
            <a:prstGeom prst="roundRect">
              <a:avLst>
                <a:gd name="adj" fmla="val 11836"/>
              </a:avLst>
            </a:prstGeom>
          </p:spPr>
        </p:pic>
        <p:pic>
          <p:nvPicPr>
            <p:cNvPr id="2" name="Mockup">
              <a:extLst>
                <a:ext uri="{FF2B5EF4-FFF2-40B4-BE49-F238E27FC236}">
                  <a16:creationId xmlns:a16="http://schemas.microsoft.com/office/drawing/2014/main" id="{34EB2BD8-1101-8D8C-4E4F-11C9C7917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81930" y="1018996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66D634D-4252-D585-9AB5-852858BC6029}"/>
              </a:ext>
            </a:extLst>
          </p:cNvPr>
          <p:cNvGrpSpPr/>
          <p:nvPr/>
        </p:nvGrpSpPr>
        <p:grpSpPr>
          <a:xfrm>
            <a:off x="782919" y="2247899"/>
            <a:ext cx="2969404" cy="1981200"/>
            <a:chOff x="924315" y="4432300"/>
            <a:chExt cx="2969404" cy="1981200"/>
          </a:xfrm>
        </p:grpSpPr>
        <p:sp>
          <p:nvSpPr>
            <p:cNvPr id="18" name="Retângulo: Cantos Arredondados 17">
              <a:extLst>
                <a:ext uri="{FF2B5EF4-FFF2-40B4-BE49-F238E27FC236}">
                  <a16:creationId xmlns:a16="http://schemas.microsoft.com/office/drawing/2014/main" id="{1A3BE5C3-AB58-FD55-A92B-5151B61335B4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A1A0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5447E3B6-C86D-9D10-DFEA-FF74A70A3009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EDEE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48D1C9A3-4E05-3215-D1ED-84717D3A7CD9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1D212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111.111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2ED53046-1535-A193-FAD8-AEF880F9BA0F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3F16294C-9495-B319-73DE-3C6501FE84A1}"/>
              </a:ext>
            </a:extLst>
          </p:cNvPr>
          <p:cNvGrpSpPr/>
          <p:nvPr/>
        </p:nvGrpSpPr>
        <p:grpSpPr>
          <a:xfrm>
            <a:off x="4522788" y="2247899"/>
            <a:ext cx="2969404" cy="1981200"/>
            <a:chOff x="924315" y="4432300"/>
            <a:chExt cx="2969404" cy="1981200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F7D6BCEF-3AA1-4861-3EE0-BCCA14FDBF06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A1A0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id="{6E33FF6F-6087-AF9B-B014-62F15714DC18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EDEE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8AAF3FBA-88C8-E452-DFA5-4998A2928C6F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1D212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222.222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E2F126EC-9465-57A6-EA35-F6C37729BF4C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69B427A-F714-EC25-8952-C3432FB392EE}"/>
              </a:ext>
            </a:extLst>
          </p:cNvPr>
          <p:cNvGrpSpPr/>
          <p:nvPr/>
        </p:nvGrpSpPr>
        <p:grpSpPr>
          <a:xfrm>
            <a:off x="4523639" y="4613759"/>
            <a:ext cx="2969404" cy="1981200"/>
            <a:chOff x="924315" y="4432300"/>
            <a:chExt cx="2969404" cy="1981200"/>
          </a:xfrm>
        </p:grpSpPr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6F631605-8AC0-DF83-8B89-4318593E4A87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A1A0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47699394-D5FE-76CC-48A1-588DFA8FCF0E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EDEE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D1C72CF4-EE44-B37A-78D8-00A69E4C383D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1D212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333.333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997E5425-67CB-7A37-4967-5F993EF5BA41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7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19DC8D-1842-E229-D507-22DAD381C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5B7BF827-85F3-53E8-07ED-F81E3D660684}"/>
              </a:ext>
            </a:extLst>
          </p:cNvPr>
          <p:cNvSpPr/>
          <p:nvPr/>
        </p:nvSpPr>
        <p:spPr>
          <a:xfrm rot="18005918">
            <a:off x="-2147424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154D318A-4B85-353E-7AF4-822BBBF9CC38}"/>
              </a:ext>
            </a:extLst>
          </p:cNvPr>
          <p:cNvSpPr/>
          <p:nvPr/>
        </p:nvSpPr>
        <p:spPr>
          <a:xfrm rot="5777576">
            <a:off x="-404170" y="-510067"/>
            <a:ext cx="1323439" cy="1323439"/>
          </a:xfrm>
          <a:prstGeom prst="ellipse">
            <a:avLst/>
          </a:pr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51705F53-EDE0-068C-8B10-B4080D6981E0}"/>
              </a:ext>
            </a:extLst>
          </p:cNvPr>
          <p:cNvSpPr/>
          <p:nvPr/>
        </p:nvSpPr>
        <p:spPr>
          <a:xfrm rot="15738514">
            <a:off x="-498347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33F5977B-4CC4-D65B-C12D-DCFEDDA9284D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A1A09B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E81165A-4B1C-09C2-4413-8A4D263759CA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0BF61460-74CD-C09B-CA4F-104F2314BBF3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EDEE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68E16A3-5BD8-54F8-B090-6937665EE855}"/>
              </a:ext>
            </a:extLst>
          </p:cNvPr>
          <p:cNvSpPr txBox="1"/>
          <p:nvPr/>
        </p:nvSpPr>
        <p:spPr>
          <a:xfrm>
            <a:off x="4294705" y="411440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1DECC26-CA08-9671-377C-4BDB6D7B3EA5}"/>
              </a:ext>
            </a:extLst>
          </p:cNvPr>
          <p:cNvSpPr txBox="1"/>
          <p:nvPr/>
        </p:nvSpPr>
        <p:spPr>
          <a:xfrm>
            <a:off x="4687407" y="1273214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DBF990B-8DB3-8C7C-E67C-F274C886211A}"/>
              </a:ext>
            </a:extLst>
          </p:cNvPr>
          <p:cNvSpPr txBox="1"/>
          <p:nvPr/>
        </p:nvSpPr>
        <p:spPr>
          <a:xfrm>
            <a:off x="1810505" y="2536099"/>
            <a:ext cx="33261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Assunto um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64B50D5-6E40-D1CE-E479-A19E36B7479D}"/>
              </a:ext>
            </a:extLst>
          </p:cNvPr>
          <p:cNvSpPr txBox="1"/>
          <p:nvPr/>
        </p:nvSpPr>
        <p:spPr>
          <a:xfrm>
            <a:off x="1810505" y="3334558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99D04E6-98FF-8856-F166-9102D442D60F}"/>
              </a:ext>
            </a:extLst>
          </p:cNvPr>
          <p:cNvSpPr txBox="1"/>
          <p:nvPr/>
        </p:nvSpPr>
        <p:spPr>
          <a:xfrm>
            <a:off x="7055394" y="2536099"/>
            <a:ext cx="35466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Assunto três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B0F7C94-9260-6592-6AA7-F654BD425285}"/>
              </a:ext>
            </a:extLst>
          </p:cNvPr>
          <p:cNvSpPr txBox="1"/>
          <p:nvPr/>
        </p:nvSpPr>
        <p:spPr>
          <a:xfrm>
            <a:off x="7055394" y="3334558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CFBCD5C-B822-1114-A4B8-127DDF185657}"/>
              </a:ext>
            </a:extLst>
          </p:cNvPr>
          <p:cNvSpPr txBox="1"/>
          <p:nvPr/>
        </p:nvSpPr>
        <p:spPr>
          <a:xfrm>
            <a:off x="1810505" y="4432106"/>
            <a:ext cx="36194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Assunto dois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F91A05A-F8E1-F18E-4C8E-D7203FF36EE7}"/>
              </a:ext>
            </a:extLst>
          </p:cNvPr>
          <p:cNvSpPr txBox="1"/>
          <p:nvPr/>
        </p:nvSpPr>
        <p:spPr>
          <a:xfrm>
            <a:off x="1810505" y="5230565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FA40495-3D61-DB32-75EE-943EF47640AA}"/>
              </a:ext>
            </a:extLst>
          </p:cNvPr>
          <p:cNvSpPr txBox="1"/>
          <p:nvPr/>
        </p:nvSpPr>
        <p:spPr>
          <a:xfrm>
            <a:off x="7055394" y="4432106"/>
            <a:ext cx="42507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Assunto quatro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516209A-A048-18F4-6520-895AD59CE63C}"/>
              </a:ext>
            </a:extLst>
          </p:cNvPr>
          <p:cNvSpPr txBox="1"/>
          <p:nvPr/>
        </p:nvSpPr>
        <p:spPr>
          <a:xfrm>
            <a:off x="7055394" y="5230565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CEB2CC4C-141D-D4DE-63DD-0D85D862A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94" y="2979000"/>
            <a:ext cx="900000" cy="900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6FD59EC6-DC60-8E38-B385-8A03FDA95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994" y="4816826"/>
            <a:ext cx="900000" cy="9000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BEE5B459-E2FB-C01B-F3C3-8643986174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2660" y="2979000"/>
            <a:ext cx="900000" cy="900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1F5B384-A13F-C4B5-DBF1-CAD54CEC5A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2660" y="4816826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1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CD84D87-07CD-16C0-0186-F066D5721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18"/>
          <a:stretch>
            <a:fillRect/>
          </a:stretch>
        </p:blipFill>
        <p:spPr>
          <a:xfrm rot="10800000"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Fluxograma: Documento 2">
            <a:extLst>
              <a:ext uri="{FF2B5EF4-FFF2-40B4-BE49-F238E27FC236}">
                <a16:creationId xmlns:a16="http://schemas.microsoft.com/office/drawing/2014/main" id="{455D7681-61DF-2180-FB79-72052D12AAB7}"/>
              </a:ext>
            </a:extLst>
          </p:cNvPr>
          <p:cNvSpPr/>
          <p:nvPr/>
        </p:nvSpPr>
        <p:spPr>
          <a:xfrm>
            <a:off x="0" y="0"/>
            <a:ext cx="12192000" cy="3846286"/>
          </a:xfrm>
          <a:prstGeom prst="flowChartDocument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17F4210C-4E24-1D67-B9B2-21E3B0949925}"/>
              </a:ext>
            </a:extLst>
          </p:cNvPr>
          <p:cNvSpPr/>
          <p:nvPr/>
        </p:nvSpPr>
        <p:spPr>
          <a:xfrm rot="18005918">
            <a:off x="-1903766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EDEEF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111953E-CC58-E930-D83E-7FBCD325CBDC}"/>
              </a:ext>
            </a:extLst>
          </p:cNvPr>
          <p:cNvSpPr/>
          <p:nvPr/>
        </p:nvSpPr>
        <p:spPr>
          <a:xfrm rot="5777576">
            <a:off x="-268770" y="-282457"/>
            <a:ext cx="1323439" cy="1323439"/>
          </a:xfrm>
          <a:prstGeom prst="ellipse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F585394-5C56-95A3-A759-8E4059A1C8E2}"/>
              </a:ext>
            </a:extLst>
          </p:cNvPr>
          <p:cNvSpPr/>
          <p:nvPr/>
        </p:nvSpPr>
        <p:spPr>
          <a:xfrm rot="5777576">
            <a:off x="-160512" y="-510067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589CC24-1A01-7D97-C5FF-1BC97A515DB3}"/>
              </a:ext>
            </a:extLst>
          </p:cNvPr>
          <p:cNvSpPr txBox="1"/>
          <p:nvPr/>
        </p:nvSpPr>
        <p:spPr>
          <a:xfrm>
            <a:off x="4294705" y="740230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1EFD24-CBD2-8C78-1002-A89937F8D135}"/>
              </a:ext>
            </a:extLst>
          </p:cNvPr>
          <p:cNvSpPr txBox="1"/>
          <p:nvPr/>
        </p:nvSpPr>
        <p:spPr>
          <a:xfrm>
            <a:off x="4687407" y="1602004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E17D55B8-4830-4E25-B969-FE259BFC9FEC}"/>
              </a:ext>
            </a:extLst>
          </p:cNvPr>
          <p:cNvSpPr/>
          <p:nvPr/>
        </p:nvSpPr>
        <p:spPr>
          <a:xfrm rot="15738514">
            <a:off x="-254689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567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1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AD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CC4210-D4B4-4CFB-0101-74FBDDB71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Documento 1">
            <a:extLst>
              <a:ext uri="{FF2B5EF4-FFF2-40B4-BE49-F238E27FC236}">
                <a16:creationId xmlns:a16="http://schemas.microsoft.com/office/drawing/2014/main" id="{D4ADC11A-1AB4-CE28-B7F3-9B3185A6DC11}"/>
              </a:ext>
            </a:extLst>
          </p:cNvPr>
          <p:cNvSpPr/>
          <p:nvPr/>
        </p:nvSpPr>
        <p:spPr>
          <a:xfrm rot="5400000">
            <a:off x="5257799" y="-76199"/>
            <a:ext cx="6858002" cy="7010400"/>
          </a:xfrm>
          <a:prstGeom prst="flowChartDocument">
            <a:avLst/>
          </a:prstGeom>
          <a:solidFill>
            <a:srgbClr val="EDE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727D89CE-75B4-2357-F049-A3AB41B6F72C}"/>
              </a:ext>
            </a:extLst>
          </p:cNvPr>
          <p:cNvSpPr/>
          <p:nvPr/>
        </p:nvSpPr>
        <p:spPr>
          <a:xfrm rot="7371828" flipH="1">
            <a:off x="2709802" y="940374"/>
            <a:ext cx="5671009" cy="545477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1D2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31511499-871A-B076-D235-7F704AACF917}"/>
              </a:ext>
            </a:extLst>
          </p:cNvPr>
          <p:cNvSpPr/>
          <p:nvPr/>
        </p:nvSpPr>
        <p:spPr>
          <a:xfrm rot="1912109">
            <a:off x="9221433" y="-1410202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EDEEF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27019949-F5F1-048C-C381-7D7562364BB9}"/>
              </a:ext>
            </a:extLst>
          </p:cNvPr>
          <p:cNvSpPr/>
          <p:nvPr/>
        </p:nvSpPr>
        <p:spPr>
          <a:xfrm rot="11283767">
            <a:off x="10856429" y="-265588"/>
            <a:ext cx="1323439" cy="1323439"/>
          </a:xfrm>
          <a:prstGeom prst="ellipse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15D10851-6667-9A00-5911-F66FE43B4383}"/>
              </a:ext>
            </a:extLst>
          </p:cNvPr>
          <p:cNvSpPr/>
          <p:nvPr/>
        </p:nvSpPr>
        <p:spPr>
          <a:xfrm rot="11283767">
            <a:off x="10964687" y="-493198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0432CE73-6E79-0A72-FE8E-75F70039C530}"/>
              </a:ext>
            </a:extLst>
          </p:cNvPr>
          <p:cNvSpPr/>
          <p:nvPr/>
        </p:nvSpPr>
        <p:spPr>
          <a:xfrm rot="21244705">
            <a:off x="10870510" y="-800486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7849B1C-E6DE-C8FD-E6CE-38573F7B5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39543">
            <a:off x="-3330803" y="429951"/>
            <a:ext cx="10287000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BF901A3-299A-5746-FD10-D161C0A7BA9E}"/>
              </a:ext>
            </a:extLst>
          </p:cNvPr>
          <p:cNvSpPr txBox="1"/>
          <p:nvPr/>
        </p:nvSpPr>
        <p:spPr>
          <a:xfrm>
            <a:off x="6861489" y="3238499"/>
            <a:ext cx="50267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Uma frase </a:t>
            </a:r>
            <a:r>
              <a:rPr lang="pt-BR" sz="3600" b="1" dirty="0">
                <a:solidFill>
                  <a:srgbClr val="1D212A"/>
                </a:solidFill>
                <a:highlight>
                  <a:srgbClr val="D1AD92"/>
                </a:highligh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impactante</a:t>
            </a:r>
            <a:r>
              <a:rPr lang="pt-BR" sz="3600" b="1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para encerrar a sua apresentação.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461449E-87E8-CA53-C07A-C6DE7A423644}"/>
              </a:ext>
            </a:extLst>
          </p:cNvPr>
          <p:cNvSpPr txBox="1"/>
          <p:nvPr/>
        </p:nvSpPr>
        <p:spPr>
          <a:xfrm>
            <a:off x="5917267" y="1661144"/>
            <a:ext cx="169790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D1AD92"/>
                </a:solidFill>
                <a:latin typeface="Aptos Black" panose="020B0004020202020204" pitchFamily="34" charset="0"/>
                <a:cs typeface="DokChampa" panose="020B0604020202020204" pitchFamily="34" charset="-34"/>
              </a:rPr>
              <a:t>“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326B124-DC93-F5C2-2893-48DFD3397CCA}"/>
              </a:ext>
            </a:extLst>
          </p:cNvPr>
          <p:cNvSpPr txBox="1"/>
          <p:nvPr/>
        </p:nvSpPr>
        <p:spPr>
          <a:xfrm>
            <a:off x="9545034" y="5177491"/>
            <a:ext cx="234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D1AD92"/>
                </a:solidFill>
                <a:latin typeface="DokChampa" panose="020B0604020202020204" pitchFamily="34" charset="-34"/>
                <a:cs typeface="DokChampa" panose="020B0604020202020204" pitchFamily="34" charset="-34"/>
              </a:rPr>
              <a:t>- Fulano de Tal</a:t>
            </a:r>
          </a:p>
        </p:txBody>
      </p:sp>
    </p:spTree>
    <p:extLst>
      <p:ext uri="{BB962C8B-B14F-4D97-AF65-F5344CB8AC3E}">
        <p14:creationId xmlns:p14="http://schemas.microsoft.com/office/powerpoint/2010/main" val="80607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Documento 1">
            <a:extLst>
              <a:ext uri="{FF2B5EF4-FFF2-40B4-BE49-F238E27FC236}">
                <a16:creationId xmlns:a16="http://schemas.microsoft.com/office/drawing/2014/main" id="{6E0CE75F-78FE-741B-083E-1E1DB14AE76A}"/>
              </a:ext>
            </a:extLst>
          </p:cNvPr>
          <p:cNvSpPr/>
          <p:nvPr/>
        </p:nvSpPr>
        <p:spPr>
          <a:xfrm rot="5400000">
            <a:off x="5257799" y="-76199"/>
            <a:ext cx="6858002" cy="7010400"/>
          </a:xfrm>
          <a:prstGeom prst="flowChartDocument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CB5871B7-25B1-AD82-6BFF-51F29DE27671}"/>
              </a:ext>
            </a:extLst>
          </p:cNvPr>
          <p:cNvSpPr/>
          <p:nvPr/>
        </p:nvSpPr>
        <p:spPr>
          <a:xfrm rot="7371828" flipH="1">
            <a:off x="2709802" y="940374"/>
            <a:ext cx="5671009" cy="545477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B3B82A12-B948-88EA-A012-43EA4BAA9E3D}"/>
              </a:ext>
            </a:extLst>
          </p:cNvPr>
          <p:cNvSpPr/>
          <p:nvPr/>
        </p:nvSpPr>
        <p:spPr>
          <a:xfrm rot="1912109">
            <a:off x="9221433" y="-1410202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EDEEF2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C8E7B48-8451-F1E3-325F-7E9B8DE49446}"/>
              </a:ext>
            </a:extLst>
          </p:cNvPr>
          <p:cNvSpPr/>
          <p:nvPr/>
        </p:nvSpPr>
        <p:spPr>
          <a:xfrm rot="11283767">
            <a:off x="10856429" y="-265588"/>
            <a:ext cx="1323439" cy="1323439"/>
          </a:xfrm>
          <a:prstGeom prst="ellipse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EEA864EA-C1F1-46C6-5719-073526161C58}"/>
              </a:ext>
            </a:extLst>
          </p:cNvPr>
          <p:cNvSpPr/>
          <p:nvPr/>
        </p:nvSpPr>
        <p:spPr>
          <a:xfrm rot="11283767">
            <a:off x="10964687" y="-493198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0810168E-B101-FE54-C933-D3F075E154E2}"/>
              </a:ext>
            </a:extLst>
          </p:cNvPr>
          <p:cNvSpPr/>
          <p:nvPr/>
        </p:nvSpPr>
        <p:spPr>
          <a:xfrm rot="21244705">
            <a:off x="10870510" y="-800486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B813F36-C682-10EE-A89F-464E7CEBB1C2}"/>
              </a:ext>
            </a:extLst>
          </p:cNvPr>
          <p:cNvSpPr txBox="1"/>
          <p:nvPr/>
        </p:nvSpPr>
        <p:spPr>
          <a:xfrm>
            <a:off x="6326568" y="482402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DEE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4E5CE75-4A37-7E53-E441-E531AE5AD022}"/>
              </a:ext>
            </a:extLst>
          </p:cNvPr>
          <p:cNvSpPr txBox="1"/>
          <p:nvPr/>
        </p:nvSpPr>
        <p:spPr>
          <a:xfrm>
            <a:off x="6719270" y="1344176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7F35E1F-94C9-0E82-F8C7-42757B5C62E3}"/>
              </a:ext>
            </a:extLst>
          </p:cNvPr>
          <p:cNvSpPr txBox="1"/>
          <p:nvPr/>
        </p:nvSpPr>
        <p:spPr>
          <a:xfrm>
            <a:off x="6787706" y="3315736"/>
            <a:ext cx="48387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40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D1AD9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40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8D4B1CE-1727-4B91-B9B4-5B0D8354B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39543">
            <a:off x="-3330803" y="429951"/>
            <a:ext cx="10287000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572D38E-6559-B932-6194-201ACECE86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4214">
            <a:off x="2423509" y="3368306"/>
            <a:ext cx="4116018" cy="2600126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662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1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1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1CCECC4-3434-3D47-AA8E-7AEE95186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-921103"/>
            <a:ext cx="7005638" cy="235937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use Mi Dual Mode Wireless Silent Edition Branco U | Leroy Merlin">
            <a:extLst>
              <a:ext uri="{FF2B5EF4-FFF2-40B4-BE49-F238E27FC236}">
                <a16:creationId xmlns:a16="http://schemas.microsoft.com/office/drawing/2014/main" id="{BC65B15B-B0F7-12BF-13B7-AE164FF3A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 rot="2245569">
            <a:off x="9835196" y="-377546"/>
            <a:ext cx="2705100" cy="27051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mprar Caderno de Anotações Espiral 70 Folhas Pautadas Capa Kraft Preto  VIKTWA">
            <a:extLst>
              <a:ext uri="{FF2B5EF4-FFF2-40B4-BE49-F238E27FC236}">
                <a16:creationId xmlns:a16="http://schemas.microsoft.com/office/drawing/2014/main" id="{303D64AE-3BC0-FA3A-1AD3-141C755D3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3975">
            <a:off x="4226720" y="-2038350"/>
            <a:ext cx="4076700" cy="40767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culos png Imagens – Download Grátis no Freepik">
            <a:extLst>
              <a:ext uri="{FF2B5EF4-FFF2-40B4-BE49-F238E27FC236}">
                <a16:creationId xmlns:a16="http://schemas.microsoft.com/office/drawing/2014/main" id="{C7D5E95B-A567-CF57-6EDB-2D86444D1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 rot="18487292">
            <a:off x="4199892" y="-1601248"/>
            <a:ext cx="3792214" cy="252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D7721809-22FC-EB4C-F331-F9F2C3E8B553}"/>
              </a:ext>
            </a:extLst>
          </p:cNvPr>
          <p:cNvSpPr/>
          <p:nvPr/>
        </p:nvSpPr>
        <p:spPr>
          <a:xfrm rot="18005918">
            <a:off x="-2147424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C51CF944-33FE-296E-DF27-6A8EB7EEB271}"/>
              </a:ext>
            </a:extLst>
          </p:cNvPr>
          <p:cNvSpPr/>
          <p:nvPr/>
        </p:nvSpPr>
        <p:spPr>
          <a:xfrm rot="5777576">
            <a:off x="-404170" y="-510067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BFCD2F2E-965F-F84F-5041-89B6D84D9969}"/>
              </a:ext>
            </a:extLst>
          </p:cNvPr>
          <p:cNvSpPr/>
          <p:nvPr/>
        </p:nvSpPr>
        <p:spPr>
          <a:xfrm rot="15738514">
            <a:off x="-498347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D0972AE-BF2B-2403-A757-E9E44F398738}"/>
              </a:ext>
            </a:extLst>
          </p:cNvPr>
          <p:cNvSpPr txBox="1"/>
          <p:nvPr/>
        </p:nvSpPr>
        <p:spPr>
          <a:xfrm>
            <a:off x="4294705" y="212754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A4D7F7-4DD9-BE26-E2F1-EC0F640B53D9}"/>
              </a:ext>
            </a:extLst>
          </p:cNvPr>
          <p:cNvSpPr txBox="1"/>
          <p:nvPr/>
        </p:nvSpPr>
        <p:spPr>
          <a:xfrm>
            <a:off x="4687407" y="298931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2C9C079-EC9D-3CEC-92F9-3152C1D4A5C0}"/>
              </a:ext>
            </a:extLst>
          </p:cNvPr>
          <p:cNvSpPr txBox="1"/>
          <p:nvPr/>
        </p:nvSpPr>
        <p:spPr>
          <a:xfrm>
            <a:off x="1644278" y="4504594"/>
            <a:ext cx="89287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1D212A"/>
                </a:solidFill>
                <a:highlight>
                  <a:srgbClr val="D1AD9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680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1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uxograma: Documento 1">
            <a:extLst>
              <a:ext uri="{FF2B5EF4-FFF2-40B4-BE49-F238E27FC236}">
                <a16:creationId xmlns:a16="http://schemas.microsoft.com/office/drawing/2014/main" id="{BD6E9CF7-98E6-942E-DE90-1CB72919B02E}"/>
              </a:ext>
            </a:extLst>
          </p:cNvPr>
          <p:cNvSpPr/>
          <p:nvPr/>
        </p:nvSpPr>
        <p:spPr>
          <a:xfrm rot="16200000" flipH="1">
            <a:off x="561974" y="-561974"/>
            <a:ext cx="6858002" cy="7981950"/>
          </a:xfrm>
          <a:prstGeom prst="flowChartDocument">
            <a:avLst/>
          </a:prstGeom>
          <a:solidFill>
            <a:srgbClr val="1D21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 descr="Design PNG E SVG De Ilustração De Teclado Netbook Notebook Laptop Para  Camisetas">
            <a:extLst>
              <a:ext uri="{FF2B5EF4-FFF2-40B4-BE49-F238E27FC236}">
                <a16:creationId xmlns:a16="http://schemas.microsoft.com/office/drawing/2014/main" id="{E811EE46-B558-D6AA-614C-3A3CDFD00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70019">
            <a:off x="8339377" y="1943103"/>
            <a:ext cx="6629400" cy="66294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333A92A-DA62-5B2C-03ED-F3E14B63E9BD}"/>
              </a:ext>
            </a:extLst>
          </p:cNvPr>
          <p:cNvSpPr txBox="1"/>
          <p:nvPr/>
        </p:nvSpPr>
        <p:spPr>
          <a:xfrm>
            <a:off x="8184838" y="27969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FCC330-4CEE-9F6A-B1BD-E07F386E2E40}"/>
              </a:ext>
            </a:extLst>
          </p:cNvPr>
          <p:cNvSpPr txBox="1"/>
          <p:nvPr/>
        </p:nvSpPr>
        <p:spPr>
          <a:xfrm>
            <a:off x="8577540" y="114146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AE81869B-5947-E8F1-8CFE-B8E0A9D55D31}"/>
              </a:ext>
            </a:extLst>
          </p:cNvPr>
          <p:cNvSpPr/>
          <p:nvPr/>
        </p:nvSpPr>
        <p:spPr>
          <a:xfrm rot="7371828" flipH="1">
            <a:off x="4275929" y="732089"/>
            <a:ext cx="5833361" cy="5734199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11881C-F418-A1D9-E8F0-FFB52615E07C}"/>
              </a:ext>
            </a:extLst>
          </p:cNvPr>
          <p:cNvSpPr txBox="1"/>
          <p:nvPr/>
        </p:nvSpPr>
        <p:spPr>
          <a:xfrm>
            <a:off x="672546" y="1172374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01.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A9BEC37-033C-70B7-31CC-433515456461}"/>
              </a:ext>
            </a:extLst>
          </p:cNvPr>
          <p:cNvSpPr txBox="1"/>
          <p:nvPr/>
        </p:nvSpPr>
        <p:spPr>
          <a:xfrm>
            <a:off x="1740095" y="1154169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6C552CD-7AC0-D5DD-97B7-F4EDDB5D7640}"/>
              </a:ext>
            </a:extLst>
          </p:cNvPr>
          <p:cNvSpPr txBox="1"/>
          <p:nvPr/>
        </p:nvSpPr>
        <p:spPr>
          <a:xfrm>
            <a:off x="672546" y="2431399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02.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6F4CD1B-887F-FF8C-5EB6-6DAB4B27AC32}"/>
              </a:ext>
            </a:extLst>
          </p:cNvPr>
          <p:cNvSpPr txBox="1"/>
          <p:nvPr/>
        </p:nvSpPr>
        <p:spPr>
          <a:xfrm>
            <a:off x="1740095" y="2413194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4AE0F1E-2573-3DF9-C5F5-22AF21EE4438}"/>
              </a:ext>
            </a:extLst>
          </p:cNvPr>
          <p:cNvSpPr txBox="1"/>
          <p:nvPr/>
        </p:nvSpPr>
        <p:spPr>
          <a:xfrm>
            <a:off x="672546" y="3690424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03.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BE285A1-6797-AF1A-799E-F64334C733FE}"/>
              </a:ext>
            </a:extLst>
          </p:cNvPr>
          <p:cNvSpPr txBox="1"/>
          <p:nvPr/>
        </p:nvSpPr>
        <p:spPr>
          <a:xfrm>
            <a:off x="1740095" y="3672219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C110B87-04CD-734C-47B1-5279312E7176}"/>
              </a:ext>
            </a:extLst>
          </p:cNvPr>
          <p:cNvSpPr txBox="1"/>
          <p:nvPr/>
        </p:nvSpPr>
        <p:spPr>
          <a:xfrm>
            <a:off x="672546" y="4949449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04.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7659949-25C3-4B7A-3874-58ECE89DFC51}"/>
              </a:ext>
            </a:extLst>
          </p:cNvPr>
          <p:cNvSpPr txBox="1"/>
          <p:nvPr/>
        </p:nvSpPr>
        <p:spPr>
          <a:xfrm>
            <a:off x="1740095" y="4931244"/>
            <a:ext cx="380974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EDEE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</p:spTree>
    <p:extLst>
      <p:ext uri="{BB962C8B-B14F-4D97-AF65-F5344CB8AC3E}">
        <p14:creationId xmlns:p14="http://schemas.microsoft.com/office/powerpoint/2010/main" val="149229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1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1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1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1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E32B47C-4DDD-F487-7703-B6EF3C9368B2}"/>
              </a:ext>
            </a:extLst>
          </p:cNvPr>
          <p:cNvSpPr txBox="1"/>
          <p:nvPr/>
        </p:nvSpPr>
        <p:spPr>
          <a:xfrm>
            <a:off x="615638" y="482895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AE0A7F1-AD69-DFDD-2F55-FE5617D6BE11}"/>
              </a:ext>
            </a:extLst>
          </p:cNvPr>
          <p:cNvSpPr txBox="1"/>
          <p:nvPr/>
        </p:nvSpPr>
        <p:spPr>
          <a:xfrm>
            <a:off x="1008340" y="1344669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3412225F-FF52-D438-6B62-01D2B7B57A0C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05E2066-43A2-9943-65EF-7ED633AF4DE9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D2C67550-DB3F-AB9E-235F-50D8ACEED4CF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BC5440D-E26A-7A4F-99FD-736C5B33A0AA}"/>
              </a:ext>
            </a:extLst>
          </p:cNvPr>
          <p:cNvSpPr txBox="1"/>
          <p:nvPr/>
        </p:nvSpPr>
        <p:spPr>
          <a:xfrm>
            <a:off x="615638" y="2798169"/>
            <a:ext cx="49596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1D212A"/>
                </a:solidFill>
                <a:highlight>
                  <a:srgbClr val="D1AD9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4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21B6A730-110E-7424-D7D6-0C5661D923E6}"/>
              </a:ext>
            </a:extLst>
          </p:cNvPr>
          <p:cNvGrpSpPr/>
          <p:nvPr/>
        </p:nvGrpSpPr>
        <p:grpSpPr>
          <a:xfrm>
            <a:off x="6408460" y="330945"/>
            <a:ext cx="4775200" cy="6235700"/>
            <a:chOff x="6240422" y="300248"/>
            <a:chExt cx="4775200" cy="6235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31108B50-2524-65BA-0B4D-1F51085F9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5233" y="577117"/>
              <a:ext cx="3785577" cy="5678366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5A568BE6-78F5-35B0-C12D-DA2C6EBD9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43" t="4259" r="27037" b="4815"/>
            <a:stretch>
              <a:fillRect/>
            </a:stretch>
          </p:blipFill>
          <p:spPr>
            <a:xfrm>
              <a:off x="6240422" y="300248"/>
              <a:ext cx="4775200" cy="6235700"/>
            </a:xfrm>
            <a:prstGeom prst="rect">
              <a:avLst/>
            </a:prstGeom>
          </p:spPr>
        </p:pic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8783E479-3867-EEE3-5D9E-52CEF2764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8" b="30347"/>
          <a:stretch>
            <a:fillRect/>
          </a:stretch>
        </p:blipFill>
        <p:spPr>
          <a:xfrm rot="20586626">
            <a:off x="-889865" y="6426135"/>
            <a:ext cx="4309857" cy="6635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392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1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D6AC6380-8F99-55D0-E375-DEC514D7551F}"/>
              </a:ext>
            </a:extLst>
          </p:cNvPr>
          <p:cNvSpPr/>
          <p:nvPr/>
        </p:nvSpPr>
        <p:spPr>
          <a:xfrm rot="18005918">
            <a:off x="-2147424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069AEF31-182F-D85C-4D1F-35B5444A40CE}"/>
              </a:ext>
            </a:extLst>
          </p:cNvPr>
          <p:cNvSpPr/>
          <p:nvPr/>
        </p:nvSpPr>
        <p:spPr>
          <a:xfrm rot="5777576">
            <a:off x="-404170" y="-510067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E0686166-586D-122D-AC6B-C5DBFC107AC5}"/>
              </a:ext>
            </a:extLst>
          </p:cNvPr>
          <p:cNvSpPr/>
          <p:nvPr/>
        </p:nvSpPr>
        <p:spPr>
          <a:xfrm rot="15738514">
            <a:off x="-498347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6E525EC7-BD5E-6439-F9F6-8A8C052B725E}"/>
              </a:ext>
            </a:extLst>
          </p:cNvPr>
          <p:cNvSpPr/>
          <p:nvPr/>
        </p:nvSpPr>
        <p:spPr>
          <a:xfrm rot="6830847">
            <a:off x="9091765" y="5135327"/>
            <a:ext cx="4956007" cy="2801242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B417B5DB-6396-EFBF-C60A-156D5329B591}"/>
              </a:ext>
            </a:extLst>
          </p:cNvPr>
          <p:cNvSpPr/>
          <p:nvPr/>
        </p:nvSpPr>
        <p:spPr>
          <a:xfrm>
            <a:off x="11198026" y="5904926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62593080-AA9A-2767-2300-9DE576C64D5E}"/>
              </a:ext>
            </a:extLst>
          </p:cNvPr>
          <p:cNvSpPr/>
          <p:nvPr/>
        </p:nvSpPr>
        <p:spPr>
          <a:xfrm rot="16200000">
            <a:off x="9397279" y="41051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719277E-1837-9F22-64DE-0176A5F85E81}"/>
              </a:ext>
            </a:extLst>
          </p:cNvPr>
          <p:cNvGrpSpPr/>
          <p:nvPr/>
        </p:nvGrpSpPr>
        <p:grpSpPr>
          <a:xfrm>
            <a:off x="987815" y="742917"/>
            <a:ext cx="10206567" cy="5499166"/>
            <a:chOff x="93133" y="169333"/>
            <a:chExt cx="12005734" cy="646853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49E13DA6-39FE-802D-1174-9124A34C6F81}"/>
                </a:ext>
              </a:extLst>
            </p:cNvPr>
            <p:cNvSpPr/>
            <p:nvPr/>
          </p:nvSpPr>
          <p:spPr>
            <a:xfrm>
              <a:off x="93133" y="169333"/>
              <a:ext cx="5918200" cy="6468534"/>
            </a:xfrm>
            <a:prstGeom prst="roundRect">
              <a:avLst>
                <a:gd name="adj" fmla="val 3648"/>
              </a:avLst>
            </a:prstGeom>
            <a:solidFill>
              <a:srgbClr val="120119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DFDDF047-6F4A-1A08-A387-2BA8F3850A0C}"/>
                </a:ext>
              </a:extLst>
            </p:cNvPr>
            <p:cNvSpPr/>
            <p:nvPr/>
          </p:nvSpPr>
          <p:spPr>
            <a:xfrm>
              <a:off x="6180667" y="169333"/>
              <a:ext cx="5918200" cy="6468534"/>
            </a:xfrm>
            <a:prstGeom prst="roundRect">
              <a:avLst>
                <a:gd name="adj" fmla="val 3648"/>
              </a:avLst>
            </a:prstGeom>
            <a:solidFill>
              <a:srgbClr val="12011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D0157617-806C-E602-813A-EEF822316DD4}"/>
                </a:ext>
              </a:extLst>
            </p:cNvPr>
            <p:cNvSpPr/>
            <p:nvPr/>
          </p:nvSpPr>
          <p:spPr>
            <a:xfrm>
              <a:off x="172233" y="253600"/>
              <a:ext cx="5760000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5619550 w 5760000"/>
                <a:gd name="connsiteY9" fmla="*/ 127396 h 6300000"/>
                <a:gd name="connsiteX10" fmla="*/ 5529550 w 5760000"/>
                <a:gd name="connsiteY10" fmla="*/ 217396 h 6300000"/>
                <a:gd name="connsiteX11" fmla="*/ 5619550 w 5760000"/>
                <a:gd name="connsiteY11" fmla="*/ 307396 h 6300000"/>
                <a:gd name="connsiteX12" fmla="*/ 5709550 w 5760000"/>
                <a:gd name="connsiteY12" fmla="*/ 217396 h 6300000"/>
                <a:gd name="connsiteX13" fmla="*/ 5619550 w 5760000"/>
                <a:gd name="connsiteY13" fmla="*/ 127396 h 6300000"/>
                <a:gd name="connsiteX14" fmla="*/ 5619550 w 5760000"/>
                <a:gd name="connsiteY14" fmla="*/ 544863 h 6300000"/>
                <a:gd name="connsiteX15" fmla="*/ 5529550 w 5760000"/>
                <a:gd name="connsiteY15" fmla="*/ 634863 h 6300000"/>
                <a:gd name="connsiteX16" fmla="*/ 5619550 w 5760000"/>
                <a:gd name="connsiteY16" fmla="*/ 724863 h 6300000"/>
                <a:gd name="connsiteX17" fmla="*/ 5709550 w 5760000"/>
                <a:gd name="connsiteY17" fmla="*/ 634863 h 6300000"/>
                <a:gd name="connsiteX18" fmla="*/ 5619550 w 5760000"/>
                <a:gd name="connsiteY18" fmla="*/ 544863 h 6300000"/>
                <a:gd name="connsiteX19" fmla="*/ 5619550 w 5760000"/>
                <a:gd name="connsiteY19" fmla="*/ 962330 h 6300000"/>
                <a:gd name="connsiteX20" fmla="*/ 5529550 w 5760000"/>
                <a:gd name="connsiteY20" fmla="*/ 1052330 h 6300000"/>
                <a:gd name="connsiteX21" fmla="*/ 5619550 w 5760000"/>
                <a:gd name="connsiteY21" fmla="*/ 1142330 h 6300000"/>
                <a:gd name="connsiteX22" fmla="*/ 5709550 w 5760000"/>
                <a:gd name="connsiteY22" fmla="*/ 1052330 h 6300000"/>
                <a:gd name="connsiteX23" fmla="*/ 5619550 w 5760000"/>
                <a:gd name="connsiteY23" fmla="*/ 962330 h 6300000"/>
                <a:gd name="connsiteX24" fmla="*/ 5619550 w 5760000"/>
                <a:gd name="connsiteY24" fmla="*/ 1379797 h 6300000"/>
                <a:gd name="connsiteX25" fmla="*/ 5529550 w 5760000"/>
                <a:gd name="connsiteY25" fmla="*/ 1469797 h 6300000"/>
                <a:gd name="connsiteX26" fmla="*/ 5619550 w 5760000"/>
                <a:gd name="connsiteY26" fmla="*/ 1559797 h 6300000"/>
                <a:gd name="connsiteX27" fmla="*/ 5709550 w 5760000"/>
                <a:gd name="connsiteY27" fmla="*/ 1469797 h 6300000"/>
                <a:gd name="connsiteX28" fmla="*/ 5619550 w 5760000"/>
                <a:gd name="connsiteY28" fmla="*/ 1379797 h 6300000"/>
                <a:gd name="connsiteX29" fmla="*/ 5619550 w 5760000"/>
                <a:gd name="connsiteY29" fmla="*/ 1797264 h 6300000"/>
                <a:gd name="connsiteX30" fmla="*/ 5529550 w 5760000"/>
                <a:gd name="connsiteY30" fmla="*/ 1887264 h 6300000"/>
                <a:gd name="connsiteX31" fmla="*/ 5619550 w 5760000"/>
                <a:gd name="connsiteY31" fmla="*/ 1977264 h 6300000"/>
                <a:gd name="connsiteX32" fmla="*/ 5709550 w 5760000"/>
                <a:gd name="connsiteY32" fmla="*/ 1887264 h 6300000"/>
                <a:gd name="connsiteX33" fmla="*/ 5619550 w 5760000"/>
                <a:gd name="connsiteY33" fmla="*/ 1797264 h 6300000"/>
                <a:gd name="connsiteX34" fmla="*/ 5619550 w 5760000"/>
                <a:gd name="connsiteY34" fmla="*/ 2214731 h 6300000"/>
                <a:gd name="connsiteX35" fmla="*/ 5529550 w 5760000"/>
                <a:gd name="connsiteY35" fmla="*/ 2304731 h 6300000"/>
                <a:gd name="connsiteX36" fmla="*/ 5619550 w 5760000"/>
                <a:gd name="connsiteY36" fmla="*/ 2394731 h 6300000"/>
                <a:gd name="connsiteX37" fmla="*/ 5709550 w 5760000"/>
                <a:gd name="connsiteY37" fmla="*/ 2304731 h 6300000"/>
                <a:gd name="connsiteX38" fmla="*/ 5619550 w 5760000"/>
                <a:gd name="connsiteY38" fmla="*/ 2214731 h 6300000"/>
                <a:gd name="connsiteX39" fmla="*/ 5619550 w 5760000"/>
                <a:gd name="connsiteY39" fmla="*/ 2632198 h 6300000"/>
                <a:gd name="connsiteX40" fmla="*/ 5529550 w 5760000"/>
                <a:gd name="connsiteY40" fmla="*/ 2722198 h 6300000"/>
                <a:gd name="connsiteX41" fmla="*/ 5619550 w 5760000"/>
                <a:gd name="connsiteY41" fmla="*/ 2812198 h 6300000"/>
                <a:gd name="connsiteX42" fmla="*/ 5709550 w 5760000"/>
                <a:gd name="connsiteY42" fmla="*/ 2722198 h 6300000"/>
                <a:gd name="connsiteX43" fmla="*/ 5619550 w 5760000"/>
                <a:gd name="connsiteY43" fmla="*/ 2632198 h 6300000"/>
                <a:gd name="connsiteX44" fmla="*/ 5619550 w 5760000"/>
                <a:gd name="connsiteY44" fmla="*/ 3049665 h 6300000"/>
                <a:gd name="connsiteX45" fmla="*/ 5529550 w 5760000"/>
                <a:gd name="connsiteY45" fmla="*/ 3139665 h 6300000"/>
                <a:gd name="connsiteX46" fmla="*/ 5619550 w 5760000"/>
                <a:gd name="connsiteY46" fmla="*/ 3229665 h 6300000"/>
                <a:gd name="connsiteX47" fmla="*/ 5709550 w 5760000"/>
                <a:gd name="connsiteY47" fmla="*/ 3139665 h 6300000"/>
                <a:gd name="connsiteX48" fmla="*/ 5619550 w 5760000"/>
                <a:gd name="connsiteY48" fmla="*/ 3049665 h 6300000"/>
                <a:gd name="connsiteX49" fmla="*/ 5619550 w 5760000"/>
                <a:gd name="connsiteY49" fmla="*/ 3467132 h 6300000"/>
                <a:gd name="connsiteX50" fmla="*/ 5529550 w 5760000"/>
                <a:gd name="connsiteY50" fmla="*/ 3557132 h 6300000"/>
                <a:gd name="connsiteX51" fmla="*/ 5619550 w 5760000"/>
                <a:gd name="connsiteY51" fmla="*/ 3647132 h 6300000"/>
                <a:gd name="connsiteX52" fmla="*/ 5709550 w 5760000"/>
                <a:gd name="connsiteY52" fmla="*/ 3557132 h 6300000"/>
                <a:gd name="connsiteX53" fmla="*/ 5619550 w 5760000"/>
                <a:gd name="connsiteY53" fmla="*/ 3467132 h 6300000"/>
                <a:gd name="connsiteX54" fmla="*/ 5619550 w 5760000"/>
                <a:gd name="connsiteY54" fmla="*/ 3884599 h 6300000"/>
                <a:gd name="connsiteX55" fmla="*/ 5529550 w 5760000"/>
                <a:gd name="connsiteY55" fmla="*/ 3974599 h 6300000"/>
                <a:gd name="connsiteX56" fmla="*/ 5619550 w 5760000"/>
                <a:gd name="connsiteY56" fmla="*/ 4064599 h 6300000"/>
                <a:gd name="connsiteX57" fmla="*/ 5709550 w 5760000"/>
                <a:gd name="connsiteY57" fmla="*/ 3974599 h 6300000"/>
                <a:gd name="connsiteX58" fmla="*/ 5619550 w 5760000"/>
                <a:gd name="connsiteY58" fmla="*/ 3884599 h 6300000"/>
                <a:gd name="connsiteX59" fmla="*/ 5619550 w 5760000"/>
                <a:gd name="connsiteY59" fmla="*/ 4302066 h 6300000"/>
                <a:gd name="connsiteX60" fmla="*/ 5529550 w 5760000"/>
                <a:gd name="connsiteY60" fmla="*/ 4392066 h 6300000"/>
                <a:gd name="connsiteX61" fmla="*/ 5619550 w 5760000"/>
                <a:gd name="connsiteY61" fmla="*/ 4482066 h 6300000"/>
                <a:gd name="connsiteX62" fmla="*/ 5709550 w 5760000"/>
                <a:gd name="connsiteY62" fmla="*/ 4392066 h 6300000"/>
                <a:gd name="connsiteX63" fmla="*/ 5619550 w 5760000"/>
                <a:gd name="connsiteY63" fmla="*/ 4302066 h 6300000"/>
                <a:gd name="connsiteX64" fmla="*/ 5619550 w 5760000"/>
                <a:gd name="connsiteY64" fmla="*/ 4719533 h 6300000"/>
                <a:gd name="connsiteX65" fmla="*/ 5529550 w 5760000"/>
                <a:gd name="connsiteY65" fmla="*/ 4809533 h 6300000"/>
                <a:gd name="connsiteX66" fmla="*/ 5619550 w 5760000"/>
                <a:gd name="connsiteY66" fmla="*/ 4899533 h 6300000"/>
                <a:gd name="connsiteX67" fmla="*/ 5709550 w 5760000"/>
                <a:gd name="connsiteY67" fmla="*/ 4809533 h 6300000"/>
                <a:gd name="connsiteX68" fmla="*/ 5619550 w 5760000"/>
                <a:gd name="connsiteY68" fmla="*/ 4719533 h 6300000"/>
                <a:gd name="connsiteX69" fmla="*/ 5619550 w 5760000"/>
                <a:gd name="connsiteY69" fmla="*/ 5137000 h 6300000"/>
                <a:gd name="connsiteX70" fmla="*/ 5529550 w 5760000"/>
                <a:gd name="connsiteY70" fmla="*/ 5227000 h 6300000"/>
                <a:gd name="connsiteX71" fmla="*/ 5619550 w 5760000"/>
                <a:gd name="connsiteY71" fmla="*/ 5317000 h 6300000"/>
                <a:gd name="connsiteX72" fmla="*/ 5709550 w 5760000"/>
                <a:gd name="connsiteY72" fmla="*/ 5227000 h 6300000"/>
                <a:gd name="connsiteX73" fmla="*/ 5619550 w 5760000"/>
                <a:gd name="connsiteY73" fmla="*/ 5137000 h 6300000"/>
                <a:gd name="connsiteX74" fmla="*/ 5619550 w 5760000"/>
                <a:gd name="connsiteY74" fmla="*/ 5554467 h 6300000"/>
                <a:gd name="connsiteX75" fmla="*/ 5529550 w 5760000"/>
                <a:gd name="connsiteY75" fmla="*/ 5644467 h 6300000"/>
                <a:gd name="connsiteX76" fmla="*/ 5619550 w 5760000"/>
                <a:gd name="connsiteY76" fmla="*/ 5734467 h 6300000"/>
                <a:gd name="connsiteX77" fmla="*/ 5709550 w 5760000"/>
                <a:gd name="connsiteY77" fmla="*/ 5644467 h 6300000"/>
                <a:gd name="connsiteX78" fmla="*/ 5619550 w 5760000"/>
                <a:gd name="connsiteY78" fmla="*/ 5554467 h 6300000"/>
                <a:gd name="connsiteX79" fmla="*/ 5619550 w 5760000"/>
                <a:gd name="connsiteY79" fmla="*/ 5971934 h 6300000"/>
                <a:gd name="connsiteX80" fmla="*/ 5529550 w 5760000"/>
                <a:gd name="connsiteY80" fmla="*/ 6061934 h 6300000"/>
                <a:gd name="connsiteX81" fmla="*/ 5619550 w 5760000"/>
                <a:gd name="connsiteY81" fmla="*/ 6151934 h 6300000"/>
                <a:gd name="connsiteX82" fmla="*/ 5709550 w 5760000"/>
                <a:gd name="connsiteY82" fmla="*/ 6061934 h 6300000"/>
                <a:gd name="connsiteX83" fmla="*/ 5619550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5619550" y="127396"/>
                  </a:moveTo>
                  <a:cubicBezTo>
                    <a:pt x="5569844" y="127396"/>
                    <a:pt x="5529550" y="167690"/>
                    <a:pt x="5529550" y="217396"/>
                  </a:cubicBezTo>
                  <a:cubicBezTo>
                    <a:pt x="5529550" y="267102"/>
                    <a:pt x="5569844" y="307396"/>
                    <a:pt x="5619550" y="307396"/>
                  </a:cubicBezTo>
                  <a:cubicBezTo>
                    <a:pt x="5669256" y="307396"/>
                    <a:pt x="5709550" y="267102"/>
                    <a:pt x="5709550" y="217396"/>
                  </a:cubicBezTo>
                  <a:cubicBezTo>
                    <a:pt x="5709550" y="167690"/>
                    <a:pt x="5669256" y="127396"/>
                    <a:pt x="5619550" y="127396"/>
                  </a:cubicBezTo>
                  <a:close/>
                  <a:moveTo>
                    <a:pt x="5619550" y="544863"/>
                  </a:moveTo>
                  <a:cubicBezTo>
                    <a:pt x="5569844" y="544863"/>
                    <a:pt x="5529550" y="585157"/>
                    <a:pt x="5529550" y="634863"/>
                  </a:cubicBezTo>
                  <a:cubicBezTo>
                    <a:pt x="5529550" y="684569"/>
                    <a:pt x="5569844" y="724863"/>
                    <a:pt x="5619550" y="724863"/>
                  </a:cubicBezTo>
                  <a:cubicBezTo>
                    <a:pt x="5669256" y="724863"/>
                    <a:pt x="5709550" y="684569"/>
                    <a:pt x="5709550" y="634863"/>
                  </a:cubicBezTo>
                  <a:cubicBezTo>
                    <a:pt x="5709550" y="585157"/>
                    <a:pt x="5669256" y="544863"/>
                    <a:pt x="5619550" y="544863"/>
                  </a:cubicBezTo>
                  <a:close/>
                  <a:moveTo>
                    <a:pt x="5619550" y="962330"/>
                  </a:moveTo>
                  <a:cubicBezTo>
                    <a:pt x="5569844" y="962330"/>
                    <a:pt x="5529550" y="1002624"/>
                    <a:pt x="5529550" y="1052330"/>
                  </a:cubicBezTo>
                  <a:cubicBezTo>
                    <a:pt x="5529550" y="1102036"/>
                    <a:pt x="5569844" y="1142330"/>
                    <a:pt x="5619550" y="1142330"/>
                  </a:cubicBezTo>
                  <a:cubicBezTo>
                    <a:pt x="5669256" y="1142330"/>
                    <a:pt x="5709550" y="1102036"/>
                    <a:pt x="5709550" y="1052330"/>
                  </a:cubicBezTo>
                  <a:cubicBezTo>
                    <a:pt x="5709550" y="1002624"/>
                    <a:pt x="5669256" y="962330"/>
                    <a:pt x="5619550" y="962330"/>
                  </a:cubicBezTo>
                  <a:close/>
                  <a:moveTo>
                    <a:pt x="5619550" y="1379797"/>
                  </a:moveTo>
                  <a:cubicBezTo>
                    <a:pt x="5569844" y="1379797"/>
                    <a:pt x="5529550" y="1420091"/>
                    <a:pt x="5529550" y="1469797"/>
                  </a:cubicBezTo>
                  <a:cubicBezTo>
                    <a:pt x="5529550" y="1519503"/>
                    <a:pt x="5569844" y="1559797"/>
                    <a:pt x="5619550" y="1559797"/>
                  </a:cubicBezTo>
                  <a:cubicBezTo>
                    <a:pt x="5669256" y="1559797"/>
                    <a:pt x="5709550" y="1519503"/>
                    <a:pt x="5709550" y="1469797"/>
                  </a:cubicBezTo>
                  <a:cubicBezTo>
                    <a:pt x="5709550" y="1420091"/>
                    <a:pt x="5669256" y="1379797"/>
                    <a:pt x="5619550" y="1379797"/>
                  </a:cubicBezTo>
                  <a:close/>
                  <a:moveTo>
                    <a:pt x="5619550" y="1797264"/>
                  </a:moveTo>
                  <a:cubicBezTo>
                    <a:pt x="5569844" y="1797264"/>
                    <a:pt x="5529550" y="1837558"/>
                    <a:pt x="5529550" y="1887264"/>
                  </a:cubicBezTo>
                  <a:cubicBezTo>
                    <a:pt x="5529550" y="1936970"/>
                    <a:pt x="5569844" y="1977264"/>
                    <a:pt x="5619550" y="1977264"/>
                  </a:cubicBezTo>
                  <a:cubicBezTo>
                    <a:pt x="5669256" y="1977264"/>
                    <a:pt x="5709550" y="1936970"/>
                    <a:pt x="5709550" y="1887264"/>
                  </a:cubicBezTo>
                  <a:cubicBezTo>
                    <a:pt x="5709550" y="1837558"/>
                    <a:pt x="5669256" y="1797264"/>
                    <a:pt x="5619550" y="1797264"/>
                  </a:cubicBezTo>
                  <a:close/>
                  <a:moveTo>
                    <a:pt x="5619550" y="2214731"/>
                  </a:moveTo>
                  <a:cubicBezTo>
                    <a:pt x="5569844" y="2214731"/>
                    <a:pt x="5529550" y="2255025"/>
                    <a:pt x="5529550" y="2304731"/>
                  </a:cubicBezTo>
                  <a:cubicBezTo>
                    <a:pt x="5529550" y="2354437"/>
                    <a:pt x="5569844" y="2394731"/>
                    <a:pt x="5619550" y="2394731"/>
                  </a:cubicBezTo>
                  <a:cubicBezTo>
                    <a:pt x="5669256" y="2394731"/>
                    <a:pt x="5709550" y="2354437"/>
                    <a:pt x="5709550" y="2304731"/>
                  </a:cubicBezTo>
                  <a:cubicBezTo>
                    <a:pt x="5709550" y="2255025"/>
                    <a:pt x="5669256" y="2214731"/>
                    <a:pt x="5619550" y="2214731"/>
                  </a:cubicBezTo>
                  <a:close/>
                  <a:moveTo>
                    <a:pt x="5619550" y="2632198"/>
                  </a:moveTo>
                  <a:cubicBezTo>
                    <a:pt x="5569844" y="2632198"/>
                    <a:pt x="5529550" y="2672492"/>
                    <a:pt x="5529550" y="2722198"/>
                  </a:cubicBezTo>
                  <a:cubicBezTo>
                    <a:pt x="5529550" y="2771904"/>
                    <a:pt x="5569844" y="2812198"/>
                    <a:pt x="5619550" y="2812198"/>
                  </a:cubicBezTo>
                  <a:cubicBezTo>
                    <a:pt x="5669256" y="2812198"/>
                    <a:pt x="5709550" y="2771904"/>
                    <a:pt x="5709550" y="2722198"/>
                  </a:cubicBezTo>
                  <a:cubicBezTo>
                    <a:pt x="5709550" y="2672492"/>
                    <a:pt x="5669256" y="2632198"/>
                    <a:pt x="5619550" y="2632198"/>
                  </a:cubicBezTo>
                  <a:close/>
                  <a:moveTo>
                    <a:pt x="5619550" y="3049665"/>
                  </a:moveTo>
                  <a:cubicBezTo>
                    <a:pt x="5569844" y="3049665"/>
                    <a:pt x="5529550" y="3089959"/>
                    <a:pt x="5529550" y="3139665"/>
                  </a:cubicBezTo>
                  <a:cubicBezTo>
                    <a:pt x="5529550" y="3189371"/>
                    <a:pt x="5569844" y="3229665"/>
                    <a:pt x="5619550" y="3229665"/>
                  </a:cubicBezTo>
                  <a:cubicBezTo>
                    <a:pt x="5669256" y="3229665"/>
                    <a:pt x="5709550" y="3189371"/>
                    <a:pt x="5709550" y="3139665"/>
                  </a:cubicBezTo>
                  <a:cubicBezTo>
                    <a:pt x="5709550" y="3089959"/>
                    <a:pt x="5669256" y="3049665"/>
                    <a:pt x="5619550" y="3049665"/>
                  </a:cubicBezTo>
                  <a:close/>
                  <a:moveTo>
                    <a:pt x="5619550" y="3467132"/>
                  </a:moveTo>
                  <a:cubicBezTo>
                    <a:pt x="5569844" y="3467132"/>
                    <a:pt x="5529550" y="3507426"/>
                    <a:pt x="5529550" y="3557132"/>
                  </a:cubicBezTo>
                  <a:cubicBezTo>
                    <a:pt x="5529550" y="3606838"/>
                    <a:pt x="5569844" y="3647132"/>
                    <a:pt x="5619550" y="3647132"/>
                  </a:cubicBezTo>
                  <a:cubicBezTo>
                    <a:pt x="5669256" y="3647132"/>
                    <a:pt x="5709550" y="3606838"/>
                    <a:pt x="5709550" y="3557132"/>
                  </a:cubicBezTo>
                  <a:cubicBezTo>
                    <a:pt x="5709550" y="3507426"/>
                    <a:pt x="5669256" y="3467132"/>
                    <a:pt x="5619550" y="3467132"/>
                  </a:cubicBezTo>
                  <a:close/>
                  <a:moveTo>
                    <a:pt x="5619550" y="3884599"/>
                  </a:moveTo>
                  <a:cubicBezTo>
                    <a:pt x="5569844" y="3884599"/>
                    <a:pt x="5529550" y="3924893"/>
                    <a:pt x="5529550" y="3974599"/>
                  </a:cubicBezTo>
                  <a:cubicBezTo>
                    <a:pt x="5529550" y="4024305"/>
                    <a:pt x="5569844" y="4064599"/>
                    <a:pt x="5619550" y="4064599"/>
                  </a:cubicBezTo>
                  <a:cubicBezTo>
                    <a:pt x="5669256" y="4064599"/>
                    <a:pt x="5709550" y="4024305"/>
                    <a:pt x="5709550" y="3974599"/>
                  </a:cubicBezTo>
                  <a:cubicBezTo>
                    <a:pt x="5709550" y="3924893"/>
                    <a:pt x="5669256" y="3884599"/>
                    <a:pt x="5619550" y="3884599"/>
                  </a:cubicBezTo>
                  <a:close/>
                  <a:moveTo>
                    <a:pt x="5619550" y="4302066"/>
                  </a:moveTo>
                  <a:cubicBezTo>
                    <a:pt x="5569844" y="4302066"/>
                    <a:pt x="5529550" y="4342360"/>
                    <a:pt x="5529550" y="4392066"/>
                  </a:cubicBezTo>
                  <a:cubicBezTo>
                    <a:pt x="5529550" y="4441772"/>
                    <a:pt x="5569844" y="4482066"/>
                    <a:pt x="5619550" y="4482066"/>
                  </a:cubicBezTo>
                  <a:cubicBezTo>
                    <a:pt x="5669256" y="4482066"/>
                    <a:pt x="5709550" y="4441772"/>
                    <a:pt x="5709550" y="4392066"/>
                  </a:cubicBezTo>
                  <a:cubicBezTo>
                    <a:pt x="5709550" y="4342360"/>
                    <a:pt x="5669256" y="4302066"/>
                    <a:pt x="5619550" y="4302066"/>
                  </a:cubicBezTo>
                  <a:close/>
                  <a:moveTo>
                    <a:pt x="5619550" y="4719533"/>
                  </a:moveTo>
                  <a:cubicBezTo>
                    <a:pt x="5569844" y="4719533"/>
                    <a:pt x="5529550" y="4759827"/>
                    <a:pt x="5529550" y="4809533"/>
                  </a:cubicBezTo>
                  <a:cubicBezTo>
                    <a:pt x="5529550" y="4859239"/>
                    <a:pt x="5569844" y="4899533"/>
                    <a:pt x="5619550" y="4899533"/>
                  </a:cubicBezTo>
                  <a:cubicBezTo>
                    <a:pt x="5669256" y="4899533"/>
                    <a:pt x="5709550" y="4859239"/>
                    <a:pt x="5709550" y="4809533"/>
                  </a:cubicBezTo>
                  <a:cubicBezTo>
                    <a:pt x="5709550" y="4759827"/>
                    <a:pt x="5669256" y="4719533"/>
                    <a:pt x="5619550" y="4719533"/>
                  </a:cubicBezTo>
                  <a:close/>
                  <a:moveTo>
                    <a:pt x="5619550" y="5137000"/>
                  </a:moveTo>
                  <a:cubicBezTo>
                    <a:pt x="5569844" y="5137000"/>
                    <a:pt x="5529550" y="5177294"/>
                    <a:pt x="5529550" y="5227000"/>
                  </a:cubicBezTo>
                  <a:cubicBezTo>
                    <a:pt x="5529550" y="5276706"/>
                    <a:pt x="5569844" y="5317000"/>
                    <a:pt x="5619550" y="5317000"/>
                  </a:cubicBezTo>
                  <a:cubicBezTo>
                    <a:pt x="5669256" y="5317000"/>
                    <a:pt x="5709550" y="5276706"/>
                    <a:pt x="5709550" y="5227000"/>
                  </a:cubicBezTo>
                  <a:cubicBezTo>
                    <a:pt x="5709550" y="5177294"/>
                    <a:pt x="5669256" y="5137000"/>
                    <a:pt x="5619550" y="5137000"/>
                  </a:cubicBezTo>
                  <a:close/>
                  <a:moveTo>
                    <a:pt x="5619550" y="5554467"/>
                  </a:moveTo>
                  <a:cubicBezTo>
                    <a:pt x="5569844" y="5554467"/>
                    <a:pt x="5529550" y="5594761"/>
                    <a:pt x="5529550" y="5644467"/>
                  </a:cubicBezTo>
                  <a:cubicBezTo>
                    <a:pt x="5529550" y="5694173"/>
                    <a:pt x="5569844" y="5734467"/>
                    <a:pt x="5619550" y="5734467"/>
                  </a:cubicBezTo>
                  <a:cubicBezTo>
                    <a:pt x="5669256" y="5734467"/>
                    <a:pt x="5709550" y="5694173"/>
                    <a:pt x="5709550" y="5644467"/>
                  </a:cubicBezTo>
                  <a:cubicBezTo>
                    <a:pt x="5709550" y="5594761"/>
                    <a:pt x="5669256" y="5554467"/>
                    <a:pt x="5619550" y="5554467"/>
                  </a:cubicBezTo>
                  <a:close/>
                  <a:moveTo>
                    <a:pt x="5619550" y="5971934"/>
                  </a:moveTo>
                  <a:cubicBezTo>
                    <a:pt x="5569844" y="5971934"/>
                    <a:pt x="5529550" y="6012228"/>
                    <a:pt x="5529550" y="6061934"/>
                  </a:cubicBezTo>
                  <a:cubicBezTo>
                    <a:pt x="5529550" y="6111640"/>
                    <a:pt x="5569844" y="6151934"/>
                    <a:pt x="5619550" y="6151934"/>
                  </a:cubicBezTo>
                  <a:cubicBezTo>
                    <a:pt x="5669256" y="6151934"/>
                    <a:pt x="5709550" y="6111640"/>
                    <a:pt x="5709550" y="6061934"/>
                  </a:cubicBezTo>
                  <a:cubicBezTo>
                    <a:pt x="5709550" y="6012228"/>
                    <a:pt x="5669256" y="5971934"/>
                    <a:pt x="5619550" y="5971934"/>
                  </a:cubicBezTo>
                  <a:close/>
                </a:path>
              </a:pathLst>
            </a:custGeom>
            <a:solidFill>
              <a:srgbClr val="EAE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ED1FDE8F-F5A0-06C4-5E55-27F07ECCCE52}"/>
                </a:ext>
              </a:extLst>
            </p:cNvPr>
            <p:cNvSpPr/>
            <p:nvPr/>
          </p:nvSpPr>
          <p:spPr>
            <a:xfrm>
              <a:off x="6259767" y="253600"/>
              <a:ext cx="5760000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solidFill>
              <a:srgbClr val="EAE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C02F3C81-6552-5D93-A0C4-D52C0732CE9A}"/>
                </a:ext>
              </a:extLst>
            </p:cNvPr>
            <p:cNvSpPr/>
            <p:nvPr/>
          </p:nvSpPr>
          <p:spPr>
            <a:xfrm>
              <a:off x="5730317" y="40640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0B77BD08-87A7-925B-CCCA-5ABB7915F1B4}"/>
                </a:ext>
              </a:extLst>
            </p:cNvPr>
            <p:cNvSpPr/>
            <p:nvPr/>
          </p:nvSpPr>
          <p:spPr>
            <a:xfrm>
              <a:off x="5736000" y="82665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1B9FB687-7BE7-4AA7-4609-70DDE2D4CB52}"/>
                </a:ext>
              </a:extLst>
            </p:cNvPr>
            <p:cNvSpPr/>
            <p:nvPr/>
          </p:nvSpPr>
          <p:spPr>
            <a:xfrm>
              <a:off x="5736000" y="124651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F131B447-8338-C0C2-712F-4F0EAAE96F29}"/>
                </a:ext>
              </a:extLst>
            </p:cNvPr>
            <p:cNvSpPr/>
            <p:nvPr/>
          </p:nvSpPr>
          <p:spPr>
            <a:xfrm>
              <a:off x="5736000" y="166636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22F280EB-4BDE-FA34-D298-A5F0FA174458}"/>
                </a:ext>
              </a:extLst>
            </p:cNvPr>
            <p:cNvSpPr/>
            <p:nvPr/>
          </p:nvSpPr>
          <p:spPr>
            <a:xfrm>
              <a:off x="5708175" y="208371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61E88261-0398-0C7D-A2AB-E0F7F83B071F}"/>
                </a:ext>
              </a:extLst>
            </p:cNvPr>
            <p:cNvSpPr/>
            <p:nvPr/>
          </p:nvSpPr>
          <p:spPr>
            <a:xfrm>
              <a:off x="5736000" y="250105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6FBD7A40-FF3F-CAA2-C60D-FE6658AC4DBB}"/>
                </a:ext>
              </a:extLst>
            </p:cNvPr>
            <p:cNvSpPr/>
            <p:nvPr/>
          </p:nvSpPr>
          <p:spPr>
            <a:xfrm>
              <a:off x="5736000" y="2918403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CFD351E8-1931-CAFF-DAA0-655597D02F69}"/>
                </a:ext>
              </a:extLst>
            </p:cNvPr>
            <p:cNvSpPr/>
            <p:nvPr/>
          </p:nvSpPr>
          <p:spPr>
            <a:xfrm>
              <a:off x="5730317" y="3344333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382CB3D7-8843-E549-772F-039D30404ACE}"/>
                </a:ext>
              </a:extLst>
            </p:cNvPr>
            <p:cNvSpPr/>
            <p:nvPr/>
          </p:nvSpPr>
          <p:spPr>
            <a:xfrm>
              <a:off x="5729368" y="3761798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7FE5FFFE-1996-4FC9-2647-723D4FF7756C}"/>
                </a:ext>
              </a:extLst>
            </p:cNvPr>
            <p:cNvSpPr/>
            <p:nvPr/>
          </p:nvSpPr>
          <p:spPr>
            <a:xfrm>
              <a:off x="5729368" y="41790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20BF94F1-10F8-8360-0236-5326CC4ED766}"/>
                </a:ext>
              </a:extLst>
            </p:cNvPr>
            <p:cNvSpPr/>
            <p:nvPr/>
          </p:nvSpPr>
          <p:spPr>
            <a:xfrm>
              <a:off x="5708175" y="459625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686AADF8-5D7E-78D5-27CC-3FE0BC2C6133}"/>
                </a:ext>
              </a:extLst>
            </p:cNvPr>
            <p:cNvSpPr/>
            <p:nvPr/>
          </p:nvSpPr>
          <p:spPr>
            <a:xfrm>
              <a:off x="5736000" y="500903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D9E23BAE-8276-B5CF-B4ED-A29C8FC51491}"/>
                </a:ext>
              </a:extLst>
            </p:cNvPr>
            <p:cNvSpPr/>
            <p:nvPr/>
          </p:nvSpPr>
          <p:spPr>
            <a:xfrm>
              <a:off x="5736000" y="541950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5CF084D0-5AEC-6119-A486-E77C388ACCE5}"/>
                </a:ext>
              </a:extLst>
            </p:cNvPr>
            <p:cNvSpPr/>
            <p:nvPr/>
          </p:nvSpPr>
          <p:spPr>
            <a:xfrm>
              <a:off x="5736000" y="582998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F350C8AB-4AB4-9C53-1218-E89996280A93}"/>
                </a:ext>
              </a:extLst>
            </p:cNvPr>
            <p:cNvSpPr/>
            <p:nvPr/>
          </p:nvSpPr>
          <p:spPr>
            <a:xfrm>
              <a:off x="5699055" y="626965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9" name="Imagem 28">
            <a:extLst>
              <a:ext uri="{FF2B5EF4-FFF2-40B4-BE49-F238E27FC236}">
                <a16:creationId xmlns:a16="http://schemas.microsoft.com/office/drawing/2014/main" id="{305B2B8D-0299-1490-00EE-D6D4173DE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611" y="1200482"/>
            <a:ext cx="1104900" cy="110490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96621087-BF61-BCB3-DDA1-A757CE4B4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6925" y="1118173"/>
            <a:ext cx="1104900" cy="1104900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D7699E0E-56F8-9C15-EA63-7843A0B96AD7}"/>
              </a:ext>
            </a:extLst>
          </p:cNvPr>
          <p:cNvSpPr txBox="1"/>
          <p:nvPr/>
        </p:nvSpPr>
        <p:spPr>
          <a:xfrm>
            <a:off x="2554291" y="2579714"/>
            <a:ext cx="18944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596E5F8-F9B6-B2B7-2701-765040F3C27A}"/>
              </a:ext>
            </a:extLst>
          </p:cNvPr>
          <p:cNvSpPr txBox="1"/>
          <p:nvPr/>
        </p:nvSpPr>
        <p:spPr>
          <a:xfrm>
            <a:off x="1622820" y="3634440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01. 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75D4D245-CC10-B1C1-A396-39C890F77557}"/>
              </a:ext>
            </a:extLst>
          </p:cNvPr>
          <p:cNvSpPr txBox="1"/>
          <p:nvPr/>
        </p:nvSpPr>
        <p:spPr>
          <a:xfrm>
            <a:off x="2660103" y="3665219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A5CAF98-4834-CB14-7873-2AF1FD03F16E}"/>
              </a:ext>
            </a:extLst>
          </p:cNvPr>
          <p:cNvSpPr txBox="1"/>
          <p:nvPr/>
        </p:nvSpPr>
        <p:spPr>
          <a:xfrm>
            <a:off x="1622819" y="4862688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02.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E337DD9-29FB-582A-9ED4-DD7CFF05ABC9}"/>
              </a:ext>
            </a:extLst>
          </p:cNvPr>
          <p:cNvSpPr txBox="1"/>
          <p:nvPr/>
        </p:nvSpPr>
        <p:spPr>
          <a:xfrm>
            <a:off x="2660103" y="4889912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4302D93C-B4B9-B5E4-D680-052F3516C5D3}"/>
              </a:ext>
            </a:extLst>
          </p:cNvPr>
          <p:cNvSpPr txBox="1"/>
          <p:nvPr/>
        </p:nvSpPr>
        <p:spPr>
          <a:xfrm>
            <a:off x="7926297" y="2579714"/>
            <a:ext cx="18944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75D9323-71C4-F742-A6C1-9AB41453D4C9}"/>
              </a:ext>
            </a:extLst>
          </p:cNvPr>
          <p:cNvSpPr txBox="1"/>
          <p:nvPr/>
        </p:nvSpPr>
        <p:spPr>
          <a:xfrm>
            <a:off x="6994826" y="3634440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01.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FF3FD739-005E-4BBF-1495-52D869C4F9D4}"/>
              </a:ext>
            </a:extLst>
          </p:cNvPr>
          <p:cNvSpPr txBox="1"/>
          <p:nvPr/>
        </p:nvSpPr>
        <p:spPr>
          <a:xfrm>
            <a:off x="8032109" y="3665219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F43A7E1C-51CB-EBA0-9E55-9094B59EB0A3}"/>
              </a:ext>
            </a:extLst>
          </p:cNvPr>
          <p:cNvSpPr txBox="1"/>
          <p:nvPr/>
        </p:nvSpPr>
        <p:spPr>
          <a:xfrm>
            <a:off x="6994825" y="4862688"/>
            <a:ext cx="960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02. 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9D9FA8A8-9706-7E3E-C369-0249BC73C9A3}"/>
              </a:ext>
            </a:extLst>
          </p:cNvPr>
          <p:cNvSpPr txBox="1"/>
          <p:nvPr/>
        </p:nvSpPr>
        <p:spPr>
          <a:xfrm>
            <a:off x="8032109" y="4889912"/>
            <a:ext cx="2788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0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pequeno espaço para um texto</a:t>
            </a: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9D09A58D-F782-7A34-45C0-39C591A70E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8" b="30347"/>
          <a:stretch>
            <a:fillRect/>
          </a:stretch>
        </p:blipFill>
        <p:spPr>
          <a:xfrm rot="3140801">
            <a:off x="10294205" y="1462639"/>
            <a:ext cx="4309857" cy="6635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811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E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F021F5E8-B001-4D56-DDFC-6474ED273FCF}"/>
              </a:ext>
            </a:extLst>
          </p:cNvPr>
          <p:cNvSpPr/>
          <p:nvPr/>
        </p:nvSpPr>
        <p:spPr>
          <a:xfrm rot="18005918">
            <a:off x="-2147424" y="-1427071"/>
            <a:ext cx="4956007" cy="3612669"/>
          </a:xfrm>
          <a:custGeom>
            <a:avLst/>
            <a:gdLst>
              <a:gd name="csX0" fmla="*/ 3803174 w 4956007"/>
              <a:gd name="csY0" fmla="*/ 70409 h 3612669"/>
              <a:gd name="csX1" fmla="*/ 4900454 w 4956007"/>
              <a:gd name="csY1" fmla="*/ 860031 h 3612669"/>
              <a:gd name="csX2" fmla="*/ 4684237 w 4956007"/>
              <a:gd name="csY2" fmla="*/ 2310689 h 3612669"/>
              <a:gd name="csX3" fmla="*/ 3967957 w 4956007"/>
              <a:gd name="csY3" fmla="*/ 3528936 h 3612669"/>
              <a:gd name="csX4" fmla="*/ 2653507 w 4956007"/>
              <a:gd name="csY4" fmla="*/ 3384156 h 3612669"/>
              <a:gd name="csX5" fmla="*/ 1520031 w 4956007"/>
              <a:gd name="csY5" fmla="*/ 2831706 h 3612669"/>
              <a:gd name="csX6" fmla="*/ 193199 w 4956007"/>
              <a:gd name="csY6" fmla="*/ 2248776 h 3612669"/>
              <a:gd name="csX7" fmla="*/ 197961 w 4956007"/>
              <a:gd name="csY7" fmla="*/ 937184 h 3612669"/>
              <a:gd name="csX8" fmla="*/ 1292384 w 4956007"/>
              <a:gd name="csY8" fmla="*/ 107556 h 3612669"/>
              <a:gd name="csX9" fmla="*/ 2526824 w 4956007"/>
              <a:gd name="csY9" fmla="*/ 18021 h 3612669"/>
              <a:gd name="csX10" fmla="*/ 3803174 w 4956007"/>
              <a:gd name="csY10" fmla="*/ 70409 h 36126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956007" h="3612669">
                <a:moveTo>
                  <a:pt x="3803174" y="70409"/>
                </a:moveTo>
                <a:cubicBezTo>
                  <a:pt x="4256564" y="182804"/>
                  <a:pt x="4748054" y="458076"/>
                  <a:pt x="4900454" y="860031"/>
                </a:cubicBezTo>
                <a:cubicBezTo>
                  <a:pt x="5052854" y="1261986"/>
                  <a:pt x="4865212" y="1789671"/>
                  <a:pt x="4684237" y="2310689"/>
                </a:cubicBezTo>
                <a:cubicBezTo>
                  <a:pt x="4502309" y="2831706"/>
                  <a:pt x="4327049" y="3346056"/>
                  <a:pt x="3967957" y="3528936"/>
                </a:cubicBezTo>
                <a:cubicBezTo>
                  <a:pt x="3607912" y="3711816"/>
                  <a:pt x="3064987" y="3565131"/>
                  <a:pt x="2653507" y="3384156"/>
                </a:cubicBezTo>
                <a:cubicBezTo>
                  <a:pt x="2242027" y="3203181"/>
                  <a:pt x="1961991" y="2987916"/>
                  <a:pt x="1520031" y="2831706"/>
                </a:cubicBezTo>
                <a:cubicBezTo>
                  <a:pt x="1077119" y="2675496"/>
                  <a:pt x="472281" y="2577389"/>
                  <a:pt x="193199" y="2248776"/>
                </a:cubicBezTo>
                <a:cubicBezTo>
                  <a:pt x="-86836" y="1919211"/>
                  <a:pt x="-41116" y="1359141"/>
                  <a:pt x="197961" y="937184"/>
                </a:cubicBezTo>
                <a:cubicBezTo>
                  <a:pt x="437991" y="514274"/>
                  <a:pt x="872331" y="229476"/>
                  <a:pt x="1292384" y="107556"/>
                </a:cubicBezTo>
                <a:cubicBezTo>
                  <a:pt x="1712436" y="-15316"/>
                  <a:pt x="2117249" y="24689"/>
                  <a:pt x="2526824" y="18021"/>
                </a:cubicBezTo>
                <a:cubicBezTo>
                  <a:pt x="2936399" y="12306"/>
                  <a:pt x="3350737" y="-41034"/>
                  <a:pt x="3803174" y="70409"/>
                </a:cubicBezTo>
              </a:path>
            </a:pathLst>
          </a:custGeom>
          <a:solidFill>
            <a:srgbClr val="1D212A"/>
          </a:solidFill>
          <a:ln w="9525" cap="flat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44D2B685-6D1A-5857-17C3-E20A871A24BE}"/>
              </a:ext>
            </a:extLst>
          </p:cNvPr>
          <p:cNvSpPr/>
          <p:nvPr/>
        </p:nvSpPr>
        <p:spPr>
          <a:xfrm rot="5777576">
            <a:off x="-404170" y="-510067"/>
            <a:ext cx="1323439" cy="1323439"/>
          </a:xfrm>
          <a:prstGeom prst="ellipse">
            <a:avLst/>
          </a:pr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: Forma 3">
            <a:extLst>
              <a:ext uri="{FF2B5EF4-FFF2-40B4-BE49-F238E27FC236}">
                <a16:creationId xmlns:a16="http://schemas.microsoft.com/office/drawing/2014/main" id="{CFFE5D9A-375A-C555-B7EA-85E6EBA16B6F}"/>
              </a:ext>
            </a:extLst>
          </p:cNvPr>
          <p:cNvSpPr/>
          <p:nvPr/>
        </p:nvSpPr>
        <p:spPr>
          <a:xfrm rot="15738514">
            <a:off x="-498347" y="-817355"/>
            <a:ext cx="3236686" cy="3599542"/>
          </a:xfrm>
          <a:custGeom>
            <a:avLst/>
            <a:gdLst>
              <a:gd name="csX0" fmla="*/ 0 w 3236686"/>
              <a:gd name="csY0" fmla="*/ 0 h 3599542"/>
              <a:gd name="csX1" fmla="*/ 1001486 w 3236686"/>
              <a:gd name="csY1" fmla="*/ 1553028 h 3599542"/>
              <a:gd name="csX2" fmla="*/ 2641600 w 3236686"/>
              <a:gd name="csY2" fmla="*/ 2264228 h 3599542"/>
              <a:gd name="csX3" fmla="*/ 3236686 w 3236686"/>
              <a:gd name="csY3" fmla="*/ 3599542 h 35995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236686" h="3599542">
                <a:moveTo>
                  <a:pt x="0" y="0"/>
                </a:moveTo>
                <a:cubicBezTo>
                  <a:pt x="280609" y="587828"/>
                  <a:pt x="561219" y="1175657"/>
                  <a:pt x="1001486" y="1553028"/>
                </a:cubicBezTo>
                <a:cubicBezTo>
                  <a:pt x="1441753" y="1930399"/>
                  <a:pt x="2269067" y="1923142"/>
                  <a:pt x="2641600" y="2264228"/>
                </a:cubicBezTo>
                <a:cubicBezTo>
                  <a:pt x="3014133" y="2605314"/>
                  <a:pt x="3125409" y="3102428"/>
                  <a:pt x="3236686" y="3599542"/>
                </a:cubicBezTo>
              </a:path>
            </a:pathLst>
          </a:custGeom>
          <a:noFill/>
          <a:ln w="38100">
            <a:solidFill>
              <a:srgbClr val="D1AD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62A8B50-C71D-59C2-23F8-DA20A6268553}"/>
              </a:ext>
            </a:extLst>
          </p:cNvPr>
          <p:cNvSpPr txBox="1"/>
          <p:nvPr/>
        </p:nvSpPr>
        <p:spPr>
          <a:xfrm>
            <a:off x="4353497" y="444500"/>
            <a:ext cx="3602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1D21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2A16055-D945-CE88-ED67-1DD8167F79B6}"/>
              </a:ext>
            </a:extLst>
          </p:cNvPr>
          <p:cNvSpPr txBox="1"/>
          <p:nvPr/>
        </p:nvSpPr>
        <p:spPr>
          <a:xfrm>
            <a:off x="4746199" y="1306274"/>
            <a:ext cx="2842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D1AD9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4F2964-682F-7533-4A38-F6D5BD511AE7}"/>
              </a:ext>
            </a:extLst>
          </p:cNvPr>
          <p:cNvSpPr txBox="1"/>
          <p:nvPr/>
        </p:nvSpPr>
        <p:spPr>
          <a:xfrm>
            <a:off x="1631649" y="2331381"/>
            <a:ext cx="892870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6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1D212A"/>
                </a:solidFill>
                <a:highlight>
                  <a:srgbClr val="D1AD92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destacar as palavras importantes</a:t>
            </a:r>
            <a:r>
              <a:rPr lang="pt-BR" sz="3600" dirty="0">
                <a:solidFill>
                  <a:srgbClr val="1D212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B732883-82D4-6E4B-BC39-A72CE9D7A46B}"/>
              </a:ext>
            </a:extLst>
          </p:cNvPr>
          <p:cNvGrpSpPr/>
          <p:nvPr/>
        </p:nvGrpSpPr>
        <p:grpSpPr>
          <a:xfrm>
            <a:off x="820947" y="4432300"/>
            <a:ext cx="2969404" cy="1981200"/>
            <a:chOff x="924315" y="4432300"/>
            <a:chExt cx="2969404" cy="1981200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72B6FF11-6737-C4AE-D0A7-E9E943276645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1D21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7BD8A791-D374-DDAA-C819-6E541D99570F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D1AD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9BDB70C3-AEB0-6718-C1DE-AD8CFF3C6D1A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D1AD9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111.111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63EAC15D-0376-E687-B781-A9D4BF22985D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9B057CC7-42FC-52FC-8021-3B99780FDF87}"/>
              </a:ext>
            </a:extLst>
          </p:cNvPr>
          <p:cNvGrpSpPr/>
          <p:nvPr/>
        </p:nvGrpSpPr>
        <p:grpSpPr>
          <a:xfrm>
            <a:off x="4611298" y="4432300"/>
            <a:ext cx="2969404" cy="1981200"/>
            <a:chOff x="924315" y="4432300"/>
            <a:chExt cx="2969404" cy="1981200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04E7DC15-F98C-2A49-DAF9-E376A98118B0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1D21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F66E6C33-CB39-5E5E-6E5E-A088510F306D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D1AD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AF3A8435-5899-F337-5CBD-B33CBF68944C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D1AD9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222.222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C37D60CC-31B8-0EDA-F93B-813E0A7A2512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00617BF-4DBD-809F-9C2A-99A7BF138340}"/>
              </a:ext>
            </a:extLst>
          </p:cNvPr>
          <p:cNvGrpSpPr/>
          <p:nvPr/>
        </p:nvGrpSpPr>
        <p:grpSpPr>
          <a:xfrm>
            <a:off x="8401649" y="4432300"/>
            <a:ext cx="2969404" cy="1981200"/>
            <a:chOff x="924315" y="4432300"/>
            <a:chExt cx="2969404" cy="1981200"/>
          </a:xfrm>
        </p:grpSpPr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C760C9BA-9B6F-DD3F-47ED-D6D4C3B1EAEF}"/>
                </a:ext>
              </a:extLst>
            </p:cNvPr>
            <p:cNvSpPr/>
            <p:nvPr/>
          </p:nvSpPr>
          <p:spPr>
            <a:xfrm>
              <a:off x="987815" y="4432300"/>
              <a:ext cx="2905904" cy="1892300"/>
            </a:xfrm>
            <a:prstGeom prst="roundRect">
              <a:avLst/>
            </a:prstGeom>
            <a:solidFill>
              <a:srgbClr val="1D212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BD799FBE-F8A1-35ED-B379-8DC312F4F811}"/>
                </a:ext>
              </a:extLst>
            </p:cNvPr>
            <p:cNvSpPr/>
            <p:nvPr/>
          </p:nvSpPr>
          <p:spPr>
            <a:xfrm>
              <a:off x="924315" y="4521200"/>
              <a:ext cx="2905904" cy="1892300"/>
            </a:xfrm>
            <a:prstGeom prst="roundRect">
              <a:avLst/>
            </a:prstGeom>
            <a:noFill/>
            <a:ln>
              <a:solidFill>
                <a:srgbClr val="D1AD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9F087494-3906-5CEA-973C-31D957D9C14D}"/>
                </a:ext>
              </a:extLst>
            </p:cNvPr>
            <p:cNvSpPr txBox="1"/>
            <p:nvPr/>
          </p:nvSpPr>
          <p:spPr>
            <a:xfrm>
              <a:off x="1377815" y="4634307"/>
              <a:ext cx="21259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000" dirty="0">
                  <a:solidFill>
                    <a:srgbClr val="D1AD9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ptos Black" panose="020B0004020202020204" pitchFamily="34" charset="0"/>
                </a:rPr>
                <a:t>333.333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64DA3C60-C556-5442-D455-F3BBC957149B}"/>
                </a:ext>
              </a:extLst>
            </p:cNvPr>
            <p:cNvSpPr txBox="1"/>
            <p:nvPr/>
          </p:nvSpPr>
          <p:spPr>
            <a:xfrm>
              <a:off x="1073650" y="5431093"/>
              <a:ext cx="27883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rgbClr val="EDEEF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Este é um pequeno espaço para um texto</a:t>
              </a:r>
            </a:p>
          </p:txBody>
        </p:sp>
      </p:grpSp>
      <p:pic>
        <p:nvPicPr>
          <p:cNvPr id="23" name="Picture 8" descr="Oculos png Imagens – Download Grátis no Freepik">
            <a:extLst>
              <a:ext uri="{FF2B5EF4-FFF2-40B4-BE49-F238E27FC236}">
                <a16:creationId xmlns:a16="http://schemas.microsoft.com/office/drawing/2014/main" id="{DB0A77DD-4FEE-552B-74C6-5F21DC9B1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 rot="1448161">
            <a:off x="9549566" y="-654788"/>
            <a:ext cx="3792214" cy="252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38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1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770</Words>
  <Application>Microsoft Office PowerPoint</Application>
  <PresentationFormat>Widescreen</PresentationFormat>
  <Paragraphs>178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31</vt:i4>
      </vt:variant>
    </vt:vector>
  </HeadingPairs>
  <TitlesOfParts>
    <vt:vector size="42" baseType="lpstr">
      <vt:lpstr>Bison Bold</vt:lpstr>
      <vt:lpstr>Aptos</vt:lpstr>
      <vt:lpstr>Cambria</vt:lpstr>
      <vt:lpstr>Calibri Light</vt:lpstr>
      <vt:lpstr>DokChampa</vt:lpstr>
      <vt:lpstr>Arial</vt:lpstr>
      <vt:lpstr>Aptos Black</vt:lpstr>
      <vt:lpstr>Calibri</vt:lpstr>
      <vt:lpstr>Aptos Display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2026-03-26T02:42:33Z</dcterms:created>
  <dcterms:modified xsi:type="dcterms:W3CDTF">2026-03-27T00:15:10Z</dcterms:modified>
</cp:coreProperties>
</file>