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0" r:id="rId2"/>
    <p:sldId id="301" r:id="rId3"/>
    <p:sldId id="302" r:id="rId4"/>
    <p:sldId id="303" r:id="rId5"/>
    <p:sldId id="261" r:id="rId6"/>
    <p:sldId id="304" r:id="rId7"/>
    <p:sldId id="263" r:id="rId8"/>
    <p:sldId id="305" r:id="rId9"/>
    <p:sldId id="306" r:id="rId10"/>
    <p:sldId id="308" r:id="rId11"/>
    <p:sldId id="312" r:id="rId12"/>
    <p:sldId id="313" r:id="rId13"/>
    <p:sldId id="314" r:id="rId14"/>
    <p:sldId id="340" r:id="rId15"/>
    <p:sldId id="345" r:id="rId16"/>
    <p:sldId id="332" r:id="rId17"/>
    <p:sldId id="359" r:id="rId18"/>
    <p:sldId id="323" r:id="rId19"/>
    <p:sldId id="324" r:id="rId20"/>
    <p:sldId id="352" r:id="rId21"/>
    <p:sldId id="358" r:id="rId22"/>
    <p:sldId id="270" r:id="rId23"/>
  </p:sldIdLst>
  <p:sldSz cx="12192000" cy="6858000"/>
  <p:notesSz cx="6858000" cy="9144000"/>
  <p:embeddedFontLst>
    <p:embeddedFont>
      <p:font typeface="Bison Bold" panose="00000400000000000000" pitchFamily="2" charset="0"/>
      <p:regular r:id="rId24"/>
    </p:embeddedFont>
    <p:embeddedFont>
      <p:font typeface="Futura BT" panose="020B0502020204020303" pitchFamily="34" charset="0"/>
      <p:regular r:id="rId25"/>
    </p:embeddedFont>
    <p:embeddedFont>
      <p:font typeface="Ink Free" panose="03080402000500000000" pitchFamily="66" charset="0"/>
      <p:regular r:id="rId2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AE6"/>
    <a:srgbClr val="B08A5E"/>
    <a:srgbClr val="60965C"/>
    <a:srgbClr val="212322"/>
    <a:srgbClr val="315A30"/>
    <a:srgbClr val="F1F1E3"/>
    <a:srgbClr val="468345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9D428-1749-4D14-8145-621571B01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693FDD-47D4-46A0-8715-057F7F0ED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6B7506-1C4E-4CAB-9341-FAA360E3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FA4159-C1E4-477E-B90A-E4EB8B87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F77EE5-439F-41B1-88C7-3151CE72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01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6E436-9660-41C8-BC5E-70B2102D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A7F08A-EB76-4EAF-B887-7866223FA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67201D-C081-4ED0-9928-A3FD62D5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BF0118-049A-49CD-B8EB-7F03EE2C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72A956-9B45-474C-B94B-81E084B6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25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F54B5D-8250-4F0B-B529-0D3727105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46439A-5DF0-48BC-8BF7-871AF4461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51A48-8E66-4417-90FC-98514D4C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384D49-45F3-415B-B857-FF0D61FA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25515B-1235-435A-AF72-DCBC08F2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93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2AE49-2154-4A81-9C77-8582A3C0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D40E14-1C7C-4203-BCAF-2814A623C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53506-0040-423A-8AB0-DF477FBD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BBA224-318B-409D-8066-BEA7B98B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C2B367-1F52-4F37-B1CF-E9713BA8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63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43FA9-8A36-4D32-9CB3-84F09DAF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BE3628-552E-4848-9D45-8FEA554F5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F9291E-4470-4059-B542-8EB2567C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7F2BED-540D-4410-8812-126B1574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724D45-D97B-4129-A0FF-F5BDEF47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52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EEE5C-5939-46D6-B470-BE1FAF8F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D940F3-FF0E-43C9-9943-183A1A04E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53D0EE-FFE3-4696-8920-FF9E72A2A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6593AE-31E6-4B8F-A7E8-24F07198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86B1F4-1A9C-447E-B4BD-C81CCB18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615F03-834F-4B3B-8D31-561482FE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04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8CFD4-287E-452A-8D18-B8782140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6CB6DF-14A2-4CA8-9F1B-CA724FC10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C8064A-77F6-45D3-8E93-380C4ADAC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E1EC0F-FD16-41D3-ABAB-CE1E98AE6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CF02D1-B3B8-4CC4-9D52-AE0714439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FEB28EF-315D-424D-84C2-011B2922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167F1F9-DAA3-46E9-AD35-A4A248FA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1B9C218-5885-4D72-B1EB-05AD046C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48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833AC-DCBC-4F90-989F-C2A2FAFA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EB3159-9B4E-4372-93AF-968C0424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480AB6-8E71-4D3B-959B-629ABDB1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ADD0830-0E01-4871-9808-4F609048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98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1984F7-8D33-411B-BEE0-DAA9E144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09C6D2F-D73E-4859-8A7E-991A760C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53D3DE-401B-4086-A13F-CC09EAF2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11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03132-CAC4-405E-AFC6-D5FACAA5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70F7EA-E056-47F7-960D-534B21F6B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57AB0E-21B2-496C-9906-3E7F8137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ED7ADA-1482-4D7F-80CF-7AC6725B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74322D-9A89-4B94-B097-D946A65C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E0C6D4-53DB-4633-8B49-DEB415FB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35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69669-B9AA-44F7-B6EA-B7CB6753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078D42-EBB4-47C8-8F8C-DC7C79E8C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4F13DB-13D7-4D57-BBE9-EF5F5F868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384E96-7C31-448F-AA91-D1DE3766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3FB-DDFB-483E-A43A-0B210D2F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BE89AB-A8AF-4AA4-9F7E-D494998A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07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B42049-37E1-46FE-AD0F-D4D8325F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21C2A0-F083-45DA-9B56-347820389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823B39-6352-41D7-82A8-C168D8C40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3428-3F8D-4244-A9E6-6291E4D5C66C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FAE0F6-B977-43C8-95B1-AF535CDA2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8F71DC-1F40-4C88-9EF9-E21D605AF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5473-60B3-4707-8D6A-8298159172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1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2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2.wdp"/><Relationship Id="rId4" Type="http://schemas.openxmlformats.org/officeDocument/2006/relationships/image" Target="../media/image30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8.wdp"/><Relationship Id="rId1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microsoft.com/office/2007/relationships/hdphoto" Target="../media/hdphoto10.wdp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6.wdp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8.wdp"/><Relationship Id="rId1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microsoft.com/office/2007/relationships/hdphoto" Target="../media/hdphoto10.wdp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6.wdp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14.wdp"/><Relationship Id="rId5" Type="http://schemas.microsoft.com/office/2007/relationships/hdphoto" Target="../media/hdphoto12.wdp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9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3.wdp"/><Relationship Id="rId5" Type="http://schemas.microsoft.com/office/2007/relationships/hdphoto" Target="../media/hdphoto16.wdp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6BAB54C9-75B4-CE0E-1351-6CB893377F3D}"/>
              </a:ext>
            </a:extLst>
          </p:cNvPr>
          <p:cNvGrpSpPr/>
          <p:nvPr/>
        </p:nvGrpSpPr>
        <p:grpSpPr>
          <a:xfrm>
            <a:off x="-19051" y="-1"/>
            <a:ext cx="12251670" cy="6896099"/>
            <a:chOff x="-19051" y="-1"/>
            <a:chExt cx="12251670" cy="6896099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8B61035-7E3A-9D02-7BF5-9B953611A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5833" r="1400" b="17355"/>
            <a:stretch/>
          </p:blipFill>
          <p:spPr>
            <a:xfrm>
              <a:off x="-19051" y="-1"/>
              <a:ext cx="12251669" cy="6858001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47FFB2F-41B0-3112-350F-0A76FA41C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89686" r="1400" b="5833"/>
            <a:stretch/>
          </p:blipFill>
          <p:spPr>
            <a:xfrm>
              <a:off x="-19050" y="6496049"/>
              <a:ext cx="12251669" cy="400049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21432DC-C1AB-5E0E-919C-9DBA9EB8DA07}"/>
              </a:ext>
            </a:extLst>
          </p:cNvPr>
          <p:cNvSpPr txBox="1"/>
          <p:nvPr/>
        </p:nvSpPr>
        <p:spPr>
          <a:xfrm>
            <a:off x="1113697" y="2068105"/>
            <a:ext cx="71192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>
                <a:solidFill>
                  <a:srgbClr val="F1F1E3"/>
                </a:solidFill>
                <a:latin typeface="Ink Free" panose="03080402000500000000" pitchFamily="66" charset="0"/>
              </a:rPr>
              <a:t>TEMPLATE+</a:t>
            </a:r>
            <a:endParaRPr lang="pt-BR" sz="96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3CAC8A5-459F-0CD5-A33E-9F49D3A2706D}"/>
              </a:ext>
            </a:extLst>
          </p:cNvPr>
          <p:cNvSpPr/>
          <p:nvPr/>
        </p:nvSpPr>
        <p:spPr>
          <a:xfrm>
            <a:off x="1218793" y="3397571"/>
            <a:ext cx="4341498" cy="480388"/>
          </a:xfrm>
          <a:prstGeom prst="rect">
            <a:avLst/>
          </a:prstGeom>
          <a:solidFill>
            <a:srgbClr val="F1F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0031A5-049C-9EBE-DC11-AE56FF120EC3}"/>
              </a:ext>
            </a:extLst>
          </p:cNvPr>
          <p:cNvSpPr txBox="1"/>
          <p:nvPr/>
        </p:nvSpPr>
        <p:spPr>
          <a:xfrm>
            <a:off x="1182216" y="3397570"/>
            <a:ext cx="46425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700" spc="1000" dirty="0">
                <a:solidFill>
                  <a:srgbClr val="315A30"/>
                </a:solidFill>
                <a:latin typeface="Futura BT" panose="020B0502020204020303" pitchFamily="34" charset="0"/>
              </a:rPr>
              <a:t>QUADRO NEGRO</a:t>
            </a:r>
            <a:endParaRPr lang="pt-BR" sz="1900" spc="1000" dirty="0">
              <a:solidFill>
                <a:srgbClr val="315A30"/>
              </a:solidFill>
              <a:latin typeface="Futura BT" panose="020B0502020204020303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F7A7C4D-FDF0-7033-CEBB-2C4C6F19EF3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0730" y="1619249"/>
            <a:ext cx="4877223" cy="487722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5A88E45-0536-359F-98AB-34F8233342FD}"/>
              </a:ext>
            </a:extLst>
          </p:cNvPr>
          <p:cNvSpPr txBox="1"/>
          <p:nvPr/>
        </p:nvSpPr>
        <p:spPr>
          <a:xfrm>
            <a:off x="4825869" y="5923740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rgbClr val="F1F1E3"/>
                </a:solidFill>
                <a:latin typeface="Ink Free" panose="03080402000500000000" pitchFamily="66" charset="0"/>
              </a:defRPr>
            </a:lvl1pPr>
          </a:lstStyle>
          <a:p>
            <a:r>
              <a:rPr lang="pt-BR" sz="1800" dirty="0">
                <a:highlight>
                  <a:srgbClr val="60965C"/>
                </a:highlight>
              </a:rPr>
              <a:t>Nome do Apresentador</a:t>
            </a:r>
          </a:p>
        </p:txBody>
      </p:sp>
      <p:sp>
        <p:nvSpPr>
          <p:cNvPr id="26" name="Cilindro 25">
            <a:extLst>
              <a:ext uri="{FF2B5EF4-FFF2-40B4-BE49-F238E27FC236}">
                <a16:creationId xmlns:a16="http://schemas.microsoft.com/office/drawing/2014/main" id="{9DEB3943-AA09-F57D-5F8C-F74D9FD156B2}"/>
              </a:ext>
            </a:extLst>
          </p:cNvPr>
          <p:cNvSpPr/>
          <p:nvPr/>
        </p:nvSpPr>
        <p:spPr>
          <a:xfrm rot="4435887">
            <a:off x="73675" y="4992302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40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60965C"/>
            </a:gs>
            <a:gs pos="0">
              <a:srgbClr val="315A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DFADBE-625D-D47E-221D-8F342DAA6B5A}"/>
              </a:ext>
            </a:extLst>
          </p:cNvPr>
          <p:cNvSpPr txBox="1"/>
          <p:nvPr/>
        </p:nvSpPr>
        <p:spPr>
          <a:xfrm>
            <a:off x="468079" y="237873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F1F1E3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20616E-4DEF-84E7-CA1B-95B6517D4235}"/>
              </a:ext>
            </a:extLst>
          </p:cNvPr>
          <p:cNvSpPr txBox="1"/>
          <p:nvPr/>
        </p:nvSpPr>
        <p:spPr>
          <a:xfrm>
            <a:off x="544279" y="1238146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476766-BD62-1E38-B441-CF2555580FF4}"/>
              </a:ext>
            </a:extLst>
          </p:cNvPr>
          <p:cNvSpPr/>
          <p:nvPr/>
        </p:nvSpPr>
        <p:spPr>
          <a:xfrm>
            <a:off x="4360177" y="5429458"/>
            <a:ext cx="5760000" cy="633600"/>
          </a:xfrm>
          <a:prstGeom prst="rect">
            <a:avLst/>
          </a:prstGeom>
          <a:solidFill>
            <a:srgbClr val="F1F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FA29F21-578C-3C66-FF53-9DDAB61DA79E}"/>
              </a:ext>
            </a:extLst>
          </p:cNvPr>
          <p:cNvSpPr/>
          <p:nvPr/>
        </p:nvSpPr>
        <p:spPr>
          <a:xfrm>
            <a:off x="5080177" y="4438858"/>
            <a:ext cx="5040000" cy="633600"/>
          </a:xfrm>
          <a:prstGeom prst="rect">
            <a:avLst/>
          </a:prstGeom>
          <a:solidFill>
            <a:srgbClr val="B08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DE7BB45-C3BA-41EE-9759-886140CEA9D9}"/>
              </a:ext>
            </a:extLst>
          </p:cNvPr>
          <p:cNvSpPr/>
          <p:nvPr/>
        </p:nvSpPr>
        <p:spPr>
          <a:xfrm>
            <a:off x="6520177" y="3429000"/>
            <a:ext cx="3600000" cy="633600"/>
          </a:xfrm>
          <a:prstGeom prst="rect">
            <a:avLst/>
          </a:prstGeom>
          <a:solidFill>
            <a:srgbClr val="212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54DAE5-E12E-1CFC-8B40-5C1A0B8B12BE}"/>
              </a:ext>
            </a:extLst>
          </p:cNvPr>
          <p:cNvSpPr txBox="1"/>
          <p:nvPr/>
        </p:nvSpPr>
        <p:spPr>
          <a:xfrm>
            <a:off x="10120177" y="5544038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F1F1E3"/>
                </a:solidFill>
                <a:latin typeface="Futura BT" panose="020B0502020204020303" pitchFamily="34" charset="0"/>
              </a:rPr>
              <a:t>Dado 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4B3C64-957C-C024-CA2D-B4A2E18493A5}"/>
              </a:ext>
            </a:extLst>
          </p:cNvPr>
          <p:cNvSpPr txBox="1"/>
          <p:nvPr/>
        </p:nvSpPr>
        <p:spPr>
          <a:xfrm>
            <a:off x="10120177" y="4550943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F1F1E3"/>
                </a:solidFill>
                <a:latin typeface="Futura BT" panose="020B0502020204020303" pitchFamily="34" charset="0"/>
              </a:rPr>
              <a:t>Dado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17BAAF-DB60-D07E-7796-68D5E0A02F25}"/>
              </a:ext>
            </a:extLst>
          </p:cNvPr>
          <p:cNvSpPr txBox="1"/>
          <p:nvPr/>
        </p:nvSpPr>
        <p:spPr>
          <a:xfrm>
            <a:off x="10120177" y="3542254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F1F1E3"/>
                </a:solidFill>
                <a:latin typeface="Futura BT" panose="020B0502020204020303" pitchFamily="34" charset="0"/>
              </a:rPr>
              <a:t>Dado 1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10213FD-7468-DA34-3260-8CB36E0133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82219">
            <a:off x="10189013" y="-344973"/>
            <a:ext cx="1758089" cy="1758089"/>
          </a:xfrm>
          <a:prstGeom prst="rect">
            <a:avLst/>
          </a:prstGeom>
        </p:spPr>
      </p:pic>
      <p:sp>
        <p:nvSpPr>
          <p:cNvPr id="11" name="Cilindro 10">
            <a:extLst>
              <a:ext uri="{FF2B5EF4-FFF2-40B4-BE49-F238E27FC236}">
                <a16:creationId xmlns:a16="http://schemas.microsoft.com/office/drawing/2014/main" id="{574E2CD5-A0B0-E512-F16F-751C9902B570}"/>
              </a:ext>
            </a:extLst>
          </p:cNvPr>
          <p:cNvSpPr/>
          <p:nvPr/>
        </p:nvSpPr>
        <p:spPr>
          <a:xfrm rot="6828335">
            <a:off x="6360102" y="-196946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ilindro 11">
            <a:extLst>
              <a:ext uri="{FF2B5EF4-FFF2-40B4-BE49-F238E27FC236}">
                <a16:creationId xmlns:a16="http://schemas.microsoft.com/office/drawing/2014/main" id="{7946A4E3-C345-AD20-A742-5F70EFB6F156}"/>
              </a:ext>
            </a:extLst>
          </p:cNvPr>
          <p:cNvSpPr/>
          <p:nvPr/>
        </p:nvSpPr>
        <p:spPr>
          <a:xfrm rot="16706479">
            <a:off x="10724606" y="5316225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5713E17-D9DF-2C6B-7828-3C6167E0D99A}"/>
              </a:ext>
            </a:extLst>
          </p:cNvPr>
          <p:cNvSpPr txBox="1"/>
          <p:nvPr/>
        </p:nvSpPr>
        <p:spPr>
          <a:xfrm>
            <a:off x="2896315" y="5392315"/>
            <a:ext cx="1463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40%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059C34E-83C9-8236-0906-150F39A34077}"/>
              </a:ext>
            </a:extLst>
          </p:cNvPr>
          <p:cNvSpPr txBox="1"/>
          <p:nvPr/>
        </p:nvSpPr>
        <p:spPr>
          <a:xfrm>
            <a:off x="4379504" y="5359373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8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BF4C109-2E15-9DCE-26EA-FEA94B415141}"/>
              </a:ext>
            </a:extLst>
          </p:cNvPr>
          <p:cNvSpPr txBox="1"/>
          <p:nvPr/>
        </p:nvSpPr>
        <p:spPr>
          <a:xfrm>
            <a:off x="3637062" y="4367816"/>
            <a:ext cx="1446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35%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91FF088-9CBB-F426-BA3F-D26A40FE5853}"/>
              </a:ext>
            </a:extLst>
          </p:cNvPr>
          <p:cNvSpPr txBox="1"/>
          <p:nvPr/>
        </p:nvSpPr>
        <p:spPr>
          <a:xfrm>
            <a:off x="5080177" y="3336621"/>
            <a:ext cx="1446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25%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926D175-9B05-0CF2-7336-3DD10C2F1CD7}"/>
              </a:ext>
            </a:extLst>
          </p:cNvPr>
          <p:cNvSpPr txBox="1"/>
          <p:nvPr/>
        </p:nvSpPr>
        <p:spPr>
          <a:xfrm>
            <a:off x="5102619" y="4366278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7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645B277-E68A-6119-C616-B8E23EF094A8}"/>
              </a:ext>
            </a:extLst>
          </p:cNvPr>
          <p:cNvSpPr txBox="1"/>
          <p:nvPr/>
        </p:nvSpPr>
        <p:spPr>
          <a:xfrm>
            <a:off x="6539504" y="3357589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5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869B089-2B02-54FF-4584-6F033FFC386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695" y="2535108"/>
            <a:ext cx="2857207" cy="2857207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DBC9A52-B151-15C2-BF6F-2D184093B8D8}"/>
              </a:ext>
            </a:extLst>
          </p:cNvPr>
          <p:cNvGrpSpPr/>
          <p:nvPr/>
        </p:nvGrpSpPr>
        <p:grpSpPr>
          <a:xfrm>
            <a:off x="3995751" y="325137"/>
            <a:ext cx="7524750" cy="2693665"/>
            <a:chOff x="4191000" y="237873"/>
            <a:chExt cx="7524750" cy="2693665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503FF87C-9EAB-0319-F763-6FD791416F1C}"/>
                </a:ext>
              </a:extLst>
            </p:cNvPr>
            <p:cNvGrpSpPr/>
            <p:nvPr/>
          </p:nvGrpSpPr>
          <p:grpSpPr>
            <a:xfrm>
              <a:off x="4191000" y="237873"/>
              <a:ext cx="7524750" cy="2693665"/>
              <a:chOff x="4191000" y="237873"/>
              <a:chExt cx="7524750" cy="2693665"/>
            </a:xfrm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1E29AB3-534E-1D1E-6339-9B23C77DE3CF}"/>
                  </a:ext>
                </a:extLst>
              </p:cNvPr>
              <p:cNvSpPr/>
              <p:nvPr/>
            </p:nvSpPr>
            <p:spPr>
              <a:xfrm>
                <a:off x="4191000" y="237873"/>
                <a:ext cx="7428305" cy="2693665"/>
              </a:xfrm>
              <a:prstGeom prst="rect">
                <a:avLst/>
              </a:prstGeom>
              <a:solidFill>
                <a:srgbClr val="468345"/>
              </a:solidFill>
              <a:ln w="76200">
                <a:solidFill>
                  <a:srgbClr val="B08A5E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147B4F6D-9B4C-1CE8-6037-BF63BA104E64}"/>
                  </a:ext>
                </a:extLst>
              </p:cNvPr>
              <p:cNvCxnSpPr/>
              <p:nvPr/>
            </p:nvCxnSpPr>
            <p:spPr>
              <a:xfrm>
                <a:off x="9144988" y="387894"/>
                <a:ext cx="0" cy="2404891"/>
              </a:xfrm>
              <a:prstGeom prst="line">
                <a:avLst/>
              </a:prstGeom>
              <a:ln>
                <a:solidFill>
                  <a:srgbClr val="F1F1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4B55C3B-4162-2ABD-D4E3-2FC784EE0CAC}"/>
                  </a:ext>
                </a:extLst>
              </p:cNvPr>
              <p:cNvSpPr txBox="1"/>
              <p:nvPr/>
            </p:nvSpPr>
            <p:spPr>
              <a:xfrm>
                <a:off x="4360177" y="320315"/>
                <a:ext cx="2179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1F1E3"/>
                    </a:solidFill>
                    <a:latin typeface="Ink Free" panose="03080402000500000000" pitchFamily="66" charset="0"/>
                  </a:rPr>
                  <a:t>Item 01</a:t>
                </a:r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FE32C94-6567-D923-0068-913F937F23CF}"/>
                  </a:ext>
                </a:extLst>
              </p:cNvPr>
              <p:cNvSpPr txBox="1"/>
              <p:nvPr/>
            </p:nvSpPr>
            <p:spPr>
              <a:xfrm>
                <a:off x="6688489" y="320315"/>
                <a:ext cx="2519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1F1E3"/>
                    </a:solidFill>
                    <a:latin typeface="Ink Free" panose="03080402000500000000" pitchFamily="66" charset="0"/>
                  </a:rPr>
                  <a:t>Item 02</a:t>
                </a:r>
              </a:p>
            </p:txBody>
          </p:sp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96EA1DA-C48E-4995-9C50-BEE85BAE3631}"/>
                  </a:ext>
                </a:extLst>
              </p:cNvPr>
              <p:cNvSpPr txBox="1"/>
              <p:nvPr/>
            </p:nvSpPr>
            <p:spPr>
              <a:xfrm>
                <a:off x="9076952" y="298760"/>
                <a:ext cx="26387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1F1E3"/>
                    </a:solidFill>
                    <a:latin typeface="Ink Free" panose="03080402000500000000" pitchFamily="66" charset="0"/>
                  </a:rPr>
                  <a:t>Item 03</a:t>
                </a:r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9AEFF5F-ADFA-8109-5C8D-D88921616D3E}"/>
                  </a:ext>
                </a:extLst>
              </p:cNvPr>
              <p:cNvSpPr txBox="1"/>
              <p:nvPr/>
            </p:nvSpPr>
            <p:spPr>
              <a:xfrm>
                <a:off x="4234448" y="1216446"/>
                <a:ext cx="24391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Este é um espaço para um pequeno texto</a:t>
                </a:r>
              </a:p>
            </p:txBody>
          </p:sp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46A4147-868F-24D6-0E14-52E4B0F6A050}"/>
                  </a:ext>
                </a:extLst>
              </p:cNvPr>
              <p:cNvSpPr txBox="1"/>
              <p:nvPr/>
            </p:nvSpPr>
            <p:spPr>
              <a:xfrm>
                <a:off x="6840876" y="1220157"/>
                <a:ext cx="21212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Este é um espaço para um pequeno texto</a:t>
                </a:r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2DA6649B-2988-7E3D-B001-FC5436E868C6}"/>
                  </a:ext>
                </a:extLst>
              </p:cNvPr>
              <p:cNvSpPr txBox="1"/>
              <p:nvPr/>
            </p:nvSpPr>
            <p:spPr>
              <a:xfrm>
                <a:off x="9378299" y="1211288"/>
                <a:ext cx="20361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Este é um espaço para um pequeno texto</a:t>
                </a:r>
              </a:p>
            </p:txBody>
          </p:sp>
        </p:grp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30693FC9-C62B-6062-4870-FDCA8AA4D3AF}"/>
                </a:ext>
              </a:extLst>
            </p:cNvPr>
            <p:cNvCxnSpPr/>
            <p:nvPr/>
          </p:nvCxnSpPr>
          <p:spPr>
            <a:xfrm>
              <a:off x="6678386" y="387894"/>
              <a:ext cx="0" cy="2404891"/>
            </a:xfrm>
            <a:prstGeom prst="line">
              <a:avLst/>
            </a:prstGeom>
            <a:ln>
              <a:solidFill>
                <a:srgbClr val="F1F1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2057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650DA1-F185-ABDD-D316-09F56B1943EF}"/>
              </a:ext>
            </a:extLst>
          </p:cNvPr>
          <p:cNvSpPr txBox="1"/>
          <p:nvPr/>
        </p:nvSpPr>
        <p:spPr>
          <a:xfrm>
            <a:off x="82840" y="5813920"/>
            <a:ext cx="3276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rgbClr val="60965C"/>
                </a:solidFill>
                <a:latin typeface="Ink Free" panose="03080402000500000000" pitchFamily="66" charset="0"/>
              </a:rPr>
              <a:t>TÍTULO</a:t>
            </a:r>
            <a:endParaRPr lang="pt-BR" sz="6000" dirty="0">
              <a:solidFill>
                <a:srgbClr val="60965C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830374D-0868-D479-D334-00E7B1D58586}"/>
              </a:ext>
            </a:extLst>
          </p:cNvPr>
          <p:cNvSpPr txBox="1"/>
          <p:nvPr/>
        </p:nvSpPr>
        <p:spPr>
          <a:xfrm>
            <a:off x="1214742" y="-184830"/>
            <a:ext cx="37160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b="1" dirty="0">
                <a:solidFill>
                  <a:srgbClr val="F1F1E3"/>
                </a:solidFill>
                <a:latin typeface="Ink Free" panose="03080402000500000000" pitchFamily="66" charset="0"/>
              </a:rPr>
              <a:t>32</a:t>
            </a:r>
            <a:endParaRPr lang="pt-BR" sz="199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EC693C-4A9C-6242-1D46-B5CC648AC2B1}"/>
              </a:ext>
            </a:extLst>
          </p:cNvPr>
          <p:cNvSpPr txBox="1"/>
          <p:nvPr/>
        </p:nvSpPr>
        <p:spPr>
          <a:xfrm>
            <a:off x="7668959" y="2892039"/>
            <a:ext cx="372409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b="1" dirty="0">
                <a:solidFill>
                  <a:srgbClr val="315A30"/>
                </a:solidFill>
                <a:latin typeface="Ink Free" panose="03080402000500000000" pitchFamily="66" charset="0"/>
              </a:rPr>
              <a:t>24</a:t>
            </a:r>
            <a:endParaRPr lang="pt-BR" sz="19900" dirty="0">
              <a:solidFill>
                <a:srgbClr val="315A30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521509-C91A-45AF-6216-71FBA3C68F1B}"/>
              </a:ext>
            </a:extLst>
          </p:cNvPr>
          <p:cNvSpPr txBox="1"/>
          <p:nvPr/>
        </p:nvSpPr>
        <p:spPr>
          <a:xfrm>
            <a:off x="1144035" y="2443708"/>
            <a:ext cx="3828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B08A5E"/>
                </a:solidFill>
                <a:latin typeface="Ink Free" panose="03080402000500000000" pitchFamily="66" charset="0"/>
              </a:rPr>
              <a:t>Pequeno texto</a:t>
            </a:r>
            <a:endParaRPr lang="pt-BR" sz="4800" dirty="0">
              <a:solidFill>
                <a:srgbClr val="B08A5E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F5B798D-B4FC-6842-53AF-E8E96D8CBC72}"/>
              </a:ext>
            </a:extLst>
          </p:cNvPr>
          <p:cNvSpPr txBox="1"/>
          <p:nvPr/>
        </p:nvSpPr>
        <p:spPr>
          <a:xfrm>
            <a:off x="7616861" y="5398421"/>
            <a:ext cx="3828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B08A5E"/>
                </a:solidFill>
                <a:latin typeface="Ink Free" panose="03080402000500000000" pitchFamily="66" charset="0"/>
              </a:rPr>
              <a:t>Pequeno texto</a:t>
            </a:r>
            <a:endParaRPr lang="pt-BR" sz="4800" dirty="0">
              <a:solidFill>
                <a:srgbClr val="B08A5E"/>
              </a:solidFill>
              <a:latin typeface="Ink Free" panose="03080402000500000000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D82385D-FF48-64B8-7B3F-741D059C9BA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09948">
            <a:off x="6798729" y="-2016168"/>
            <a:ext cx="4629663" cy="4629663"/>
          </a:xfrm>
          <a:prstGeom prst="rect">
            <a:avLst/>
          </a:prstGeom>
        </p:spPr>
      </p:pic>
      <p:sp>
        <p:nvSpPr>
          <p:cNvPr id="9" name="Cilindro 8">
            <a:extLst>
              <a:ext uri="{FF2B5EF4-FFF2-40B4-BE49-F238E27FC236}">
                <a16:creationId xmlns:a16="http://schemas.microsoft.com/office/drawing/2014/main" id="{B9FEF6BD-B681-B549-B9E5-2C9413E3C6B7}"/>
              </a:ext>
            </a:extLst>
          </p:cNvPr>
          <p:cNvSpPr/>
          <p:nvPr/>
        </p:nvSpPr>
        <p:spPr>
          <a:xfrm rot="18629518">
            <a:off x="-211902" y="3057941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ilindro 9">
            <a:extLst>
              <a:ext uri="{FF2B5EF4-FFF2-40B4-BE49-F238E27FC236}">
                <a16:creationId xmlns:a16="http://schemas.microsoft.com/office/drawing/2014/main" id="{8FFF5E3E-8AB0-CA49-9792-10FB6F143A09}"/>
              </a:ext>
            </a:extLst>
          </p:cNvPr>
          <p:cNvSpPr/>
          <p:nvPr/>
        </p:nvSpPr>
        <p:spPr>
          <a:xfrm rot="14369153">
            <a:off x="11968338" y="951088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2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ilindro 69">
            <a:extLst>
              <a:ext uri="{FF2B5EF4-FFF2-40B4-BE49-F238E27FC236}">
                <a16:creationId xmlns:a16="http://schemas.microsoft.com/office/drawing/2014/main" id="{D6072487-C8D5-3857-5E53-B5624E8070A1}"/>
              </a:ext>
            </a:extLst>
          </p:cNvPr>
          <p:cNvSpPr/>
          <p:nvPr/>
        </p:nvSpPr>
        <p:spPr>
          <a:xfrm rot="18629518">
            <a:off x="6970889" y="5207078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494B60-0AC0-9C89-71C6-6398C22DF901}"/>
              </a:ext>
            </a:extLst>
          </p:cNvPr>
          <p:cNvSpPr txBox="1"/>
          <p:nvPr/>
        </p:nvSpPr>
        <p:spPr>
          <a:xfrm>
            <a:off x="228600" y="275971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60965C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60965C"/>
              </a:solidFill>
              <a:latin typeface="Ink Free" panose="03080402000500000000" pitchFamily="66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555095D-FC47-A69D-E7EF-B7D406D8916F}"/>
              </a:ext>
            </a:extLst>
          </p:cNvPr>
          <p:cNvSpPr txBox="1"/>
          <p:nvPr/>
        </p:nvSpPr>
        <p:spPr>
          <a:xfrm>
            <a:off x="337646" y="1276244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14" name="Cilindro 13">
            <a:extLst>
              <a:ext uri="{FF2B5EF4-FFF2-40B4-BE49-F238E27FC236}">
                <a16:creationId xmlns:a16="http://schemas.microsoft.com/office/drawing/2014/main" id="{DE64D440-E0D4-E259-E5E8-C7091EAD0102}"/>
              </a:ext>
            </a:extLst>
          </p:cNvPr>
          <p:cNvSpPr/>
          <p:nvPr/>
        </p:nvSpPr>
        <p:spPr>
          <a:xfrm>
            <a:off x="11519474" y="190948"/>
            <a:ext cx="423801" cy="6769632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ilindro 16">
            <a:extLst>
              <a:ext uri="{FF2B5EF4-FFF2-40B4-BE49-F238E27FC236}">
                <a16:creationId xmlns:a16="http://schemas.microsoft.com/office/drawing/2014/main" id="{CEBF9799-52A8-8C30-9302-7AF91D8F8EF8}"/>
              </a:ext>
            </a:extLst>
          </p:cNvPr>
          <p:cNvSpPr/>
          <p:nvPr/>
        </p:nvSpPr>
        <p:spPr>
          <a:xfrm>
            <a:off x="11519280" y="1920580"/>
            <a:ext cx="423801" cy="5040000"/>
          </a:xfrm>
          <a:prstGeom prst="can">
            <a:avLst/>
          </a:prstGeom>
          <a:solidFill>
            <a:srgbClr val="6096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ilindro 17">
            <a:extLst>
              <a:ext uri="{FF2B5EF4-FFF2-40B4-BE49-F238E27FC236}">
                <a16:creationId xmlns:a16="http://schemas.microsoft.com/office/drawing/2014/main" id="{01C79AA9-FF5A-7E9B-D5FC-76F565D09A2E}"/>
              </a:ext>
            </a:extLst>
          </p:cNvPr>
          <p:cNvSpPr/>
          <p:nvPr/>
        </p:nvSpPr>
        <p:spPr>
          <a:xfrm>
            <a:off x="11519086" y="1131409"/>
            <a:ext cx="423801" cy="936000"/>
          </a:xfrm>
          <a:prstGeom prst="can">
            <a:avLst/>
          </a:prstGeom>
          <a:solidFill>
            <a:srgbClr val="B08A5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ilindro 18">
            <a:extLst>
              <a:ext uri="{FF2B5EF4-FFF2-40B4-BE49-F238E27FC236}">
                <a16:creationId xmlns:a16="http://schemas.microsoft.com/office/drawing/2014/main" id="{468165CD-2217-5D11-1549-F65629342312}"/>
              </a:ext>
            </a:extLst>
          </p:cNvPr>
          <p:cNvSpPr/>
          <p:nvPr/>
        </p:nvSpPr>
        <p:spPr>
          <a:xfrm>
            <a:off x="11518698" y="613690"/>
            <a:ext cx="423801" cy="648000"/>
          </a:xfrm>
          <a:prstGeom prst="can">
            <a:avLst/>
          </a:prstGeom>
          <a:solidFill>
            <a:srgbClr val="315A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F9E184C7-4FF3-2FF6-AC0C-275AA9373CE8}"/>
              </a:ext>
            </a:extLst>
          </p:cNvPr>
          <p:cNvGrpSpPr/>
          <p:nvPr/>
        </p:nvGrpSpPr>
        <p:grpSpPr>
          <a:xfrm>
            <a:off x="-203200" y="2627507"/>
            <a:ext cx="11321143" cy="957522"/>
            <a:chOff x="-203200" y="2627507"/>
            <a:chExt cx="11321143" cy="957522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FA7349B4-9AE2-5593-9505-A92C811E7212}"/>
                </a:ext>
              </a:extLst>
            </p:cNvPr>
            <p:cNvSpPr/>
            <p:nvPr/>
          </p:nvSpPr>
          <p:spPr>
            <a:xfrm>
              <a:off x="-203200" y="2633037"/>
              <a:ext cx="11321143" cy="951992"/>
            </a:xfrm>
            <a:prstGeom prst="rect">
              <a:avLst/>
            </a:prstGeom>
            <a:solidFill>
              <a:srgbClr val="F1F1E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09F7C557-575E-3D7D-90B7-7252BB6E87EA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DD67E9AE-ABC2-B599-C2CF-9F9A0F96B5BC}"/>
                </a:ext>
              </a:extLst>
            </p:cNvPr>
            <p:cNvCxnSpPr>
              <a:cxnSpLocks/>
            </p:cNvCxnSpPr>
            <p:nvPr/>
          </p:nvCxnSpPr>
          <p:spPr>
            <a:xfrm>
              <a:off x="684974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84AD9D91-6FFE-C8B2-BCB5-BE44AE3BF37E}"/>
                </a:ext>
              </a:extLst>
            </p:cNvPr>
            <p:cNvCxnSpPr>
              <a:cxnSpLocks/>
            </p:cNvCxnSpPr>
            <p:nvPr/>
          </p:nvCxnSpPr>
          <p:spPr>
            <a:xfrm>
              <a:off x="1141348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648B0DC4-699D-2D48-5902-4497BE97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597722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F72C3817-7430-283C-09DB-8D5F493DC6D8}"/>
                </a:ext>
              </a:extLst>
            </p:cNvPr>
            <p:cNvCxnSpPr>
              <a:cxnSpLocks/>
            </p:cNvCxnSpPr>
            <p:nvPr/>
          </p:nvCxnSpPr>
          <p:spPr>
            <a:xfrm>
              <a:off x="2054096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CE66E15E-E596-218F-AA80-CF2897A75B20}"/>
                </a:ext>
              </a:extLst>
            </p:cNvPr>
            <p:cNvCxnSpPr>
              <a:cxnSpLocks/>
            </p:cNvCxnSpPr>
            <p:nvPr/>
          </p:nvCxnSpPr>
          <p:spPr>
            <a:xfrm>
              <a:off x="2510470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7F2CEB3D-31AD-7D98-17CF-31D76392A58A}"/>
                </a:ext>
              </a:extLst>
            </p:cNvPr>
            <p:cNvCxnSpPr>
              <a:cxnSpLocks/>
            </p:cNvCxnSpPr>
            <p:nvPr/>
          </p:nvCxnSpPr>
          <p:spPr>
            <a:xfrm>
              <a:off x="2966844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A2F43F29-7E44-19B5-88A3-BF1ABF870D44}"/>
                </a:ext>
              </a:extLst>
            </p:cNvPr>
            <p:cNvCxnSpPr>
              <a:cxnSpLocks/>
            </p:cNvCxnSpPr>
            <p:nvPr/>
          </p:nvCxnSpPr>
          <p:spPr>
            <a:xfrm>
              <a:off x="3423218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2AEE8B1C-B6C5-DF30-F2AC-6F5576D42E37}"/>
                </a:ext>
              </a:extLst>
            </p:cNvPr>
            <p:cNvCxnSpPr>
              <a:cxnSpLocks/>
            </p:cNvCxnSpPr>
            <p:nvPr/>
          </p:nvCxnSpPr>
          <p:spPr>
            <a:xfrm>
              <a:off x="3879592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A03D8B39-6CB0-9BA0-EE6F-BFE5DD6E0B1F}"/>
                </a:ext>
              </a:extLst>
            </p:cNvPr>
            <p:cNvCxnSpPr>
              <a:cxnSpLocks/>
            </p:cNvCxnSpPr>
            <p:nvPr/>
          </p:nvCxnSpPr>
          <p:spPr>
            <a:xfrm>
              <a:off x="4335966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254E9058-0E59-82A7-62F4-F8BFB021CA66}"/>
                </a:ext>
              </a:extLst>
            </p:cNvPr>
            <p:cNvCxnSpPr>
              <a:cxnSpLocks/>
            </p:cNvCxnSpPr>
            <p:nvPr/>
          </p:nvCxnSpPr>
          <p:spPr>
            <a:xfrm>
              <a:off x="4792340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E0585924-7EF6-5B6D-6BC7-2879B47E5372}"/>
                </a:ext>
              </a:extLst>
            </p:cNvPr>
            <p:cNvCxnSpPr>
              <a:cxnSpLocks/>
            </p:cNvCxnSpPr>
            <p:nvPr/>
          </p:nvCxnSpPr>
          <p:spPr>
            <a:xfrm>
              <a:off x="5248714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20412352-FBEB-A58A-BC79-27A361B2CE47}"/>
                </a:ext>
              </a:extLst>
            </p:cNvPr>
            <p:cNvCxnSpPr>
              <a:cxnSpLocks/>
            </p:cNvCxnSpPr>
            <p:nvPr/>
          </p:nvCxnSpPr>
          <p:spPr>
            <a:xfrm>
              <a:off x="5705088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300DB68B-F189-9A55-32B9-9656D16E76E7}"/>
                </a:ext>
              </a:extLst>
            </p:cNvPr>
            <p:cNvCxnSpPr>
              <a:cxnSpLocks/>
            </p:cNvCxnSpPr>
            <p:nvPr/>
          </p:nvCxnSpPr>
          <p:spPr>
            <a:xfrm>
              <a:off x="6161462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A4055453-DF47-FEAA-DD34-D774D959CCD2}"/>
                </a:ext>
              </a:extLst>
            </p:cNvPr>
            <p:cNvCxnSpPr>
              <a:cxnSpLocks/>
            </p:cNvCxnSpPr>
            <p:nvPr/>
          </p:nvCxnSpPr>
          <p:spPr>
            <a:xfrm>
              <a:off x="6617836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C398143C-3B4D-6423-1570-BB986131A056}"/>
                </a:ext>
              </a:extLst>
            </p:cNvPr>
            <p:cNvCxnSpPr>
              <a:cxnSpLocks/>
            </p:cNvCxnSpPr>
            <p:nvPr/>
          </p:nvCxnSpPr>
          <p:spPr>
            <a:xfrm>
              <a:off x="7074210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AACF85F0-E6E6-CB9B-2E0A-4F72E51F8D42}"/>
                </a:ext>
              </a:extLst>
            </p:cNvPr>
            <p:cNvCxnSpPr>
              <a:cxnSpLocks/>
            </p:cNvCxnSpPr>
            <p:nvPr/>
          </p:nvCxnSpPr>
          <p:spPr>
            <a:xfrm>
              <a:off x="7530584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36DFC79-6904-6964-8DE7-22EFA89A0D0C}"/>
                </a:ext>
              </a:extLst>
            </p:cNvPr>
            <p:cNvCxnSpPr>
              <a:cxnSpLocks/>
            </p:cNvCxnSpPr>
            <p:nvPr/>
          </p:nvCxnSpPr>
          <p:spPr>
            <a:xfrm>
              <a:off x="7986958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41E08F47-0C85-6D69-B478-849CC1B6A101}"/>
                </a:ext>
              </a:extLst>
            </p:cNvPr>
            <p:cNvCxnSpPr>
              <a:cxnSpLocks/>
            </p:cNvCxnSpPr>
            <p:nvPr/>
          </p:nvCxnSpPr>
          <p:spPr>
            <a:xfrm>
              <a:off x="8443332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6FFB8704-7A08-A198-8371-47A0A3CC332B}"/>
                </a:ext>
              </a:extLst>
            </p:cNvPr>
            <p:cNvCxnSpPr>
              <a:cxnSpLocks/>
            </p:cNvCxnSpPr>
            <p:nvPr/>
          </p:nvCxnSpPr>
          <p:spPr>
            <a:xfrm>
              <a:off x="8899706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24652698-FFB7-544F-33C1-C0214BD5B3E2}"/>
                </a:ext>
              </a:extLst>
            </p:cNvPr>
            <p:cNvCxnSpPr>
              <a:cxnSpLocks/>
            </p:cNvCxnSpPr>
            <p:nvPr/>
          </p:nvCxnSpPr>
          <p:spPr>
            <a:xfrm>
              <a:off x="9356080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01680142-4CFA-FADC-0498-A6A66D1A2272}"/>
                </a:ext>
              </a:extLst>
            </p:cNvPr>
            <p:cNvCxnSpPr>
              <a:cxnSpLocks/>
            </p:cNvCxnSpPr>
            <p:nvPr/>
          </p:nvCxnSpPr>
          <p:spPr>
            <a:xfrm>
              <a:off x="9812454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4EF81689-2DA5-FDCA-A70C-CF2288AE2D57}"/>
                </a:ext>
              </a:extLst>
            </p:cNvPr>
            <p:cNvCxnSpPr>
              <a:cxnSpLocks/>
            </p:cNvCxnSpPr>
            <p:nvPr/>
          </p:nvCxnSpPr>
          <p:spPr>
            <a:xfrm>
              <a:off x="10268828" y="2627507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F25272B3-F8D7-14CB-EBE0-01162B48425D}"/>
                </a:ext>
              </a:extLst>
            </p:cNvPr>
            <p:cNvCxnSpPr>
              <a:cxnSpLocks/>
            </p:cNvCxnSpPr>
            <p:nvPr/>
          </p:nvCxnSpPr>
          <p:spPr>
            <a:xfrm>
              <a:off x="10725205" y="2627507"/>
              <a:ext cx="0" cy="200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ilindro 19">
            <a:extLst>
              <a:ext uri="{FF2B5EF4-FFF2-40B4-BE49-F238E27FC236}">
                <a16:creationId xmlns:a16="http://schemas.microsoft.com/office/drawing/2014/main" id="{564C7B4D-BE17-6203-1850-278DDDB0CF5F}"/>
              </a:ext>
            </a:extLst>
          </p:cNvPr>
          <p:cNvSpPr/>
          <p:nvPr/>
        </p:nvSpPr>
        <p:spPr>
          <a:xfrm>
            <a:off x="11518697" y="433407"/>
            <a:ext cx="423801" cy="288000"/>
          </a:xfrm>
          <a:prstGeom prst="can">
            <a:avLst/>
          </a:prstGeom>
          <a:solidFill>
            <a:srgbClr val="2123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F75B72B-9885-711E-CEC6-F2B994F6F2CE}"/>
              </a:ext>
            </a:extLst>
          </p:cNvPr>
          <p:cNvSpPr txBox="1"/>
          <p:nvPr/>
        </p:nvSpPr>
        <p:spPr>
          <a:xfrm>
            <a:off x="1152706" y="3059668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315A30"/>
                </a:solidFill>
                <a:latin typeface="Futura BT" panose="020B0502020204020303" pitchFamily="34" charset="0"/>
              </a:rPr>
              <a:t>Assunto 01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3460037-D270-0CBE-59E6-BFEEC8C7775B}"/>
              </a:ext>
            </a:extLst>
          </p:cNvPr>
          <p:cNvSpPr txBox="1"/>
          <p:nvPr/>
        </p:nvSpPr>
        <p:spPr>
          <a:xfrm>
            <a:off x="466225" y="2836982"/>
            <a:ext cx="761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315A30"/>
                </a:solidFill>
                <a:latin typeface="Ink Free" panose="03080402000500000000" pitchFamily="66" charset="0"/>
              </a:rPr>
              <a:t>16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980B3CA-715F-B55B-1EE5-736C4C005029}"/>
              </a:ext>
            </a:extLst>
          </p:cNvPr>
          <p:cNvSpPr txBox="1"/>
          <p:nvPr/>
        </p:nvSpPr>
        <p:spPr>
          <a:xfrm>
            <a:off x="3265196" y="2837995"/>
            <a:ext cx="577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315A30"/>
                </a:solidFill>
                <a:latin typeface="Ink Free" panose="03080402000500000000" pitchFamily="66" charset="0"/>
              </a:rPr>
              <a:t>3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6A4C02E-31FA-9153-F10A-B67B2F9B4099}"/>
              </a:ext>
            </a:extLst>
          </p:cNvPr>
          <p:cNvSpPr txBox="1"/>
          <p:nvPr/>
        </p:nvSpPr>
        <p:spPr>
          <a:xfrm>
            <a:off x="5415209" y="2827562"/>
            <a:ext cx="577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315A30"/>
                </a:solidFill>
                <a:latin typeface="Ink Free" panose="03080402000500000000" pitchFamily="66" charset="0"/>
              </a:rPr>
              <a:t>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2BC3DEC-2FA8-AC30-84F6-BB05AE1BAC3E}"/>
              </a:ext>
            </a:extLst>
          </p:cNvPr>
          <p:cNvSpPr txBox="1"/>
          <p:nvPr/>
        </p:nvSpPr>
        <p:spPr>
          <a:xfrm>
            <a:off x="7639366" y="2801971"/>
            <a:ext cx="433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315A3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85F299F-17B0-2B27-B85C-9D9A1323B058}"/>
              </a:ext>
            </a:extLst>
          </p:cNvPr>
          <p:cNvSpPr txBox="1"/>
          <p:nvPr/>
        </p:nvSpPr>
        <p:spPr>
          <a:xfrm>
            <a:off x="3732807" y="303805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>
                <a:solidFill>
                  <a:srgbClr val="315A30"/>
                </a:solidFill>
                <a:latin typeface="Futura BT" panose="020B0502020204020303" pitchFamily="34" charset="0"/>
              </a:rPr>
              <a:t>Assunto 02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74DBF53-A794-C3DC-B992-C58D5613D158}"/>
              </a:ext>
            </a:extLst>
          </p:cNvPr>
          <p:cNvSpPr txBox="1"/>
          <p:nvPr/>
        </p:nvSpPr>
        <p:spPr>
          <a:xfrm>
            <a:off x="5928168" y="3058759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>
                <a:solidFill>
                  <a:srgbClr val="315A30"/>
                </a:solidFill>
                <a:latin typeface="Futura BT" panose="020B0502020204020303" pitchFamily="34" charset="0"/>
              </a:rPr>
              <a:t>Assunto 03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1305BCD-8D98-2FD5-2425-4429DB4063BE}"/>
              </a:ext>
            </a:extLst>
          </p:cNvPr>
          <p:cNvSpPr txBox="1"/>
          <p:nvPr/>
        </p:nvSpPr>
        <p:spPr>
          <a:xfrm>
            <a:off x="7913307" y="3038937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>
                <a:solidFill>
                  <a:srgbClr val="315A30"/>
                </a:solidFill>
                <a:latin typeface="Futura BT" panose="020B0502020204020303" pitchFamily="34" charset="0"/>
              </a:rPr>
              <a:t>Assunto 04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6784775-3430-1FBD-21C7-47B750AB6E83}"/>
              </a:ext>
            </a:extLst>
          </p:cNvPr>
          <p:cNvSpPr txBox="1"/>
          <p:nvPr/>
        </p:nvSpPr>
        <p:spPr>
          <a:xfrm>
            <a:off x="9368477" y="2796999"/>
            <a:ext cx="433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315A3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13A53EE-3FC6-6BA1-53ED-EF8842B51979}"/>
              </a:ext>
            </a:extLst>
          </p:cNvPr>
          <p:cNvSpPr txBox="1"/>
          <p:nvPr/>
        </p:nvSpPr>
        <p:spPr>
          <a:xfrm>
            <a:off x="9636790" y="3035639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>
                <a:solidFill>
                  <a:srgbClr val="315A30"/>
                </a:solidFill>
                <a:latin typeface="Futura BT" panose="020B0502020204020303" pitchFamily="34" charset="0"/>
              </a:rPr>
              <a:t>Assunto 05</a:t>
            </a:r>
          </a:p>
        </p:txBody>
      </p: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B70FC7A8-2F0B-52BF-C720-BD9FF93EE9DB}"/>
              </a:ext>
            </a:extLst>
          </p:cNvPr>
          <p:cNvGrpSpPr/>
          <p:nvPr/>
        </p:nvGrpSpPr>
        <p:grpSpPr>
          <a:xfrm>
            <a:off x="16087" y="3627933"/>
            <a:ext cx="11953048" cy="3858185"/>
            <a:chOff x="119476" y="2046710"/>
            <a:chExt cx="11953048" cy="38581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7" name="Imagem 66">
              <a:extLst>
                <a:ext uri="{FF2B5EF4-FFF2-40B4-BE49-F238E27FC236}">
                  <a16:creationId xmlns:a16="http://schemas.microsoft.com/office/drawing/2014/main" id="{F2142BB3-A733-C805-FA1F-D3992A414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76" y="2046710"/>
              <a:ext cx="11953048" cy="3858185"/>
            </a:xfrm>
            <a:prstGeom prst="rect">
              <a:avLst/>
            </a:prstGeom>
          </p:spPr>
        </p:pic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08C0D539-2D2B-4EAD-D991-868EAFB8C7C3}"/>
                </a:ext>
              </a:extLst>
            </p:cNvPr>
            <p:cNvSpPr txBox="1"/>
            <p:nvPr/>
          </p:nvSpPr>
          <p:spPr>
            <a:xfrm>
              <a:off x="741490" y="2836598"/>
              <a:ext cx="1104672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000" dirty="0">
                  <a:solidFill>
                    <a:srgbClr val="212322"/>
                  </a:solidFill>
                  <a:effectLst/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Este é um espaço para um pequeno texto. Não se esqueça de </a:t>
              </a:r>
              <a:r>
                <a:rPr lang="pt-BR" sz="4000" dirty="0">
                  <a:solidFill>
                    <a:srgbClr val="212322"/>
                  </a:solidFill>
                  <a:effectLst/>
                  <a:highlight>
                    <a:srgbClr val="B08A5E"/>
                  </a:highlight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destacar palavras importantes</a:t>
              </a:r>
              <a:r>
                <a:rPr lang="pt-BR" sz="4000" dirty="0">
                  <a:solidFill>
                    <a:srgbClr val="212322"/>
                  </a:solidFill>
                  <a:effectLst/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BBF226DC-43DD-4082-6462-6C8AB2B011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09602">
            <a:off x="8697444" y="137841"/>
            <a:ext cx="2110184" cy="2110184"/>
          </a:xfrm>
          <a:prstGeom prst="rect">
            <a:avLst/>
          </a:prstGeom>
        </p:spPr>
      </p:pic>
      <p:sp>
        <p:nvSpPr>
          <p:cNvPr id="71" name="Cilindro 70">
            <a:extLst>
              <a:ext uri="{FF2B5EF4-FFF2-40B4-BE49-F238E27FC236}">
                <a16:creationId xmlns:a16="http://schemas.microsoft.com/office/drawing/2014/main" id="{ECCEA01C-6111-8684-B989-612F803ACC56}"/>
              </a:ext>
            </a:extLst>
          </p:cNvPr>
          <p:cNvSpPr/>
          <p:nvPr/>
        </p:nvSpPr>
        <p:spPr>
          <a:xfrm rot="3705391">
            <a:off x="-994735" y="1346771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73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5E0B4D-8436-42ED-3307-4A96CD5D65D9}"/>
              </a:ext>
            </a:extLst>
          </p:cNvPr>
          <p:cNvSpPr txBox="1"/>
          <p:nvPr/>
        </p:nvSpPr>
        <p:spPr>
          <a:xfrm>
            <a:off x="7525478" y="125291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60965C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60965C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8E546F-9FC2-E10C-BBD2-CF99A0F466D4}"/>
              </a:ext>
            </a:extLst>
          </p:cNvPr>
          <p:cNvSpPr txBox="1"/>
          <p:nvPr/>
        </p:nvSpPr>
        <p:spPr>
          <a:xfrm>
            <a:off x="9777371" y="1088058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7FF7DF-7E95-CA9C-D69E-125626F05B6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33500" y="2388450"/>
            <a:ext cx="900000" cy="90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86BB383-F1A3-8F14-4D1D-7DA4D14066D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33500" y="3429000"/>
            <a:ext cx="900000" cy="90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F8735A3-5E35-B064-6C66-F44A3F4DB6C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169150" y="3429000"/>
            <a:ext cx="900000" cy="90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D353F74-40F9-06DF-3C87-CDEB3CF9B7A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33500" y="4469550"/>
            <a:ext cx="900000" cy="90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9436D73-3B3B-F521-0738-4591CDC5271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185238" y="4469550"/>
            <a:ext cx="900000" cy="90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588769C-049B-8142-E595-CDD6E5761F5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036975" y="4469550"/>
            <a:ext cx="900000" cy="90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756C634-6746-BAF2-230D-8AF324AE319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888712" y="4469550"/>
            <a:ext cx="900000" cy="90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96089CD-1739-F2EB-BD33-EB77863008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740450" y="4469550"/>
            <a:ext cx="900000" cy="900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1BCE625-32C4-1D05-092E-205053D47E1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33500" y="5510100"/>
            <a:ext cx="900000" cy="900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68C5076-898E-E9BE-9A0F-39BC7E415EB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179875" y="5510100"/>
            <a:ext cx="900000" cy="90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11525DF-FB97-9FAE-8713-D6CF85776D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026250" y="5510100"/>
            <a:ext cx="900000" cy="900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CC27179-AAD1-7864-A1D2-6CE58225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872625" y="5510100"/>
            <a:ext cx="900000" cy="900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58EBA02-E088-0F96-B980-8D5DD842B76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719000" y="5510100"/>
            <a:ext cx="900000" cy="900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A20ADF7-4CB5-1D3D-4FC0-F073242F6E8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565375" y="5510100"/>
            <a:ext cx="900000" cy="90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4DDB447-6F84-6E4F-79E5-18F57EE21B4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411750" y="5510100"/>
            <a:ext cx="900000" cy="9000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D72BF1-4D2B-FDF1-8E4B-3D649BABD0CB}"/>
              </a:ext>
            </a:extLst>
          </p:cNvPr>
          <p:cNvSpPr txBox="1"/>
          <p:nvPr/>
        </p:nvSpPr>
        <p:spPr>
          <a:xfrm>
            <a:off x="2233500" y="2453729"/>
            <a:ext cx="2970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Assunto 02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676232C-2840-AAB9-E5C2-B19D96876245}"/>
              </a:ext>
            </a:extLst>
          </p:cNvPr>
          <p:cNvSpPr txBox="1"/>
          <p:nvPr/>
        </p:nvSpPr>
        <p:spPr>
          <a:xfrm>
            <a:off x="2992500" y="3494279"/>
            <a:ext cx="2975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Assunto 03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4701585-16B1-0F50-F978-8E298E7394AE}"/>
              </a:ext>
            </a:extLst>
          </p:cNvPr>
          <p:cNvSpPr txBox="1"/>
          <p:nvPr/>
        </p:nvSpPr>
        <p:spPr>
          <a:xfrm>
            <a:off x="5537497" y="4600109"/>
            <a:ext cx="2977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Assunto 04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87B31F-9D74-579C-A1AD-03B4DB27F82A}"/>
              </a:ext>
            </a:extLst>
          </p:cNvPr>
          <p:cNvSpPr txBox="1"/>
          <p:nvPr/>
        </p:nvSpPr>
        <p:spPr>
          <a:xfrm>
            <a:off x="7141393" y="5575379"/>
            <a:ext cx="2895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Assunto 05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C2F7181-BAF0-6130-09BD-B22E8F5E548B}"/>
              </a:ext>
            </a:extLst>
          </p:cNvPr>
          <p:cNvSpPr txBox="1"/>
          <p:nvPr/>
        </p:nvSpPr>
        <p:spPr>
          <a:xfrm>
            <a:off x="917397" y="2453728"/>
            <a:ext cx="577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latin typeface="Ink Free" panose="03080402000500000000" pitchFamily="66" charset="0"/>
              </a:rPr>
              <a:t>3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2B5A9DB-7E92-612C-9468-9F71481A0D51}"/>
              </a:ext>
            </a:extLst>
          </p:cNvPr>
          <p:cNvSpPr txBox="1"/>
          <p:nvPr/>
        </p:nvSpPr>
        <p:spPr>
          <a:xfrm>
            <a:off x="917397" y="3520770"/>
            <a:ext cx="577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latin typeface="Ink Free" panose="03080402000500000000" pitchFamily="66" charset="0"/>
              </a:rPr>
              <a:t>4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DA3E0AA-0380-8009-17AA-1952008E64FA}"/>
              </a:ext>
            </a:extLst>
          </p:cNvPr>
          <p:cNvSpPr txBox="1"/>
          <p:nvPr/>
        </p:nvSpPr>
        <p:spPr>
          <a:xfrm>
            <a:off x="944743" y="4600109"/>
            <a:ext cx="513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latin typeface="Ink Free" panose="03080402000500000000" pitchFamily="66" charset="0"/>
              </a:rPr>
              <a:t>6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2AED446-5971-D927-B668-DBDE5EA3628B}"/>
              </a:ext>
            </a:extLst>
          </p:cNvPr>
          <p:cNvSpPr txBox="1"/>
          <p:nvPr/>
        </p:nvSpPr>
        <p:spPr>
          <a:xfrm>
            <a:off x="917397" y="5586643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latin typeface="Ink Free" panose="03080402000500000000" pitchFamily="66" charset="0"/>
              </a:rPr>
              <a:t>7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2C4267A-A28C-ACE5-6AD0-B1D0A6C92CFC}"/>
              </a:ext>
            </a:extLst>
          </p:cNvPr>
          <p:cNvSpPr txBox="1"/>
          <p:nvPr/>
        </p:nvSpPr>
        <p:spPr>
          <a:xfrm>
            <a:off x="917397" y="1401916"/>
            <a:ext cx="577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latin typeface="Ink Free" panose="03080402000500000000" pitchFamily="66" charset="0"/>
              </a:rPr>
              <a:t>3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34C0904-327D-A84E-4024-D18ADA58F595}"/>
              </a:ext>
            </a:extLst>
          </p:cNvPr>
          <p:cNvSpPr txBox="1"/>
          <p:nvPr/>
        </p:nvSpPr>
        <p:spPr>
          <a:xfrm>
            <a:off x="1472766" y="1386686"/>
            <a:ext cx="2831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Assunto 01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A8014FA4-CF3C-D37E-1AA7-C06143A3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42587">
            <a:off x="9317435" y="2439187"/>
            <a:ext cx="2110184" cy="2110184"/>
          </a:xfrm>
          <a:prstGeom prst="rect">
            <a:avLst/>
          </a:prstGeom>
        </p:spPr>
      </p:pic>
      <p:sp>
        <p:nvSpPr>
          <p:cNvPr id="31" name="Cilindro 30">
            <a:extLst>
              <a:ext uri="{FF2B5EF4-FFF2-40B4-BE49-F238E27FC236}">
                <a16:creationId xmlns:a16="http://schemas.microsoft.com/office/drawing/2014/main" id="{98503854-B3EA-BD0E-8E8B-D42DEB618400}"/>
              </a:ext>
            </a:extLst>
          </p:cNvPr>
          <p:cNvSpPr/>
          <p:nvPr/>
        </p:nvSpPr>
        <p:spPr>
          <a:xfrm rot="4988852">
            <a:off x="755484" y="-673368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ilindro 31">
            <a:extLst>
              <a:ext uri="{FF2B5EF4-FFF2-40B4-BE49-F238E27FC236}">
                <a16:creationId xmlns:a16="http://schemas.microsoft.com/office/drawing/2014/main" id="{5CA6B302-6B2C-0E2A-77D2-476A36C9E4AB}"/>
              </a:ext>
            </a:extLst>
          </p:cNvPr>
          <p:cNvSpPr/>
          <p:nvPr/>
        </p:nvSpPr>
        <p:spPr>
          <a:xfrm rot="4988852">
            <a:off x="11177551" y="5227252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9C0B91B9-222B-077A-ABD6-D2EA415D5D16}"/>
              </a:ext>
            </a:extLst>
          </p:cNvPr>
          <p:cNvGrpSpPr/>
          <p:nvPr/>
        </p:nvGrpSpPr>
        <p:grpSpPr>
          <a:xfrm>
            <a:off x="2697597" y="2210564"/>
            <a:ext cx="7428305" cy="2693665"/>
            <a:chOff x="4721557" y="1064677"/>
            <a:chExt cx="7428305" cy="2693665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9EAD901D-55DE-7DD1-8266-0FAEB0C9CA83}"/>
                </a:ext>
              </a:extLst>
            </p:cNvPr>
            <p:cNvSpPr/>
            <p:nvPr/>
          </p:nvSpPr>
          <p:spPr>
            <a:xfrm>
              <a:off x="4721557" y="1064677"/>
              <a:ext cx="7428305" cy="2693665"/>
            </a:xfrm>
            <a:prstGeom prst="rect">
              <a:avLst/>
            </a:prstGeom>
            <a:solidFill>
              <a:srgbClr val="468345"/>
            </a:solidFill>
            <a:ln w="76200">
              <a:solidFill>
                <a:srgbClr val="B08A5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CFF76E89-2741-1EE7-6C45-34403FD1D611}"/>
                </a:ext>
              </a:extLst>
            </p:cNvPr>
            <p:cNvSpPr txBox="1"/>
            <p:nvPr/>
          </p:nvSpPr>
          <p:spPr>
            <a:xfrm>
              <a:off x="4931811" y="1640445"/>
              <a:ext cx="67714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solidFill>
                    <a:srgbClr val="F1F1E3"/>
                  </a:solidFill>
                  <a:latin typeface="Futura BT" panose="020B0502020204020303" pitchFamily="34" charset="0"/>
                </a:rPr>
                <a:t>Este é um espaço para um pequeno texto. Não se esqueça de </a:t>
              </a:r>
              <a:r>
                <a:rPr lang="pt-BR" sz="2800" dirty="0">
                  <a:solidFill>
                    <a:srgbClr val="F1F1E3"/>
                  </a:solidFill>
                  <a:highlight>
                    <a:srgbClr val="B08A5E"/>
                  </a:highlight>
                  <a:latin typeface="Futura BT" panose="020B0502020204020303" pitchFamily="34" charset="0"/>
                </a:rPr>
                <a:t>destacar palavras importantes</a:t>
              </a:r>
              <a:r>
                <a:rPr lang="pt-BR" sz="2800" dirty="0">
                  <a:solidFill>
                    <a:srgbClr val="F1F1E3"/>
                  </a:solidFill>
                  <a:latin typeface="Futura BT" panose="020B0502020204020303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603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92494B3-8B54-0F00-1D4F-D5B093818E3B}"/>
              </a:ext>
            </a:extLst>
          </p:cNvPr>
          <p:cNvSpPr txBox="1"/>
          <p:nvPr/>
        </p:nvSpPr>
        <p:spPr>
          <a:xfrm>
            <a:off x="285750" y="256920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60965C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60965C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538458-0DF5-5CCE-0D96-B5C51F98D3E7}"/>
              </a:ext>
            </a:extLst>
          </p:cNvPr>
          <p:cNvSpPr txBox="1"/>
          <p:nvPr/>
        </p:nvSpPr>
        <p:spPr>
          <a:xfrm>
            <a:off x="432997" y="1314343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772AF1-AB04-229A-084F-60BB704BC79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514313">
            <a:off x="9359047" y="48331"/>
            <a:ext cx="2110184" cy="21101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86A2A44-A105-4203-7D99-E9B1DDFEF96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997" y="2135077"/>
            <a:ext cx="1903523" cy="19035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3C05B1C-613F-35D6-6383-1AA94A90337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9394" y="3802207"/>
            <a:ext cx="2798873" cy="279887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D56578B-5E03-D19A-305C-C6436B500B5F}"/>
              </a:ext>
            </a:extLst>
          </p:cNvPr>
          <p:cNvSpPr txBox="1"/>
          <p:nvPr/>
        </p:nvSpPr>
        <p:spPr>
          <a:xfrm>
            <a:off x="2619653" y="2702117"/>
            <a:ext cx="3514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11 a 20 horas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BD7B2B-F733-6D2C-84CA-640C03450E90}"/>
              </a:ext>
            </a:extLst>
          </p:cNvPr>
          <p:cNvSpPr txBox="1"/>
          <p:nvPr/>
        </p:nvSpPr>
        <p:spPr>
          <a:xfrm>
            <a:off x="4806310" y="4816922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31 a 40 horas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DB1D004-4DA0-B977-DB92-30F48D196402}"/>
              </a:ext>
            </a:extLst>
          </p:cNvPr>
          <p:cNvSpPr txBox="1"/>
          <p:nvPr/>
        </p:nvSpPr>
        <p:spPr>
          <a:xfrm>
            <a:off x="1008693" y="4047481"/>
            <a:ext cx="752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latin typeface="Ink Free" panose="03080402000500000000" pitchFamily="66" charset="0"/>
              </a:rPr>
              <a:t>10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7D306F-70D9-26FC-3C23-7819EC7D7C15}"/>
              </a:ext>
            </a:extLst>
          </p:cNvPr>
          <p:cNvSpPr txBox="1"/>
          <p:nvPr/>
        </p:nvSpPr>
        <p:spPr>
          <a:xfrm>
            <a:off x="9820586" y="3032766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latin typeface="Ink Free" panose="03080402000500000000" pitchFamily="66" charset="0"/>
              </a:rPr>
              <a:t>7</a:t>
            </a:r>
          </a:p>
        </p:txBody>
      </p:sp>
      <p:sp>
        <p:nvSpPr>
          <p:cNvPr id="12" name="Cilindro 11">
            <a:extLst>
              <a:ext uri="{FF2B5EF4-FFF2-40B4-BE49-F238E27FC236}">
                <a16:creationId xmlns:a16="http://schemas.microsoft.com/office/drawing/2014/main" id="{4BC6714B-E6FA-F142-1B6E-5F359DB62477}"/>
              </a:ext>
            </a:extLst>
          </p:cNvPr>
          <p:cNvSpPr/>
          <p:nvPr/>
        </p:nvSpPr>
        <p:spPr>
          <a:xfrm rot="13742024">
            <a:off x="7561813" y="1824732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ilindro 12">
            <a:extLst>
              <a:ext uri="{FF2B5EF4-FFF2-40B4-BE49-F238E27FC236}">
                <a16:creationId xmlns:a16="http://schemas.microsoft.com/office/drawing/2014/main" id="{7D6E37D0-4E4F-AD90-FC5A-99704D2C3889}"/>
              </a:ext>
            </a:extLst>
          </p:cNvPr>
          <p:cNvSpPr/>
          <p:nvPr/>
        </p:nvSpPr>
        <p:spPr>
          <a:xfrm rot="5862916">
            <a:off x="1807324" y="4648423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452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2D4E1554-0083-6B31-B88D-782205EEA7C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54689">
            <a:off x="3433109" y="2977608"/>
            <a:ext cx="2927636" cy="29276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D6EFB16-7E76-D5A7-8BEB-1A51178C8EC4}"/>
              </a:ext>
            </a:extLst>
          </p:cNvPr>
          <p:cNvSpPr txBox="1"/>
          <p:nvPr/>
        </p:nvSpPr>
        <p:spPr>
          <a:xfrm>
            <a:off x="7286450" y="253571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60965C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60965C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EBF9BE-5FFD-C69E-6C2A-0F10F7AEC41B}"/>
              </a:ext>
            </a:extLst>
          </p:cNvPr>
          <p:cNvSpPr txBox="1"/>
          <p:nvPr/>
        </p:nvSpPr>
        <p:spPr>
          <a:xfrm>
            <a:off x="9508554" y="1302195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C05857-5FE1-9EB2-41D7-C03B6E4844E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6437" y="2319853"/>
            <a:ext cx="1080000" cy="108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1ADB7D8-E88B-1A72-8EDA-EC1E305E27E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9426437" y="4945484"/>
            <a:ext cx="1080000" cy="108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EC8C0D4-C37A-90EE-38C0-025D7DDEF7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rcRect l="-1" r="2"/>
          <a:stretch/>
        </p:blipFill>
        <p:spPr>
          <a:xfrm>
            <a:off x="9426437" y="3632668"/>
            <a:ext cx="1080000" cy="108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FA74303-7F24-8BFE-8B10-3C06E6685179}"/>
              </a:ext>
            </a:extLst>
          </p:cNvPr>
          <p:cNvSpPr txBox="1"/>
          <p:nvPr/>
        </p:nvSpPr>
        <p:spPr>
          <a:xfrm>
            <a:off x="10737074" y="2668660"/>
            <a:ext cx="827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latin typeface="Ink Free" panose="03080402000500000000" pitchFamily="66" charset="0"/>
              </a:rPr>
              <a:t>14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938441A-7D62-33FC-582F-12FC37F7ADDA}"/>
              </a:ext>
            </a:extLst>
          </p:cNvPr>
          <p:cNvSpPr txBox="1"/>
          <p:nvPr/>
        </p:nvSpPr>
        <p:spPr>
          <a:xfrm>
            <a:off x="10860505" y="3826195"/>
            <a:ext cx="513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latin typeface="Ink Free" panose="03080402000500000000" pitchFamily="66" charset="0"/>
              </a:rPr>
              <a:t>6</a:t>
            </a:r>
          </a:p>
        </p:txBody>
      </p:sp>
      <p:sp>
        <p:nvSpPr>
          <p:cNvPr id="24" name="Cilindro 23">
            <a:extLst>
              <a:ext uri="{FF2B5EF4-FFF2-40B4-BE49-F238E27FC236}">
                <a16:creationId xmlns:a16="http://schemas.microsoft.com/office/drawing/2014/main" id="{9FCF2473-D9A4-2280-81AF-55F1356A7FEA}"/>
              </a:ext>
            </a:extLst>
          </p:cNvPr>
          <p:cNvSpPr/>
          <p:nvPr/>
        </p:nvSpPr>
        <p:spPr>
          <a:xfrm rot="13742024">
            <a:off x="1185248" y="-31188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93D611-7B4D-C155-8AC2-BE718E74EB04}"/>
              </a:ext>
            </a:extLst>
          </p:cNvPr>
          <p:cNvSpPr txBox="1"/>
          <p:nvPr/>
        </p:nvSpPr>
        <p:spPr>
          <a:xfrm>
            <a:off x="10881783" y="4983730"/>
            <a:ext cx="577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latin typeface="Ink Free" panose="03080402000500000000" pitchFamily="66" charset="0"/>
              </a:rPr>
              <a:t>3</a:t>
            </a:r>
          </a:p>
        </p:txBody>
      </p:sp>
      <p:sp>
        <p:nvSpPr>
          <p:cNvPr id="25" name="Cilindro 24">
            <a:extLst>
              <a:ext uri="{FF2B5EF4-FFF2-40B4-BE49-F238E27FC236}">
                <a16:creationId xmlns:a16="http://schemas.microsoft.com/office/drawing/2014/main" id="{A0105DCD-DDC0-C97D-63DA-DAE0CEA1A5FF}"/>
              </a:ext>
            </a:extLst>
          </p:cNvPr>
          <p:cNvSpPr/>
          <p:nvPr/>
        </p:nvSpPr>
        <p:spPr>
          <a:xfrm rot="3561763">
            <a:off x="2646578" y="374023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46E031F-AD9D-BA47-2D9A-4EA81BB9E278}"/>
              </a:ext>
            </a:extLst>
          </p:cNvPr>
          <p:cNvGrpSpPr/>
          <p:nvPr/>
        </p:nvGrpSpPr>
        <p:grpSpPr>
          <a:xfrm>
            <a:off x="-519471" y="1094264"/>
            <a:ext cx="9606227" cy="5763736"/>
            <a:chOff x="381000" y="95250"/>
            <a:chExt cx="11430000" cy="6858000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F0D147CE-1095-3B6A-A998-8FC8C69A0E7F}"/>
                </a:ext>
              </a:extLst>
            </p:cNvPr>
            <p:cNvGrpSpPr/>
            <p:nvPr/>
          </p:nvGrpSpPr>
          <p:grpSpPr>
            <a:xfrm>
              <a:off x="381000" y="95250"/>
              <a:ext cx="11430000" cy="6858000"/>
              <a:chOff x="381000" y="192088"/>
              <a:chExt cx="11430000" cy="6858000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7D3976D-DD8D-56BD-3A2A-950C199404C8}"/>
                  </a:ext>
                </a:extLst>
              </p:cNvPr>
              <p:cNvSpPr/>
              <p:nvPr/>
            </p:nvSpPr>
            <p:spPr>
              <a:xfrm>
                <a:off x="1939720" y="623414"/>
                <a:ext cx="8494643" cy="54598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48B53FED-FBFF-A155-49F2-38CF38F9B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192088"/>
                <a:ext cx="11430000" cy="6858000"/>
              </a:xfrm>
              <a:prstGeom prst="rect">
                <a:avLst/>
              </a:prstGeom>
            </p:spPr>
          </p:pic>
        </p:grp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FC8ED60-6E07-0D50-D0C7-8B7D7FA38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14361" y="970586"/>
              <a:ext cx="7363278" cy="46374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73324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>
            <a:extLst>
              <a:ext uri="{FF2B5EF4-FFF2-40B4-BE49-F238E27FC236}">
                <a16:creationId xmlns:a16="http://schemas.microsoft.com/office/drawing/2014/main" id="{66BED237-28E6-55BD-048F-29BC2AF30D4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48093">
            <a:off x="2806499" y="2247835"/>
            <a:ext cx="3947799" cy="394779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1F7FEA-52D9-CB1F-1F4C-EC5F92C2E937}"/>
              </a:ext>
            </a:extLst>
          </p:cNvPr>
          <p:cNvSpPr txBox="1"/>
          <p:nvPr/>
        </p:nvSpPr>
        <p:spPr>
          <a:xfrm>
            <a:off x="240191" y="119100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212322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212322"/>
              </a:solidFill>
              <a:latin typeface="Ink Free" panose="03080402000500000000" pitchFamily="66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C77CD9-8C39-B423-596D-D4734AFFB801}"/>
              </a:ext>
            </a:extLst>
          </p:cNvPr>
          <p:cNvSpPr txBox="1"/>
          <p:nvPr/>
        </p:nvSpPr>
        <p:spPr>
          <a:xfrm>
            <a:off x="341395" y="1119373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60965C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13" name="Cilindro 12">
            <a:extLst>
              <a:ext uri="{FF2B5EF4-FFF2-40B4-BE49-F238E27FC236}">
                <a16:creationId xmlns:a16="http://schemas.microsoft.com/office/drawing/2014/main" id="{2FC9392C-648F-125E-01BB-C8D60B2FB652}"/>
              </a:ext>
            </a:extLst>
          </p:cNvPr>
          <p:cNvSpPr/>
          <p:nvPr/>
        </p:nvSpPr>
        <p:spPr>
          <a:xfrm rot="18269855">
            <a:off x="10561408" y="4987353"/>
            <a:ext cx="423801" cy="2646795"/>
          </a:xfrm>
          <a:prstGeom prst="can">
            <a:avLst/>
          </a:prstGeom>
          <a:solidFill>
            <a:srgbClr val="60965C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9BE8F61-0A0F-8EC1-450D-9142F15410FC}"/>
              </a:ext>
            </a:extLst>
          </p:cNvPr>
          <p:cNvGrpSpPr/>
          <p:nvPr/>
        </p:nvGrpSpPr>
        <p:grpSpPr>
          <a:xfrm>
            <a:off x="644236" y="2684011"/>
            <a:ext cx="10903527" cy="2777973"/>
            <a:chOff x="644236" y="1854371"/>
            <a:chExt cx="10903527" cy="2777973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55AB81B3-D8EC-CB19-2C6D-3D7FBAEA6BDA}"/>
                </a:ext>
              </a:extLst>
            </p:cNvPr>
            <p:cNvGrpSpPr/>
            <p:nvPr/>
          </p:nvGrpSpPr>
          <p:grpSpPr>
            <a:xfrm>
              <a:off x="644236" y="1938679"/>
              <a:ext cx="10903527" cy="2693665"/>
              <a:chOff x="4077320" y="1064677"/>
              <a:chExt cx="10903527" cy="2693665"/>
            </a:xfrm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2E0CB2BA-BFD8-16F8-7A7D-6319E24F2C51}"/>
                  </a:ext>
                </a:extLst>
              </p:cNvPr>
              <p:cNvSpPr/>
              <p:nvPr/>
            </p:nvSpPr>
            <p:spPr>
              <a:xfrm>
                <a:off x="4077320" y="1064677"/>
                <a:ext cx="10903527" cy="2693665"/>
              </a:xfrm>
              <a:prstGeom prst="rect">
                <a:avLst/>
              </a:prstGeom>
              <a:solidFill>
                <a:srgbClr val="468345"/>
              </a:solidFill>
              <a:ln w="76200">
                <a:solidFill>
                  <a:srgbClr val="B08A5E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93CC7FC-D5E0-37A2-67C3-AEF9407FDF7E}"/>
                  </a:ext>
                </a:extLst>
              </p:cNvPr>
              <p:cNvSpPr txBox="1"/>
              <p:nvPr/>
            </p:nvSpPr>
            <p:spPr>
              <a:xfrm>
                <a:off x="6455134" y="1222945"/>
                <a:ext cx="800067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Este é um espaço para um pequeno texto. Evite textos longos e se necessário, </a:t>
                </a:r>
                <a:r>
                  <a:rPr lang="pt-BR" sz="3600" dirty="0">
                    <a:solidFill>
                      <a:srgbClr val="F1F1E3"/>
                    </a:solidFill>
                    <a:highlight>
                      <a:srgbClr val="B08A5E"/>
                    </a:highlight>
                    <a:latin typeface="Futura BT" panose="020B0502020204020303" pitchFamily="34" charset="0"/>
                  </a:rPr>
                  <a:t>destaque as palavras importantes</a:t>
                </a:r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.</a:t>
                </a:r>
              </a:p>
            </p:txBody>
          </p:sp>
        </p:grp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25270F4-AEC3-39DD-075D-826321FB69A6}"/>
                </a:ext>
              </a:extLst>
            </p:cNvPr>
            <p:cNvSpPr txBox="1"/>
            <p:nvPr/>
          </p:nvSpPr>
          <p:spPr>
            <a:xfrm>
              <a:off x="1376195" y="1854371"/>
              <a:ext cx="112082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600" b="1" dirty="0">
                  <a:solidFill>
                    <a:srgbClr val="F1F1E3"/>
                  </a:solidFill>
                  <a:latin typeface="Ink Free" panose="03080402000500000000" pitchFamily="66" charset="0"/>
                </a:rPr>
                <a:t>1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6B930339-2B40-12AF-DA08-AAD4CCCDE381}"/>
              </a:ext>
            </a:extLst>
          </p:cNvPr>
          <p:cNvGrpSpPr/>
          <p:nvPr/>
        </p:nvGrpSpPr>
        <p:grpSpPr>
          <a:xfrm>
            <a:off x="661314" y="2788517"/>
            <a:ext cx="10903527" cy="2693665"/>
            <a:chOff x="644236" y="1938679"/>
            <a:chExt cx="10903527" cy="2693665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1B133059-EBB2-98D1-4773-4571FD351068}"/>
                </a:ext>
              </a:extLst>
            </p:cNvPr>
            <p:cNvGrpSpPr/>
            <p:nvPr/>
          </p:nvGrpSpPr>
          <p:grpSpPr>
            <a:xfrm>
              <a:off x="644236" y="1938679"/>
              <a:ext cx="10903527" cy="2693665"/>
              <a:chOff x="4077320" y="1064677"/>
              <a:chExt cx="10903527" cy="2693665"/>
            </a:xfrm>
          </p:grpSpPr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1116B08-7A35-50EC-88FD-41778CDE46BD}"/>
                  </a:ext>
                </a:extLst>
              </p:cNvPr>
              <p:cNvSpPr/>
              <p:nvPr/>
            </p:nvSpPr>
            <p:spPr>
              <a:xfrm>
                <a:off x="4077320" y="1064677"/>
                <a:ext cx="10903527" cy="2693665"/>
              </a:xfrm>
              <a:prstGeom prst="rect">
                <a:avLst/>
              </a:prstGeom>
              <a:solidFill>
                <a:srgbClr val="468345"/>
              </a:solidFill>
              <a:ln w="76200">
                <a:solidFill>
                  <a:srgbClr val="B08A5E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5E42A760-10B1-252D-1108-4F7151DA496C}"/>
                  </a:ext>
                </a:extLst>
              </p:cNvPr>
              <p:cNvSpPr txBox="1"/>
              <p:nvPr/>
            </p:nvSpPr>
            <p:spPr>
              <a:xfrm>
                <a:off x="4441322" y="1222945"/>
                <a:ext cx="800067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Este é um espaço para um pequeno texto. Evite textos longos e se necessário, </a:t>
                </a:r>
                <a:r>
                  <a:rPr lang="pt-BR" sz="3600" dirty="0">
                    <a:solidFill>
                      <a:srgbClr val="F1F1E3"/>
                    </a:solidFill>
                    <a:highlight>
                      <a:srgbClr val="B08A5E"/>
                    </a:highlight>
                    <a:latin typeface="Futura BT" panose="020B0502020204020303" pitchFamily="34" charset="0"/>
                  </a:rPr>
                  <a:t>destaque as palavras importantes</a:t>
                </a:r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.</a:t>
                </a:r>
              </a:p>
            </p:txBody>
          </p:sp>
        </p:grp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475A930C-AB88-B0DB-2959-E06F1DA54DBF}"/>
                </a:ext>
              </a:extLst>
            </p:cNvPr>
            <p:cNvSpPr txBox="1"/>
            <p:nvPr/>
          </p:nvSpPr>
          <p:spPr>
            <a:xfrm>
              <a:off x="9372917" y="1938679"/>
              <a:ext cx="164981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600" b="1" dirty="0">
                  <a:solidFill>
                    <a:srgbClr val="F1F1E3"/>
                  </a:solidFill>
                  <a:latin typeface="Ink Free" panose="03080402000500000000" pitchFamily="66" charset="0"/>
                </a:rPr>
                <a:t>2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7C56B97B-1C7C-262D-7C24-FC1AF26CAF6F}"/>
              </a:ext>
            </a:extLst>
          </p:cNvPr>
          <p:cNvGrpSpPr/>
          <p:nvPr/>
        </p:nvGrpSpPr>
        <p:grpSpPr>
          <a:xfrm>
            <a:off x="691530" y="2703737"/>
            <a:ext cx="10903527" cy="2777973"/>
            <a:chOff x="644236" y="1854371"/>
            <a:chExt cx="10903527" cy="2777973"/>
          </a:xfrm>
        </p:grpSpPr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9A0EE2F8-7658-01B5-F073-67D0A8AA532A}"/>
                </a:ext>
              </a:extLst>
            </p:cNvPr>
            <p:cNvGrpSpPr/>
            <p:nvPr/>
          </p:nvGrpSpPr>
          <p:grpSpPr>
            <a:xfrm>
              <a:off x="644236" y="1938679"/>
              <a:ext cx="10903527" cy="2693665"/>
              <a:chOff x="4077320" y="1064677"/>
              <a:chExt cx="10903527" cy="2693665"/>
            </a:xfrm>
          </p:grpSpPr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3E75C752-B2C2-DE05-8075-E6CCA40BED4F}"/>
                  </a:ext>
                </a:extLst>
              </p:cNvPr>
              <p:cNvSpPr/>
              <p:nvPr/>
            </p:nvSpPr>
            <p:spPr>
              <a:xfrm>
                <a:off x="4077320" y="1064677"/>
                <a:ext cx="10903527" cy="2693665"/>
              </a:xfrm>
              <a:prstGeom prst="rect">
                <a:avLst/>
              </a:prstGeom>
              <a:solidFill>
                <a:srgbClr val="468345"/>
              </a:solidFill>
              <a:ln w="76200">
                <a:solidFill>
                  <a:srgbClr val="B08A5E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C011BB42-C945-0D4D-016E-33BE1F75153F}"/>
                  </a:ext>
                </a:extLst>
              </p:cNvPr>
              <p:cNvSpPr txBox="1"/>
              <p:nvPr/>
            </p:nvSpPr>
            <p:spPr>
              <a:xfrm>
                <a:off x="6449270" y="1416337"/>
                <a:ext cx="835080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Este é um espaço para um pequeno texto. Evite textos longos e se necessário, </a:t>
                </a:r>
                <a:r>
                  <a:rPr lang="pt-BR" sz="3600" dirty="0">
                    <a:solidFill>
                      <a:srgbClr val="F1F1E3"/>
                    </a:solidFill>
                    <a:highlight>
                      <a:srgbClr val="B08A5E"/>
                    </a:highlight>
                    <a:latin typeface="Futura BT" panose="020B0502020204020303" pitchFamily="34" charset="0"/>
                  </a:rPr>
                  <a:t>destaque as palavras importantes</a:t>
                </a:r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.</a:t>
                </a:r>
              </a:p>
            </p:txBody>
          </p:sp>
        </p:grp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466BD9D2-1D41-1DC1-6FC3-F852655026F6}"/>
                </a:ext>
              </a:extLst>
            </p:cNvPr>
            <p:cNvSpPr txBox="1"/>
            <p:nvPr/>
          </p:nvSpPr>
          <p:spPr>
            <a:xfrm>
              <a:off x="1206613" y="1854371"/>
              <a:ext cx="166584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600" b="1" dirty="0">
                  <a:solidFill>
                    <a:srgbClr val="F1F1E3"/>
                  </a:solidFill>
                  <a:latin typeface="Ink Free" panose="03080402000500000000" pitchFamily="66" charset="0"/>
                </a:rPr>
                <a:t>3</a:t>
              </a:r>
            </a:p>
          </p:txBody>
        </p:sp>
      </p:grpSp>
      <p:sp>
        <p:nvSpPr>
          <p:cNvPr id="42" name="Cilindro 41">
            <a:extLst>
              <a:ext uri="{FF2B5EF4-FFF2-40B4-BE49-F238E27FC236}">
                <a16:creationId xmlns:a16="http://schemas.microsoft.com/office/drawing/2014/main" id="{A27ABBC4-EA6B-8F84-E169-9CBE848070F8}"/>
              </a:ext>
            </a:extLst>
          </p:cNvPr>
          <p:cNvSpPr/>
          <p:nvPr/>
        </p:nvSpPr>
        <p:spPr>
          <a:xfrm rot="11644232">
            <a:off x="5255147" y="-1125291"/>
            <a:ext cx="423801" cy="2646795"/>
          </a:xfrm>
          <a:prstGeom prst="can">
            <a:avLst/>
          </a:prstGeom>
          <a:solidFill>
            <a:srgbClr val="60965C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0049B98C-ADDA-C7E8-F74C-02D53D14A733}"/>
              </a:ext>
            </a:extLst>
          </p:cNvPr>
          <p:cNvGrpSpPr/>
          <p:nvPr/>
        </p:nvGrpSpPr>
        <p:grpSpPr>
          <a:xfrm>
            <a:off x="240191" y="2078357"/>
            <a:ext cx="11953048" cy="3858185"/>
            <a:chOff x="119476" y="2046710"/>
            <a:chExt cx="11953048" cy="38581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91016295-594B-C731-BC09-2DB75681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76" y="2046710"/>
              <a:ext cx="11953048" cy="3858185"/>
            </a:xfrm>
            <a:prstGeom prst="rect">
              <a:avLst/>
            </a:prstGeom>
          </p:spPr>
        </p:pic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5E22AF62-4508-A229-4278-4094AB1CA464}"/>
                </a:ext>
              </a:extLst>
            </p:cNvPr>
            <p:cNvSpPr txBox="1"/>
            <p:nvPr/>
          </p:nvSpPr>
          <p:spPr>
            <a:xfrm>
              <a:off x="680348" y="3111802"/>
              <a:ext cx="1104672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800" dirty="0">
                  <a:solidFill>
                    <a:srgbClr val="212322"/>
                  </a:solidFill>
                  <a:effectLst/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Este é um espaço para um pequeno texto. Evite textos longos e se necessário, </a:t>
              </a:r>
              <a:r>
                <a:rPr lang="pt-BR" sz="2800" dirty="0">
                  <a:solidFill>
                    <a:srgbClr val="212322"/>
                  </a:solidFill>
                  <a:effectLst/>
                  <a:highlight>
                    <a:srgbClr val="B08A5E"/>
                  </a:highlight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destaque as palavras importantes</a:t>
              </a:r>
              <a:r>
                <a:rPr lang="pt-BR" sz="2800" dirty="0">
                  <a:solidFill>
                    <a:srgbClr val="212322"/>
                  </a:solidFill>
                  <a:effectLst/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0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>
            <a:extLst>
              <a:ext uri="{FF2B5EF4-FFF2-40B4-BE49-F238E27FC236}">
                <a16:creationId xmlns:a16="http://schemas.microsoft.com/office/drawing/2014/main" id="{66BED237-28E6-55BD-048F-29BC2AF30D4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48093">
            <a:off x="2806499" y="2247835"/>
            <a:ext cx="3947799" cy="394779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1F7FEA-52D9-CB1F-1F4C-EC5F92C2E937}"/>
              </a:ext>
            </a:extLst>
          </p:cNvPr>
          <p:cNvSpPr txBox="1"/>
          <p:nvPr/>
        </p:nvSpPr>
        <p:spPr>
          <a:xfrm>
            <a:off x="7540195" y="101488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212322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212322"/>
              </a:solidFill>
              <a:latin typeface="Ink Free" panose="03080402000500000000" pitchFamily="66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C77CD9-8C39-B423-596D-D4734AFFB801}"/>
              </a:ext>
            </a:extLst>
          </p:cNvPr>
          <p:cNvSpPr txBox="1"/>
          <p:nvPr/>
        </p:nvSpPr>
        <p:spPr>
          <a:xfrm>
            <a:off x="9850495" y="1038750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60965C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13" name="Cilindro 12">
            <a:extLst>
              <a:ext uri="{FF2B5EF4-FFF2-40B4-BE49-F238E27FC236}">
                <a16:creationId xmlns:a16="http://schemas.microsoft.com/office/drawing/2014/main" id="{2FC9392C-648F-125E-01BB-C8D60B2FB652}"/>
              </a:ext>
            </a:extLst>
          </p:cNvPr>
          <p:cNvSpPr/>
          <p:nvPr/>
        </p:nvSpPr>
        <p:spPr>
          <a:xfrm rot="18269855">
            <a:off x="10561408" y="4987353"/>
            <a:ext cx="423801" cy="2646795"/>
          </a:xfrm>
          <a:prstGeom prst="can">
            <a:avLst/>
          </a:prstGeom>
          <a:solidFill>
            <a:srgbClr val="60965C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9BE8F61-0A0F-8EC1-450D-9142F15410FC}"/>
              </a:ext>
            </a:extLst>
          </p:cNvPr>
          <p:cNvGrpSpPr/>
          <p:nvPr/>
        </p:nvGrpSpPr>
        <p:grpSpPr>
          <a:xfrm>
            <a:off x="644236" y="2684011"/>
            <a:ext cx="10903527" cy="2777973"/>
            <a:chOff x="644236" y="1854371"/>
            <a:chExt cx="10903527" cy="2777973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55AB81B3-D8EC-CB19-2C6D-3D7FBAEA6BDA}"/>
                </a:ext>
              </a:extLst>
            </p:cNvPr>
            <p:cNvGrpSpPr/>
            <p:nvPr/>
          </p:nvGrpSpPr>
          <p:grpSpPr>
            <a:xfrm>
              <a:off x="644236" y="1938679"/>
              <a:ext cx="10903527" cy="2693665"/>
              <a:chOff x="4077320" y="1064677"/>
              <a:chExt cx="10903527" cy="2693665"/>
            </a:xfrm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2E0CB2BA-BFD8-16F8-7A7D-6319E24F2C51}"/>
                  </a:ext>
                </a:extLst>
              </p:cNvPr>
              <p:cNvSpPr/>
              <p:nvPr/>
            </p:nvSpPr>
            <p:spPr>
              <a:xfrm>
                <a:off x="4077320" y="1064677"/>
                <a:ext cx="10903527" cy="2693665"/>
              </a:xfrm>
              <a:prstGeom prst="rect">
                <a:avLst/>
              </a:prstGeom>
              <a:solidFill>
                <a:srgbClr val="468345"/>
              </a:solidFill>
              <a:ln w="76200">
                <a:solidFill>
                  <a:srgbClr val="B08A5E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93CC7FC-D5E0-37A2-67C3-AEF9407FDF7E}"/>
                  </a:ext>
                </a:extLst>
              </p:cNvPr>
              <p:cNvSpPr txBox="1"/>
              <p:nvPr/>
            </p:nvSpPr>
            <p:spPr>
              <a:xfrm>
                <a:off x="6455134" y="1222945"/>
                <a:ext cx="800067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Este é um espaço para um pequeno texto. Evite textos longos e se necessário, </a:t>
                </a:r>
                <a:r>
                  <a:rPr lang="pt-BR" sz="3600" dirty="0">
                    <a:solidFill>
                      <a:srgbClr val="F1F1E3"/>
                    </a:solidFill>
                    <a:highlight>
                      <a:srgbClr val="B08A5E"/>
                    </a:highlight>
                    <a:latin typeface="Futura BT" panose="020B0502020204020303" pitchFamily="34" charset="0"/>
                  </a:rPr>
                  <a:t>destaque as palavras importantes</a:t>
                </a:r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.</a:t>
                </a:r>
              </a:p>
            </p:txBody>
          </p:sp>
        </p:grp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25270F4-AEC3-39DD-075D-826321FB69A6}"/>
                </a:ext>
              </a:extLst>
            </p:cNvPr>
            <p:cNvSpPr txBox="1"/>
            <p:nvPr/>
          </p:nvSpPr>
          <p:spPr>
            <a:xfrm>
              <a:off x="1376195" y="1854371"/>
              <a:ext cx="112082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600" b="1" dirty="0">
                  <a:solidFill>
                    <a:srgbClr val="F1F1E3"/>
                  </a:solidFill>
                  <a:latin typeface="Ink Free" panose="03080402000500000000" pitchFamily="66" charset="0"/>
                </a:rPr>
                <a:t>1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6B930339-2B40-12AF-DA08-AAD4CCCDE381}"/>
              </a:ext>
            </a:extLst>
          </p:cNvPr>
          <p:cNvGrpSpPr/>
          <p:nvPr/>
        </p:nvGrpSpPr>
        <p:grpSpPr>
          <a:xfrm>
            <a:off x="661314" y="2788517"/>
            <a:ext cx="10903527" cy="2693665"/>
            <a:chOff x="644236" y="1938679"/>
            <a:chExt cx="10903527" cy="2693665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1B133059-EBB2-98D1-4773-4571FD351068}"/>
                </a:ext>
              </a:extLst>
            </p:cNvPr>
            <p:cNvGrpSpPr/>
            <p:nvPr/>
          </p:nvGrpSpPr>
          <p:grpSpPr>
            <a:xfrm>
              <a:off x="644236" y="1938679"/>
              <a:ext cx="10903527" cy="2693665"/>
              <a:chOff x="4077320" y="1064677"/>
              <a:chExt cx="10903527" cy="2693665"/>
            </a:xfrm>
          </p:grpSpPr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1116B08-7A35-50EC-88FD-41778CDE46BD}"/>
                  </a:ext>
                </a:extLst>
              </p:cNvPr>
              <p:cNvSpPr/>
              <p:nvPr/>
            </p:nvSpPr>
            <p:spPr>
              <a:xfrm>
                <a:off x="4077320" y="1064677"/>
                <a:ext cx="10903527" cy="2693665"/>
              </a:xfrm>
              <a:prstGeom prst="rect">
                <a:avLst/>
              </a:prstGeom>
              <a:solidFill>
                <a:srgbClr val="468345"/>
              </a:solidFill>
              <a:ln w="76200">
                <a:solidFill>
                  <a:srgbClr val="B08A5E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5E42A760-10B1-252D-1108-4F7151DA496C}"/>
                  </a:ext>
                </a:extLst>
              </p:cNvPr>
              <p:cNvSpPr txBox="1"/>
              <p:nvPr/>
            </p:nvSpPr>
            <p:spPr>
              <a:xfrm>
                <a:off x="4441322" y="1222945"/>
                <a:ext cx="800067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Este é um espaço para um pequeno texto. Evite textos longos e se necessário, </a:t>
                </a:r>
                <a:r>
                  <a:rPr lang="pt-BR" sz="3600" dirty="0">
                    <a:solidFill>
                      <a:srgbClr val="F1F1E3"/>
                    </a:solidFill>
                    <a:highlight>
                      <a:srgbClr val="B08A5E"/>
                    </a:highlight>
                    <a:latin typeface="Futura BT" panose="020B0502020204020303" pitchFamily="34" charset="0"/>
                  </a:rPr>
                  <a:t>destaque as palavras importantes</a:t>
                </a:r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.</a:t>
                </a:r>
              </a:p>
            </p:txBody>
          </p:sp>
        </p:grp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475A930C-AB88-B0DB-2959-E06F1DA54DBF}"/>
                </a:ext>
              </a:extLst>
            </p:cNvPr>
            <p:cNvSpPr txBox="1"/>
            <p:nvPr/>
          </p:nvSpPr>
          <p:spPr>
            <a:xfrm>
              <a:off x="9372917" y="1938679"/>
              <a:ext cx="164981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600" b="1" dirty="0">
                  <a:solidFill>
                    <a:srgbClr val="F1F1E3"/>
                  </a:solidFill>
                  <a:latin typeface="Ink Free" panose="03080402000500000000" pitchFamily="66" charset="0"/>
                </a:rPr>
                <a:t>2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7C56B97B-1C7C-262D-7C24-FC1AF26CAF6F}"/>
              </a:ext>
            </a:extLst>
          </p:cNvPr>
          <p:cNvGrpSpPr/>
          <p:nvPr/>
        </p:nvGrpSpPr>
        <p:grpSpPr>
          <a:xfrm>
            <a:off x="691530" y="2703737"/>
            <a:ext cx="10903527" cy="2777973"/>
            <a:chOff x="644236" y="1854371"/>
            <a:chExt cx="10903527" cy="2777973"/>
          </a:xfrm>
        </p:grpSpPr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9A0EE2F8-7658-01B5-F073-67D0A8AA532A}"/>
                </a:ext>
              </a:extLst>
            </p:cNvPr>
            <p:cNvGrpSpPr/>
            <p:nvPr/>
          </p:nvGrpSpPr>
          <p:grpSpPr>
            <a:xfrm>
              <a:off x="644236" y="1938679"/>
              <a:ext cx="10903527" cy="2693665"/>
              <a:chOff x="4077320" y="1064677"/>
              <a:chExt cx="10903527" cy="2693665"/>
            </a:xfrm>
          </p:grpSpPr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3E75C752-B2C2-DE05-8075-E6CCA40BED4F}"/>
                  </a:ext>
                </a:extLst>
              </p:cNvPr>
              <p:cNvSpPr/>
              <p:nvPr/>
            </p:nvSpPr>
            <p:spPr>
              <a:xfrm>
                <a:off x="4077320" y="1064677"/>
                <a:ext cx="10903527" cy="2693665"/>
              </a:xfrm>
              <a:prstGeom prst="rect">
                <a:avLst/>
              </a:prstGeom>
              <a:solidFill>
                <a:srgbClr val="468345"/>
              </a:solidFill>
              <a:ln w="76200">
                <a:solidFill>
                  <a:srgbClr val="B08A5E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C011BB42-C945-0D4D-016E-33BE1F75153F}"/>
                  </a:ext>
                </a:extLst>
              </p:cNvPr>
              <p:cNvSpPr txBox="1"/>
              <p:nvPr/>
            </p:nvSpPr>
            <p:spPr>
              <a:xfrm>
                <a:off x="6449270" y="1416337"/>
                <a:ext cx="835080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Este é um espaço para um pequeno texto. Evite textos longos e se necessário, </a:t>
                </a:r>
                <a:r>
                  <a:rPr lang="pt-BR" sz="3600" dirty="0">
                    <a:solidFill>
                      <a:srgbClr val="F1F1E3"/>
                    </a:solidFill>
                    <a:highlight>
                      <a:srgbClr val="B08A5E"/>
                    </a:highlight>
                    <a:latin typeface="Futura BT" panose="020B0502020204020303" pitchFamily="34" charset="0"/>
                  </a:rPr>
                  <a:t>destaque as palavras importantes</a:t>
                </a:r>
                <a:r>
                  <a:rPr lang="pt-BR" sz="3600" dirty="0">
                    <a:solidFill>
                      <a:srgbClr val="F1F1E3"/>
                    </a:solidFill>
                    <a:latin typeface="Futura BT" panose="020B0502020204020303" pitchFamily="34" charset="0"/>
                  </a:rPr>
                  <a:t>.</a:t>
                </a:r>
              </a:p>
            </p:txBody>
          </p:sp>
        </p:grp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466BD9D2-1D41-1DC1-6FC3-F852655026F6}"/>
                </a:ext>
              </a:extLst>
            </p:cNvPr>
            <p:cNvSpPr txBox="1"/>
            <p:nvPr/>
          </p:nvSpPr>
          <p:spPr>
            <a:xfrm>
              <a:off x="1206613" y="1854371"/>
              <a:ext cx="166584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600" b="1" dirty="0">
                  <a:solidFill>
                    <a:srgbClr val="F1F1E3"/>
                  </a:solidFill>
                  <a:latin typeface="Ink Free" panose="03080402000500000000" pitchFamily="66" charset="0"/>
                </a:rPr>
                <a:t>3</a:t>
              </a:r>
            </a:p>
          </p:txBody>
        </p:sp>
      </p:grpSp>
      <p:sp>
        <p:nvSpPr>
          <p:cNvPr id="42" name="Cilindro 41">
            <a:extLst>
              <a:ext uri="{FF2B5EF4-FFF2-40B4-BE49-F238E27FC236}">
                <a16:creationId xmlns:a16="http://schemas.microsoft.com/office/drawing/2014/main" id="{A27ABBC4-EA6B-8F84-E169-9CBE848070F8}"/>
              </a:ext>
            </a:extLst>
          </p:cNvPr>
          <p:cNvSpPr/>
          <p:nvPr/>
        </p:nvSpPr>
        <p:spPr>
          <a:xfrm rot="11644232">
            <a:off x="5255147" y="-1125291"/>
            <a:ext cx="423801" cy="2646795"/>
          </a:xfrm>
          <a:prstGeom prst="can">
            <a:avLst/>
          </a:prstGeom>
          <a:solidFill>
            <a:srgbClr val="60965C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0049B98C-ADDA-C7E8-F74C-02D53D14A733}"/>
              </a:ext>
            </a:extLst>
          </p:cNvPr>
          <p:cNvGrpSpPr/>
          <p:nvPr/>
        </p:nvGrpSpPr>
        <p:grpSpPr>
          <a:xfrm>
            <a:off x="240191" y="2078357"/>
            <a:ext cx="11953048" cy="3858185"/>
            <a:chOff x="119476" y="2046710"/>
            <a:chExt cx="11953048" cy="38581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91016295-594B-C731-BC09-2DB75681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76" y="2046710"/>
              <a:ext cx="11953048" cy="3858185"/>
            </a:xfrm>
            <a:prstGeom prst="rect">
              <a:avLst/>
            </a:prstGeom>
          </p:spPr>
        </p:pic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5E22AF62-4508-A229-4278-4094AB1CA464}"/>
                </a:ext>
              </a:extLst>
            </p:cNvPr>
            <p:cNvSpPr txBox="1"/>
            <p:nvPr/>
          </p:nvSpPr>
          <p:spPr>
            <a:xfrm>
              <a:off x="680348" y="3111802"/>
              <a:ext cx="1104672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800" dirty="0">
                  <a:solidFill>
                    <a:srgbClr val="212322"/>
                  </a:solidFill>
                  <a:effectLst/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Este é um espaço para um pequeno texto. Evite textos longos e se necessário, </a:t>
              </a:r>
              <a:r>
                <a:rPr lang="pt-BR" sz="2800" dirty="0">
                  <a:solidFill>
                    <a:srgbClr val="212322"/>
                  </a:solidFill>
                  <a:effectLst/>
                  <a:highlight>
                    <a:srgbClr val="B08A5E"/>
                  </a:highlight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destaque as palavras importantes</a:t>
              </a:r>
              <a:r>
                <a:rPr lang="pt-BR" sz="2800" dirty="0">
                  <a:solidFill>
                    <a:srgbClr val="212322"/>
                  </a:solidFill>
                  <a:effectLst/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6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8A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4AE0E01-D301-360D-CE0B-120FC2372069}"/>
              </a:ext>
            </a:extLst>
          </p:cNvPr>
          <p:cNvGrpSpPr/>
          <p:nvPr/>
        </p:nvGrpSpPr>
        <p:grpSpPr>
          <a:xfrm>
            <a:off x="6031561" y="169333"/>
            <a:ext cx="6067306" cy="6468534"/>
            <a:chOff x="6031561" y="169333"/>
            <a:chExt cx="6067306" cy="6468534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6597BBF2-9F8E-26EB-680A-6ED3497E13A7}"/>
                </a:ext>
              </a:extLst>
            </p:cNvPr>
            <p:cNvSpPr/>
            <p:nvPr/>
          </p:nvSpPr>
          <p:spPr>
            <a:xfrm>
              <a:off x="6180667" y="169333"/>
              <a:ext cx="5918200" cy="6468534"/>
            </a:xfrm>
            <a:prstGeom prst="roundRect">
              <a:avLst>
                <a:gd name="adj" fmla="val 3648"/>
              </a:avLst>
            </a:prstGeom>
            <a:solidFill>
              <a:srgbClr val="21232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B7E1ED71-1886-AB39-3D70-EE9169491F7D}"/>
                </a:ext>
              </a:extLst>
            </p:cNvPr>
            <p:cNvSpPr/>
            <p:nvPr/>
          </p:nvSpPr>
          <p:spPr>
            <a:xfrm>
              <a:off x="6031561" y="406400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D26B21CC-F9DD-D7C1-30CD-EFE47365615D}"/>
                </a:ext>
              </a:extLst>
            </p:cNvPr>
            <p:cNvSpPr/>
            <p:nvPr/>
          </p:nvSpPr>
          <p:spPr>
            <a:xfrm>
              <a:off x="6031561" y="826655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F9FF46B2-4A52-E6E2-74D3-69C0E9FAF0EC}"/>
                </a:ext>
              </a:extLst>
            </p:cNvPr>
            <p:cNvSpPr/>
            <p:nvPr/>
          </p:nvSpPr>
          <p:spPr>
            <a:xfrm>
              <a:off x="6031561" y="1246510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DBAB8CB-13A2-1BA5-9CDA-1C5B0057B81B}"/>
                </a:ext>
              </a:extLst>
            </p:cNvPr>
            <p:cNvSpPr/>
            <p:nvPr/>
          </p:nvSpPr>
          <p:spPr>
            <a:xfrm>
              <a:off x="6031561" y="1666365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DF06BA2-9AA5-2F7E-9DB0-EFC617FD5DDE}"/>
                </a:ext>
              </a:extLst>
            </p:cNvPr>
            <p:cNvSpPr/>
            <p:nvPr/>
          </p:nvSpPr>
          <p:spPr>
            <a:xfrm>
              <a:off x="6031561" y="2083711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746BB544-71EE-FB2E-E89D-2F80F499C6A0}"/>
                </a:ext>
              </a:extLst>
            </p:cNvPr>
            <p:cNvSpPr/>
            <p:nvPr/>
          </p:nvSpPr>
          <p:spPr>
            <a:xfrm>
              <a:off x="6031561" y="2501057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084BA591-453D-0875-51DA-41AE502F81C0}"/>
                </a:ext>
              </a:extLst>
            </p:cNvPr>
            <p:cNvSpPr/>
            <p:nvPr/>
          </p:nvSpPr>
          <p:spPr>
            <a:xfrm>
              <a:off x="6031561" y="2918403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8322AFD-D6BF-4C61-25A7-D71E7F9714BF}"/>
                </a:ext>
              </a:extLst>
            </p:cNvPr>
            <p:cNvSpPr/>
            <p:nvPr/>
          </p:nvSpPr>
          <p:spPr>
            <a:xfrm>
              <a:off x="6031561" y="3344333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463DD61E-B7E7-1BB1-B56C-0EE6A82262AF}"/>
                </a:ext>
              </a:extLst>
            </p:cNvPr>
            <p:cNvSpPr/>
            <p:nvPr/>
          </p:nvSpPr>
          <p:spPr>
            <a:xfrm>
              <a:off x="6031561" y="3761798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2C5D892-2AD6-8E88-ED55-862E2A9A0FAE}"/>
                </a:ext>
              </a:extLst>
            </p:cNvPr>
            <p:cNvSpPr/>
            <p:nvPr/>
          </p:nvSpPr>
          <p:spPr>
            <a:xfrm>
              <a:off x="6031561" y="4179025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32C9B5BC-35A5-CE30-A7B7-618EFCBD66F6}"/>
                </a:ext>
              </a:extLst>
            </p:cNvPr>
            <p:cNvSpPr/>
            <p:nvPr/>
          </p:nvSpPr>
          <p:spPr>
            <a:xfrm>
              <a:off x="6031561" y="4596252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D9370765-DC21-C737-43B0-A67D3052D365}"/>
                </a:ext>
              </a:extLst>
            </p:cNvPr>
            <p:cNvSpPr/>
            <p:nvPr/>
          </p:nvSpPr>
          <p:spPr>
            <a:xfrm>
              <a:off x="6031561" y="5009030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003AB7A-BB65-A6CF-78EE-7CEC51BB35D4}"/>
                </a:ext>
              </a:extLst>
            </p:cNvPr>
            <p:cNvSpPr/>
            <p:nvPr/>
          </p:nvSpPr>
          <p:spPr>
            <a:xfrm>
              <a:off x="6031561" y="5419506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0418C7F5-05FB-83FB-87EF-0A6CB6D855D7}"/>
                </a:ext>
              </a:extLst>
            </p:cNvPr>
            <p:cNvSpPr/>
            <p:nvPr/>
          </p:nvSpPr>
          <p:spPr>
            <a:xfrm>
              <a:off x="6031561" y="5829982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A6FD68C-D7DB-BEA8-8304-9910211A6EE5}"/>
                </a:ext>
              </a:extLst>
            </p:cNvPr>
            <p:cNvSpPr/>
            <p:nvPr/>
          </p:nvSpPr>
          <p:spPr>
            <a:xfrm>
              <a:off x="6031561" y="6269652"/>
              <a:ext cx="288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E3CBDD0-351B-3489-8DBD-A53BF1DAD05A}"/>
              </a:ext>
            </a:extLst>
          </p:cNvPr>
          <p:cNvSpPr txBox="1"/>
          <p:nvPr/>
        </p:nvSpPr>
        <p:spPr>
          <a:xfrm>
            <a:off x="6792810" y="2256683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8000" b="1">
                <a:solidFill>
                  <a:srgbClr val="212322"/>
                </a:solidFill>
                <a:latin typeface="Ink Free" panose="03080402000500000000" pitchFamily="66" charset="0"/>
              </a:defRPr>
            </a:lvl1pPr>
          </a:lstStyle>
          <a:p>
            <a:r>
              <a:rPr lang="pt-BR" dirty="0">
                <a:solidFill>
                  <a:srgbClr val="F1F1E3"/>
                </a:solidFill>
              </a:rPr>
              <a:t>TÍTULO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8B95193-6F42-7C02-4030-A77E48C087FD}"/>
              </a:ext>
            </a:extLst>
          </p:cNvPr>
          <p:cNvSpPr txBox="1"/>
          <p:nvPr/>
        </p:nvSpPr>
        <p:spPr>
          <a:xfrm>
            <a:off x="6931704" y="3256956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600">
                <a:solidFill>
                  <a:srgbClr val="60965C"/>
                </a:solidFill>
                <a:latin typeface="Futura BT" panose="020B0502020204020303" pitchFamily="34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32" name="Cilindro 31">
            <a:extLst>
              <a:ext uri="{FF2B5EF4-FFF2-40B4-BE49-F238E27FC236}">
                <a16:creationId xmlns:a16="http://schemas.microsoft.com/office/drawing/2014/main" id="{B94021AB-5962-CD73-E543-71591AC81488}"/>
              </a:ext>
            </a:extLst>
          </p:cNvPr>
          <p:cNvSpPr/>
          <p:nvPr/>
        </p:nvSpPr>
        <p:spPr>
          <a:xfrm rot="3561763">
            <a:off x="1579778" y="296081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ilindro 32">
            <a:extLst>
              <a:ext uri="{FF2B5EF4-FFF2-40B4-BE49-F238E27FC236}">
                <a16:creationId xmlns:a16="http://schemas.microsoft.com/office/drawing/2014/main" id="{61219086-CC2A-7425-9E02-D12CEEBD13F1}"/>
              </a:ext>
            </a:extLst>
          </p:cNvPr>
          <p:cNvSpPr/>
          <p:nvPr/>
        </p:nvSpPr>
        <p:spPr>
          <a:xfrm rot="3561763">
            <a:off x="1579778" y="1194390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92915C2F-76EE-3F22-0DDC-BC324172494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03659">
            <a:off x="2187389" y="3432647"/>
            <a:ext cx="2645577" cy="26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8A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D3FCAAB-89A1-9E5F-1BF4-13754DF4F93B}"/>
              </a:ext>
            </a:extLst>
          </p:cNvPr>
          <p:cNvGrpSpPr/>
          <p:nvPr/>
        </p:nvGrpSpPr>
        <p:grpSpPr>
          <a:xfrm>
            <a:off x="93133" y="169333"/>
            <a:ext cx="12005734" cy="6468534"/>
            <a:chOff x="93133" y="169333"/>
            <a:chExt cx="12005734" cy="6468534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3AAF8CD-6729-9F6D-9EE6-F7701D72E404}"/>
                </a:ext>
              </a:extLst>
            </p:cNvPr>
            <p:cNvSpPr/>
            <p:nvPr/>
          </p:nvSpPr>
          <p:spPr>
            <a:xfrm>
              <a:off x="93133" y="169333"/>
              <a:ext cx="5918200" cy="6468534"/>
            </a:xfrm>
            <a:prstGeom prst="roundRect">
              <a:avLst>
                <a:gd name="adj" fmla="val 3648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AEC04BE5-0A5B-6B73-6F04-DDF272EFEC29}"/>
                </a:ext>
              </a:extLst>
            </p:cNvPr>
            <p:cNvSpPr/>
            <p:nvPr/>
          </p:nvSpPr>
          <p:spPr>
            <a:xfrm>
              <a:off x="6180667" y="169333"/>
              <a:ext cx="5918200" cy="6468534"/>
            </a:xfrm>
            <a:prstGeom prst="roundRect">
              <a:avLst>
                <a:gd name="adj" fmla="val 3648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4DA094AC-7B4B-9940-09BF-82A0BA5DD58D}"/>
                </a:ext>
              </a:extLst>
            </p:cNvPr>
            <p:cNvSpPr/>
            <p:nvPr/>
          </p:nvSpPr>
          <p:spPr>
            <a:xfrm>
              <a:off x="172233" y="253600"/>
              <a:ext cx="5760000" cy="6300000"/>
            </a:xfrm>
            <a:custGeom>
              <a:avLst/>
              <a:gdLst>
                <a:gd name="connsiteX0" fmla="*/ 210125 w 5760000"/>
                <a:gd name="connsiteY0" fmla="*/ 0 h 6300000"/>
                <a:gd name="connsiteX1" fmla="*/ 5549875 w 5760000"/>
                <a:gd name="connsiteY1" fmla="*/ 0 h 6300000"/>
                <a:gd name="connsiteX2" fmla="*/ 5760000 w 5760000"/>
                <a:gd name="connsiteY2" fmla="*/ 210125 h 6300000"/>
                <a:gd name="connsiteX3" fmla="*/ 5760000 w 5760000"/>
                <a:gd name="connsiteY3" fmla="*/ 6089875 h 6300000"/>
                <a:gd name="connsiteX4" fmla="*/ 5549875 w 5760000"/>
                <a:gd name="connsiteY4" fmla="*/ 6300000 h 6300000"/>
                <a:gd name="connsiteX5" fmla="*/ 210125 w 5760000"/>
                <a:gd name="connsiteY5" fmla="*/ 6300000 h 6300000"/>
                <a:gd name="connsiteX6" fmla="*/ 0 w 5760000"/>
                <a:gd name="connsiteY6" fmla="*/ 6089875 h 6300000"/>
                <a:gd name="connsiteX7" fmla="*/ 0 w 5760000"/>
                <a:gd name="connsiteY7" fmla="*/ 210125 h 6300000"/>
                <a:gd name="connsiteX8" fmla="*/ 210125 w 5760000"/>
                <a:gd name="connsiteY8" fmla="*/ 0 h 6300000"/>
                <a:gd name="connsiteX9" fmla="*/ 5619550 w 5760000"/>
                <a:gd name="connsiteY9" fmla="*/ 127396 h 6300000"/>
                <a:gd name="connsiteX10" fmla="*/ 5529550 w 5760000"/>
                <a:gd name="connsiteY10" fmla="*/ 217396 h 6300000"/>
                <a:gd name="connsiteX11" fmla="*/ 5619550 w 5760000"/>
                <a:gd name="connsiteY11" fmla="*/ 307396 h 6300000"/>
                <a:gd name="connsiteX12" fmla="*/ 5709550 w 5760000"/>
                <a:gd name="connsiteY12" fmla="*/ 217396 h 6300000"/>
                <a:gd name="connsiteX13" fmla="*/ 5619550 w 5760000"/>
                <a:gd name="connsiteY13" fmla="*/ 127396 h 6300000"/>
                <a:gd name="connsiteX14" fmla="*/ 5619550 w 5760000"/>
                <a:gd name="connsiteY14" fmla="*/ 544863 h 6300000"/>
                <a:gd name="connsiteX15" fmla="*/ 5529550 w 5760000"/>
                <a:gd name="connsiteY15" fmla="*/ 634863 h 6300000"/>
                <a:gd name="connsiteX16" fmla="*/ 5619550 w 5760000"/>
                <a:gd name="connsiteY16" fmla="*/ 724863 h 6300000"/>
                <a:gd name="connsiteX17" fmla="*/ 5709550 w 5760000"/>
                <a:gd name="connsiteY17" fmla="*/ 634863 h 6300000"/>
                <a:gd name="connsiteX18" fmla="*/ 5619550 w 5760000"/>
                <a:gd name="connsiteY18" fmla="*/ 544863 h 6300000"/>
                <a:gd name="connsiteX19" fmla="*/ 5619550 w 5760000"/>
                <a:gd name="connsiteY19" fmla="*/ 962330 h 6300000"/>
                <a:gd name="connsiteX20" fmla="*/ 5529550 w 5760000"/>
                <a:gd name="connsiteY20" fmla="*/ 1052330 h 6300000"/>
                <a:gd name="connsiteX21" fmla="*/ 5619550 w 5760000"/>
                <a:gd name="connsiteY21" fmla="*/ 1142330 h 6300000"/>
                <a:gd name="connsiteX22" fmla="*/ 5709550 w 5760000"/>
                <a:gd name="connsiteY22" fmla="*/ 1052330 h 6300000"/>
                <a:gd name="connsiteX23" fmla="*/ 5619550 w 5760000"/>
                <a:gd name="connsiteY23" fmla="*/ 962330 h 6300000"/>
                <a:gd name="connsiteX24" fmla="*/ 5619550 w 5760000"/>
                <a:gd name="connsiteY24" fmla="*/ 1379797 h 6300000"/>
                <a:gd name="connsiteX25" fmla="*/ 5529550 w 5760000"/>
                <a:gd name="connsiteY25" fmla="*/ 1469797 h 6300000"/>
                <a:gd name="connsiteX26" fmla="*/ 5619550 w 5760000"/>
                <a:gd name="connsiteY26" fmla="*/ 1559797 h 6300000"/>
                <a:gd name="connsiteX27" fmla="*/ 5709550 w 5760000"/>
                <a:gd name="connsiteY27" fmla="*/ 1469797 h 6300000"/>
                <a:gd name="connsiteX28" fmla="*/ 5619550 w 5760000"/>
                <a:gd name="connsiteY28" fmla="*/ 1379797 h 6300000"/>
                <a:gd name="connsiteX29" fmla="*/ 5619550 w 5760000"/>
                <a:gd name="connsiteY29" fmla="*/ 1797264 h 6300000"/>
                <a:gd name="connsiteX30" fmla="*/ 5529550 w 5760000"/>
                <a:gd name="connsiteY30" fmla="*/ 1887264 h 6300000"/>
                <a:gd name="connsiteX31" fmla="*/ 5619550 w 5760000"/>
                <a:gd name="connsiteY31" fmla="*/ 1977264 h 6300000"/>
                <a:gd name="connsiteX32" fmla="*/ 5709550 w 5760000"/>
                <a:gd name="connsiteY32" fmla="*/ 1887264 h 6300000"/>
                <a:gd name="connsiteX33" fmla="*/ 5619550 w 5760000"/>
                <a:gd name="connsiteY33" fmla="*/ 1797264 h 6300000"/>
                <a:gd name="connsiteX34" fmla="*/ 5619550 w 5760000"/>
                <a:gd name="connsiteY34" fmla="*/ 2214731 h 6300000"/>
                <a:gd name="connsiteX35" fmla="*/ 5529550 w 5760000"/>
                <a:gd name="connsiteY35" fmla="*/ 2304731 h 6300000"/>
                <a:gd name="connsiteX36" fmla="*/ 5619550 w 5760000"/>
                <a:gd name="connsiteY36" fmla="*/ 2394731 h 6300000"/>
                <a:gd name="connsiteX37" fmla="*/ 5709550 w 5760000"/>
                <a:gd name="connsiteY37" fmla="*/ 2304731 h 6300000"/>
                <a:gd name="connsiteX38" fmla="*/ 5619550 w 5760000"/>
                <a:gd name="connsiteY38" fmla="*/ 2214731 h 6300000"/>
                <a:gd name="connsiteX39" fmla="*/ 5619550 w 5760000"/>
                <a:gd name="connsiteY39" fmla="*/ 2632198 h 6300000"/>
                <a:gd name="connsiteX40" fmla="*/ 5529550 w 5760000"/>
                <a:gd name="connsiteY40" fmla="*/ 2722198 h 6300000"/>
                <a:gd name="connsiteX41" fmla="*/ 5619550 w 5760000"/>
                <a:gd name="connsiteY41" fmla="*/ 2812198 h 6300000"/>
                <a:gd name="connsiteX42" fmla="*/ 5709550 w 5760000"/>
                <a:gd name="connsiteY42" fmla="*/ 2722198 h 6300000"/>
                <a:gd name="connsiteX43" fmla="*/ 5619550 w 5760000"/>
                <a:gd name="connsiteY43" fmla="*/ 2632198 h 6300000"/>
                <a:gd name="connsiteX44" fmla="*/ 5619550 w 5760000"/>
                <a:gd name="connsiteY44" fmla="*/ 3049665 h 6300000"/>
                <a:gd name="connsiteX45" fmla="*/ 5529550 w 5760000"/>
                <a:gd name="connsiteY45" fmla="*/ 3139665 h 6300000"/>
                <a:gd name="connsiteX46" fmla="*/ 5619550 w 5760000"/>
                <a:gd name="connsiteY46" fmla="*/ 3229665 h 6300000"/>
                <a:gd name="connsiteX47" fmla="*/ 5709550 w 5760000"/>
                <a:gd name="connsiteY47" fmla="*/ 3139665 h 6300000"/>
                <a:gd name="connsiteX48" fmla="*/ 5619550 w 5760000"/>
                <a:gd name="connsiteY48" fmla="*/ 3049665 h 6300000"/>
                <a:gd name="connsiteX49" fmla="*/ 5619550 w 5760000"/>
                <a:gd name="connsiteY49" fmla="*/ 3467132 h 6300000"/>
                <a:gd name="connsiteX50" fmla="*/ 5529550 w 5760000"/>
                <a:gd name="connsiteY50" fmla="*/ 3557132 h 6300000"/>
                <a:gd name="connsiteX51" fmla="*/ 5619550 w 5760000"/>
                <a:gd name="connsiteY51" fmla="*/ 3647132 h 6300000"/>
                <a:gd name="connsiteX52" fmla="*/ 5709550 w 5760000"/>
                <a:gd name="connsiteY52" fmla="*/ 3557132 h 6300000"/>
                <a:gd name="connsiteX53" fmla="*/ 5619550 w 5760000"/>
                <a:gd name="connsiteY53" fmla="*/ 3467132 h 6300000"/>
                <a:gd name="connsiteX54" fmla="*/ 5619550 w 5760000"/>
                <a:gd name="connsiteY54" fmla="*/ 3884599 h 6300000"/>
                <a:gd name="connsiteX55" fmla="*/ 5529550 w 5760000"/>
                <a:gd name="connsiteY55" fmla="*/ 3974599 h 6300000"/>
                <a:gd name="connsiteX56" fmla="*/ 5619550 w 5760000"/>
                <a:gd name="connsiteY56" fmla="*/ 4064599 h 6300000"/>
                <a:gd name="connsiteX57" fmla="*/ 5709550 w 5760000"/>
                <a:gd name="connsiteY57" fmla="*/ 3974599 h 6300000"/>
                <a:gd name="connsiteX58" fmla="*/ 5619550 w 5760000"/>
                <a:gd name="connsiteY58" fmla="*/ 3884599 h 6300000"/>
                <a:gd name="connsiteX59" fmla="*/ 5619550 w 5760000"/>
                <a:gd name="connsiteY59" fmla="*/ 4302066 h 6300000"/>
                <a:gd name="connsiteX60" fmla="*/ 5529550 w 5760000"/>
                <a:gd name="connsiteY60" fmla="*/ 4392066 h 6300000"/>
                <a:gd name="connsiteX61" fmla="*/ 5619550 w 5760000"/>
                <a:gd name="connsiteY61" fmla="*/ 4482066 h 6300000"/>
                <a:gd name="connsiteX62" fmla="*/ 5709550 w 5760000"/>
                <a:gd name="connsiteY62" fmla="*/ 4392066 h 6300000"/>
                <a:gd name="connsiteX63" fmla="*/ 5619550 w 5760000"/>
                <a:gd name="connsiteY63" fmla="*/ 4302066 h 6300000"/>
                <a:gd name="connsiteX64" fmla="*/ 5619550 w 5760000"/>
                <a:gd name="connsiteY64" fmla="*/ 4719533 h 6300000"/>
                <a:gd name="connsiteX65" fmla="*/ 5529550 w 5760000"/>
                <a:gd name="connsiteY65" fmla="*/ 4809533 h 6300000"/>
                <a:gd name="connsiteX66" fmla="*/ 5619550 w 5760000"/>
                <a:gd name="connsiteY66" fmla="*/ 4899533 h 6300000"/>
                <a:gd name="connsiteX67" fmla="*/ 5709550 w 5760000"/>
                <a:gd name="connsiteY67" fmla="*/ 4809533 h 6300000"/>
                <a:gd name="connsiteX68" fmla="*/ 5619550 w 5760000"/>
                <a:gd name="connsiteY68" fmla="*/ 4719533 h 6300000"/>
                <a:gd name="connsiteX69" fmla="*/ 5619550 w 5760000"/>
                <a:gd name="connsiteY69" fmla="*/ 5137000 h 6300000"/>
                <a:gd name="connsiteX70" fmla="*/ 5529550 w 5760000"/>
                <a:gd name="connsiteY70" fmla="*/ 5227000 h 6300000"/>
                <a:gd name="connsiteX71" fmla="*/ 5619550 w 5760000"/>
                <a:gd name="connsiteY71" fmla="*/ 5317000 h 6300000"/>
                <a:gd name="connsiteX72" fmla="*/ 5709550 w 5760000"/>
                <a:gd name="connsiteY72" fmla="*/ 5227000 h 6300000"/>
                <a:gd name="connsiteX73" fmla="*/ 5619550 w 5760000"/>
                <a:gd name="connsiteY73" fmla="*/ 5137000 h 6300000"/>
                <a:gd name="connsiteX74" fmla="*/ 5619550 w 5760000"/>
                <a:gd name="connsiteY74" fmla="*/ 5554467 h 6300000"/>
                <a:gd name="connsiteX75" fmla="*/ 5529550 w 5760000"/>
                <a:gd name="connsiteY75" fmla="*/ 5644467 h 6300000"/>
                <a:gd name="connsiteX76" fmla="*/ 5619550 w 5760000"/>
                <a:gd name="connsiteY76" fmla="*/ 5734467 h 6300000"/>
                <a:gd name="connsiteX77" fmla="*/ 5709550 w 5760000"/>
                <a:gd name="connsiteY77" fmla="*/ 5644467 h 6300000"/>
                <a:gd name="connsiteX78" fmla="*/ 5619550 w 5760000"/>
                <a:gd name="connsiteY78" fmla="*/ 5554467 h 6300000"/>
                <a:gd name="connsiteX79" fmla="*/ 5619550 w 5760000"/>
                <a:gd name="connsiteY79" fmla="*/ 5971934 h 6300000"/>
                <a:gd name="connsiteX80" fmla="*/ 5529550 w 5760000"/>
                <a:gd name="connsiteY80" fmla="*/ 6061934 h 6300000"/>
                <a:gd name="connsiteX81" fmla="*/ 5619550 w 5760000"/>
                <a:gd name="connsiteY81" fmla="*/ 6151934 h 6300000"/>
                <a:gd name="connsiteX82" fmla="*/ 5709550 w 5760000"/>
                <a:gd name="connsiteY82" fmla="*/ 6061934 h 6300000"/>
                <a:gd name="connsiteX83" fmla="*/ 5619550 w 5760000"/>
                <a:gd name="connsiteY83" fmla="*/ 5971934 h 63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760000" h="6300000">
                  <a:moveTo>
                    <a:pt x="210125" y="0"/>
                  </a:moveTo>
                  <a:lnTo>
                    <a:pt x="5549875" y="0"/>
                  </a:lnTo>
                  <a:cubicBezTo>
                    <a:pt x="5665924" y="0"/>
                    <a:pt x="5760000" y="94076"/>
                    <a:pt x="5760000" y="210125"/>
                  </a:cubicBezTo>
                  <a:lnTo>
                    <a:pt x="5760000" y="6089875"/>
                  </a:lnTo>
                  <a:cubicBezTo>
                    <a:pt x="5760000" y="6205924"/>
                    <a:pt x="5665924" y="6300000"/>
                    <a:pt x="5549875" y="6300000"/>
                  </a:cubicBezTo>
                  <a:lnTo>
                    <a:pt x="210125" y="6300000"/>
                  </a:lnTo>
                  <a:cubicBezTo>
                    <a:pt x="94076" y="6300000"/>
                    <a:pt x="0" y="6205924"/>
                    <a:pt x="0" y="6089875"/>
                  </a:cubicBezTo>
                  <a:lnTo>
                    <a:pt x="0" y="210125"/>
                  </a:lnTo>
                  <a:cubicBezTo>
                    <a:pt x="0" y="94076"/>
                    <a:pt x="94076" y="0"/>
                    <a:pt x="210125" y="0"/>
                  </a:cubicBezTo>
                  <a:close/>
                  <a:moveTo>
                    <a:pt x="5619550" y="127396"/>
                  </a:moveTo>
                  <a:cubicBezTo>
                    <a:pt x="5569844" y="127396"/>
                    <a:pt x="5529550" y="167690"/>
                    <a:pt x="5529550" y="217396"/>
                  </a:cubicBezTo>
                  <a:cubicBezTo>
                    <a:pt x="5529550" y="267102"/>
                    <a:pt x="5569844" y="307396"/>
                    <a:pt x="5619550" y="307396"/>
                  </a:cubicBezTo>
                  <a:cubicBezTo>
                    <a:pt x="5669256" y="307396"/>
                    <a:pt x="5709550" y="267102"/>
                    <a:pt x="5709550" y="217396"/>
                  </a:cubicBezTo>
                  <a:cubicBezTo>
                    <a:pt x="5709550" y="167690"/>
                    <a:pt x="5669256" y="127396"/>
                    <a:pt x="5619550" y="127396"/>
                  </a:cubicBezTo>
                  <a:close/>
                  <a:moveTo>
                    <a:pt x="5619550" y="544863"/>
                  </a:moveTo>
                  <a:cubicBezTo>
                    <a:pt x="5569844" y="544863"/>
                    <a:pt x="5529550" y="585157"/>
                    <a:pt x="5529550" y="634863"/>
                  </a:cubicBezTo>
                  <a:cubicBezTo>
                    <a:pt x="5529550" y="684569"/>
                    <a:pt x="5569844" y="724863"/>
                    <a:pt x="5619550" y="724863"/>
                  </a:cubicBezTo>
                  <a:cubicBezTo>
                    <a:pt x="5669256" y="724863"/>
                    <a:pt x="5709550" y="684569"/>
                    <a:pt x="5709550" y="634863"/>
                  </a:cubicBezTo>
                  <a:cubicBezTo>
                    <a:pt x="5709550" y="585157"/>
                    <a:pt x="5669256" y="544863"/>
                    <a:pt x="5619550" y="544863"/>
                  </a:cubicBezTo>
                  <a:close/>
                  <a:moveTo>
                    <a:pt x="5619550" y="962330"/>
                  </a:moveTo>
                  <a:cubicBezTo>
                    <a:pt x="5569844" y="962330"/>
                    <a:pt x="5529550" y="1002624"/>
                    <a:pt x="5529550" y="1052330"/>
                  </a:cubicBezTo>
                  <a:cubicBezTo>
                    <a:pt x="5529550" y="1102036"/>
                    <a:pt x="5569844" y="1142330"/>
                    <a:pt x="5619550" y="1142330"/>
                  </a:cubicBezTo>
                  <a:cubicBezTo>
                    <a:pt x="5669256" y="1142330"/>
                    <a:pt x="5709550" y="1102036"/>
                    <a:pt x="5709550" y="1052330"/>
                  </a:cubicBezTo>
                  <a:cubicBezTo>
                    <a:pt x="5709550" y="1002624"/>
                    <a:pt x="5669256" y="962330"/>
                    <a:pt x="5619550" y="962330"/>
                  </a:cubicBezTo>
                  <a:close/>
                  <a:moveTo>
                    <a:pt x="5619550" y="1379797"/>
                  </a:moveTo>
                  <a:cubicBezTo>
                    <a:pt x="5569844" y="1379797"/>
                    <a:pt x="5529550" y="1420091"/>
                    <a:pt x="5529550" y="1469797"/>
                  </a:cubicBezTo>
                  <a:cubicBezTo>
                    <a:pt x="5529550" y="1519503"/>
                    <a:pt x="5569844" y="1559797"/>
                    <a:pt x="5619550" y="1559797"/>
                  </a:cubicBezTo>
                  <a:cubicBezTo>
                    <a:pt x="5669256" y="1559797"/>
                    <a:pt x="5709550" y="1519503"/>
                    <a:pt x="5709550" y="1469797"/>
                  </a:cubicBezTo>
                  <a:cubicBezTo>
                    <a:pt x="5709550" y="1420091"/>
                    <a:pt x="5669256" y="1379797"/>
                    <a:pt x="5619550" y="1379797"/>
                  </a:cubicBezTo>
                  <a:close/>
                  <a:moveTo>
                    <a:pt x="5619550" y="1797264"/>
                  </a:moveTo>
                  <a:cubicBezTo>
                    <a:pt x="5569844" y="1797264"/>
                    <a:pt x="5529550" y="1837558"/>
                    <a:pt x="5529550" y="1887264"/>
                  </a:cubicBezTo>
                  <a:cubicBezTo>
                    <a:pt x="5529550" y="1936970"/>
                    <a:pt x="5569844" y="1977264"/>
                    <a:pt x="5619550" y="1977264"/>
                  </a:cubicBezTo>
                  <a:cubicBezTo>
                    <a:pt x="5669256" y="1977264"/>
                    <a:pt x="5709550" y="1936970"/>
                    <a:pt x="5709550" y="1887264"/>
                  </a:cubicBezTo>
                  <a:cubicBezTo>
                    <a:pt x="5709550" y="1837558"/>
                    <a:pt x="5669256" y="1797264"/>
                    <a:pt x="5619550" y="1797264"/>
                  </a:cubicBezTo>
                  <a:close/>
                  <a:moveTo>
                    <a:pt x="5619550" y="2214731"/>
                  </a:moveTo>
                  <a:cubicBezTo>
                    <a:pt x="5569844" y="2214731"/>
                    <a:pt x="5529550" y="2255025"/>
                    <a:pt x="5529550" y="2304731"/>
                  </a:cubicBezTo>
                  <a:cubicBezTo>
                    <a:pt x="5529550" y="2354437"/>
                    <a:pt x="5569844" y="2394731"/>
                    <a:pt x="5619550" y="2394731"/>
                  </a:cubicBezTo>
                  <a:cubicBezTo>
                    <a:pt x="5669256" y="2394731"/>
                    <a:pt x="5709550" y="2354437"/>
                    <a:pt x="5709550" y="2304731"/>
                  </a:cubicBezTo>
                  <a:cubicBezTo>
                    <a:pt x="5709550" y="2255025"/>
                    <a:pt x="5669256" y="2214731"/>
                    <a:pt x="5619550" y="2214731"/>
                  </a:cubicBezTo>
                  <a:close/>
                  <a:moveTo>
                    <a:pt x="5619550" y="2632198"/>
                  </a:moveTo>
                  <a:cubicBezTo>
                    <a:pt x="5569844" y="2632198"/>
                    <a:pt x="5529550" y="2672492"/>
                    <a:pt x="5529550" y="2722198"/>
                  </a:cubicBezTo>
                  <a:cubicBezTo>
                    <a:pt x="5529550" y="2771904"/>
                    <a:pt x="5569844" y="2812198"/>
                    <a:pt x="5619550" y="2812198"/>
                  </a:cubicBezTo>
                  <a:cubicBezTo>
                    <a:pt x="5669256" y="2812198"/>
                    <a:pt x="5709550" y="2771904"/>
                    <a:pt x="5709550" y="2722198"/>
                  </a:cubicBezTo>
                  <a:cubicBezTo>
                    <a:pt x="5709550" y="2672492"/>
                    <a:pt x="5669256" y="2632198"/>
                    <a:pt x="5619550" y="2632198"/>
                  </a:cubicBezTo>
                  <a:close/>
                  <a:moveTo>
                    <a:pt x="5619550" y="3049665"/>
                  </a:moveTo>
                  <a:cubicBezTo>
                    <a:pt x="5569844" y="3049665"/>
                    <a:pt x="5529550" y="3089959"/>
                    <a:pt x="5529550" y="3139665"/>
                  </a:cubicBezTo>
                  <a:cubicBezTo>
                    <a:pt x="5529550" y="3189371"/>
                    <a:pt x="5569844" y="3229665"/>
                    <a:pt x="5619550" y="3229665"/>
                  </a:cubicBezTo>
                  <a:cubicBezTo>
                    <a:pt x="5669256" y="3229665"/>
                    <a:pt x="5709550" y="3189371"/>
                    <a:pt x="5709550" y="3139665"/>
                  </a:cubicBezTo>
                  <a:cubicBezTo>
                    <a:pt x="5709550" y="3089959"/>
                    <a:pt x="5669256" y="3049665"/>
                    <a:pt x="5619550" y="3049665"/>
                  </a:cubicBezTo>
                  <a:close/>
                  <a:moveTo>
                    <a:pt x="5619550" y="3467132"/>
                  </a:moveTo>
                  <a:cubicBezTo>
                    <a:pt x="5569844" y="3467132"/>
                    <a:pt x="5529550" y="3507426"/>
                    <a:pt x="5529550" y="3557132"/>
                  </a:cubicBezTo>
                  <a:cubicBezTo>
                    <a:pt x="5529550" y="3606838"/>
                    <a:pt x="5569844" y="3647132"/>
                    <a:pt x="5619550" y="3647132"/>
                  </a:cubicBezTo>
                  <a:cubicBezTo>
                    <a:pt x="5669256" y="3647132"/>
                    <a:pt x="5709550" y="3606838"/>
                    <a:pt x="5709550" y="3557132"/>
                  </a:cubicBezTo>
                  <a:cubicBezTo>
                    <a:pt x="5709550" y="3507426"/>
                    <a:pt x="5669256" y="3467132"/>
                    <a:pt x="5619550" y="3467132"/>
                  </a:cubicBezTo>
                  <a:close/>
                  <a:moveTo>
                    <a:pt x="5619550" y="3884599"/>
                  </a:moveTo>
                  <a:cubicBezTo>
                    <a:pt x="5569844" y="3884599"/>
                    <a:pt x="5529550" y="3924893"/>
                    <a:pt x="5529550" y="3974599"/>
                  </a:cubicBezTo>
                  <a:cubicBezTo>
                    <a:pt x="5529550" y="4024305"/>
                    <a:pt x="5569844" y="4064599"/>
                    <a:pt x="5619550" y="4064599"/>
                  </a:cubicBezTo>
                  <a:cubicBezTo>
                    <a:pt x="5669256" y="4064599"/>
                    <a:pt x="5709550" y="4024305"/>
                    <a:pt x="5709550" y="3974599"/>
                  </a:cubicBezTo>
                  <a:cubicBezTo>
                    <a:pt x="5709550" y="3924893"/>
                    <a:pt x="5669256" y="3884599"/>
                    <a:pt x="5619550" y="3884599"/>
                  </a:cubicBezTo>
                  <a:close/>
                  <a:moveTo>
                    <a:pt x="5619550" y="4302066"/>
                  </a:moveTo>
                  <a:cubicBezTo>
                    <a:pt x="5569844" y="4302066"/>
                    <a:pt x="5529550" y="4342360"/>
                    <a:pt x="5529550" y="4392066"/>
                  </a:cubicBezTo>
                  <a:cubicBezTo>
                    <a:pt x="5529550" y="4441772"/>
                    <a:pt x="5569844" y="4482066"/>
                    <a:pt x="5619550" y="4482066"/>
                  </a:cubicBezTo>
                  <a:cubicBezTo>
                    <a:pt x="5669256" y="4482066"/>
                    <a:pt x="5709550" y="4441772"/>
                    <a:pt x="5709550" y="4392066"/>
                  </a:cubicBezTo>
                  <a:cubicBezTo>
                    <a:pt x="5709550" y="4342360"/>
                    <a:pt x="5669256" y="4302066"/>
                    <a:pt x="5619550" y="4302066"/>
                  </a:cubicBezTo>
                  <a:close/>
                  <a:moveTo>
                    <a:pt x="5619550" y="4719533"/>
                  </a:moveTo>
                  <a:cubicBezTo>
                    <a:pt x="5569844" y="4719533"/>
                    <a:pt x="5529550" y="4759827"/>
                    <a:pt x="5529550" y="4809533"/>
                  </a:cubicBezTo>
                  <a:cubicBezTo>
                    <a:pt x="5529550" y="4859239"/>
                    <a:pt x="5569844" y="4899533"/>
                    <a:pt x="5619550" y="4899533"/>
                  </a:cubicBezTo>
                  <a:cubicBezTo>
                    <a:pt x="5669256" y="4899533"/>
                    <a:pt x="5709550" y="4859239"/>
                    <a:pt x="5709550" y="4809533"/>
                  </a:cubicBezTo>
                  <a:cubicBezTo>
                    <a:pt x="5709550" y="4759827"/>
                    <a:pt x="5669256" y="4719533"/>
                    <a:pt x="5619550" y="4719533"/>
                  </a:cubicBezTo>
                  <a:close/>
                  <a:moveTo>
                    <a:pt x="5619550" y="5137000"/>
                  </a:moveTo>
                  <a:cubicBezTo>
                    <a:pt x="5569844" y="5137000"/>
                    <a:pt x="5529550" y="5177294"/>
                    <a:pt x="5529550" y="5227000"/>
                  </a:cubicBezTo>
                  <a:cubicBezTo>
                    <a:pt x="5529550" y="5276706"/>
                    <a:pt x="5569844" y="5317000"/>
                    <a:pt x="5619550" y="5317000"/>
                  </a:cubicBezTo>
                  <a:cubicBezTo>
                    <a:pt x="5669256" y="5317000"/>
                    <a:pt x="5709550" y="5276706"/>
                    <a:pt x="5709550" y="5227000"/>
                  </a:cubicBezTo>
                  <a:cubicBezTo>
                    <a:pt x="5709550" y="5177294"/>
                    <a:pt x="5669256" y="5137000"/>
                    <a:pt x="5619550" y="5137000"/>
                  </a:cubicBezTo>
                  <a:close/>
                  <a:moveTo>
                    <a:pt x="5619550" y="5554467"/>
                  </a:moveTo>
                  <a:cubicBezTo>
                    <a:pt x="5569844" y="5554467"/>
                    <a:pt x="5529550" y="5594761"/>
                    <a:pt x="5529550" y="5644467"/>
                  </a:cubicBezTo>
                  <a:cubicBezTo>
                    <a:pt x="5529550" y="5694173"/>
                    <a:pt x="5569844" y="5734467"/>
                    <a:pt x="5619550" y="5734467"/>
                  </a:cubicBezTo>
                  <a:cubicBezTo>
                    <a:pt x="5669256" y="5734467"/>
                    <a:pt x="5709550" y="5694173"/>
                    <a:pt x="5709550" y="5644467"/>
                  </a:cubicBezTo>
                  <a:cubicBezTo>
                    <a:pt x="5709550" y="5594761"/>
                    <a:pt x="5669256" y="5554467"/>
                    <a:pt x="5619550" y="5554467"/>
                  </a:cubicBezTo>
                  <a:close/>
                  <a:moveTo>
                    <a:pt x="5619550" y="5971934"/>
                  </a:moveTo>
                  <a:cubicBezTo>
                    <a:pt x="5569844" y="5971934"/>
                    <a:pt x="5529550" y="6012228"/>
                    <a:pt x="5529550" y="6061934"/>
                  </a:cubicBezTo>
                  <a:cubicBezTo>
                    <a:pt x="5529550" y="6111640"/>
                    <a:pt x="5569844" y="6151934"/>
                    <a:pt x="5619550" y="6151934"/>
                  </a:cubicBezTo>
                  <a:cubicBezTo>
                    <a:pt x="5669256" y="6151934"/>
                    <a:pt x="5709550" y="6111640"/>
                    <a:pt x="5709550" y="6061934"/>
                  </a:cubicBezTo>
                  <a:cubicBezTo>
                    <a:pt x="5709550" y="6012228"/>
                    <a:pt x="5669256" y="5971934"/>
                    <a:pt x="5619550" y="5971934"/>
                  </a:cubicBezTo>
                  <a:close/>
                </a:path>
              </a:pathLst>
            </a:custGeom>
            <a:solidFill>
              <a:srgbClr val="F1F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C829620A-061F-B844-3412-6D15B7B0BDED}"/>
                </a:ext>
              </a:extLst>
            </p:cNvPr>
            <p:cNvSpPr/>
            <p:nvPr/>
          </p:nvSpPr>
          <p:spPr>
            <a:xfrm>
              <a:off x="6259767" y="253600"/>
              <a:ext cx="5760000" cy="6300000"/>
            </a:xfrm>
            <a:custGeom>
              <a:avLst/>
              <a:gdLst>
                <a:gd name="connsiteX0" fmla="*/ 210125 w 5760000"/>
                <a:gd name="connsiteY0" fmla="*/ 0 h 6300000"/>
                <a:gd name="connsiteX1" fmla="*/ 5549875 w 5760000"/>
                <a:gd name="connsiteY1" fmla="*/ 0 h 6300000"/>
                <a:gd name="connsiteX2" fmla="*/ 5760000 w 5760000"/>
                <a:gd name="connsiteY2" fmla="*/ 210125 h 6300000"/>
                <a:gd name="connsiteX3" fmla="*/ 5760000 w 5760000"/>
                <a:gd name="connsiteY3" fmla="*/ 6089875 h 6300000"/>
                <a:gd name="connsiteX4" fmla="*/ 5549875 w 5760000"/>
                <a:gd name="connsiteY4" fmla="*/ 6300000 h 6300000"/>
                <a:gd name="connsiteX5" fmla="*/ 210125 w 5760000"/>
                <a:gd name="connsiteY5" fmla="*/ 6300000 h 6300000"/>
                <a:gd name="connsiteX6" fmla="*/ 0 w 5760000"/>
                <a:gd name="connsiteY6" fmla="*/ 6089875 h 6300000"/>
                <a:gd name="connsiteX7" fmla="*/ 0 w 5760000"/>
                <a:gd name="connsiteY7" fmla="*/ 210125 h 6300000"/>
                <a:gd name="connsiteX8" fmla="*/ 210125 w 5760000"/>
                <a:gd name="connsiteY8" fmla="*/ 0 h 6300000"/>
                <a:gd name="connsiteX9" fmla="*/ 133148 w 5760000"/>
                <a:gd name="connsiteY9" fmla="*/ 127396 h 6300000"/>
                <a:gd name="connsiteX10" fmla="*/ 43148 w 5760000"/>
                <a:gd name="connsiteY10" fmla="*/ 217396 h 6300000"/>
                <a:gd name="connsiteX11" fmla="*/ 133148 w 5760000"/>
                <a:gd name="connsiteY11" fmla="*/ 307396 h 6300000"/>
                <a:gd name="connsiteX12" fmla="*/ 223148 w 5760000"/>
                <a:gd name="connsiteY12" fmla="*/ 217396 h 6300000"/>
                <a:gd name="connsiteX13" fmla="*/ 133148 w 5760000"/>
                <a:gd name="connsiteY13" fmla="*/ 127396 h 6300000"/>
                <a:gd name="connsiteX14" fmla="*/ 133148 w 5760000"/>
                <a:gd name="connsiteY14" fmla="*/ 544863 h 6300000"/>
                <a:gd name="connsiteX15" fmla="*/ 43148 w 5760000"/>
                <a:gd name="connsiteY15" fmla="*/ 634863 h 6300000"/>
                <a:gd name="connsiteX16" fmla="*/ 133148 w 5760000"/>
                <a:gd name="connsiteY16" fmla="*/ 724863 h 6300000"/>
                <a:gd name="connsiteX17" fmla="*/ 223148 w 5760000"/>
                <a:gd name="connsiteY17" fmla="*/ 634863 h 6300000"/>
                <a:gd name="connsiteX18" fmla="*/ 133148 w 5760000"/>
                <a:gd name="connsiteY18" fmla="*/ 544863 h 6300000"/>
                <a:gd name="connsiteX19" fmla="*/ 133148 w 5760000"/>
                <a:gd name="connsiteY19" fmla="*/ 962330 h 6300000"/>
                <a:gd name="connsiteX20" fmla="*/ 43148 w 5760000"/>
                <a:gd name="connsiteY20" fmla="*/ 1052330 h 6300000"/>
                <a:gd name="connsiteX21" fmla="*/ 133148 w 5760000"/>
                <a:gd name="connsiteY21" fmla="*/ 1142330 h 6300000"/>
                <a:gd name="connsiteX22" fmla="*/ 223148 w 5760000"/>
                <a:gd name="connsiteY22" fmla="*/ 1052330 h 6300000"/>
                <a:gd name="connsiteX23" fmla="*/ 133148 w 5760000"/>
                <a:gd name="connsiteY23" fmla="*/ 962330 h 6300000"/>
                <a:gd name="connsiteX24" fmla="*/ 133148 w 5760000"/>
                <a:gd name="connsiteY24" fmla="*/ 1379797 h 6300000"/>
                <a:gd name="connsiteX25" fmla="*/ 43148 w 5760000"/>
                <a:gd name="connsiteY25" fmla="*/ 1469797 h 6300000"/>
                <a:gd name="connsiteX26" fmla="*/ 133148 w 5760000"/>
                <a:gd name="connsiteY26" fmla="*/ 1559797 h 6300000"/>
                <a:gd name="connsiteX27" fmla="*/ 223148 w 5760000"/>
                <a:gd name="connsiteY27" fmla="*/ 1469797 h 6300000"/>
                <a:gd name="connsiteX28" fmla="*/ 133148 w 5760000"/>
                <a:gd name="connsiteY28" fmla="*/ 1379797 h 6300000"/>
                <a:gd name="connsiteX29" fmla="*/ 133148 w 5760000"/>
                <a:gd name="connsiteY29" fmla="*/ 1797264 h 6300000"/>
                <a:gd name="connsiteX30" fmla="*/ 43148 w 5760000"/>
                <a:gd name="connsiteY30" fmla="*/ 1887264 h 6300000"/>
                <a:gd name="connsiteX31" fmla="*/ 133148 w 5760000"/>
                <a:gd name="connsiteY31" fmla="*/ 1977264 h 6300000"/>
                <a:gd name="connsiteX32" fmla="*/ 223148 w 5760000"/>
                <a:gd name="connsiteY32" fmla="*/ 1887264 h 6300000"/>
                <a:gd name="connsiteX33" fmla="*/ 133148 w 5760000"/>
                <a:gd name="connsiteY33" fmla="*/ 1797264 h 6300000"/>
                <a:gd name="connsiteX34" fmla="*/ 133148 w 5760000"/>
                <a:gd name="connsiteY34" fmla="*/ 2214731 h 6300000"/>
                <a:gd name="connsiteX35" fmla="*/ 43148 w 5760000"/>
                <a:gd name="connsiteY35" fmla="*/ 2304731 h 6300000"/>
                <a:gd name="connsiteX36" fmla="*/ 133148 w 5760000"/>
                <a:gd name="connsiteY36" fmla="*/ 2394731 h 6300000"/>
                <a:gd name="connsiteX37" fmla="*/ 223148 w 5760000"/>
                <a:gd name="connsiteY37" fmla="*/ 2304731 h 6300000"/>
                <a:gd name="connsiteX38" fmla="*/ 133148 w 5760000"/>
                <a:gd name="connsiteY38" fmla="*/ 2214731 h 6300000"/>
                <a:gd name="connsiteX39" fmla="*/ 133148 w 5760000"/>
                <a:gd name="connsiteY39" fmla="*/ 2632198 h 6300000"/>
                <a:gd name="connsiteX40" fmla="*/ 43148 w 5760000"/>
                <a:gd name="connsiteY40" fmla="*/ 2722198 h 6300000"/>
                <a:gd name="connsiteX41" fmla="*/ 133148 w 5760000"/>
                <a:gd name="connsiteY41" fmla="*/ 2812198 h 6300000"/>
                <a:gd name="connsiteX42" fmla="*/ 223148 w 5760000"/>
                <a:gd name="connsiteY42" fmla="*/ 2722198 h 6300000"/>
                <a:gd name="connsiteX43" fmla="*/ 133148 w 5760000"/>
                <a:gd name="connsiteY43" fmla="*/ 2632198 h 6300000"/>
                <a:gd name="connsiteX44" fmla="*/ 133148 w 5760000"/>
                <a:gd name="connsiteY44" fmla="*/ 3049665 h 6300000"/>
                <a:gd name="connsiteX45" fmla="*/ 43148 w 5760000"/>
                <a:gd name="connsiteY45" fmla="*/ 3139665 h 6300000"/>
                <a:gd name="connsiteX46" fmla="*/ 133148 w 5760000"/>
                <a:gd name="connsiteY46" fmla="*/ 3229665 h 6300000"/>
                <a:gd name="connsiteX47" fmla="*/ 223148 w 5760000"/>
                <a:gd name="connsiteY47" fmla="*/ 3139665 h 6300000"/>
                <a:gd name="connsiteX48" fmla="*/ 133148 w 5760000"/>
                <a:gd name="connsiteY48" fmla="*/ 3049665 h 6300000"/>
                <a:gd name="connsiteX49" fmla="*/ 133148 w 5760000"/>
                <a:gd name="connsiteY49" fmla="*/ 3467132 h 6300000"/>
                <a:gd name="connsiteX50" fmla="*/ 43148 w 5760000"/>
                <a:gd name="connsiteY50" fmla="*/ 3557132 h 6300000"/>
                <a:gd name="connsiteX51" fmla="*/ 133148 w 5760000"/>
                <a:gd name="connsiteY51" fmla="*/ 3647132 h 6300000"/>
                <a:gd name="connsiteX52" fmla="*/ 223148 w 5760000"/>
                <a:gd name="connsiteY52" fmla="*/ 3557132 h 6300000"/>
                <a:gd name="connsiteX53" fmla="*/ 133148 w 5760000"/>
                <a:gd name="connsiteY53" fmla="*/ 3467132 h 6300000"/>
                <a:gd name="connsiteX54" fmla="*/ 133148 w 5760000"/>
                <a:gd name="connsiteY54" fmla="*/ 3884599 h 6300000"/>
                <a:gd name="connsiteX55" fmla="*/ 43148 w 5760000"/>
                <a:gd name="connsiteY55" fmla="*/ 3974599 h 6300000"/>
                <a:gd name="connsiteX56" fmla="*/ 133148 w 5760000"/>
                <a:gd name="connsiteY56" fmla="*/ 4064599 h 6300000"/>
                <a:gd name="connsiteX57" fmla="*/ 223148 w 5760000"/>
                <a:gd name="connsiteY57" fmla="*/ 3974599 h 6300000"/>
                <a:gd name="connsiteX58" fmla="*/ 133148 w 5760000"/>
                <a:gd name="connsiteY58" fmla="*/ 3884599 h 6300000"/>
                <a:gd name="connsiteX59" fmla="*/ 133148 w 5760000"/>
                <a:gd name="connsiteY59" fmla="*/ 4302066 h 6300000"/>
                <a:gd name="connsiteX60" fmla="*/ 43148 w 5760000"/>
                <a:gd name="connsiteY60" fmla="*/ 4392066 h 6300000"/>
                <a:gd name="connsiteX61" fmla="*/ 133148 w 5760000"/>
                <a:gd name="connsiteY61" fmla="*/ 4482066 h 6300000"/>
                <a:gd name="connsiteX62" fmla="*/ 223148 w 5760000"/>
                <a:gd name="connsiteY62" fmla="*/ 4392066 h 6300000"/>
                <a:gd name="connsiteX63" fmla="*/ 133148 w 5760000"/>
                <a:gd name="connsiteY63" fmla="*/ 4302066 h 6300000"/>
                <a:gd name="connsiteX64" fmla="*/ 133148 w 5760000"/>
                <a:gd name="connsiteY64" fmla="*/ 4719533 h 6300000"/>
                <a:gd name="connsiteX65" fmla="*/ 43148 w 5760000"/>
                <a:gd name="connsiteY65" fmla="*/ 4809533 h 6300000"/>
                <a:gd name="connsiteX66" fmla="*/ 133148 w 5760000"/>
                <a:gd name="connsiteY66" fmla="*/ 4899533 h 6300000"/>
                <a:gd name="connsiteX67" fmla="*/ 223148 w 5760000"/>
                <a:gd name="connsiteY67" fmla="*/ 4809533 h 6300000"/>
                <a:gd name="connsiteX68" fmla="*/ 133148 w 5760000"/>
                <a:gd name="connsiteY68" fmla="*/ 4719533 h 6300000"/>
                <a:gd name="connsiteX69" fmla="*/ 133148 w 5760000"/>
                <a:gd name="connsiteY69" fmla="*/ 5137000 h 6300000"/>
                <a:gd name="connsiteX70" fmla="*/ 43148 w 5760000"/>
                <a:gd name="connsiteY70" fmla="*/ 5227000 h 6300000"/>
                <a:gd name="connsiteX71" fmla="*/ 133148 w 5760000"/>
                <a:gd name="connsiteY71" fmla="*/ 5317000 h 6300000"/>
                <a:gd name="connsiteX72" fmla="*/ 223148 w 5760000"/>
                <a:gd name="connsiteY72" fmla="*/ 5227000 h 6300000"/>
                <a:gd name="connsiteX73" fmla="*/ 133148 w 5760000"/>
                <a:gd name="connsiteY73" fmla="*/ 5137000 h 6300000"/>
                <a:gd name="connsiteX74" fmla="*/ 133148 w 5760000"/>
                <a:gd name="connsiteY74" fmla="*/ 5554467 h 6300000"/>
                <a:gd name="connsiteX75" fmla="*/ 43148 w 5760000"/>
                <a:gd name="connsiteY75" fmla="*/ 5644467 h 6300000"/>
                <a:gd name="connsiteX76" fmla="*/ 133148 w 5760000"/>
                <a:gd name="connsiteY76" fmla="*/ 5734467 h 6300000"/>
                <a:gd name="connsiteX77" fmla="*/ 223148 w 5760000"/>
                <a:gd name="connsiteY77" fmla="*/ 5644467 h 6300000"/>
                <a:gd name="connsiteX78" fmla="*/ 133148 w 5760000"/>
                <a:gd name="connsiteY78" fmla="*/ 5554467 h 6300000"/>
                <a:gd name="connsiteX79" fmla="*/ 133148 w 5760000"/>
                <a:gd name="connsiteY79" fmla="*/ 5971934 h 6300000"/>
                <a:gd name="connsiteX80" fmla="*/ 43148 w 5760000"/>
                <a:gd name="connsiteY80" fmla="*/ 6061934 h 6300000"/>
                <a:gd name="connsiteX81" fmla="*/ 133148 w 5760000"/>
                <a:gd name="connsiteY81" fmla="*/ 6151934 h 6300000"/>
                <a:gd name="connsiteX82" fmla="*/ 223148 w 5760000"/>
                <a:gd name="connsiteY82" fmla="*/ 6061934 h 6300000"/>
                <a:gd name="connsiteX83" fmla="*/ 133148 w 5760000"/>
                <a:gd name="connsiteY83" fmla="*/ 5971934 h 63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760000" h="6300000">
                  <a:moveTo>
                    <a:pt x="210125" y="0"/>
                  </a:moveTo>
                  <a:lnTo>
                    <a:pt x="5549875" y="0"/>
                  </a:lnTo>
                  <a:cubicBezTo>
                    <a:pt x="5665924" y="0"/>
                    <a:pt x="5760000" y="94076"/>
                    <a:pt x="5760000" y="210125"/>
                  </a:cubicBezTo>
                  <a:lnTo>
                    <a:pt x="5760000" y="6089875"/>
                  </a:lnTo>
                  <a:cubicBezTo>
                    <a:pt x="5760000" y="6205924"/>
                    <a:pt x="5665924" y="6300000"/>
                    <a:pt x="5549875" y="6300000"/>
                  </a:cubicBezTo>
                  <a:lnTo>
                    <a:pt x="210125" y="6300000"/>
                  </a:lnTo>
                  <a:cubicBezTo>
                    <a:pt x="94076" y="6300000"/>
                    <a:pt x="0" y="6205924"/>
                    <a:pt x="0" y="6089875"/>
                  </a:cubicBezTo>
                  <a:lnTo>
                    <a:pt x="0" y="210125"/>
                  </a:lnTo>
                  <a:cubicBezTo>
                    <a:pt x="0" y="94076"/>
                    <a:pt x="94076" y="0"/>
                    <a:pt x="210125" y="0"/>
                  </a:cubicBezTo>
                  <a:close/>
                  <a:moveTo>
                    <a:pt x="133148" y="127396"/>
                  </a:moveTo>
                  <a:cubicBezTo>
                    <a:pt x="83442" y="127396"/>
                    <a:pt x="43148" y="167690"/>
                    <a:pt x="43148" y="217396"/>
                  </a:cubicBezTo>
                  <a:cubicBezTo>
                    <a:pt x="43148" y="267102"/>
                    <a:pt x="83442" y="307396"/>
                    <a:pt x="133148" y="307396"/>
                  </a:cubicBezTo>
                  <a:cubicBezTo>
                    <a:pt x="182854" y="307396"/>
                    <a:pt x="223148" y="267102"/>
                    <a:pt x="223148" y="217396"/>
                  </a:cubicBezTo>
                  <a:cubicBezTo>
                    <a:pt x="223148" y="167690"/>
                    <a:pt x="182854" y="127396"/>
                    <a:pt x="133148" y="127396"/>
                  </a:cubicBezTo>
                  <a:close/>
                  <a:moveTo>
                    <a:pt x="133148" y="544863"/>
                  </a:moveTo>
                  <a:cubicBezTo>
                    <a:pt x="83442" y="544863"/>
                    <a:pt x="43148" y="585157"/>
                    <a:pt x="43148" y="634863"/>
                  </a:cubicBezTo>
                  <a:cubicBezTo>
                    <a:pt x="43148" y="684569"/>
                    <a:pt x="83442" y="724863"/>
                    <a:pt x="133148" y="724863"/>
                  </a:cubicBezTo>
                  <a:cubicBezTo>
                    <a:pt x="182854" y="724863"/>
                    <a:pt x="223148" y="684569"/>
                    <a:pt x="223148" y="634863"/>
                  </a:cubicBezTo>
                  <a:cubicBezTo>
                    <a:pt x="223148" y="585157"/>
                    <a:pt x="182854" y="544863"/>
                    <a:pt x="133148" y="544863"/>
                  </a:cubicBezTo>
                  <a:close/>
                  <a:moveTo>
                    <a:pt x="133148" y="962330"/>
                  </a:moveTo>
                  <a:cubicBezTo>
                    <a:pt x="83442" y="962330"/>
                    <a:pt x="43148" y="1002624"/>
                    <a:pt x="43148" y="1052330"/>
                  </a:cubicBezTo>
                  <a:cubicBezTo>
                    <a:pt x="43148" y="1102036"/>
                    <a:pt x="83442" y="1142330"/>
                    <a:pt x="133148" y="1142330"/>
                  </a:cubicBezTo>
                  <a:cubicBezTo>
                    <a:pt x="182854" y="1142330"/>
                    <a:pt x="223148" y="1102036"/>
                    <a:pt x="223148" y="1052330"/>
                  </a:cubicBezTo>
                  <a:cubicBezTo>
                    <a:pt x="223148" y="1002624"/>
                    <a:pt x="182854" y="962330"/>
                    <a:pt x="133148" y="962330"/>
                  </a:cubicBezTo>
                  <a:close/>
                  <a:moveTo>
                    <a:pt x="133148" y="1379797"/>
                  </a:moveTo>
                  <a:cubicBezTo>
                    <a:pt x="83442" y="1379797"/>
                    <a:pt x="43148" y="1420091"/>
                    <a:pt x="43148" y="1469797"/>
                  </a:cubicBezTo>
                  <a:cubicBezTo>
                    <a:pt x="43148" y="1519503"/>
                    <a:pt x="83442" y="1559797"/>
                    <a:pt x="133148" y="1559797"/>
                  </a:cubicBezTo>
                  <a:cubicBezTo>
                    <a:pt x="182854" y="1559797"/>
                    <a:pt x="223148" y="1519503"/>
                    <a:pt x="223148" y="1469797"/>
                  </a:cubicBezTo>
                  <a:cubicBezTo>
                    <a:pt x="223148" y="1420091"/>
                    <a:pt x="182854" y="1379797"/>
                    <a:pt x="133148" y="1379797"/>
                  </a:cubicBezTo>
                  <a:close/>
                  <a:moveTo>
                    <a:pt x="133148" y="1797264"/>
                  </a:moveTo>
                  <a:cubicBezTo>
                    <a:pt x="83442" y="1797264"/>
                    <a:pt x="43148" y="1837558"/>
                    <a:pt x="43148" y="1887264"/>
                  </a:cubicBezTo>
                  <a:cubicBezTo>
                    <a:pt x="43148" y="1936970"/>
                    <a:pt x="83442" y="1977264"/>
                    <a:pt x="133148" y="1977264"/>
                  </a:cubicBezTo>
                  <a:cubicBezTo>
                    <a:pt x="182854" y="1977264"/>
                    <a:pt x="223148" y="1936970"/>
                    <a:pt x="223148" y="1887264"/>
                  </a:cubicBezTo>
                  <a:cubicBezTo>
                    <a:pt x="223148" y="1837558"/>
                    <a:pt x="182854" y="1797264"/>
                    <a:pt x="133148" y="1797264"/>
                  </a:cubicBezTo>
                  <a:close/>
                  <a:moveTo>
                    <a:pt x="133148" y="2214731"/>
                  </a:moveTo>
                  <a:cubicBezTo>
                    <a:pt x="83442" y="2214731"/>
                    <a:pt x="43148" y="2255025"/>
                    <a:pt x="43148" y="2304731"/>
                  </a:cubicBezTo>
                  <a:cubicBezTo>
                    <a:pt x="43148" y="2354437"/>
                    <a:pt x="83442" y="2394731"/>
                    <a:pt x="133148" y="2394731"/>
                  </a:cubicBezTo>
                  <a:cubicBezTo>
                    <a:pt x="182854" y="2394731"/>
                    <a:pt x="223148" y="2354437"/>
                    <a:pt x="223148" y="2304731"/>
                  </a:cubicBezTo>
                  <a:cubicBezTo>
                    <a:pt x="223148" y="2255025"/>
                    <a:pt x="182854" y="2214731"/>
                    <a:pt x="133148" y="2214731"/>
                  </a:cubicBezTo>
                  <a:close/>
                  <a:moveTo>
                    <a:pt x="133148" y="2632198"/>
                  </a:moveTo>
                  <a:cubicBezTo>
                    <a:pt x="83442" y="2632198"/>
                    <a:pt x="43148" y="2672492"/>
                    <a:pt x="43148" y="2722198"/>
                  </a:cubicBezTo>
                  <a:cubicBezTo>
                    <a:pt x="43148" y="2771904"/>
                    <a:pt x="83442" y="2812198"/>
                    <a:pt x="133148" y="2812198"/>
                  </a:cubicBezTo>
                  <a:cubicBezTo>
                    <a:pt x="182854" y="2812198"/>
                    <a:pt x="223148" y="2771904"/>
                    <a:pt x="223148" y="2722198"/>
                  </a:cubicBezTo>
                  <a:cubicBezTo>
                    <a:pt x="223148" y="2672492"/>
                    <a:pt x="182854" y="2632198"/>
                    <a:pt x="133148" y="2632198"/>
                  </a:cubicBezTo>
                  <a:close/>
                  <a:moveTo>
                    <a:pt x="133148" y="3049665"/>
                  </a:moveTo>
                  <a:cubicBezTo>
                    <a:pt x="83442" y="3049665"/>
                    <a:pt x="43148" y="3089959"/>
                    <a:pt x="43148" y="3139665"/>
                  </a:cubicBezTo>
                  <a:cubicBezTo>
                    <a:pt x="43148" y="3189371"/>
                    <a:pt x="83442" y="3229665"/>
                    <a:pt x="133148" y="3229665"/>
                  </a:cubicBezTo>
                  <a:cubicBezTo>
                    <a:pt x="182854" y="3229665"/>
                    <a:pt x="223148" y="3189371"/>
                    <a:pt x="223148" y="3139665"/>
                  </a:cubicBezTo>
                  <a:cubicBezTo>
                    <a:pt x="223148" y="3089959"/>
                    <a:pt x="182854" y="3049665"/>
                    <a:pt x="133148" y="3049665"/>
                  </a:cubicBezTo>
                  <a:close/>
                  <a:moveTo>
                    <a:pt x="133148" y="3467132"/>
                  </a:moveTo>
                  <a:cubicBezTo>
                    <a:pt x="83442" y="3467132"/>
                    <a:pt x="43148" y="3507426"/>
                    <a:pt x="43148" y="3557132"/>
                  </a:cubicBezTo>
                  <a:cubicBezTo>
                    <a:pt x="43148" y="3606838"/>
                    <a:pt x="83442" y="3647132"/>
                    <a:pt x="133148" y="3647132"/>
                  </a:cubicBezTo>
                  <a:cubicBezTo>
                    <a:pt x="182854" y="3647132"/>
                    <a:pt x="223148" y="3606838"/>
                    <a:pt x="223148" y="3557132"/>
                  </a:cubicBezTo>
                  <a:cubicBezTo>
                    <a:pt x="223148" y="3507426"/>
                    <a:pt x="182854" y="3467132"/>
                    <a:pt x="133148" y="3467132"/>
                  </a:cubicBezTo>
                  <a:close/>
                  <a:moveTo>
                    <a:pt x="133148" y="3884599"/>
                  </a:moveTo>
                  <a:cubicBezTo>
                    <a:pt x="83442" y="3884599"/>
                    <a:pt x="43148" y="3924893"/>
                    <a:pt x="43148" y="3974599"/>
                  </a:cubicBezTo>
                  <a:cubicBezTo>
                    <a:pt x="43148" y="4024305"/>
                    <a:pt x="83442" y="4064599"/>
                    <a:pt x="133148" y="4064599"/>
                  </a:cubicBezTo>
                  <a:cubicBezTo>
                    <a:pt x="182854" y="4064599"/>
                    <a:pt x="223148" y="4024305"/>
                    <a:pt x="223148" y="3974599"/>
                  </a:cubicBezTo>
                  <a:cubicBezTo>
                    <a:pt x="223148" y="3924893"/>
                    <a:pt x="182854" y="3884599"/>
                    <a:pt x="133148" y="3884599"/>
                  </a:cubicBezTo>
                  <a:close/>
                  <a:moveTo>
                    <a:pt x="133148" y="4302066"/>
                  </a:moveTo>
                  <a:cubicBezTo>
                    <a:pt x="83442" y="4302066"/>
                    <a:pt x="43148" y="4342360"/>
                    <a:pt x="43148" y="4392066"/>
                  </a:cubicBezTo>
                  <a:cubicBezTo>
                    <a:pt x="43148" y="4441772"/>
                    <a:pt x="83442" y="4482066"/>
                    <a:pt x="133148" y="4482066"/>
                  </a:cubicBezTo>
                  <a:cubicBezTo>
                    <a:pt x="182854" y="4482066"/>
                    <a:pt x="223148" y="4441772"/>
                    <a:pt x="223148" y="4392066"/>
                  </a:cubicBezTo>
                  <a:cubicBezTo>
                    <a:pt x="223148" y="4342360"/>
                    <a:pt x="182854" y="4302066"/>
                    <a:pt x="133148" y="4302066"/>
                  </a:cubicBezTo>
                  <a:close/>
                  <a:moveTo>
                    <a:pt x="133148" y="4719533"/>
                  </a:moveTo>
                  <a:cubicBezTo>
                    <a:pt x="83442" y="4719533"/>
                    <a:pt x="43148" y="4759827"/>
                    <a:pt x="43148" y="4809533"/>
                  </a:cubicBezTo>
                  <a:cubicBezTo>
                    <a:pt x="43148" y="4859239"/>
                    <a:pt x="83442" y="4899533"/>
                    <a:pt x="133148" y="4899533"/>
                  </a:cubicBezTo>
                  <a:cubicBezTo>
                    <a:pt x="182854" y="4899533"/>
                    <a:pt x="223148" y="4859239"/>
                    <a:pt x="223148" y="4809533"/>
                  </a:cubicBezTo>
                  <a:cubicBezTo>
                    <a:pt x="223148" y="4759827"/>
                    <a:pt x="182854" y="4719533"/>
                    <a:pt x="133148" y="4719533"/>
                  </a:cubicBezTo>
                  <a:close/>
                  <a:moveTo>
                    <a:pt x="133148" y="5137000"/>
                  </a:moveTo>
                  <a:cubicBezTo>
                    <a:pt x="83442" y="5137000"/>
                    <a:pt x="43148" y="5177294"/>
                    <a:pt x="43148" y="5227000"/>
                  </a:cubicBezTo>
                  <a:cubicBezTo>
                    <a:pt x="43148" y="5276706"/>
                    <a:pt x="83442" y="5317000"/>
                    <a:pt x="133148" y="5317000"/>
                  </a:cubicBezTo>
                  <a:cubicBezTo>
                    <a:pt x="182854" y="5317000"/>
                    <a:pt x="223148" y="5276706"/>
                    <a:pt x="223148" y="5227000"/>
                  </a:cubicBezTo>
                  <a:cubicBezTo>
                    <a:pt x="223148" y="5177294"/>
                    <a:pt x="182854" y="5137000"/>
                    <a:pt x="133148" y="5137000"/>
                  </a:cubicBezTo>
                  <a:close/>
                  <a:moveTo>
                    <a:pt x="133148" y="5554467"/>
                  </a:moveTo>
                  <a:cubicBezTo>
                    <a:pt x="83442" y="5554467"/>
                    <a:pt x="43148" y="5594761"/>
                    <a:pt x="43148" y="5644467"/>
                  </a:cubicBezTo>
                  <a:cubicBezTo>
                    <a:pt x="43148" y="5694173"/>
                    <a:pt x="83442" y="5734467"/>
                    <a:pt x="133148" y="5734467"/>
                  </a:cubicBezTo>
                  <a:cubicBezTo>
                    <a:pt x="182854" y="5734467"/>
                    <a:pt x="223148" y="5694173"/>
                    <a:pt x="223148" y="5644467"/>
                  </a:cubicBezTo>
                  <a:cubicBezTo>
                    <a:pt x="223148" y="5594761"/>
                    <a:pt x="182854" y="5554467"/>
                    <a:pt x="133148" y="5554467"/>
                  </a:cubicBezTo>
                  <a:close/>
                  <a:moveTo>
                    <a:pt x="133148" y="5971934"/>
                  </a:moveTo>
                  <a:cubicBezTo>
                    <a:pt x="83442" y="5971934"/>
                    <a:pt x="43148" y="6012228"/>
                    <a:pt x="43148" y="6061934"/>
                  </a:cubicBezTo>
                  <a:cubicBezTo>
                    <a:pt x="43148" y="6111640"/>
                    <a:pt x="83442" y="6151934"/>
                    <a:pt x="133148" y="6151934"/>
                  </a:cubicBezTo>
                  <a:cubicBezTo>
                    <a:pt x="182854" y="6151934"/>
                    <a:pt x="223148" y="6111640"/>
                    <a:pt x="223148" y="6061934"/>
                  </a:cubicBezTo>
                  <a:cubicBezTo>
                    <a:pt x="223148" y="6012228"/>
                    <a:pt x="182854" y="5971934"/>
                    <a:pt x="133148" y="5971934"/>
                  </a:cubicBezTo>
                  <a:close/>
                </a:path>
              </a:pathLst>
            </a:custGeom>
            <a:solidFill>
              <a:srgbClr val="F1F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C68C5A2-BAA0-8DE9-DEC4-E23ABDBA338B}"/>
                </a:ext>
              </a:extLst>
            </p:cNvPr>
            <p:cNvSpPr/>
            <p:nvPr/>
          </p:nvSpPr>
          <p:spPr>
            <a:xfrm>
              <a:off x="5730317" y="406400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567CDD0-0FA0-F271-2F04-A753794E8C0E}"/>
                </a:ext>
              </a:extLst>
            </p:cNvPr>
            <p:cNvSpPr/>
            <p:nvPr/>
          </p:nvSpPr>
          <p:spPr>
            <a:xfrm>
              <a:off x="5736000" y="826655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1656340-D74B-4779-A09F-C1401E88E579}"/>
                </a:ext>
              </a:extLst>
            </p:cNvPr>
            <p:cNvSpPr/>
            <p:nvPr/>
          </p:nvSpPr>
          <p:spPr>
            <a:xfrm>
              <a:off x="5736000" y="1246510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FDC1CA72-F102-38A3-B327-F236D918D659}"/>
                </a:ext>
              </a:extLst>
            </p:cNvPr>
            <p:cNvSpPr/>
            <p:nvPr/>
          </p:nvSpPr>
          <p:spPr>
            <a:xfrm>
              <a:off x="5736000" y="1666365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CCAAD72F-5B59-3651-9AE8-ED8F685C6B3F}"/>
                </a:ext>
              </a:extLst>
            </p:cNvPr>
            <p:cNvSpPr/>
            <p:nvPr/>
          </p:nvSpPr>
          <p:spPr>
            <a:xfrm>
              <a:off x="5708175" y="2083711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BA715AD-ABB7-D932-2EC5-B0B57104A1AF}"/>
                </a:ext>
              </a:extLst>
            </p:cNvPr>
            <p:cNvSpPr/>
            <p:nvPr/>
          </p:nvSpPr>
          <p:spPr>
            <a:xfrm>
              <a:off x="5736000" y="2501057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134B7DA-CE81-36A3-A00C-6A003DF1F85C}"/>
                </a:ext>
              </a:extLst>
            </p:cNvPr>
            <p:cNvSpPr/>
            <p:nvPr/>
          </p:nvSpPr>
          <p:spPr>
            <a:xfrm>
              <a:off x="5736000" y="2918403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33E639A-39B2-82EE-FC45-7A0DD6490167}"/>
                </a:ext>
              </a:extLst>
            </p:cNvPr>
            <p:cNvSpPr/>
            <p:nvPr/>
          </p:nvSpPr>
          <p:spPr>
            <a:xfrm>
              <a:off x="5730317" y="3344333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785A9D2-0028-B833-15ED-9F2A7E05CBDD}"/>
                </a:ext>
              </a:extLst>
            </p:cNvPr>
            <p:cNvSpPr/>
            <p:nvPr/>
          </p:nvSpPr>
          <p:spPr>
            <a:xfrm>
              <a:off x="5729368" y="3761798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9A46644-870A-46CB-6DC0-8837A597DA44}"/>
                </a:ext>
              </a:extLst>
            </p:cNvPr>
            <p:cNvSpPr/>
            <p:nvPr/>
          </p:nvSpPr>
          <p:spPr>
            <a:xfrm>
              <a:off x="5729368" y="4179025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1CF8C90-E8C1-36D0-B9EB-E870F6B153F5}"/>
                </a:ext>
              </a:extLst>
            </p:cNvPr>
            <p:cNvSpPr/>
            <p:nvPr/>
          </p:nvSpPr>
          <p:spPr>
            <a:xfrm>
              <a:off x="5708175" y="4596252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B231159-EB48-B27B-D937-69B25B709142}"/>
                </a:ext>
              </a:extLst>
            </p:cNvPr>
            <p:cNvSpPr/>
            <p:nvPr/>
          </p:nvSpPr>
          <p:spPr>
            <a:xfrm>
              <a:off x="5736000" y="5009030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C2D9510-F626-19F0-2B50-DC00A3AEF71C}"/>
                </a:ext>
              </a:extLst>
            </p:cNvPr>
            <p:cNvSpPr/>
            <p:nvPr/>
          </p:nvSpPr>
          <p:spPr>
            <a:xfrm>
              <a:off x="5736000" y="5419506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57C44728-D9D8-69B1-0327-44A7FCC38800}"/>
                </a:ext>
              </a:extLst>
            </p:cNvPr>
            <p:cNvSpPr/>
            <p:nvPr/>
          </p:nvSpPr>
          <p:spPr>
            <a:xfrm>
              <a:off x="5736000" y="5829982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BDA1248-C9E4-0F85-1619-17F15AE392ED}"/>
                </a:ext>
              </a:extLst>
            </p:cNvPr>
            <p:cNvSpPr/>
            <p:nvPr/>
          </p:nvSpPr>
          <p:spPr>
            <a:xfrm>
              <a:off x="5699055" y="6269652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C28B62F-EF72-6B39-CD0D-F416F0D7749C}"/>
              </a:ext>
            </a:extLst>
          </p:cNvPr>
          <p:cNvSpPr txBox="1"/>
          <p:nvPr/>
        </p:nvSpPr>
        <p:spPr>
          <a:xfrm>
            <a:off x="247375" y="254000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8000" b="1">
                <a:solidFill>
                  <a:srgbClr val="212322"/>
                </a:solidFill>
                <a:latin typeface="Ink Free" panose="03080402000500000000" pitchFamily="66" charset="0"/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9BB2C1C-14EE-7CFF-F812-4DB2685BBEE5}"/>
              </a:ext>
            </a:extLst>
          </p:cNvPr>
          <p:cNvSpPr txBox="1"/>
          <p:nvPr/>
        </p:nvSpPr>
        <p:spPr>
          <a:xfrm>
            <a:off x="319736" y="1253880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600">
                <a:solidFill>
                  <a:srgbClr val="60965C"/>
                </a:solidFill>
                <a:latin typeface="Futura BT" panose="020B0502020204020303" pitchFamily="34" charset="0"/>
              </a:defRPr>
            </a:lvl1pPr>
          </a:lstStyle>
          <a:p>
            <a:r>
              <a:rPr lang="pt-BR" sz="2400" dirty="0">
                <a:solidFill>
                  <a:srgbClr val="315A30"/>
                </a:solidFill>
              </a:rPr>
              <a:t>Subtítulo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1E1AF42-5F38-AF34-5D74-F1C60722E4D3}"/>
              </a:ext>
            </a:extLst>
          </p:cNvPr>
          <p:cNvSpPr txBox="1"/>
          <p:nvPr/>
        </p:nvSpPr>
        <p:spPr>
          <a:xfrm>
            <a:off x="247375" y="1854726"/>
            <a:ext cx="5388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2800" dirty="0">
                <a:solidFill>
                  <a:srgbClr val="212322"/>
                </a:solidFill>
                <a:latin typeface="Futura BT" panose="020B0502020204020303" pitchFamily="34" charset="0"/>
              </a:rPr>
              <a:t>Este é um espaço para um pequeno texto.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1967C57-4639-61D0-555C-65E411930D0C}"/>
              </a:ext>
            </a:extLst>
          </p:cNvPr>
          <p:cNvSpPr txBox="1"/>
          <p:nvPr/>
        </p:nvSpPr>
        <p:spPr>
          <a:xfrm>
            <a:off x="247375" y="3417545"/>
            <a:ext cx="5388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sz="2800">
                <a:solidFill>
                  <a:srgbClr val="212322"/>
                </a:solidFill>
                <a:latin typeface="Futura BT" panose="020B0502020204020303" pitchFamily="34" charset="0"/>
              </a:defRPr>
            </a:lvl1pPr>
          </a:lstStyle>
          <a:p>
            <a:r>
              <a:rPr lang="pt-BR" dirty="0"/>
              <a:t>Este é um espaço para um pequeno texto.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67E48FE-0690-B2E8-69C0-44F6FBAC761F}"/>
              </a:ext>
            </a:extLst>
          </p:cNvPr>
          <p:cNvSpPr txBox="1"/>
          <p:nvPr/>
        </p:nvSpPr>
        <p:spPr>
          <a:xfrm>
            <a:off x="247375" y="4980364"/>
            <a:ext cx="5388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sz="2800">
                <a:solidFill>
                  <a:srgbClr val="212322"/>
                </a:solidFill>
                <a:latin typeface="Futura BT" panose="020B0502020204020303" pitchFamily="34" charset="0"/>
              </a:defRPr>
            </a:lvl1pPr>
          </a:lstStyle>
          <a:p>
            <a:r>
              <a:rPr lang="pt-BR" dirty="0"/>
              <a:t>Este é um espaço para um pequeno texto.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E0BF337-5A70-05BA-6C86-48EDD18337A4}"/>
              </a:ext>
            </a:extLst>
          </p:cNvPr>
          <p:cNvSpPr txBox="1"/>
          <p:nvPr/>
        </p:nvSpPr>
        <p:spPr>
          <a:xfrm>
            <a:off x="6556186" y="488541"/>
            <a:ext cx="5388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sz="2800">
                <a:solidFill>
                  <a:srgbClr val="212322"/>
                </a:solidFill>
                <a:latin typeface="Futura BT" panose="020B0502020204020303" pitchFamily="34" charset="0"/>
              </a:defRPr>
            </a:lvl1pPr>
          </a:lstStyle>
          <a:p>
            <a:pPr algn="r"/>
            <a:r>
              <a:rPr lang="pt-BR" dirty="0"/>
              <a:t>Este é um espaço para um pequeno texto.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FFCFC6A-E447-C7AE-42DA-A25319088D3A}"/>
              </a:ext>
            </a:extLst>
          </p:cNvPr>
          <p:cNvSpPr txBox="1"/>
          <p:nvPr/>
        </p:nvSpPr>
        <p:spPr>
          <a:xfrm>
            <a:off x="6556186" y="2573014"/>
            <a:ext cx="5388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 algn="r">
              <a:defRPr sz="2800">
                <a:solidFill>
                  <a:srgbClr val="212322"/>
                </a:solidFill>
                <a:latin typeface="Futura BT" panose="020B0502020204020303" pitchFamily="34" charset="0"/>
              </a:defRPr>
            </a:lvl1pPr>
          </a:lstStyle>
          <a:p>
            <a:r>
              <a:rPr lang="pt-BR" dirty="0"/>
              <a:t>Este é um espaço para um pequeno texto. 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093969F4-8DB7-B8A0-E15D-F28AB6AAB1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03659">
            <a:off x="8255791" y="5351875"/>
            <a:ext cx="1050093" cy="1050093"/>
          </a:xfrm>
          <a:prstGeom prst="rect">
            <a:avLst/>
          </a:prstGeom>
        </p:spPr>
      </p:pic>
      <p:sp>
        <p:nvSpPr>
          <p:cNvPr id="34" name="Cilindro 33">
            <a:extLst>
              <a:ext uri="{FF2B5EF4-FFF2-40B4-BE49-F238E27FC236}">
                <a16:creationId xmlns:a16="http://schemas.microsoft.com/office/drawing/2014/main" id="{423A085A-54EB-106E-F515-8A4403097A98}"/>
              </a:ext>
            </a:extLst>
          </p:cNvPr>
          <p:cNvSpPr/>
          <p:nvPr/>
        </p:nvSpPr>
        <p:spPr>
          <a:xfrm rot="3561763">
            <a:off x="3587280" y="5534602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ilindro 34">
            <a:extLst>
              <a:ext uri="{FF2B5EF4-FFF2-40B4-BE49-F238E27FC236}">
                <a16:creationId xmlns:a16="http://schemas.microsoft.com/office/drawing/2014/main" id="{3DA01129-1540-6DC2-CC40-01E5245EB0AC}"/>
              </a:ext>
            </a:extLst>
          </p:cNvPr>
          <p:cNvSpPr/>
          <p:nvPr/>
        </p:nvSpPr>
        <p:spPr>
          <a:xfrm rot="13516819">
            <a:off x="6627846" y="-1475177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BAAC823-712C-4398-8E95-53A3FA1CC5C2}"/>
              </a:ext>
            </a:extLst>
          </p:cNvPr>
          <p:cNvSpPr txBox="1"/>
          <p:nvPr/>
        </p:nvSpPr>
        <p:spPr>
          <a:xfrm>
            <a:off x="6556186" y="4657488"/>
            <a:ext cx="5388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 algn="r">
              <a:defRPr sz="2800">
                <a:solidFill>
                  <a:srgbClr val="212322"/>
                </a:solidFill>
                <a:latin typeface="Futura BT" panose="020B0502020204020303" pitchFamily="34" charset="0"/>
              </a:defRPr>
            </a:lvl1pPr>
          </a:lstStyle>
          <a:p>
            <a:r>
              <a:rPr lang="pt-BR" dirty="0"/>
              <a:t>Este é um espaço para um pequeno texto. </a:t>
            </a:r>
          </a:p>
        </p:txBody>
      </p:sp>
    </p:spTree>
    <p:extLst>
      <p:ext uri="{BB962C8B-B14F-4D97-AF65-F5344CB8AC3E}">
        <p14:creationId xmlns:p14="http://schemas.microsoft.com/office/powerpoint/2010/main" val="299907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4" grpId="0" animBg="1"/>
      <p:bldP spid="3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do we give an apple to the teacher?">
            <a:extLst>
              <a:ext uri="{FF2B5EF4-FFF2-40B4-BE49-F238E27FC236}">
                <a16:creationId xmlns:a16="http://schemas.microsoft.com/office/drawing/2014/main" id="{FA86BB57-4000-5809-30F6-CAB9C9B4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1DEFFA6-1155-824E-D212-F728AD673B1A}"/>
              </a:ext>
            </a:extLst>
          </p:cNvPr>
          <p:cNvSpPr/>
          <p:nvPr/>
        </p:nvSpPr>
        <p:spPr>
          <a:xfrm>
            <a:off x="2624276" y="1252843"/>
            <a:ext cx="2002971" cy="1901372"/>
          </a:xfrm>
          <a:prstGeom prst="rect">
            <a:avLst/>
          </a:prstGeom>
          <a:blipFill dpi="0" rotWithShape="1">
            <a:blip r:embed="rId3">
              <a:alphaModFix am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E0BD7D-BE2C-BA9A-BF17-0176B3A645AB}"/>
              </a:ext>
            </a:extLst>
          </p:cNvPr>
          <p:cNvSpPr txBox="1"/>
          <p:nvPr/>
        </p:nvSpPr>
        <p:spPr>
          <a:xfrm>
            <a:off x="9847457" y="198653"/>
            <a:ext cx="201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600" b="1" dirty="0">
                <a:solidFill>
                  <a:srgbClr val="F1F1E3"/>
                </a:solidFill>
                <a:latin typeface="Ink Free" panose="03080402000500000000" pitchFamily="66" charset="0"/>
              </a:rPr>
              <a:t>Título</a:t>
            </a:r>
            <a:endParaRPr lang="pt-BR" sz="56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0C644F-95B2-0893-F99B-A689D8DA2A6D}"/>
              </a:ext>
            </a:extLst>
          </p:cNvPr>
          <p:cNvSpPr txBox="1"/>
          <p:nvPr/>
        </p:nvSpPr>
        <p:spPr>
          <a:xfrm>
            <a:off x="9091689" y="738784"/>
            <a:ext cx="2802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600" dirty="0">
                <a:solidFill>
                  <a:srgbClr val="60965C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33C8DC-F5CE-9C4D-8B3E-80AAC08F05CF}"/>
              </a:ext>
            </a:extLst>
          </p:cNvPr>
          <p:cNvSpPr txBox="1"/>
          <p:nvPr/>
        </p:nvSpPr>
        <p:spPr>
          <a:xfrm>
            <a:off x="7251522" y="2090172"/>
            <a:ext cx="46112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é um espaço para um pequeno texto. Não se esqueça de </a:t>
            </a:r>
            <a:r>
              <a:rPr lang="pt-BR" sz="3600" dirty="0">
                <a:solidFill>
                  <a:srgbClr val="F1F1E3"/>
                </a:solidFill>
                <a:highlight>
                  <a:srgbClr val="60965C"/>
                </a:highlight>
                <a:latin typeface="Futura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destacar palavras</a:t>
            </a:r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solidFill>
                  <a:srgbClr val="F1F1E3"/>
                </a:solidFill>
                <a:highlight>
                  <a:srgbClr val="60965C"/>
                </a:highlight>
                <a:latin typeface="Futura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</a:t>
            </a:r>
            <a:r>
              <a:rPr lang="pt-BR" sz="3600" dirty="0">
                <a:solidFill>
                  <a:srgbClr val="F1F1E3"/>
                </a:solidFill>
                <a:effectLst/>
                <a:latin typeface="Futura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ilindro 7">
            <a:extLst>
              <a:ext uri="{FF2B5EF4-FFF2-40B4-BE49-F238E27FC236}">
                <a16:creationId xmlns:a16="http://schemas.microsoft.com/office/drawing/2014/main" id="{08294312-1ADA-8CAF-164E-91A9B581ABF4}"/>
              </a:ext>
            </a:extLst>
          </p:cNvPr>
          <p:cNvSpPr/>
          <p:nvPr/>
        </p:nvSpPr>
        <p:spPr>
          <a:xfrm rot="16489682">
            <a:off x="10494578" y="5083122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2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8A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D3FCAAB-89A1-9E5F-1BF4-13754DF4F93B}"/>
              </a:ext>
            </a:extLst>
          </p:cNvPr>
          <p:cNvGrpSpPr/>
          <p:nvPr/>
        </p:nvGrpSpPr>
        <p:grpSpPr>
          <a:xfrm>
            <a:off x="93133" y="169333"/>
            <a:ext cx="12005734" cy="6468534"/>
            <a:chOff x="93133" y="169333"/>
            <a:chExt cx="12005734" cy="6468534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3AAF8CD-6729-9F6D-9EE6-F7701D72E404}"/>
                </a:ext>
              </a:extLst>
            </p:cNvPr>
            <p:cNvSpPr/>
            <p:nvPr/>
          </p:nvSpPr>
          <p:spPr>
            <a:xfrm>
              <a:off x="93133" y="169333"/>
              <a:ext cx="5918200" cy="6468534"/>
            </a:xfrm>
            <a:prstGeom prst="roundRect">
              <a:avLst>
                <a:gd name="adj" fmla="val 3648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AEC04BE5-0A5B-6B73-6F04-DDF272EFEC29}"/>
                </a:ext>
              </a:extLst>
            </p:cNvPr>
            <p:cNvSpPr/>
            <p:nvPr/>
          </p:nvSpPr>
          <p:spPr>
            <a:xfrm>
              <a:off x="6180667" y="169333"/>
              <a:ext cx="5918200" cy="6468534"/>
            </a:xfrm>
            <a:prstGeom prst="roundRect">
              <a:avLst>
                <a:gd name="adj" fmla="val 3648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4DA094AC-7B4B-9940-09BF-82A0BA5DD58D}"/>
                </a:ext>
              </a:extLst>
            </p:cNvPr>
            <p:cNvSpPr/>
            <p:nvPr/>
          </p:nvSpPr>
          <p:spPr>
            <a:xfrm>
              <a:off x="172233" y="253600"/>
              <a:ext cx="5760000" cy="6300000"/>
            </a:xfrm>
            <a:custGeom>
              <a:avLst/>
              <a:gdLst>
                <a:gd name="connsiteX0" fmla="*/ 210125 w 5760000"/>
                <a:gd name="connsiteY0" fmla="*/ 0 h 6300000"/>
                <a:gd name="connsiteX1" fmla="*/ 5549875 w 5760000"/>
                <a:gd name="connsiteY1" fmla="*/ 0 h 6300000"/>
                <a:gd name="connsiteX2" fmla="*/ 5760000 w 5760000"/>
                <a:gd name="connsiteY2" fmla="*/ 210125 h 6300000"/>
                <a:gd name="connsiteX3" fmla="*/ 5760000 w 5760000"/>
                <a:gd name="connsiteY3" fmla="*/ 6089875 h 6300000"/>
                <a:gd name="connsiteX4" fmla="*/ 5549875 w 5760000"/>
                <a:gd name="connsiteY4" fmla="*/ 6300000 h 6300000"/>
                <a:gd name="connsiteX5" fmla="*/ 210125 w 5760000"/>
                <a:gd name="connsiteY5" fmla="*/ 6300000 h 6300000"/>
                <a:gd name="connsiteX6" fmla="*/ 0 w 5760000"/>
                <a:gd name="connsiteY6" fmla="*/ 6089875 h 6300000"/>
                <a:gd name="connsiteX7" fmla="*/ 0 w 5760000"/>
                <a:gd name="connsiteY7" fmla="*/ 210125 h 6300000"/>
                <a:gd name="connsiteX8" fmla="*/ 210125 w 5760000"/>
                <a:gd name="connsiteY8" fmla="*/ 0 h 6300000"/>
                <a:gd name="connsiteX9" fmla="*/ 5619550 w 5760000"/>
                <a:gd name="connsiteY9" fmla="*/ 127396 h 6300000"/>
                <a:gd name="connsiteX10" fmla="*/ 5529550 w 5760000"/>
                <a:gd name="connsiteY10" fmla="*/ 217396 h 6300000"/>
                <a:gd name="connsiteX11" fmla="*/ 5619550 w 5760000"/>
                <a:gd name="connsiteY11" fmla="*/ 307396 h 6300000"/>
                <a:gd name="connsiteX12" fmla="*/ 5709550 w 5760000"/>
                <a:gd name="connsiteY12" fmla="*/ 217396 h 6300000"/>
                <a:gd name="connsiteX13" fmla="*/ 5619550 w 5760000"/>
                <a:gd name="connsiteY13" fmla="*/ 127396 h 6300000"/>
                <a:gd name="connsiteX14" fmla="*/ 5619550 w 5760000"/>
                <a:gd name="connsiteY14" fmla="*/ 544863 h 6300000"/>
                <a:gd name="connsiteX15" fmla="*/ 5529550 w 5760000"/>
                <a:gd name="connsiteY15" fmla="*/ 634863 h 6300000"/>
                <a:gd name="connsiteX16" fmla="*/ 5619550 w 5760000"/>
                <a:gd name="connsiteY16" fmla="*/ 724863 h 6300000"/>
                <a:gd name="connsiteX17" fmla="*/ 5709550 w 5760000"/>
                <a:gd name="connsiteY17" fmla="*/ 634863 h 6300000"/>
                <a:gd name="connsiteX18" fmla="*/ 5619550 w 5760000"/>
                <a:gd name="connsiteY18" fmla="*/ 544863 h 6300000"/>
                <a:gd name="connsiteX19" fmla="*/ 5619550 w 5760000"/>
                <a:gd name="connsiteY19" fmla="*/ 962330 h 6300000"/>
                <a:gd name="connsiteX20" fmla="*/ 5529550 w 5760000"/>
                <a:gd name="connsiteY20" fmla="*/ 1052330 h 6300000"/>
                <a:gd name="connsiteX21" fmla="*/ 5619550 w 5760000"/>
                <a:gd name="connsiteY21" fmla="*/ 1142330 h 6300000"/>
                <a:gd name="connsiteX22" fmla="*/ 5709550 w 5760000"/>
                <a:gd name="connsiteY22" fmla="*/ 1052330 h 6300000"/>
                <a:gd name="connsiteX23" fmla="*/ 5619550 w 5760000"/>
                <a:gd name="connsiteY23" fmla="*/ 962330 h 6300000"/>
                <a:gd name="connsiteX24" fmla="*/ 5619550 w 5760000"/>
                <a:gd name="connsiteY24" fmla="*/ 1379797 h 6300000"/>
                <a:gd name="connsiteX25" fmla="*/ 5529550 w 5760000"/>
                <a:gd name="connsiteY25" fmla="*/ 1469797 h 6300000"/>
                <a:gd name="connsiteX26" fmla="*/ 5619550 w 5760000"/>
                <a:gd name="connsiteY26" fmla="*/ 1559797 h 6300000"/>
                <a:gd name="connsiteX27" fmla="*/ 5709550 w 5760000"/>
                <a:gd name="connsiteY27" fmla="*/ 1469797 h 6300000"/>
                <a:gd name="connsiteX28" fmla="*/ 5619550 w 5760000"/>
                <a:gd name="connsiteY28" fmla="*/ 1379797 h 6300000"/>
                <a:gd name="connsiteX29" fmla="*/ 5619550 w 5760000"/>
                <a:gd name="connsiteY29" fmla="*/ 1797264 h 6300000"/>
                <a:gd name="connsiteX30" fmla="*/ 5529550 w 5760000"/>
                <a:gd name="connsiteY30" fmla="*/ 1887264 h 6300000"/>
                <a:gd name="connsiteX31" fmla="*/ 5619550 w 5760000"/>
                <a:gd name="connsiteY31" fmla="*/ 1977264 h 6300000"/>
                <a:gd name="connsiteX32" fmla="*/ 5709550 w 5760000"/>
                <a:gd name="connsiteY32" fmla="*/ 1887264 h 6300000"/>
                <a:gd name="connsiteX33" fmla="*/ 5619550 w 5760000"/>
                <a:gd name="connsiteY33" fmla="*/ 1797264 h 6300000"/>
                <a:gd name="connsiteX34" fmla="*/ 5619550 w 5760000"/>
                <a:gd name="connsiteY34" fmla="*/ 2214731 h 6300000"/>
                <a:gd name="connsiteX35" fmla="*/ 5529550 w 5760000"/>
                <a:gd name="connsiteY35" fmla="*/ 2304731 h 6300000"/>
                <a:gd name="connsiteX36" fmla="*/ 5619550 w 5760000"/>
                <a:gd name="connsiteY36" fmla="*/ 2394731 h 6300000"/>
                <a:gd name="connsiteX37" fmla="*/ 5709550 w 5760000"/>
                <a:gd name="connsiteY37" fmla="*/ 2304731 h 6300000"/>
                <a:gd name="connsiteX38" fmla="*/ 5619550 w 5760000"/>
                <a:gd name="connsiteY38" fmla="*/ 2214731 h 6300000"/>
                <a:gd name="connsiteX39" fmla="*/ 5619550 w 5760000"/>
                <a:gd name="connsiteY39" fmla="*/ 2632198 h 6300000"/>
                <a:gd name="connsiteX40" fmla="*/ 5529550 w 5760000"/>
                <a:gd name="connsiteY40" fmla="*/ 2722198 h 6300000"/>
                <a:gd name="connsiteX41" fmla="*/ 5619550 w 5760000"/>
                <a:gd name="connsiteY41" fmla="*/ 2812198 h 6300000"/>
                <a:gd name="connsiteX42" fmla="*/ 5709550 w 5760000"/>
                <a:gd name="connsiteY42" fmla="*/ 2722198 h 6300000"/>
                <a:gd name="connsiteX43" fmla="*/ 5619550 w 5760000"/>
                <a:gd name="connsiteY43" fmla="*/ 2632198 h 6300000"/>
                <a:gd name="connsiteX44" fmla="*/ 5619550 w 5760000"/>
                <a:gd name="connsiteY44" fmla="*/ 3049665 h 6300000"/>
                <a:gd name="connsiteX45" fmla="*/ 5529550 w 5760000"/>
                <a:gd name="connsiteY45" fmla="*/ 3139665 h 6300000"/>
                <a:gd name="connsiteX46" fmla="*/ 5619550 w 5760000"/>
                <a:gd name="connsiteY46" fmla="*/ 3229665 h 6300000"/>
                <a:gd name="connsiteX47" fmla="*/ 5709550 w 5760000"/>
                <a:gd name="connsiteY47" fmla="*/ 3139665 h 6300000"/>
                <a:gd name="connsiteX48" fmla="*/ 5619550 w 5760000"/>
                <a:gd name="connsiteY48" fmla="*/ 3049665 h 6300000"/>
                <a:gd name="connsiteX49" fmla="*/ 5619550 w 5760000"/>
                <a:gd name="connsiteY49" fmla="*/ 3467132 h 6300000"/>
                <a:gd name="connsiteX50" fmla="*/ 5529550 w 5760000"/>
                <a:gd name="connsiteY50" fmla="*/ 3557132 h 6300000"/>
                <a:gd name="connsiteX51" fmla="*/ 5619550 w 5760000"/>
                <a:gd name="connsiteY51" fmla="*/ 3647132 h 6300000"/>
                <a:gd name="connsiteX52" fmla="*/ 5709550 w 5760000"/>
                <a:gd name="connsiteY52" fmla="*/ 3557132 h 6300000"/>
                <a:gd name="connsiteX53" fmla="*/ 5619550 w 5760000"/>
                <a:gd name="connsiteY53" fmla="*/ 3467132 h 6300000"/>
                <a:gd name="connsiteX54" fmla="*/ 5619550 w 5760000"/>
                <a:gd name="connsiteY54" fmla="*/ 3884599 h 6300000"/>
                <a:gd name="connsiteX55" fmla="*/ 5529550 w 5760000"/>
                <a:gd name="connsiteY55" fmla="*/ 3974599 h 6300000"/>
                <a:gd name="connsiteX56" fmla="*/ 5619550 w 5760000"/>
                <a:gd name="connsiteY56" fmla="*/ 4064599 h 6300000"/>
                <a:gd name="connsiteX57" fmla="*/ 5709550 w 5760000"/>
                <a:gd name="connsiteY57" fmla="*/ 3974599 h 6300000"/>
                <a:gd name="connsiteX58" fmla="*/ 5619550 w 5760000"/>
                <a:gd name="connsiteY58" fmla="*/ 3884599 h 6300000"/>
                <a:gd name="connsiteX59" fmla="*/ 5619550 w 5760000"/>
                <a:gd name="connsiteY59" fmla="*/ 4302066 h 6300000"/>
                <a:gd name="connsiteX60" fmla="*/ 5529550 w 5760000"/>
                <a:gd name="connsiteY60" fmla="*/ 4392066 h 6300000"/>
                <a:gd name="connsiteX61" fmla="*/ 5619550 w 5760000"/>
                <a:gd name="connsiteY61" fmla="*/ 4482066 h 6300000"/>
                <a:gd name="connsiteX62" fmla="*/ 5709550 w 5760000"/>
                <a:gd name="connsiteY62" fmla="*/ 4392066 h 6300000"/>
                <a:gd name="connsiteX63" fmla="*/ 5619550 w 5760000"/>
                <a:gd name="connsiteY63" fmla="*/ 4302066 h 6300000"/>
                <a:gd name="connsiteX64" fmla="*/ 5619550 w 5760000"/>
                <a:gd name="connsiteY64" fmla="*/ 4719533 h 6300000"/>
                <a:gd name="connsiteX65" fmla="*/ 5529550 w 5760000"/>
                <a:gd name="connsiteY65" fmla="*/ 4809533 h 6300000"/>
                <a:gd name="connsiteX66" fmla="*/ 5619550 w 5760000"/>
                <a:gd name="connsiteY66" fmla="*/ 4899533 h 6300000"/>
                <a:gd name="connsiteX67" fmla="*/ 5709550 w 5760000"/>
                <a:gd name="connsiteY67" fmla="*/ 4809533 h 6300000"/>
                <a:gd name="connsiteX68" fmla="*/ 5619550 w 5760000"/>
                <a:gd name="connsiteY68" fmla="*/ 4719533 h 6300000"/>
                <a:gd name="connsiteX69" fmla="*/ 5619550 w 5760000"/>
                <a:gd name="connsiteY69" fmla="*/ 5137000 h 6300000"/>
                <a:gd name="connsiteX70" fmla="*/ 5529550 w 5760000"/>
                <a:gd name="connsiteY70" fmla="*/ 5227000 h 6300000"/>
                <a:gd name="connsiteX71" fmla="*/ 5619550 w 5760000"/>
                <a:gd name="connsiteY71" fmla="*/ 5317000 h 6300000"/>
                <a:gd name="connsiteX72" fmla="*/ 5709550 w 5760000"/>
                <a:gd name="connsiteY72" fmla="*/ 5227000 h 6300000"/>
                <a:gd name="connsiteX73" fmla="*/ 5619550 w 5760000"/>
                <a:gd name="connsiteY73" fmla="*/ 5137000 h 6300000"/>
                <a:gd name="connsiteX74" fmla="*/ 5619550 w 5760000"/>
                <a:gd name="connsiteY74" fmla="*/ 5554467 h 6300000"/>
                <a:gd name="connsiteX75" fmla="*/ 5529550 w 5760000"/>
                <a:gd name="connsiteY75" fmla="*/ 5644467 h 6300000"/>
                <a:gd name="connsiteX76" fmla="*/ 5619550 w 5760000"/>
                <a:gd name="connsiteY76" fmla="*/ 5734467 h 6300000"/>
                <a:gd name="connsiteX77" fmla="*/ 5709550 w 5760000"/>
                <a:gd name="connsiteY77" fmla="*/ 5644467 h 6300000"/>
                <a:gd name="connsiteX78" fmla="*/ 5619550 w 5760000"/>
                <a:gd name="connsiteY78" fmla="*/ 5554467 h 6300000"/>
                <a:gd name="connsiteX79" fmla="*/ 5619550 w 5760000"/>
                <a:gd name="connsiteY79" fmla="*/ 5971934 h 6300000"/>
                <a:gd name="connsiteX80" fmla="*/ 5529550 w 5760000"/>
                <a:gd name="connsiteY80" fmla="*/ 6061934 h 6300000"/>
                <a:gd name="connsiteX81" fmla="*/ 5619550 w 5760000"/>
                <a:gd name="connsiteY81" fmla="*/ 6151934 h 6300000"/>
                <a:gd name="connsiteX82" fmla="*/ 5709550 w 5760000"/>
                <a:gd name="connsiteY82" fmla="*/ 6061934 h 6300000"/>
                <a:gd name="connsiteX83" fmla="*/ 5619550 w 5760000"/>
                <a:gd name="connsiteY83" fmla="*/ 5971934 h 63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760000" h="6300000">
                  <a:moveTo>
                    <a:pt x="210125" y="0"/>
                  </a:moveTo>
                  <a:lnTo>
                    <a:pt x="5549875" y="0"/>
                  </a:lnTo>
                  <a:cubicBezTo>
                    <a:pt x="5665924" y="0"/>
                    <a:pt x="5760000" y="94076"/>
                    <a:pt x="5760000" y="210125"/>
                  </a:cubicBezTo>
                  <a:lnTo>
                    <a:pt x="5760000" y="6089875"/>
                  </a:lnTo>
                  <a:cubicBezTo>
                    <a:pt x="5760000" y="6205924"/>
                    <a:pt x="5665924" y="6300000"/>
                    <a:pt x="5549875" y="6300000"/>
                  </a:cubicBezTo>
                  <a:lnTo>
                    <a:pt x="210125" y="6300000"/>
                  </a:lnTo>
                  <a:cubicBezTo>
                    <a:pt x="94076" y="6300000"/>
                    <a:pt x="0" y="6205924"/>
                    <a:pt x="0" y="6089875"/>
                  </a:cubicBezTo>
                  <a:lnTo>
                    <a:pt x="0" y="210125"/>
                  </a:lnTo>
                  <a:cubicBezTo>
                    <a:pt x="0" y="94076"/>
                    <a:pt x="94076" y="0"/>
                    <a:pt x="210125" y="0"/>
                  </a:cubicBezTo>
                  <a:close/>
                  <a:moveTo>
                    <a:pt x="5619550" y="127396"/>
                  </a:moveTo>
                  <a:cubicBezTo>
                    <a:pt x="5569844" y="127396"/>
                    <a:pt x="5529550" y="167690"/>
                    <a:pt x="5529550" y="217396"/>
                  </a:cubicBezTo>
                  <a:cubicBezTo>
                    <a:pt x="5529550" y="267102"/>
                    <a:pt x="5569844" y="307396"/>
                    <a:pt x="5619550" y="307396"/>
                  </a:cubicBezTo>
                  <a:cubicBezTo>
                    <a:pt x="5669256" y="307396"/>
                    <a:pt x="5709550" y="267102"/>
                    <a:pt x="5709550" y="217396"/>
                  </a:cubicBezTo>
                  <a:cubicBezTo>
                    <a:pt x="5709550" y="167690"/>
                    <a:pt x="5669256" y="127396"/>
                    <a:pt x="5619550" y="127396"/>
                  </a:cubicBezTo>
                  <a:close/>
                  <a:moveTo>
                    <a:pt x="5619550" y="544863"/>
                  </a:moveTo>
                  <a:cubicBezTo>
                    <a:pt x="5569844" y="544863"/>
                    <a:pt x="5529550" y="585157"/>
                    <a:pt x="5529550" y="634863"/>
                  </a:cubicBezTo>
                  <a:cubicBezTo>
                    <a:pt x="5529550" y="684569"/>
                    <a:pt x="5569844" y="724863"/>
                    <a:pt x="5619550" y="724863"/>
                  </a:cubicBezTo>
                  <a:cubicBezTo>
                    <a:pt x="5669256" y="724863"/>
                    <a:pt x="5709550" y="684569"/>
                    <a:pt x="5709550" y="634863"/>
                  </a:cubicBezTo>
                  <a:cubicBezTo>
                    <a:pt x="5709550" y="585157"/>
                    <a:pt x="5669256" y="544863"/>
                    <a:pt x="5619550" y="544863"/>
                  </a:cubicBezTo>
                  <a:close/>
                  <a:moveTo>
                    <a:pt x="5619550" y="962330"/>
                  </a:moveTo>
                  <a:cubicBezTo>
                    <a:pt x="5569844" y="962330"/>
                    <a:pt x="5529550" y="1002624"/>
                    <a:pt x="5529550" y="1052330"/>
                  </a:cubicBezTo>
                  <a:cubicBezTo>
                    <a:pt x="5529550" y="1102036"/>
                    <a:pt x="5569844" y="1142330"/>
                    <a:pt x="5619550" y="1142330"/>
                  </a:cubicBezTo>
                  <a:cubicBezTo>
                    <a:pt x="5669256" y="1142330"/>
                    <a:pt x="5709550" y="1102036"/>
                    <a:pt x="5709550" y="1052330"/>
                  </a:cubicBezTo>
                  <a:cubicBezTo>
                    <a:pt x="5709550" y="1002624"/>
                    <a:pt x="5669256" y="962330"/>
                    <a:pt x="5619550" y="962330"/>
                  </a:cubicBezTo>
                  <a:close/>
                  <a:moveTo>
                    <a:pt x="5619550" y="1379797"/>
                  </a:moveTo>
                  <a:cubicBezTo>
                    <a:pt x="5569844" y="1379797"/>
                    <a:pt x="5529550" y="1420091"/>
                    <a:pt x="5529550" y="1469797"/>
                  </a:cubicBezTo>
                  <a:cubicBezTo>
                    <a:pt x="5529550" y="1519503"/>
                    <a:pt x="5569844" y="1559797"/>
                    <a:pt x="5619550" y="1559797"/>
                  </a:cubicBezTo>
                  <a:cubicBezTo>
                    <a:pt x="5669256" y="1559797"/>
                    <a:pt x="5709550" y="1519503"/>
                    <a:pt x="5709550" y="1469797"/>
                  </a:cubicBezTo>
                  <a:cubicBezTo>
                    <a:pt x="5709550" y="1420091"/>
                    <a:pt x="5669256" y="1379797"/>
                    <a:pt x="5619550" y="1379797"/>
                  </a:cubicBezTo>
                  <a:close/>
                  <a:moveTo>
                    <a:pt x="5619550" y="1797264"/>
                  </a:moveTo>
                  <a:cubicBezTo>
                    <a:pt x="5569844" y="1797264"/>
                    <a:pt x="5529550" y="1837558"/>
                    <a:pt x="5529550" y="1887264"/>
                  </a:cubicBezTo>
                  <a:cubicBezTo>
                    <a:pt x="5529550" y="1936970"/>
                    <a:pt x="5569844" y="1977264"/>
                    <a:pt x="5619550" y="1977264"/>
                  </a:cubicBezTo>
                  <a:cubicBezTo>
                    <a:pt x="5669256" y="1977264"/>
                    <a:pt x="5709550" y="1936970"/>
                    <a:pt x="5709550" y="1887264"/>
                  </a:cubicBezTo>
                  <a:cubicBezTo>
                    <a:pt x="5709550" y="1837558"/>
                    <a:pt x="5669256" y="1797264"/>
                    <a:pt x="5619550" y="1797264"/>
                  </a:cubicBezTo>
                  <a:close/>
                  <a:moveTo>
                    <a:pt x="5619550" y="2214731"/>
                  </a:moveTo>
                  <a:cubicBezTo>
                    <a:pt x="5569844" y="2214731"/>
                    <a:pt x="5529550" y="2255025"/>
                    <a:pt x="5529550" y="2304731"/>
                  </a:cubicBezTo>
                  <a:cubicBezTo>
                    <a:pt x="5529550" y="2354437"/>
                    <a:pt x="5569844" y="2394731"/>
                    <a:pt x="5619550" y="2394731"/>
                  </a:cubicBezTo>
                  <a:cubicBezTo>
                    <a:pt x="5669256" y="2394731"/>
                    <a:pt x="5709550" y="2354437"/>
                    <a:pt x="5709550" y="2304731"/>
                  </a:cubicBezTo>
                  <a:cubicBezTo>
                    <a:pt x="5709550" y="2255025"/>
                    <a:pt x="5669256" y="2214731"/>
                    <a:pt x="5619550" y="2214731"/>
                  </a:cubicBezTo>
                  <a:close/>
                  <a:moveTo>
                    <a:pt x="5619550" y="2632198"/>
                  </a:moveTo>
                  <a:cubicBezTo>
                    <a:pt x="5569844" y="2632198"/>
                    <a:pt x="5529550" y="2672492"/>
                    <a:pt x="5529550" y="2722198"/>
                  </a:cubicBezTo>
                  <a:cubicBezTo>
                    <a:pt x="5529550" y="2771904"/>
                    <a:pt x="5569844" y="2812198"/>
                    <a:pt x="5619550" y="2812198"/>
                  </a:cubicBezTo>
                  <a:cubicBezTo>
                    <a:pt x="5669256" y="2812198"/>
                    <a:pt x="5709550" y="2771904"/>
                    <a:pt x="5709550" y="2722198"/>
                  </a:cubicBezTo>
                  <a:cubicBezTo>
                    <a:pt x="5709550" y="2672492"/>
                    <a:pt x="5669256" y="2632198"/>
                    <a:pt x="5619550" y="2632198"/>
                  </a:cubicBezTo>
                  <a:close/>
                  <a:moveTo>
                    <a:pt x="5619550" y="3049665"/>
                  </a:moveTo>
                  <a:cubicBezTo>
                    <a:pt x="5569844" y="3049665"/>
                    <a:pt x="5529550" y="3089959"/>
                    <a:pt x="5529550" y="3139665"/>
                  </a:cubicBezTo>
                  <a:cubicBezTo>
                    <a:pt x="5529550" y="3189371"/>
                    <a:pt x="5569844" y="3229665"/>
                    <a:pt x="5619550" y="3229665"/>
                  </a:cubicBezTo>
                  <a:cubicBezTo>
                    <a:pt x="5669256" y="3229665"/>
                    <a:pt x="5709550" y="3189371"/>
                    <a:pt x="5709550" y="3139665"/>
                  </a:cubicBezTo>
                  <a:cubicBezTo>
                    <a:pt x="5709550" y="3089959"/>
                    <a:pt x="5669256" y="3049665"/>
                    <a:pt x="5619550" y="3049665"/>
                  </a:cubicBezTo>
                  <a:close/>
                  <a:moveTo>
                    <a:pt x="5619550" y="3467132"/>
                  </a:moveTo>
                  <a:cubicBezTo>
                    <a:pt x="5569844" y="3467132"/>
                    <a:pt x="5529550" y="3507426"/>
                    <a:pt x="5529550" y="3557132"/>
                  </a:cubicBezTo>
                  <a:cubicBezTo>
                    <a:pt x="5529550" y="3606838"/>
                    <a:pt x="5569844" y="3647132"/>
                    <a:pt x="5619550" y="3647132"/>
                  </a:cubicBezTo>
                  <a:cubicBezTo>
                    <a:pt x="5669256" y="3647132"/>
                    <a:pt x="5709550" y="3606838"/>
                    <a:pt x="5709550" y="3557132"/>
                  </a:cubicBezTo>
                  <a:cubicBezTo>
                    <a:pt x="5709550" y="3507426"/>
                    <a:pt x="5669256" y="3467132"/>
                    <a:pt x="5619550" y="3467132"/>
                  </a:cubicBezTo>
                  <a:close/>
                  <a:moveTo>
                    <a:pt x="5619550" y="3884599"/>
                  </a:moveTo>
                  <a:cubicBezTo>
                    <a:pt x="5569844" y="3884599"/>
                    <a:pt x="5529550" y="3924893"/>
                    <a:pt x="5529550" y="3974599"/>
                  </a:cubicBezTo>
                  <a:cubicBezTo>
                    <a:pt x="5529550" y="4024305"/>
                    <a:pt x="5569844" y="4064599"/>
                    <a:pt x="5619550" y="4064599"/>
                  </a:cubicBezTo>
                  <a:cubicBezTo>
                    <a:pt x="5669256" y="4064599"/>
                    <a:pt x="5709550" y="4024305"/>
                    <a:pt x="5709550" y="3974599"/>
                  </a:cubicBezTo>
                  <a:cubicBezTo>
                    <a:pt x="5709550" y="3924893"/>
                    <a:pt x="5669256" y="3884599"/>
                    <a:pt x="5619550" y="3884599"/>
                  </a:cubicBezTo>
                  <a:close/>
                  <a:moveTo>
                    <a:pt x="5619550" y="4302066"/>
                  </a:moveTo>
                  <a:cubicBezTo>
                    <a:pt x="5569844" y="4302066"/>
                    <a:pt x="5529550" y="4342360"/>
                    <a:pt x="5529550" y="4392066"/>
                  </a:cubicBezTo>
                  <a:cubicBezTo>
                    <a:pt x="5529550" y="4441772"/>
                    <a:pt x="5569844" y="4482066"/>
                    <a:pt x="5619550" y="4482066"/>
                  </a:cubicBezTo>
                  <a:cubicBezTo>
                    <a:pt x="5669256" y="4482066"/>
                    <a:pt x="5709550" y="4441772"/>
                    <a:pt x="5709550" y="4392066"/>
                  </a:cubicBezTo>
                  <a:cubicBezTo>
                    <a:pt x="5709550" y="4342360"/>
                    <a:pt x="5669256" y="4302066"/>
                    <a:pt x="5619550" y="4302066"/>
                  </a:cubicBezTo>
                  <a:close/>
                  <a:moveTo>
                    <a:pt x="5619550" y="4719533"/>
                  </a:moveTo>
                  <a:cubicBezTo>
                    <a:pt x="5569844" y="4719533"/>
                    <a:pt x="5529550" y="4759827"/>
                    <a:pt x="5529550" y="4809533"/>
                  </a:cubicBezTo>
                  <a:cubicBezTo>
                    <a:pt x="5529550" y="4859239"/>
                    <a:pt x="5569844" y="4899533"/>
                    <a:pt x="5619550" y="4899533"/>
                  </a:cubicBezTo>
                  <a:cubicBezTo>
                    <a:pt x="5669256" y="4899533"/>
                    <a:pt x="5709550" y="4859239"/>
                    <a:pt x="5709550" y="4809533"/>
                  </a:cubicBezTo>
                  <a:cubicBezTo>
                    <a:pt x="5709550" y="4759827"/>
                    <a:pt x="5669256" y="4719533"/>
                    <a:pt x="5619550" y="4719533"/>
                  </a:cubicBezTo>
                  <a:close/>
                  <a:moveTo>
                    <a:pt x="5619550" y="5137000"/>
                  </a:moveTo>
                  <a:cubicBezTo>
                    <a:pt x="5569844" y="5137000"/>
                    <a:pt x="5529550" y="5177294"/>
                    <a:pt x="5529550" y="5227000"/>
                  </a:cubicBezTo>
                  <a:cubicBezTo>
                    <a:pt x="5529550" y="5276706"/>
                    <a:pt x="5569844" y="5317000"/>
                    <a:pt x="5619550" y="5317000"/>
                  </a:cubicBezTo>
                  <a:cubicBezTo>
                    <a:pt x="5669256" y="5317000"/>
                    <a:pt x="5709550" y="5276706"/>
                    <a:pt x="5709550" y="5227000"/>
                  </a:cubicBezTo>
                  <a:cubicBezTo>
                    <a:pt x="5709550" y="5177294"/>
                    <a:pt x="5669256" y="5137000"/>
                    <a:pt x="5619550" y="5137000"/>
                  </a:cubicBezTo>
                  <a:close/>
                  <a:moveTo>
                    <a:pt x="5619550" y="5554467"/>
                  </a:moveTo>
                  <a:cubicBezTo>
                    <a:pt x="5569844" y="5554467"/>
                    <a:pt x="5529550" y="5594761"/>
                    <a:pt x="5529550" y="5644467"/>
                  </a:cubicBezTo>
                  <a:cubicBezTo>
                    <a:pt x="5529550" y="5694173"/>
                    <a:pt x="5569844" y="5734467"/>
                    <a:pt x="5619550" y="5734467"/>
                  </a:cubicBezTo>
                  <a:cubicBezTo>
                    <a:pt x="5669256" y="5734467"/>
                    <a:pt x="5709550" y="5694173"/>
                    <a:pt x="5709550" y="5644467"/>
                  </a:cubicBezTo>
                  <a:cubicBezTo>
                    <a:pt x="5709550" y="5594761"/>
                    <a:pt x="5669256" y="5554467"/>
                    <a:pt x="5619550" y="5554467"/>
                  </a:cubicBezTo>
                  <a:close/>
                  <a:moveTo>
                    <a:pt x="5619550" y="5971934"/>
                  </a:moveTo>
                  <a:cubicBezTo>
                    <a:pt x="5569844" y="5971934"/>
                    <a:pt x="5529550" y="6012228"/>
                    <a:pt x="5529550" y="6061934"/>
                  </a:cubicBezTo>
                  <a:cubicBezTo>
                    <a:pt x="5529550" y="6111640"/>
                    <a:pt x="5569844" y="6151934"/>
                    <a:pt x="5619550" y="6151934"/>
                  </a:cubicBezTo>
                  <a:cubicBezTo>
                    <a:pt x="5669256" y="6151934"/>
                    <a:pt x="5709550" y="6111640"/>
                    <a:pt x="5709550" y="6061934"/>
                  </a:cubicBezTo>
                  <a:cubicBezTo>
                    <a:pt x="5709550" y="6012228"/>
                    <a:pt x="5669256" y="5971934"/>
                    <a:pt x="5619550" y="5971934"/>
                  </a:cubicBezTo>
                  <a:close/>
                </a:path>
              </a:pathLst>
            </a:custGeom>
            <a:solidFill>
              <a:srgbClr val="F1F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C829620A-061F-B844-3412-6D15B7B0BDED}"/>
                </a:ext>
              </a:extLst>
            </p:cNvPr>
            <p:cNvSpPr/>
            <p:nvPr/>
          </p:nvSpPr>
          <p:spPr>
            <a:xfrm>
              <a:off x="6259767" y="253600"/>
              <a:ext cx="5760000" cy="6300000"/>
            </a:xfrm>
            <a:custGeom>
              <a:avLst/>
              <a:gdLst>
                <a:gd name="connsiteX0" fmla="*/ 210125 w 5760000"/>
                <a:gd name="connsiteY0" fmla="*/ 0 h 6300000"/>
                <a:gd name="connsiteX1" fmla="*/ 5549875 w 5760000"/>
                <a:gd name="connsiteY1" fmla="*/ 0 h 6300000"/>
                <a:gd name="connsiteX2" fmla="*/ 5760000 w 5760000"/>
                <a:gd name="connsiteY2" fmla="*/ 210125 h 6300000"/>
                <a:gd name="connsiteX3" fmla="*/ 5760000 w 5760000"/>
                <a:gd name="connsiteY3" fmla="*/ 6089875 h 6300000"/>
                <a:gd name="connsiteX4" fmla="*/ 5549875 w 5760000"/>
                <a:gd name="connsiteY4" fmla="*/ 6300000 h 6300000"/>
                <a:gd name="connsiteX5" fmla="*/ 210125 w 5760000"/>
                <a:gd name="connsiteY5" fmla="*/ 6300000 h 6300000"/>
                <a:gd name="connsiteX6" fmla="*/ 0 w 5760000"/>
                <a:gd name="connsiteY6" fmla="*/ 6089875 h 6300000"/>
                <a:gd name="connsiteX7" fmla="*/ 0 w 5760000"/>
                <a:gd name="connsiteY7" fmla="*/ 210125 h 6300000"/>
                <a:gd name="connsiteX8" fmla="*/ 210125 w 5760000"/>
                <a:gd name="connsiteY8" fmla="*/ 0 h 6300000"/>
                <a:gd name="connsiteX9" fmla="*/ 133148 w 5760000"/>
                <a:gd name="connsiteY9" fmla="*/ 127396 h 6300000"/>
                <a:gd name="connsiteX10" fmla="*/ 43148 w 5760000"/>
                <a:gd name="connsiteY10" fmla="*/ 217396 h 6300000"/>
                <a:gd name="connsiteX11" fmla="*/ 133148 w 5760000"/>
                <a:gd name="connsiteY11" fmla="*/ 307396 h 6300000"/>
                <a:gd name="connsiteX12" fmla="*/ 223148 w 5760000"/>
                <a:gd name="connsiteY12" fmla="*/ 217396 h 6300000"/>
                <a:gd name="connsiteX13" fmla="*/ 133148 w 5760000"/>
                <a:gd name="connsiteY13" fmla="*/ 127396 h 6300000"/>
                <a:gd name="connsiteX14" fmla="*/ 133148 w 5760000"/>
                <a:gd name="connsiteY14" fmla="*/ 544863 h 6300000"/>
                <a:gd name="connsiteX15" fmla="*/ 43148 w 5760000"/>
                <a:gd name="connsiteY15" fmla="*/ 634863 h 6300000"/>
                <a:gd name="connsiteX16" fmla="*/ 133148 w 5760000"/>
                <a:gd name="connsiteY16" fmla="*/ 724863 h 6300000"/>
                <a:gd name="connsiteX17" fmla="*/ 223148 w 5760000"/>
                <a:gd name="connsiteY17" fmla="*/ 634863 h 6300000"/>
                <a:gd name="connsiteX18" fmla="*/ 133148 w 5760000"/>
                <a:gd name="connsiteY18" fmla="*/ 544863 h 6300000"/>
                <a:gd name="connsiteX19" fmla="*/ 133148 w 5760000"/>
                <a:gd name="connsiteY19" fmla="*/ 962330 h 6300000"/>
                <a:gd name="connsiteX20" fmla="*/ 43148 w 5760000"/>
                <a:gd name="connsiteY20" fmla="*/ 1052330 h 6300000"/>
                <a:gd name="connsiteX21" fmla="*/ 133148 w 5760000"/>
                <a:gd name="connsiteY21" fmla="*/ 1142330 h 6300000"/>
                <a:gd name="connsiteX22" fmla="*/ 223148 w 5760000"/>
                <a:gd name="connsiteY22" fmla="*/ 1052330 h 6300000"/>
                <a:gd name="connsiteX23" fmla="*/ 133148 w 5760000"/>
                <a:gd name="connsiteY23" fmla="*/ 962330 h 6300000"/>
                <a:gd name="connsiteX24" fmla="*/ 133148 w 5760000"/>
                <a:gd name="connsiteY24" fmla="*/ 1379797 h 6300000"/>
                <a:gd name="connsiteX25" fmla="*/ 43148 w 5760000"/>
                <a:gd name="connsiteY25" fmla="*/ 1469797 h 6300000"/>
                <a:gd name="connsiteX26" fmla="*/ 133148 w 5760000"/>
                <a:gd name="connsiteY26" fmla="*/ 1559797 h 6300000"/>
                <a:gd name="connsiteX27" fmla="*/ 223148 w 5760000"/>
                <a:gd name="connsiteY27" fmla="*/ 1469797 h 6300000"/>
                <a:gd name="connsiteX28" fmla="*/ 133148 w 5760000"/>
                <a:gd name="connsiteY28" fmla="*/ 1379797 h 6300000"/>
                <a:gd name="connsiteX29" fmla="*/ 133148 w 5760000"/>
                <a:gd name="connsiteY29" fmla="*/ 1797264 h 6300000"/>
                <a:gd name="connsiteX30" fmla="*/ 43148 w 5760000"/>
                <a:gd name="connsiteY30" fmla="*/ 1887264 h 6300000"/>
                <a:gd name="connsiteX31" fmla="*/ 133148 w 5760000"/>
                <a:gd name="connsiteY31" fmla="*/ 1977264 h 6300000"/>
                <a:gd name="connsiteX32" fmla="*/ 223148 w 5760000"/>
                <a:gd name="connsiteY32" fmla="*/ 1887264 h 6300000"/>
                <a:gd name="connsiteX33" fmla="*/ 133148 w 5760000"/>
                <a:gd name="connsiteY33" fmla="*/ 1797264 h 6300000"/>
                <a:gd name="connsiteX34" fmla="*/ 133148 w 5760000"/>
                <a:gd name="connsiteY34" fmla="*/ 2214731 h 6300000"/>
                <a:gd name="connsiteX35" fmla="*/ 43148 w 5760000"/>
                <a:gd name="connsiteY35" fmla="*/ 2304731 h 6300000"/>
                <a:gd name="connsiteX36" fmla="*/ 133148 w 5760000"/>
                <a:gd name="connsiteY36" fmla="*/ 2394731 h 6300000"/>
                <a:gd name="connsiteX37" fmla="*/ 223148 w 5760000"/>
                <a:gd name="connsiteY37" fmla="*/ 2304731 h 6300000"/>
                <a:gd name="connsiteX38" fmla="*/ 133148 w 5760000"/>
                <a:gd name="connsiteY38" fmla="*/ 2214731 h 6300000"/>
                <a:gd name="connsiteX39" fmla="*/ 133148 w 5760000"/>
                <a:gd name="connsiteY39" fmla="*/ 2632198 h 6300000"/>
                <a:gd name="connsiteX40" fmla="*/ 43148 w 5760000"/>
                <a:gd name="connsiteY40" fmla="*/ 2722198 h 6300000"/>
                <a:gd name="connsiteX41" fmla="*/ 133148 w 5760000"/>
                <a:gd name="connsiteY41" fmla="*/ 2812198 h 6300000"/>
                <a:gd name="connsiteX42" fmla="*/ 223148 w 5760000"/>
                <a:gd name="connsiteY42" fmla="*/ 2722198 h 6300000"/>
                <a:gd name="connsiteX43" fmla="*/ 133148 w 5760000"/>
                <a:gd name="connsiteY43" fmla="*/ 2632198 h 6300000"/>
                <a:gd name="connsiteX44" fmla="*/ 133148 w 5760000"/>
                <a:gd name="connsiteY44" fmla="*/ 3049665 h 6300000"/>
                <a:gd name="connsiteX45" fmla="*/ 43148 w 5760000"/>
                <a:gd name="connsiteY45" fmla="*/ 3139665 h 6300000"/>
                <a:gd name="connsiteX46" fmla="*/ 133148 w 5760000"/>
                <a:gd name="connsiteY46" fmla="*/ 3229665 h 6300000"/>
                <a:gd name="connsiteX47" fmla="*/ 223148 w 5760000"/>
                <a:gd name="connsiteY47" fmla="*/ 3139665 h 6300000"/>
                <a:gd name="connsiteX48" fmla="*/ 133148 w 5760000"/>
                <a:gd name="connsiteY48" fmla="*/ 3049665 h 6300000"/>
                <a:gd name="connsiteX49" fmla="*/ 133148 w 5760000"/>
                <a:gd name="connsiteY49" fmla="*/ 3467132 h 6300000"/>
                <a:gd name="connsiteX50" fmla="*/ 43148 w 5760000"/>
                <a:gd name="connsiteY50" fmla="*/ 3557132 h 6300000"/>
                <a:gd name="connsiteX51" fmla="*/ 133148 w 5760000"/>
                <a:gd name="connsiteY51" fmla="*/ 3647132 h 6300000"/>
                <a:gd name="connsiteX52" fmla="*/ 223148 w 5760000"/>
                <a:gd name="connsiteY52" fmla="*/ 3557132 h 6300000"/>
                <a:gd name="connsiteX53" fmla="*/ 133148 w 5760000"/>
                <a:gd name="connsiteY53" fmla="*/ 3467132 h 6300000"/>
                <a:gd name="connsiteX54" fmla="*/ 133148 w 5760000"/>
                <a:gd name="connsiteY54" fmla="*/ 3884599 h 6300000"/>
                <a:gd name="connsiteX55" fmla="*/ 43148 w 5760000"/>
                <a:gd name="connsiteY55" fmla="*/ 3974599 h 6300000"/>
                <a:gd name="connsiteX56" fmla="*/ 133148 w 5760000"/>
                <a:gd name="connsiteY56" fmla="*/ 4064599 h 6300000"/>
                <a:gd name="connsiteX57" fmla="*/ 223148 w 5760000"/>
                <a:gd name="connsiteY57" fmla="*/ 3974599 h 6300000"/>
                <a:gd name="connsiteX58" fmla="*/ 133148 w 5760000"/>
                <a:gd name="connsiteY58" fmla="*/ 3884599 h 6300000"/>
                <a:gd name="connsiteX59" fmla="*/ 133148 w 5760000"/>
                <a:gd name="connsiteY59" fmla="*/ 4302066 h 6300000"/>
                <a:gd name="connsiteX60" fmla="*/ 43148 w 5760000"/>
                <a:gd name="connsiteY60" fmla="*/ 4392066 h 6300000"/>
                <a:gd name="connsiteX61" fmla="*/ 133148 w 5760000"/>
                <a:gd name="connsiteY61" fmla="*/ 4482066 h 6300000"/>
                <a:gd name="connsiteX62" fmla="*/ 223148 w 5760000"/>
                <a:gd name="connsiteY62" fmla="*/ 4392066 h 6300000"/>
                <a:gd name="connsiteX63" fmla="*/ 133148 w 5760000"/>
                <a:gd name="connsiteY63" fmla="*/ 4302066 h 6300000"/>
                <a:gd name="connsiteX64" fmla="*/ 133148 w 5760000"/>
                <a:gd name="connsiteY64" fmla="*/ 4719533 h 6300000"/>
                <a:gd name="connsiteX65" fmla="*/ 43148 w 5760000"/>
                <a:gd name="connsiteY65" fmla="*/ 4809533 h 6300000"/>
                <a:gd name="connsiteX66" fmla="*/ 133148 w 5760000"/>
                <a:gd name="connsiteY66" fmla="*/ 4899533 h 6300000"/>
                <a:gd name="connsiteX67" fmla="*/ 223148 w 5760000"/>
                <a:gd name="connsiteY67" fmla="*/ 4809533 h 6300000"/>
                <a:gd name="connsiteX68" fmla="*/ 133148 w 5760000"/>
                <a:gd name="connsiteY68" fmla="*/ 4719533 h 6300000"/>
                <a:gd name="connsiteX69" fmla="*/ 133148 w 5760000"/>
                <a:gd name="connsiteY69" fmla="*/ 5137000 h 6300000"/>
                <a:gd name="connsiteX70" fmla="*/ 43148 w 5760000"/>
                <a:gd name="connsiteY70" fmla="*/ 5227000 h 6300000"/>
                <a:gd name="connsiteX71" fmla="*/ 133148 w 5760000"/>
                <a:gd name="connsiteY71" fmla="*/ 5317000 h 6300000"/>
                <a:gd name="connsiteX72" fmla="*/ 223148 w 5760000"/>
                <a:gd name="connsiteY72" fmla="*/ 5227000 h 6300000"/>
                <a:gd name="connsiteX73" fmla="*/ 133148 w 5760000"/>
                <a:gd name="connsiteY73" fmla="*/ 5137000 h 6300000"/>
                <a:gd name="connsiteX74" fmla="*/ 133148 w 5760000"/>
                <a:gd name="connsiteY74" fmla="*/ 5554467 h 6300000"/>
                <a:gd name="connsiteX75" fmla="*/ 43148 w 5760000"/>
                <a:gd name="connsiteY75" fmla="*/ 5644467 h 6300000"/>
                <a:gd name="connsiteX76" fmla="*/ 133148 w 5760000"/>
                <a:gd name="connsiteY76" fmla="*/ 5734467 h 6300000"/>
                <a:gd name="connsiteX77" fmla="*/ 223148 w 5760000"/>
                <a:gd name="connsiteY77" fmla="*/ 5644467 h 6300000"/>
                <a:gd name="connsiteX78" fmla="*/ 133148 w 5760000"/>
                <a:gd name="connsiteY78" fmla="*/ 5554467 h 6300000"/>
                <a:gd name="connsiteX79" fmla="*/ 133148 w 5760000"/>
                <a:gd name="connsiteY79" fmla="*/ 5971934 h 6300000"/>
                <a:gd name="connsiteX80" fmla="*/ 43148 w 5760000"/>
                <a:gd name="connsiteY80" fmla="*/ 6061934 h 6300000"/>
                <a:gd name="connsiteX81" fmla="*/ 133148 w 5760000"/>
                <a:gd name="connsiteY81" fmla="*/ 6151934 h 6300000"/>
                <a:gd name="connsiteX82" fmla="*/ 223148 w 5760000"/>
                <a:gd name="connsiteY82" fmla="*/ 6061934 h 6300000"/>
                <a:gd name="connsiteX83" fmla="*/ 133148 w 5760000"/>
                <a:gd name="connsiteY83" fmla="*/ 5971934 h 63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760000" h="6300000">
                  <a:moveTo>
                    <a:pt x="210125" y="0"/>
                  </a:moveTo>
                  <a:lnTo>
                    <a:pt x="5549875" y="0"/>
                  </a:lnTo>
                  <a:cubicBezTo>
                    <a:pt x="5665924" y="0"/>
                    <a:pt x="5760000" y="94076"/>
                    <a:pt x="5760000" y="210125"/>
                  </a:cubicBezTo>
                  <a:lnTo>
                    <a:pt x="5760000" y="6089875"/>
                  </a:lnTo>
                  <a:cubicBezTo>
                    <a:pt x="5760000" y="6205924"/>
                    <a:pt x="5665924" y="6300000"/>
                    <a:pt x="5549875" y="6300000"/>
                  </a:cubicBezTo>
                  <a:lnTo>
                    <a:pt x="210125" y="6300000"/>
                  </a:lnTo>
                  <a:cubicBezTo>
                    <a:pt x="94076" y="6300000"/>
                    <a:pt x="0" y="6205924"/>
                    <a:pt x="0" y="6089875"/>
                  </a:cubicBezTo>
                  <a:lnTo>
                    <a:pt x="0" y="210125"/>
                  </a:lnTo>
                  <a:cubicBezTo>
                    <a:pt x="0" y="94076"/>
                    <a:pt x="94076" y="0"/>
                    <a:pt x="210125" y="0"/>
                  </a:cubicBezTo>
                  <a:close/>
                  <a:moveTo>
                    <a:pt x="133148" y="127396"/>
                  </a:moveTo>
                  <a:cubicBezTo>
                    <a:pt x="83442" y="127396"/>
                    <a:pt x="43148" y="167690"/>
                    <a:pt x="43148" y="217396"/>
                  </a:cubicBezTo>
                  <a:cubicBezTo>
                    <a:pt x="43148" y="267102"/>
                    <a:pt x="83442" y="307396"/>
                    <a:pt x="133148" y="307396"/>
                  </a:cubicBezTo>
                  <a:cubicBezTo>
                    <a:pt x="182854" y="307396"/>
                    <a:pt x="223148" y="267102"/>
                    <a:pt x="223148" y="217396"/>
                  </a:cubicBezTo>
                  <a:cubicBezTo>
                    <a:pt x="223148" y="167690"/>
                    <a:pt x="182854" y="127396"/>
                    <a:pt x="133148" y="127396"/>
                  </a:cubicBezTo>
                  <a:close/>
                  <a:moveTo>
                    <a:pt x="133148" y="544863"/>
                  </a:moveTo>
                  <a:cubicBezTo>
                    <a:pt x="83442" y="544863"/>
                    <a:pt x="43148" y="585157"/>
                    <a:pt x="43148" y="634863"/>
                  </a:cubicBezTo>
                  <a:cubicBezTo>
                    <a:pt x="43148" y="684569"/>
                    <a:pt x="83442" y="724863"/>
                    <a:pt x="133148" y="724863"/>
                  </a:cubicBezTo>
                  <a:cubicBezTo>
                    <a:pt x="182854" y="724863"/>
                    <a:pt x="223148" y="684569"/>
                    <a:pt x="223148" y="634863"/>
                  </a:cubicBezTo>
                  <a:cubicBezTo>
                    <a:pt x="223148" y="585157"/>
                    <a:pt x="182854" y="544863"/>
                    <a:pt x="133148" y="544863"/>
                  </a:cubicBezTo>
                  <a:close/>
                  <a:moveTo>
                    <a:pt x="133148" y="962330"/>
                  </a:moveTo>
                  <a:cubicBezTo>
                    <a:pt x="83442" y="962330"/>
                    <a:pt x="43148" y="1002624"/>
                    <a:pt x="43148" y="1052330"/>
                  </a:cubicBezTo>
                  <a:cubicBezTo>
                    <a:pt x="43148" y="1102036"/>
                    <a:pt x="83442" y="1142330"/>
                    <a:pt x="133148" y="1142330"/>
                  </a:cubicBezTo>
                  <a:cubicBezTo>
                    <a:pt x="182854" y="1142330"/>
                    <a:pt x="223148" y="1102036"/>
                    <a:pt x="223148" y="1052330"/>
                  </a:cubicBezTo>
                  <a:cubicBezTo>
                    <a:pt x="223148" y="1002624"/>
                    <a:pt x="182854" y="962330"/>
                    <a:pt x="133148" y="962330"/>
                  </a:cubicBezTo>
                  <a:close/>
                  <a:moveTo>
                    <a:pt x="133148" y="1379797"/>
                  </a:moveTo>
                  <a:cubicBezTo>
                    <a:pt x="83442" y="1379797"/>
                    <a:pt x="43148" y="1420091"/>
                    <a:pt x="43148" y="1469797"/>
                  </a:cubicBezTo>
                  <a:cubicBezTo>
                    <a:pt x="43148" y="1519503"/>
                    <a:pt x="83442" y="1559797"/>
                    <a:pt x="133148" y="1559797"/>
                  </a:cubicBezTo>
                  <a:cubicBezTo>
                    <a:pt x="182854" y="1559797"/>
                    <a:pt x="223148" y="1519503"/>
                    <a:pt x="223148" y="1469797"/>
                  </a:cubicBezTo>
                  <a:cubicBezTo>
                    <a:pt x="223148" y="1420091"/>
                    <a:pt x="182854" y="1379797"/>
                    <a:pt x="133148" y="1379797"/>
                  </a:cubicBezTo>
                  <a:close/>
                  <a:moveTo>
                    <a:pt x="133148" y="1797264"/>
                  </a:moveTo>
                  <a:cubicBezTo>
                    <a:pt x="83442" y="1797264"/>
                    <a:pt x="43148" y="1837558"/>
                    <a:pt x="43148" y="1887264"/>
                  </a:cubicBezTo>
                  <a:cubicBezTo>
                    <a:pt x="43148" y="1936970"/>
                    <a:pt x="83442" y="1977264"/>
                    <a:pt x="133148" y="1977264"/>
                  </a:cubicBezTo>
                  <a:cubicBezTo>
                    <a:pt x="182854" y="1977264"/>
                    <a:pt x="223148" y="1936970"/>
                    <a:pt x="223148" y="1887264"/>
                  </a:cubicBezTo>
                  <a:cubicBezTo>
                    <a:pt x="223148" y="1837558"/>
                    <a:pt x="182854" y="1797264"/>
                    <a:pt x="133148" y="1797264"/>
                  </a:cubicBezTo>
                  <a:close/>
                  <a:moveTo>
                    <a:pt x="133148" y="2214731"/>
                  </a:moveTo>
                  <a:cubicBezTo>
                    <a:pt x="83442" y="2214731"/>
                    <a:pt x="43148" y="2255025"/>
                    <a:pt x="43148" y="2304731"/>
                  </a:cubicBezTo>
                  <a:cubicBezTo>
                    <a:pt x="43148" y="2354437"/>
                    <a:pt x="83442" y="2394731"/>
                    <a:pt x="133148" y="2394731"/>
                  </a:cubicBezTo>
                  <a:cubicBezTo>
                    <a:pt x="182854" y="2394731"/>
                    <a:pt x="223148" y="2354437"/>
                    <a:pt x="223148" y="2304731"/>
                  </a:cubicBezTo>
                  <a:cubicBezTo>
                    <a:pt x="223148" y="2255025"/>
                    <a:pt x="182854" y="2214731"/>
                    <a:pt x="133148" y="2214731"/>
                  </a:cubicBezTo>
                  <a:close/>
                  <a:moveTo>
                    <a:pt x="133148" y="2632198"/>
                  </a:moveTo>
                  <a:cubicBezTo>
                    <a:pt x="83442" y="2632198"/>
                    <a:pt x="43148" y="2672492"/>
                    <a:pt x="43148" y="2722198"/>
                  </a:cubicBezTo>
                  <a:cubicBezTo>
                    <a:pt x="43148" y="2771904"/>
                    <a:pt x="83442" y="2812198"/>
                    <a:pt x="133148" y="2812198"/>
                  </a:cubicBezTo>
                  <a:cubicBezTo>
                    <a:pt x="182854" y="2812198"/>
                    <a:pt x="223148" y="2771904"/>
                    <a:pt x="223148" y="2722198"/>
                  </a:cubicBezTo>
                  <a:cubicBezTo>
                    <a:pt x="223148" y="2672492"/>
                    <a:pt x="182854" y="2632198"/>
                    <a:pt x="133148" y="2632198"/>
                  </a:cubicBezTo>
                  <a:close/>
                  <a:moveTo>
                    <a:pt x="133148" y="3049665"/>
                  </a:moveTo>
                  <a:cubicBezTo>
                    <a:pt x="83442" y="3049665"/>
                    <a:pt x="43148" y="3089959"/>
                    <a:pt x="43148" y="3139665"/>
                  </a:cubicBezTo>
                  <a:cubicBezTo>
                    <a:pt x="43148" y="3189371"/>
                    <a:pt x="83442" y="3229665"/>
                    <a:pt x="133148" y="3229665"/>
                  </a:cubicBezTo>
                  <a:cubicBezTo>
                    <a:pt x="182854" y="3229665"/>
                    <a:pt x="223148" y="3189371"/>
                    <a:pt x="223148" y="3139665"/>
                  </a:cubicBezTo>
                  <a:cubicBezTo>
                    <a:pt x="223148" y="3089959"/>
                    <a:pt x="182854" y="3049665"/>
                    <a:pt x="133148" y="3049665"/>
                  </a:cubicBezTo>
                  <a:close/>
                  <a:moveTo>
                    <a:pt x="133148" y="3467132"/>
                  </a:moveTo>
                  <a:cubicBezTo>
                    <a:pt x="83442" y="3467132"/>
                    <a:pt x="43148" y="3507426"/>
                    <a:pt x="43148" y="3557132"/>
                  </a:cubicBezTo>
                  <a:cubicBezTo>
                    <a:pt x="43148" y="3606838"/>
                    <a:pt x="83442" y="3647132"/>
                    <a:pt x="133148" y="3647132"/>
                  </a:cubicBezTo>
                  <a:cubicBezTo>
                    <a:pt x="182854" y="3647132"/>
                    <a:pt x="223148" y="3606838"/>
                    <a:pt x="223148" y="3557132"/>
                  </a:cubicBezTo>
                  <a:cubicBezTo>
                    <a:pt x="223148" y="3507426"/>
                    <a:pt x="182854" y="3467132"/>
                    <a:pt x="133148" y="3467132"/>
                  </a:cubicBezTo>
                  <a:close/>
                  <a:moveTo>
                    <a:pt x="133148" y="3884599"/>
                  </a:moveTo>
                  <a:cubicBezTo>
                    <a:pt x="83442" y="3884599"/>
                    <a:pt x="43148" y="3924893"/>
                    <a:pt x="43148" y="3974599"/>
                  </a:cubicBezTo>
                  <a:cubicBezTo>
                    <a:pt x="43148" y="4024305"/>
                    <a:pt x="83442" y="4064599"/>
                    <a:pt x="133148" y="4064599"/>
                  </a:cubicBezTo>
                  <a:cubicBezTo>
                    <a:pt x="182854" y="4064599"/>
                    <a:pt x="223148" y="4024305"/>
                    <a:pt x="223148" y="3974599"/>
                  </a:cubicBezTo>
                  <a:cubicBezTo>
                    <a:pt x="223148" y="3924893"/>
                    <a:pt x="182854" y="3884599"/>
                    <a:pt x="133148" y="3884599"/>
                  </a:cubicBezTo>
                  <a:close/>
                  <a:moveTo>
                    <a:pt x="133148" y="4302066"/>
                  </a:moveTo>
                  <a:cubicBezTo>
                    <a:pt x="83442" y="4302066"/>
                    <a:pt x="43148" y="4342360"/>
                    <a:pt x="43148" y="4392066"/>
                  </a:cubicBezTo>
                  <a:cubicBezTo>
                    <a:pt x="43148" y="4441772"/>
                    <a:pt x="83442" y="4482066"/>
                    <a:pt x="133148" y="4482066"/>
                  </a:cubicBezTo>
                  <a:cubicBezTo>
                    <a:pt x="182854" y="4482066"/>
                    <a:pt x="223148" y="4441772"/>
                    <a:pt x="223148" y="4392066"/>
                  </a:cubicBezTo>
                  <a:cubicBezTo>
                    <a:pt x="223148" y="4342360"/>
                    <a:pt x="182854" y="4302066"/>
                    <a:pt x="133148" y="4302066"/>
                  </a:cubicBezTo>
                  <a:close/>
                  <a:moveTo>
                    <a:pt x="133148" y="4719533"/>
                  </a:moveTo>
                  <a:cubicBezTo>
                    <a:pt x="83442" y="4719533"/>
                    <a:pt x="43148" y="4759827"/>
                    <a:pt x="43148" y="4809533"/>
                  </a:cubicBezTo>
                  <a:cubicBezTo>
                    <a:pt x="43148" y="4859239"/>
                    <a:pt x="83442" y="4899533"/>
                    <a:pt x="133148" y="4899533"/>
                  </a:cubicBezTo>
                  <a:cubicBezTo>
                    <a:pt x="182854" y="4899533"/>
                    <a:pt x="223148" y="4859239"/>
                    <a:pt x="223148" y="4809533"/>
                  </a:cubicBezTo>
                  <a:cubicBezTo>
                    <a:pt x="223148" y="4759827"/>
                    <a:pt x="182854" y="4719533"/>
                    <a:pt x="133148" y="4719533"/>
                  </a:cubicBezTo>
                  <a:close/>
                  <a:moveTo>
                    <a:pt x="133148" y="5137000"/>
                  </a:moveTo>
                  <a:cubicBezTo>
                    <a:pt x="83442" y="5137000"/>
                    <a:pt x="43148" y="5177294"/>
                    <a:pt x="43148" y="5227000"/>
                  </a:cubicBezTo>
                  <a:cubicBezTo>
                    <a:pt x="43148" y="5276706"/>
                    <a:pt x="83442" y="5317000"/>
                    <a:pt x="133148" y="5317000"/>
                  </a:cubicBezTo>
                  <a:cubicBezTo>
                    <a:pt x="182854" y="5317000"/>
                    <a:pt x="223148" y="5276706"/>
                    <a:pt x="223148" y="5227000"/>
                  </a:cubicBezTo>
                  <a:cubicBezTo>
                    <a:pt x="223148" y="5177294"/>
                    <a:pt x="182854" y="5137000"/>
                    <a:pt x="133148" y="5137000"/>
                  </a:cubicBezTo>
                  <a:close/>
                  <a:moveTo>
                    <a:pt x="133148" y="5554467"/>
                  </a:moveTo>
                  <a:cubicBezTo>
                    <a:pt x="83442" y="5554467"/>
                    <a:pt x="43148" y="5594761"/>
                    <a:pt x="43148" y="5644467"/>
                  </a:cubicBezTo>
                  <a:cubicBezTo>
                    <a:pt x="43148" y="5694173"/>
                    <a:pt x="83442" y="5734467"/>
                    <a:pt x="133148" y="5734467"/>
                  </a:cubicBezTo>
                  <a:cubicBezTo>
                    <a:pt x="182854" y="5734467"/>
                    <a:pt x="223148" y="5694173"/>
                    <a:pt x="223148" y="5644467"/>
                  </a:cubicBezTo>
                  <a:cubicBezTo>
                    <a:pt x="223148" y="5594761"/>
                    <a:pt x="182854" y="5554467"/>
                    <a:pt x="133148" y="5554467"/>
                  </a:cubicBezTo>
                  <a:close/>
                  <a:moveTo>
                    <a:pt x="133148" y="5971934"/>
                  </a:moveTo>
                  <a:cubicBezTo>
                    <a:pt x="83442" y="5971934"/>
                    <a:pt x="43148" y="6012228"/>
                    <a:pt x="43148" y="6061934"/>
                  </a:cubicBezTo>
                  <a:cubicBezTo>
                    <a:pt x="43148" y="6111640"/>
                    <a:pt x="83442" y="6151934"/>
                    <a:pt x="133148" y="6151934"/>
                  </a:cubicBezTo>
                  <a:cubicBezTo>
                    <a:pt x="182854" y="6151934"/>
                    <a:pt x="223148" y="6111640"/>
                    <a:pt x="223148" y="6061934"/>
                  </a:cubicBezTo>
                  <a:cubicBezTo>
                    <a:pt x="223148" y="6012228"/>
                    <a:pt x="182854" y="5971934"/>
                    <a:pt x="133148" y="5971934"/>
                  </a:cubicBezTo>
                  <a:close/>
                </a:path>
              </a:pathLst>
            </a:custGeom>
            <a:solidFill>
              <a:srgbClr val="F1F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C68C5A2-BAA0-8DE9-DEC4-E23ABDBA338B}"/>
                </a:ext>
              </a:extLst>
            </p:cNvPr>
            <p:cNvSpPr/>
            <p:nvPr/>
          </p:nvSpPr>
          <p:spPr>
            <a:xfrm>
              <a:off x="5730317" y="406400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567CDD0-0FA0-F271-2F04-A753794E8C0E}"/>
                </a:ext>
              </a:extLst>
            </p:cNvPr>
            <p:cNvSpPr/>
            <p:nvPr/>
          </p:nvSpPr>
          <p:spPr>
            <a:xfrm>
              <a:off x="5736000" y="826655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1656340-D74B-4779-A09F-C1401E88E579}"/>
                </a:ext>
              </a:extLst>
            </p:cNvPr>
            <p:cNvSpPr/>
            <p:nvPr/>
          </p:nvSpPr>
          <p:spPr>
            <a:xfrm>
              <a:off x="5736000" y="1246510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FDC1CA72-F102-38A3-B327-F236D918D659}"/>
                </a:ext>
              </a:extLst>
            </p:cNvPr>
            <p:cNvSpPr/>
            <p:nvPr/>
          </p:nvSpPr>
          <p:spPr>
            <a:xfrm>
              <a:off x="5736000" y="1666365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CCAAD72F-5B59-3651-9AE8-ED8F685C6B3F}"/>
                </a:ext>
              </a:extLst>
            </p:cNvPr>
            <p:cNvSpPr/>
            <p:nvPr/>
          </p:nvSpPr>
          <p:spPr>
            <a:xfrm>
              <a:off x="5708175" y="2083711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BA715AD-ABB7-D932-2EC5-B0B57104A1AF}"/>
                </a:ext>
              </a:extLst>
            </p:cNvPr>
            <p:cNvSpPr/>
            <p:nvPr/>
          </p:nvSpPr>
          <p:spPr>
            <a:xfrm>
              <a:off x="5736000" y="2501057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134B7DA-CE81-36A3-A00C-6A003DF1F85C}"/>
                </a:ext>
              </a:extLst>
            </p:cNvPr>
            <p:cNvSpPr/>
            <p:nvPr/>
          </p:nvSpPr>
          <p:spPr>
            <a:xfrm>
              <a:off x="5736000" y="2918403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33E639A-39B2-82EE-FC45-7A0DD6490167}"/>
                </a:ext>
              </a:extLst>
            </p:cNvPr>
            <p:cNvSpPr/>
            <p:nvPr/>
          </p:nvSpPr>
          <p:spPr>
            <a:xfrm>
              <a:off x="5730317" y="3344333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785A9D2-0028-B833-15ED-9F2A7E05CBDD}"/>
                </a:ext>
              </a:extLst>
            </p:cNvPr>
            <p:cNvSpPr/>
            <p:nvPr/>
          </p:nvSpPr>
          <p:spPr>
            <a:xfrm>
              <a:off x="5729368" y="3761798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9A46644-870A-46CB-6DC0-8837A597DA44}"/>
                </a:ext>
              </a:extLst>
            </p:cNvPr>
            <p:cNvSpPr/>
            <p:nvPr/>
          </p:nvSpPr>
          <p:spPr>
            <a:xfrm>
              <a:off x="5729368" y="4179025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1CF8C90-E8C1-36D0-B9EB-E870F6B153F5}"/>
                </a:ext>
              </a:extLst>
            </p:cNvPr>
            <p:cNvSpPr/>
            <p:nvPr/>
          </p:nvSpPr>
          <p:spPr>
            <a:xfrm>
              <a:off x="5708175" y="4596252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B231159-EB48-B27B-D937-69B25B709142}"/>
                </a:ext>
              </a:extLst>
            </p:cNvPr>
            <p:cNvSpPr/>
            <p:nvPr/>
          </p:nvSpPr>
          <p:spPr>
            <a:xfrm>
              <a:off x="5736000" y="5009030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C2D9510-F626-19F0-2B50-DC00A3AEF71C}"/>
                </a:ext>
              </a:extLst>
            </p:cNvPr>
            <p:cNvSpPr/>
            <p:nvPr/>
          </p:nvSpPr>
          <p:spPr>
            <a:xfrm>
              <a:off x="5736000" y="5419506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57C44728-D9D8-69B1-0327-44A7FCC38800}"/>
                </a:ext>
              </a:extLst>
            </p:cNvPr>
            <p:cNvSpPr/>
            <p:nvPr/>
          </p:nvSpPr>
          <p:spPr>
            <a:xfrm>
              <a:off x="5736000" y="5829982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BDA1248-C9E4-0F85-1619-17F15AE392ED}"/>
                </a:ext>
              </a:extLst>
            </p:cNvPr>
            <p:cNvSpPr/>
            <p:nvPr/>
          </p:nvSpPr>
          <p:spPr>
            <a:xfrm>
              <a:off x="5699055" y="6269652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id="{0B441FAF-CF04-97FA-81BA-90F2AE4A45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48842">
            <a:off x="10376670" y="498814"/>
            <a:ext cx="1268511" cy="1268511"/>
          </a:xfrm>
          <a:prstGeom prst="rect">
            <a:avLst/>
          </a:prstGeom>
        </p:spPr>
      </p:pic>
      <p:sp>
        <p:nvSpPr>
          <p:cNvPr id="32" name="Cilindro 31">
            <a:extLst>
              <a:ext uri="{FF2B5EF4-FFF2-40B4-BE49-F238E27FC236}">
                <a16:creationId xmlns:a16="http://schemas.microsoft.com/office/drawing/2014/main" id="{DD81E8AA-E8EA-12A7-EFC3-632D1E25DFAD}"/>
              </a:ext>
            </a:extLst>
          </p:cNvPr>
          <p:cNvSpPr/>
          <p:nvPr/>
        </p:nvSpPr>
        <p:spPr>
          <a:xfrm rot="17620101">
            <a:off x="7710366" y="5398736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ilindro 32">
            <a:extLst>
              <a:ext uri="{FF2B5EF4-FFF2-40B4-BE49-F238E27FC236}">
                <a16:creationId xmlns:a16="http://schemas.microsoft.com/office/drawing/2014/main" id="{2701801F-50B6-1A3A-2D63-31B72DA1B772}"/>
              </a:ext>
            </a:extLst>
          </p:cNvPr>
          <p:cNvSpPr/>
          <p:nvPr/>
        </p:nvSpPr>
        <p:spPr>
          <a:xfrm rot="12127668">
            <a:off x="11398557" y="1040989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Free Foto De Mulher Escrevendo No Quadro Negro Stock Photo">
            <a:extLst>
              <a:ext uri="{FF2B5EF4-FFF2-40B4-BE49-F238E27FC236}">
                <a16:creationId xmlns:a16="http://schemas.microsoft.com/office/drawing/2014/main" id="{4FA4339F-AEF1-7EB2-CA8A-C7A4CA801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64">
            <a:off x="7127684" y="1246264"/>
            <a:ext cx="3060655" cy="45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FFCA173E-D55B-0867-122D-3DDA5FEAB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708">
            <a:off x="6278653" y="665807"/>
            <a:ext cx="1800000" cy="1800000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9B89DC31-FFFC-DBBB-D042-21FA1BA24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3968">
            <a:off x="8849445" y="432727"/>
            <a:ext cx="1800000" cy="180000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AFB3ACD1-6455-B112-CB41-85D8B5D9A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5682">
            <a:off x="9443649" y="4532165"/>
            <a:ext cx="1800000" cy="180000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568614F-FBFD-807B-66F9-28C65882F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3447">
            <a:off x="6760744" y="4937524"/>
            <a:ext cx="1800000" cy="180000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AF6674D-954A-4AAB-EC4E-BBF805636136}"/>
              </a:ext>
            </a:extLst>
          </p:cNvPr>
          <p:cNvSpPr txBox="1"/>
          <p:nvPr/>
        </p:nvSpPr>
        <p:spPr>
          <a:xfrm>
            <a:off x="247375" y="254000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8000" b="1">
                <a:solidFill>
                  <a:srgbClr val="212322"/>
                </a:solidFill>
                <a:latin typeface="Ink Free" panose="03080402000500000000" pitchFamily="66" charset="0"/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97DC966-73D0-F3AD-BE0F-CA202A529A53}"/>
              </a:ext>
            </a:extLst>
          </p:cNvPr>
          <p:cNvSpPr txBox="1"/>
          <p:nvPr/>
        </p:nvSpPr>
        <p:spPr>
          <a:xfrm>
            <a:off x="319736" y="1253880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600">
                <a:solidFill>
                  <a:srgbClr val="60965C"/>
                </a:solidFill>
                <a:latin typeface="Futura BT" panose="020B0502020204020303" pitchFamily="34" charset="0"/>
              </a:defRPr>
            </a:lvl1pPr>
          </a:lstStyle>
          <a:p>
            <a:r>
              <a:rPr lang="pt-BR" sz="2400" dirty="0">
                <a:solidFill>
                  <a:srgbClr val="315A30"/>
                </a:solidFill>
              </a:rPr>
              <a:t>Subtítulo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5BEBD60-D8A7-4D66-73E5-25095BB16E85}"/>
              </a:ext>
            </a:extLst>
          </p:cNvPr>
          <p:cNvSpPr txBox="1"/>
          <p:nvPr/>
        </p:nvSpPr>
        <p:spPr>
          <a:xfrm>
            <a:off x="247375" y="1854726"/>
            <a:ext cx="5388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2800" dirty="0">
                <a:solidFill>
                  <a:srgbClr val="212322"/>
                </a:solidFill>
                <a:latin typeface="Futura BT" panose="020B0502020204020303" pitchFamily="34" charset="0"/>
              </a:rPr>
              <a:t>Este é um espaço para um pequeno texto.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0E78087-1E1F-F564-D6EF-099FF9E5F27F}"/>
              </a:ext>
            </a:extLst>
          </p:cNvPr>
          <p:cNvSpPr txBox="1"/>
          <p:nvPr/>
        </p:nvSpPr>
        <p:spPr>
          <a:xfrm>
            <a:off x="247375" y="3417545"/>
            <a:ext cx="5388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sz="2800">
                <a:solidFill>
                  <a:srgbClr val="212322"/>
                </a:solidFill>
                <a:latin typeface="Futura BT" panose="020B0502020204020303" pitchFamily="34" charset="0"/>
              </a:defRPr>
            </a:lvl1pPr>
          </a:lstStyle>
          <a:p>
            <a:r>
              <a:rPr lang="pt-BR" dirty="0"/>
              <a:t>Este é um espaço para um pequeno texto.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B385402-52DE-6E1C-4D44-08286A3AEA15}"/>
              </a:ext>
            </a:extLst>
          </p:cNvPr>
          <p:cNvSpPr txBox="1"/>
          <p:nvPr/>
        </p:nvSpPr>
        <p:spPr>
          <a:xfrm>
            <a:off x="247375" y="4980364"/>
            <a:ext cx="5388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sz="2800">
                <a:solidFill>
                  <a:srgbClr val="212322"/>
                </a:solidFill>
                <a:latin typeface="Futura BT" panose="020B0502020204020303" pitchFamily="34" charset="0"/>
              </a:defRPr>
            </a:lvl1pPr>
          </a:lstStyle>
          <a:p>
            <a:r>
              <a:rPr lang="pt-BR" dirty="0"/>
              <a:t>Este é um espaço para um pequeno texto. </a:t>
            </a:r>
          </a:p>
        </p:txBody>
      </p:sp>
    </p:spTree>
    <p:extLst>
      <p:ext uri="{BB962C8B-B14F-4D97-AF65-F5344CB8AC3E}">
        <p14:creationId xmlns:p14="http://schemas.microsoft.com/office/powerpoint/2010/main" val="344680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8A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D3FCAAB-89A1-9E5F-1BF4-13754DF4F93B}"/>
              </a:ext>
            </a:extLst>
          </p:cNvPr>
          <p:cNvGrpSpPr/>
          <p:nvPr/>
        </p:nvGrpSpPr>
        <p:grpSpPr>
          <a:xfrm>
            <a:off x="93133" y="169333"/>
            <a:ext cx="12005734" cy="6468534"/>
            <a:chOff x="93133" y="169333"/>
            <a:chExt cx="12005734" cy="6468534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3AAF8CD-6729-9F6D-9EE6-F7701D72E404}"/>
                </a:ext>
              </a:extLst>
            </p:cNvPr>
            <p:cNvSpPr/>
            <p:nvPr/>
          </p:nvSpPr>
          <p:spPr>
            <a:xfrm>
              <a:off x="93133" y="169333"/>
              <a:ext cx="5918200" cy="6468534"/>
            </a:xfrm>
            <a:prstGeom prst="roundRect">
              <a:avLst>
                <a:gd name="adj" fmla="val 3648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AEC04BE5-0A5B-6B73-6F04-DDF272EFEC29}"/>
                </a:ext>
              </a:extLst>
            </p:cNvPr>
            <p:cNvSpPr/>
            <p:nvPr/>
          </p:nvSpPr>
          <p:spPr>
            <a:xfrm>
              <a:off x="6180667" y="169333"/>
              <a:ext cx="5918200" cy="6468534"/>
            </a:xfrm>
            <a:prstGeom prst="roundRect">
              <a:avLst>
                <a:gd name="adj" fmla="val 3648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4DA094AC-7B4B-9940-09BF-82A0BA5DD58D}"/>
                </a:ext>
              </a:extLst>
            </p:cNvPr>
            <p:cNvSpPr/>
            <p:nvPr/>
          </p:nvSpPr>
          <p:spPr>
            <a:xfrm>
              <a:off x="172233" y="253600"/>
              <a:ext cx="5760000" cy="6300000"/>
            </a:xfrm>
            <a:custGeom>
              <a:avLst/>
              <a:gdLst>
                <a:gd name="connsiteX0" fmla="*/ 210125 w 5760000"/>
                <a:gd name="connsiteY0" fmla="*/ 0 h 6300000"/>
                <a:gd name="connsiteX1" fmla="*/ 5549875 w 5760000"/>
                <a:gd name="connsiteY1" fmla="*/ 0 h 6300000"/>
                <a:gd name="connsiteX2" fmla="*/ 5760000 w 5760000"/>
                <a:gd name="connsiteY2" fmla="*/ 210125 h 6300000"/>
                <a:gd name="connsiteX3" fmla="*/ 5760000 w 5760000"/>
                <a:gd name="connsiteY3" fmla="*/ 6089875 h 6300000"/>
                <a:gd name="connsiteX4" fmla="*/ 5549875 w 5760000"/>
                <a:gd name="connsiteY4" fmla="*/ 6300000 h 6300000"/>
                <a:gd name="connsiteX5" fmla="*/ 210125 w 5760000"/>
                <a:gd name="connsiteY5" fmla="*/ 6300000 h 6300000"/>
                <a:gd name="connsiteX6" fmla="*/ 0 w 5760000"/>
                <a:gd name="connsiteY6" fmla="*/ 6089875 h 6300000"/>
                <a:gd name="connsiteX7" fmla="*/ 0 w 5760000"/>
                <a:gd name="connsiteY7" fmla="*/ 210125 h 6300000"/>
                <a:gd name="connsiteX8" fmla="*/ 210125 w 5760000"/>
                <a:gd name="connsiteY8" fmla="*/ 0 h 6300000"/>
                <a:gd name="connsiteX9" fmla="*/ 5619550 w 5760000"/>
                <a:gd name="connsiteY9" fmla="*/ 127396 h 6300000"/>
                <a:gd name="connsiteX10" fmla="*/ 5529550 w 5760000"/>
                <a:gd name="connsiteY10" fmla="*/ 217396 h 6300000"/>
                <a:gd name="connsiteX11" fmla="*/ 5619550 w 5760000"/>
                <a:gd name="connsiteY11" fmla="*/ 307396 h 6300000"/>
                <a:gd name="connsiteX12" fmla="*/ 5709550 w 5760000"/>
                <a:gd name="connsiteY12" fmla="*/ 217396 h 6300000"/>
                <a:gd name="connsiteX13" fmla="*/ 5619550 w 5760000"/>
                <a:gd name="connsiteY13" fmla="*/ 127396 h 6300000"/>
                <a:gd name="connsiteX14" fmla="*/ 5619550 w 5760000"/>
                <a:gd name="connsiteY14" fmla="*/ 544863 h 6300000"/>
                <a:gd name="connsiteX15" fmla="*/ 5529550 w 5760000"/>
                <a:gd name="connsiteY15" fmla="*/ 634863 h 6300000"/>
                <a:gd name="connsiteX16" fmla="*/ 5619550 w 5760000"/>
                <a:gd name="connsiteY16" fmla="*/ 724863 h 6300000"/>
                <a:gd name="connsiteX17" fmla="*/ 5709550 w 5760000"/>
                <a:gd name="connsiteY17" fmla="*/ 634863 h 6300000"/>
                <a:gd name="connsiteX18" fmla="*/ 5619550 w 5760000"/>
                <a:gd name="connsiteY18" fmla="*/ 544863 h 6300000"/>
                <a:gd name="connsiteX19" fmla="*/ 5619550 w 5760000"/>
                <a:gd name="connsiteY19" fmla="*/ 962330 h 6300000"/>
                <a:gd name="connsiteX20" fmla="*/ 5529550 w 5760000"/>
                <a:gd name="connsiteY20" fmla="*/ 1052330 h 6300000"/>
                <a:gd name="connsiteX21" fmla="*/ 5619550 w 5760000"/>
                <a:gd name="connsiteY21" fmla="*/ 1142330 h 6300000"/>
                <a:gd name="connsiteX22" fmla="*/ 5709550 w 5760000"/>
                <a:gd name="connsiteY22" fmla="*/ 1052330 h 6300000"/>
                <a:gd name="connsiteX23" fmla="*/ 5619550 w 5760000"/>
                <a:gd name="connsiteY23" fmla="*/ 962330 h 6300000"/>
                <a:gd name="connsiteX24" fmla="*/ 5619550 w 5760000"/>
                <a:gd name="connsiteY24" fmla="*/ 1379797 h 6300000"/>
                <a:gd name="connsiteX25" fmla="*/ 5529550 w 5760000"/>
                <a:gd name="connsiteY25" fmla="*/ 1469797 h 6300000"/>
                <a:gd name="connsiteX26" fmla="*/ 5619550 w 5760000"/>
                <a:gd name="connsiteY26" fmla="*/ 1559797 h 6300000"/>
                <a:gd name="connsiteX27" fmla="*/ 5709550 w 5760000"/>
                <a:gd name="connsiteY27" fmla="*/ 1469797 h 6300000"/>
                <a:gd name="connsiteX28" fmla="*/ 5619550 w 5760000"/>
                <a:gd name="connsiteY28" fmla="*/ 1379797 h 6300000"/>
                <a:gd name="connsiteX29" fmla="*/ 5619550 w 5760000"/>
                <a:gd name="connsiteY29" fmla="*/ 1797264 h 6300000"/>
                <a:gd name="connsiteX30" fmla="*/ 5529550 w 5760000"/>
                <a:gd name="connsiteY30" fmla="*/ 1887264 h 6300000"/>
                <a:gd name="connsiteX31" fmla="*/ 5619550 w 5760000"/>
                <a:gd name="connsiteY31" fmla="*/ 1977264 h 6300000"/>
                <a:gd name="connsiteX32" fmla="*/ 5709550 w 5760000"/>
                <a:gd name="connsiteY32" fmla="*/ 1887264 h 6300000"/>
                <a:gd name="connsiteX33" fmla="*/ 5619550 w 5760000"/>
                <a:gd name="connsiteY33" fmla="*/ 1797264 h 6300000"/>
                <a:gd name="connsiteX34" fmla="*/ 5619550 w 5760000"/>
                <a:gd name="connsiteY34" fmla="*/ 2214731 h 6300000"/>
                <a:gd name="connsiteX35" fmla="*/ 5529550 w 5760000"/>
                <a:gd name="connsiteY35" fmla="*/ 2304731 h 6300000"/>
                <a:gd name="connsiteX36" fmla="*/ 5619550 w 5760000"/>
                <a:gd name="connsiteY36" fmla="*/ 2394731 h 6300000"/>
                <a:gd name="connsiteX37" fmla="*/ 5709550 w 5760000"/>
                <a:gd name="connsiteY37" fmla="*/ 2304731 h 6300000"/>
                <a:gd name="connsiteX38" fmla="*/ 5619550 w 5760000"/>
                <a:gd name="connsiteY38" fmla="*/ 2214731 h 6300000"/>
                <a:gd name="connsiteX39" fmla="*/ 5619550 w 5760000"/>
                <a:gd name="connsiteY39" fmla="*/ 2632198 h 6300000"/>
                <a:gd name="connsiteX40" fmla="*/ 5529550 w 5760000"/>
                <a:gd name="connsiteY40" fmla="*/ 2722198 h 6300000"/>
                <a:gd name="connsiteX41" fmla="*/ 5619550 w 5760000"/>
                <a:gd name="connsiteY41" fmla="*/ 2812198 h 6300000"/>
                <a:gd name="connsiteX42" fmla="*/ 5709550 w 5760000"/>
                <a:gd name="connsiteY42" fmla="*/ 2722198 h 6300000"/>
                <a:gd name="connsiteX43" fmla="*/ 5619550 w 5760000"/>
                <a:gd name="connsiteY43" fmla="*/ 2632198 h 6300000"/>
                <a:gd name="connsiteX44" fmla="*/ 5619550 w 5760000"/>
                <a:gd name="connsiteY44" fmla="*/ 3049665 h 6300000"/>
                <a:gd name="connsiteX45" fmla="*/ 5529550 w 5760000"/>
                <a:gd name="connsiteY45" fmla="*/ 3139665 h 6300000"/>
                <a:gd name="connsiteX46" fmla="*/ 5619550 w 5760000"/>
                <a:gd name="connsiteY46" fmla="*/ 3229665 h 6300000"/>
                <a:gd name="connsiteX47" fmla="*/ 5709550 w 5760000"/>
                <a:gd name="connsiteY47" fmla="*/ 3139665 h 6300000"/>
                <a:gd name="connsiteX48" fmla="*/ 5619550 w 5760000"/>
                <a:gd name="connsiteY48" fmla="*/ 3049665 h 6300000"/>
                <a:gd name="connsiteX49" fmla="*/ 5619550 w 5760000"/>
                <a:gd name="connsiteY49" fmla="*/ 3467132 h 6300000"/>
                <a:gd name="connsiteX50" fmla="*/ 5529550 w 5760000"/>
                <a:gd name="connsiteY50" fmla="*/ 3557132 h 6300000"/>
                <a:gd name="connsiteX51" fmla="*/ 5619550 w 5760000"/>
                <a:gd name="connsiteY51" fmla="*/ 3647132 h 6300000"/>
                <a:gd name="connsiteX52" fmla="*/ 5709550 w 5760000"/>
                <a:gd name="connsiteY52" fmla="*/ 3557132 h 6300000"/>
                <a:gd name="connsiteX53" fmla="*/ 5619550 w 5760000"/>
                <a:gd name="connsiteY53" fmla="*/ 3467132 h 6300000"/>
                <a:gd name="connsiteX54" fmla="*/ 5619550 w 5760000"/>
                <a:gd name="connsiteY54" fmla="*/ 3884599 h 6300000"/>
                <a:gd name="connsiteX55" fmla="*/ 5529550 w 5760000"/>
                <a:gd name="connsiteY55" fmla="*/ 3974599 h 6300000"/>
                <a:gd name="connsiteX56" fmla="*/ 5619550 w 5760000"/>
                <a:gd name="connsiteY56" fmla="*/ 4064599 h 6300000"/>
                <a:gd name="connsiteX57" fmla="*/ 5709550 w 5760000"/>
                <a:gd name="connsiteY57" fmla="*/ 3974599 h 6300000"/>
                <a:gd name="connsiteX58" fmla="*/ 5619550 w 5760000"/>
                <a:gd name="connsiteY58" fmla="*/ 3884599 h 6300000"/>
                <a:gd name="connsiteX59" fmla="*/ 5619550 w 5760000"/>
                <a:gd name="connsiteY59" fmla="*/ 4302066 h 6300000"/>
                <a:gd name="connsiteX60" fmla="*/ 5529550 w 5760000"/>
                <a:gd name="connsiteY60" fmla="*/ 4392066 h 6300000"/>
                <a:gd name="connsiteX61" fmla="*/ 5619550 w 5760000"/>
                <a:gd name="connsiteY61" fmla="*/ 4482066 h 6300000"/>
                <a:gd name="connsiteX62" fmla="*/ 5709550 w 5760000"/>
                <a:gd name="connsiteY62" fmla="*/ 4392066 h 6300000"/>
                <a:gd name="connsiteX63" fmla="*/ 5619550 w 5760000"/>
                <a:gd name="connsiteY63" fmla="*/ 4302066 h 6300000"/>
                <a:gd name="connsiteX64" fmla="*/ 5619550 w 5760000"/>
                <a:gd name="connsiteY64" fmla="*/ 4719533 h 6300000"/>
                <a:gd name="connsiteX65" fmla="*/ 5529550 w 5760000"/>
                <a:gd name="connsiteY65" fmla="*/ 4809533 h 6300000"/>
                <a:gd name="connsiteX66" fmla="*/ 5619550 w 5760000"/>
                <a:gd name="connsiteY66" fmla="*/ 4899533 h 6300000"/>
                <a:gd name="connsiteX67" fmla="*/ 5709550 w 5760000"/>
                <a:gd name="connsiteY67" fmla="*/ 4809533 h 6300000"/>
                <a:gd name="connsiteX68" fmla="*/ 5619550 w 5760000"/>
                <a:gd name="connsiteY68" fmla="*/ 4719533 h 6300000"/>
                <a:gd name="connsiteX69" fmla="*/ 5619550 w 5760000"/>
                <a:gd name="connsiteY69" fmla="*/ 5137000 h 6300000"/>
                <a:gd name="connsiteX70" fmla="*/ 5529550 w 5760000"/>
                <a:gd name="connsiteY70" fmla="*/ 5227000 h 6300000"/>
                <a:gd name="connsiteX71" fmla="*/ 5619550 w 5760000"/>
                <a:gd name="connsiteY71" fmla="*/ 5317000 h 6300000"/>
                <a:gd name="connsiteX72" fmla="*/ 5709550 w 5760000"/>
                <a:gd name="connsiteY72" fmla="*/ 5227000 h 6300000"/>
                <a:gd name="connsiteX73" fmla="*/ 5619550 w 5760000"/>
                <a:gd name="connsiteY73" fmla="*/ 5137000 h 6300000"/>
                <a:gd name="connsiteX74" fmla="*/ 5619550 w 5760000"/>
                <a:gd name="connsiteY74" fmla="*/ 5554467 h 6300000"/>
                <a:gd name="connsiteX75" fmla="*/ 5529550 w 5760000"/>
                <a:gd name="connsiteY75" fmla="*/ 5644467 h 6300000"/>
                <a:gd name="connsiteX76" fmla="*/ 5619550 w 5760000"/>
                <a:gd name="connsiteY76" fmla="*/ 5734467 h 6300000"/>
                <a:gd name="connsiteX77" fmla="*/ 5709550 w 5760000"/>
                <a:gd name="connsiteY77" fmla="*/ 5644467 h 6300000"/>
                <a:gd name="connsiteX78" fmla="*/ 5619550 w 5760000"/>
                <a:gd name="connsiteY78" fmla="*/ 5554467 h 6300000"/>
                <a:gd name="connsiteX79" fmla="*/ 5619550 w 5760000"/>
                <a:gd name="connsiteY79" fmla="*/ 5971934 h 6300000"/>
                <a:gd name="connsiteX80" fmla="*/ 5529550 w 5760000"/>
                <a:gd name="connsiteY80" fmla="*/ 6061934 h 6300000"/>
                <a:gd name="connsiteX81" fmla="*/ 5619550 w 5760000"/>
                <a:gd name="connsiteY81" fmla="*/ 6151934 h 6300000"/>
                <a:gd name="connsiteX82" fmla="*/ 5709550 w 5760000"/>
                <a:gd name="connsiteY82" fmla="*/ 6061934 h 6300000"/>
                <a:gd name="connsiteX83" fmla="*/ 5619550 w 5760000"/>
                <a:gd name="connsiteY83" fmla="*/ 5971934 h 63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760000" h="6300000">
                  <a:moveTo>
                    <a:pt x="210125" y="0"/>
                  </a:moveTo>
                  <a:lnTo>
                    <a:pt x="5549875" y="0"/>
                  </a:lnTo>
                  <a:cubicBezTo>
                    <a:pt x="5665924" y="0"/>
                    <a:pt x="5760000" y="94076"/>
                    <a:pt x="5760000" y="210125"/>
                  </a:cubicBezTo>
                  <a:lnTo>
                    <a:pt x="5760000" y="6089875"/>
                  </a:lnTo>
                  <a:cubicBezTo>
                    <a:pt x="5760000" y="6205924"/>
                    <a:pt x="5665924" y="6300000"/>
                    <a:pt x="5549875" y="6300000"/>
                  </a:cubicBezTo>
                  <a:lnTo>
                    <a:pt x="210125" y="6300000"/>
                  </a:lnTo>
                  <a:cubicBezTo>
                    <a:pt x="94076" y="6300000"/>
                    <a:pt x="0" y="6205924"/>
                    <a:pt x="0" y="6089875"/>
                  </a:cubicBezTo>
                  <a:lnTo>
                    <a:pt x="0" y="210125"/>
                  </a:lnTo>
                  <a:cubicBezTo>
                    <a:pt x="0" y="94076"/>
                    <a:pt x="94076" y="0"/>
                    <a:pt x="210125" y="0"/>
                  </a:cubicBezTo>
                  <a:close/>
                  <a:moveTo>
                    <a:pt x="5619550" y="127396"/>
                  </a:moveTo>
                  <a:cubicBezTo>
                    <a:pt x="5569844" y="127396"/>
                    <a:pt x="5529550" y="167690"/>
                    <a:pt x="5529550" y="217396"/>
                  </a:cubicBezTo>
                  <a:cubicBezTo>
                    <a:pt x="5529550" y="267102"/>
                    <a:pt x="5569844" y="307396"/>
                    <a:pt x="5619550" y="307396"/>
                  </a:cubicBezTo>
                  <a:cubicBezTo>
                    <a:pt x="5669256" y="307396"/>
                    <a:pt x="5709550" y="267102"/>
                    <a:pt x="5709550" y="217396"/>
                  </a:cubicBezTo>
                  <a:cubicBezTo>
                    <a:pt x="5709550" y="167690"/>
                    <a:pt x="5669256" y="127396"/>
                    <a:pt x="5619550" y="127396"/>
                  </a:cubicBezTo>
                  <a:close/>
                  <a:moveTo>
                    <a:pt x="5619550" y="544863"/>
                  </a:moveTo>
                  <a:cubicBezTo>
                    <a:pt x="5569844" y="544863"/>
                    <a:pt x="5529550" y="585157"/>
                    <a:pt x="5529550" y="634863"/>
                  </a:cubicBezTo>
                  <a:cubicBezTo>
                    <a:pt x="5529550" y="684569"/>
                    <a:pt x="5569844" y="724863"/>
                    <a:pt x="5619550" y="724863"/>
                  </a:cubicBezTo>
                  <a:cubicBezTo>
                    <a:pt x="5669256" y="724863"/>
                    <a:pt x="5709550" y="684569"/>
                    <a:pt x="5709550" y="634863"/>
                  </a:cubicBezTo>
                  <a:cubicBezTo>
                    <a:pt x="5709550" y="585157"/>
                    <a:pt x="5669256" y="544863"/>
                    <a:pt x="5619550" y="544863"/>
                  </a:cubicBezTo>
                  <a:close/>
                  <a:moveTo>
                    <a:pt x="5619550" y="962330"/>
                  </a:moveTo>
                  <a:cubicBezTo>
                    <a:pt x="5569844" y="962330"/>
                    <a:pt x="5529550" y="1002624"/>
                    <a:pt x="5529550" y="1052330"/>
                  </a:cubicBezTo>
                  <a:cubicBezTo>
                    <a:pt x="5529550" y="1102036"/>
                    <a:pt x="5569844" y="1142330"/>
                    <a:pt x="5619550" y="1142330"/>
                  </a:cubicBezTo>
                  <a:cubicBezTo>
                    <a:pt x="5669256" y="1142330"/>
                    <a:pt x="5709550" y="1102036"/>
                    <a:pt x="5709550" y="1052330"/>
                  </a:cubicBezTo>
                  <a:cubicBezTo>
                    <a:pt x="5709550" y="1002624"/>
                    <a:pt x="5669256" y="962330"/>
                    <a:pt x="5619550" y="962330"/>
                  </a:cubicBezTo>
                  <a:close/>
                  <a:moveTo>
                    <a:pt x="5619550" y="1379797"/>
                  </a:moveTo>
                  <a:cubicBezTo>
                    <a:pt x="5569844" y="1379797"/>
                    <a:pt x="5529550" y="1420091"/>
                    <a:pt x="5529550" y="1469797"/>
                  </a:cubicBezTo>
                  <a:cubicBezTo>
                    <a:pt x="5529550" y="1519503"/>
                    <a:pt x="5569844" y="1559797"/>
                    <a:pt x="5619550" y="1559797"/>
                  </a:cubicBezTo>
                  <a:cubicBezTo>
                    <a:pt x="5669256" y="1559797"/>
                    <a:pt x="5709550" y="1519503"/>
                    <a:pt x="5709550" y="1469797"/>
                  </a:cubicBezTo>
                  <a:cubicBezTo>
                    <a:pt x="5709550" y="1420091"/>
                    <a:pt x="5669256" y="1379797"/>
                    <a:pt x="5619550" y="1379797"/>
                  </a:cubicBezTo>
                  <a:close/>
                  <a:moveTo>
                    <a:pt x="5619550" y="1797264"/>
                  </a:moveTo>
                  <a:cubicBezTo>
                    <a:pt x="5569844" y="1797264"/>
                    <a:pt x="5529550" y="1837558"/>
                    <a:pt x="5529550" y="1887264"/>
                  </a:cubicBezTo>
                  <a:cubicBezTo>
                    <a:pt x="5529550" y="1936970"/>
                    <a:pt x="5569844" y="1977264"/>
                    <a:pt x="5619550" y="1977264"/>
                  </a:cubicBezTo>
                  <a:cubicBezTo>
                    <a:pt x="5669256" y="1977264"/>
                    <a:pt x="5709550" y="1936970"/>
                    <a:pt x="5709550" y="1887264"/>
                  </a:cubicBezTo>
                  <a:cubicBezTo>
                    <a:pt x="5709550" y="1837558"/>
                    <a:pt x="5669256" y="1797264"/>
                    <a:pt x="5619550" y="1797264"/>
                  </a:cubicBezTo>
                  <a:close/>
                  <a:moveTo>
                    <a:pt x="5619550" y="2214731"/>
                  </a:moveTo>
                  <a:cubicBezTo>
                    <a:pt x="5569844" y="2214731"/>
                    <a:pt x="5529550" y="2255025"/>
                    <a:pt x="5529550" y="2304731"/>
                  </a:cubicBezTo>
                  <a:cubicBezTo>
                    <a:pt x="5529550" y="2354437"/>
                    <a:pt x="5569844" y="2394731"/>
                    <a:pt x="5619550" y="2394731"/>
                  </a:cubicBezTo>
                  <a:cubicBezTo>
                    <a:pt x="5669256" y="2394731"/>
                    <a:pt x="5709550" y="2354437"/>
                    <a:pt x="5709550" y="2304731"/>
                  </a:cubicBezTo>
                  <a:cubicBezTo>
                    <a:pt x="5709550" y="2255025"/>
                    <a:pt x="5669256" y="2214731"/>
                    <a:pt x="5619550" y="2214731"/>
                  </a:cubicBezTo>
                  <a:close/>
                  <a:moveTo>
                    <a:pt x="5619550" y="2632198"/>
                  </a:moveTo>
                  <a:cubicBezTo>
                    <a:pt x="5569844" y="2632198"/>
                    <a:pt x="5529550" y="2672492"/>
                    <a:pt x="5529550" y="2722198"/>
                  </a:cubicBezTo>
                  <a:cubicBezTo>
                    <a:pt x="5529550" y="2771904"/>
                    <a:pt x="5569844" y="2812198"/>
                    <a:pt x="5619550" y="2812198"/>
                  </a:cubicBezTo>
                  <a:cubicBezTo>
                    <a:pt x="5669256" y="2812198"/>
                    <a:pt x="5709550" y="2771904"/>
                    <a:pt x="5709550" y="2722198"/>
                  </a:cubicBezTo>
                  <a:cubicBezTo>
                    <a:pt x="5709550" y="2672492"/>
                    <a:pt x="5669256" y="2632198"/>
                    <a:pt x="5619550" y="2632198"/>
                  </a:cubicBezTo>
                  <a:close/>
                  <a:moveTo>
                    <a:pt x="5619550" y="3049665"/>
                  </a:moveTo>
                  <a:cubicBezTo>
                    <a:pt x="5569844" y="3049665"/>
                    <a:pt x="5529550" y="3089959"/>
                    <a:pt x="5529550" y="3139665"/>
                  </a:cubicBezTo>
                  <a:cubicBezTo>
                    <a:pt x="5529550" y="3189371"/>
                    <a:pt x="5569844" y="3229665"/>
                    <a:pt x="5619550" y="3229665"/>
                  </a:cubicBezTo>
                  <a:cubicBezTo>
                    <a:pt x="5669256" y="3229665"/>
                    <a:pt x="5709550" y="3189371"/>
                    <a:pt x="5709550" y="3139665"/>
                  </a:cubicBezTo>
                  <a:cubicBezTo>
                    <a:pt x="5709550" y="3089959"/>
                    <a:pt x="5669256" y="3049665"/>
                    <a:pt x="5619550" y="3049665"/>
                  </a:cubicBezTo>
                  <a:close/>
                  <a:moveTo>
                    <a:pt x="5619550" y="3467132"/>
                  </a:moveTo>
                  <a:cubicBezTo>
                    <a:pt x="5569844" y="3467132"/>
                    <a:pt x="5529550" y="3507426"/>
                    <a:pt x="5529550" y="3557132"/>
                  </a:cubicBezTo>
                  <a:cubicBezTo>
                    <a:pt x="5529550" y="3606838"/>
                    <a:pt x="5569844" y="3647132"/>
                    <a:pt x="5619550" y="3647132"/>
                  </a:cubicBezTo>
                  <a:cubicBezTo>
                    <a:pt x="5669256" y="3647132"/>
                    <a:pt x="5709550" y="3606838"/>
                    <a:pt x="5709550" y="3557132"/>
                  </a:cubicBezTo>
                  <a:cubicBezTo>
                    <a:pt x="5709550" y="3507426"/>
                    <a:pt x="5669256" y="3467132"/>
                    <a:pt x="5619550" y="3467132"/>
                  </a:cubicBezTo>
                  <a:close/>
                  <a:moveTo>
                    <a:pt x="5619550" y="3884599"/>
                  </a:moveTo>
                  <a:cubicBezTo>
                    <a:pt x="5569844" y="3884599"/>
                    <a:pt x="5529550" y="3924893"/>
                    <a:pt x="5529550" y="3974599"/>
                  </a:cubicBezTo>
                  <a:cubicBezTo>
                    <a:pt x="5529550" y="4024305"/>
                    <a:pt x="5569844" y="4064599"/>
                    <a:pt x="5619550" y="4064599"/>
                  </a:cubicBezTo>
                  <a:cubicBezTo>
                    <a:pt x="5669256" y="4064599"/>
                    <a:pt x="5709550" y="4024305"/>
                    <a:pt x="5709550" y="3974599"/>
                  </a:cubicBezTo>
                  <a:cubicBezTo>
                    <a:pt x="5709550" y="3924893"/>
                    <a:pt x="5669256" y="3884599"/>
                    <a:pt x="5619550" y="3884599"/>
                  </a:cubicBezTo>
                  <a:close/>
                  <a:moveTo>
                    <a:pt x="5619550" y="4302066"/>
                  </a:moveTo>
                  <a:cubicBezTo>
                    <a:pt x="5569844" y="4302066"/>
                    <a:pt x="5529550" y="4342360"/>
                    <a:pt x="5529550" y="4392066"/>
                  </a:cubicBezTo>
                  <a:cubicBezTo>
                    <a:pt x="5529550" y="4441772"/>
                    <a:pt x="5569844" y="4482066"/>
                    <a:pt x="5619550" y="4482066"/>
                  </a:cubicBezTo>
                  <a:cubicBezTo>
                    <a:pt x="5669256" y="4482066"/>
                    <a:pt x="5709550" y="4441772"/>
                    <a:pt x="5709550" y="4392066"/>
                  </a:cubicBezTo>
                  <a:cubicBezTo>
                    <a:pt x="5709550" y="4342360"/>
                    <a:pt x="5669256" y="4302066"/>
                    <a:pt x="5619550" y="4302066"/>
                  </a:cubicBezTo>
                  <a:close/>
                  <a:moveTo>
                    <a:pt x="5619550" y="4719533"/>
                  </a:moveTo>
                  <a:cubicBezTo>
                    <a:pt x="5569844" y="4719533"/>
                    <a:pt x="5529550" y="4759827"/>
                    <a:pt x="5529550" y="4809533"/>
                  </a:cubicBezTo>
                  <a:cubicBezTo>
                    <a:pt x="5529550" y="4859239"/>
                    <a:pt x="5569844" y="4899533"/>
                    <a:pt x="5619550" y="4899533"/>
                  </a:cubicBezTo>
                  <a:cubicBezTo>
                    <a:pt x="5669256" y="4899533"/>
                    <a:pt x="5709550" y="4859239"/>
                    <a:pt x="5709550" y="4809533"/>
                  </a:cubicBezTo>
                  <a:cubicBezTo>
                    <a:pt x="5709550" y="4759827"/>
                    <a:pt x="5669256" y="4719533"/>
                    <a:pt x="5619550" y="4719533"/>
                  </a:cubicBezTo>
                  <a:close/>
                  <a:moveTo>
                    <a:pt x="5619550" y="5137000"/>
                  </a:moveTo>
                  <a:cubicBezTo>
                    <a:pt x="5569844" y="5137000"/>
                    <a:pt x="5529550" y="5177294"/>
                    <a:pt x="5529550" y="5227000"/>
                  </a:cubicBezTo>
                  <a:cubicBezTo>
                    <a:pt x="5529550" y="5276706"/>
                    <a:pt x="5569844" y="5317000"/>
                    <a:pt x="5619550" y="5317000"/>
                  </a:cubicBezTo>
                  <a:cubicBezTo>
                    <a:pt x="5669256" y="5317000"/>
                    <a:pt x="5709550" y="5276706"/>
                    <a:pt x="5709550" y="5227000"/>
                  </a:cubicBezTo>
                  <a:cubicBezTo>
                    <a:pt x="5709550" y="5177294"/>
                    <a:pt x="5669256" y="5137000"/>
                    <a:pt x="5619550" y="5137000"/>
                  </a:cubicBezTo>
                  <a:close/>
                  <a:moveTo>
                    <a:pt x="5619550" y="5554467"/>
                  </a:moveTo>
                  <a:cubicBezTo>
                    <a:pt x="5569844" y="5554467"/>
                    <a:pt x="5529550" y="5594761"/>
                    <a:pt x="5529550" y="5644467"/>
                  </a:cubicBezTo>
                  <a:cubicBezTo>
                    <a:pt x="5529550" y="5694173"/>
                    <a:pt x="5569844" y="5734467"/>
                    <a:pt x="5619550" y="5734467"/>
                  </a:cubicBezTo>
                  <a:cubicBezTo>
                    <a:pt x="5669256" y="5734467"/>
                    <a:pt x="5709550" y="5694173"/>
                    <a:pt x="5709550" y="5644467"/>
                  </a:cubicBezTo>
                  <a:cubicBezTo>
                    <a:pt x="5709550" y="5594761"/>
                    <a:pt x="5669256" y="5554467"/>
                    <a:pt x="5619550" y="5554467"/>
                  </a:cubicBezTo>
                  <a:close/>
                  <a:moveTo>
                    <a:pt x="5619550" y="5971934"/>
                  </a:moveTo>
                  <a:cubicBezTo>
                    <a:pt x="5569844" y="5971934"/>
                    <a:pt x="5529550" y="6012228"/>
                    <a:pt x="5529550" y="6061934"/>
                  </a:cubicBezTo>
                  <a:cubicBezTo>
                    <a:pt x="5529550" y="6111640"/>
                    <a:pt x="5569844" y="6151934"/>
                    <a:pt x="5619550" y="6151934"/>
                  </a:cubicBezTo>
                  <a:cubicBezTo>
                    <a:pt x="5669256" y="6151934"/>
                    <a:pt x="5709550" y="6111640"/>
                    <a:pt x="5709550" y="6061934"/>
                  </a:cubicBezTo>
                  <a:cubicBezTo>
                    <a:pt x="5709550" y="6012228"/>
                    <a:pt x="5669256" y="5971934"/>
                    <a:pt x="5619550" y="5971934"/>
                  </a:cubicBezTo>
                  <a:close/>
                </a:path>
              </a:pathLst>
            </a:custGeom>
            <a:solidFill>
              <a:srgbClr val="F1F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C829620A-061F-B844-3412-6D15B7B0BDED}"/>
                </a:ext>
              </a:extLst>
            </p:cNvPr>
            <p:cNvSpPr/>
            <p:nvPr/>
          </p:nvSpPr>
          <p:spPr>
            <a:xfrm>
              <a:off x="6259767" y="253600"/>
              <a:ext cx="5760000" cy="6300000"/>
            </a:xfrm>
            <a:custGeom>
              <a:avLst/>
              <a:gdLst>
                <a:gd name="connsiteX0" fmla="*/ 210125 w 5760000"/>
                <a:gd name="connsiteY0" fmla="*/ 0 h 6300000"/>
                <a:gd name="connsiteX1" fmla="*/ 5549875 w 5760000"/>
                <a:gd name="connsiteY1" fmla="*/ 0 h 6300000"/>
                <a:gd name="connsiteX2" fmla="*/ 5760000 w 5760000"/>
                <a:gd name="connsiteY2" fmla="*/ 210125 h 6300000"/>
                <a:gd name="connsiteX3" fmla="*/ 5760000 w 5760000"/>
                <a:gd name="connsiteY3" fmla="*/ 6089875 h 6300000"/>
                <a:gd name="connsiteX4" fmla="*/ 5549875 w 5760000"/>
                <a:gd name="connsiteY4" fmla="*/ 6300000 h 6300000"/>
                <a:gd name="connsiteX5" fmla="*/ 210125 w 5760000"/>
                <a:gd name="connsiteY5" fmla="*/ 6300000 h 6300000"/>
                <a:gd name="connsiteX6" fmla="*/ 0 w 5760000"/>
                <a:gd name="connsiteY6" fmla="*/ 6089875 h 6300000"/>
                <a:gd name="connsiteX7" fmla="*/ 0 w 5760000"/>
                <a:gd name="connsiteY7" fmla="*/ 210125 h 6300000"/>
                <a:gd name="connsiteX8" fmla="*/ 210125 w 5760000"/>
                <a:gd name="connsiteY8" fmla="*/ 0 h 6300000"/>
                <a:gd name="connsiteX9" fmla="*/ 133148 w 5760000"/>
                <a:gd name="connsiteY9" fmla="*/ 127396 h 6300000"/>
                <a:gd name="connsiteX10" fmla="*/ 43148 w 5760000"/>
                <a:gd name="connsiteY10" fmla="*/ 217396 h 6300000"/>
                <a:gd name="connsiteX11" fmla="*/ 133148 w 5760000"/>
                <a:gd name="connsiteY11" fmla="*/ 307396 h 6300000"/>
                <a:gd name="connsiteX12" fmla="*/ 223148 w 5760000"/>
                <a:gd name="connsiteY12" fmla="*/ 217396 h 6300000"/>
                <a:gd name="connsiteX13" fmla="*/ 133148 w 5760000"/>
                <a:gd name="connsiteY13" fmla="*/ 127396 h 6300000"/>
                <a:gd name="connsiteX14" fmla="*/ 133148 w 5760000"/>
                <a:gd name="connsiteY14" fmla="*/ 544863 h 6300000"/>
                <a:gd name="connsiteX15" fmla="*/ 43148 w 5760000"/>
                <a:gd name="connsiteY15" fmla="*/ 634863 h 6300000"/>
                <a:gd name="connsiteX16" fmla="*/ 133148 w 5760000"/>
                <a:gd name="connsiteY16" fmla="*/ 724863 h 6300000"/>
                <a:gd name="connsiteX17" fmla="*/ 223148 w 5760000"/>
                <a:gd name="connsiteY17" fmla="*/ 634863 h 6300000"/>
                <a:gd name="connsiteX18" fmla="*/ 133148 w 5760000"/>
                <a:gd name="connsiteY18" fmla="*/ 544863 h 6300000"/>
                <a:gd name="connsiteX19" fmla="*/ 133148 w 5760000"/>
                <a:gd name="connsiteY19" fmla="*/ 962330 h 6300000"/>
                <a:gd name="connsiteX20" fmla="*/ 43148 w 5760000"/>
                <a:gd name="connsiteY20" fmla="*/ 1052330 h 6300000"/>
                <a:gd name="connsiteX21" fmla="*/ 133148 w 5760000"/>
                <a:gd name="connsiteY21" fmla="*/ 1142330 h 6300000"/>
                <a:gd name="connsiteX22" fmla="*/ 223148 w 5760000"/>
                <a:gd name="connsiteY22" fmla="*/ 1052330 h 6300000"/>
                <a:gd name="connsiteX23" fmla="*/ 133148 w 5760000"/>
                <a:gd name="connsiteY23" fmla="*/ 962330 h 6300000"/>
                <a:gd name="connsiteX24" fmla="*/ 133148 w 5760000"/>
                <a:gd name="connsiteY24" fmla="*/ 1379797 h 6300000"/>
                <a:gd name="connsiteX25" fmla="*/ 43148 w 5760000"/>
                <a:gd name="connsiteY25" fmla="*/ 1469797 h 6300000"/>
                <a:gd name="connsiteX26" fmla="*/ 133148 w 5760000"/>
                <a:gd name="connsiteY26" fmla="*/ 1559797 h 6300000"/>
                <a:gd name="connsiteX27" fmla="*/ 223148 w 5760000"/>
                <a:gd name="connsiteY27" fmla="*/ 1469797 h 6300000"/>
                <a:gd name="connsiteX28" fmla="*/ 133148 w 5760000"/>
                <a:gd name="connsiteY28" fmla="*/ 1379797 h 6300000"/>
                <a:gd name="connsiteX29" fmla="*/ 133148 w 5760000"/>
                <a:gd name="connsiteY29" fmla="*/ 1797264 h 6300000"/>
                <a:gd name="connsiteX30" fmla="*/ 43148 w 5760000"/>
                <a:gd name="connsiteY30" fmla="*/ 1887264 h 6300000"/>
                <a:gd name="connsiteX31" fmla="*/ 133148 w 5760000"/>
                <a:gd name="connsiteY31" fmla="*/ 1977264 h 6300000"/>
                <a:gd name="connsiteX32" fmla="*/ 223148 w 5760000"/>
                <a:gd name="connsiteY32" fmla="*/ 1887264 h 6300000"/>
                <a:gd name="connsiteX33" fmla="*/ 133148 w 5760000"/>
                <a:gd name="connsiteY33" fmla="*/ 1797264 h 6300000"/>
                <a:gd name="connsiteX34" fmla="*/ 133148 w 5760000"/>
                <a:gd name="connsiteY34" fmla="*/ 2214731 h 6300000"/>
                <a:gd name="connsiteX35" fmla="*/ 43148 w 5760000"/>
                <a:gd name="connsiteY35" fmla="*/ 2304731 h 6300000"/>
                <a:gd name="connsiteX36" fmla="*/ 133148 w 5760000"/>
                <a:gd name="connsiteY36" fmla="*/ 2394731 h 6300000"/>
                <a:gd name="connsiteX37" fmla="*/ 223148 w 5760000"/>
                <a:gd name="connsiteY37" fmla="*/ 2304731 h 6300000"/>
                <a:gd name="connsiteX38" fmla="*/ 133148 w 5760000"/>
                <a:gd name="connsiteY38" fmla="*/ 2214731 h 6300000"/>
                <a:gd name="connsiteX39" fmla="*/ 133148 w 5760000"/>
                <a:gd name="connsiteY39" fmla="*/ 2632198 h 6300000"/>
                <a:gd name="connsiteX40" fmla="*/ 43148 w 5760000"/>
                <a:gd name="connsiteY40" fmla="*/ 2722198 h 6300000"/>
                <a:gd name="connsiteX41" fmla="*/ 133148 w 5760000"/>
                <a:gd name="connsiteY41" fmla="*/ 2812198 h 6300000"/>
                <a:gd name="connsiteX42" fmla="*/ 223148 w 5760000"/>
                <a:gd name="connsiteY42" fmla="*/ 2722198 h 6300000"/>
                <a:gd name="connsiteX43" fmla="*/ 133148 w 5760000"/>
                <a:gd name="connsiteY43" fmla="*/ 2632198 h 6300000"/>
                <a:gd name="connsiteX44" fmla="*/ 133148 w 5760000"/>
                <a:gd name="connsiteY44" fmla="*/ 3049665 h 6300000"/>
                <a:gd name="connsiteX45" fmla="*/ 43148 w 5760000"/>
                <a:gd name="connsiteY45" fmla="*/ 3139665 h 6300000"/>
                <a:gd name="connsiteX46" fmla="*/ 133148 w 5760000"/>
                <a:gd name="connsiteY46" fmla="*/ 3229665 h 6300000"/>
                <a:gd name="connsiteX47" fmla="*/ 223148 w 5760000"/>
                <a:gd name="connsiteY47" fmla="*/ 3139665 h 6300000"/>
                <a:gd name="connsiteX48" fmla="*/ 133148 w 5760000"/>
                <a:gd name="connsiteY48" fmla="*/ 3049665 h 6300000"/>
                <a:gd name="connsiteX49" fmla="*/ 133148 w 5760000"/>
                <a:gd name="connsiteY49" fmla="*/ 3467132 h 6300000"/>
                <a:gd name="connsiteX50" fmla="*/ 43148 w 5760000"/>
                <a:gd name="connsiteY50" fmla="*/ 3557132 h 6300000"/>
                <a:gd name="connsiteX51" fmla="*/ 133148 w 5760000"/>
                <a:gd name="connsiteY51" fmla="*/ 3647132 h 6300000"/>
                <a:gd name="connsiteX52" fmla="*/ 223148 w 5760000"/>
                <a:gd name="connsiteY52" fmla="*/ 3557132 h 6300000"/>
                <a:gd name="connsiteX53" fmla="*/ 133148 w 5760000"/>
                <a:gd name="connsiteY53" fmla="*/ 3467132 h 6300000"/>
                <a:gd name="connsiteX54" fmla="*/ 133148 w 5760000"/>
                <a:gd name="connsiteY54" fmla="*/ 3884599 h 6300000"/>
                <a:gd name="connsiteX55" fmla="*/ 43148 w 5760000"/>
                <a:gd name="connsiteY55" fmla="*/ 3974599 h 6300000"/>
                <a:gd name="connsiteX56" fmla="*/ 133148 w 5760000"/>
                <a:gd name="connsiteY56" fmla="*/ 4064599 h 6300000"/>
                <a:gd name="connsiteX57" fmla="*/ 223148 w 5760000"/>
                <a:gd name="connsiteY57" fmla="*/ 3974599 h 6300000"/>
                <a:gd name="connsiteX58" fmla="*/ 133148 w 5760000"/>
                <a:gd name="connsiteY58" fmla="*/ 3884599 h 6300000"/>
                <a:gd name="connsiteX59" fmla="*/ 133148 w 5760000"/>
                <a:gd name="connsiteY59" fmla="*/ 4302066 h 6300000"/>
                <a:gd name="connsiteX60" fmla="*/ 43148 w 5760000"/>
                <a:gd name="connsiteY60" fmla="*/ 4392066 h 6300000"/>
                <a:gd name="connsiteX61" fmla="*/ 133148 w 5760000"/>
                <a:gd name="connsiteY61" fmla="*/ 4482066 h 6300000"/>
                <a:gd name="connsiteX62" fmla="*/ 223148 w 5760000"/>
                <a:gd name="connsiteY62" fmla="*/ 4392066 h 6300000"/>
                <a:gd name="connsiteX63" fmla="*/ 133148 w 5760000"/>
                <a:gd name="connsiteY63" fmla="*/ 4302066 h 6300000"/>
                <a:gd name="connsiteX64" fmla="*/ 133148 w 5760000"/>
                <a:gd name="connsiteY64" fmla="*/ 4719533 h 6300000"/>
                <a:gd name="connsiteX65" fmla="*/ 43148 w 5760000"/>
                <a:gd name="connsiteY65" fmla="*/ 4809533 h 6300000"/>
                <a:gd name="connsiteX66" fmla="*/ 133148 w 5760000"/>
                <a:gd name="connsiteY66" fmla="*/ 4899533 h 6300000"/>
                <a:gd name="connsiteX67" fmla="*/ 223148 w 5760000"/>
                <a:gd name="connsiteY67" fmla="*/ 4809533 h 6300000"/>
                <a:gd name="connsiteX68" fmla="*/ 133148 w 5760000"/>
                <a:gd name="connsiteY68" fmla="*/ 4719533 h 6300000"/>
                <a:gd name="connsiteX69" fmla="*/ 133148 w 5760000"/>
                <a:gd name="connsiteY69" fmla="*/ 5137000 h 6300000"/>
                <a:gd name="connsiteX70" fmla="*/ 43148 w 5760000"/>
                <a:gd name="connsiteY70" fmla="*/ 5227000 h 6300000"/>
                <a:gd name="connsiteX71" fmla="*/ 133148 w 5760000"/>
                <a:gd name="connsiteY71" fmla="*/ 5317000 h 6300000"/>
                <a:gd name="connsiteX72" fmla="*/ 223148 w 5760000"/>
                <a:gd name="connsiteY72" fmla="*/ 5227000 h 6300000"/>
                <a:gd name="connsiteX73" fmla="*/ 133148 w 5760000"/>
                <a:gd name="connsiteY73" fmla="*/ 5137000 h 6300000"/>
                <a:gd name="connsiteX74" fmla="*/ 133148 w 5760000"/>
                <a:gd name="connsiteY74" fmla="*/ 5554467 h 6300000"/>
                <a:gd name="connsiteX75" fmla="*/ 43148 w 5760000"/>
                <a:gd name="connsiteY75" fmla="*/ 5644467 h 6300000"/>
                <a:gd name="connsiteX76" fmla="*/ 133148 w 5760000"/>
                <a:gd name="connsiteY76" fmla="*/ 5734467 h 6300000"/>
                <a:gd name="connsiteX77" fmla="*/ 223148 w 5760000"/>
                <a:gd name="connsiteY77" fmla="*/ 5644467 h 6300000"/>
                <a:gd name="connsiteX78" fmla="*/ 133148 w 5760000"/>
                <a:gd name="connsiteY78" fmla="*/ 5554467 h 6300000"/>
                <a:gd name="connsiteX79" fmla="*/ 133148 w 5760000"/>
                <a:gd name="connsiteY79" fmla="*/ 5971934 h 6300000"/>
                <a:gd name="connsiteX80" fmla="*/ 43148 w 5760000"/>
                <a:gd name="connsiteY80" fmla="*/ 6061934 h 6300000"/>
                <a:gd name="connsiteX81" fmla="*/ 133148 w 5760000"/>
                <a:gd name="connsiteY81" fmla="*/ 6151934 h 6300000"/>
                <a:gd name="connsiteX82" fmla="*/ 223148 w 5760000"/>
                <a:gd name="connsiteY82" fmla="*/ 6061934 h 6300000"/>
                <a:gd name="connsiteX83" fmla="*/ 133148 w 5760000"/>
                <a:gd name="connsiteY83" fmla="*/ 5971934 h 63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760000" h="6300000">
                  <a:moveTo>
                    <a:pt x="210125" y="0"/>
                  </a:moveTo>
                  <a:lnTo>
                    <a:pt x="5549875" y="0"/>
                  </a:lnTo>
                  <a:cubicBezTo>
                    <a:pt x="5665924" y="0"/>
                    <a:pt x="5760000" y="94076"/>
                    <a:pt x="5760000" y="210125"/>
                  </a:cubicBezTo>
                  <a:lnTo>
                    <a:pt x="5760000" y="6089875"/>
                  </a:lnTo>
                  <a:cubicBezTo>
                    <a:pt x="5760000" y="6205924"/>
                    <a:pt x="5665924" y="6300000"/>
                    <a:pt x="5549875" y="6300000"/>
                  </a:cubicBezTo>
                  <a:lnTo>
                    <a:pt x="210125" y="6300000"/>
                  </a:lnTo>
                  <a:cubicBezTo>
                    <a:pt x="94076" y="6300000"/>
                    <a:pt x="0" y="6205924"/>
                    <a:pt x="0" y="6089875"/>
                  </a:cubicBezTo>
                  <a:lnTo>
                    <a:pt x="0" y="210125"/>
                  </a:lnTo>
                  <a:cubicBezTo>
                    <a:pt x="0" y="94076"/>
                    <a:pt x="94076" y="0"/>
                    <a:pt x="210125" y="0"/>
                  </a:cubicBezTo>
                  <a:close/>
                  <a:moveTo>
                    <a:pt x="133148" y="127396"/>
                  </a:moveTo>
                  <a:cubicBezTo>
                    <a:pt x="83442" y="127396"/>
                    <a:pt x="43148" y="167690"/>
                    <a:pt x="43148" y="217396"/>
                  </a:cubicBezTo>
                  <a:cubicBezTo>
                    <a:pt x="43148" y="267102"/>
                    <a:pt x="83442" y="307396"/>
                    <a:pt x="133148" y="307396"/>
                  </a:cubicBezTo>
                  <a:cubicBezTo>
                    <a:pt x="182854" y="307396"/>
                    <a:pt x="223148" y="267102"/>
                    <a:pt x="223148" y="217396"/>
                  </a:cubicBezTo>
                  <a:cubicBezTo>
                    <a:pt x="223148" y="167690"/>
                    <a:pt x="182854" y="127396"/>
                    <a:pt x="133148" y="127396"/>
                  </a:cubicBezTo>
                  <a:close/>
                  <a:moveTo>
                    <a:pt x="133148" y="544863"/>
                  </a:moveTo>
                  <a:cubicBezTo>
                    <a:pt x="83442" y="544863"/>
                    <a:pt x="43148" y="585157"/>
                    <a:pt x="43148" y="634863"/>
                  </a:cubicBezTo>
                  <a:cubicBezTo>
                    <a:pt x="43148" y="684569"/>
                    <a:pt x="83442" y="724863"/>
                    <a:pt x="133148" y="724863"/>
                  </a:cubicBezTo>
                  <a:cubicBezTo>
                    <a:pt x="182854" y="724863"/>
                    <a:pt x="223148" y="684569"/>
                    <a:pt x="223148" y="634863"/>
                  </a:cubicBezTo>
                  <a:cubicBezTo>
                    <a:pt x="223148" y="585157"/>
                    <a:pt x="182854" y="544863"/>
                    <a:pt x="133148" y="544863"/>
                  </a:cubicBezTo>
                  <a:close/>
                  <a:moveTo>
                    <a:pt x="133148" y="962330"/>
                  </a:moveTo>
                  <a:cubicBezTo>
                    <a:pt x="83442" y="962330"/>
                    <a:pt x="43148" y="1002624"/>
                    <a:pt x="43148" y="1052330"/>
                  </a:cubicBezTo>
                  <a:cubicBezTo>
                    <a:pt x="43148" y="1102036"/>
                    <a:pt x="83442" y="1142330"/>
                    <a:pt x="133148" y="1142330"/>
                  </a:cubicBezTo>
                  <a:cubicBezTo>
                    <a:pt x="182854" y="1142330"/>
                    <a:pt x="223148" y="1102036"/>
                    <a:pt x="223148" y="1052330"/>
                  </a:cubicBezTo>
                  <a:cubicBezTo>
                    <a:pt x="223148" y="1002624"/>
                    <a:pt x="182854" y="962330"/>
                    <a:pt x="133148" y="962330"/>
                  </a:cubicBezTo>
                  <a:close/>
                  <a:moveTo>
                    <a:pt x="133148" y="1379797"/>
                  </a:moveTo>
                  <a:cubicBezTo>
                    <a:pt x="83442" y="1379797"/>
                    <a:pt x="43148" y="1420091"/>
                    <a:pt x="43148" y="1469797"/>
                  </a:cubicBezTo>
                  <a:cubicBezTo>
                    <a:pt x="43148" y="1519503"/>
                    <a:pt x="83442" y="1559797"/>
                    <a:pt x="133148" y="1559797"/>
                  </a:cubicBezTo>
                  <a:cubicBezTo>
                    <a:pt x="182854" y="1559797"/>
                    <a:pt x="223148" y="1519503"/>
                    <a:pt x="223148" y="1469797"/>
                  </a:cubicBezTo>
                  <a:cubicBezTo>
                    <a:pt x="223148" y="1420091"/>
                    <a:pt x="182854" y="1379797"/>
                    <a:pt x="133148" y="1379797"/>
                  </a:cubicBezTo>
                  <a:close/>
                  <a:moveTo>
                    <a:pt x="133148" y="1797264"/>
                  </a:moveTo>
                  <a:cubicBezTo>
                    <a:pt x="83442" y="1797264"/>
                    <a:pt x="43148" y="1837558"/>
                    <a:pt x="43148" y="1887264"/>
                  </a:cubicBezTo>
                  <a:cubicBezTo>
                    <a:pt x="43148" y="1936970"/>
                    <a:pt x="83442" y="1977264"/>
                    <a:pt x="133148" y="1977264"/>
                  </a:cubicBezTo>
                  <a:cubicBezTo>
                    <a:pt x="182854" y="1977264"/>
                    <a:pt x="223148" y="1936970"/>
                    <a:pt x="223148" y="1887264"/>
                  </a:cubicBezTo>
                  <a:cubicBezTo>
                    <a:pt x="223148" y="1837558"/>
                    <a:pt x="182854" y="1797264"/>
                    <a:pt x="133148" y="1797264"/>
                  </a:cubicBezTo>
                  <a:close/>
                  <a:moveTo>
                    <a:pt x="133148" y="2214731"/>
                  </a:moveTo>
                  <a:cubicBezTo>
                    <a:pt x="83442" y="2214731"/>
                    <a:pt x="43148" y="2255025"/>
                    <a:pt x="43148" y="2304731"/>
                  </a:cubicBezTo>
                  <a:cubicBezTo>
                    <a:pt x="43148" y="2354437"/>
                    <a:pt x="83442" y="2394731"/>
                    <a:pt x="133148" y="2394731"/>
                  </a:cubicBezTo>
                  <a:cubicBezTo>
                    <a:pt x="182854" y="2394731"/>
                    <a:pt x="223148" y="2354437"/>
                    <a:pt x="223148" y="2304731"/>
                  </a:cubicBezTo>
                  <a:cubicBezTo>
                    <a:pt x="223148" y="2255025"/>
                    <a:pt x="182854" y="2214731"/>
                    <a:pt x="133148" y="2214731"/>
                  </a:cubicBezTo>
                  <a:close/>
                  <a:moveTo>
                    <a:pt x="133148" y="2632198"/>
                  </a:moveTo>
                  <a:cubicBezTo>
                    <a:pt x="83442" y="2632198"/>
                    <a:pt x="43148" y="2672492"/>
                    <a:pt x="43148" y="2722198"/>
                  </a:cubicBezTo>
                  <a:cubicBezTo>
                    <a:pt x="43148" y="2771904"/>
                    <a:pt x="83442" y="2812198"/>
                    <a:pt x="133148" y="2812198"/>
                  </a:cubicBezTo>
                  <a:cubicBezTo>
                    <a:pt x="182854" y="2812198"/>
                    <a:pt x="223148" y="2771904"/>
                    <a:pt x="223148" y="2722198"/>
                  </a:cubicBezTo>
                  <a:cubicBezTo>
                    <a:pt x="223148" y="2672492"/>
                    <a:pt x="182854" y="2632198"/>
                    <a:pt x="133148" y="2632198"/>
                  </a:cubicBezTo>
                  <a:close/>
                  <a:moveTo>
                    <a:pt x="133148" y="3049665"/>
                  </a:moveTo>
                  <a:cubicBezTo>
                    <a:pt x="83442" y="3049665"/>
                    <a:pt x="43148" y="3089959"/>
                    <a:pt x="43148" y="3139665"/>
                  </a:cubicBezTo>
                  <a:cubicBezTo>
                    <a:pt x="43148" y="3189371"/>
                    <a:pt x="83442" y="3229665"/>
                    <a:pt x="133148" y="3229665"/>
                  </a:cubicBezTo>
                  <a:cubicBezTo>
                    <a:pt x="182854" y="3229665"/>
                    <a:pt x="223148" y="3189371"/>
                    <a:pt x="223148" y="3139665"/>
                  </a:cubicBezTo>
                  <a:cubicBezTo>
                    <a:pt x="223148" y="3089959"/>
                    <a:pt x="182854" y="3049665"/>
                    <a:pt x="133148" y="3049665"/>
                  </a:cubicBezTo>
                  <a:close/>
                  <a:moveTo>
                    <a:pt x="133148" y="3467132"/>
                  </a:moveTo>
                  <a:cubicBezTo>
                    <a:pt x="83442" y="3467132"/>
                    <a:pt x="43148" y="3507426"/>
                    <a:pt x="43148" y="3557132"/>
                  </a:cubicBezTo>
                  <a:cubicBezTo>
                    <a:pt x="43148" y="3606838"/>
                    <a:pt x="83442" y="3647132"/>
                    <a:pt x="133148" y="3647132"/>
                  </a:cubicBezTo>
                  <a:cubicBezTo>
                    <a:pt x="182854" y="3647132"/>
                    <a:pt x="223148" y="3606838"/>
                    <a:pt x="223148" y="3557132"/>
                  </a:cubicBezTo>
                  <a:cubicBezTo>
                    <a:pt x="223148" y="3507426"/>
                    <a:pt x="182854" y="3467132"/>
                    <a:pt x="133148" y="3467132"/>
                  </a:cubicBezTo>
                  <a:close/>
                  <a:moveTo>
                    <a:pt x="133148" y="3884599"/>
                  </a:moveTo>
                  <a:cubicBezTo>
                    <a:pt x="83442" y="3884599"/>
                    <a:pt x="43148" y="3924893"/>
                    <a:pt x="43148" y="3974599"/>
                  </a:cubicBezTo>
                  <a:cubicBezTo>
                    <a:pt x="43148" y="4024305"/>
                    <a:pt x="83442" y="4064599"/>
                    <a:pt x="133148" y="4064599"/>
                  </a:cubicBezTo>
                  <a:cubicBezTo>
                    <a:pt x="182854" y="4064599"/>
                    <a:pt x="223148" y="4024305"/>
                    <a:pt x="223148" y="3974599"/>
                  </a:cubicBezTo>
                  <a:cubicBezTo>
                    <a:pt x="223148" y="3924893"/>
                    <a:pt x="182854" y="3884599"/>
                    <a:pt x="133148" y="3884599"/>
                  </a:cubicBezTo>
                  <a:close/>
                  <a:moveTo>
                    <a:pt x="133148" y="4302066"/>
                  </a:moveTo>
                  <a:cubicBezTo>
                    <a:pt x="83442" y="4302066"/>
                    <a:pt x="43148" y="4342360"/>
                    <a:pt x="43148" y="4392066"/>
                  </a:cubicBezTo>
                  <a:cubicBezTo>
                    <a:pt x="43148" y="4441772"/>
                    <a:pt x="83442" y="4482066"/>
                    <a:pt x="133148" y="4482066"/>
                  </a:cubicBezTo>
                  <a:cubicBezTo>
                    <a:pt x="182854" y="4482066"/>
                    <a:pt x="223148" y="4441772"/>
                    <a:pt x="223148" y="4392066"/>
                  </a:cubicBezTo>
                  <a:cubicBezTo>
                    <a:pt x="223148" y="4342360"/>
                    <a:pt x="182854" y="4302066"/>
                    <a:pt x="133148" y="4302066"/>
                  </a:cubicBezTo>
                  <a:close/>
                  <a:moveTo>
                    <a:pt x="133148" y="4719533"/>
                  </a:moveTo>
                  <a:cubicBezTo>
                    <a:pt x="83442" y="4719533"/>
                    <a:pt x="43148" y="4759827"/>
                    <a:pt x="43148" y="4809533"/>
                  </a:cubicBezTo>
                  <a:cubicBezTo>
                    <a:pt x="43148" y="4859239"/>
                    <a:pt x="83442" y="4899533"/>
                    <a:pt x="133148" y="4899533"/>
                  </a:cubicBezTo>
                  <a:cubicBezTo>
                    <a:pt x="182854" y="4899533"/>
                    <a:pt x="223148" y="4859239"/>
                    <a:pt x="223148" y="4809533"/>
                  </a:cubicBezTo>
                  <a:cubicBezTo>
                    <a:pt x="223148" y="4759827"/>
                    <a:pt x="182854" y="4719533"/>
                    <a:pt x="133148" y="4719533"/>
                  </a:cubicBezTo>
                  <a:close/>
                  <a:moveTo>
                    <a:pt x="133148" y="5137000"/>
                  </a:moveTo>
                  <a:cubicBezTo>
                    <a:pt x="83442" y="5137000"/>
                    <a:pt x="43148" y="5177294"/>
                    <a:pt x="43148" y="5227000"/>
                  </a:cubicBezTo>
                  <a:cubicBezTo>
                    <a:pt x="43148" y="5276706"/>
                    <a:pt x="83442" y="5317000"/>
                    <a:pt x="133148" y="5317000"/>
                  </a:cubicBezTo>
                  <a:cubicBezTo>
                    <a:pt x="182854" y="5317000"/>
                    <a:pt x="223148" y="5276706"/>
                    <a:pt x="223148" y="5227000"/>
                  </a:cubicBezTo>
                  <a:cubicBezTo>
                    <a:pt x="223148" y="5177294"/>
                    <a:pt x="182854" y="5137000"/>
                    <a:pt x="133148" y="5137000"/>
                  </a:cubicBezTo>
                  <a:close/>
                  <a:moveTo>
                    <a:pt x="133148" y="5554467"/>
                  </a:moveTo>
                  <a:cubicBezTo>
                    <a:pt x="83442" y="5554467"/>
                    <a:pt x="43148" y="5594761"/>
                    <a:pt x="43148" y="5644467"/>
                  </a:cubicBezTo>
                  <a:cubicBezTo>
                    <a:pt x="43148" y="5694173"/>
                    <a:pt x="83442" y="5734467"/>
                    <a:pt x="133148" y="5734467"/>
                  </a:cubicBezTo>
                  <a:cubicBezTo>
                    <a:pt x="182854" y="5734467"/>
                    <a:pt x="223148" y="5694173"/>
                    <a:pt x="223148" y="5644467"/>
                  </a:cubicBezTo>
                  <a:cubicBezTo>
                    <a:pt x="223148" y="5594761"/>
                    <a:pt x="182854" y="5554467"/>
                    <a:pt x="133148" y="5554467"/>
                  </a:cubicBezTo>
                  <a:close/>
                  <a:moveTo>
                    <a:pt x="133148" y="5971934"/>
                  </a:moveTo>
                  <a:cubicBezTo>
                    <a:pt x="83442" y="5971934"/>
                    <a:pt x="43148" y="6012228"/>
                    <a:pt x="43148" y="6061934"/>
                  </a:cubicBezTo>
                  <a:cubicBezTo>
                    <a:pt x="43148" y="6111640"/>
                    <a:pt x="83442" y="6151934"/>
                    <a:pt x="133148" y="6151934"/>
                  </a:cubicBezTo>
                  <a:cubicBezTo>
                    <a:pt x="182854" y="6151934"/>
                    <a:pt x="223148" y="6111640"/>
                    <a:pt x="223148" y="6061934"/>
                  </a:cubicBezTo>
                  <a:cubicBezTo>
                    <a:pt x="223148" y="6012228"/>
                    <a:pt x="182854" y="5971934"/>
                    <a:pt x="133148" y="5971934"/>
                  </a:cubicBezTo>
                  <a:close/>
                </a:path>
              </a:pathLst>
            </a:custGeom>
            <a:solidFill>
              <a:srgbClr val="F1F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C68C5A2-BAA0-8DE9-DEC4-E23ABDBA338B}"/>
                </a:ext>
              </a:extLst>
            </p:cNvPr>
            <p:cNvSpPr/>
            <p:nvPr/>
          </p:nvSpPr>
          <p:spPr>
            <a:xfrm>
              <a:off x="5730317" y="406400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567CDD0-0FA0-F271-2F04-A753794E8C0E}"/>
                </a:ext>
              </a:extLst>
            </p:cNvPr>
            <p:cNvSpPr/>
            <p:nvPr/>
          </p:nvSpPr>
          <p:spPr>
            <a:xfrm>
              <a:off x="5736000" y="826655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1656340-D74B-4779-A09F-C1401E88E579}"/>
                </a:ext>
              </a:extLst>
            </p:cNvPr>
            <p:cNvSpPr/>
            <p:nvPr/>
          </p:nvSpPr>
          <p:spPr>
            <a:xfrm>
              <a:off x="5736000" y="1246510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FDC1CA72-F102-38A3-B327-F236D918D659}"/>
                </a:ext>
              </a:extLst>
            </p:cNvPr>
            <p:cNvSpPr/>
            <p:nvPr/>
          </p:nvSpPr>
          <p:spPr>
            <a:xfrm>
              <a:off x="5736000" y="1666365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CCAAD72F-5B59-3651-9AE8-ED8F685C6B3F}"/>
                </a:ext>
              </a:extLst>
            </p:cNvPr>
            <p:cNvSpPr/>
            <p:nvPr/>
          </p:nvSpPr>
          <p:spPr>
            <a:xfrm>
              <a:off x="5708175" y="2083711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BA715AD-ABB7-D932-2EC5-B0B57104A1AF}"/>
                </a:ext>
              </a:extLst>
            </p:cNvPr>
            <p:cNvSpPr/>
            <p:nvPr/>
          </p:nvSpPr>
          <p:spPr>
            <a:xfrm>
              <a:off x="5736000" y="2501057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134B7DA-CE81-36A3-A00C-6A003DF1F85C}"/>
                </a:ext>
              </a:extLst>
            </p:cNvPr>
            <p:cNvSpPr/>
            <p:nvPr/>
          </p:nvSpPr>
          <p:spPr>
            <a:xfrm>
              <a:off x="5736000" y="2918403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33E639A-39B2-82EE-FC45-7A0DD6490167}"/>
                </a:ext>
              </a:extLst>
            </p:cNvPr>
            <p:cNvSpPr/>
            <p:nvPr/>
          </p:nvSpPr>
          <p:spPr>
            <a:xfrm>
              <a:off x="5730317" y="3344333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785A9D2-0028-B833-15ED-9F2A7E05CBDD}"/>
                </a:ext>
              </a:extLst>
            </p:cNvPr>
            <p:cNvSpPr/>
            <p:nvPr/>
          </p:nvSpPr>
          <p:spPr>
            <a:xfrm>
              <a:off x="5729368" y="3761798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9A46644-870A-46CB-6DC0-8837A597DA44}"/>
                </a:ext>
              </a:extLst>
            </p:cNvPr>
            <p:cNvSpPr/>
            <p:nvPr/>
          </p:nvSpPr>
          <p:spPr>
            <a:xfrm>
              <a:off x="5729368" y="4179025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1CF8C90-E8C1-36D0-B9EB-E870F6B153F5}"/>
                </a:ext>
              </a:extLst>
            </p:cNvPr>
            <p:cNvSpPr/>
            <p:nvPr/>
          </p:nvSpPr>
          <p:spPr>
            <a:xfrm>
              <a:off x="5708175" y="4596252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B231159-EB48-B27B-D937-69B25B709142}"/>
                </a:ext>
              </a:extLst>
            </p:cNvPr>
            <p:cNvSpPr/>
            <p:nvPr/>
          </p:nvSpPr>
          <p:spPr>
            <a:xfrm>
              <a:off x="5736000" y="5009030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C2D9510-F626-19F0-2B50-DC00A3AEF71C}"/>
                </a:ext>
              </a:extLst>
            </p:cNvPr>
            <p:cNvSpPr/>
            <p:nvPr/>
          </p:nvSpPr>
          <p:spPr>
            <a:xfrm>
              <a:off x="5736000" y="5419506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57C44728-D9D8-69B1-0327-44A7FCC38800}"/>
                </a:ext>
              </a:extLst>
            </p:cNvPr>
            <p:cNvSpPr/>
            <p:nvPr/>
          </p:nvSpPr>
          <p:spPr>
            <a:xfrm>
              <a:off x="5736000" y="5829982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BDA1248-C9E4-0F85-1619-17F15AE392ED}"/>
                </a:ext>
              </a:extLst>
            </p:cNvPr>
            <p:cNvSpPr/>
            <p:nvPr/>
          </p:nvSpPr>
          <p:spPr>
            <a:xfrm>
              <a:off x="5699055" y="6269652"/>
              <a:ext cx="720000" cy="118533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44000">
                  <a:schemeClr val="bg1"/>
                </a:gs>
                <a:gs pos="5600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Cilindro 31">
            <a:extLst>
              <a:ext uri="{FF2B5EF4-FFF2-40B4-BE49-F238E27FC236}">
                <a16:creationId xmlns:a16="http://schemas.microsoft.com/office/drawing/2014/main" id="{DD81E8AA-E8EA-12A7-EFC3-632D1E25DFAD}"/>
              </a:ext>
            </a:extLst>
          </p:cNvPr>
          <p:cNvSpPr/>
          <p:nvPr/>
        </p:nvSpPr>
        <p:spPr>
          <a:xfrm rot="3119717">
            <a:off x="1232670" y="4629241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Free Mulher Escrevendo Em Um Quadro Branco Stock Photo">
            <a:extLst>
              <a:ext uri="{FF2B5EF4-FFF2-40B4-BE49-F238E27FC236}">
                <a16:creationId xmlns:a16="http://schemas.microsoft.com/office/drawing/2014/main" id="{B67758B8-1260-84B4-5937-A3180408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692">
            <a:off x="375187" y="912434"/>
            <a:ext cx="5116725" cy="34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7EE1E06C-C0C2-1FF6-EF36-0093F997D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5682">
            <a:off x="4218066" y="3057436"/>
            <a:ext cx="1800000" cy="1800000"/>
          </a:xfrm>
          <a:prstGeom prst="rect">
            <a:avLst/>
          </a:prstGeom>
        </p:spPr>
      </p:pic>
      <p:sp>
        <p:nvSpPr>
          <p:cNvPr id="33" name="Cilindro 32">
            <a:extLst>
              <a:ext uri="{FF2B5EF4-FFF2-40B4-BE49-F238E27FC236}">
                <a16:creationId xmlns:a16="http://schemas.microsoft.com/office/drawing/2014/main" id="{2701801F-50B6-1A3A-2D63-31B72DA1B772}"/>
              </a:ext>
            </a:extLst>
          </p:cNvPr>
          <p:cNvSpPr/>
          <p:nvPr/>
        </p:nvSpPr>
        <p:spPr>
          <a:xfrm rot="13323872">
            <a:off x="1302426" y="3784418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DCB6C1D1-9750-7750-D27B-8E1EBBB4A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708">
            <a:off x="-83385" y="315845"/>
            <a:ext cx="1800000" cy="1800000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59A42E0E-251C-EFA8-F449-3A05A822D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3968">
            <a:off x="4146708" y="66525"/>
            <a:ext cx="1800000" cy="180000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3578990-87CD-6F0E-B159-62412440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3447">
            <a:off x="-59045" y="3463295"/>
            <a:ext cx="1800000" cy="18000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BF9A9F9-4FC7-3172-76FE-16B8B2BB9CB1}"/>
              </a:ext>
            </a:extLst>
          </p:cNvPr>
          <p:cNvSpPr txBox="1"/>
          <p:nvPr/>
        </p:nvSpPr>
        <p:spPr>
          <a:xfrm>
            <a:off x="7540195" y="253888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212322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212322"/>
              </a:solidFill>
              <a:latin typeface="Ink Free" panose="03080402000500000000" pitchFamily="66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4304543-BD4B-D7BF-CA8F-BB97B613C9DB}"/>
              </a:ext>
            </a:extLst>
          </p:cNvPr>
          <p:cNvSpPr txBox="1"/>
          <p:nvPr/>
        </p:nvSpPr>
        <p:spPr>
          <a:xfrm>
            <a:off x="9850495" y="1191150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60965C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D1A38EA-80B8-1E9A-CE19-0121A766A8BD}"/>
              </a:ext>
            </a:extLst>
          </p:cNvPr>
          <p:cNvSpPr txBox="1"/>
          <p:nvPr/>
        </p:nvSpPr>
        <p:spPr>
          <a:xfrm>
            <a:off x="6542138" y="1862842"/>
            <a:ext cx="5388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 algn="r">
              <a:defRPr sz="2800">
                <a:solidFill>
                  <a:srgbClr val="212322"/>
                </a:solidFill>
                <a:latin typeface="Futura BT" panose="020B0502020204020303" pitchFamily="34" charset="0"/>
              </a:defRPr>
            </a:lvl1pPr>
          </a:lstStyle>
          <a:p>
            <a:r>
              <a:rPr lang="pt-BR" dirty="0"/>
              <a:t>Este é um espaço para um pequeno texto.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BC8F93D-427B-38CE-EABE-641118754A55}"/>
              </a:ext>
            </a:extLst>
          </p:cNvPr>
          <p:cNvSpPr txBox="1"/>
          <p:nvPr/>
        </p:nvSpPr>
        <p:spPr>
          <a:xfrm>
            <a:off x="6542138" y="3947316"/>
            <a:ext cx="5388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 algn="r">
              <a:defRPr sz="2800">
                <a:solidFill>
                  <a:srgbClr val="212322"/>
                </a:solidFill>
                <a:latin typeface="Futura BT" panose="020B0502020204020303" pitchFamily="34" charset="0"/>
              </a:defRPr>
            </a:lvl1pPr>
          </a:lstStyle>
          <a:p>
            <a:r>
              <a:rPr lang="pt-BR" dirty="0"/>
              <a:t>Este é um espaço para um pequeno texto. 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461463B9-D5E1-CF6B-D40C-FBDE40339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03659">
            <a:off x="7039009" y="5142757"/>
            <a:ext cx="1050093" cy="10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C6E223-99F6-5FDD-7BE4-E2F3161B5805}"/>
              </a:ext>
            </a:extLst>
          </p:cNvPr>
          <p:cNvSpPr txBox="1"/>
          <p:nvPr/>
        </p:nvSpPr>
        <p:spPr>
          <a:xfrm>
            <a:off x="3786314" y="3220463"/>
            <a:ext cx="3703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err="1">
                <a:solidFill>
                  <a:srgbClr val="023047"/>
                </a:solidFill>
                <a:latin typeface="Bison Bold" panose="00000400000000000000" pitchFamily="2" charset="0"/>
              </a:rPr>
              <a:t>Template</a:t>
            </a:r>
            <a:endParaRPr lang="pt-BR" sz="8800" dirty="0">
              <a:solidFill>
                <a:srgbClr val="023047"/>
              </a:solidFill>
              <a:latin typeface="Bison Bold" panose="000004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347FD7-3C0B-53C1-CD58-6743D9BD7990}"/>
              </a:ext>
            </a:extLst>
          </p:cNvPr>
          <p:cNvSpPr txBox="1"/>
          <p:nvPr/>
        </p:nvSpPr>
        <p:spPr>
          <a:xfrm>
            <a:off x="7338746" y="2366383"/>
            <a:ext cx="117692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dirty="0">
                <a:solidFill>
                  <a:srgbClr val="023047"/>
                </a:solidFill>
                <a:latin typeface="Bison Bold" panose="00000400000000000000" pitchFamily="2" charset="0"/>
              </a:rPr>
              <a:t>+</a:t>
            </a:r>
          </a:p>
        </p:txBody>
      </p:sp>
      <p:sp>
        <p:nvSpPr>
          <p:cNvPr id="4" name="Semicírculo 3">
            <a:extLst>
              <a:ext uri="{FF2B5EF4-FFF2-40B4-BE49-F238E27FC236}">
                <a16:creationId xmlns:a16="http://schemas.microsoft.com/office/drawing/2014/main" id="{CFA5B528-5548-BF5D-C9DC-785567C014E8}"/>
              </a:ext>
            </a:extLst>
          </p:cNvPr>
          <p:cNvSpPr/>
          <p:nvPr/>
        </p:nvSpPr>
        <p:spPr>
          <a:xfrm>
            <a:off x="4044235" y="2366383"/>
            <a:ext cx="3958387" cy="2612572"/>
          </a:xfrm>
          <a:prstGeom prst="blockArc">
            <a:avLst>
              <a:gd name="adj1" fmla="val 11213750"/>
              <a:gd name="adj2" fmla="val 21369168"/>
              <a:gd name="adj3" fmla="val 6999"/>
            </a:avLst>
          </a:prstGeom>
          <a:gradFill flip="none" rotWithShape="1">
            <a:gsLst>
              <a:gs pos="100000">
                <a:srgbClr val="8ECAE6"/>
              </a:gs>
              <a:gs pos="64000">
                <a:srgbClr val="219EBC"/>
              </a:gs>
              <a:gs pos="4000">
                <a:srgbClr val="02304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62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CBD4F71-6D04-936B-58D9-ACDE650E44CF}"/>
              </a:ext>
            </a:extLst>
          </p:cNvPr>
          <p:cNvGrpSpPr/>
          <p:nvPr/>
        </p:nvGrpSpPr>
        <p:grpSpPr>
          <a:xfrm>
            <a:off x="-19051" y="-1"/>
            <a:ext cx="12251670" cy="6896099"/>
            <a:chOff x="-19051" y="-1"/>
            <a:chExt cx="12251670" cy="6896099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76EF8C25-B93A-48CA-207C-4138B4594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5833" r="1400" b="17355"/>
            <a:stretch/>
          </p:blipFill>
          <p:spPr>
            <a:xfrm>
              <a:off x="-19051" y="-1"/>
              <a:ext cx="12251669" cy="6858001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677D425-C1F3-588B-90DD-5E0FA443E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89686" r="1400" b="5833"/>
            <a:stretch/>
          </p:blipFill>
          <p:spPr>
            <a:xfrm>
              <a:off x="-19050" y="6496049"/>
              <a:ext cx="12251669" cy="400049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58A46A-EAC5-DC02-D50E-917E44B5FE0A}"/>
              </a:ext>
            </a:extLst>
          </p:cNvPr>
          <p:cNvSpPr txBox="1"/>
          <p:nvPr/>
        </p:nvSpPr>
        <p:spPr>
          <a:xfrm>
            <a:off x="533994" y="466198"/>
            <a:ext cx="201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600" b="1" dirty="0">
                <a:solidFill>
                  <a:srgbClr val="F1F1E3"/>
                </a:solidFill>
                <a:latin typeface="Ink Free" panose="03080402000500000000" pitchFamily="66" charset="0"/>
              </a:rPr>
              <a:t>Título</a:t>
            </a:r>
            <a:endParaRPr lang="pt-BR" sz="56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ED24E2-E92E-8871-9EA2-5AEC2E08826E}"/>
              </a:ext>
            </a:extLst>
          </p:cNvPr>
          <p:cNvSpPr txBox="1"/>
          <p:nvPr/>
        </p:nvSpPr>
        <p:spPr>
          <a:xfrm>
            <a:off x="533993" y="1117063"/>
            <a:ext cx="2239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F88D4FC-1231-D952-6B3E-CAA206734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85" y="2231689"/>
            <a:ext cx="1043633" cy="104363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6990B17-7C4B-1BA0-9E46-E8ED1AF27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0061" y="3426408"/>
            <a:ext cx="1043633" cy="104363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2FFA210-6438-B570-9668-6F131BEB0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84" y="4756619"/>
            <a:ext cx="1043633" cy="104363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CF22126-12FD-DABB-A469-44559C4EBA0F}"/>
              </a:ext>
            </a:extLst>
          </p:cNvPr>
          <p:cNvSpPr txBox="1"/>
          <p:nvPr/>
        </p:nvSpPr>
        <p:spPr>
          <a:xfrm>
            <a:off x="2190955" y="2419328"/>
            <a:ext cx="72197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1F1E3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Este é um espaço para um pequeno texto. Não se esqueça de </a:t>
            </a:r>
            <a:r>
              <a:rPr lang="pt-BR" sz="2000" dirty="0">
                <a:solidFill>
                  <a:srgbClr val="F1F1E3"/>
                </a:solidFill>
                <a:highlight>
                  <a:srgbClr val="60965C"/>
                </a:highligh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destacar palavras importantes</a:t>
            </a:r>
            <a:r>
              <a:rPr lang="pt-BR" sz="2000" dirty="0">
                <a:solidFill>
                  <a:srgbClr val="F1F1E3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A95F767-32B4-E613-7610-333CAB495D31}"/>
              </a:ext>
            </a:extLst>
          </p:cNvPr>
          <p:cNvSpPr txBox="1"/>
          <p:nvPr/>
        </p:nvSpPr>
        <p:spPr>
          <a:xfrm>
            <a:off x="3162300" y="3508618"/>
            <a:ext cx="6712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000">
                <a:solidFill>
                  <a:srgbClr val="F1F1E3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pt-BR" dirty="0"/>
              <a:t>Este é um espaço para um pequeno texto. Não se esqueça de </a:t>
            </a:r>
            <a:r>
              <a:rPr lang="pt-BR" dirty="0">
                <a:highlight>
                  <a:srgbClr val="60965C"/>
                </a:highlight>
              </a:rPr>
              <a:t>destacar palavras importantes</a:t>
            </a:r>
            <a:r>
              <a:rPr lang="pt-BR" dirty="0"/>
              <a:t>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863B442-DE23-F7C2-B33B-6778C720E058}"/>
              </a:ext>
            </a:extLst>
          </p:cNvPr>
          <p:cNvSpPr txBox="1"/>
          <p:nvPr/>
        </p:nvSpPr>
        <p:spPr>
          <a:xfrm>
            <a:off x="2190955" y="4954298"/>
            <a:ext cx="7422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000">
                <a:solidFill>
                  <a:srgbClr val="F1F1E3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Este é um espaço para um pequeno texto. Não se esqueça de </a:t>
            </a:r>
            <a:r>
              <a:rPr lang="pt-BR" dirty="0">
                <a:highlight>
                  <a:srgbClr val="60965C"/>
                </a:highlight>
              </a:rPr>
              <a:t>destacar palavras importantes</a:t>
            </a:r>
            <a:r>
              <a:rPr lang="pt-BR" dirty="0"/>
              <a:t>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677E005-7C3E-DF22-6433-CC9D853B1B8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09948">
            <a:off x="10434729" y="521229"/>
            <a:ext cx="986506" cy="986506"/>
          </a:xfrm>
          <a:prstGeom prst="rect">
            <a:avLst/>
          </a:prstGeom>
        </p:spPr>
      </p:pic>
      <p:sp>
        <p:nvSpPr>
          <p:cNvPr id="24" name="Cilindro 23">
            <a:extLst>
              <a:ext uri="{FF2B5EF4-FFF2-40B4-BE49-F238E27FC236}">
                <a16:creationId xmlns:a16="http://schemas.microsoft.com/office/drawing/2014/main" id="{85A6D59D-51F5-2296-FFA4-62C1D3FE76AD}"/>
              </a:ext>
            </a:extLst>
          </p:cNvPr>
          <p:cNvSpPr/>
          <p:nvPr/>
        </p:nvSpPr>
        <p:spPr>
          <a:xfrm rot="14973536">
            <a:off x="6996226" y="-700750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ilindro 24">
            <a:extLst>
              <a:ext uri="{FF2B5EF4-FFF2-40B4-BE49-F238E27FC236}">
                <a16:creationId xmlns:a16="http://schemas.microsoft.com/office/drawing/2014/main" id="{465F658E-C83D-8F34-9780-73EA4E8BF7DE}"/>
              </a:ext>
            </a:extLst>
          </p:cNvPr>
          <p:cNvSpPr/>
          <p:nvPr/>
        </p:nvSpPr>
        <p:spPr>
          <a:xfrm rot="16749762">
            <a:off x="10639846" y="5413863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791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965C"/>
            </a:gs>
            <a:gs pos="74000">
              <a:srgbClr val="315A3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CD70EA-144F-ED17-89A8-9B809AD8A51F}"/>
              </a:ext>
            </a:extLst>
          </p:cNvPr>
          <p:cNvSpPr txBox="1"/>
          <p:nvPr/>
        </p:nvSpPr>
        <p:spPr>
          <a:xfrm>
            <a:off x="8742048" y="177340"/>
            <a:ext cx="2802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F1F1E3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429BB3-7B90-459A-FB87-DDCCDA855E06}"/>
              </a:ext>
            </a:extLst>
          </p:cNvPr>
          <p:cNvSpPr txBox="1"/>
          <p:nvPr/>
        </p:nvSpPr>
        <p:spPr>
          <a:xfrm>
            <a:off x="9673393" y="1092232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FFAE655-EE75-5D3C-346A-2B57E447F3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09948">
            <a:off x="631822" y="345807"/>
            <a:ext cx="986506" cy="9865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873EAE6-53CF-0A61-BFFF-923231BD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09948">
            <a:off x="10262827" y="5670593"/>
            <a:ext cx="2374812" cy="23748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B12F287-C552-CC40-63AE-BDD479D66D1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1708" y="3680495"/>
            <a:ext cx="2737995" cy="273799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6D6863D-58B8-9F60-2C1A-DD4C932AD23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63904">
            <a:off x="1215836" y="4355357"/>
            <a:ext cx="1955312" cy="195531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B2503DF-E5D9-BCD9-46D2-12B9DF3EC4F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9692" y="2127187"/>
            <a:ext cx="2137407" cy="213740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3DDAC64-57C9-AD9E-72F1-293C4C45FEB8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36767">
            <a:off x="8734648" y="2405008"/>
            <a:ext cx="1743727" cy="174372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5D299D2-5177-3AE1-2F04-DE19FDF39D33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3131">
            <a:off x="3464535" y="181831"/>
            <a:ext cx="2330482" cy="233048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0B96B7C-9CA1-4716-C444-10EB7C92FC78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3324">
            <a:off x="3476477" y="4692036"/>
            <a:ext cx="1514378" cy="151437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D2110C2-47B3-C3A7-EC2E-E9AB2446BEDA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69546">
            <a:off x="6015206" y="2143386"/>
            <a:ext cx="1146567" cy="1146567"/>
          </a:xfrm>
          <a:prstGeom prst="rect">
            <a:avLst/>
          </a:prstGeom>
        </p:spPr>
      </p:pic>
      <p:sp>
        <p:nvSpPr>
          <p:cNvPr id="34" name="Cilindro 33">
            <a:extLst>
              <a:ext uri="{FF2B5EF4-FFF2-40B4-BE49-F238E27FC236}">
                <a16:creationId xmlns:a16="http://schemas.microsoft.com/office/drawing/2014/main" id="{BB1E125E-767F-1A70-B05F-7FC42D01C8BB}"/>
              </a:ext>
            </a:extLst>
          </p:cNvPr>
          <p:cNvSpPr/>
          <p:nvPr/>
        </p:nvSpPr>
        <p:spPr>
          <a:xfrm rot="11346948">
            <a:off x="325739" y="1635997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A51D2833-41A0-3881-3A76-AC9F49C5BE49}"/>
              </a:ext>
            </a:extLst>
          </p:cNvPr>
          <p:cNvGrpSpPr/>
          <p:nvPr/>
        </p:nvGrpSpPr>
        <p:grpSpPr>
          <a:xfrm>
            <a:off x="45184" y="1979322"/>
            <a:ext cx="11953048" cy="3858185"/>
            <a:chOff x="119476" y="2046710"/>
            <a:chExt cx="11953048" cy="38581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C1014620-902A-A2A7-D359-DCCA75B6C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76" y="2046710"/>
              <a:ext cx="11953048" cy="3858185"/>
            </a:xfrm>
            <a:prstGeom prst="rect">
              <a:avLst/>
            </a:prstGeom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C3DB1E1-B179-0BBB-7A5A-F80FB025F936}"/>
                </a:ext>
              </a:extLst>
            </p:cNvPr>
            <p:cNvSpPr txBox="1"/>
            <p:nvPr/>
          </p:nvSpPr>
          <p:spPr>
            <a:xfrm>
              <a:off x="1199366" y="2698154"/>
              <a:ext cx="9986683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000" dirty="0">
                  <a:solidFill>
                    <a:srgbClr val="212322"/>
                  </a:solidFill>
                  <a:effectLst/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Este é um espaço para um pequeno texto. Não se esqueça de </a:t>
              </a:r>
              <a:r>
                <a:rPr lang="pt-BR" sz="4000" dirty="0">
                  <a:solidFill>
                    <a:srgbClr val="212322"/>
                  </a:solidFill>
                  <a:effectLst/>
                  <a:highlight>
                    <a:srgbClr val="B08A5E"/>
                  </a:highlight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destacar palavras importantes</a:t>
              </a:r>
              <a:r>
                <a:rPr lang="pt-BR" sz="4000" dirty="0">
                  <a:solidFill>
                    <a:srgbClr val="212322"/>
                  </a:solidFill>
                  <a:effectLst/>
                  <a:latin typeface="Futura BT" panose="020B05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3" name="Cilindro 32">
            <a:extLst>
              <a:ext uri="{FF2B5EF4-FFF2-40B4-BE49-F238E27FC236}">
                <a16:creationId xmlns:a16="http://schemas.microsoft.com/office/drawing/2014/main" id="{663710BD-C0DD-29FC-08AC-F7DC24445819}"/>
              </a:ext>
            </a:extLst>
          </p:cNvPr>
          <p:cNvSpPr/>
          <p:nvPr/>
        </p:nvSpPr>
        <p:spPr>
          <a:xfrm rot="14369153">
            <a:off x="12714934" y="-1479409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417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0965C"/>
            </a:gs>
            <a:gs pos="74000">
              <a:srgbClr val="315A3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38FFF4E-8F05-75B3-117B-CD69EA755B65}"/>
              </a:ext>
            </a:extLst>
          </p:cNvPr>
          <p:cNvSpPr txBox="1"/>
          <p:nvPr/>
        </p:nvSpPr>
        <p:spPr>
          <a:xfrm>
            <a:off x="235974" y="5475567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F1F1E3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416743-FB39-1230-1CD1-7796AA577AB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09948">
            <a:off x="6798729" y="-2016168"/>
            <a:ext cx="4629663" cy="462966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15A2354-5EF3-9B41-18BF-5EEC771311DB}"/>
              </a:ext>
            </a:extLst>
          </p:cNvPr>
          <p:cNvSpPr txBox="1"/>
          <p:nvPr/>
        </p:nvSpPr>
        <p:spPr>
          <a:xfrm>
            <a:off x="1214742" y="-184830"/>
            <a:ext cx="37160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b="1" dirty="0">
                <a:solidFill>
                  <a:srgbClr val="60965C"/>
                </a:solidFill>
                <a:latin typeface="Ink Free" panose="03080402000500000000" pitchFamily="66" charset="0"/>
              </a:rPr>
              <a:t>32</a:t>
            </a:r>
            <a:endParaRPr lang="pt-BR" sz="19900" dirty="0">
              <a:solidFill>
                <a:srgbClr val="60965C"/>
              </a:solidFill>
              <a:latin typeface="Ink Free" panose="03080402000500000000" pitchFamily="66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FE5C7D4-16D7-C218-787D-1E4795A64288}"/>
              </a:ext>
            </a:extLst>
          </p:cNvPr>
          <p:cNvSpPr txBox="1"/>
          <p:nvPr/>
        </p:nvSpPr>
        <p:spPr>
          <a:xfrm>
            <a:off x="7668959" y="2892039"/>
            <a:ext cx="372409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b="1" dirty="0">
                <a:solidFill>
                  <a:srgbClr val="B08A5E"/>
                </a:solidFill>
                <a:latin typeface="Ink Free" panose="03080402000500000000" pitchFamily="66" charset="0"/>
              </a:rPr>
              <a:t>24</a:t>
            </a:r>
            <a:endParaRPr lang="pt-BR" sz="19900" dirty="0">
              <a:solidFill>
                <a:srgbClr val="B08A5E"/>
              </a:solidFill>
              <a:latin typeface="Ink Free" panose="03080402000500000000" pitchFamily="66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9803930-2F7C-0E21-E36E-918FB17E197C}"/>
              </a:ext>
            </a:extLst>
          </p:cNvPr>
          <p:cNvSpPr txBox="1"/>
          <p:nvPr/>
        </p:nvSpPr>
        <p:spPr>
          <a:xfrm>
            <a:off x="1158637" y="2476540"/>
            <a:ext cx="3828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F1F1E3"/>
                </a:solidFill>
                <a:latin typeface="Ink Free" panose="03080402000500000000" pitchFamily="66" charset="0"/>
              </a:rPr>
              <a:t>Pequeno texto</a:t>
            </a:r>
            <a:endParaRPr lang="pt-BR" sz="48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16CBEDA-3658-ED41-0277-4EA81FAA1A20}"/>
              </a:ext>
            </a:extLst>
          </p:cNvPr>
          <p:cNvSpPr txBox="1"/>
          <p:nvPr/>
        </p:nvSpPr>
        <p:spPr>
          <a:xfrm>
            <a:off x="7850214" y="5398422"/>
            <a:ext cx="3828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F1F1E3"/>
                </a:solidFill>
                <a:latin typeface="Ink Free" panose="03080402000500000000" pitchFamily="66" charset="0"/>
              </a:rPr>
              <a:t>Pequeno texto</a:t>
            </a:r>
            <a:endParaRPr lang="pt-BR" sz="48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sp>
        <p:nvSpPr>
          <p:cNvPr id="23" name="Cilindro 22">
            <a:extLst>
              <a:ext uri="{FF2B5EF4-FFF2-40B4-BE49-F238E27FC236}">
                <a16:creationId xmlns:a16="http://schemas.microsoft.com/office/drawing/2014/main" id="{7F368B3F-81A1-9B1A-B920-D67557280294}"/>
              </a:ext>
            </a:extLst>
          </p:cNvPr>
          <p:cNvSpPr/>
          <p:nvPr/>
        </p:nvSpPr>
        <p:spPr>
          <a:xfrm rot="18629518">
            <a:off x="-211902" y="3057941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ilindro 23">
            <a:extLst>
              <a:ext uri="{FF2B5EF4-FFF2-40B4-BE49-F238E27FC236}">
                <a16:creationId xmlns:a16="http://schemas.microsoft.com/office/drawing/2014/main" id="{C01DE9DF-DA5E-63CD-C2AE-6C2238BF3AAD}"/>
              </a:ext>
            </a:extLst>
          </p:cNvPr>
          <p:cNvSpPr/>
          <p:nvPr/>
        </p:nvSpPr>
        <p:spPr>
          <a:xfrm rot="14369153">
            <a:off x="11968338" y="951088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401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0965C"/>
            </a:gs>
            <a:gs pos="74000">
              <a:srgbClr val="315A3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lindro 26">
            <a:extLst>
              <a:ext uri="{FF2B5EF4-FFF2-40B4-BE49-F238E27FC236}">
                <a16:creationId xmlns:a16="http://schemas.microsoft.com/office/drawing/2014/main" id="{418DBC87-F5F6-915F-9945-824AF60C283A}"/>
              </a:ext>
            </a:extLst>
          </p:cNvPr>
          <p:cNvSpPr/>
          <p:nvPr/>
        </p:nvSpPr>
        <p:spPr>
          <a:xfrm rot="18820196">
            <a:off x="11980099" y="3386981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D5E8825-1C71-B560-2C5B-475B07ED47AA}"/>
              </a:ext>
            </a:extLst>
          </p:cNvPr>
          <p:cNvSpPr txBox="1"/>
          <p:nvPr/>
        </p:nvSpPr>
        <p:spPr>
          <a:xfrm>
            <a:off x="659101" y="3161273"/>
            <a:ext cx="1063945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>
                <a:solidFill>
                  <a:srgbClr val="F1F1E3"/>
                </a:solidFill>
                <a:latin typeface="Ink Free" panose="03080402000500000000" pitchFamily="66" charset="0"/>
              </a:rPr>
              <a:t>SUBTÍTULO</a:t>
            </a:r>
            <a:endParaRPr lang="pt-BR" sz="138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841615-2841-9933-E53B-DF0DDEA92FAB}"/>
              </a:ext>
            </a:extLst>
          </p:cNvPr>
          <p:cNvSpPr txBox="1"/>
          <p:nvPr/>
        </p:nvSpPr>
        <p:spPr>
          <a:xfrm>
            <a:off x="751344" y="2416254"/>
            <a:ext cx="19784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B08A5E"/>
                </a:solidFill>
                <a:latin typeface="Futura BT" panose="020B0502020204020303" pitchFamily="34" charset="0"/>
              </a:rPr>
              <a:t>título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8C873B0-191F-3532-BBDA-0B5B5451C16A}"/>
              </a:ext>
            </a:extLst>
          </p:cNvPr>
          <p:cNvGrpSpPr/>
          <p:nvPr/>
        </p:nvGrpSpPr>
        <p:grpSpPr>
          <a:xfrm>
            <a:off x="381000" y="95250"/>
            <a:ext cx="11430000" cy="6858000"/>
            <a:chOff x="381000" y="95250"/>
            <a:chExt cx="11430000" cy="6858000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E30A9DBF-1D4C-3DE6-25C7-FF817922D33A}"/>
                </a:ext>
              </a:extLst>
            </p:cNvPr>
            <p:cNvGrpSpPr/>
            <p:nvPr/>
          </p:nvGrpSpPr>
          <p:grpSpPr>
            <a:xfrm>
              <a:off x="381000" y="95250"/>
              <a:ext cx="11430000" cy="6858000"/>
              <a:chOff x="381000" y="192088"/>
              <a:chExt cx="11430000" cy="6858000"/>
            </a:xfrm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9B8AB69-4FB5-72CC-FE40-C23AD33109B2}"/>
                  </a:ext>
                </a:extLst>
              </p:cNvPr>
              <p:cNvSpPr/>
              <p:nvPr/>
            </p:nvSpPr>
            <p:spPr>
              <a:xfrm>
                <a:off x="1939720" y="623414"/>
                <a:ext cx="8494643" cy="54598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7766A563-0DC8-E2D7-41A5-C38B305F4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192088"/>
                <a:ext cx="11430000" cy="6858000"/>
              </a:xfrm>
              <a:prstGeom prst="rect">
                <a:avLst/>
              </a:prstGeom>
            </p:spPr>
          </p:pic>
        </p:grpSp>
        <p:pic>
          <p:nvPicPr>
            <p:cNvPr id="25" name="Espaço Reservado para Conteúdo 3">
              <a:extLst>
                <a:ext uri="{FF2B5EF4-FFF2-40B4-BE49-F238E27FC236}">
                  <a16:creationId xmlns:a16="http://schemas.microsoft.com/office/drawing/2014/main" id="{A9297E1C-2BF2-D37B-5146-66858B7FB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82951" y="918005"/>
              <a:ext cx="7426097" cy="4677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Cilindro 25">
            <a:extLst>
              <a:ext uri="{FF2B5EF4-FFF2-40B4-BE49-F238E27FC236}">
                <a16:creationId xmlns:a16="http://schemas.microsoft.com/office/drawing/2014/main" id="{D4510A61-A3B5-547F-B2B9-B4552F2B8E93}"/>
              </a:ext>
            </a:extLst>
          </p:cNvPr>
          <p:cNvSpPr/>
          <p:nvPr/>
        </p:nvSpPr>
        <p:spPr>
          <a:xfrm rot="11819507">
            <a:off x="598691" y="-1022688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569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0965C"/>
            </a:gs>
            <a:gs pos="74000">
              <a:srgbClr val="315A3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lindro 2">
            <a:extLst>
              <a:ext uri="{FF2B5EF4-FFF2-40B4-BE49-F238E27FC236}">
                <a16:creationId xmlns:a16="http://schemas.microsoft.com/office/drawing/2014/main" id="{693E640E-D610-905C-37E7-F6B7DB6A9D7D}"/>
              </a:ext>
            </a:extLst>
          </p:cNvPr>
          <p:cNvSpPr/>
          <p:nvPr/>
        </p:nvSpPr>
        <p:spPr>
          <a:xfrm rot="13079573">
            <a:off x="11536009" y="-150007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ilindro 7">
            <a:extLst>
              <a:ext uri="{FF2B5EF4-FFF2-40B4-BE49-F238E27FC236}">
                <a16:creationId xmlns:a16="http://schemas.microsoft.com/office/drawing/2014/main" id="{DBB431A7-2E78-603E-5C5D-84AC18790411}"/>
              </a:ext>
            </a:extLst>
          </p:cNvPr>
          <p:cNvSpPr/>
          <p:nvPr/>
        </p:nvSpPr>
        <p:spPr>
          <a:xfrm rot="4403482">
            <a:off x="-211900" y="2400156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E39F7C5-FC80-4012-5C0E-95902AF1F2E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09948">
            <a:off x="631822" y="345807"/>
            <a:ext cx="986506" cy="9865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AF16A43-F7AA-2912-6911-32AEE1BFCBC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09948">
            <a:off x="10262827" y="5670593"/>
            <a:ext cx="2374812" cy="237481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0813A4F-7FB5-19C9-986D-779D77E893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1708" y="3680495"/>
            <a:ext cx="2737995" cy="273799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2A725D6-B6E6-746E-FC79-1B6C3ED2F67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63904">
            <a:off x="1215836" y="4355357"/>
            <a:ext cx="1955312" cy="195531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ECAB22E-53DA-2B76-556B-DE02C5F525B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9692" y="2127187"/>
            <a:ext cx="2137407" cy="213740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D706421-1F4D-2245-02A9-1B261660346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36767">
            <a:off x="8734648" y="2405008"/>
            <a:ext cx="1743727" cy="174372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51D6C0C-D800-3960-2C13-4E663CBE8F97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3131">
            <a:off x="3464535" y="181831"/>
            <a:ext cx="2330482" cy="23304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372D0D3-760B-9BB4-4B40-98CEE2A37578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3324">
            <a:off x="3476477" y="4692036"/>
            <a:ext cx="1514378" cy="151437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83A2FC6-E62C-3DDC-CA70-3D6449823BC3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69546">
            <a:off x="6015206" y="2143386"/>
            <a:ext cx="1146567" cy="1146567"/>
          </a:xfrm>
          <a:prstGeom prst="rect">
            <a:avLst/>
          </a:prstGeom>
        </p:spPr>
      </p:pic>
      <p:grpSp>
        <p:nvGrpSpPr>
          <p:cNvPr id="28" name="Agrupar 27">
            <a:extLst>
              <a:ext uri="{FF2B5EF4-FFF2-40B4-BE49-F238E27FC236}">
                <a16:creationId xmlns:a16="http://schemas.microsoft.com/office/drawing/2014/main" id="{4046B48F-8FC3-0109-CF39-AD1384ACA344}"/>
              </a:ext>
            </a:extLst>
          </p:cNvPr>
          <p:cNvGrpSpPr/>
          <p:nvPr/>
        </p:nvGrpSpPr>
        <p:grpSpPr>
          <a:xfrm>
            <a:off x="381000" y="44681"/>
            <a:ext cx="11430000" cy="6858000"/>
            <a:chOff x="381000" y="95250"/>
            <a:chExt cx="11430000" cy="6858000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A5A52646-1CB6-0C59-AF62-42E1474F1F63}"/>
                </a:ext>
              </a:extLst>
            </p:cNvPr>
            <p:cNvGrpSpPr/>
            <p:nvPr/>
          </p:nvGrpSpPr>
          <p:grpSpPr>
            <a:xfrm>
              <a:off x="381000" y="95250"/>
              <a:ext cx="11430000" cy="6858000"/>
              <a:chOff x="381000" y="192088"/>
              <a:chExt cx="11430000" cy="6858000"/>
            </a:xfrm>
          </p:grpSpPr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79EE82C-C418-0930-A02E-A1D0B0AD9AEA}"/>
                  </a:ext>
                </a:extLst>
              </p:cNvPr>
              <p:cNvSpPr/>
              <p:nvPr/>
            </p:nvSpPr>
            <p:spPr>
              <a:xfrm>
                <a:off x="1939720" y="623414"/>
                <a:ext cx="8494643" cy="54598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2B32D6B4-7D71-0507-9083-1B18CEE9E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192088"/>
                <a:ext cx="11430000" cy="6858000"/>
              </a:xfrm>
              <a:prstGeom prst="rect">
                <a:avLst/>
              </a:prstGeom>
            </p:spPr>
          </p:pic>
        </p:grpSp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69762B18-7AD7-4AE9-07B2-9647901EB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14361" y="970586"/>
              <a:ext cx="7363278" cy="46374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02049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0965C"/>
            </a:gs>
            <a:gs pos="74000">
              <a:srgbClr val="315A3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B1FFC0-9D38-C48C-9199-5F01144F3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205742" y="3473373"/>
            <a:ext cx="634039" cy="48223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9D047D-3365-9AAF-8DDB-EA98C61AE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693800" y="3948596"/>
            <a:ext cx="634039" cy="17984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48C5F72-9405-3425-87A0-2E517ADD5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081100" y="3524581"/>
            <a:ext cx="634039" cy="5730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4D4C9AE-9C91-5092-3620-6C5BB1BB14D4}"/>
              </a:ext>
            </a:extLst>
          </p:cNvPr>
          <p:cNvSpPr txBox="1"/>
          <p:nvPr/>
        </p:nvSpPr>
        <p:spPr>
          <a:xfrm>
            <a:off x="6970694" y="5499829"/>
            <a:ext cx="1401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67%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9B40A5-8907-9B74-7E47-674B74024584}"/>
              </a:ext>
            </a:extLst>
          </p:cNvPr>
          <p:cNvSpPr txBox="1"/>
          <p:nvPr/>
        </p:nvSpPr>
        <p:spPr>
          <a:xfrm>
            <a:off x="3910058" y="4463113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315A30"/>
                </a:solidFill>
                <a:latin typeface="Ink Free" panose="03080402000500000000" pitchFamily="66" charset="0"/>
              </a:rPr>
              <a:t>25%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B52C4B2-64C8-8F64-E976-4F75C8736857}"/>
              </a:ext>
            </a:extLst>
          </p:cNvPr>
          <p:cNvSpPr txBox="1"/>
          <p:nvPr/>
        </p:nvSpPr>
        <p:spPr>
          <a:xfrm>
            <a:off x="2684657" y="3426397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60965C"/>
                </a:solidFill>
                <a:latin typeface="Ink Free" panose="03080402000500000000" pitchFamily="66" charset="0"/>
              </a:rPr>
              <a:t>8%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0186AF-7C0B-DAFB-645C-7ADB3193197E}"/>
              </a:ext>
            </a:extLst>
          </p:cNvPr>
          <p:cNvSpPr txBox="1"/>
          <p:nvPr/>
        </p:nvSpPr>
        <p:spPr>
          <a:xfrm>
            <a:off x="6068282" y="5520150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16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DAD774-7703-2DA8-A25A-02F1203CDAC9}"/>
              </a:ext>
            </a:extLst>
          </p:cNvPr>
          <p:cNvSpPr txBox="1"/>
          <p:nvPr/>
        </p:nvSpPr>
        <p:spPr>
          <a:xfrm>
            <a:off x="3345927" y="4488073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6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70AD02-D330-DFCF-1104-5491610871EF}"/>
              </a:ext>
            </a:extLst>
          </p:cNvPr>
          <p:cNvSpPr txBox="1"/>
          <p:nvPr/>
        </p:nvSpPr>
        <p:spPr>
          <a:xfrm>
            <a:off x="2186092" y="3426397"/>
            <a:ext cx="913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8C6D475-5E5C-BE2F-BC15-1C44C8EDE9CE}"/>
              </a:ext>
            </a:extLst>
          </p:cNvPr>
          <p:cNvSpPr txBox="1"/>
          <p:nvPr/>
        </p:nvSpPr>
        <p:spPr>
          <a:xfrm>
            <a:off x="403205" y="564326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</a:rPr>
              <a:t>Dado 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2426190-17E3-29B0-B4EA-065CA9BFDF90}"/>
              </a:ext>
            </a:extLst>
          </p:cNvPr>
          <p:cNvSpPr txBox="1"/>
          <p:nvPr/>
        </p:nvSpPr>
        <p:spPr>
          <a:xfrm>
            <a:off x="403205" y="4561264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</a:rPr>
              <a:t>Dado 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2095B8A-1311-301D-0B5C-29E795665626}"/>
              </a:ext>
            </a:extLst>
          </p:cNvPr>
          <p:cNvSpPr txBox="1"/>
          <p:nvPr/>
        </p:nvSpPr>
        <p:spPr>
          <a:xfrm>
            <a:off x="403205" y="3525817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</a:rPr>
              <a:t>Dado 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AD5792D-FAEB-FD10-2C76-31BDEA31A57F}"/>
              </a:ext>
            </a:extLst>
          </p:cNvPr>
          <p:cNvSpPr txBox="1"/>
          <p:nvPr/>
        </p:nvSpPr>
        <p:spPr>
          <a:xfrm>
            <a:off x="7469628" y="243773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F1F1E3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17A9174-E63C-F06E-3E3C-7EC15DB4C25B}"/>
              </a:ext>
            </a:extLst>
          </p:cNvPr>
          <p:cNvSpPr txBox="1"/>
          <p:nvPr/>
        </p:nvSpPr>
        <p:spPr>
          <a:xfrm>
            <a:off x="9775985" y="1244046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32BB78D3-7190-362A-E323-89CFA9FA9779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19020">
            <a:off x="3274839" y="333279"/>
            <a:ext cx="1758089" cy="1758089"/>
          </a:xfrm>
          <a:prstGeom prst="rect">
            <a:avLst/>
          </a:prstGeom>
        </p:spPr>
      </p:pic>
      <p:sp>
        <p:nvSpPr>
          <p:cNvPr id="23" name="Cilindro 22">
            <a:extLst>
              <a:ext uri="{FF2B5EF4-FFF2-40B4-BE49-F238E27FC236}">
                <a16:creationId xmlns:a16="http://schemas.microsoft.com/office/drawing/2014/main" id="{E5377733-F179-9C07-A16C-4750143C2188}"/>
              </a:ext>
            </a:extLst>
          </p:cNvPr>
          <p:cNvSpPr/>
          <p:nvPr/>
        </p:nvSpPr>
        <p:spPr>
          <a:xfrm rot="4403482">
            <a:off x="969117" y="422458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ilindro 23">
            <a:extLst>
              <a:ext uri="{FF2B5EF4-FFF2-40B4-BE49-F238E27FC236}">
                <a16:creationId xmlns:a16="http://schemas.microsoft.com/office/drawing/2014/main" id="{0CE1D697-C2EA-0EC4-9801-68F19D8FC64B}"/>
              </a:ext>
            </a:extLst>
          </p:cNvPr>
          <p:cNvSpPr/>
          <p:nvPr/>
        </p:nvSpPr>
        <p:spPr>
          <a:xfrm rot="6828335">
            <a:off x="817644" y="13124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2B668D3-F307-7B2D-FCEB-235194A0FA5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7778" y="2794452"/>
            <a:ext cx="3472724" cy="347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65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0965C"/>
            </a:gs>
            <a:gs pos="100000">
              <a:srgbClr val="315A3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2D69B8-2B0A-2B57-0F9B-AAE580CC29A1}"/>
              </a:ext>
            </a:extLst>
          </p:cNvPr>
          <p:cNvSpPr txBox="1"/>
          <p:nvPr/>
        </p:nvSpPr>
        <p:spPr>
          <a:xfrm>
            <a:off x="468079" y="237873"/>
            <a:ext cx="2802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F1F1E3"/>
                </a:solidFill>
                <a:latin typeface="Ink Free" panose="03080402000500000000" pitchFamily="66" charset="0"/>
              </a:rPr>
              <a:t>Título</a:t>
            </a:r>
            <a:endParaRPr lang="pt-BR" sz="8000" dirty="0">
              <a:solidFill>
                <a:srgbClr val="F1F1E3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40FAC9-3112-19F8-F70A-7857C66A812E}"/>
              </a:ext>
            </a:extLst>
          </p:cNvPr>
          <p:cNvSpPr txBox="1"/>
          <p:nvPr/>
        </p:nvSpPr>
        <p:spPr>
          <a:xfrm>
            <a:off x="544279" y="1238146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subtítulo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AB6ED81-4746-0252-BFDF-4E22A7A99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6982" y="5435562"/>
            <a:ext cx="3310415" cy="63403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90C415B-F8FB-87C7-36B9-2583A47DB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3519" y="4414966"/>
            <a:ext cx="3023878" cy="63403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9499CB2-B7D2-0E78-C23E-D39B39462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2982" y="3394150"/>
            <a:ext cx="573074" cy="63403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B17B3A5-2947-1DF5-4A96-0A2EA61D77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1713" y="2366834"/>
            <a:ext cx="286537" cy="63403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8A55788-E819-0738-35A8-CA93B109B7C0}"/>
              </a:ext>
            </a:extLst>
          </p:cNvPr>
          <p:cNvSpPr txBox="1"/>
          <p:nvPr/>
        </p:nvSpPr>
        <p:spPr>
          <a:xfrm>
            <a:off x="5003120" y="5414978"/>
            <a:ext cx="1463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46%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EA0EFA3-7A9C-FA08-F07C-FAC6D483BD2F}"/>
              </a:ext>
            </a:extLst>
          </p:cNvPr>
          <p:cNvSpPr txBox="1"/>
          <p:nvPr/>
        </p:nvSpPr>
        <p:spPr>
          <a:xfrm>
            <a:off x="6447932" y="5383550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11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9581737-413C-AF4B-EB73-9F3238D53640}"/>
              </a:ext>
            </a:extLst>
          </p:cNvPr>
          <p:cNvSpPr txBox="1"/>
          <p:nvPr/>
        </p:nvSpPr>
        <p:spPr>
          <a:xfrm>
            <a:off x="5289657" y="4347264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42%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1E13EA8-4CCD-4CA6-336F-E7A30D25C519}"/>
              </a:ext>
            </a:extLst>
          </p:cNvPr>
          <p:cNvSpPr txBox="1"/>
          <p:nvPr/>
        </p:nvSpPr>
        <p:spPr>
          <a:xfrm>
            <a:off x="8012903" y="3323199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8%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7CB22AA-EEE5-AB64-8611-74D4CEB1C5F3}"/>
              </a:ext>
            </a:extLst>
          </p:cNvPr>
          <p:cNvSpPr txBox="1"/>
          <p:nvPr/>
        </p:nvSpPr>
        <p:spPr>
          <a:xfrm>
            <a:off x="8357478" y="2299132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latin typeface="Ink Free" panose="03080402000500000000" pitchFamily="66" charset="0"/>
              </a:rPr>
              <a:t>4%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34E2622-DD2B-3E98-FC98-16A7A2DBC6D8}"/>
              </a:ext>
            </a:extLst>
          </p:cNvPr>
          <p:cNvSpPr txBox="1"/>
          <p:nvPr/>
        </p:nvSpPr>
        <p:spPr>
          <a:xfrm>
            <a:off x="6720843" y="4359485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1F1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972C142-E368-4C3E-49F0-6C589998A1CD}"/>
              </a:ext>
            </a:extLst>
          </p:cNvPr>
          <p:cNvSpPr txBox="1"/>
          <p:nvPr/>
        </p:nvSpPr>
        <p:spPr>
          <a:xfrm>
            <a:off x="9144944" y="3347913"/>
            <a:ext cx="45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3E46F02-BA34-73AB-F1A6-809D582276A7}"/>
              </a:ext>
            </a:extLst>
          </p:cNvPr>
          <p:cNvSpPr txBox="1"/>
          <p:nvPr/>
        </p:nvSpPr>
        <p:spPr>
          <a:xfrm>
            <a:off x="9845617" y="5414978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</a:rPr>
              <a:t>Dado 4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A81CE92-38AD-9BEF-4815-218712F22934}"/>
              </a:ext>
            </a:extLst>
          </p:cNvPr>
          <p:cNvSpPr txBox="1"/>
          <p:nvPr/>
        </p:nvSpPr>
        <p:spPr>
          <a:xfrm>
            <a:off x="9845617" y="4387343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</a:rPr>
              <a:t>Dado 3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ACE730E-AE5C-8D68-F97A-F6FB0293DE3E}"/>
              </a:ext>
            </a:extLst>
          </p:cNvPr>
          <p:cNvSpPr txBox="1"/>
          <p:nvPr/>
        </p:nvSpPr>
        <p:spPr>
          <a:xfrm>
            <a:off x="9845617" y="3359708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</a:rPr>
              <a:t>Dado 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3E76346-9E9C-5322-6F10-CB88B8673841}"/>
              </a:ext>
            </a:extLst>
          </p:cNvPr>
          <p:cNvSpPr txBox="1"/>
          <p:nvPr/>
        </p:nvSpPr>
        <p:spPr>
          <a:xfrm>
            <a:off x="9786306" y="2366834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1F1E3"/>
                </a:solidFill>
                <a:latin typeface="Futura BT" panose="020B0502020204020303" pitchFamily="34" charset="0"/>
              </a:rPr>
              <a:t>Dado 1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7C12BDC8-113E-DCA0-8755-4CF19E28CDCA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82219">
            <a:off x="10189013" y="-344973"/>
            <a:ext cx="1758089" cy="1758089"/>
          </a:xfrm>
          <a:prstGeom prst="rect">
            <a:avLst/>
          </a:prstGeom>
        </p:spPr>
      </p:pic>
      <p:sp>
        <p:nvSpPr>
          <p:cNvPr id="31" name="Cilindro 30">
            <a:extLst>
              <a:ext uri="{FF2B5EF4-FFF2-40B4-BE49-F238E27FC236}">
                <a16:creationId xmlns:a16="http://schemas.microsoft.com/office/drawing/2014/main" id="{E47D8F28-DCE8-0DF6-B342-E6236E7062F4}"/>
              </a:ext>
            </a:extLst>
          </p:cNvPr>
          <p:cNvSpPr/>
          <p:nvPr/>
        </p:nvSpPr>
        <p:spPr>
          <a:xfrm rot="6828335">
            <a:off x="5913283" y="-99788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D4177CE0-81D4-7501-0BDA-F994E2BB476C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936" y="2495892"/>
            <a:ext cx="3769117" cy="3769117"/>
          </a:xfrm>
          <a:prstGeom prst="rect">
            <a:avLst/>
          </a:prstGeom>
        </p:spPr>
      </p:pic>
      <p:sp>
        <p:nvSpPr>
          <p:cNvPr id="32" name="Cilindro 31">
            <a:extLst>
              <a:ext uri="{FF2B5EF4-FFF2-40B4-BE49-F238E27FC236}">
                <a16:creationId xmlns:a16="http://schemas.microsoft.com/office/drawing/2014/main" id="{E06A5955-F8D9-17EB-80D3-1D827C1649C7}"/>
              </a:ext>
            </a:extLst>
          </p:cNvPr>
          <p:cNvSpPr/>
          <p:nvPr/>
        </p:nvSpPr>
        <p:spPr>
          <a:xfrm rot="4347596">
            <a:off x="846824" y="5296728"/>
            <a:ext cx="423801" cy="2646795"/>
          </a:xfrm>
          <a:prstGeom prst="can">
            <a:avLst/>
          </a:prstGeom>
          <a:solidFill>
            <a:srgbClr val="F1F1E3"/>
          </a:solidFill>
          <a:ln>
            <a:noFill/>
          </a:ln>
          <a:effectLst>
            <a:outerShdw blurRad="406400" dist="38100" dir="18900000" sx="106000" sy="106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A835A84-3EB9-A64A-178B-0BBC3F480646}"/>
              </a:ext>
            </a:extLst>
          </p:cNvPr>
          <p:cNvSpPr txBox="1"/>
          <p:nvPr/>
        </p:nvSpPr>
        <p:spPr>
          <a:xfrm>
            <a:off x="9391036" y="2338430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B08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T" panose="020B05020202040203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7657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38201</TotalTime>
  <Words>572</Words>
  <Application>Microsoft Office PowerPoint</Application>
  <PresentationFormat>Widescreen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Futura BT</vt:lpstr>
      <vt:lpstr>Arial</vt:lpstr>
      <vt:lpstr>Bison Bold</vt:lpstr>
      <vt:lpstr>Calibri</vt:lpstr>
      <vt:lpstr>Calibri Light</vt:lpstr>
      <vt:lpstr>Ink Free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MESTRADO PROFISSIONAL EM EDUCAÇÃO EM CIÊNCIA E MATEMÁTICA – UFV CAMPUS FLORESTAL</dc:title>
  <dc:creator>User</dc:creator>
  <cp:lastModifiedBy>Marcio Monteiro</cp:lastModifiedBy>
  <cp:revision>115</cp:revision>
  <dcterms:created xsi:type="dcterms:W3CDTF">2022-06-03T17:39:34Z</dcterms:created>
  <dcterms:modified xsi:type="dcterms:W3CDTF">2026-07-20T14:43:26Z</dcterms:modified>
</cp:coreProperties>
</file>