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2" r:id="rId6"/>
    <p:sldId id="281" r:id="rId7"/>
    <p:sldId id="282" r:id="rId8"/>
    <p:sldId id="269" r:id="rId9"/>
    <p:sldId id="290" r:id="rId10"/>
    <p:sldId id="291" r:id="rId11"/>
    <p:sldId id="292" r:id="rId12"/>
    <p:sldId id="293" r:id="rId13"/>
    <p:sldId id="294" r:id="rId14"/>
    <p:sldId id="296" r:id="rId15"/>
    <p:sldId id="295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287" r:id="rId32"/>
  </p:sldIdLst>
  <p:sldSz cx="12192000" cy="6858000"/>
  <p:notesSz cx="6858000" cy="9144000"/>
  <p:embeddedFontLst>
    <p:embeddedFont>
      <p:font typeface="Bison Bold" panose="00000400000000000000" pitchFamily="2" charset="0"/>
      <p:regular r:id="rId34"/>
    </p:embeddedFont>
    <p:embeddedFont>
      <p:font typeface="Cavolini" panose="03000502040302020204" pitchFamily="66" charset="0"/>
      <p:regular r:id="rId35"/>
      <p:bold r:id="rId36"/>
      <p:italic r:id="rId37"/>
      <p:boldItalic r:id="rId38"/>
    </p:embeddedFont>
    <p:embeddedFont>
      <p:font typeface="Trade Gothic Inline" panose="020B0504030203020204" pitchFamily="34" charset="0"/>
      <p:regular r:id="rId39"/>
      <p:bold r:id="rId4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1D1B"/>
    <a:srgbClr val="BB9457"/>
    <a:srgbClr val="FFE6A7"/>
    <a:srgbClr val="432818"/>
    <a:srgbClr val="99582A"/>
    <a:srgbClr val="CCAE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983" autoAdjust="0"/>
  </p:normalViewPr>
  <p:slideViewPr>
    <p:cSldViewPr snapToGrid="0" showGuides="1">
      <p:cViewPr varScale="1">
        <p:scale>
          <a:sx n="95" d="100"/>
          <a:sy n="95" d="100"/>
        </p:scale>
        <p:origin x="111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delSld modSld sldOrd">
      <pc:chgData name="Marcio Monteiro" userId="aef6e9f59deaac01" providerId="LiveId" clId="{6A8DAF11-0170-4933-B00C-B22EC133431A}" dt="2026-07-22T04:44:45.779" v="1496" actId="207"/>
      <pc:docMkLst>
        <pc:docMk/>
      </pc:docMkLst>
      <pc:sldChg chg="addSp delSp modSp mod modTransition addAnim delAnim modAnim">
        <pc:chgData name="Marcio Monteiro" userId="aef6e9f59deaac01" providerId="LiveId" clId="{6A8DAF11-0170-4933-B00C-B22EC133431A}" dt="2026-07-22T04:43:53.867" v="1491" actId="1076"/>
        <pc:sldMkLst>
          <pc:docMk/>
          <pc:sldMk cId="2862045627" sldId="257"/>
        </pc:sldMkLst>
        <pc:spChg chg="add mod">
          <ac:chgData name="Marcio Monteiro" userId="aef6e9f59deaac01" providerId="LiveId" clId="{6A8DAF11-0170-4933-B00C-B22EC133431A}" dt="2026-07-22T04:43:53.867" v="1491" actId="1076"/>
          <ac:spMkLst>
            <pc:docMk/>
            <pc:sldMk cId="2862045627" sldId="257"/>
            <ac:spMk id="53" creationId="{36F20C1B-547B-F2C6-3B7D-94CD486F60C6}"/>
          </ac:spMkLst>
        </pc:spChg>
      </pc:sldChg>
      <pc:sldChg chg="modSp mod">
        <pc:chgData name="Marcio Monteiro" userId="aef6e9f59deaac01" providerId="LiveId" clId="{6A8DAF11-0170-4933-B00C-B22EC133431A}" dt="2026-07-22T04:44:45.779" v="1496" actId="207"/>
        <pc:sldMkLst>
          <pc:docMk/>
          <pc:sldMk cId="3488314381" sldId="298"/>
        </pc:sldMkLst>
        <pc:spChg chg="mod">
          <ac:chgData name="Marcio Monteiro" userId="aef6e9f59deaac01" providerId="LiveId" clId="{6A8DAF11-0170-4933-B00C-B22EC133431A}" dt="2026-07-22T04:44:45.779" v="1496" actId="207"/>
          <ac:spMkLst>
            <pc:docMk/>
            <pc:sldMk cId="3488314381" sldId="298"/>
            <ac:spMk id="53" creationId="{69731FBD-7614-DC5B-4529-276B4C47AA5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2E742-64B0-4F01-8122-524603DE1A9C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13E4C-FB10-453F-9E14-D6FF0F376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8126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13E4C-FB10-453F-9E14-D6FF0F37644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773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13E4C-FB10-453F-9E14-D6FF0F37644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218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F873F-5AB9-904A-CE79-E16A42D12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7A05135-246D-3A2F-A0F2-7514EC4250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96E009A-4188-9427-6A20-8157AD3C6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79C3F7-1B90-ED2D-26CF-EDB8823AC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13E4C-FB10-453F-9E14-D6FF0F376449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503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D4730-1C35-702E-E2FC-AF474DE5C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B12C25D-2AE5-A2F6-917B-368EF06B8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2CD39FF-61CF-8A2E-703B-2C0636F18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633A80B-47FD-6AD6-D013-B9328EAB6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13E4C-FB10-453F-9E14-D6FF0F376449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83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60A14-BDA3-638C-1811-52AC92844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13A322-2A2F-46B2-3598-DC0A52930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E9BB87-84CF-A876-2803-F0FA5A738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742669-4657-2D6E-BAE5-6F95BA0F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6DD381-55DE-2B7F-06EF-6277D97F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5918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B34F4-675C-090E-B47E-63C273964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BB2F3F2-FA1E-7A6B-8C99-75CA48AF0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558381-513C-3A8C-808F-80781BAEE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960005-5ACF-CDAD-ED53-4F3823282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7C8BD3-8AD2-7622-8BFB-BD6C6513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12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1640D3-0F33-4FC4-4052-9EC880579E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93350C3-3E5C-A0AB-00E2-E778048E0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23DED4-6395-8946-B0EC-CDCC996F8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3E4E1B-2054-CB80-7F98-6B9748646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749BF7-E634-CC7D-899B-A61AD2923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1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04E69-8421-C76C-A620-A3870658C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8FA468-E001-5E11-D798-43E347F67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4916EE-4E68-C38D-9B1A-4B37D477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BC2F80-CB16-33E4-B82C-191BEAC3D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D2727A-BF16-3378-D6B9-F6BABAE52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468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CFDA40-AC22-56B7-FCAB-F71307F54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624FA0-9285-CA65-9930-9947EF44A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DC804A-5995-D407-1226-10BCB9A63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0177F7-76A3-2801-4A66-D9B21759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D2256C-1441-F324-4A16-D035000A9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54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92E3D-95F0-9F81-5E38-B40B63FF4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AED7C9-95FF-ED1C-A130-B9CF93880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A7C55FF-663C-4D4F-A4B9-97595CA0F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E4267BC-E4F2-1F38-A4DA-9B95D96B9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0C90D3-67D4-8490-710F-1BA49D413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FC34673-9576-9D05-8DF0-00A7FE42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09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E50A9-CB7A-AB61-FD3E-F76FF3E8E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2D399D9-D08C-C51D-CF73-A108CDF1B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7D99E16-EE38-536E-A7BD-818F80744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2487D58-AAB4-798F-E97C-D460B6721B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7FFD179-6D5B-7123-85BA-7DB69B6FDE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15D26E8-0982-5F20-610D-EFDE4F017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9043098-3DEA-A74C-089C-3F45B171E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0551721-ADBC-512E-DFE0-F25CFBED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874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80AFC-857C-1C51-D40C-071D8DD4F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E5B44F-233C-5212-809A-BCCA8840B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E6F49EA-BF76-540D-31D0-66F0D6318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C36EDE9-CEDF-CAF3-B51B-F5997465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4292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06B64A2-3F03-2A89-2589-98960A44D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3B7837E-F741-AE5B-3F48-3FCC172E9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0E1BB0-076C-EA64-3318-56EB8B260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04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9BA04-675A-8EED-5790-C179179A7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EC2EE4-F94A-5A2F-F26E-6CF78499C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EA78696-B621-98DC-E8C3-AB9B3FD25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B0C12B8-A4C0-23FF-9D6B-56FA0DA9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4E0F53-8152-DEDF-E2B0-563D56DE5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0BC235-CFB5-B499-9F31-BCED5D5C7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733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2CAB30-F82A-7739-EEB1-230F9E1D5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02ABC82-4950-CFDE-94EA-B8CBD55F45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DB32A65-3A85-2EDC-E118-2E68F69A3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A7288B-8E7B-EC7A-CECE-3BBC0C3F6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1532CB-F863-3B04-4EAF-799A4411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178442-E1BB-3972-314F-0EE1ED742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251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628FA38-6E69-871E-2FAB-6FA135112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8FB70B-A75B-496B-8E5D-59A1FDFC1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C382B2-A82F-B05B-7D41-B429E1EC2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2CB1E7-3E44-4135-B57C-EBC3F99FF70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970294-FE44-5259-3C08-8C09212380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049E11-D3E7-87B0-AD86-3FB9D3516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86D8F3-7FBE-45EC-B807-7AA97CD6C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38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3.wdp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4.png"/><Relationship Id="rId5" Type="http://schemas.openxmlformats.org/officeDocument/2006/relationships/image" Target="../media/image6.png"/><Relationship Id="rId10" Type="http://schemas.openxmlformats.org/officeDocument/2006/relationships/image" Target="../media/image23.jpeg"/><Relationship Id="rId4" Type="http://schemas.microsoft.com/office/2007/relationships/hdphoto" Target="../media/hdphoto3.wdp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3.wdp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openxmlformats.org/officeDocument/2006/relationships/image" Target="../media/image2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image" Target="../media/image18.jpeg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4.png"/><Relationship Id="rId5" Type="http://schemas.openxmlformats.org/officeDocument/2006/relationships/image" Target="../media/image6.png"/><Relationship Id="rId10" Type="http://schemas.openxmlformats.org/officeDocument/2006/relationships/image" Target="../media/image23.jpeg"/><Relationship Id="rId4" Type="http://schemas.microsoft.com/office/2007/relationships/hdphoto" Target="../media/hdphoto2.wdp"/><Relationship Id="rId9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3.wdp"/><Relationship Id="rId7" Type="http://schemas.openxmlformats.org/officeDocument/2006/relationships/image" Target="../media/image2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image" Target="../media/image18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9CC4814-4B7B-B547-D2C7-DF9B0BCBB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grpSp>
        <p:nvGrpSpPr>
          <p:cNvPr id="31" name="Agrupar 30">
            <a:extLst>
              <a:ext uri="{FF2B5EF4-FFF2-40B4-BE49-F238E27FC236}">
                <a16:creationId xmlns:a16="http://schemas.microsoft.com/office/drawing/2014/main" id="{EC2300BE-3234-F2B3-7D3D-FF947128389E}"/>
              </a:ext>
            </a:extLst>
          </p:cNvPr>
          <p:cNvGrpSpPr/>
          <p:nvPr/>
        </p:nvGrpSpPr>
        <p:grpSpPr>
          <a:xfrm>
            <a:off x="-22882" y="1348463"/>
            <a:ext cx="1149352" cy="5509537"/>
            <a:chOff x="-22882" y="1348463"/>
            <a:chExt cx="1149352" cy="5509537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4416FC8F-9EA3-C15E-7BCE-38859F3D1356}"/>
                </a:ext>
              </a:extLst>
            </p:cNvPr>
            <p:cNvSpPr/>
            <p:nvPr/>
          </p:nvSpPr>
          <p:spPr>
            <a:xfrm>
              <a:off x="1" y="6306207"/>
              <a:ext cx="1103586" cy="551792"/>
            </a:xfrm>
            <a:prstGeom prst="rect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E52D363E-0210-ADD6-58AD-5FFAB32347F6}"/>
                </a:ext>
              </a:extLst>
            </p:cNvPr>
            <p:cNvSpPr/>
            <p:nvPr/>
          </p:nvSpPr>
          <p:spPr>
            <a:xfrm>
              <a:off x="588579" y="6306208"/>
              <a:ext cx="515007" cy="551792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2755C0E-5F8A-17DF-CBAA-77716E584729}"/>
                </a:ext>
              </a:extLst>
            </p:cNvPr>
            <p:cNvSpPr/>
            <p:nvPr/>
          </p:nvSpPr>
          <p:spPr>
            <a:xfrm>
              <a:off x="1" y="6053957"/>
              <a:ext cx="1103586" cy="252247"/>
            </a:xfrm>
            <a:prstGeom prst="rect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E7459FE8-2431-43F8-D836-9C60C626D1D0}"/>
                </a:ext>
              </a:extLst>
            </p:cNvPr>
            <p:cNvSpPr/>
            <p:nvPr/>
          </p:nvSpPr>
          <p:spPr>
            <a:xfrm>
              <a:off x="588579" y="6053958"/>
              <a:ext cx="515007" cy="252247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E46566D9-84E3-BBC0-D9FD-D240C542F51E}"/>
                </a:ext>
              </a:extLst>
            </p:cNvPr>
            <p:cNvSpPr/>
            <p:nvPr/>
          </p:nvSpPr>
          <p:spPr>
            <a:xfrm>
              <a:off x="-22882" y="5997575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: Cantos Superiores Arredondados 11">
              <a:extLst>
                <a:ext uri="{FF2B5EF4-FFF2-40B4-BE49-F238E27FC236}">
                  <a16:creationId xmlns:a16="http://schemas.microsoft.com/office/drawing/2014/main" id="{0D70CE75-BF50-B7F5-E83E-54C9F467376E}"/>
                </a:ext>
              </a:extLst>
            </p:cNvPr>
            <p:cNvSpPr/>
            <p:nvPr/>
          </p:nvSpPr>
          <p:spPr>
            <a:xfrm rot="5400000">
              <a:off x="816125" y="5769559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C67D7B50-F129-7894-E1C0-1EB9DEE89CC5}"/>
                </a:ext>
              </a:extLst>
            </p:cNvPr>
            <p:cNvSpPr/>
            <p:nvPr/>
          </p:nvSpPr>
          <p:spPr>
            <a:xfrm>
              <a:off x="-22882" y="5917152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: Cantos Superiores Arredondados 13">
              <a:extLst>
                <a:ext uri="{FF2B5EF4-FFF2-40B4-BE49-F238E27FC236}">
                  <a16:creationId xmlns:a16="http://schemas.microsoft.com/office/drawing/2014/main" id="{096D6E37-BE29-3242-8425-536B50AF089C}"/>
                </a:ext>
              </a:extLst>
            </p:cNvPr>
            <p:cNvSpPr/>
            <p:nvPr/>
          </p:nvSpPr>
          <p:spPr>
            <a:xfrm rot="5400000">
              <a:off x="816125" y="5689136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apezoide 15">
              <a:extLst>
                <a:ext uri="{FF2B5EF4-FFF2-40B4-BE49-F238E27FC236}">
                  <a16:creationId xmlns:a16="http://schemas.microsoft.com/office/drawing/2014/main" id="{D419FE8A-9510-3F9D-D617-0E1A945A9C4F}"/>
                </a:ext>
              </a:extLst>
            </p:cNvPr>
            <p:cNvSpPr/>
            <p:nvPr/>
          </p:nvSpPr>
          <p:spPr>
            <a:xfrm>
              <a:off x="49374" y="1988820"/>
              <a:ext cx="998244" cy="3925243"/>
            </a:xfrm>
            <a:prstGeom prst="trapezoid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80A19F1F-7542-C59A-D3DC-F510290FF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4088"/>
            <a:stretch/>
          </p:blipFill>
          <p:spPr>
            <a:xfrm>
              <a:off x="588577" y="1987881"/>
              <a:ext cx="459041" cy="3926164"/>
            </a:xfrm>
            <a:prstGeom prst="rect">
              <a:avLst/>
            </a:prstGeom>
          </p:spPr>
        </p:pic>
        <p:sp>
          <p:nvSpPr>
            <p:cNvPr id="21" name="Trapezoide 20">
              <a:extLst>
                <a:ext uri="{FF2B5EF4-FFF2-40B4-BE49-F238E27FC236}">
                  <a16:creationId xmlns:a16="http://schemas.microsoft.com/office/drawing/2014/main" id="{DBC370FA-B80E-5C05-37A4-21174AF9457B}"/>
                </a:ext>
              </a:extLst>
            </p:cNvPr>
            <p:cNvSpPr/>
            <p:nvPr/>
          </p:nvSpPr>
          <p:spPr>
            <a:xfrm rot="10800000">
              <a:off x="125586" y="1348463"/>
              <a:ext cx="845820" cy="556260"/>
            </a:xfrm>
            <a:prstGeom prst="trapezoid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874DF001-3063-9CEE-C111-BEEE103A6102}"/>
                </a:ext>
              </a:extLst>
            </p:cNvPr>
            <p:cNvSpPr/>
            <p:nvPr/>
          </p:nvSpPr>
          <p:spPr>
            <a:xfrm>
              <a:off x="237815" y="1902752"/>
              <a:ext cx="621362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: Cantos Superiores Arredondados 22">
              <a:extLst>
                <a:ext uri="{FF2B5EF4-FFF2-40B4-BE49-F238E27FC236}">
                  <a16:creationId xmlns:a16="http://schemas.microsoft.com/office/drawing/2014/main" id="{6E025351-907D-9C74-C8F7-35D432C195E0}"/>
                </a:ext>
              </a:extLst>
            </p:cNvPr>
            <p:cNvSpPr/>
            <p:nvPr/>
          </p:nvSpPr>
          <p:spPr>
            <a:xfrm rot="5400000">
              <a:off x="682478" y="1811412"/>
              <a:ext cx="82800" cy="270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2482D5A6-F5DB-0535-C7BD-B709EDE65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" r="54637"/>
            <a:stretch/>
          </p:blipFill>
          <p:spPr>
            <a:xfrm flipH="1">
              <a:off x="588577" y="1350648"/>
              <a:ext cx="384409" cy="554784"/>
            </a:xfrm>
            <a:prstGeom prst="rect">
              <a:avLst/>
            </a:prstGeom>
          </p:spPr>
        </p:pic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B63B5045-F5BA-CDDB-861C-57BC6576CA04}"/>
                </a:ext>
              </a:extLst>
            </p:cNvPr>
            <p:cNvSpPr/>
            <p:nvPr/>
          </p:nvSpPr>
          <p:spPr>
            <a:xfrm>
              <a:off x="676188" y="1661556"/>
              <a:ext cx="406156" cy="406156"/>
            </a:xfrm>
            <a:prstGeom prst="ellipse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7BB5E257-ED60-F6D2-6062-9848BA7AD9FE}"/>
                </a:ext>
              </a:extLst>
            </p:cNvPr>
            <p:cNvSpPr/>
            <p:nvPr/>
          </p:nvSpPr>
          <p:spPr>
            <a:xfrm>
              <a:off x="750084" y="1735451"/>
              <a:ext cx="258365" cy="258365"/>
            </a:xfrm>
            <a:prstGeom prst="ellipse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2DCAF54C-C919-D6A5-68DE-94A6FE23694D}"/>
                </a:ext>
              </a:extLst>
            </p:cNvPr>
            <p:cNvSpPr/>
            <p:nvPr/>
          </p:nvSpPr>
          <p:spPr>
            <a:xfrm>
              <a:off x="814507" y="1799874"/>
              <a:ext cx="129518" cy="129518"/>
            </a:xfrm>
            <a:prstGeom prst="ellipse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ECA9AD7-73DE-C13D-5C6D-98637E2A6C16}"/>
              </a:ext>
            </a:extLst>
          </p:cNvPr>
          <p:cNvGrpSpPr/>
          <p:nvPr/>
        </p:nvGrpSpPr>
        <p:grpSpPr>
          <a:xfrm>
            <a:off x="11065836" y="1348462"/>
            <a:ext cx="1149352" cy="5509537"/>
            <a:chOff x="-22882" y="1348463"/>
            <a:chExt cx="1149352" cy="5509537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DCDBB4E4-A147-3CB9-2EE5-793A26ECE59A}"/>
                </a:ext>
              </a:extLst>
            </p:cNvPr>
            <p:cNvSpPr/>
            <p:nvPr/>
          </p:nvSpPr>
          <p:spPr>
            <a:xfrm>
              <a:off x="1" y="6306207"/>
              <a:ext cx="1103586" cy="551792"/>
            </a:xfrm>
            <a:prstGeom prst="rect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B40CA01-B62A-2BE5-3640-F37EAD9D8A54}"/>
                </a:ext>
              </a:extLst>
            </p:cNvPr>
            <p:cNvSpPr/>
            <p:nvPr/>
          </p:nvSpPr>
          <p:spPr>
            <a:xfrm>
              <a:off x="588579" y="6306208"/>
              <a:ext cx="515007" cy="551792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4ACFCB39-949F-204A-F5E4-E85959DA7CC6}"/>
                </a:ext>
              </a:extLst>
            </p:cNvPr>
            <p:cNvSpPr/>
            <p:nvPr/>
          </p:nvSpPr>
          <p:spPr>
            <a:xfrm>
              <a:off x="1" y="6053957"/>
              <a:ext cx="1103586" cy="252247"/>
            </a:xfrm>
            <a:prstGeom prst="rect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01C9FAE0-15C3-5BFD-7944-50623AD8CE80}"/>
                </a:ext>
              </a:extLst>
            </p:cNvPr>
            <p:cNvSpPr/>
            <p:nvPr/>
          </p:nvSpPr>
          <p:spPr>
            <a:xfrm>
              <a:off x="588579" y="6053958"/>
              <a:ext cx="515007" cy="252247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5A909470-3D4A-3647-99ED-84EF3D740F69}"/>
                </a:ext>
              </a:extLst>
            </p:cNvPr>
            <p:cNvSpPr/>
            <p:nvPr/>
          </p:nvSpPr>
          <p:spPr>
            <a:xfrm>
              <a:off x="-22882" y="5997575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Retângulo: Cantos Superiores Arredondados 37">
              <a:extLst>
                <a:ext uri="{FF2B5EF4-FFF2-40B4-BE49-F238E27FC236}">
                  <a16:creationId xmlns:a16="http://schemas.microsoft.com/office/drawing/2014/main" id="{ACB4B605-F0A0-915E-C510-1319806E22F2}"/>
                </a:ext>
              </a:extLst>
            </p:cNvPr>
            <p:cNvSpPr/>
            <p:nvPr/>
          </p:nvSpPr>
          <p:spPr>
            <a:xfrm rot="5400000">
              <a:off x="816125" y="5769559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ECCF6C6E-17B9-30FC-D4AF-AC2477582A46}"/>
                </a:ext>
              </a:extLst>
            </p:cNvPr>
            <p:cNvSpPr/>
            <p:nvPr/>
          </p:nvSpPr>
          <p:spPr>
            <a:xfrm>
              <a:off x="-22882" y="5917152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: Cantos Superiores Arredondados 39">
              <a:extLst>
                <a:ext uri="{FF2B5EF4-FFF2-40B4-BE49-F238E27FC236}">
                  <a16:creationId xmlns:a16="http://schemas.microsoft.com/office/drawing/2014/main" id="{606011AC-EB0F-25A0-1ADE-8C64016793EB}"/>
                </a:ext>
              </a:extLst>
            </p:cNvPr>
            <p:cNvSpPr/>
            <p:nvPr/>
          </p:nvSpPr>
          <p:spPr>
            <a:xfrm rot="5400000">
              <a:off x="816125" y="5689136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Trapezoide 40">
              <a:extLst>
                <a:ext uri="{FF2B5EF4-FFF2-40B4-BE49-F238E27FC236}">
                  <a16:creationId xmlns:a16="http://schemas.microsoft.com/office/drawing/2014/main" id="{E59770AC-6908-AE28-8C1E-DC404AF36083}"/>
                </a:ext>
              </a:extLst>
            </p:cNvPr>
            <p:cNvSpPr/>
            <p:nvPr/>
          </p:nvSpPr>
          <p:spPr>
            <a:xfrm>
              <a:off x="49374" y="1988820"/>
              <a:ext cx="998244" cy="3925243"/>
            </a:xfrm>
            <a:prstGeom prst="trapezoid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7D9FC3CA-DB03-3657-1460-FE7B93DE2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4088"/>
            <a:stretch/>
          </p:blipFill>
          <p:spPr>
            <a:xfrm>
              <a:off x="588577" y="1987881"/>
              <a:ext cx="459041" cy="3926164"/>
            </a:xfrm>
            <a:prstGeom prst="rect">
              <a:avLst/>
            </a:prstGeom>
          </p:spPr>
        </p:pic>
        <p:sp>
          <p:nvSpPr>
            <p:cNvPr id="43" name="Trapezoide 42">
              <a:extLst>
                <a:ext uri="{FF2B5EF4-FFF2-40B4-BE49-F238E27FC236}">
                  <a16:creationId xmlns:a16="http://schemas.microsoft.com/office/drawing/2014/main" id="{6194A6A9-4D80-84EA-3D76-8798AE4C1409}"/>
                </a:ext>
              </a:extLst>
            </p:cNvPr>
            <p:cNvSpPr/>
            <p:nvPr/>
          </p:nvSpPr>
          <p:spPr>
            <a:xfrm rot="10800000">
              <a:off x="125586" y="1348463"/>
              <a:ext cx="845820" cy="556260"/>
            </a:xfrm>
            <a:prstGeom prst="trapezoid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2AD1B13-9B24-2214-2804-82001FC5C83C}"/>
                </a:ext>
              </a:extLst>
            </p:cNvPr>
            <p:cNvSpPr/>
            <p:nvPr/>
          </p:nvSpPr>
          <p:spPr>
            <a:xfrm>
              <a:off x="237815" y="1902752"/>
              <a:ext cx="621362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: Cantos Superiores Arredondados 44">
              <a:extLst>
                <a:ext uri="{FF2B5EF4-FFF2-40B4-BE49-F238E27FC236}">
                  <a16:creationId xmlns:a16="http://schemas.microsoft.com/office/drawing/2014/main" id="{5EA76841-0384-027E-07B8-07C851BF33C8}"/>
                </a:ext>
              </a:extLst>
            </p:cNvPr>
            <p:cNvSpPr/>
            <p:nvPr/>
          </p:nvSpPr>
          <p:spPr>
            <a:xfrm rot="5400000">
              <a:off x="682478" y="1811412"/>
              <a:ext cx="82800" cy="270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6" name="Imagem 45">
              <a:extLst>
                <a:ext uri="{FF2B5EF4-FFF2-40B4-BE49-F238E27FC236}">
                  <a16:creationId xmlns:a16="http://schemas.microsoft.com/office/drawing/2014/main" id="{FA0D9FC7-ACEC-1B01-F1A3-E5E0F39F9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" r="54637"/>
            <a:stretch/>
          </p:blipFill>
          <p:spPr>
            <a:xfrm flipH="1">
              <a:off x="588577" y="1350648"/>
              <a:ext cx="384409" cy="554784"/>
            </a:xfrm>
            <a:prstGeom prst="rect">
              <a:avLst/>
            </a:prstGeom>
          </p:spPr>
        </p:pic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69A1B9FE-E077-79B6-B42A-CEDF4E973657}"/>
                </a:ext>
              </a:extLst>
            </p:cNvPr>
            <p:cNvSpPr/>
            <p:nvPr/>
          </p:nvSpPr>
          <p:spPr>
            <a:xfrm>
              <a:off x="38006" y="1661556"/>
              <a:ext cx="406156" cy="406156"/>
            </a:xfrm>
            <a:prstGeom prst="ellipse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1D165B36-3376-5808-E0E7-50FCE1816EFD}"/>
                </a:ext>
              </a:extLst>
            </p:cNvPr>
            <p:cNvSpPr/>
            <p:nvPr/>
          </p:nvSpPr>
          <p:spPr>
            <a:xfrm>
              <a:off x="111902" y="1735451"/>
              <a:ext cx="258365" cy="258365"/>
            </a:xfrm>
            <a:prstGeom prst="ellipse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692E3289-AF20-056E-91F9-452BB1ECB503}"/>
                </a:ext>
              </a:extLst>
            </p:cNvPr>
            <p:cNvSpPr/>
            <p:nvPr/>
          </p:nvSpPr>
          <p:spPr>
            <a:xfrm>
              <a:off x="176325" y="1799874"/>
              <a:ext cx="129518" cy="129518"/>
            </a:xfrm>
            <a:prstGeom prst="ellipse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2" name="Retângulo: Cantos Arredondados 51">
            <a:extLst>
              <a:ext uri="{FF2B5EF4-FFF2-40B4-BE49-F238E27FC236}">
                <a16:creationId xmlns:a16="http://schemas.microsoft.com/office/drawing/2014/main" id="{5DBF2213-9391-CAF1-DFDE-0561D2811197}"/>
              </a:ext>
            </a:extLst>
          </p:cNvPr>
          <p:cNvSpPr/>
          <p:nvPr/>
        </p:nvSpPr>
        <p:spPr>
          <a:xfrm>
            <a:off x="-1580" y="1021777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6A19E798-38AF-EE5B-9AAA-1DDB09FE3C12}"/>
              </a:ext>
            </a:extLst>
          </p:cNvPr>
          <p:cNvSpPr/>
          <p:nvPr/>
        </p:nvSpPr>
        <p:spPr>
          <a:xfrm>
            <a:off x="-82619" y="1088580"/>
            <a:ext cx="12384000" cy="193396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: Cantos Arredondados 53">
            <a:extLst>
              <a:ext uri="{FF2B5EF4-FFF2-40B4-BE49-F238E27FC236}">
                <a16:creationId xmlns:a16="http://schemas.microsoft.com/office/drawing/2014/main" id="{D8977A97-4057-4FC8-B81E-1D2DA46B53E5}"/>
              </a:ext>
            </a:extLst>
          </p:cNvPr>
          <p:cNvSpPr/>
          <p:nvPr/>
        </p:nvSpPr>
        <p:spPr>
          <a:xfrm>
            <a:off x="0" y="688896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5C67A795-38B3-F609-3C51-9182E0DBAE03}"/>
              </a:ext>
            </a:extLst>
          </p:cNvPr>
          <p:cNvSpPr/>
          <p:nvPr/>
        </p:nvSpPr>
        <p:spPr>
          <a:xfrm>
            <a:off x="889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B217C188-D4BA-0BE4-45CE-126DA5D523A1}"/>
              </a:ext>
            </a:extLst>
          </p:cNvPr>
          <p:cNvSpPr/>
          <p:nvPr/>
        </p:nvSpPr>
        <p:spPr>
          <a:xfrm>
            <a:off x="37175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199D9C67-9B0F-C51C-37A1-D8B593401B0F}"/>
              </a:ext>
            </a:extLst>
          </p:cNvPr>
          <p:cNvSpPr/>
          <p:nvPr/>
        </p:nvSpPr>
        <p:spPr>
          <a:xfrm>
            <a:off x="73462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73CA8C79-E2A7-7854-2710-93E1A7C019E0}"/>
              </a:ext>
            </a:extLst>
          </p:cNvPr>
          <p:cNvSpPr/>
          <p:nvPr/>
        </p:nvSpPr>
        <p:spPr>
          <a:xfrm>
            <a:off x="109748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D467EC62-60E2-A25F-2D1B-AE3DD51B4630}"/>
              </a:ext>
            </a:extLst>
          </p:cNvPr>
          <p:cNvSpPr/>
          <p:nvPr/>
        </p:nvSpPr>
        <p:spPr>
          <a:xfrm>
            <a:off x="146035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A11D887B-4B58-6668-DC8E-B3508E7C786F}"/>
              </a:ext>
            </a:extLst>
          </p:cNvPr>
          <p:cNvSpPr/>
          <p:nvPr/>
        </p:nvSpPr>
        <p:spPr>
          <a:xfrm>
            <a:off x="182321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FFC07DF4-CCEF-D94A-A1D7-16B267A39DFE}"/>
              </a:ext>
            </a:extLst>
          </p:cNvPr>
          <p:cNvSpPr/>
          <p:nvPr/>
        </p:nvSpPr>
        <p:spPr>
          <a:xfrm>
            <a:off x="218608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94E4B818-B63B-BEDA-5092-E089955255F7}"/>
              </a:ext>
            </a:extLst>
          </p:cNvPr>
          <p:cNvSpPr/>
          <p:nvPr/>
        </p:nvSpPr>
        <p:spPr>
          <a:xfrm>
            <a:off x="254894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C71D1620-321D-2123-BAB0-8C7B7819156C}"/>
              </a:ext>
            </a:extLst>
          </p:cNvPr>
          <p:cNvSpPr/>
          <p:nvPr/>
        </p:nvSpPr>
        <p:spPr>
          <a:xfrm>
            <a:off x="291181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78BD8966-1416-09DB-48A2-FE600E34D17E}"/>
              </a:ext>
            </a:extLst>
          </p:cNvPr>
          <p:cNvSpPr/>
          <p:nvPr/>
        </p:nvSpPr>
        <p:spPr>
          <a:xfrm>
            <a:off x="327467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A6544B9F-FBAA-2D3C-32B1-73546D56DE24}"/>
              </a:ext>
            </a:extLst>
          </p:cNvPr>
          <p:cNvSpPr/>
          <p:nvPr/>
        </p:nvSpPr>
        <p:spPr>
          <a:xfrm>
            <a:off x="363754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id="{C101A303-79F6-0A57-2A2C-79F5AB919B74}"/>
              </a:ext>
            </a:extLst>
          </p:cNvPr>
          <p:cNvSpPr/>
          <p:nvPr/>
        </p:nvSpPr>
        <p:spPr>
          <a:xfrm>
            <a:off x="400040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FA77C87A-2932-CB1C-6F1C-1C0F629DDCBB}"/>
              </a:ext>
            </a:extLst>
          </p:cNvPr>
          <p:cNvSpPr/>
          <p:nvPr/>
        </p:nvSpPr>
        <p:spPr>
          <a:xfrm>
            <a:off x="436327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id="{CEF2B3C7-39EE-D53B-5E17-EB2E0F5C7A34}"/>
              </a:ext>
            </a:extLst>
          </p:cNvPr>
          <p:cNvSpPr/>
          <p:nvPr/>
        </p:nvSpPr>
        <p:spPr>
          <a:xfrm>
            <a:off x="472613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Elipse 68">
            <a:extLst>
              <a:ext uri="{FF2B5EF4-FFF2-40B4-BE49-F238E27FC236}">
                <a16:creationId xmlns:a16="http://schemas.microsoft.com/office/drawing/2014/main" id="{F9C910B1-C0FD-13CB-F576-8866AF892BBD}"/>
              </a:ext>
            </a:extLst>
          </p:cNvPr>
          <p:cNvSpPr/>
          <p:nvPr/>
        </p:nvSpPr>
        <p:spPr>
          <a:xfrm>
            <a:off x="508900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Elipse 69">
            <a:extLst>
              <a:ext uri="{FF2B5EF4-FFF2-40B4-BE49-F238E27FC236}">
                <a16:creationId xmlns:a16="http://schemas.microsoft.com/office/drawing/2014/main" id="{8BC06D9C-2F01-DDA5-FD5F-A4B3311F8D7D}"/>
              </a:ext>
            </a:extLst>
          </p:cNvPr>
          <p:cNvSpPr/>
          <p:nvPr/>
        </p:nvSpPr>
        <p:spPr>
          <a:xfrm>
            <a:off x="545186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Elipse 70">
            <a:extLst>
              <a:ext uri="{FF2B5EF4-FFF2-40B4-BE49-F238E27FC236}">
                <a16:creationId xmlns:a16="http://schemas.microsoft.com/office/drawing/2014/main" id="{BEAA1328-E2B4-4026-827A-755FBF146F78}"/>
              </a:ext>
            </a:extLst>
          </p:cNvPr>
          <p:cNvSpPr/>
          <p:nvPr/>
        </p:nvSpPr>
        <p:spPr>
          <a:xfrm>
            <a:off x="581473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2" name="Elipse 71">
            <a:extLst>
              <a:ext uri="{FF2B5EF4-FFF2-40B4-BE49-F238E27FC236}">
                <a16:creationId xmlns:a16="http://schemas.microsoft.com/office/drawing/2014/main" id="{AD417AD8-534C-DF1D-5305-28B5C757646D}"/>
              </a:ext>
            </a:extLst>
          </p:cNvPr>
          <p:cNvSpPr/>
          <p:nvPr/>
        </p:nvSpPr>
        <p:spPr>
          <a:xfrm>
            <a:off x="617759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Elipse 72">
            <a:extLst>
              <a:ext uri="{FF2B5EF4-FFF2-40B4-BE49-F238E27FC236}">
                <a16:creationId xmlns:a16="http://schemas.microsoft.com/office/drawing/2014/main" id="{A6636C40-4046-15CC-E1E8-97642EBC62F4}"/>
              </a:ext>
            </a:extLst>
          </p:cNvPr>
          <p:cNvSpPr/>
          <p:nvPr/>
        </p:nvSpPr>
        <p:spPr>
          <a:xfrm>
            <a:off x="654046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2294365F-FC36-4393-1994-DD603B017A31}"/>
              </a:ext>
            </a:extLst>
          </p:cNvPr>
          <p:cNvSpPr/>
          <p:nvPr/>
        </p:nvSpPr>
        <p:spPr>
          <a:xfrm>
            <a:off x="690332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EBFBFB04-CBC6-D517-E47A-3CF0C4DA901C}"/>
              </a:ext>
            </a:extLst>
          </p:cNvPr>
          <p:cNvSpPr/>
          <p:nvPr/>
        </p:nvSpPr>
        <p:spPr>
          <a:xfrm>
            <a:off x="726619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Elipse 75">
            <a:extLst>
              <a:ext uri="{FF2B5EF4-FFF2-40B4-BE49-F238E27FC236}">
                <a16:creationId xmlns:a16="http://schemas.microsoft.com/office/drawing/2014/main" id="{7FBA3A75-AD11-F967-545E-B1694039BEE6}"/>
              </a:ext>
            </a:extLst>
          </p:cNvPr>
          <p:cNvSpPr/>
          <p:nvPr/>
        </p:nvSpPr>
        <p:spPr>
          <a:xfrm>
            <a:off x="762905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Elipse 76">
            <a:extLst>
              <a:ext uri="{FF2B5EF4-FFF2-40B4-BE49-F238E27FC236}">
                <a16:creationId xmlns:a16="http://schemas.microsoft.com/office/drawing/2014/main" id="{CB053553-F421-0688-4EC2-A0DEF6F63167}"/>
              </a:ext>
            </a:extLst>
          </p:cNvPr>
          <p:cNvSpPr/>
          <p:nvPr/>
        </p:nvSpPr>
        <p:spPr>
          <a:xfrm>
            <a:off x="799192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2299D087-71EB-1E60-5FF1-E833A206A143}"/>
              </a:ext>
            </a:extLst>
          </p:cNvPr>
          <p:cNvSpPr/>
          <p:nvPr/>
        </p:nvSpPr>
        <p:spPr>
          <a:xfrm>
            <a:off x="835478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2E7CB7D0-B3E0-9225-7294-165CEE43EB58}"/>
              </a:ext>
            </a:extLst>
          </p:cNvPr>
          <p:cNvSpPr/>
          <p:nvPr/>
        </p:nvSpPr>
        <p:spPr>
          <a:xfrm>
            <a:off x="871765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959E96E5-085E-64D8-B4D7-1684CE98B1D7}"/>
              </a:ext>
            </a:extLst>
          </p:cNvPr>
          <p:cNvSpPr/>
          <p:nvPr/>
        </p:nvSpPr>
        <p:spPr>
          <a:xfrm>
            <a:off x="908051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C83CAD82-64CD-525C-0814-D9D1123550E1}"/>
              </a:ext>
            </a:extLst>
          </p:cNvPr>
          <p:cNvSpPr/>
          <p:nvPr/>
        </p:nvSpPr>
        <p:spPr>
          <a:xfrm>
            <a:off x="944338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Elipse 81">
            <a:extLst>
              <a:ext uri="{FF2B5EF4-FFF2-40B4-BE49-F238E27FC236}">
                <a16:creationId xmlns:a16="http://schemas.microsoft.com/office/drawing/2014/main" id="{C16B2749-D19F-CD39-5BBF-F65FCC429FC5}"/>
              </a:ext>
            </a:extLst>
          </p:cNvPr>
          <p:cNvSpPr/>
          <p:nvPr/>
        </p:nvSpPr>
        <p:spPr>
          <a:xfrm>
            <a:off x="980624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Elipse 82">
            <a:extLst>
              <a:ext uri="{FF2B5EF4-FFF2-40B4-BE49-F238E27FC236}">
                <a16:creationId xmlns:a16="http://schemas.microsoft.com/office/drawing/2014/main" id="{53CA268C-B16B-453F-CCEF-04C6493C9F77}"/>
              </a:ext>
            </a:extLst>
          </p:cNvPr>
          <p:cNvSpPr/>
          <p:nvPr/>
        </p:nvSpPr>
        <p:spPr>
          <a:xfrm>
            <a:off x="1016911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Elipse 83">
            <a:extLst>
              <a:ext uri="{FF2B5EF4-FFF2-40B4-BE49-F238E27FC236}">
                <a16:creationId xmlns:a16="http://schemas.microsoft.com/office/drawing/2014/main" id="{18652F12-51B0-4724-0968-A18C71E36C34}"/>
              </a:ext>
            </a:extLst>
          </p:cNvPr>
          <p:cNvSpPr/>
          <p:nvPr/>
        </p:nvSpPr>
        <p:spPr>
          <a:xfrm>
            <a:off x="1053197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Elipse 84">
            <a:extLst>
              <a:ext uri="{FF2B5EF4-FFF2-40B4-BE49-F238E27FC236}">
                <a16:creationId xmlns:a16="http://schemas.microsoft.com/office/drawing/2014/main" id="{68A48CAA-A863-ADA0-E51E-BD6B560A866A}"/>
              </a:ext>
            </a:extLst>
          </p:cNvPr>
          <p:cNvSpPr/>
          <p:nvPr/>
        </p:nvSpPr>
        <p:spPr>
          <a:xfrm>
            <a:off x="1089484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Elipse 85">
            <a:extLst>
              <a:ext uri="{FF2B5EF4-FFF2-40B4-BE49-F238E27FC236}">
                <a16:creationId xmlns:a16="http://schemas.microsoft.com/office/drawing/2014/main" id="{BE54F8A5-430B-4A08-749A-DB70D795E959}"/>
              </a:ext>
            </a:extLst>
          </p:cNvPr>
          <p:cNvSpPr/>
          <p:nvPr/>
        </p:nvSpPr>
        <p:spPr>
          <a:xfrm>
            <a:off x="1125770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Elipse 86">
            <a:extLst>
              <a:ext uri="{FF2B5EF4-FFF2-40B4-BE49-F238E27FC236}">
                <a16:creationId xmlns:a16="http://schemas.microsoft.com/office/drawing/2014/main" id="{0EDB24E5-658E-1589-F9A4-373D668735BE}"/>
              </a:ext>
            </a:extLst>
          </p:cNvPr>
          <p:cNvSpPr/>
          <p:nvPr/>
        </p:nvSpPr>
        <p:spPr>
          <a:xfrm>
            <a:off x="1162057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221F1E64-E5A6-B509-1116-3D50BA4B396C}"/>
              </a:ext>
            </a:extLst>
          </p:cNvPr>
          <p:cNvSpPr/>
          <p:nvPr/>
        </p:nvSpPr>
        <p:spPr>
          <a:xfrm>
            <a:off x="1198343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Retângulo: Cantos Arredondados 88">
            <a:extLst>
              <a:ext uri="{FF2B5EF4-FFF2-40B4-BE49-F238E27FC236}">
                <a16:creationId xmlns:a16="http://schemas.microsoft.com/office/drawing/2014/main" id="{A25C454B-7A5D-3D4C-7411-FE4E52CC6E21}"/>
              </a:ext>
            </a:extLst>
          </p:cNvPr>
          <p:cNvSpPr/>
          <p:nvPr/>
        </p:nvSpPr>
        <p:spPr>
          <a:xfrm>
            <a:off x="-1580" y="-5486"/>
            <a:ext cx="12193580" cy="714485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D9F0A119-5B4D-799F-91E6-A890AB8642F3}"/>
              </a:ext>
            </a:extLst>
          </p:cNvPr>
          <p:cNvSpPr txBox="1"/>
          <p:nvPr/>
        </p:nvSpPr>
        <p:spPr>
          <a:xfrm>
            <a:off x="1403123" y="3178073"/>
            <a:ext cx="57081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err="1">
                <a:solidFill>
                  <a:srgbClr val="432818"/>
                </a:solidFill>
                <a:latin typeface="Trade Gothic Inline" panose="020B0504030203020204" pitchFamily="34" charset="0"/>
              </a:rPr>
              <a:t>Template</a:t>
            </a:r>
            <a:r>
              <a:rPr lang="pt-BR" sz="8000" dirty="0">
                <a:solidFill>
                  <a:srgbClr val="432818"/>
                </a:solidFill>
                <a:latin typeface="Trade Gothic Inline" panose="020B0504030203020204" pitchFamily="34" charset="0"/>
              </a:rPr>
              <a:t>+</a:t>
            </a: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914B7905-473E-76E9-62C9-BB133AB2BC20}"/>
              </a:ext>
            </a:extLst>
          </p:cNvPr>
          <p:cNvSpPr txBox="1"/>
          <p:nvPr/>
        </p:nvSpPr>
        <p:spPr>
          <a:xfrm>
            <a:off x="1403132" y="4263491"/>
            <a:ext cx="5594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SABERES ANCESTRAIS</a:t>
            </a:r>
          </a:p>
        </p:txBody>
      </p:sp>
      <p:cxnSp>
        <p:nvCxnSpPr>
          <p:cNvPr id="97" name="Conector reto 96">
            <a:extLst>
              <a:ext uri="{FF2B5EF4-FFF2-40B4-BE49-F238E27FC236}">
                <a16:creationId xmlns:a16="http://schemas.microsoft.com/office/drawing/2014/main" id="{EB49FC71-B861-8051-C3C3-5B3676AEAC16}"/>
              </a:ext>
            </a:extLst>
          </p:cNvPr>
          <p:cNvCxnSpPr/>
          <p:nvPr/>
        </p:nvCxnSpPr>
        <p:spPr>
          <a:xfrm>
            <a:off x="1467194" y="4897025"/>
            <a:ext cx="6676944" cy="0"/>
          </a:xfrm>
          <a:prstGeom prst="line">
            <a:avLst/>
          </a:prstGeom>
          <a:ln w="38100">
            <a:solidFill>
              <a:srgbClr val="43281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6722E1CA-0F0E-9B35-8AB1-754E90AF74A3}"/>
              </a:ext>
            </a:extLst>
          </p:cNvPr>
          <p:cNvSpPr txBox="1"/>
          <p:nvPr/>
        </p:nvSpPr>
        <p:spPr>
          <a:xfrm>
            <a:off x="1467194" y="5025716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Nome do Apresentador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1F27C4F-D5D9-8381-CA27-87E27EA25E9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09537" y="1905255"/>
            <a:ext cx="1080000" cy="10800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3279DC5-B51B-D9C9-29D1-8CDB0140121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4272" y="3613089"/>
            <a:ext cx="852242" cy="852242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9C6B4AB0-9F8A-4648-831C-26A0DDF15A3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</a:blip>
          <a:stretch>
            <a:fillRect/>
          </a:stretch>
        </p:blipFill>
        <p:spPr>
          <a:xfrm>
            <a:off x="10051101" y="5106740"/>
            <a:ext cx="571072" cy="5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9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0FAA-5451-9582-89CE-E1E1981C8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m 65">
            <a:extLst>
              <a:ext uri="{FF2B5EF4-FFF2-40B4-BE49-F238E27FC236}">
                <a16:creationId xmlns:a16="http://schemas.microsoft.com/office/drawing/2014/main" id="{55368F79-A0A3-B6B1-B8E7-BC760C5D9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41DB9B8-AFFB-21C8-1E3C-36B2312553BD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2E1AB172-DD8B-B8C8-6ECB-904ED6833ED1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E110FAFB-8528-BE21-B6E0-90783AA3FA91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C34DFC5E-EB45-5FBC-6974-1ABE585FA7A4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EDB80A32-5E79-5331-CFE2-5D13AA0E7948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20AF2E6A-990B-38BC-7A85-F10B846BE6E6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99BF14A0-2816-690C-4C31-FA6BD61C4937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E4EAE3DE-9922-1B22-429B-B4F19996B9FD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5C0A77CB-154A-38B6-EB4F-F38F0EB75EC6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A1E4BE34-CFD3-A234-6F05-74F783166CE8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BF5D1352-CC16-8146-D6B8-E7E4144B78FC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87954EE8-BBF0-A9EF-1E86-0C9D631C144F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9C88F01E-9108-4DA0-DB37-FDA2E170EEC8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1990975F-339E-F362-96C0-9209ED725D23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F033D76C-848E-3B9C-CE40-92FA67FFAF36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90E7F87B-BA30-89C9-F9DA-9F29234E2AE2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CDA4A73D-BFDC-E047-B549-BF8CF26BDE3B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0E7E8D9D-0998-54A2-5D9F-3FE6B8BE1644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107E1347-6BD8-DD53-1123-AF7F464171C7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B9995EBC-D80A-7682-44B9-A154381BB902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6C5812CF-6B27-CC22-1347-A0F813F77F7D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25E32C0A-7B57-83EC-A1CF-624E05F5347C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BCEB6F56-1E83-C659-9B95-3DE0161AC710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AE1CFDC0-D6A2-BF09-D120-69696ECCC65A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FBDF583C-9EAC-9D86-8A76-3B113E59E0A5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DA6ECD92-C983-C06A-F24C-93D5EB96FA75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457A240B-0A7A-C615-2E14-DDDF57572055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E57FC5F5-06F9-AA97-5DC7-C8080E62B07D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16BAFB88-B1B2-4204-1725-138236BE7B29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649E36D9-1CEA-88FB-70DB-75FEE471A93F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09BC557D-AA1B-BF74-7BD3-0CEC8998754A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EB2F81A0-E17A-AA16-B0F6-4A830477C733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2B01EE1E-9FAB-3D9F-F796-5605A97BEC99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36AC7254-C904-586F-25CF-9BFF7588A403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476EB240-B03D-301D-AF2F-7C25ADA916E2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F912B5D5-9B0F-0B58-D9D8-B90194F32C34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D0E1D593-1282-19A7-FAE1-ADFA3032AE7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97185" y="825422"/>
            <a:ext cx="480583" cy="48058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9A85F6B-BD30-1070-8D53-D8094449E9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6291711" y="907002"/>
            <a:ext cx="908869" cy="90886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165B5C3-35DD-2FE7-1250-AB4FDE1E5AB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4085" y="6151956"/>
            <a:ext cx="717201" cy="7172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865E5FB-E413-B85E-4571-85030E1BA9BD}"/>
              </a:ext>
            </a:extLst>
          </p:cNvPr>
          <p:cNvSpPr txBox="1"/>
          <p:nvPr/>
        </p:nvSpPr>
        <p:spPr>
          <a:xfrm>
            <a:off x="7801543" y="825422"/>
            <a:ext cx="41250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432818"/>
                </a:solidFill>
                <a:latin typeface="Trade Gothic Inline" panose="020B0504030203020204" pitchFamily="34" charset="0"/>
              </a:rPr>
              <a:t>título</a:t>
            </a:r>
          </a:p>
        </p:txBody>
      </p: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7524B3EC-298D-0E95-23E3-CE4B90ECF6B6}"/>
              </a:ext>
            </a:extLst>
          </p:cNvPr>
          <p:cNvGrpSpPr/>
          <p:nvPr/>
        </p:nvGrpSpPr>
        <p:grpSpPr>
          <a:xfrm>
            <a:off x="7903594" y="2186217"/>
            <a:ext cx="3833229" cy="556365"/>
            <a:chOff x="7903594" y="2186217"/>
            <a:chExt cx="3833229" cy="556365"/>
          </a:xfrm>
        </p:grpSpPr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3FA583B9-E743-54DF-5D46-2196A0C87199}"/>
                </a:ext>
              </a:extLst>
            </p:cNvPr>
            <p:cNvSpPr/>
            <p:nvPr/>
          </p:nvSpPr>
          <p:spPr>
            <a:xfrm>
              <a:off x="7903594" y="2186217"/>
              <a:ext cx="3833229" cy="553998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3136A6C4-0F57-532D-8E2C-A43C58E5BA44}"/>
                </a:ext>
              </a:extLst>
            </p:cNvPr>
            <p:cNvSpPr txBox="1"/>
            <p:nvPr/>
          </p:nvSpPr>
          <p:spPr>
            <a:xfrm>
              <a:off x="8871643" y="2203973"/>
              <a:ext cx="198483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3000" b="1">
                  <a:solidFill>
                    <a:srgbClr val="6F1D1B"/>
                  </a:solidFill>
                  <a:latin typeface="Cavolini" panose="03000502040302020204" pitchFamily="66" charset="0"/>
                  <a:cs typeface="Cavolini" panose="03000502040302020204" pitchFamily="66" charset="0"/>
                </a:defRPr>
              </a:lvl1pPr>
            </a:lstStyle>
            <a:p>
              <a:r>
                <a:rPr lang="pt-BR" sz="2900" dirty="0"/>
                <a:t>subtítulo</a:t>
              </a:r>
            </a:p>
          </p:txBody>
        </p:sp>
      </p:grp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BACD7C9A-9089-C066-2C48-F22A6F68832E}"/>
              </a:ext>
            </a:extLst>
          </p:cNvPr>
          <p:cNvGrpSpPr/>
          <p:nvPr/>
        </p:nvGrpSpPr>
        <p:grpSpPr>
          <a:xfrm>
            <a:off x="790435" y="1302538"/>
            <a:ext cx="1722532" cy="4582686"/>
            <a:chOff x="600667" y="1691199"/>
            <a:chExt cx="1722532" cy="45826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4" name="Trapezoide 63">
              <a:extLst>
                <a:ext uri="{FF2B5EF4-FFF2-40B4-BE49-F238E27FC236}">
                  <a16:creationId xmlns:a16="http://schemas.microsoft.com/office/drawing/2014/main" id="{ED11B5DF-64B3-7D4B-27BE-69FEF691FB04}"/>
                </a:ext>
              </a:extLst>
            </p:cNvPr>
            <p:cNvSpPr/>
            <p:nvPr/>
          </p:nvSpPr>
          <p:spPr>
            <a:xfrm>
              <a:off x="600667" y="5462286"/>
              <a:ext cx="1722532" cy="811599"/>
            </a:xfrm>
            <a:prstGeom prst="trapezoid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5" name="Retângulo 64">
              <a:extLst>
                <a:ext uri="{FF2B5EF4-FFF2-40B4-BE49-F238E27FC236}">
                  <a16:creationId xmlns:a16="http://schemas.microsoft.com/office/drawing/2014/main" id="{102C9DEA-68F8-479D-024D-5450BBCB3824}"/>
                </a:ext>
              </a:extLst>
            </p:cNvPr>
            <p:cNvSpPr/>
            <p:nvPr/>
          </p:nvSpPr>
          <p:spPr>
            <a:xfrm>
              <a:off x="1350001" y="1691199"/>
              <a:ext cx="236450" cy="3771087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1A002E59-9F4D-AE54-589D-DCFC905320CD}"/>
              </a:ext>
            </a:extLst>
          </p:cNvPr>
          <p:cNvGrpSpPr/>
          <p:nvPr/>
        </p:nvGrpSpPr>
        <p:grpSpPr>
          <a:xfrm>
            <a:off x="2797302" y="1302538"/>
            <a:ext cx="1722532" cy="4582686"/>
            <a:chOff x="600667" y="1691199"/>
            <a:chExt cx="1722532" cy="45826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9" name="Trapezoide 68">
              <a:extLst>
                <a:ext uri="{FF2B5EF4-FFF2-40B4-BE49-F238E27FC236}">
                  <a16:creationId xmlns:a16="http://schemas.microsoft.com/office/drawing/2014/main" id="{DCB9A47F-991C-9C62-11C7-24FF32FF7020}"/>
                </a:ext>
              </a:extLst>
            </p:cNvPr>
            <p:cNvSpPr/>
            <p:nvPr/>
          </p:nvSpPr>
          <p:spPr>
            <a:xfrm>
              <a:off x="600667" y="5462286"/>
              <a:ext cx="1722532" cy="811599"/>
            </a:xfrm>
            <a:prstGeom prst="trapezoid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Retângulo 69">
              <a:extLst>
                <a:ext uri="{FF2B5EF4-FFF2-40B4-BE49-F238E27FC236}">
                  <a16:creationId xmlns:a16="http://schemas.microsoft.com/office/drawing/2014/main" id="{20658A2D-CAB3-56A6-DA6A-407BB1459E89}"/>
                </a:ext>
              </a:extLst>
            </p:cNvPr>
            <p:cNvSpPr/>
            <p:nvPr/>
          </p:nvSpPr>
          <p:spPr>
            <a:xfrm>
              <a:off x="1350001" y="1691199"/>
              <a:ext cx="236450" cy="3771087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54ED3B99-9891-60FD-8CA1-99EB7ED8400F}"/>
              </a:ext>
            </a:extLst>
          </p:cNvPr>
          <p:cNvGrpSpPr/>
          <p:nvPr/>
        </p:nvGrpSpPr>
        <p:grpSpPr>
          <a:xfrm>
            <a:off x="4804169" y="1302538"/>
            <a:ext cx="1722532" cy="4582686"/>
            <a:chOff x="600667" y="1691199"/>
            <a:chExt cx="1722532" cy="45826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2" name="Trapezoide 71">
              <a:extLst>
                <a:ext uri="{FF2B5EF4-FFF2-40B4-BE49-F238E27FC236}">
                  <a16:creationId xmlns:a16="http://schemas.microsoft.com/office/drawing/2014/main" id="{48F9314B-DD12-3C2A-EAD7-85D22F014C26}"/>
                </a:ext>
              </a:extLst>
            </p:cNvPr>
            <p:cNvSpPr/>
            <p:nvPr/>
          </p:nvSpPr>
          <p:spPr>
            <a:xfrm>
              <a:off x="600667" y="5462286"/>
              <a:ext cx="1722532" cy="811599"/>
            </a:xfrm>
            <a:prstGeom prst="trapezoid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3" name="Retângulo 72">
              <a:extLst>
                <a:ext uri="{FF2B5EF4-FFF2-40B4-BE49-F238E27FC236}">
                  <a16:creationId xmlns:a16="http://schemas.microsoft.com/office/drawing/2014/main" id="{D77B7042-DE19-DAF9-AFBB-547C724A9EA4}"/>
                </a:ext>
              </a:extLst>
            </p:cNvPr>
            <p:cNvSpPr/>
            <p:nvPr/>
          </p:nvSpPr>
          <p:spPr>
            <a:xfrm>
              <a:off x="1350001" y="1691199"/>
              <a:ext cx="236450" cy="3771087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4" name="Retângulo: Cantos Arredondados 73">
            <a:extLst>
              <a:ext uri="{FF2B5EF4-FFF2-40B4-BE49-F238E27FC236}">
                <a16:creationId xmlns:a16="http://schemas.microsoft.com/office/drawing/2014/main" id="{975509D2-579B-504F-5AF9-3D81D320223F}"/>
              </a:ext>
            </a:extLst>
          </p:cNvPr>
          <p:cNvSpPr/>
          <p:nvPr/>
        </p:nvSpPr>
        <p:spPr>
          <a:xfrm>
            <a:off x="777957" y="4746623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Retângulo: Cantos Arredondados 74">
            <a:extLst>
              <a:ext uri="{FF2B5EF4-FFF2-40B4-BE49-F238E27FC236}">
                <a16:creationId xmlns:a16="http://schemas.microsoft.com/office/drawing/2014/main" id="{80F92AAB-E2D8-CFD0-4A40-A2C9FF2257FE}"/>
              </a:ext>
            </a:extLst>
          </p:cNvPr>
          <p:cNvSpPr/>
          <p:nvPr/>
        </p:nvSpPr>
        <p:spPr>
          <a:xfrm>
            <a:off x="777956" y="4439724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Retângulo: Cantos Arredondados 75">
            <a:extLst>
              <a:ext uri="{FF2B5EF4-FFF2-40B4-BE49-F238E27FC236}">
                <a16:creationId xmlns:a16="http://schemas.microsoft.com/office/drawing/2014/main" id="{0E31EC9A-0540-870F-F4C6-B0383AFBDCEE}"/>
              </a:ext>
            </a:extLst>
          </p:cNvPr>
          <p:cNvSpPr/>
          <p:nvPr/>
        </p:nvSpPr>
        <p:spPr>
          <a:xfrm>
            <a:off x="777955" y="4132825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Retângulo: Cantos Arredondados 76">
            <a:extLst>
              <a:ext uri="{FF2B5EF4-FFF2-40B4-BE49-F238E27FC236}">
                <a16:creationId xmlns:a16="http://schemas.microsoft.com/office/drawing/2014/main" id="{F1F129E4-9DAC-91FB-B583-87BB7552D8A1}"/>
              </a:ext>
            </a:extLst>
          </p:cNvPr>
          <p:cNvSpPr/>
          <p:nvPr/>
        </p:nvSpPr>
        <p:spPr>
          <a:xfrm>
            <a:off x="777954" y="38259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8" name="Retângulo: Cantos Arredondados 77">
            <a:extLst>
              <a:ext uri="{FF2B5EF4-FFF2-40B4-BE49-F238E27FC236}">
                <a16:creationId xmlns:a16="http://schemas.microsoft.com/office/drawing/2014/main" id="{BAD2C633-7DF3-C971-96FB-A251DC2DE093}"/>
              </a:ext>
            </a:extLst>
          </p:cNvPr>
          <p:cNvSpPr/>
          <p:nvPr/>
        </p:nvSpPr>
        <p:spPr>
          <a:xfrm>
            <a:off x="777953" y="35190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Retângulo: Cantos Arredondados 78">
            <a:extLst>
              <a:ext uri="{FF2B5EF4-FFF2-40B4-BE49-F238E27FC236}">
                <a16:creationId xmlns:a16="http://schemas.microsoft.com/office/drawing/2014/main" id="{3634FBCD-A4CD-09D3-2E71-A0C79632BA29}"/>
              </a:ext>
            </a:extLst>
          </p:cNvPr>
          <p:cNvSpPr/>
          <p:nvPr/>
        </p:nvSpPr>
        <p:spPr>
          <a:xfrm>
            <a:off x="777952" y="3212128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Retângulo: Cantos Arredondados 79">
            <a:extLst>
              <a:ext uri="{FF2B5EF4-FFF2-40B4-BE49-F238E27FC236}">
                <a16:creationId xmlns:a16="http://schemas.microsoft.com/office/drawing/2014/main" id="{D59F02C7-45B5-5D59-39CB-9D3E9F64D2FE}"/>
              </a:ext>
            </a:extLst>
          </p:cNvPr>
          <p:cNvSpPr/>
          <p:nvPr/>
        </p:nvSpPr>
        <p:spPr>
          <a:xfrm>
            <a:off x="777951" y="2905229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Retângulo: Cantos Arredondados 80">
            <a:extLst>
              <a:ext uri="{FF2B5EF4-FFF2-40B4-BE49-F238E27FC236}">
                <a16:creationId xmlns:a16="http://schemas.microsoft.com/office/drawing/2014/main" id="{891728CD-F519-166A-FE53-0DE9DBAA754B}"/>
              </a:ext>
            </a:extLst>
          </p:cNvPr>
          <p:cNvSpPr/>
          <p:nvPr/>
        </p:nvSpPr>
        <p:spPr>
          <a:xfrm>
            <a:off x="777950" y="2598330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Retângulo: Cantos Arredondados 81">
            <a:extLst>
              <a:ext uri="{FF2B5EF4-FFF2-40B4-BE49-F238E27FC236}">
                <a16:creationId xmlns:a16="http://schemas.microsoft.com/office/drawing/2014/main" id="{681BB543-9455-F0E7-42BA-30E12A4FB9A4}"/>
              </a:ext>
            </a:extLst>
          </p:cNvPr>
          <p:cNvSpPr/>
          <p:nvPr/>
        </p:nvSpPr>
        <p:spPr>
          <a:xfrm>
            <a:off x="777949" y="2291431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Retângulo: Cantos Arredondados 82">
            <a:extLst>
              <a:ext uri="{FF2B5EF4-FFF2-40B4-BE49-F238E27FC236}">
                <a16:creationId xmlns:a16="http://schemas.microsoft.com/office/drawing/2014/main" id="{076F3A52-4BCD-4F81-C41B-C59278DE54C0}"/>
              </a:ext>
            </a:extLst>
          </p:cNvPr>
          <p:cNvSpPr/>
          <p:nvPr/>
        </p:nvSpPr>
        <p:spPr>
          <a:xfrm>
            <a:off x="777948" y="1984532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Retângulo: Cantos Arredondados 83">
            <a:extLst>
              <a:ext uri="{FF2B5EF4-FFF2-40B4-BE49-F238E27FC236}">
                <a16:creationId xmlns:a16="http://schemas.microsoft.com/office/drawing/2014/main" id="{5D282E66-5B3D-D62D-65A8-7C6FA3E6789E}"/>
              </a:ext>
            </a:extLst>
          </p:cNvPr>
          <p:cNvSpPr/>
          <p:nvPr/>
        </p:nvSpPr>
        <p:spPr>
          <a:xfrm>
            <a:off x="2769518" y="4746623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Retângulo: Cantos Arredondados 84">
            <a:extLst>
              <a:ext uri="{FF2B5EF4-FFF2-40B4-BE49-F238E27FC236}">
                <a16:creationId xmlns:a16="http://schemas.microsoft.com/office/drawing/2014/main" id="{AF5B5464-C7E1-C9C1-3B8F-4013169F3FDA}"/>
              </a:ext>
            </a:extLst>
          </p:cNvPr>
          <p:cNvSpPr/>
          <p:nvPr/>
        </p:nvSpPr>
        <p:spPr>
          <a:xfrm>
            <a:off x="2769517" y="4439724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Retângulo: Cantos Arredondados 85">
            <a:extLst>
              <a:ext uri="{FF2B5EF4-FFF2-40B4-BE49-F238E27FC236}">
                <a16:creationId xmlns:a16="http://schemas.microsoft.com/office/drawing/2014/main" id="{5E801099-6D83-0EA4-40AD-232DA2B6D6CA}"/>
              </a:ext>
            </a:extLst>
          </p:cNvPr>
          <p:cNvSpPr/>
          <p:nvPr/>
        </p:nvSpPr>
        <p:spPr>
          <a:xfrm>
            <a:off x="2769516" y="4132825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Retângulo: Cantos Arredondados 86">
            <a:extLst>
              <a:ext uri="{FF2B5EF4-FFF2-40B4-BE49-F238E27FC236}">
                <a16:creationId xmlns:a16="http://schemas.microsoft.com/office/drawing/2014/main" id="{B487BE96-C359-8EE0-7DB9-1E575251D3BC}"/>
              </a:ext>
            </a:extLst>
          </p:cNvPr>
          <p:cNvSpPr/>
          <p:nvPr/>
        </p:nvSpPr>
        <p:spPr>
          <a:xfrm>
            <a:off x="2769515" y="38259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Retângulo: Cantos Arredondados 87">
            <a:extLst>
              <a:ext uri="{FF2B5EF4-FFF2-40B4-BE49-F238E27FC236}">
                <a16:creationId xmlns:a16="http://schemas.microsoft.com/office/drawing/2014/main" id="{51EFCB5A-6B95-86F2-8110-D330429185F0}"/>
              </a:ext>
            </a:extLst>
          </p:cNvPr>
          <p:cNvSpPr/>
          <p:nvPr/>
        </p:nvSpPr>
        <p:spPr>
          <a:xfrm>
            <a:off x="2769514" y="35190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Retângulo: Cantos Arredondados 88">
            <a:extLst>
              <a:ext uri="{FF2B5EF4-FFF2-40B4-BE49-F238E27FC236}">
                <a16:creationId xmlns:a16="http://schemas.microsoft.com/office/drawing/2014/main" id="{C8CF36AB-3C7E-C67D-6C89-F018CCB1E886}"/>
              </a:ext>
            </a:extLst>
          </p:cNvPr>
          <p:cNvSpPr/>
          <p:nvPr/>
        </p:nvSpPr>
        <p:spPr>
          <a:xfrm>
            <a:off x="2769513" y="3212128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Retângulo: Cantos Arredondados 89">
            <a:extLst>
              <a:ext uri="{FF2B5EF4-FFF2-40B4-BE49-F238E27FC236}">
                <a16:creationId xmlns:a16="http://schemas.microsoft.com/office/drawing/2014/main" id="{E6642389-C569-9A76-24D0-1447ED1D312F}"/>
              </a:ext>
            </a:extLst>
          </p:cNvPr>
          <p:cNvSpPr/>
          <p:nvPr/>
        </p:nvSpPr>
        <p:spPr>
          <a:xfrm>
            <a:off x="4761079" y="4746623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Retângulo: Cantos Arredondados 90">
            <a:extLst>
              <a:ext uri="{FF2B5EF4-FFF2-40B4-BE49-F238E27FC236}">
                <a16:creationId xmlns:a16="http://schemas.microsoft.com/office/drawing/2014/main" id="{89D29B9D-9698-B171-B6CE-28970CC91B1F}"/>
              </a:ext>
            </a:extLst>
          </p:cNvPr>
          <p:cNvSpPr/>
          <p:nvPr/>
        </p:nvSpPr>
        <p:spPr>
          <a:xfrm>
            <a:off x="4761078" y="4439724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Retângulo: Cantos Arredondados 91">
            <a:extLst>
              <a:ext uri="{FF2B5EF4-FFF2-40B4-BE49-F238E27FC236}">
                <a16:creationId xmlns:a16="http://schemas.microsoft.com/office/drawing/2014/main" id="{1EB90986-F2F6-B236-C793-1B7A632DE717}"/>
              </a:ext>
            </a:extLst>
          </p:cNvPr>
          <p:cNvSpPr/>
          <p:nvPr/>
        </p:nvSpPr>
        <p:spPr>
          <a:xfrm>
            <a:off x="4761077" y="4132825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Retângulo: Cantos Arredondados 92">
            <a:extLst>
              <a:ext uri="{FF2B5EF4-FFF2-40B4-BE49-F238E27FC236}">
                <a16:creationId xmlns:a16="http://schemas.microsoft.com/office/drawing/2014/main" id="{F26742CB-7965-3182-779C-4F4B15CCE45C}"/>
              </a:ext>
            </a:extLst>
          </p:cNvPr>
          <p:cNvSpPr/>
          <p:nvPr/>
        </p:nvSpPr>
        <p:spPr>
          <a:xfrm>
            <a:off x="4761076" y="38259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Retângulo: Cantos Arredondados 93">
            <a:extLst>
              <a:ext uri="{FF2B5EF4-FFF2-40B4-BE49-F238E27FC236}">
                <a16:creationId xmlns:a16="http://schemas.microsoft.com/office/drawing/2014/main" id="{B31854D5-1E7F-4F78-F1F0-83E3F42FBC2F}"/>
              </a:ext>
            </a:extLst>
          </p:cNvPr>
          <p:cNvSpPr/>
          <p:nvPr/>
        </p:nvSpPr>
        <p:spPr>
          <a:xfrm>
            <a:off x="4761075" y="35190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" name="Retângulo: Cantos Arredondados 94">
            <a:extLst>
              <a:ext uri="{FF2B5EF4-FFF2-40B4-BE49-F238E27FC236}">
                <a16:creationId xmlns:a16="http://schemas.microsoft.com/office/drawing/2014/main" id="{B42A5E3D-BA36-5607-421B-B2E5C2DD1F14}"/>
              </a:ext>
            </a:extLst>
          </p:cNvPr>
          <p:cNvSpPr/>
          <p:nvPr/>
        </p:nvSpPr>
        <p:spPr>
          <a:xfrm>
            <a:off x="4761074" y="3212128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Retângulo: Cantos Arredondados 95">
            <a:extLst>
              <a:ext uri="{FF2B5EF4-FFF2-40B4-BE49-F238E27FC236}">
                <a16:creationId xmlns:a16="http://schemas.microsoft.com/office/drawing/2014/main" id="{BF8F404E-A42C-5A2F-F9E4-5AC28175A303}"/>
              </a:ext>
            </a:extLst>
          </p:cNvPr>
          <p:cNvSpPr/>
          <p:nvPr/>
        </p:nvSpPr>
        <p:spPr>
          <a:xfrm>
            <a:off x="4761075" y="28851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B07FA377-4A61-7DBF-724E-9B29A0F0EC2C}"/>
              </a:ext>
            </a:extLst>
          </p:cNvPr>
          <p:cNvSpPr/>
          <p:nvPr/>
        </p:nvSpPr>
        <p:spPr>
          <a:xfrm>
            <a:off x="4761074" y="25782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BB945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1C23822B-11BA-8592-7637-9C67309E190A}"/>
              </a:ext>
            </a:extLst>
          </p:cNvPr>
          <p:cNvSpPr txBox="1"/>
          <p:nvPr/>
        </p:nvSpPr>
        <p:spPr>
          <a:xfrm>
            <a:off x="898220" y="5983461"/>
            <a:ext cx="15404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F1D1B"/>
                </a:solidFill>
                <a:latin typeface="Trade Gothic Inline" panose="020B0504030203020204" pitchFamily="34" charset="0"/>
              </a:rPr>
              <a:t>100%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4244FD59-262A-A0EC-F7BD-7240C0B80321}"/>
              </a:ext>
            </a:extLst>
          </p:cNvPr>
          <p:cNvSpPr txBox="1"/>
          <p:nvPr/>
        </p:nvSpPr>
        <p:spPr>
          <a:xfrm>
            <a:off x="3088850" y="5983461"/>
            <a:ext cx="1253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99582A"/>
                </a:solidFill>
                <a:latin typeface="Trade Gothic Inline" panose="020B0504030203020204" pitchFamily="34" charset="0"/>
              </a:rPr>
              <a:t>60%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DAF369B6-4142-E5FB-D845-38CB45375683}"/>
              </a:ext>
            </a:extLst>
          </p:cNvPr>
          <p:cNvSpPr txBox="1"/>
          <p:nvPr/>
        </p:nvSpPr>
        <p:spPr>
          <a:xfrm>
            <a:off x="5136556" y="5983461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BB9457"/>
                </a:solidFill>
                <a:latin typeface="Trade Gothic Inline" panose="020B0504030203020204" pitchFamily="34" charset="0"/>
              </a:rPr>
              <a:t>80%</a:t>
            </a:r>
          </a:p>
        </p:txBody>
      </p:sp>
      <p:sp>
        <p:nvSpPr>
          <p:cNvPr id="101" name="Triângulo isósceles 100">
            <a:extLst>
              <a:ext uri="{FF2B5EF4-FFF2-40B4-BE49-F238E27FC236}">
                <a16:creationId xmlns:a16="http://schemas.microsoft.com/office/drawing/2014/main" id="{E9DDD2EC-06CF-659B-AAE4-4C041450A96E}"/>
              </a:ext>
            </a:extLst>
          </p:cNvPr>
          <p:cNvSpPr/>
          <p:nvPr/>
        </p:nvSpPr>
        <p:spPr>
          <a:xfrm rot="5400000">
            <a:off x="7754601" y="3321793"/>
            <a:ext cx="680653" cy="586770"/>
          </a:xfrm>
          <a:prstGeom prst="triangle">
            <a:avLst/>
          </a:prstGeom>
          <a:solidFill>
            <a:srgbClr val="6F1D1B"/>
          </a:solidFill>
          <a:ln>
            <a:solidFill>
              <a:srgbClr val="432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Triângulo isósceles 101">
            <a:extLst>
              <a:ext uri="{FF2B5EF4-FFF2-40B4-BE49-F238E27FC236}">
                <a16:creationId xmlns:a16="http://schemas.microsoft.com/office/drawing/2014/main" id="{629FC1D7-2503-65B8-7F42-990EE90BE045}"/>
              </a:ext>
            </a:extLst>
          </p:cNvPr>
          <p:cNvSpPr/>
          <p:nvPr/>
        </p:nvSpPr>
        <p:spPr>
          <a:xfrm rot="5400000">
            <a:off x="7754601" y="4460600"/>
            <a:ext cx="680653" cy="586770"/>
          </a:xfrm>
          <a:prstGeom prst="triangle">
            <a:avLst/>
          </a:prstGeom>
          <a:solidFill>
            <a:srgbClr val="99582A"/>
          </a:solidFill>
          <a:ln>
            <a:solidFill>
              <a:srgbClr val="432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" name="Triângulo isósceles 102">
            <a:extLst>
              <a:ext uri="{FF2B5EF4-FFF2-40B4-BE49-F238E27FC236}">
                <a16:creationId xmlns:a16="http://schemas.microsoft.com/office/drawing/2014/main" id="{8A0653E5-CC77-6D86-513E-9B2037388945}"/>
              </a:ext>
            </a:extLst>
          </p:cNvPr>
          <p:cNvSpPr/>
          <p:nvPr/>
        </p:nvSpPr>
        <p:spPr>
          <a:xfrm rot="5400000">
            <a:off x="7754601" y="5599407"/>
            <a:ext cx="680653" cy="586770"/>
          </a:xfrm>
          <a:prstGeom prst="triangle">
            <a:avLst/>
          </a:prstGeom>
          <a:solidFill>
            <a:srgbClr val="BB9457"/>
          </a:solidFill>
          <a:ln>
            <a:solidFill>
              <a:srgbClr val="432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F8B3662D-4DE2-8081-B062-523A1107B2D4}"/>
              </a:ext>
            </a:extLst>
          </p:cNvPr>
          <p:cNvSpPr txBox="1"/>
          <p:nvPr/>
        </p:nvSpPr>
        <p:spPr>
          <a:xfrm>
            <a:off x="8584743" y="3149859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36AE8970-27B7-1394-1A46-47025BB7A692}"/>
              </a:ext>
            </a:extLst>
          </p:cNvPr>
          <p:cNvSpPr txBox="1"/>
          <p:nvPr/>
        </p:nvSpPr>
        <p:spPr>
          <a:xfrm>
            <a:off x="8589406" y="4342657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D6C87969-0CC6-EB7C-6C24-837AC25639C8}"/>
              </a:ext>
            </a:extLst>
          </p:cNvPr>
          <p:cNvSpPr txBox="1"/>
          <p:nvPr/>
        </p:nvSpPr>
        <p:spPr>
          <a:xfrm>
            <a:off x="8584743" y="5477293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35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/>
      <p:bldP spid="99" grpId="0"/>
      <p:bldP spid="100" grpId="0"/>
      <p:bldP spid="101" grpId="0" animBg="1"/>
      <p:bldP spid="102" grpId="0" animBg="1"/>
      <p:bldP spid="103" grpId="0" animBg="1"/>
      <p:bldP spid="105" grpId="0"/>
      <p:bldP spid="106" grpId="0"/>
      <p:bldP spid="10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EBD206D-A50C-AE2E-CBCC-1633F7709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8E40A4B-E77D-2080-9B86-3AEDDA987C56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8B77D4C4-F3B3-EE1C-9468-4F779A1F7484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C5E79B05-CD5E-AD65-65BB-E7901888BC15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30412B76-E875-4D1D-A3A7-43DADD50F5CD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85FD86E0-4DB3-B157-0B8E-72FD6E4D76BC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70C124F1-F86F-3B3F-89B0-E1588C695B9B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FA774035-000B-92FE-E4BC-BABF31E99C32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E688A640-8329-FD8A-CDAE-EB1AB10F99E7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AA08C499-CF5B-3447-F347-E5671EB04106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E30EB5A0-5E65-6C92-342B-23C6B2E760B1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99203836-9D94-0C86-EA1F-D7A1592184C8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D8636B00-AC24-3BFD-3004-102A19A3E0F9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72D8B7A7-450B-AE70-A69D-3EFFFB1E5F0A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769FEF1A-9C4D-2EFF-2CE3-522564131BAB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9A038F93-61E1-2EC9-DDD0-DA04F91F3316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012C5F01-8A13-ED74-903B-90E577855F91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5A666C96-FD3D-F6CF-F3B7-0BB2F3DCE2AC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0378E857-F9C2-4D5A-B9CC-308CCCCA87C1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E1388720-A08F-0618-4FF9-030E7F7A522C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FCE4FAA8-B321-A44C-D89F-0899C5A2F91A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B3F9083D-0848-863F-BB88-CF21BD7C374D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F5C7065E-0975-34B4-B0B4-5729827E88D0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AC525F62-931E-577E-661B-93F6051FB518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41CF24D4-B9F0-D229-7977-E3D249D6D88A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156452D3-44D3-DF16-527D-F62A8482546B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571B235A-DA9B-4A12-A124-D0797E0E42B6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6649C4F-CE34-E9B3-9BC6-816FEEC39B49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C783DF3B-A70C-5339-DA3F-2723C149BFB7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4E522762-3B09-6C65-8E1C-9FD1DC09C509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5DA000E6-A648-EDA1-D3DA-626E6061FB76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B5C68F68-9C29-1F33-2027-EEC2ECABD258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3217F92A-4272-CBFC-676D-6F55B982D52C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B5F1C29D-BEBE-0E76-4FE4-AFC315241DAE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8382FF9C-6734-F260-4D9F-DA9F71D8FDCC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F97D8AB0-71AC-FFAA-3419-C120513CB953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1323C802-6B25-18E9-4324-165173D8D098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7AF20054-160C-B7A6-34FD-7CA7B40B01F4}"/>
              </a:ext>
            </a:extLst>
          </p:cNvPr>
          <p:cNvGrpSpPr/>
          <p:nvPr/>
        </p:nvGrpSpPr>
        <p:grpSpPr>
          <a:xfrm>
            <a:off x="367725" y="946130"/>
            <a:ext cx="7883377" cy="6059611"/>
            <a:chOff x="520810" y="946130"/>
            <a:chExt cx="7883377" cy="605961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2" name="Imagem 41" descr="Interface gráfica do usuário, Site&#10;&#10;O conteúdo gerado por IA pode estar incorreto.">
              <a:extLst>
                <a:ext uri="{FF2B5EF4-FFF2-40B4-BE49-F238E27FC236}">
                  <a16:creationId xmlns:a16="http://schemas.microsoft.com/office/drawing/2014/main" id="{BB92B374-CFE9-90E9-BFA4-0BEC5F46C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690"/>
            <a:stretch>
              <a:fillRect/>
            </a:stretch>
          </p:blipFill>
          <p:spPr>
            <a:xfrm>
              <a:off x="736203" y="1498295"/>
              <a:ext cx="6451609" cy="4413576"/>
            </a:xfrm>
            <a:prstGeom prst="rect">
              <a:avLst/>
            </a:prstGeom>
          </p:spPr>
        </p:pic>
        <p:pic>
          <p:nvPicPr>
            <p:cNvPr id="40" name="Imagem 39" descr="Forno de microondas&#10;&#10;O conteúdo gerado por IA pode estar incorreto.">
              <a:extLst>
                <a:ext uri="{FF2B5EF4-FFF2-40B4-BE49-F238E27FC236}">
                  <a16:creationId xmlns:a16="http://schemas.microsoft.com/office/drawing/2014/main" id="{1320F377-5538-A649-9904-7A6BC99FD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810" y="946130"/>
              <a:ext cx="7883377" cy="6059611"/>
            </a:xfrm>
            <a:prstGeom prst="rect">
              <a:avLst/>
            </a:prstGeom>
          </p:spPr>
        </p:pic>
      </p:grp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0367B6AD-7AC3-6D5A-66D3-EE216B4C7D90}"/>
              </a:ext>
            </a:extLst>
          </p:cNvPr>
          <p:cNvSpPr txBox="1"/>
          <p:nvPr/>
        </p:nvSpPr>
        <p:spPr>
          <a:xfrm>
            <a:off x="8053085" y="934716"/>
            <a:ext cx="3837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442D72BA-D47E-6C26-885A-5F2B3410195C}"/>
              </a:ext>
            </a:extLst>
          </p:cNvPr>
          <p:cNvSpPr txBox="1"/>
          <p:nvPr/>
        </p:nvSpPr>
        <p:spPr>
          <a:xfrm>
            <a:off x="8567650" y="1670277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507E8599-3AF0-8105-2BA5-F7A23963D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1645" y="2868978"/>
            <a:ext cx="921464" cy="921464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7680E352-1359-0BED-AAF1-428363F372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2025" y="2931153"/>
            <a:ext cx="797114" cy="797114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9C1289A3-275F-A38C-FA83-D25B99E5B7BB}"/>
              </a:ext>
            </a:extLst>
          </p:cNvPr>
          <p:cNvSpPr txBox="1"/>
          <p:nvPr/>
        </p:nvSpPr>
        <p:spPr>
          <a:xfrm>
            <a:off x="8112497" y="3857115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01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D504E7A5-F78B-03EC-4960-A1EBD22B3BD1}"/>
              </a:ext>
            </a:extLst>
          </p:cNvPr>
          <p:cNvSpPr txBox="1"/>
          <p:nvPr/>
        </p:nvSpPr>
        <p:spPr>
          <a:xfrm>
            <a:off x="9832240" y="3860652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02</a:t>
            </a:r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id="{49F98E24-277A-B37D-4E48-D6D94334D3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1645" y="4660824"/>
            <a:ext cx="921464" cy="921464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65768B8A-0946-3975-98A6-9655D37E2D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2025" y="4722999"/>
            <a:ext cx="797114" cy="797114"/>
          </a:xfrm>
          <a:prstGeom prst="rect">
            <a:avLst/>
          </a:prstGeom>
        </p:spPr>
      </p:pic>
      <p:sp>
        <p:nvSpPr>
          <p:cNvPr id="56" name="CaixaDeTexto 55">
            <a:extLst>
              <a:ext uri="{FF2B5EF4-FFF2-40B4-BE49-F238E27FC236}">
                <a16:creationId xmlns:a16="http://schemas.microsoft.com/office/drawing/2014/main" id="{47FD347A-3C7C-34D5-6892-EA8BA5047F68}"/>
              </a:ext>
            </a:extLst>
          </p:cNvPr>
          <p:cNvSpPr txBox="1"/>
          <p:nvPr/>
        </p:nvSpPr>
        <p:spPr>
          <a:xfrm>
            <a:off x="8112497" y="5648961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03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F82E764A-14B5-D289-B123-74262A0DA7E2}"/>
              </a:ext>
            </a:extLst>
          </p:cNvPr>
          <p:cNvSpPr txBox="1"/>
          <p:nvPr/>
        </p:nvSpPr>
        <p:spPr>
          <a:xfrm>
            <a:off x="10025349" y="5652498"/>
            <a:ext cx="195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04</a:t>
            </a:r>
          </a:p>
        </p:txBody>
      </p:sp>
    </p:spTree>
    <p:extLst>
      <p:ext uri="{BB962C8B-B14F-4D97-AF65-F5344CB8AC3E}">
        <p14:creationId xmlns:p14="http://schemas.microsoft.com/office/powerpoint/2010/main" val="35762986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2" grpId="0"/>
      <p:bldP spid="53" grpId="0"/>
      <p:bldP spid="56" grpId="0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BB33B5D-9D74-9CDA-5553-EC77D7AC8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E10DFF2-587C-67FE-F8C1-A202CB1C9CA5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6650739D-4222-266E-A093-A67FF51A458B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5648FEC8-9232-0787-A4E2-BF7591EE17BE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36CD10FD-2427-F707-8967-96F4025E624F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6F1C9669-DC0E-09D5-6F03-93C75F456B1D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8852DBDD-EB82-9BC7-407B-0931601B1865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6A88C865-6B9E-BEC6-D0D0-823201047D49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1F5A3489-7B70-FDC6-62F0-C7041A698551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B07DC033-D231-BD41-0B6D-14F00B0C21A2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E5F3778F-3BD2-DC45-BC03-32AD15938967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ACC9E177-4D64-8D00-0463-5FD97C879401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99AF6B8F-DADC-2F3A-7307-D62217B59CDE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46D5A7AA-AE77-1DAD-F71B-ECBAA6AF4883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9C325DC8-75E8-DB8E-A11F-9A7174A7F1E0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A1B5813E-C413-9DB5-8B97-200CC7C736C8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9C97EDC2-B4D9-4267-E642-C1F543714A75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5449923F-89C9-9415-2C03-4DAB46521817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0377AF6F-8998-2E8D-B282-0FB44042117A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BF05BFF9-AA98-969E-7480-2251258902E0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F876119B-D6B8-5AB6-D562-C1390B005D6E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13CFD929-4B02-BAA6-041D-70A1BDA29C54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5EB315F3-CBDA-F62A-F8F2-F4D2B7C1A4AD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C53B48D2-D37A-DBC3-B3A2-648418A45CBC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1BEA0CDA-7429-0614-FAFA-C9D31C82A6D1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5BA9BFC0-A496-5C20-461D-FBA8620010FB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08500618-EA82-10A1-B191-544EBADA7406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9A11303C-0DBA-632A-E8CC-78E04AAC9DCD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05B6DFB4-D072-C972-2C08-8A9D0F61F946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48A3BD1B-F9F5-9DA4-CC6E-DFC631E3EEDE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95BAD934-0A57-6C90-C3BA-BE88D7349BEA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80943B39-A269-9E25-B629-E25E350C2F64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48E4A4FB-046D-9CC9-C6B5-D526C46B0FD4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C17BB800-D79C-B96A-5AEF-88487F94F38B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BD1BE5AA-F3EE-3279-BD05-106A23F8EB34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FD328CEE-A563-2BC2-6D72-0439FDFFD9BD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C534ECA7-A1E9-F37D-8F79-FA993E3856DB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61E3E48C-1B58-EACF-3291-C641E94BF08D}"/>
              </a:ext>
            </a:extLst>
          </p:cNvPr>
          <p:cNvSpPr txBox="1"/>
          <p:nvPr/>
        </p:nvSpPr>
        <p:spPr>
          <a:xfrm>
            <a:off x="285787" y="608619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DE86A55D-F7A9-8873-1467-281FEBA86727}"/>
              </a:ext>
            </a:extLst>
          </p:cNvPr>
          <p:cNvSpPr txBox="1"/>
          <p:nvPr/>
        </p:nvSpPr>
        <p:spPr>
          <a:xfrm>
            <a:off x="285787" y="1199771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55" name="Imagem 54">
            <a:extLst>
              <a:ext uri="{FF2B5EF4-FFF2-40B4-BE49-F238E27FC236}">
                <a16:creationId xmlns:a16="http://schemas.microsoft.com/office/drawing/2014/main" id="{F1518FAE-CB4D-F75A-8A48-9117EDE5C4D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62688" y="3429000"/>
            <a:ext cx="732722" cy="732722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E6D0BBAD-E89C-F61A-8560-FDA18125155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4251925" y="922936"/>
            <a:ext cx="1200261" cy="1200261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F839F471-EDF0-2FD4-4600-F22D468D6F6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08599" y="5721094"/>
            <a:ext cx="976419" cy="976419"/>
          </a:xfrm>
          <a:prstGeom prst="rect">
            <a:avLst/>
          </a:prstGeom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4E360088-5DDE-8D03-E9C8-08A3EFFBE993}"/>
              </a:ext>
            </a:extLst>
          </p:cNvPr>
          <p:cNvSpPr txBox="1"/>
          <p:nvPr/>
        </p:nvSpPr>
        <p:spPr>
          <a:xfrm>
            <a:off x="6059391" y="1158559"/>
            <a:ext cx="5714977" cy="2862322"/>
          </a:xfrm>
          <a:custGeom>
            <a:avLst/>
            <a:gdLst>
              <a:gd name="csX0" fmla="*/ 0 w 5714977"/>
              <a:gd name="csY0" fmla="*/ 0 h 2862322"/>
              <a:gd name="csX1" fmla="*/ 400048 w 5714977"/>
              <a:gd name="csY1" fmla="*/ 0 h 2862322"/>
              <a:gd name="csX2" fmla="*/ 857247 w 5714977"/>
              <a:gd name="csY2" fmla="*/ 0 h 2862322"/>
              <a:gd name="csX3" fmla="*/ 1371594 w 5714977"/>
              <a:gd name="csY3" fmla="*/ 0 h 2862322"/>
              <a:gd name="csX4" fmla="*/ 1771643 w 5714977"/>
              <a:gd name="csY4" fmla="*/ 0 h 2862322"/>
              <a:gd name="csX5" fmla="*/ 2285991 w 5714977"/>
              <a:gd name="csY5" fmla="*/ 0 h 2862322"/>
              <a:gd name="csX6" fmla="*/ 2800339 w 5714977"/>
              <a:gd name="csY6" fmla="*/ 0 h 2862322"/>
              <a:gd name="csX7" fmla="*/ 3428986 w 5714977"/>
              <a:gd name="csY7" fmla="*/ 0 h 2862322"/>
              <a:gd name="csX8" fmla="*/ 3829035 w 5714977"/>
              <a:gd name="csY8" fmla="*/ 0 h 2862322"/>
              <a:gd name="csX9" fmla="*/ 4457682 w 5714977"/>
              <a:gd name="csY9" fmla="*/ 0 h 2862322"/>
              <a:gd name="csX10" fmla="*/ 4972030 w 5714977"/>
              <a:gd name="csY10" fmla="*/ 0 h 2862322"/>
              <a:gd name="csX11" fmla="*/ 5714977 w 5714977"/>
              <a:gd name="csY11" fmla="*/ 0 h 2862322"/>
              <a:gd name="csX12" fmla="*/ 5714977 w 5714977"/>
              <a:gd name="csY12" fmla="*/ 572464 h 2862322"/>
              <a:gd name="csX13" fmla="*/ 5714977 w 5714977"/>
              <a:gd name="csY13" fmla="*/ 1173552 h 2862322"/>
              <a:gd name="csX14" fmla="*/ 5714977 w 5714977"/>
              <a:gd name="csY14" fmla="*/ 1774640 h 2862322"/>
              <a:gd name="csX15" fmla="*/ 5714977 w 5714977"/>
              <a:gd name="csY15" fmla="*/ 2862322 h 2862322"/>
              <a:gd name="csX16" fmla="*/ 5086330 w 5714977"/>
              <a:gd name="csY16" fmla="*/ 2862322 h 2862322"/>
              <a:gd name="csX17" fmla="*/ 4571982 w 5714977"/>
              <a:gd name="csY17" fmla="*/ 2862322 h 2862322"/>
              <a:gd name="csX18" fmla="*/ 4000484 w 5714977"/>
              <a:gd name="csY18" fmla="*/ 2862322 h 2862322"/>
              <a:gd name="csX19" fmla="*/ 3314687 w 5714977"/>
              <a:gd name="csY19" fmla="*/ 2862322 h 2862322"/>
              <a:gd name="csX20" fmla="*/ 2857489 w 5714977"/>
              <a:gd name="csY20" fmla="*/ 2862322 h 2862322"/>
              <a:gd name="csX21" fmla="*/ 2285991 w 5714977"/>
              <a:gd name="csY21" fmla="*/ 2862322 h 2862322"/>
              <a:gd name="csX22" fmla="*/ 1600194 w 5714977"/>
              <a:gd name="csY22" fmla="*/ 2862322 h 2862322"/>
              <a:gd name="csX23" fmla="*/ 1200145 w 5714977"/>
              <a:gd name="csY23" fmla="*/ 2862322 h 2862322"/>
              <a:gd name="csX24" fmla="*/ 628647 w 5714977"/>
              <a:gd name="csY24" fmla="*/ 2862322 h 2862322"/>
              <a:gd name="csX25" fmla="*/ 0 w 5714977"/>
              <a:gd name="csY25" fmla="*/ 2862322 h 2862322"/>
              <a:gd name="csX26" fmla="*/ 0 w 5714977"/>
              <a:gd name="csY26" fmla="*/ 2347104 h 2862322"/>
              <a:gd name="csX27" fmla="*/ 0 w 5714977"/>
              <a:gd name="csY27" fmla="*/ 1774640 h 2862322"/>
              <a:gd name="csX28" fmla="*/ 0 w 5714977"/>
              <a:gd name="csY28" fmla="*/ 1202175 h 2862322"/>
              <a:gd name="csX29" fmla="*/ 0 w 5714977"/>
              <a:gd name="csY29" fmla="*/ 572464 h 2862322"/>
              <a:gd name="csX30" fmla="*/ 0 w 5714977"/>
              <a:gd name="csY30" fmla="*/ 0 h 286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5714977" h="2862322" extrusionOk="0">
                <a:moveTo>
                  <a:pt x="0" y="0"/>
                </a:moveTo>
                <a:cubicBezTo>
                  <a:pt x="171793" y="-40286"/>
                  <a:pt x="224172" y="11310"/>
                  <a:pt x="400048" y="0"/>
                </a:cubicBezTo>
                <a:cubicBezTo>
                  <a:pt x="575924" y="-11310"/>
                  <a:pt x="717451" y="20690"/>
                  <a:pt x="857247" y="0"/>
                </a:cubicBezTo>
                <a:cubicBezTo>
                  <a:pt x="997043" y="-20690"/>
                  <a:pt x="1252642" y="5887"/>
                  <a:pt x="1371594" y="0"/>
                </a:cubicBezTo>
                <a:cubicBezTo>
                  <a:pt x="1490546" y="-5887"/>
                  <a:pt x="1659877" y="24067"/>
                  <a:pt x="1771643" y="0"/>
                </a:cubicBezTo>
                <a:cubicBezTo>
                  <a:pt x="1883409" y="-24067"/>
                  <a:pt x="2084946" y="37657"/>
                  <a:pt x="2285991" y="0"/>
                </a:cubicBezTo>
                <a:cubicBezTo>
                  <a:pt x="2487036" y="-37657"/>
                  <a:pt x="2606921" y="9355"/>
                  <a:pt x="2800339" y="0"/>
                </a:cubicBezTo>
                <a:cubicBezTo>
                  <a:pt x="2993757" y="-9355"/>
                  <a:pt x="3170244" y="7458"/>
                  <a:pt x="3428986" y="0"/>
                </a:cubicBezTo>
                <a:cubicBezTo>
                  <a:pt x="3687728" y="-7458"/>
                  <a:pt x="3722537" y="45355"/>
                  <a:pt x="3829035" y="0"/>
                </a:cubicBezTo>
                <a:cubicBezTo>
                  <a:pt x="3935533" y="-45355"/>
                  <a:pt x="4218756" y="31384"/>
                  <a:pt x="4457682" y="0"/>
                </a:cubicBezTo>
                <a:cubicBezTo>
                  <a:pt x="4696608" y="-31384"/>
                  <a:pt x="4861386" y="53212"/>
                  <a:pt x="4972030" y="0"/>
                </a:cubicBezTo>
                <a:cubicBezTo>
                  <a:pt x="5082674" y="-53212"/>
                  <a:pt x="5440005" y="58221"/>
                  <a:pt x="5714977" y="0"/>
                </a:cubicBezTo>
                <a:cubicBezTo>
                  <a:pt x="5741678" y="127084"/>
                  <a:pt x="5655222" y="296848"/>
                  <a:pt x="5714977" y="572464"/>
                </a:cubicBezTo>
                <a:cubicBezTo>
                  <a:pt x="5774732" y="848080"/>
                  <a:pt x="5655171" y="953224"/>
                  <a:pt x="5714977" y="1173552"/>
                </a:cubicBezTo>
                <a:cubicBezTo>
                  <a:pt x="5774783" y="1393880"/>
                  <a:pt x="5675376" y="1645899"/>
                  <a:pt x="5714977" y="1774640"/>
                </a:cubicBezTo>
                <a:cubicBezTo>
                  <a:pt x="5754578" y="1903381"/>
                  <a:pt x="5689368" y="2340664"/>
                  <a:pt x="5714977" y="2862322"/>
                </a:cubicBezTo>
                <a:cubicBezTo>
                  <a:pt x="5421510" y="2914502"/>
                  <a:pt x="5312322" y="2839514"/>
                  <a:pt x="5086330" y="2862322"/>
                </a:cubicBezTo>
                <a:cubicBezTo>
                  <a:pt x="4860338" y="2885130"/>
                  <a:pt x="4770494" y="2805958"/>
                  <a:pt x="4571982" y="2862322"/>
                </a:cubicBezTo>
                <a:cubicBezTo>
                  <a:pt x="4373470" y="2918686"/>
                  <a:pt x="4250784" y="2804850"/>
                  <a:pt x="4000484" y="2862322"/>
                </a:cubicBezTo>
                <a:cubicBezTo>
                  <a:pt x="3750184" y="2919794"/>
                  <a:pt x="3560352" y="2783789"/>
                  <a:pt x="3314687" y="2862322"/>
                </a:cubicBezTo>
                <a:cubicBezTo>
                  <a:pt x="3069022" y="2940855"/>
                  <a:pt x="2963749" y="2841357"/>
                  <a:pt x="2857489" y="2862322"/>
                </a:cubicBezTo>
                <a:cubicBezTo>
                  <a:pt x="2751229" y="2883287"/>
                  <a:pt x="2466307" y="2803984"/>
                  <a:pt x="2285991" y="2862322"/>
                </a:cubicBezTo>
                <a:cubicBezTo>
                  <a:pt x="2105675" y="2920660"/>
                  <a:pt x="1784897" y="2826445"/>
                  <a:pt x="1600194" y="2862322"/>
                </a:cubicBezTo>
                <a:cubicBezTo>
                  <a:pt x="1415491" y="2898199"/>
                  <a:pt x="1320650" y="2862175"/>
                  <a:pt x="1200145" y="2862322"/>
                </a:cubicBezTo>
                <a:cubicBezTo>
                  <a:pt x="1079640" y="2862469"/>
                  <a:pt x="754913" y="2835267"/>
                  <a:pt x="628647" y="2862322"/>
                </a:cubicBezTo>
                <a:cubicBezTo>
                  <a:pt x="502381" y="2889377"/>
                  <a:pt x="190761" y="2847955"/>
                  <a:pt x="0" y="2862322"/>
                </a:cubicBezTo>
                <a:cubicBezTo>
                  <a:pt x="-60535" y="2735969"/>
                  <a:pt x="15464" y="2491607"/>
                  <a:pt x="0" y="2347104"/>
                </a:cubicBezTo>
                <a:cubicBezTo>
                  <a:pt x="-15464" y="2202601"/>
                  <a:pt x="40810" y="2001531"/>
                  <a:pt x="0" y="1774640"/>
                </a:cubicBezTo>
                <a:cubicBezTo>
                  <a:pt x="-40810" y="1547749"/>
                  <a:pt x="50551" y="1457138"/>
                  <a:pt x="0" y="1202175"/>
                </a:cubicBezTo>
                <a:cubicBezTo>
                  <a:pt x="-50551" y="947212"/>
                  <a:pt x="61945" y="820963"/>
                  <a:pt x="0" y="572464"/>
                </a:cubicBezTo>
                <a:cubicBezTo>
                  <a:pt x="-61945" y="323965"/>
                  <a:pt x="1648" y="23390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E6A7"/>
            </a:solidFill>
            <a:extLst>
              <a:ext uri="{C807C97D-BFC1-408E-A445-0C87EB9F89A2}">
                <ask:lineSketchStyleProps xmlns:ask="http://schemas.microsoft.com/office/drawing/2018/sketchyshapes" sd="39898145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F0396308-0CEE-7F92-204A-F53A6881AA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2203" y="4719812"/>
            <a:ext cx="921464" cy="921464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113B5D9C-DD02-E1D7-BB97-2217929643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52583" y="4781987"/>
            <a:ext cx="797114" cy="797114"/>
          </a:xfrm>
          <a:prstGeom prst="rect">
            <a:avLst/>
          </a:prstGeom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id="{C2E95A7A-2813-23F6-FFE9-C8EE40129745}"/>
              </a:ext>
            </a:extLst>
          </p:cNvPr>
          <p:cNvSpPr txBox="1"/>
          <p:nvPr/>
        </p:nvSpPr>
        <p:spPr>
          <a:xfrm>
            <a:off x="6853055" y="5707949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01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BD4F834B-DDA8-CCC1-84D7-71C8B81DFD06}"/>
              </a:ext>
            </a:extLst>
          </p:cNvPr>
          <p:cNvSpPr txBox="1"/>
          <p:nvPr/>
        </p:nvSpPr>
        <p:spPr>
          <a:xfrm>
            <a:off x="8572798" y="5711486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02</a:t>
            </a:r>
          </a:p>
        </p:txBody>
      </p:sp>
      <p:grpSp>
        <p:nvGrpSpPr>
          <p:cNvPr id="63" name="Agrupar 62">
            <a:extLst>
              <a:ext uri="{FF2B5EF4-FFF2-40B4-BE49-F238E27FC236}">
                <a16:creationId xmlns:a16="http://schemas.microsoft.com/office/drawing/2014/main" id="{E89E2D08-9DF4-C314-9744-76FB32E17A88}"/>
              </a:ext>
            </a:extLst>
          </p:cNvPr>
          <p:cNvGrpSpPr/>
          <p:nvPr/>
        </p:nvGrpSpPr>
        <p:grpSpPr>
          <a:xfrm>
            <a:off x="1097356" y="2049520"/>
            <a:ext cx="3763657" cy="457999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4" name="Picture 2">
              <a:extLst>
                <a:ext uri="{FF2B5EF4-FFF2-40B4-BE49-F238E27FC236}">
                  <a16:creationId xmlns:a16="http://schemas.microsoft.com/office/drawing/2014/main" id="{66334F9B-8AF3-1EB2-B171-F094E5489E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26724" y="3892158"/>
              <a:ext cx="1231807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8" descr="Moldura dourada PNG Para Download Gratuito">
              <a:extLst>
                <a:ext uri="{FF2B5EF4-FFF2-40B4-BE49-F238E27FC236}">
                  <a16:creationId xmlns:a16="http://schemas.microsoft.com/office/drawing/2014/main" id="{73D71411-19C7-1245-6842-0D5799F312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40537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58" grpId="0" animBg="1"/>
      <p:bldP spid="61" grpId="0"/>
      <p:bldP spid="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C9C3EC7-80EB-431A-9DD5-86F97C26E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FFC616D2-1516-37BE-E09D-B4B5A616903D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A8B19FA6-A4F6-2C4E-921D-9FF4BA3BE520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565CC3CD-B363-5FD3-5E4C-E1AC3841FDC2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2CF1BF2B-7B73-1B35-941D-FA951C38A2E9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A1D9BD5F-0071-9F60-0373-928F9A1C3985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12FA792D-1B89-8824-05A7-420AD30709D9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B897CC7A-FDBC-29B4-82E3-3212981B45D8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23AC7B74-BA9B-F6B0-88CB-E645764C8C75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6D3F6652-7C94-A292-D504-B95DFCCBD782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5E8662BA-5D13-96DB-029A-B792648D4A36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DB4E20C2-3E2A-6D5F-C906-F4948A91655E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1635FAC5-BEA6-4535-A201-1D80F0EC9587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56FEA357-9FCC-2619-8578-73531EB1A8D3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3678D3ED-50CA-5CDA-F6DB-F61A5A277141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DB06E98E-BED0-62EA-327F-670C110312A5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E1E7B550-A735-002B-F195-94F545E53F9D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D0246FEF-DCCE-CF0E-D1EB-DBA4F0894748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8F99FCB2-62A5-E0F3-1ADD-E8077BC59718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9C6240C3-823C-2EEB-1751-DFFDD33FB9CF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6A540B2B-9B61-E8DB-6092-198BBB6BDE38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F4154761-A6E8-62D8-8CA6-6DC61483A1D1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EA21E099-1242-C721-53C8-A6582E65DFED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4AFDDF5E-87D3-A30C-0EDC-794C255D710A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3D15E040-8C64-FA23-917E-6BA5A5DE4D9A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297E1061-B47C-EC44-7A67-4386F0D266C2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93FCD759-0F5B-DBE9-9683-3A11F2536831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2955DA28-ACB0-96BA-8709-EF71388C814D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CEC2D705-14B5-4D44-FEB8-A08870FDAA02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C2D8C950-3191-2C62-5A64-1DC5AD7BE6E4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9370A13D-AA4F-E11A-80A2-67B2059144EA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0B030BB3-1C37-1384-ADA3-0E3A2D3B6D45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96D483ED-A50A-CF0B-B355-E52F1B836483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FF90315D-92FE-6088-DDC1-920864E6A49F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F24AFD69-81B9-6A18-A084-FE0B8FA9FC6C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E1B8A5DA-07B6-644F-87EB-22889FD07357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C2F7F892-B69F-1B6C-E284-E09C02649C15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5E5B1D1-8C52-D2F1-ABB2-6A64E079DD23}"/>
              </a:ext>
            </a:extLst>
          </p:cNvPr>
          <p:cNvSpPr txBox="1"/>
          <p:nvPr/>
        </p:nvSpPr>
        <p:spPr>
          <a:xfrm>
            <a:off x="9719409" y="761648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0A75D04-0446-6200-9DFF-010172346788}"/>
              </a:ext>
            </a:extLst>
          </p:cNvPr>
          <p:cNvSpPr txBox="1"/>
          <p:nvPr/>
        </p:nvSpPr>
        <p:spPr>
          <a:xfrm>
            <a:off x="8567650" y="1395316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41" name="Imagem 40">
            <a:extLst>
              <a:ext uri="{FF2B5EF4-FFF2-40B4-BE49-F238E27FC236}">
                <a16:creationId xmlns:a16="http://schemas.microsoft.com/office/drawing/2014/main" id="{4D991F35-B480-08FF-6973-74E9DD6FE52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4879933" y="6502796"/>
            <a:ext cx="732722" cy="732722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BAF98EE5-7AEA-2B92-ACF3-1769B3EF759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-463260" y="649726"/>
            <a:ext cx="1200261" cy="1200261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F82F5EA0-497B-609D-1A1C-ACD1BB5AADC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9338" y="761648"/>
            <a:ext cx="976419" cy="976419"/>
          </a:xfrm>
          <a:prstGeom prst="rect">
            <a:avLst/>
          </a:prstGeom>
        </p:spPr>
      </p:pic>
      <p:pic>
        <p:nvPicPr>
          <p:cNvPr id="53" name="Imagem 52" descr="Criança segurando um bastão de brinquedo&#10;&#10;O conteúdo gerado por IA pode estar incorreto.">
            <a:extLst>
              <a:ext uri="{FF2B5EF4-FFF2-40B4-BE49-F238E27FC236}">
                <a16:creationId xmlns:a16="http://schemas.microsoft.com/office/drawing/2014/main" id="{DECC13D7-DD6D-D0B9-A75B-BB913B40CFE8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0890">
            <a:off x="7507103" y="2665982"/>
            <a:ext cx="4161004" cy="277400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5" name="Imagem 54" descr="Texto&#10;&#10;O conteúdo gerado por IA pode estar incorreto.">
            <a:extLst>
              <a:ext uri="{FF2B5EF4-FFF2-40B4-BE49-F238E27FC236}">
                <a16:creationId xmlns:a16="http://schemas.microsoft.com/office/drawing/2014/main" id="{B6FBD49F-CF3D-DE8D-AF15-0A6696352496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4471">
            <a:off x="564778" y="1207299"/>
            <a:ext cx="2520039" cy="3780058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7" name="Imagem 56" descr="Tela de um aparelho eletrônico&#10;&#10;O conteúdo gerado por IA pode estar incorreto.">
            <a:extLst>
              <a:ext uri="{FF2B5EF4-FFF2-40B4-BE49-F238E27FC236}">
                <a16:creationId xmlns:a16="http://schemas.microsoft.com/office/drawing/2014/main" id="{63294FEE-D1D3-CAB3-52F2-58F831A6DB38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78" y="1226408"/>
            <a:ext cx="2520039" cy="3779773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6A00A998-1334-D16C-A3EB-9D79176A2C50}"/>
              </a:ext>
            </a:extLst>
          </p:cNvPr>
          <p:cNvSpPr txBox="1"/>
          <p:nvPr/>
        </p:nvSpPr>
        <p:spPr>
          <a:xfrm>
            <a:off x="8095826" y="5671799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21919E3F-9DA7-0028-578E-9EBBEDD3B108}"/>
              </a:ext>
            </a:extLst>
          </p:cNvPr>
          <p:cNvSpPr txBox="1"/>
          <p:nvPr/>
        </p:nvSpPr>
        <p:spPr>
          <a:xfrm>
            <a:off x="3741446" y="5294280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E8735C4A-FDEA-369E-9AA1-64DC6422837F}"/>
              </a:ext>
            </a:extLst>
          </p:cNvPr>
          <p:cNvSpPr txBox="1"/>
          <p:nvPr/>
        </p:nvSpPr>
        <p:spPr>
          <a:xfrm>
            <a:off x="564593" y="5294280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2" name="Imagem 61" descr="Ícone&#10;&#10;O conteúdo gerado por IA pode estar incorreto.">
            <a:extLst>
              <a:ext uri="{FF2B5EF4-FFF2-40B4-BE49-F238E27FC236}">
                <a16:creationId xmlns:a16="http://schemas.microsoft.com/office/drawing/2014/main" id="{33472172-52B5-315A-1D60-333AA0AE3AD9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4653479">
            <a:off x="4753053" y="1088097"/>
            <a:ext cx="1112563" cy="323517"/>
          </a:xfrm>
          <a:prstGeom prst="rect">
            <a:avLst/>
          </a:prstGeom>
        </p:spPr>
      </p:pic>
      <p:pic>
        <p:nvPicPr>
          <p:cNvPr id="63" name="Imagem 62" descr="Ícone&#10;&#10;O conteúdo gerado por IA pode estar incorreto.">
            <a:extLst>
              <a:ext uri="{FF2B5EF4-FFF2-40B4-BE49-F238E27FC236}">
                <a16:creationId xmlns:a16="http://schemas.microsoft.com/office/drawing/2014/main" id="{FDAA622E-B2B0-F19B-5B0D-C4A84395CFB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16200000">
            <a:off x="1219625" y="1094148"/>
            <a:ext cx="1112563" cy="323517"/>
          </a:xfrm>
          <a:prstGeom prst="rect">
            <a:avLst/>
          </a:prstGeom>
        </p:spPr>
      </p:pic>
      <p:pic>
        <p:nvPicPr>
          <p:cNvPr id="64" name="Imagem 63" descr="Ícone&#10;&#10;O conteúdo gerado por IA pode estar incorreto.">
            <a:extLst>
              <a:ext uri="{FF2B5EF4-FFF2-40B4-BE49-F238E27FC236}">
                <a16:creationId xmlns:a16="http://schemas.microsoft.com/office/drawing/2014/main" id="{D0D6CBD2-1709-18CC-8AED-DE8A19A8D2A2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19077998">
            <a:off x="7174545" y="2557167"/>
            <a:ext cx="1112563" cy="323517"/>
          </a:xfrm>
          <a:prstGeom prst="rect">
            <a:avLst/>
          </a:prstGeom>
        </p:spPr>
      </p:pic>
      <p:pic>
        <p:nvPicPr>
          <p:cNvPr id="65" name="Imagem 64" descr="Ícone&#10;&#10;O conteúdo gerado por IA pode estar incorreto.">
            <a:extLst>
              <a:ext uri="{FF2B5EF4-FFF2-40B4-BE49-F238E27FC236}">
                <a16:creationId xmlns:a16="http://schemas.microsoft.com/office/drawing/2014/main" id="{F68DDE9D-E0E5-D9F1-E5CB-C766FD31F432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7856539">
            <a:off x="10922873" y="5300925"/>
            <a:ext cx="1112563" cy="32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67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58" grpId="0"/>
      <p:bldP spid="59" grpId="0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4FF1E9F-28DB-2015-FAFD-103D87455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A9A7E96D-73EA-8005-0C63-F04BF29EBDD5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027DA38E-580D-CEB2-EA70-A364F400AE91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C882F90E-7D8B-6BD9-6E7B-746B0C0FAAD4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468FCC82-DE1E-2A45-F91D-987CE1E55FEF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20FD3841-835B-2C93-C4CD-5D30D59A0FF8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C59A7497-FB39-7003-06C2-25C8F0925F76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71C3665C-73CA-A91E-75F9-F38903122945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64457FBD-F27C-661A-5F0E-97FEDA1A363C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5DD6AE40-41D3-6144-7840-2642C2861985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291D4151-6FBE-991A-58A5-2AA0C464C8A8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BD6F6C3A-3B3A-B467-2DEE-810A30937EB5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C6EC7807-2DC5-8FFD-8F37-F72D48D0B3BC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2C69A52F-ECC2-46AA-208D-90AC2008C518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03F80C31-652B-3A0D-CFEB-A82F13122995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63A66F50-44D0-DE67-9873-5B90DCA8DE35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15B8B3CE-C1FC-B05A-DBB6-0BF2E2093048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BF5ED156-61BF-20F2-76ED-3CDEB669504A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7E2F81F9-B7CB-0D85-FF13-D53914F3CDB5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A9924013-24E2-453D-8FF9-E56FD678B01A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62885CCD-8907-B201-7B46-960DE4CCC38D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54366EB3-C624-C5B1-F532-720959A5F8C5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AFEC1219-A2E6-A3C5-5FAA-8807ACF31475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9F9C62D2-491D-E9FE-E173-F18F527D66DD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D476BDBC-6FFC-4B2D-C2AC-1F2ECF8C955D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DB80FCC8-E150-847E-CEE3-B6FC74F39E66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8F6FB817-1009-41B3-1847-FE2CA3249710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840D89C6-AB88-EFE9-D17C-54F374229B28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9609D06C-E1AF-6E6A-28EB-2F456079856E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727A6120-43D4-6E1D-0C64-1AB8C0448B94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ACD2FA76-C2AC-877F-A3A8-461F801632F5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DFDB51CE-E88A-DFF8-E5C3-63189E42EDF7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FD964B23-567A-68CC-BF63-B1380C20B1B1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78FC5B27-B0C1-B8A6-7EF8-3C33328A6D2E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E5634C56-4B5A-DF64-FC8F-DFC8668C3390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070D5D35-CEB4-E477-7AA6-048D2FA13DB7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20C2BFD7-EBFD-E1E6-FD48-D189C2B24D4B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BAFC5E9-192A-EBB8-7FED-CC973A55ED6D}"/>
              </a:ext>
            </a:extLst>
          </p:cNvPr>
          <p:cNvSpPr txBox="1"/>
          <p:nvPr/>
        </p:nvSpPr>
        <p:spPr>
          <a:xfrm>
            <a:off x="210383" y="712775"/>
            <a:ext cx="3837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5F13FCE3-D306-BC97-79A4-D84BC5A66B77}"/>
              </a:ext>
            </a:extLst>
          </p:cNvPr>
          <p:cNvSpPr txBox="1"/>
          <p:nvPr/>
        </p:nvSpPr>
        <p:spPr>
          <a:xfrm>
            <a:off x="326275" y="1471023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7B0D9FB2-85B3-D3D6-9BE2-E18E6DDDC7B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8200" y="2719886"/>
            <a:ext cx="1695600" cy="1695600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A8BCDB0C-CDE2-4726-1302-3E56573CECE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742" y="2719800"/>
            <a:ext cx="1695686" cy="1695686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B9DF2C4B-7008-0BFE-BA38-9524DC850DD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39571" y="2719886"/>
            <a:ext cx="1695600" cy="1695600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407F86E1-C8CF-D83F-FF69-85DEB7986352}"/>
              </a:ext>
            </a:extLst>
          </p:cNvPr>
          <p:cNvSpPr txBox="1"/>
          <p:nvPr/>
        </p:nvSpPr>
        <p:spPr>
          <a:xfrm>
            <a:off x="1294611" y="4513789"/>
            <a:ext cx="1998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01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38E24F5D-D270-AEF1-D224-31A4FC1F8587}"/>
              </a:ext>
            </a:extLst>
          </p:cNvPr>
          <p:cNvSpPr txBox="1"/>
          <p:nvPr/>
        </p:nvSpPr>
        <p:spPr>
          <a:xfrm>
            <a:off x="5090539" y="4513788"/>
            <a:ext cx="1998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02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DF4F97C2-E31A-44E7-BCEE-BA8AE2DB1521}"/>
              </a:ext>
            </a:extLst>
          </p:cNvPr>
          <p:cNvSpPr txBox="1"/>
          <p:nvPr/>
        </p:nvSpPr>
        <p:spPr>
          <a:xfrm>
            <a:off x="8886467" y="4513787"/>
            <a:ext cx="2018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03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F27294FE-FC2F-AB72-A970-69055A63D3B3}"/>
              </a:ext>
            </a:extLst>
          </p:cNvPr>
          <p:cNvSpPr txBox="1"/>
          <p:nvPr/>
        </p:nvSpPr>
        <p:spPr>
          <a:xfrm>
            <a:off x="752071" y="4941258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6141D44D-3E16-FBE3-EE4C-6476A767A3DF}"/>
              </a:ext>
            </a:extLst>
          </p:cNvPr>
          <p:cNvSpPr txBox="1"/>
          <p:nvPr/>
        </p:nvSpPr>
        <p:spPr>
          <a:xfrm>
            <a:off x="4541383" y="4941259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2F16CE42-546C-209B-6BF1-9DDB0A9D729E}"/>
              </a:ext>
            </a:extLst>
          </p:cNvPr>
          <p:cNvSpPr txBox="1"/>
          <p:nvPr/>
        </p:nvSpPr>
        <p:spPr>
          <a:xfrm>
            <a:off x="8252030" y="4941258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6949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FB055-0C2E-AA8B-5B5C-5239D1429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C2620CA-3A89-1ED7-BE52-DE52FDBEC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946748B-25A7-18A0-021A-63DA99666945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6474CA92-9D4B-BC68-EC70-FE5009805AA8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BEF16B51-A1CE-0A0B-9D50-6E61B35CD05F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29DA0A15-0560-032A-927C-805050B78298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2A1F64B6-A26B-A825-7551-46833CBCC348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62925C7A-BBD2-DEDD-0ECD-9CFC60A03C78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57D1827A-02DB-5549-73A5-BBC7FBD609A3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E3C9574A-F2E8-754F-DBB3-701D27A0E358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7E840CD2-F652-6398-E291-D2B3C5487E43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CD491DC4-655D-E886-81B8-59FF677A85A0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3B308E6A-C0D6-489B-99F3-E59CB14D5011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011F6D47-5403-B889-262E-E6A9615AEE80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CAB8CEF5-85C4-9B98-7E22-3C30F8270974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F135EB43-315A-C70F-9DF1-CBD2594A85A4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EBCD6249-04E5-D705-0F9E-74F4663D9075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0AEBABFE-6D0B-FEDD-E436-6F0FB52096B6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2BAF0EED-720D-6B24-FC0E-53E9B36FBE17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9812DDEA-B1D7-FD6D-8BC0-4C0180CCCF79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02668360-7CFC-E7CC-83F4-3167E9DFFFFD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240119DB-6235-7082-4720-39CFD9CAF464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905ED126-AB52-F107-D1EB-1C31AE2E0009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7FC0CD8B-A4FA-6469-F99F-5452693D61B1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FE37EC9F-A5B2-7AFC-E86E-A5C94AFE8BD4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DC8DBB52-FA88-145A-F0FE-9453538C47C2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BE78B6B6-6D6B-8ED8-2C81-D8A472B591C9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1F172041-F5C2-D1A1-702A-03A2729151D5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209FE00E-4942-311E-7006-48D3F03CEB2E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Losango 41">
            <a:extLst>
              <a:ext uri="{FF2B5EF4-FFF2-40B4-BE49-F238E27FC236}">
                <a16:creationId xmlns:a16="http://schemas.microsoft.com/office/drawing/2014/main" id="{FD4AF754-3DCB-4B6A-EBF5-53BFAEEA564A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Losango 42">
            <a:extLst>
              <a:ext uri="{FF2B5EF4-FFF2-40B4-BE49-F238E27FC236}">
                <a16:creationId xmlns:a16="http://schemas.microsoft.com/office/drawing/2014/main" id="{444A584D-4CD4-D35C-B58E-B6E58D3695CA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Losango 43">
            <a:extLst>
              <a:ext uri="{FF2B5EF4-FFF2-40B4-BE49-F238E27FC236}">
                <a16:creationId xmlns:a16="http://schemas.microsoft.com/office/drawing/2014/main" id="{500947EF-F2D6-9E04-96D8-8C0F3BD2BBF6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Losango 44">
            <a:extLst>
              <a:ext uri="{FF2B5EF4-FFF2-40B4-BE49-F238E27FC236}">
                <a16:creationId xmlns:a16="http://schemas.microsoft.com/office/drawing/2014/main" id="{EC46E49C-8091-E18B-3BCE-1EDE518A186D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osango 45">
            <a:extLst>
              <a:ext uri="{FF2B5EF4-FFF2-40B4-BE49-F238E27FC236}">
                <a16:creationId xmlns:a16="http://schemas.microsoft.com/office/drawing/2014/main" id="{CEBF6EFA-D80D-F546-5022-4ED20C75BD18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Losango 46">
            <a:extLst>
              <a:ext uri="{FF2B5EF4-FFF2-40B4-BE49-F238E27FC236}">
                <a16:creationId xmlns:a16="http://schemas.microsoft.com/office/drawing/2014/main" id="{80FFAEE4-A80F-37E0-3F11-7171781411AF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Losango 47">
            <a:extLst>
              <a:ext uri="{FF2B5EF4-FFF2-40B4-BE49-F238E27FC236}">
                <a16:creationId xmlns:a16="http://schemas.microsoft.com/office/drawing/2014/main" id="{623D4058-5A2C-C396-227E-FC45AD3A6E22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Losango 48">
            <a:extLst>
              <a:ext uri="{FF2B5EF4-FFF2-40B4-BE49-F238E27FC236}">
                <a16:creationId xmlns:a16="http://schemas.microsoft.com/office/drawing/2014/main" id="{32D4958C-D640-525A-DCAA-8950E51317C7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B42A7677-2B92-B84A-7A16-B13981799790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BE30908-22EE-805C-8430-33A51AFAD26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302089" y="841491"/>
            <a:ext cx="1080000" cy="108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A025CF2-59E6-D702-D6CA-0F2792499AA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046" y="5744169"/>
            <a:ext cx="852242" cy="85224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7D4CEB3-D95D-FBC8-5D84-247E18838F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11278182" y="3262177"/>
            <a:ext cx="571072" cy="571072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F4D0AC5E-9145-4EB8-6FFD-082CAC8170A0}"/>
              </a:ext>
            </a:extLst>
          </p:cNvPr>
          <p:cNvGrpSpPr/>
          <p:nvPr/>
        </p:nvGrpSpPr>
        <p:grpSpPr>
          <a:xfrm>
            <a:off x="1540486" y="315429"/>
            <a:ext cx="9013191" cy="6759893"/>
            <a:chOff x="1540486" y="315429"/>
            <a:chExt cx="9013191" cy="6759893"/>
          </a:xfrm>
        </p:grpSpPr>
        <p:pic>
          <p:nvPicPr>
            <p:cNvPr id="52" name="Imagem 51" descr="Par de tênis sobre a cama&#10;&#10;O conteúdo gerado por IA pode estar incorreto.">
              <a:extLst>
                <a:ext uri="{FF2B5EF4-FFF2-40B4-BE49-F238E27FC236}">
                  <a16:creationId xmlns:a16="http://schemas.microsoft.com/office/drawing/2014/main" id="{A2DF54AD-289C-FBC5-6C7C-7E70ACE57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135" y="-811220"/>
              <a:ext cx="6759893" cy="901319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3ADC715B-52C5-C0A0-ABB3-B82EE8C8781C}"/>
                </a:ext>
              </a:extLst>
            </p:cNvPr>
            <p:cNvSpPr txBox="1"/>
            <p:nvPr/>
          </p:nvSpPr>
          <p:spPr>
            <a:xfrm>
              <a:off x="2809785" y="2561684"/>
              <a:ext cx="6610969" cy="2278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4400" dirty="0">
                  <a:solidFill>
                    <a:srgbClr val="432818"/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Use uma frase </a:t>
              </a:r>
              <a:r>
                <a:rPr lang="pt-BR" sz="4400" b="1" dirty="0">
                  <a:solidFill>
                    <a:srgbClr val="6F1D1B"/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impactante</a:t>
              </a:r>
              <a:r>
                <a:rPr lang="pt-BR" sz="4400" dirty="0">
                  <a:solidFill>
                    <a:srgbClr val="432818"/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 para encerrar a sua apresentação.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5639B5D6-7134-8F03-F99F-7A55EF5966CF}"/>
                </a:ext>
              </a:extLst>
            </p:cNvPr>
            <p:cNvSpPr txBox="1"/>
            <p:nvPr/>
          </p:nvSpPr>
          <p:spPr>
            <a:xfrm>
              <a:off x="3227283" y="5187375"/>
              <a:ext cx="5737433" cy="439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2800" dirty="0">
                  <a:solidFill>
                    <a:srgbClr val="6F1D1B"/>
                  </a:solidFill>
                  <a:latin typeface="Trade Gothic Inline" panose="020B0504030203020204" pitchFamily="34" charset="0"/>
                </a:rPr>
                <a:t>- Fulano de Tal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AEBF9F09-4E69-716C-D48C-4FD93B14B9EC}"/>
                </a:ext>
              </a:extLst>
            </p:cNvPr>
            <p:cNvSpPr txBox="1"/>
            <p:nvPr/>
          </p:nvSpPr>
          <p:spPr>
            <a:xfrm>
              <a:off x="2913393" y="2163752"/>
              <a:ext cx="788058" cy="1792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13800" dirty="0">
                  <a:solidFill>
                    <a:srgbClr val="6F1D1B"/>
                  </a:solidFill>
                  <a:latin typeface="Trade Gothic Inline" panose="020B0504030203020204" pitchFamily="34" charset="0"/>
                </a:rPr>
                <a:t>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9956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C2AC-337A-9DD6-9557-4AA60F10F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0C5849A-8766-9165-BA23-64C35F8DB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1" name="Agrupar 30">
            <a:extLst>
              <a:ext uri="{FF2B5EF4-FFF2-40B4-BE49-F238E27FC236}">
                <a16:creationId xmlns:a16="http://schemas.microsoft.com/office/drawing/2014/main" id="{2B797625-9BAD-1F0F-9214-F1242090ED62}"/>
              </a:ext>
            </a:extLst>
          </p:cNvPr>
          <p:cNvGrpSpPr/>
          <p:nvPr/>
        </p:nvGrpSpPr>
        <p:grpSpPr>
          <a:xfrm>
            <a:off x="-22882" y="1348463"/>
            <a:ext cx="1149352" cy="5509537"/>
            <a:chOff x="-22882" y="1348463"/>
            <a:chExt cx="1149352" cy="5509537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D8C0E610-4ADD-1C3A-6901-46CE53DB19CF}"/>
                </a:ext>
              </a:extLst>
            </p:cNvPr>
            <p:cNvSpPr/>
            <p:nvPr/>
          </p:nvSpPr>
          <p:spPr>
            <a:xfrm>
              <a:off x="1" y="6306207"/>
              <a:ext cx="1103586" cy="551792"/>
            </a:xfrm>
            <a:prstGeom prst="rect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6F589B0-A1BA-9B67-E064-80224533949B}"/>
                </a:ext>
              </a:extLst>
            </p:cNvPr>
            <p:cNvSpPr/>
            <p:nvPr/>
          </p:nvSpPr>
          <p:spPr>
            <a:xfrm>
              <a:off x="588579" y="6306208"/>
              <a:ext cx="515007" cy="551792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982D066-69CB-0651-3036-4398A0C863A5}"/>
                </a:ext>
              </a:extLst>
            </p:cNvPr>
            <p:cNvSpPr/>
            <p:nvPr/>
          </p:nvSpPr>
          <p:spPr>
            <a:xfrm>
              <a:off x="1" y="6053957"/>
              <a:ext cx="1103586" cy="252247"/>
            </a:xfrm>
            <a:prstGeom prst="rect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6CA76CB3-2B03-E199-556D-8C84459427A5}"/>
                </a:ext>
              </a:extLst>
            </p:cNvPr>
            <p:cNvSpPr/>
            <p:nvPr/>
          </p:nvSpPr>
          <p:spPr>
            <a:xfrm>
              <a:off x="588579" y="6053958"/>
              <a:ext cx="515007" cy="252247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6D289E87-BE6C-5F16-17A6-90CD858A1F22}"/>
                </a:ext>
              </a:extLst>
            </p:cNvPr>
            <p:cNvSpPr/>
            <p:nvPr/>
          </p:nvSpPr>
          <p:spPr>
            <a:xfrm>
              <a:off x="-22882" y="5997575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: Cantos Superiores Arredondados 11">
              <a:extLst>
                <a:ext uri="{FF2B5EF4-FFF2-40B4-BE49-F238E27FC236}">
                  <a16:creationId xmlns:a16="http://schemas.microsoft.com/office/drawing/2014/main" id="{E96C842A-4E3F-A77D-2397-3C96C73B7B9C}"/>
                </a:ext>
              </a:extLst>
            </p:cNvPr>
            <p:cNvSpPr/>
            <p:nvPr/>
          </p:nvSpPr>
          <p:spPr>
            <a:xfrm rot="5400000">
              <a:off x="816125" y="5769559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C7A12C3E-1A5C-C34F-844C-FBAF00A8BBAD}"/>
                </a:ext>
              </a:extLst>
            </p:cNvPr>
            <p:cNvSpPr/>
            <p:nvPr/>
          </p:nvSpPr>
          <p:spPr>
            <a:xfrm>
              <a:off x="-22882" y="5917152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: Cantos Superiores Arredondados 13">
              <a:extLst>
                <a:ext uri="{FF2B5EF4-FFF2-40B4-BE49-F238E27FC236}">
                  <a16:creationId xmlns:a16="http://schemas.microsoft.com/office/drawing/2014/main" id="{B3E29E13-4B8F-AAD5-A94E-C60D3B4496BE}"/>
                </a:ext>
              </a:extLst>
            </p:cNvPr>
            <p:cNvSpPr/>
            <p:nvPr/>
          </p:nvSpPr>
          <p:spPr>
            <a:xfrm rot="5400000">
              <a:off x="816125" y="5689136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apezoide 15">
              <a:extLst>
                <a:ext uri="{FF2B5EF4-FFF2-40B4-BE49-F238E27FC236}">
                  <a16:creationId xmlns:a16="http://schemas.microsoft.com/office/drawing/2014/main" id="{ECFD5654-C379-CF06-E116-A7542571CFF0}"/>
                </a:ext>
              </a:extLst>
            </p:cNvPr>
            <p:cNvSpPr/>
            <p:nvPr/>
          </p:nvSpPr>
          <p:spPr>
            <a:xfrm>
              <a:off x="49374" y="1988820"/>
              <a:ext cx="998244" cy="3925243"/>
            </a:xfrm>
            <a:prstGeom prst="trapezoid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FF98BCC2-8E41-F5FA-BDCF-F70176390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4088"/>
            <a:stretch/>
          </p:blipFill>
          <p:spPr>
            <a:xfrm>
              <a:off x="588577" y="1987881"/>
              <a:ext cx="459041" cy="3926164"/>
            </a:xfrm>
            <a:prstGeom prst="rect">
              <a:avLst/>
            </a:prstGeom>
          </p:spPr>
        </p:pic>
        <p:sp>
          <p:nvSpPr>
            <p:cNvPr id="21" name="Trapezoide 20">
              <a:extLst>
                <a:ext uri="{FF2B5EF4-FFF2-40B4-BE49-F238E27FC236}">
                  <a16:creationId xmlns:a16="http://schemas.microsoft.com/office/drawing/2014/main" id="{57EBBD8C-EACE-D8D1-2348-68AC8EAC6BE1}"/>
                </a:ext>
              </a:extLst>
            </p:cNvPr>
            <p:cNvSpPr/>
            <p:nvPr/>
          </p:nvSpPr>
          <p:spPr>
            <a:xfrm rot="10800000">
              <a:off x="125586" y="1348463"/>
              <a:ext cx="845820" cy="556260"/>
            </a:xfrm>
            <a:prstGeom prst="trapezoid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1DF5D30B-F809-6B5D-7D50-117CB87134E0}"/>
                </a:ext>
              </a:extLst>
            </p:cNvPr>
            <p:cNvSpPr/>
            <p:nvPr/>
          </p:nvSpPr>
          <p:spPr>
            <a:xfrm>
              <a:off x="237815" y="1902752"/>
              <a:ext cx="621362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: Cantos Superiores Arredondados 22">
              <a:extLst>
                <a:ext uri="{FF2B5EF4-FFF2-40B4-BE49-F238E27FC236}">
                  <a16:creationId xmlns:a16="http://schemas.microsoft.com/office/drawing/2014/main" id="{3716AB88-E189-C655-32AB-9D9F1A5D422C}"/>
                </a:ext>
              </a:extLst>
            </p:cNvPr>
            <p:cNvSpPr/>
            <p:nvPr/>
          </p:nvSpPr>
          <p:spPr>
            <a:xfrm rot="5400000">
              <a:off x="682478" y="1811412"/>
              <a:ext cx="82800" cy="270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19173BFF-F103-271F-783C-27CA97E1F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" r="54637"/>
            <a:stretch/>
          </p:blipFill>
          <p:spPr>
            <a:xfrm flipH="1">
              <a:off x="588577" y="1350648"/>
              <a:ext cx="384409" cy="554784"/>
            </a:xfrm>
            <a:prstGeom prst="rect">
              <a:avLst/>
            </a:prstGeom>
          </p:spPr>
        </p:pic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2E854056-72ED-94D8-A6DF-35FDC9AD33A7}"/>
                </a:ext>
              </a:extLst>
            </p:cNvPr>
            <p:cNvSpPr/>
            <p:nvPr/>
          </p:nvSpPr>
          <p:spPr>
            <a:xfrm>
              <a:off x="676188" y="1661556"/>
              <a:ext cx="406156" cy="406156"/>
            </a:xfrm>
            <a:prstGeom prst="ellipse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91F4C22D-A53E-7078-9B26-3DA267893C84}"/>
                </a:ext>
              </a:extLst>
            </p:cNvPr>
            <p:cNvSpPr/>
            <p:nvPr/>
          </p:nvSpPr>
          <p:spPr>
            <a:xfrm>
              <a:off x="750084" y="1735451"/>
              <a:ext cx="258365" cy="258365"/>
            </a:xfrm>
            <a:prstGeom prst="ellipse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13F2AC63-28BE-DE87-3DE0-6318FA345CCF}"/>
                </a:ext>
              </a:extLst>
            </p:cNvPr>
            <p:cNvSpPr/>
            <p:nvPr/>
          </p:nvSpPr>
          <p:spPr>
            <a:xfrm>
              <a:off x="814507" y="1799874"/>
              <a:ext cx="129518" cy="129518"/>
            </a:xfrm>
            <a:prstGeom prst="ellipse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D556617-4AA4-4AD2-796A-98F753767C8E}"/>
              </a:ext>
            </a:extLst>
          </p:cNvPr>
          <p:cNvGrpSpPr/>
          <p:nvPr/>
        </p:nvGrpSpPr>
        <p:grpSpPr>
          <a:xfrm>
            <a:off x="11065836" y="1348462"/>
            <a:ext cx="1149352" cy="5509537"/>
            <a:chOff x="-22882" y="1348463"/>
            <a:chExt cx="1149352" cy="5509537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465FBCD1-7CF6-792C-B7C7-F69B4AF9DAA3}"/>
                </a:ext>
              </a:extLst>
            </p:cNvPr>
            <p:cNvSpPr/>
            <p:nvPr/>
          </p:nvSpPr>
          <p:spPr>
            <a:xfrm>
              <a:off x="1" y="6306207"/>
              <a:ext cx="1103586" cy="551792"/>
            </a:xfrm>
            <a:prstGeom prst="rect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66F766AC-E2D5-C67E-0444-C1613B012066}"/>
                </a:ext>
              </a:extLst>
            </p:cNvPr>
            <p:cNvSpPr/>
            <p:nvPr/>
          </p:nvSpPr>
          <p:spPr>
            <a:xfrm>
              <a:off x="588579" y="6306208"/>
              <a:ext cx="515007" cy="551792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ACE2D34E-09A0-8956-9261-E15F9D980679}"/>
                </a:ext>
              </a:extLst>
            </p:cNvPr>
            <p:cNvSpPr/>
            <p:nvPr/>
          </p:nvSpPr>
          <p:spPr>
            <a:xfrm>
              <a:off x="1" y="6053957"/>
              <a:ext cx="1103586" cy="252247"/>
            </a:xfrm>
            <a:prstGeom prst="rect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3FF91596-D218-CC10-8530-5357068A5FF8}"/>
                </a:ext>
              </a:extLst>
            </p:cNvPr>
            <p:cNvSpPr/>
            <p:nvPr/>
          </p:nvSpPr>
          <p:spPr>
            <a:xfrm>
              <a:off x="588579" y="6053958"/>
              <a:ext cx="515007" cy="252247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89E508E8-0DD1-F946-D8AA-253404EBC024}"/>
                </a:ext>
              </a:extLst>
            </p:cNvPr>
            <p:cNvSpPr/>
            <p:nvPr/>
          </p:nvSpPr>
          <p:spPr>
            <a:xfrm>
              <a:off x="-22882" y="5997575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Retângulo: Cantos Superiores Arredondados 37">
              <a:extLst>
                <a:ext uri="{FF2B5EF4-FFF2-40B4-BE49-F238E27FC236}">
                  <a16:creationId xmlns:a16="http://schemas.microsoft.com/office/drawing/2014/main" id="{CAECC3C8-D993-8734-C6F5-7A72DA15C91E}"/>
                </a:ext>
              </a:extLst>
            </p:cNvPr>
            <p:cNvSpPr/>
            <p:nvPr/>
          </p:nvSpPr>
          <p:spPr>
            <a:xfrm rot="5400000">
              <a:off x="816125" y="5769559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89FC12EA-EF95-4A18-F1F0-BCE61CD4D4E8}"/>
                </a:ext>
              </a:extLst>
            </p:cNvPr>
            <p:cNvSpPr/>
            <p:nvPr/>
          </p:nvSpPr>
          <p:spPr>
            <a:xfrm>
              <a:off x="-22882" y="5917152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: Cantos Superiores Arredondados 39">
              <a:extLst>
                <a:ext uri="{FF2B5EF4-FFF2-40B4-BE49-F238E27FC236}">
                  <a16:creationId xmlns:a16="http://schemas.microsoft.com/office/drawing/2014/main" id="{C8C45BF0-96BB-D263-BAD9-A7EFD420127A}"/>
                </a:ext>
              </a:extLst>
            </p:cNvPr>
            <p:cNvSpPr/>
            <p:nvPr/>
          </p:nvSpPr>
          <p:spPr>
            <a:xfrm rot="5400000">
              <a:off x="816125" y="5689136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Trapezoide 40">
              <a:extLst>
                <a:ext uri="{FF2B5EF4-FFF2-40B4-BE49-F238E27FC236}">
                  <a16:creationId xmlns:a16="http://schemas.microsoft.com/office/drawing/2014/main" id="{B5B2B396-8373-B8E4-2DC5-2B6CFA731BFC}"/>
                </a:ext>
              </a:extLst>
            </p:cNvPr>
            <p:cNvSpPr/>
            <p:nvPr/>
          </p:nvSpPr>
          <p:spPr>
            <a:xfrm>
              <a:off x="49374" y="1988820"/>
              <a:ext cx="998244" cy="3925243"/>
            </a:xfrm>
            <a:prstGeom prst="trapezoid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A8B3D423-EE06-9F40-433D-44D868E25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4088"/>
            <a:stretch/>
          </p:blipFill>
          <p:spPr>
            <a:xfrm>
              <a:off x="588577" y="1987881"/>
              <a:ext cx="459041" cy="3926164"/>
            </a:xfrm>
            <a:prstGeom prst="rect">
              <a:avLst/>
            </a:prstGeom>
          </p:spPr>
        </p:pic>
        <p:sp>
          <p:nvSpPr>
            <p:cNvPr id="43" name="Trapezoide 42">
              <a:extLst>
                <a:ext uri="{FF2B5EF4-FFF2-40B4-BE49-F238E27FC236}">
                  <a16:creationId xmlns:a16="http://schemas.microsoft.com/office/drawing/2014/main" id="{C8589592-EFD8-684A-46D9-FF135E62865B}"/>
                </a:ext>
              </a:extLst>
            </p:cNvPr>
            <p:cNvSpPr/>
            <p:nvPr/>
          </p:nvSpPr>
          <p:spPr>
            <a:xfrm rot="10800000">
              <a:off x="125586" y="1348463"/>
              <a:ext cx="845820" cy="556260"/>
            </a:xfrm>
            <a:prstGeom prst="trapezoid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08BFA97C-80A6-D414-8506-1D1B1191E7FB}"/>
                </a:ext>
              </a:extLst>
            </p:cNvPr>
            <p:cNvSpPr/>
            <p:nvPr/>
          </p:nvSpPr>
          <p:spPr>
            <a:xfrm>
              <a:off x="237815" y="1902752"/>
              <a:ext cx="621362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: Cantos Superiores Arredondados 44">
              <a:extLst>
                <a:ext uri="{FF2B5EF4-FFF2-40B4-BE49-F238E27FC236}">
                  <a16:creationId xmlns:a16="http://schemas.microsoft.com/office/drawing/2014/main" id="{4CAB5D90-1D12-AD97-CBCE-3BCC902749BE}"/>
                </a:ext>
              </a:extLst>
            </p:cNvPr>
            <p:cNvSpPr/>
            <p:nvPr/>
          </p:nvSpPr>
          <p:spPr>
            <a:xfrm rot="5400000">
              <a:off x="682478" y="1811412"/>
              <a:ext cx="82800" cy="270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6" name="Imagem 45">
              <a:extLst>
                <a:ext uri="{FF2B5EF4-FFF2-40B4-BE49-F238E27FC236}">
                  <a16:creationId xmlns:a16="http://schemas.microsoft.com/office/drawing/2014/main" id="{5EE990F7-D9A8-7455-2033-B531E56AC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" r="54637"/>
            <a:stretch/>
          </p:blipFill>
          <p:spPr>
            <a:xfrm flipH="1">
              <a:off x="588577" y="1350648"/>
              <a:ext cx="384409" cy="554784"/>
            </a:xfrm>
            <a:prstGeom prst="rect">
              <a:avLst/>
            </a:prstGeom>
          </p:spPr>
        </p:pic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53545637-4C3D-0A78-3F12-5A58958BE45C}"/>
                </a:ext>
              </a:extLst>
            </p:cNvPr>
            <p:cNvSpPr/>
            <p:nvPr/>
          </p:nvSpPr>
          <p:spPr>
            <a:xfrm>
              <a:off x="38006" y="1661556"/>
              <a:ext cx="406156" cy="406156"/>
            </a:xfrm>
            <a:prstGeom prst="ellipse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25972C0E-3CC7-3547-F020-B58F4912036E}"/>
                </a:ext>
              </a:extLst>
            </p:cNvPr>
            <p:cNvSpPr/>
            <p:nvPr/>
          </p:nvSpPr>
          <p:spPr>
            <a:xfrm>
              <a:off x="111902" y="1735451"/>
              <a:ext cx="258365" cy="258365"/>
            </a:xfrm>
            <a:prstGeom prst="ellipse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72C832C8-B274-9125-688C-E5FCE38B94EE}"/>
                </a:ext>
              </a:extLst>
            </p:cNvPr>
            <p:cNvSpPr/>
            <p:nvPr/>
          </p:nvSpPr>
          <p:spPr>
            <a:xfrm>
              <a:off x="176325" y="1799874"/>
              <a:ext cx="129518" cy="129518"/>
            </a:xfrm>
            <a:prstGeom prst="ellipse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2" name="Retângulo: Cantos Arredondados 51">
            <a:extLst>
              <a:ext uri="{FF2B5EF4-FFF2-40B4-BE49-F238E27FC236}">
                <a16:creationId xmlns:a16="http://schemas.microsoft.com/office/drawing/2014/main" id="{64D17817-FC9A-533D-27D1-42512C33412B}"/>
              </a:ext>
            </a:extLst>
          </p:cNvPr>
          <p:cNvSpPr/>
          <p:nvPr/>
        </p:nvSpPr>
        <p:spPr>
          <a:xfrm>
            <a:off x="-1580" y="1021777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65AB9C24-FBEC-E6A1-AC11-BF9BCE053703}"/>
              </a:ext>
            </a:extLst>
          </p:cNvPr>
          <p:cNvSpPr/>
          <p:nvPr/>
        </p:nvSpPr>
        <p:spPr>
          <a:xfrm>
            <a:off x="-82619" y="1088580"/>
            <a:ext cx="12384000" cy="193396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: Cantos Arredondados 53">
            <a:extLst>
              <a:ext uri="{FF2B5EF4-FFF2-40B4-BE49-F238E27FC236}">
                <a16:creationId xmlns:a16="http://schemas.microsoft.com/office/drawing/2014/main" id="{47538AD9-2C19-020D-2C1D-C18770379ECB}"/>
              </a:ext>
            </a:extLst>
          </p:cNvPr>
          <p:cNvSpPr/>
          <p:nvPr/>
        </p:nvSpPr>
        <p:spPr>
          <a:xfrm>
            <a:off x="0" y="688896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9A03D41B-5F49-8606-3350-E0BE2B2FBB07}"/>
              </a:ext>
            </a:extLst>
          </p:cNvPr>
          <p:cNvSpPr/>
          <p:nvPr/>
        </p:nvSpPr>
        <p:spPr>
          <a:xfrm>
            <a:off x="889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6177FB0E-9E41-5E3F-4370-66A7B8CD0F1A}"/>
              </a:ext>
            </a:extLst>
          </p:cNvPr>
          <p:cNvSpPr/>
          <p:nvPr/>
        </p:nvSpPr>
        <p:spPr>
          <a:xfrm>
            <a:off x="37175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6977FBE3-D7CE-1E19-9EA2-71E4147596A8}"/>
              </a:ext>
            </a:extLst>
          </p:cNvPr>
          <p:cNvSpPr/>
          <p:nvPr/>
        </p:nvSpPr>
        <p:spPr>
          <a:xfrm>
            <a:off x="73462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D0894CB5-0CA7-3F1E-22B2-E1BD2D43F27F}"/>
              </a:ext>
            </a:extLst>
          </p:cNvPr>
          <p:cNvSpPr/>
          <p:nvPr/>
        </p:nvSpPr>
        <p:spPr>
          <a:xfrm>
            <a:off x="109748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6FD7BC57-E789-015D-EE30-6C7FC97391B3}"/>
              </a:ext>
            </a:extLst>
          </p:cNvPr>
          <p:cNvSpPr/>
          <p:nvPr/>
        </p:nvSpPr>
        <p:spPr>
          <a:xfrm>
            <a:off x="146035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A052AE95-BDA8-1315-DFAE-25AC2CA18448}"/>
              </a:ext>
            </a:extLst>
          </p:cNvPr>
          <p:cNvSpPr/>
          <p:nvPr/>
        </p:nvSpPr>
        <p:spPr>
          <a:xfrm>
            <a:off x="182321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368729A8-833A-4192-8DDF-32906AEFC333}"/>
              </a:ext>
            </a:extLst>
          </p:cNvPr>
          <p:cNvSpPr/>
          <p:nvPr/>
        </p:nvSpPr>
        <p:spPr>
          <a:xfrm>
            <a:off x="218608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25F4D0CD-9725-1FB6-A188-E166EFCC6984}"/>
              </a:ext>
            </a:extLst>
          </p:cNvPr>
          <p:cNvSpPr/>
          <p:nvPr/>
        </p:nvSpPr>
        <p:spPr>
          <a:xfrm>
            <a:off x="254894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BE65F491-9813-BFF1-7070-75DB5EBF96F5}"/>
              </a:ext>
            </a:extLst>
          </p:cNvPr>
          <p:cNvSpPr/>
          <p:nvPr/>
        </p:nvSpPr>
        <p:spPr>
          <a:xfrm>
            <a:off x="291181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A4BBD91F-A54F-0B47-6B13-13048CFD51DF}"/>
              </a:ext>
            </a:extLst>
          </p:cNvPr>
          <p:cNvSpPr/>
          <p:nvPr/>
        </p:nvSpPr>
        <p:spPr>
          <a:xfrm>
            <a:off x="327467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BC121B60-6830-41D8-E1EE-57E87F333BC9}"/>
              </a:ext>
            </a:extLst>
          </p:cNvPr>
          <p:cNvSpPr/>
          <p:nvPr/>
        </p:nvSpPr>
        <p:spPr>
          <a:xfrm>
            <a:off x="363754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id="{D17E653C-DCD5-9628-66FF-2FC0A4E8338B}"/>
              </a:ext>
            </a:extLst>
          </p:cNvPr>
          <p:cNvSpPr/>
          <p:nvPr/>
        </p:nvSpPr>
        <p:spPr>
          <a:xfrm>
            <a:off x="400040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89683A4F-92F5-1E0E-E75C-BCB4CE6FCDBE}"/>
              </a:ext>
            </a:extLst>
          </p:cNvPr>
          <p:cNvSpPr/>
          <p:nvPr/>
        </p:nvSpPr>
        <p:spPr>
          <a:xfrm>
            <a:off x="436327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id="{6001D623-6F4C-720C-5891-41D6D25138D8}"/>
              </a:ext>
            </a:extLst>
          </p:cNvPr>
          <p:cNvSpPr/>
          <p:nvPr/>
        </p:nvSpPr>
        <p:spPr>
          <a:xfrm>
            <a:off x="472613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Elipse 68">
            <a:extLst>
              <a:ext uri="{FF2B5EF4-FFF2-40B4-BE49-F238E27FC236}">
                <a16:creationId xmlns:a16="http://schemas.microsoft.com/office/drawing/2014/main" id="{41DB0856-D820-A9D4-B430-4D17E7D9BAB5}"/>
              </a:ext>
            </a:extLst>
          </p:cNvPr>
          <p:cNvSpPr/>
          <p:nvPr/>
        </p:nvSpPr>
        <p:spPr>
          <a:xfrm>
            <a:off x="508900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Elipse 69">
            <a:extLst>
              <a:ext uri="{FF2B5EF4-FFF2-40B4-BE49-F238E27FC236}">
                <a16:creationId xmlns:a16="http://schemas.microsoft.com/office/drawing/2014/main" id="{419FA7BC-9136-656E-B9FB-E78258BD8D60}"/>
              </a:ext>
            </a:extLst>
          </p:cNvPr>
          <p:cNvSpPr/>
          <p:nvPr/>
        </p:nvSpPr>
        <p:spPr>
          <a:xfrm>
            <a:off x="545186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Elipse 70">
            <a:extLst>
              <a:ext uri="{FF2B5EF4-FFF2-40B4-BE49-F238E27FC236}">
                <a16:creationId xmlns:a16="http://schemas.microsoft.com/office/drawing/2014/main" id="{A4EA5376-F880-6971-7987-BF9273C215CE}"/>
              </a:ext>
            </a:extLst>
          </p:cNvPr>
          <p:cNvSpPr/>
          <p:nvPr/>
        </p:nvSpPr>
        <p:spPr>
          <a:xfrm>
            <a:off x="581473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2" name="Elipse 71">
            <a:extLst>
              <a:ext uri="{FF2B5EF4-FFF2-40B4-BE49-F238E27FC236}">
                <a16:creationId xmlns:a16="http://schemas.microsoft.com/office/drawing/2014/main" id="{01EED2A8-4B2E-9C60-77D7-F20DA4F038C6}"/>
              </a:ext>
            </a:extLst>
          </p:cNvPr>
          <p:cNvSpPr/>
          <p:nvPr/>
        </p:nvSpPr>
        <p:spPr>
          <a:xfrm>
            <a:off x="617759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Elipse 72">
            <a:extLst>
              <a:ext uri="{FF2B5EF4-FFF2-40B4-BE49-F238E27FC236}">
                <a16:creationId xmlns:a16="http://schemas.microsoft.com/office/drawing/2014/main" id="{3AB8E27C-1374-A492-4079-18CA150B8E93}"/>
              </a:ext>
            </a:extLst>
          </p:cNvPr>
          <p:cNvSpPr/>
          <p:nvPr/>
        </p:nvSpPr>
        <p:spPr>
          <a:xfrm>
            <a:off x="654046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33C0FC27-50CE-15CB-88C1-88957783B222}"/>
              </a:ext>
            </a:extLst>
          </p:cNvPr>
          <p:cNvSpPr/>
          <p:nvPr/>
        </p:nvSpPr>
        <p:spPr>
          <a:xfrm>
            <a:off x="690332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FD84330D-7C9B-FE7E-0643-8C92995047FE}"/>
              </a:ext>
            </a:extLst>
          </p:cNvPr>
          <p:cNvSpPr/>
          <p:nvPr/>
        </p:nvSpPr>
        <p:spPr>
          <a:xfrm>
            <a:off x="726619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Elipse 75">
            <a:extLst>
              <a:ext uri="{FF2B5EF4-FFF2-40B4-BE49-F238E27FC236}">
                <a16:creationId xmlns:a16="http://schemas.microsoft.com/office/drawing/2014/main" id="{1FEEEA11-FF5B-1BAD-769A-8CC575FD6A66}"/>
              </a:ext>
            </a:extLst>
          </p:cNvPr>
          <p:cNvSpPr/>
          <p:nvPr/>
        </p:nvSpPr>
        <p:spPr>
          <a:xfrm>
            <a:off x="762905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Elipse 76">
            <a:extLst>
              <a:ext uri="{FF2B5EF4-FFF2-40B4-BE49-F238E27FC236}">
                <a16:creationId xmlns:a16="http://schemas.microsoft.com/office/drawing/2014/main" id="{754DE6EC-0740-CF80-DE4F-0AAC8297CEB3}"/>
              </a:ext>
            </a:extLst>
          </p:cNvPr>
          <p:cNvSpPr/>
          <p:nvPr/>
        </p:nvSpPr>
        <p:spPr>
          <a:xfrm>
            <a:off x="799192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6E2A3D98-B665-74CE-3ECB-2267F30A1877}"/>
              </a:ext>
            </a:extLst>
          </p:cNvPr>
          <p:cNvSpPr/>
          <p:nvPr/>
        </p:nvSpPr>
        <p:spPr>
          <a:xfrm>
            <a:off x="835478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CD5EC206-4BAE-C7E4-32D8-E6D9B620400E}"/>
              </a:ext>
            </a:extLst>
          </p:cNvPr>
          <p:cNvSpPr/>
          <p:nvPr/>
        </p:nvSpPr>
        <p:spPr>
          <a:xfrm>
            <a:off x="871765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039DAB4C-588D-2B60-2B39-765C3E6DE741}"/>
              </a:ext>
            </a:extLst>
          </p:cNvPr>
          <p:cNvSpPr/>
          <p:nvPr/>
        </p:nvSpPr>
        <p:spPr>
          <a:xfrm>
            <a:off x="908051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28ECEA6C-A420-5E31-0042-F905BBBCE1EF}"/>
              </a:ext>
            </a:extLst>
          </p:cNvPr>
          <p:cNvSpPr/>
          <p:nvPr/>
        </p:nvSpPr>
        <p:spPr>
          <a:xfrm>
            <a:off x="944338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Elipse 81">
            <a:extLst>
              <a:ext uri="{FF2B5EF4-FFF2-40B4-BE49-F238E27FC236}">
                <a16:creationId xmlns:a16="http://schemas.microsoft.com/office/drawing/2014/main" id="{592A51C2-C187-E69F-9E74-7E64D2D04C70}"/>
              </a:ext>
            </a:extLst>
          </p:cNvPr>
          <p:cNvSpPr/>
          <p:nvPr/>
        </p:nvSpPr>
        <p:spPr>
          <a:xfrm>
            <a:off x="980624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Elipse 82">
            <a:extLst>
              <a:ext uri="{FF2B5EF4-FFF2-40B4-BE49-F238E27FC236}">
                <a16:creationId xmlns:a16="http://schemas.microsoft.com/office/drawing/2014/main" id="{DBA63C2C-9C2E-2376-B3F2-32D3933A4203}"/>
              </a:ext>
            </a:extLst>
          </p:cNvPr>
          <p:cNvSpPr/>
          <p:nvPr/>
        </p:nvSpPr>
        <p:spPr>
          <a:xfrm>
            <a:off x="1016911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Elipse 83">
            <a:extLst>
              <a:ext uri="{FF2B5EF4-FFF2-40B4-BE49-F238E27FC236}">
                <a16:creationId xmlns:a16="http://schemas.microsoft.com/office/drawing/2014/main" id="{09DF9AF6-2785-70B2-F4DD-52C5BBCA6CC2}"/>
              </a:ext>
            </a:extLst>
          </p:cNvPr>
          <p:cNvSpPr/>
          <p:nvPr/>
        </p:nvSpPr>
        <p:spPr>
          <a:xfrm>
            <a:off x="1053197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Elipse 84">
            <a:extLst>
              <a:ext uri="{FF2B5EF4-FFF2-40B4-BE49-F238E27FC236}">
                <a16:creationId xmlns:a16="http://schemas.microsoft.com/office/drawing/2014/main" id="{2C937C9B-C404-3E49-864A-5A0E2755E4F7}"/>
              </a:ext>
            </a:extLst>
          </p:cNvPr>
          <p:cNvSpPr/>
          <p:nvPr/>
        </p:nvSpPr>
        <p:spPr>
          <a:xfrm>
            <a:off x="1089484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Elipse 85">
            <a:extLst>
              <a:ext uri="{FF2B5EF4-FFF2-40B4-BE49-F238E27FC236}">
                <a16:creationId xmlns:a16="http://schemas.microsoft.com/office/drawing/2014/main" id="{9EBA8182-FBB3-097E-84FD-96563E1D9458}"/>
              </a:ext>
            </a:extLst>
          </p:cNvPr>
          <p:cNvSpPr/>
          <p:nvPr/>
        </p:nvSpPr>
        <p:spPr>
          <a:xfrm>
            <a:off x="1125770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Elipse 86">
            <a:extLst>
              <a:ext uri="{FF2B5EF4-FFF2-40B4-BE49-F238E27FC236}">
                <a16:creationId xmlns:a16="http://schemas.microsoft.com/office/drawing/2014/main" id="{C85EAF86-C677-68A6-DAF4-D1717DB54D1B}"/>
              </a:ext>
            </a:extLst>
          </p:cNvPr>
          <p:cNvSpPr/>
          <p:nvPr/>
        </p:nvSpPr>
        <p:spPr>
          <a:xfrm>
            <a:off x="11620573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3234B011-E091-3ADF-3856-2C7F893F2A12}"/>
              </a:ext>
            </a:extLst>
          </p:cNvPr>
          <p:cNvSpPr/>
          <p:nvPr/>
        </p:nvSpPr>
        <p:spPr>
          <a:xfrm>
            <a:off x="11983438" y="700054"/>
            <a:ext cx="304430" cy="304430"/>
          </a:xfrm>
          <a:prstGeom prst="ellipse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Retângulo: Cantos Arredondados 88">
            <a:extLst>
              <a:ext uri="{FF2B5EF4-FFF2-40B4-BE49-F238E27FC236}">
                <a16:creationId xmlns:a16="http://schemas.microsoft.com/office/drawing/2014/main" id="{CD0ABB07-C8C4-257A-44F6-BA054531136F}"/>
              </a:ext>
            </a:extLst>
          </p:cNvPr>
          <p:cNvSpPr/>
          <p:nvPr/>
        </p:nvSpPr>
        <p:spPr>
          <a:xfrm>
            <a:off x="-1580" y="-5486"/>
            <a:ext cx="12193580" cy="714485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BF33B48C-81AE-89ED-673A-E70052F5223B}"/>
              </a:ext>
            </a:extLst>
          </p:cNvPr>
          <p:cNvSpPr txBox="1"/>
          <p:nvPr/>
        </p:nvSpPr>
        <p:spPr>
          <a:xfrm>
            <a:off x="1403123" y="3178073"/>
            <a:ext cx="57081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err="1">
                <a:solidFill>
                  <a:srgbClr val="FFE6A7"/>
                </a:solidFill>
                <a:latin typeface="Trade Gothic Inline" panose="020B0504030203020204" pitchFamily="34" charset="0"/>
              </a:rPr>
              <a:t>Template</a:t>
            </a:r>
            <a:r>
              <a:rPr lang="pt-BR" sz="8000" dirty="0">
                <a:solidFill>
                  <a:srgbClr val="FFE6A7"/>
                </a:solidFill>
                <a:latin typeface="Trade Gothic Inline" panose="020B0504030203020204" pitchFamily="34" charset="0"/>
              </a:rPr>
              <a:t>+</a:t>
            </a: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F3B3D286-62F2-5A84-09AB-06638F474377}"/>
              </a:ext>
            </a:extLst>
          </p:cNvPr>
          <p:cNvSpPr txBox="1"/>
          <p:nvPr/>
        </p:nvSpPr>
        <p:spPr>
          <a:xfrm>
            <a:off x="1403132" y="4263491"/>
            <a:ext cx="5594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SABERES ANCESTRAIS</a:t>
            </a:r>
          </a:p>
        </p:txBody>
      </p:sp>
      <p:cxnSp>
        <p:nvCxnSpPr>
          <p:cNvPr id="97" name="Conector reto 96">
            <a:extLst>
              <a:ext uri="{FF2B5EF4-FFF2-40B4-BE49-F238E27FC236}">
                <a16:creationId xmlns:a16="http://schemas.microsoft.com/office/drawing/2014/main" id="{7F37656E-2C0D-81B8-5A2C-F752A62D0812}"/>
              </a:ext>
            </a:extLst>
          </p:cNvPr>
          <p:cNvCxnSpPr/>
          <p:nvPr/>
        </p:nvCxnSpPr>
        <p:spPr>
          <a:xfrm>
            <a:off x="1467194" y="4897025"/>
            <a:ext cx="6676944" cy="0"/>
          </a:xfrm>
          <a:prstGeom prst="line">
            <a:avLst/>
          </a:prstGeom>
          <a:ln w="38100">
            <a:solidFill>
              <a:srgbClr val="FFE6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A0EF05FA-7A59-F6BD-5FDC-4C4013D5C917}"/>
              </a:ext>
            </a:extLst>
          </p:cNvPr>
          <p:cNvSpPr txBox="1"/>
          <p:nvPr/>
        </p:nvSpPr>
        <p:spPr>
          <a:xfrm>
            <a:off x="1467194" y="5025716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Nome do Apresentador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2993CACD-3B78-91F8-CE10-5F927749C96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09537" y="1905255"/>
            <a:ext cx="1080000" cy="10800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9065130-FCDB-3FB8-88A7-F0DCEE5FE51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4272" y="3613089"/>
            <a:ext cx="852242" cy="852242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9F1311C1-CDE1-B945-4A03-39637F63DE65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</a:blip>
          <a:stretch>
            <a:fillRect/>
          </a:stretch>
        </p:blipFill>
        <p:spPr>
          <a:xfrm>
            <a:off x="10051101" y="5106740"/>
            <a:ext cx="571072" cy="5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07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1C238-D9CE-92BF-E3B2-DBB003437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8E01F3B-A6AF-D25C-CA27-DE119714E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D9BDBCF4-2D20-C3C9-9F04-182A8CB76166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F0699298-11D5-2EEC-8F6F-DB237A0AEBA6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64858EA1-7BBE-31E5-2CEB-671C97A1CBD2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D503AB24-4F7B-AFCA-1721-0BA0F99B79AB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F1816FE5-18E1-9BFE-F36C-BB7C0E36F4C3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AA68A4ED-C8D2-26CE-DFE4-F1148DC6B604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1209FFEF-2528-182A-1BB2-2DD37E7D9795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6EFAB8D8-4598-CD28-D5BB-36B4E64034B0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E84F9C57-8E7B-65A2-B24E-AAAEC1C257C8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20CA81A4-C196-E373-95BE-C9C9C81D08E4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3309A3F8-74CB-6A4B-D11E-B155EC68DB94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352ECD07-BD66-AC55-A48D-186D1165FA84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82087D7B-C895-3790-E035-358C4E5FBE7C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06068B4C-4066-0C56-F7FB-A5D2D697CCC7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EE22D0DD-3D23-5733-0ABD-D0C5CD06435F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BA5EA0E4-55D5-FA35-C2BA-08336248FB9E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3FCACA64-CDCA-6B9C-5FAB-B4E2B13C1E5C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9110760A-0E04-E40D-BB99-64CBBD9A07F9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275254B8-A30C-3C61-D886-3429EE0E1CDA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99B20638-4EA1-2A13-1977-A6B0A9CD714C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0CDDC2FD-EBB0-3EA9-276F-D6479FCA063C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41D96DAA-92ED-6CB1-C49C-68021378CE73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96B832E9-66EB-6EDC-084A-0618CAFF178C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B55CE4A5-9AC0-82DE-9492-C40EB99DEF2D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B914E682-90A9-3D1D-E658-40C9DE73E87B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94880253-AF05-BF5F-6A50-7E49A048DB99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6EE37296-A848-55E1-A06A-F203ABE3DE92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Losango 41">
            <a:extLst>
              <a:ext uri="{FF2B5EF4-FFF2-40B4-BE49-F238E27FC236}">
                <a16:creationId xmlns:a16="http://schemas.microsoft.com/office/drawing/2014/main" id="{644F5949-9AD6-426D-2691-C9DB11221F8E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Losango 42">
            <a:extLst>
              <a:ext uri="{FF2B5EF4-FFF2-40B4-BE49-F238E27FC236}">
                <a16:creationId xmlns:a16="http://schemas.microsoft.com/office/drawing/2014/main" id="{90556897-6BD5-4B0F-5FA4-2276163EAEDC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Losango 43">
            <a:extLst>
              <a:ext uri="{FF2B5EF4-FFF2-40B4-BE49-F238E27FC236}">
                <a16:creationId xmlns:a16="http://schemas.microsoft.com/office/drawing/2014/main" id="{B0B27B2A-6788-4CD2-6120-E6F9380BEFF8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Losango 44">
            <a:extLst>
              <a:ext uri="{FF2B5EF4-FFF2-40B4-BE49-F238E27FC236}">
                <a16:creationId xmlns:a16="http://schemas.microsoft.com/office/drawing/2014/main" id="{BBFEB5F0-636A-CA89-8F1F-D28028CB0F1D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osango 45">
            <a:extLst>
              <a:ext uri="{FF2B5EF4-FFF2-40B4-BE49-F238E27FC236}">
                <a16:creationId xmlns:a16="http://schemas.microsoft.com/office/drawing/2014/main" id="{DD7912BC-9742-5834-6F98-DF3F6D45D096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Losango 46">
            <a:extLst>
              <a:ext uri="{FF2B5EF4-FFF2-40B4-BE49-F238E27FC236}">
                <a16:creationId xmlns:a16="http://schemas.microsoft.com/office/drawing/2014/main" id="{79A12565-7E2C-81EA-2D52-0692AE7130E2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Losango 47">
            <a:extLst>
              <a:ext uri="{FF2B5EF4-FFF2-40B4-BE49-F238E27FC236}">
                <a16:creationId xmlns:a16="http://schemas.microsoft.com/office/drawing/2014/main" id="{5C057CE7-3FB5-0ED5-1E66-F8B74EEFAB88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Losango 48">
            <a:extLst>
              <a:ext uri="{FF2B5EF4-FFF2-40B4-BE49-F238E27FC236}">
                <a16:creationId xmlns:a16="http://schemas.microsoft.com/office/drawing/2014/main" id="{ED2FCE1B-8116-9175-8E6D-6F235FE03245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26422DD6-02C2-180E-897E-83FA197F02A1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D55C294-CCAE-267B-5CED-58F3D2BA93C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302089" y="841491"/>
            <a:ext cx="1080000" cy="108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03EA414-8F4A-D36A-D253-B910DB17F49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046" y="5744169"/>
            <a:ext cx="852242" cy="85224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05EEC63-9006-B001-49FC-2556A173E57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11278182" y="3262177"/>
            <a:ext cx="571072" cy="571072"/>
          </a:xfrm>
          <a:prstGeom prst="rect">
            <a:avLst/>
          </a:prstGeom>
        </p:spPr>
      </p:pic>
      <p:grpSp>
        <p:nvGrpSpPr>
          <p:cNvPr id="54" name="Agrupar 53">
            <a:extLst>
              <a:ext uri="{FF2B5EF4-FFF2-40B4-BE49-F238E27FC236}">
                <a16:creationId xmlns:a16="http://schemas.microsoft.com/office/drawing/2014/main" id="{67B1875F-0559-1E1A-0684-C93BCF50FC6D}"/>
              </a:ext>
            </a:extLst>
          </p:cNvPr>
          <p:cNvGrpSpPr/>
          <p:nvPr/>
        </p:nvGrpSpPr>
        <p:grpSpPr>
          <a:xfrm>
            <a:off x="1540486" y="315429"/>
            <a:ext cx="9013191" cy="6759893"/>
            <a:chOff x="1540486" y="315429"/>
            <a:chExt cx="9013191" cy="6759893"/>
          </a:xfrm>
        </p:grpSpPr>
        <p:pic>
          <p:nvPicPr>
            <p:cNvPr id="52" name="Imagem 51" descr="Par de tênis sobre a cama&#10;&#10;O conteúdo gerado por IA pode estar incorreto.">
              <a:extLst>
                <a:ext uri="{FF2B5EF4-FFF2-40B4-BE49-F238E27FC236}">
                  <a16:creationId xmlns:a16="http://schemas.microsoft.com/office/drawing/2014/main" id="{BD9618E1-8659-2D73-2964-A0FF88809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135" y="-811220"/>
              <a:ext cx="6759893" cy="901319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69731FBD-7614-DC5B-4529-276B4C47AA54}"/>
                </a:ext>
              </a:extLst>
            </p:cNvPr>
            <p:cNvSpPr txBox="1"/>
            <p:nvPr/>
          </p:nvSpPr>
          <p:spPr>
            <a:xfrm>
              <a:off x="2492093" y="1808775"/>
              <a:ext cx="7157618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4400">
                  <a:solidFill>
                    <a:srgbClr val="432818"/>
                  </a:solidFill>
                  <a:latin typeface="Cavolini" panose="03000502040302020204" pitchFamily="66" charset="0"/>
                  <a:cs typeface="Cavolini" panose="03000502040302020204" pitchFamily="66" charset="0"/>
                </a:defRPr>
              </a:lvl1pPr>
            </a:lstStyle>
            <a:p>
              <a:r>
                <a:rPr lang="pt-BR" dirty="0"/>
                <a:t>Este é um espaço para um pequeno texto. Não esqueça de </a:t>
              </a:r>
              <a:r>
                <a:rPr lang="pt-BR" b="1" dirty="0">
                  <a:solidFill>
                    <a:srgbClr val="6F1D1B"/>
                  </a:solidFill>
                </a:rPr>
                <a:t>destacar palavras importantes</a:t>
              </a:r>
              <a:r>
                <a:rPr lang="pt-BR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83143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F9196-DE3C-EF68-30B7-25273811F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A336150-B90C-E8C6-D4AC-4A7FB25DA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7B141C2-49C1-C966-C7E1-2509AF60664A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84193C8F-F8A0-1EF7-ED41-B22101B7895D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2EF83A83-0CEF-4EBF-14A6-5CF0D089D5C7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E2B45D70-E7AC-5E8C-8FAE-735EB54BE4B5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ECFA851C-F60E-D182-547E-17AF29A1085F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1D9A21BB-1486-A0B2-756C-3431479E40F7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A9E50F35-323D-A4DE-3020-D772C9912193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6B19705E-3A74-0398-7250-7EC93997945D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B531E979-C3E8-3623-FC96-F9C186942490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AE57CA82-98DD-D9CF-3103-865D16229935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F4EE608E-9DBB-5E84-DE58-E5A37A80FC97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8C6044EB-8260-32B9-7C97-1DAED7D0C25C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587C42F0-C764-CE7A-96CB-7A91730661EB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FEF413EA-2F57-D01B-076A-47006E40A367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B55DA0FC-D6D8-B78F-6F20-3B6F260E3BB7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19F33226-3C92-B7AE-F3BD-5E7DB79C06C2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13105F1A-1DE5-D54F-9066-8DF193414EBA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B0EA06EA-6DC2-6F8F-032B-0C6BD29B773E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D38ACDC3-42F5-60C7-04AD-F002040DA6BE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B07BEB60-39F4-4DBE-3CD6-5839FDF47780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414D3E6A-DB58-14CB-F7D7-59CB8154222B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5C95E48E-F5AB-5447-D876-970CBEF611C9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CAE49E37-2A55-4B74-398D-863ACA716B29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36C1FEA3-DCFC-7320-F80A-47E15710E05A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7C6F8D7B-FB97-646C-F0AC-1EDCF1055A92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7D4A98C2-1CF4-DB1A-F55E-53D6B288877B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BF0CFC1F-3890-ECAD-6694-291B1F75552B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CAE55268-B990-221D-F7B8-D342E2A9780D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1175FB73-6B70-A4E8-68D8-53DDABB3F3CA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D0BEB7C7-785F-EA25-A38C-CF35301C9BB0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280C74A0-562D-7848-48A6-8ECEBC23D084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A6C8736D-9825-CA38-CC78-34C4A5978815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DDA50A8D-78FE-5551-E918-7FAD2822DC1F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F3A8423F-188A-D2B1-93DC-94C822854B03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BD61781E-B70C-8435-A70D-51C4DDE719FA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7839E25E-E0C9-8723-C37C-AAA9A6A676AE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80CD48F7-947E-5BD7-F384-DB0647A72D4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2738584" y="3505078"/>
            <a:ext cx="900539" cy="900539"/>
          </a:xfrm>
          <a:prstGeom prst="rect">
            <a:avLst/>
          </a:prstGeom>
        </p:spPr>
      </p:pic>
      <p:grpSp>
        <p:nvGrpSpPr>
          <p:cNvPr id="43" name="Agrupar 42">
            <a:extLst>
              <a:ext uri="{FF2B5EF4-FFF2-40B4-BE49-F238E27FC236}">
                <a16:creationId xmlns:a16="http://schemas.microsoft.com/office/drawing/2014/main" id="{E247C9C7-97E3-AF7F-0223-AAEE95BC8F9D}"/>
              </a:ext>
            </a:extLst>
          </p:cNvPr>
          <p:cNvGrpSpPr/>
          <p:nvPr/>
        </p:nvGrpSpPr>
        <p:grpSpPr>
          <a:xfrm>
            <a:off x="11200853" y="531135"/>
            <a:ext cx="1149352" cy="6326863"/>
            <a:chOff x="-22882" y="1348463"/>
            <a:chExt cx="1149352" cy="6326863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4D97BF9B-C6FD-4BCE-9242-65520EAB7EA5}"/>
                </a:ext>
              </a:extLst>
            </p:cNvPr>
            <p:cNvSpPr/>
            <p:nvPr/>
          </p:nvSpPr>
          <p:spPr>
            <a:xfrm>
              <a:off x="1" y="6306206"/>
              <a:ext cx="1103586" cy="1369119"/>
            </a:xfrm>
            <a:prstGeom prst="rect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1CE140D1-F246-1824-71D0-999998E984FE}"/>
                </a:ext>
              </a:extLst>
            </p:cNvPr>
            <p:cNvSpPr/>
            <p:nvPr/>
          </p:nvSpPr>
          <p:spPr>
            <a:xfrm>
              <a:off x="588579" y="6306207"/>
              <a:ext cx="515007" cy="1369119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1F4581CB-945A-C4AD-B8B5-3D03F5D940FC}"/>
                </a:ext>
              </a:extLst>
            </p:cNvPr>
            <p:cNvSpPr/>
            <p:nvPr/>
          </p:nvSpPr>
          <p:spPr>
            <a:xfrm>
              <a:off x="1" y="6053957"/>
              <a:ext cx="1103586" cy="252247"/>
            </a:xfrm>
            <a:prstGeom prst="rect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943B32A0-0269-EF81-5A07-FF6DA48960B8}"/>
                </a:ext>
              </a:extLst>
            </p:cNvPr>
            <p:cNvSpPr/>
            <p:nvPr/>
          </p:nvSpPr>
          <p:spPr>
            <a:xfrm>
              <a:off x="588579" y="6053958"/>
              <a:ext cx="515007" cy="252247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1E242473-1F68-99F4-3BF8-D9E0F6DB9CB0}"/>
                </a:ext>
              </a:extLst>
            </p:cNvPr>
            <p:cNvSpPr/>
            <p:nvPr/>
          </p:nvSpPr>
          <p:spPr>
            <a:xfrm>
              <a:off x="-22882" y="5997575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Retângulo: Cantos Superiores Arredondados 48">
              <a:extLst>
                <a:ext uri="{FF2B5EF4-FFF2-40B4-BE49-F238E27FC236}">
                  <a16:creationId xmlns:a16="http://schemas.microsoft.com/office/drawing/2014/main" id="{D6A61FD2-0859-E8C9-929E-F6F88DD587E3}"/>
                </a:ext>
              </a:extLst>
            </p:cNvPr>
            <p:cNvSpPr/>
            <p:nvPr/>
          </p:nvSpPr>
          <p:spPr>
            <a:xfrm rot="5400000">
              <a:off x="816125" y="5769559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4132B0A8-D1D1-1529-2098-AC6C985B0183}"/>
                </a:ext>
              </a:extLst>
            </p:cNvPr>
            <p:cNvSpPr/>
            <p:nvPr/>
          </p:nvSpPr>
          <p:spPr>
            <a:xfrm>
              <a:off x="-22882" y="5917152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Retângulo: Cantos Superiores Arredondados 50">
              <a:extLst>
                <a:ext uri="{FF2B5EF4-FFF2-40B4-BE49-F238E27FC236}">
                  <a16:creationId xmlns:a16="http://schemas.microsoft.com/office/drawing/2014/main" id="{637A4B17-E4C8-1F65-606B-E482D2E7DACA}"/>
                </a:ext>
              </a:extLst>
            </p:cNvPr>
            <p:cNvSpPr/>
            <p:nvPr/>
          </p:nvSpPr>
          <p:spPr>
            <a:xfrm rot="5400000">
              <a:off x="816125" y="5689136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Trapezoide 51">
              <a:extLst>
                <a:ext uri="{FF2B5EF4-FFF2-40B4-BE49-F238E27FC236}">
                  <a16:creationId xmlns:a16="http://schemas.microsoft.com/office/drawing/2014/main" id="{9D0C4651-B0C2-BB5D-222A-24ACA5030539}"/>
                </a:ext>
              </a:extLst>
            </p:cNvPr>
            <p:cNvSpPr/>
            <p:nvPr/>
          </p:nvSpPr>
          <p:spPr>
            <a:xfrm>
              <a:off x="49374" y="1988820"/>
              <a:ext cx="998244" cy="3925243"/>
            </a:xfrm>
            <a:prstGeom prst="trapezoid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id="{C044D083-BF0E-795D-E738-0B8BC2F0E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088"/>
            <a:stretch/>
          </p:blipFill>
          <p:spPr>
            <a:xfrm>
              <a:off x="588577" y="1987881"/>
              <a:ext cx="459041" cy="3926164"/>
            </a:xfrm>
            <a:prstGeom prst="rect">
              <a:avLst/>
            </a:prstGeom>
          </p:spPr>
        </p:pic>
        <p:sp>
          <p:nvSpPr>
            <p:cNvPr id="54" name="Trapezoide 53">
              <a:extLst>
                <a:ext uri="{FF2B5EF4-FFF2-40B4-BE49-F238E27FC236}">
                  <a16:creationId xmlns:a16="http://schemas.microsoft.com/office/drawing/2014/main" id="{EF77D273-0D11-4964-86EE-469D39EE4311}"/>
                </a:ext>
              </a:extLst>
            </p:cNvPr>
            <p:cNvSpPr/>
            <p:nvPr/>
          </p:nvSpPr>
          <p:spPr>
            <a:xfrm rot="10800000">
              <a:off x="125586" y="1348463"/>
              <a:ext cx="845820" cy="556260"/>
            </a:xfrm>
            <a:prstGeom prst="trapezoid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Retângulo: Cantos Arredondados 54">
              <a:extLst>
                <a:ext uri="{FF2B5EF4-FFF2-40B4-BE49-F238E27FC236}">
                  <a16:creationId xmlns:a16="http://schemas.microsoft.com/office/drawing/2014/main" id="{D867A983-DA51-5751-38E5-7CB23EFFADEC}"/>
                </a:ext>
              </a:extLst>
            </p:cNvPr>
            <p:cNvSpPr/>
            <p:nvPr/>
          </p:nvSpPr>
          <p:spPr>
            <a:xfrm>
              <a:off x="237815" y="1902752"/>
              <a:ext cx="621362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Retângulo: Cantos Superiores Arredondados 55">
              <a:extLst>
                <a:ext uri="{FF2B5EF4-FFF2-40B4-BE49-F238E27FC236}">
                  <a16:creationId xmlns:a16="http://schemas.microsoft.com/office/drawing/2014/main" id="{1FA46BD3-8B09-1381-CED2-349AB0F8E4EC}"/>
                </a:ext>
              </a:extLst>
            </p:cNvPr>
            <p:cNvSpPr/>
            <p:nvPr/>
          </p:nvSpPr>
          <p:spPr>
            <a:xfrm rot="5400000">
              <a:off x="682478" y="1811412"/>
              <a:ext cx="82800" cy="270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7" name="Imagem 56">
              <a:extLst>
                <a:ext uri="{FF2B5EF4-FFF2-40B4-BE49-F238E27FC236}">
                  <a16:creationId xmlns:a16="http://schemas.microsoft.com/office/drawing/2014/main" id="{C2D6DF9F-C47B-9CB2-48FC-428081655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" r="54637"/>
            <a:stretch/>
          </p:blipFill>
          <p:spPr>
            <a:xfrm flipH="1">
              <a:off x="588577" y="1350648"/>
              <a:ext cx="384409" cy="554784"/>
            </a:xfrm>
            <a:prstGeom prst="rect">
              <a:avLst/>
            </a:prstGeom>
          </p:spPr>
        </p:pic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9DE001FC-7C04-6396-0BE3-48660EE99502}"/>
                </a:ext>
              </a:extLst>
            </p:cNvPr>
            <p:cNvSpPr/>
            <p:nvPr/>
          </p:nvSpPr>
          <p:spPr>
            <a:xfrm>
              <a:off x="38006" y="1661556"/>
              <a:ext cx="406156" cy="406156"/>
            </a:xfrm>
            <a:prstGeom prst="ellipse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8A2F131F-D965-7488-4FDC-A65812476F69}"/>
                </a:ext>
              </a:extLst>
            </p:cNvPr>
            <p:cNvSpPr/>
            <p:nvPr/>
          </p:nvSpPr>
          <p:spPr>
            <a:xfrm>
              <a:off x="111902" y="1735451"/>
              <a:ext cx="258365" cy="258365"/>
            </a:xfrm>
            <a:prstGeom prst="ellipse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BDC240AE-7430-D351-78E0-F9775196FA00}"/>
                </a:ext>
              </a:extLst>
            </p:cNvPr>
            <p:cNvSpPr/>
            <p:nvPr/>
          </p:nvSpPr>
          <p:spPr>
            <a:xfrm>
              <a:off x="176325" y="1799874"/>
              <a:ext cx="129518" cy="129518"/>
            </a:xfrm>
            <a:prstGeom prst="ellipse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9389E44B-C47D-9759-CC15-D1E39511AD79}"/>
              </a:ext>
            </a:extLst>
          </p:cNvPr>
          <p:cNvSpPr txBox="1"/>
          <p:nvPr/>
        </p:nvSpPr>
        <p:spPr>
          <a:xfrm>
            <a:off x="7761613" y="2441610"/>
            <a:ext cx="29209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9C25E680-FC4C-869D-587D-3AF0419C8C53}"/>
              </a:ext>
            </a:extLst>
          </p:cNvPr>
          <p:cNvSpPr txBox="1"/>
          <p:nvPr/>
        </p:nvSpPr>
        <p:spPr>
          <a:xfrm>
            <a:off x="4361685" y="3256881"/>
            <a:ext cx="65347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F88F619-87F7-2865-2A20-836FC4F0FD0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551958" y="1293662"/>
            <a:ext cx="1703081" cy="170308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483B87D-F26F-BB7C-2204-7920649FA55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18" y="4854713"/>
            <a:ext cx="1343924" cy="134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952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547B0-F102-9759-6E3A-4086FDE10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FE5B95E-F17E-B7EE-912F-6EC351555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9A08F33-840C-B4E2-BF7D-EE1FC16A5F6B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411B0ED3-2E72-A826-C51B-B10CEB927D10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DD30EB3D-078D-00E6-6EDF-1BC9DE2EEC34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329CC56F-57AB-C63E-9CE1-76EC1F8452EA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E70365DE-8276-21B6-705B-8CADA5A20AFD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A10C24FB-6885-5FD3-7494-C4AF525EF02D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6D2846EE-A3AD-C24F-1DEC-A4873DFB09D8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B3AEC789-C42A-F0F6-82AB-BAB8E6FFDBD7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970BA5E1-09EC-FCB0-A4B4-D8A5CAB6224D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AA883774-C2CC-A6FE-8722-1E6200A7DD8A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698222D3-683A-BB12-108C-138E5DEB062D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4D2A9C47-2960-E804-DD7E-AC36DCADF732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D37783E7-BAB6-35E0-BD46-2F92B3E87543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E590B5E3-2EC2-14A2-BA80-B7A41073AB24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69A5744B-CC62-28BB-FCE4-14C5F783F0E8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72E00216-CAA3-B1BD-96AD-A889D42D6EBE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E435025B-3482-7054-5E34-5E3E39B94831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EFAD732F-7915-A980-33FD-8B9C066CC92D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3FDBDC49-47AB-6992-089C-8DDED6BE82D3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0381DEF0-9DDA-B327-C72C-80E6D69B5480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2A03CFF5-529E-5D54-98C0-03E659F74433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A52C9B69-AAFE-734C-D42E-80898AD60C19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1ED51BA5-9557-B053-440D-F3A387F4700B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A8DAA049-EC18-BF98-6363-AEB04ACF5518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3EF9C17A-F3CA-F7F6-7876-98AA7A9FBCC1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1FF33FAF-2CD0-E779-B999-F0015531A29A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FEB40D9F-9157-2D2F-06AC-102F7E766371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126B19EE-9AC0-A2FD-4843-60B4EC68048A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44DBCAE1-1D3F-7B8B-7F92-D6DD54C1F461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659B4A80-D248-F0C1-7289-EEB440E1AB2B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5611A285-2FFF-4BBB-828A-6D5B6CF49578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92B039BF-A725-6941-C43A-C88152787111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FCEFDBC8-AA9F-60D8-DE3F-112D5326D779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CAA36405-5B30-3E43-968F-EB3B6845086D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81973873-873C-F27D-3700-AE29D2681CAC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545C24F5-D756-2E5E-CF31-184BAD6F188F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FD2F0121-20EB-70A6-D7B6-561E73B38B7C}"/>
              </a:ext>
            </a:extLst>
          </p:cNvPr>
          <p:cNvSpPr txBox="1"/>
          <p:nvPr/>
        </p:nvSpPr>
        <p:spPr>
          <a:xfrm>
            <a:off x="7686873" y="4593338"/>
            <a:ext cx="41250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432818"/>
                </a:solidFill>
                <a:latin typeface="Trade Gothic Inline" panose="020B0504030203020204" pitchFamily="34" charset="0"/>
              </a:rPr>
              <a:t>título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8152F91-D39F-FCAA-A0D4-87AEDEC0D587}"/>
              </a:ext>
            </a:extLst>
          </p:cNvPr>
          <p:cNvGrpSpPr/>
          <p:nvPr/>
        </p:nvGrpSpPr>
        <p:grpSpPr>
          <a:xfrm>
            <a:off x="7788924" y="5954133"/>
            <a:ext cx="3833229" cy="556365"/>
            <a:chOff x="7788924" y="5954133"/>
            <a:chExt cx="3833229" cy="556365"/>
          </a:xfrm>
        </p:grpSpPr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1AB5D227-239B-031E-F3DB-8FDB0516120D}"/>
                </a:ext>
              </a:extLst>
            </p:cNvPr>
            <p:cNvSpPr/>
            <p:nvPr/>
          </p:nvSpPr>
          <p:spPr>
            <a:xfrm>
              <a:off x="7788924" y="5954133"/>
              <a:ext cx="3833229" cy="553998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56C175B0-BE74-788B-890D-D2832A6AF951}"/>
                </a:ext>
              </a:extLst>
            </p:cNvPr>
            <p:cNvSpPr txBox="1"/>
            <p:nvPr/>
          </p:nvSpPr>
          <p:spPr>
            <a:xfrm>
              <a:off x="8756973" y="5971889"/>
              <a:ext cx="198483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3000" b="1">
                  <a:solidFill>
                    <a:srgbClr val="6F1D1B"/>
                  </a:solidFill>
                  <a:latin typeface="Cavolini" panose="03000502040302020204" pitchFamily="66" charset="0"/>
                  <a:cs typeface="Cavolini" panose="03000502040302020204" pitchFamily="66" charset="0"/>
                </a:defRPr>
              </a:lvl1pPr>
            </a:lstStyle>
            <a:p>
              <a:r>
                <a:rPr lang="pt-BR" sz="2900" dirty="0"/>
                <a:t>subtítulo</a:t>
              </a:r>
            </a:p>
          </p:txBody>
        </p:sp>
      </p:grpSp>
      <p:pic>
        <p:nvPicPr>
          <p:cNvPr id="49" name="Imagem 48">
            <a:extLst>
              <a:ext uri="{FF2B5EF4-FFF2-40B4-BE49-F238E27FC236}">
                <a16:creationId xmlns:a16="http://schemas.microsoft.com/office/drawing/2014/main" id="{D2451C63-D11D-266A-88F5-D09445D6F9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7068" y="5196426"/>
            <a:ext cx="1080000" cy="1080000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20E05ABC-696D-EA9F-9BB2-8CDDA172026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481" y="5379610"/>
            <a:ext cx="848385" cy="852242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4478AA76-6480-CCBA-6B24-7A00EB2C832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5605663" y="5172786"/>
            <a:ext cx="1127280" cy="1127280"/>
          </a:xfrm>
          <a:prstGeom prst="rect">
            <a:avLst/>
          </a:prstGeom>
        </p:spPr>
      </p:pic>
      <p:grpSp>
        <p:nvGrpSpPr>
          <p:cNvPr id="54" name="Agrupar 53">
            <a:extLst>
              <a:ext uri="{FF2B5EF4-FFF2-40B4-BE49-F238E27FC236}">
                <a16:creationId xmlns:a16="http://schemas.microsoft.com/office/drawing/2014/main" id="{B21D4A53-AF14-27DE-48F3-12B40E3B6D3B}"/>
              </a:ext>
            </a:extLst>
          </p:cNvPr>
          <p:cNvGrpSpPr/>
          <p:nvPr/>
        </p:nvGrpSpPr>
        <p:grpSpPr>
          <a:xfrm>
            <a:off x="5272015" y="988238"/>
            <a:ext cx="6168705" cy="3298201"/>
            <a:chOff x="5272015" y="988238"/>
            <a:chExt cx="6168705" cy="3298201"/>
          </a:xfrm>
        </p:grpSpPr>
        <p:sp>
          <p:nvSpPr>
            <p:cNvPr id="43" name="Balão de Fala: Retângulo com Cantos Arredondados 42">
              <a:extLst>
                <a:ext uri="{FF2B5EF4-FFF2-40B4-BE49-F238E27FC236}">
                  <a16:creationId xmlns:a16="http://schemas.microsoft.com/office/drawing/2014/main" id="{47FA5772-19BE-037C-7849-EAF76564953A}"/>
                </a:ext>
              </a:extLst>
            </p:cNvPr>
            <p:cNvSpPr/>
            <p:nvPr/>
          </p:nvSpPr>
          <p:spPr>
            <a:xfrm>
              <a:off x="5272015" y="988238"/>
              <a:ext cx="6168705" cy="3298201"/>
            </a:xfrm>
            <a:prstGeom prst="wedgeRoundRectCallout">
              <a:avLst>
                <a:gd name="adj1" fmla="val -101591"/>
                <a:gd name="adj2" fmla="val -4547"/>
                <a:gd name="adj3" fmla="val 16667"/>
              </a:avLst>
            </a:prstGeom>
            <a:solidFill>
              <a:srgbClr val="FFE6A7"/>
            </a:solidFill>
            <a:ln>
              <a:solidFill>
                <a:srgbClr val="432818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1B25C8E-754C-6A13-F28B-0BA417239160}"/>
                </a:ext>
              </a:extLst>
            </p:cNvPr>
            <p:cNvSpPr txBox="1"/>
            <p:nvPr/>
          </p:nvSpPr>
          <p:spPr>
            <a:xfrm>
              <a:off x="5576919" y="1546655"/>
              <a:ext cx="5528496" cy="2181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pt-BR" sz="3200" dirty="0">
                  <a:solidFill>
                    <a:srgbClr val="432818"/>
                  </a:solidFill>
                  <a:effectLst/>
                  <a:latin typeface="Cavolini" panose="03000502040302020204" pitchFamily="66" charset="0"/>
                  <a:ea typeface="Calibri" panose="020F0502020204030204" pitchFamily="34" charset="0"/>
                  <a:cs typeface="Cavolini" panose="03000502040302020204" pitchFamily="66" charset="0"/>
                </a:rPr>
                <a:t>Este é um espaço para um pequeno texto. Não esqueça de </a:t>
              </a:r>
              <a:r>
                <a:rPr lang="pt-BR" sz="3200" b="1" dirty="0">
                  <a:solidFill>
                    <a:srgbClr val="6F1D1B"/>
                  </a:solidFill>
                  <a:effectLst/>
                  <a:latin typeface="Cavolini" panose="03000502040302020204" pitchFamily="66" charset="0"/>
                  <a:ea typeface="Calibri" panose="020F0502020204030204" pitchFamily="34" charset="0"/>
                  <a:cs typeface="Cavolini" panose="03000502040302020204" pitchFamily="66" charset="0"/>
                </a:rPr>
                <a:t>destacar palavras importantes</a:t>
              </a:r>
              <a:r>
                <a:rPr lang="pt-BR" sz="3200" dirty="0">
                  <a:solidFill>
                    <a:srgbClr val="432818"/>
                  </a:solidFill>
                  <a:effectLst/>
                  <a:latin typeface="Cavolini" panose="03000502040302020204" pitchFamily="66" charset="0"/>
                  <a:ea typeface="Calibri" panose="020F0502020204030204" pitchFamily="34" charset="0"/>
                  <a:cs typeface="Cavolini" panose="03000502040302020204" pitchFamily="66" charset="0"/>
                </a:rPr>
                <a:t>.</a:t>
              </a:r>
              <a:endParaRPr lang="pt-BR" sz="2800" dirty="0">
                <a:solidFill>
                  <a:srgbClr val="432818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endParaRPr>
            </a:p>
          </p:txBody>
        </p:sp>
      </p:grpSp>
      <p:pic>
        <p:nvPicPr>
          <p:cNvPr id="1026" name="Picture 2" descr="Design PNG E SVG De Silhueta De Deuses Egípcios Para Camisetas">
            <a:extLst>
              <a:ext uri="{FF2B5EF4-FFF2-40B4-BE49-F238E27FC236}">
                <a16:creationId xmlns:a16="http://schemas.microsoft.com/office/drawing/2014/main" id="{C13AAFDC-A176-906E-B447-AFC26521BD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2" r="28677"/>
          <a:stretch>
            <a:fillRect/>
          </a:stretch>
        </p:blipFill>
        <p:spPr bwMode="auto">
          <a:xfrm flipH="1">
            <a:off x="323795" y="397909"/>
            <a:ext cx="2894027" cy="651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0432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43A1A-D985-D130-5F50-4D47AB8B4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01C6C80-8588-79D4-788C-C15F78A3F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7299516E-2349-9D3F-222A-2EA6011215EA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4BF24AA5-8A2B-B9A6-E0C8-F472147046B4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DD358994-89CA-9DBD-CAF0-E6E963CAC464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7B286452-5C11-9DF0-3972-B1EA5E16C36C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EABC0199-707F-181E-0D27-3E5C473D2AA0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7BB72C2B-2C47-87F3-0B3F-A5A13C5EC732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AEE35E95-1776-8F54-47BB-2ADF3AAB8B80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D0CBA6E3-7185-E026-3EBA-24A8CA3DBD83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BEFFDB02-F4C3-40B3-4F3F-6B37DC7EF82A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0920E642-B213-A13D-B1F3-1954310D1235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5C1BF63E-C154-FBB9-59B9-5B2375ED37B5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BA57D6BC-9F4D-DC0A-E3C7-A6C083DDD442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5B59D745-6965-8E14-B58F-7C76390269A5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D065ECB9-6EC3-7757-BEC6-845F0F727A74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24E7A130-8ADA-6798-35BF-29B1F4046677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2605D14D-F629-51F5-0F4A-29C6C38E3B79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1D518F12-E965-CF81-2DF4-AE56C2862E84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434079C3-8FE6-A442-2F89-C2F14D78766A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B78B5E32-6558-2BB8-4676-D6699CA66330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5C936B6D-4872-2B33-F5B7-27690EA762DA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BAEB7B9C-6468-7A57-AD19-8C9E9B6706F4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FDEE27C3-E5B1-6689-AFE2-B96880027412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52ABEB1E-B554-7EFF-6A56-8792F50C282A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880594FF-D56E-9A63-04F9-91444FD9D7C0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0CB744D7-D23F-FF33-68E5-53021EE0A5A6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2E96C65D-B821-5742-DED1-3569BEB6D55B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12A130DE-4D16-58BA-604F-C6201392AADF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Losango 41">
            <a:extLst>
              <a:ext uri="{FF2B5EF4-FFF2-40B4-BE49-F238E27FC236}">
                <a16:creationId xmlns:a16="http://schemas.microsoft.com/office/drawing/2014/main" id="{1710DACA-A932-AE94-F813-6A805D0CE008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Losango 42">
            <a:extLst>
              <a:ext uri="{FF2B5EF4-FFF2-40B4-BE49-F238E27FC236}">
                <a16:creationId xmlns:a16="http://schemas.microsoft.com/office/drawing/2014/main" id="{2BDC8C4C-42E6-3FAB-F627-5E7735FED122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Losango 43">
            <a:extLst>
              <a:ext uri="{FF2B5EF4-FFF2-40B4-BE49-F238E27FC236}">
                <a16:creationId xmlns:a16="http://schemas.microsoft.com/office/drawing/2014/main" id="{40F56CF2-33A6-C3F7-CE51-7906E700D8A6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Losango 44">
            <a:extLst>
              <a:ext uri="{FF2B5EF4-FFF2-40B4-BE49-F238E27FC236}">
                <a16:creationId xmlns:a16="http://schemas.microsoft.com/office/drawing/2014/main" id="{9321F3B7-77C2-F209-BD2B-340F2AE809F3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osango 45">
            <a:extLst>
              <a:ext uri="{FF2B5EF4-FFF2-40B4-BE49-F238E27FC236}">
                <a16:creationId xmlns:a16="http://schemas.microsoft.com/office/drawing/2014/main" id="{BCC64300-0E6E-F5AD-0807-5F56F2A60D63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Losango 46">
            <a:extLst>
              <a:ext uri="{FF2B5EF4-FFF2-40B4-BE49-F238E27FC236}">
                <a16:creationId xmlns:a16="http://schemas.microsoft.com/office/drawing/2014/main" id="{D862B19B-7EBD-FC0C-8BEF-CB0472D8F02A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Losango 47">
            <a:extLst>
              <a:ext uri="{FF2B5EF4-FFF2-40B4-BE49-F238E27FC236}">
                <a16:creationId xmlns:a16="http://schemas.microsoft.com/office/drawing/2014/main" id="{D71DA02A-B486-1C9F-F624-05E5B24E2AF0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Losango 48">
            <a:extLst>
              <a:ext uri="{FF2B5EF4-FFF2-40B4-BE49-F238E27FC236}">
                <a16:creationId xmlns:a16="http://schemas.microsoft.com/office/drawing/2014/main" id="{E62225D0-FF90-DCB4-3FE6-6681C05B530C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18584D19-F1F0-EE0C-6B9B-4D64DF54C1E3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55754E6-C94A-6FE9-CC30-5B02339ED7A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302089" y="841491"/>
            <a:ext cx="1080000" cy="108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EF8045C-5DD7-F07F-2881-61A251F8139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046" y="5744169"/>
            <a:ext cx="852242" cy="85224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BDCC173-F985-1682-73C0-D9299DBDAFD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11278182" y="3262177"/>
            <a:ext cx="571072" cy="571072"/>
          </a:xfrm>
          <a:prstGeom prst="rect">
            <a:avLst/>
          </a:prstGeom>
        </p:spPr>
      </p:pic>
      <p:grpSp>
        <p:nvGrpSpPr>
          <p:cNvPr id="54" name="Agrupar 53">
            <a:extLst>
              <a:ext uri="{FF2B5EF4-FFF2-40B4-BE49-F238E27FC236}">
                <a16:creationId xmlns:a16="http://schemas.microsoft.com/office/drawing/2014/main" id="{CCB277CC-1BC4-C1FD-9045-973664062C82}"/>
              </a:ext>
            </a:extLst>
          </p:cNvPr>
          <p:cNvGrpSpPr/>
          <p:nvPr/>
        </p:nvGrpSpPr>
        <p:grpSpPr>
          <a:xfrm>
            <a:off x="1540486" y="315429"/>
            <a:ext cx="9013191" cy="6759893"/>
            <a:chOff x="1540486" y="315429"/>
            <a:chExt cx="9013191" cy="6759893"/>
          </a:xfrm>
        </p:grpSpPr>
        <p:pic>
          <p:nvPicPr>
            <p:cNvPr id="52" name="Imagem 51" descr="Par de tênis sobre a cama&#10;&#10;O conteúdo gerado por IA pode estar incorreto.">
              <a:extLst>
                <a:ext uri="{FF2B5EF4-FFF2-40B4-BE49-F238E27FC236}">
                  <a16:creationId xmlns:a16="http://schemas.microsoft.com/office/drawing/2014/main" id="{94CCBB8D-1674-6E09-8D10-437F68A89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135" y="-811220"/>
              <a:ext cx="6759893" cy="901319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36F20C1B-547B-F2C6-3B7D-94CD486F60C6}"/>
                </a:ext>
              </a:extLst>
            </p:cNvPr>
            <p:cNvSpPr txBox="1"/>
            <p:nvPr/>
          </p:nvSpPr>
          <p:spPr>
            <a:xfrm>
              <a:off x="2439560" y="1956437"/>
              <a:ext cx="7157618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>
                <a:defRPr sz="3600">
                  <a:solidFill>
                    <a:srgbClr val="6F1D1B"/>
                  </a:solidFill>
                  <a:latin typeface="Cavolini" panose="03000502040302020204" pitchFamily="66" charset="0"/>
                  <a:cs typeface="Cavolini" panose="03000502040302020204" pitchFamily="66" charset="0"/>
                </a:defRPr>
              </a:lvl1pPr>
            </a:lstStyle>
            <a:p>
              <a:pPr algn="ctr"/>
              <a:r>
                <a:rPr lang="pt-BR" sz="4400" dirty="0">
                  <a:solidFill>
                    <a:srgbClr val="432818"/>
                  </a:solidFill>
                </a:rPr>
                <a:t>Este é um espaço para um pequeno texto. Não esqueça de </a:t>
              </a:r>
              <a:r>
                <a:rPr lang="pt-BR" sz="4400" b="1" dirty="0"/>
                <a:t>destacar palavras importantes</a:t>
              </a:r>
              <a:r>
                <a:rPr lang="pt-BR" sz="4400" dirty="0">
                  <a:solidFill>
                    <a:srgbClr val="432818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20456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F79A1-224B-E375-B8FE-3625CFEA1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E15D1AE-5096-8A18-3368-39F5F5E81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B645C08-A6E3-AF6E-5DF0-D9E8DA7EFF6C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0C2DBDB4-0CAE-291E-B3EC-A8C843907110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050636F6-4CC2-D256-EDEE-21D9C27A84A5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0EFF2B6C-9B01-A4F3-EE21-AF73D1C15C5A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AB0330D5-3B7E-1767-DD8D-345FF44EF23C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7AA150B9-B3ED-51D3-222B-EFFEB042888F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3C722F85-7760-8DE2-F3EE-89BE6D134A8A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917A5A4D-0080-AFE6-1FE6-BA4925B7779A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70E24B33-1E40-A0E6-747A-00CAFD57BA5D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87584248-8B01-D966-896D-B2558DBD877A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68E0E65F-89ED-FF4B-368C-F2956FB587E9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1FC82391-9CF7-ED04-4ED1-561191DA2DEF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1FF0E568-EDE7-913C-07A3-A1CE9CEFAAA3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28D74308-9E9E-8CDA-E529-097041763DA5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53BC505E-1D91-8FB8-2EC3-B2721D1BCD07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611D7320-C4A6-FE25-9968-6B7DA20C60D9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EC8550CD-EE85-630D-F709-78C755BFCB0F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7DDDB0B4-D6CE-7595-2AF2-759F3A5259DA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B0CF6C3C-2955-C661-6A74-747B759C8CE5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0E861CAE-7BE9-6D7F-FA1E-F7CC6A33E5B5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A2DDF2AD-3CA0-1719-BFCA-052B208221FE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BED22C72-0292-A89A-ED5E-10BF68645773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6916D3D7-2C84-5303-AB73-5F43D7656309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2AC2A230-F450-86B7-E10D-B875E0DD3502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37620AB8-B14F-995E-345B-38C2B942CEAA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9D68DC97-6D3F-6D81-5BDB-103934976994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093FC364-00CC-2FBD-6B5C-C008422812D3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5203F054-E6A9-D8DA-118D-E77D486EB40A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8233867D-158B-9B92-B8ED-7B019D653F1A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7B19EF56-4C1B-8F4E-AD45-3543912C9186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206E6DC6-4895-AFD8-E1AB-DAE1C4DC6EC8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FC699D7B-0A41-126B-E418-51463B6A070D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8C4E7488-D3D8-99C0-1A78-CFA465522218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0EFC0604-9959-A710-F9FD-34C99EFA146A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66E4F104-8E90-2D7A-5531-7EF6A62278A4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2972C6AC-AB19-883A-DBD6-B29CCB798F0D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088FFC59-6DED-2340-561F-98095DB1B707}"/>
              </a:ext>
            </a:extLst>
          </p:cNvPr>
          <p:cNvSpPr txBox="1"/>
          <p:nvPr/>
        </p:nvSpPr>
        <p:spPr>
          <a:xfrm>
            <a:off x="318122" y="989755"/>
            <a:ext cx="62239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0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2E879582-F027-F179-7C4F-B08277F79BF8}"/>
              </a:ext>
            </a:extLst>
          </p:cNvPr>
          <p:cNvSpPr txBox="1"/>
          <p:nvPr/>
        </p:nvSpPr>
        <p:spPr>
          <a:xfrm>
            <a:off x="7993503" y="5074119"/>
            <a:ext cx="3837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1FC23A0-6D5D-C591-DAD8-87C5E1C12230}"/>
              </a:ext>
            </a:extLst>
          </p:cNvPr>
          <p:cNvSpPr txBox="1"/>
          <p:nvPr/>
        </p:nvSpPr>
        <p:spPr>
          <a:xfrm>
            <a:off x="8508068" y="5809680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2F077A4B-25BB-E184-4804-4F7CA49011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5167" y="761648"/>
            <a:ext cx="3594478" cy="3594478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47EB9A1B-BBEA-6353-9F41-24FE91B983C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4917" y="3363389"/>
            <a:ext cx="1523059" cy="1529983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CD40C171-B0FF-C012-23F2-43597B3CC7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888418" y="4892842"/>
            <a:ext cx="1378216" cy="13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431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E745E-8C54-C8BB-C85F-4476F4E88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5BC74F3-22E6-D581-9647-27F13253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E969DDD6-C50E-F8BF-F307-39BCFA24695C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0707611E-5E42-79C1-8F06-CA90092EDEBB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2095B939-4C87-84D1-87B0-A71198480F03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26F4EA9D-1166-07EE-0B49-6F5F40F26C76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AC947D1B-B868-B742-CD07-454B21256217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3855D89F-FB26-840E-CFEB-384E5D3D9A46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F8EF7F3B-E235-D5E6-8D83-2CF7015ABB0C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D9909DDD-A231-F997-1B14-B41DDE04E2AD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D705DF32-66E9-E486-662B-18FF6870A146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9AC9361E-A3B1-C7A0-3B9D-3E355171256A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B1C9D9A4-57B8-4F5F-CF31-8C845CE05560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26940D38-30BC-F764-54C9-0A9A72C61B49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C23CEC3D-7FEC-9F76-EE78-BEAEE6739D02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5E424016-A0FE-689F-B136-36100C8F1925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24F006C4-7266-BBFB-E440-AAB6DB50E972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906530BF-0086-4C5D-C414-F44D6A4835F6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6EE7C311-660B-1087-988C-C7B771BD0CDE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801BCA66-A7A4-1A03-8927-FF8DCB1AEBD3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8ECCEA26-25A4-279F-BF68-DC5319DD1D9A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0E4E2070-DBC0-AD8D-A280-31515A251B3B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11081C2C-5961-21EB-CADE-32A0A85DE737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9E2F6210-EF12-FD39-2694-7E4972382438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B2782AEF-CAB8-DCDF-49C2-3A1418E41AB2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DACA24C0-217E-66E1-0A4B-E70789C77AAC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87B9151A-65DA-CDFD-B6B1-ADE00E348AF3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EE930BDC-49B9-7132-4526-9968D93F3A81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534908F2-4EC4-3C9E-25FE-9FBFC1370C6C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D8DC73CD-312A-BEB0-9AD0-64A2140E911D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Losango 41">
            <a:extLst>
              <a:ext uri="{FF2B5EF4-FFF2-40B4-BE49-F238E27FC236}">
                <a16:creationId xmlns:a16="http://schemas.microsoft.com/office/drawing/2014/main" id="{BA42B133-13BA-73C9-AB0D-DB1D7DA74548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Losango 42">
            <a:extLst>
              <a:ext uri="{FF2B5EF4-FFF2-40B4-BE49-F238E27FC236}">
                <a16:creationId xmlns:a16="http://schemas.microsoft.com/office/drawing/2014/main" id="{9F4073F2-637E-8C89-146B-CA96E83E396F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Losango 43">
            <a:extLst>
              <a:ext uri="{FF2B5EF4-FFF2-40B4-BE49-F238E27FC236}">
                <a16:creationId xmlns:a16="http://schemas.microsoft.com/office/drawing/2014/main" id="{AB94B91B-CADE-FBE1-F270-B131D3126C3B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Losango 44">
            <a:extLst>
              <a:ext uri="{FF2B5EF4-FFF2-40B4-BE49-F238E27FC236}">
                <a16:creationId xmlns:a16="http://schemas.microsoft.com/office/drawing/2014/main" id="{EB73F761-FC4F-184A-0609-611756F84CF9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osango 45">
            <a:extLst>
              <a:ext uri="{FF2B5EF4-FFF2-40B4-BE49-F238E27FC236}">
                <a16:creationId xmlns:a16="http://schemas.microsoft.com/office/drawing/2014/main" id="{E8D0364F-BD3D-51F9-45CE-7A2878786853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Losango 46">
            <a:extLst>
              <a:ext uri="{FF2B5EF4-FFF2-40B4-BE49-F238E27FC236}">
                <a16:creationId xmlns:a16="http://schemas.microsoft.com/office/drawing/2014/main" id="{52479617-9781-52B8-1773-4E850D9B7B80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Losango 47">
            <a:extLst>
              <a:ext uri="{FF2B5EF4-FFF2-40B4-BE49-F238E27FC236}">
                <a16:creationId xmlns:a16="http://schemas.microsoft.com/office/drawing/2014/main" id="{B8616E78-BB41-61D6-A67D-A8F1CEC47B91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: Cantos Arredondados 48">
            <a:extLst>
              <a:ext uri="{FF2B5EF4-FFF2-40B4-BE49-F238E27FC236}">
                <a16:creationId xmlns:a16="http://schemas.microsoft.com/office/drawing/2014/main" id="{9AECC92F-ACEF-2D84-53DB-DD9FF8380F01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4F4D9F6-5C0E-CEA8-CC5D-BBAD814F9B34}"/>
              </a:ext>
            </a:extLst>
          </p:cNvPr>
          <p:cNvSpPr txBox="1"/>
          <p:nvPr/>
        </p:nvSpPr>
        <p:spPr>
          <a:xfrm>
            <a:off x="549191" y="981799"/>
            <a:ext cx="1843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B3ACFC6-B430-1601-3382-C489EFFBBD0C}"/>
              </a:ext>
            </a:extLst>
          </p:cNvPr>
          <p:cNvSpPr txBox="1"/>
          <p:nvPr/>
        </p:nvSpPr>
        <p:spPr>
          <a:xfrm>
            <a:off x="544664" y="1382119"/>
            <a:ext cx="54734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99582A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ACD8023-4058-969C-1ABC-5A969145C8F0}"/>
              </a:ext>
            </a:extLst>
          </p:cNvPr>
          <p:cNvSpPr txBox="1"/>
          <p:nvPr/>
        </p:nvSpPr>
        <p:spPr>
          <a:xfrm>
            <a:off x="587303" y="3012457"/>
            <a:ext cx="5714977" cy="2862322"/>
          </a:xfrm>
          <a:custGeom>
            <a:avLst/>
            <a:gdLst>
              <a:gd name="csX0" fmla="*/ 0 w 5714977"/>
              <a:gd name="csY0" fmla="*/ 0 h 2862322"/>
              <a:gd name="csX1" fmla="*/ 400048 w 5714977"/>
              <a:gd name="csY1" fmla="*/ 0 h 2862322"/>
              <a:gd name="csX2" fmla="*/ 857247 w 5714977"/>
              <a:gd name="csY2" fmla="*/ 0 h 2862322"/>
              <a:gd name="csX3" fmla="*/ 1371594 w 5714977"/>
              <a:gd name="csY3" fmla="*/ 0 h 2862322"/>
              <a:gd name="csX4" fmla="*/ 1771643 w 5714977"/>
              <a:gd name="csY4" fmla="*/ 0 h 2862322"/>
              <a:gd name="csX5" fmla="*/ 2285991 w 5714977"/>
              <a:gd name="csY5" fmla="*/ 0 h 2862322"/>
              <a:gd name="csX6" fmla="*/ 2800339 w 5714977"/>
              <a:gd name="csY6" fmla="*/ 0 h 2862322"/>
              <a:gd name="csX7" fmla="*/ 3428986 w 5714977"/>
              <a:gd name="csY7" fmla="*/ 0 h 2862322"/>
              <a:gd name="csX8" fmla="*/ 3829035 w 5714977"/>
              <a:gd name="csY8" fmla="*/ 0 h 2862322"/>
              <a:gd name="csX9" fmla="*/ 4457682 w 5714977"/>
              <a:gd name="csY9" fmla="*/ 0 h 2862322"/>
              <a:gd name="csX10" fmla="*/ 4972030 w 5714977"/>
              <a:gd name="csY10" fmla="*/ 0 h 2862322"/>
              <a:gd name="csX11" fmla="*/ 5714977 w 5714977"/>
              <a:gd name="csY11" fmla="*/ 0 h 2862322"/>
              <a:gd name="csX12" fmla="*/ 5714977 w 5714977"/>
              <a:gd name="csY12" fmla="*/ 572464 h 2862322"/>
              <a:gd name="csX13" fmla="*/ 5714977 w 5714977"/>
              <a:gd name="csY13" fmla="*/ 1173552 h 2862322"/>
              <a:gd name="csX14" fmla="*/ 5714977 w 5714977"/>
              <a:gd name="csY14" fmla="*/ 1774640 h 2862322"/>
              <a:gd name="csX15" fmla="*/ 5714977 w 5714977"/>
              <a:gd name="csY15" fmla="*/ 2862322 h 2862322"/>
              <a:gd name="csX16" fmla="*/ 5086330 w 5714977"/>
              <a:gd name="csY16" fmla="*/ 2862322 h 2862322"/>
              <a:gd name="csX17" fmla="*/ 4571982 w 5714977"/>
              <a:gd name="csY17" fmla="*/ 2862322 h 2862322"/>
              <a:gd name="csX18" fmla="*/ 4000484 w 5714977"/>
              <a:gd name="csY18" fmla="*/ 2862322 h 2862322"/>
              <a:gd name="csX19" fmla="*/ 3314687 w 5714977"/>
              <a:gd name="csY19" fmla="*/ 2862322 h 2862322"/>
              <a:gd name="csX20" fmla="*/ 2857489 w 5714977"/>
              <a:gd name="csY20" fmla="*/ 2862322 h 2862322"/>
              <a:gd name="csX21" fmla="*/ 2285991 w 5714977"/>
              <a:gd name="csY21" fmla="*/ 2862322 h 2862322"/>
              <a:gd name="csX22" fmla="*/ 1600194 w 5714977"/>
              <a:gd name="csY22" fmla="*/ 2862322 h 2862322"/>
              <a:gd name="csX23" fmla="*/ 1200145 w 5714977"/>
              <a:gd name="csY23" fmla="*/ 2862322 h 2862322"/>
              <a:gd name="csX24" fmla="*/ 628647 w 5714977"/>
              <a:gd name="csY24" fmla="*/ 2862322 h 2862322"/>
              <a:gd name="csX25" fmla="*/ 0 w 5714977"/>
              <a:gd name="csY25" fmla="*/ 2862322 h 2862322"/>
              <a:gd name="csX26" fmla="*/ 0 w 5714977"/>
              <a:gd name="csY26" fmla="*/ 2347104 h 2862322"/>
              <a:gd name="csX27" fmla="*/ 0 w 5714977"/>
              <a:gd name="csY27" fmla="*/ 1774640 h 2862322"/>
              <a:gd name="csX28" fmla="*/ 0 w 5714977"/>
              <a:gd name="csY28" fmla="*/ 1202175 h 2862322"/>
              <a:gd name="csX29" fmla="*/ 0 w 5714977"/>
              <a:gd name="csY29" fmla="*/ 572464 h 2862322"/>
              <a:gd name="csX30" fmla="*/ 0 w 5714977"/>
              <a:gd name="csY30" fmla="*/ 0 h 286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5714977" h="2862322" extrusionOk="0">
                <a:moveTo>
                  <a:pt x="0" y="0"/>
                </a:moveTo>
                <a:cubicBezTo>
                  <a:pt x="171793" y="-40286"/>
                  <a:pt x="224172" y="11310"/>
                  <a:pt x="400048" y="0"/>
                </a:cubicBezTo>
                <a:cubicBezTo>
                  <a:pt x="575924" y="-11310"/>
                  <a:pt x="717451" y="20690"/>
                  <a:pt x="857247" y="0"/>
                </a:cubicBezTo>
                <a:cubicBezTo>
                  <a:pt x="997043" y="-20690"/>
                  <a:pt x="1252642" y="5887"/>
                  <a:pt x="1371594" y="0"/>
                </a:cubicBezTo>
                <a:cubicBezTo>
                  <a:pt x="1490546" y="-5887"/>
                  <a:pt x="1659877" y="24067"/>
                  <a:pt x="1771643" y="0"/>
                </a:cubicBezTo>
                <a:cubicBezTo>
                  <a:pt x="1883409" y="-24067"/>
                  <a:pt x="2084946" y="37657"/>
                  <a:pt x="2285991" y="0"/>
                </a:cubicBezTo>
                <a:cubicBezTo>
                  <a:pt x="2487036" y="-37657"/>
                  <a:pt x="2606921" y="9355"/>
                  <a:pt x="2800339" y="0"/>
                </a:cubicBezTo>
                <a:cubicBezTo>
                  <a:pt x="2993757" y="-9355"/>
                  <a:pt x="3170244" y="7458"/>
                  <a:pt x="3428986" y="0"/>
                </a:cubicBezTo>
                <a:cubicBezTo>
                  <a:pt x="3687728" y="-7458"/>
                  <a:pt x="3722537" y="45355"/>
                  <a:pt x="3829035" y="0"/>
                </a:cubicBezTo>
                <a:cubicBezTo>
                  <a:pt x="3935533" y="-45355"/>
                  <a:pt x="4218756" y="31384"/>
                  <a:pt x="4457682" y="0"/>
                </a:cubicBezTo>
                <a:cubicBezTo>
                  <a:pt x="4696608" y="-31384"/>
                  <a:pt x="4861386" y="53212"/>
                  <a:pt x="4972030" y="0"/>
                </a:cubicBezTo>
                <a:cubicBezTo>
                  <a:pt x="5082674" y="-53212"/>
                  <a:pt x="5440005" y="58221"/>
                  <a:pt x="5714977" y="0"/>
                </a:cubicBezTo>
                <a:cubicBezTo>
                  <a:pt x="5741678" y="127084"/>
                  <a:pt x="5655222" y="296848"/>
                  <a:pt x="5714977" y="572464"/>
                </a:cubicBezTo>
                <a:cubicBezTo>
                  <a:pt x="5774732" y="848080"/>
                  <a:pt x="5655171" y="953224"/>
                  <a:pt x="5714977" y="1173552"/>
                </a:cubicBezTo>
                <a:cubicBezTo>
                  <a:pt x="5774783" y="1393880"/>
                  <a:pt x="5675376" y="1645899"/>
                  <a:pt x="5714977" y="1774640"/>
                </a:cubicBezTo>
                <a:cubicBezTo>
                  <a:pt x="5754578" y="1903381"/>
                  <a:pt x="5689368" y="2340664"/>
                  <a:pt x="5714977" y="2862322"/>
                </a:cubicBezTo>
                <a:cubicBezTo>
                  <a:pt x="5421510" y="2914502"/>
                  <a:pt x="5312322" y="2839514"/>
                  <a:pt x="5086330" y="2862322"/>
                </a:cubicBezTo>
                <a:cubicBezTo>
                  <a:pt x="4860338" y="2885130"/>
                  <a:pt x="4770494" y="2805958"/>
                  <a:pt x="4571982" y="2862322"/>
                </a:cubicBezTo>
                <a:cubicBezTo>
                  <a:pt x="4373470" y="2918686"/>
                  <a:pt x="4250784" y="2804850"/>
                  <a:pt x="4000484" y="2862322"/>
                </a:cubicBezTo>
                <a:cubicBezTo>
                  <a:pt x="3750184" y="2919794"/>
                  <a:pt x="3560352" y="2783789"/>
                  <a:pt x="3314687" y="2862322"/>
                </a:cubicBezTo>
                <a:cubicBezTo>
                  <a:pt x="3069022" y="2940855"/>
                  <a:pt x="2963749" y="2841357"/>
                  <a:pt x="2857489" y="2862322"/>
                </a:cubicBezTo>
                <a:cubicBezTo>
                  <a:pt x="2751229" y="2883287"/>
                  <a:pt x="2466307" y="2803984"/>
                  <a:pt x="2285991" y="2862322"/>
                </a:cubicBezTo>
                <a:cubicBezTo>
                  <a:pt x="2105675" y="2920660"/>
                  <a:pt x="1784897" y="2826445"/>
                  <a:pt x="1600194" y="2862322"/>
                </a:cubicBezTo>
                <a:cubicBezTo>
                  <a:pt x="1415491" y="2898199"/>
                  <a:pt x="1320650" y="2862175"/>
                  <a:pt x="1200145" y="2862322"/>
                </a:cubicBezTo>
                <a:cubicBezTo>
                  <a:pt x="1079640" y="2862469"/>
                  <a:pt x="754913" y="2835267"/>
                  <a:pt x="628647" y="2862322"/>
                </a:cubicBezTo>
                <a:cubicBezTo>
                  <a:pt x="502381" y="2889377"/>
                  <a:pt x="190761" y="2847955"/>
                  <a:pt x="0" y="2862322"/>
                </a:cubicBezTo>
                <a:cubicBezTo>
                  <a:pt x="-60535" y="2735969"/>
                  <a:pt x="15464" y="2491607"/>
                  <a:pt x="0" y="2347104"/>
                </a:cubicBezTo>
                <a:cubicBezTo>
                  <a:pt x="-15464" y="2202601"/>
                  <a:pt x="40810" y="2001531"/>
                  <a:pt x="0" y="1774640"/>
                </a:cubicBezTo>
                <a:cubicBezTo>
                  <a:pt x="-40810" y="1547749"/>
                  <a:pt x="50551" y="1457138"/>
                  <a:pt x="0" y="1202175"/>
                </a:cubicBezTo>
                <a:cubicBezTo>
                  <a:pt x="-50551" y="947212"/>
                  <a:pt x="61945" y="820963"/>
                  <a:pt x="0" y="572464"/>
                </a:cubicBezTo>
                <a:cubicBezTo>
                  <a:pt x="-61945" y="323965"/>
                  <a:pt x="1648" y="23390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E6A7"/>
            </a:solidFill>
            <a:extLst>
              <a:ext uri="{C807C97D-BFC1-408E-A445-0C87EB9F89A2}">
                <ask:lineSketchStyleProps xmlns:ask="http://schemas.microsoft.com/office/drawing/2018/sketchyshapes" sd="39898145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87" name="Imagem 86">
            <a:extLst>
              <a:ext uri="{FF2B5EF4-FFF2-40B4-BE49-F238E27FC236}">
                <a16:creationId xmlns:a16="http://schemas.microsoft.com/office/drawing/2014/main" id="{6E237371-2BD3-6398-0CDC-BFA1D70F66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7448" y="5331624"/>
            <a:ext cx="921464" cy="921464"/>
          </a:xfrm>
          <a:prstGeom prst="rect">
            <a:avLst/>
          </a:prstGeom>
        </p:spPr>
      </p:pic>
      <p:pic>
        <p:nvPicPr>
          <p:cNvPr id="88" name="Imagem 87">
            <a:extLst>
              <a:ext uri="{FF2B5EF4-FFF2-40B4-BE49-F238E27FC236}">
                <a16:creationId xmlns:a16="http://schemas.microsoft.com/office/drawing/2014/main" id="{B4111A83-0566-9824-F70A-E9A268C3E2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7828" y="5393799"/>
            <a:ext cx="797114" cy="797114"/>
          </a:xfrm>
          <a:prstGeom prst="rect">
            <a:avLst/>
          </a:prstGeom>
        </p:spPr>
      </p:pic>
      <p:sp>
        <p:nvSpPr>
          <p:cNvPr id="89" name="CaixaDeTexto 88">
            <a:extLst>
              <a:ext uri="{FF2B5EF4-FFF2-40B4-BE49-F238E27FC236}">
                <a16:creationId xmlns:a16="http://schemas.microsoft.com/office/drawing/2014/main" id="{9B4011FA-5559-248B-473D-1FDF38C561CF}"/>
              </a:ext>
            </a:extLst>
          </p:cNvPr>
          <p:cNvSpPr txBox="1"/>
          <p:nvPr/>
        </p:nvSpPr>
        <p:spPr>
          <a:xfrm>
            <a:off x="7308300" y="6319761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01</a:t>
            </a:r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F92C6341-9A37-5059-E692-A0C2B4BF4DB9}"/>
              </a:ext>
            </a:extLst>
          </p:cNvPr>
          <p:cNvSpPr txBox="1"/>
          <p:nvPr/>
        </p:nvSpPr>
        <p:spPr>
          <a:xfrm>
            <a:off x="9008905" y="6312253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02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7A39CD6A-316C-C339-E733-0ACAFC821E37}"/>
              </a:ext>
            </a:extLst>
          </p:cNvPr>
          <p:cNvGrpSpPr/>
          <p:nvPr/>
        </p:nvGrpSpPr>
        <p:grpSpPr>
          <a:xfrm>
            <a:off x="7437196" y="707069"/>
            <a:ext cx="3763657" cy="457999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D06BA3C4-DAF6-D26F-D4B9-14432EC7DC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26771" y="3892158"/>
              <a:ext cx="1231900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Moldura dourada PNG Para Download Gratuito">
              <a:extLst>
                <a:ext uri="{FF2B5EF4-FFF2-40B4-BE49-F238E27FC236}">
                  <a16:creationId xmlns:a16="http://schemas.microsoft.com/office/drawing/2014/main" id="{CF82BF17-A3D9-A3C5-07B1-AF632D2EB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812364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 animBg="1"/>
      <p:bldP spid="89" grpId="0"/>
      <p:bldP spid="9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3D1C0-A829-8FA9-6C8A-FA147C1BC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id="{96D2CB53-ECE9-81E8-1171-AA4DA2CA2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3FC108B-5C75-C3BC-E922-78D7BB3C3729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20F556AE-8CA5-007D-E5B7-88EF6445EE05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DF94A271-0B6B-34B4-0CBE-163D0E9A066F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184655BA-E8A0-9122-0EDE-55A09B58AAFD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C0EE16B3-FD8F-912F-1583-670FB250F7DA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A978370F-FC8F-4817-6F14-C873CBAC815F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820BC4FA-A75F-42F7-B470-5045277EC503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C2205B35-FE06-2C74-D0B4-487DB2623E4E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5B245274-E94E-1830-C755-CD08708A2D97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F92E8950-E793-A81D-FC53-32B9CB37F081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C3D21D8B-1A81-A9A2-7316-0DB106433EB5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2C9126F6-E19E-A3FE-D590-16E68E3FBA1C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11C906FC-4B92-4088-8F7B-80F6E338DF1C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94887C98-A4EC-90CE-CEBF-8EFB9D132D90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E01CEDAC-BAE8-785D-A8AB-99468C6966AB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16570610-31EB-5943-F2E3-0D26A648EB37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4AC91CA3-69FD-C439-B38D-DFFA583B3BEF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F815CE8D-19A9-DD34-21D6-4DBB2AA48DF8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97A898C8-0C5D-631C-F329-F71E7223E540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023F1ABD-DFC5-0F74-BDC3-3E6FA1A4F596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CED354A4-ABE6-911E-7FBF-A15A74884CF1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C41E92EB-A57F-62AE-5955-62F6CB6D0ED9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18039FB4-B8FF-6658-FCE5-487CC35360CB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94C2D193-FFE7-7078-6C4D-5C0D8138CF5E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7855A3AA-02A5-2608-6B4F-A4E9BA529467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F6282CAF-720B-AFE2-1C8C-D6B7AF29FD4D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8808C8E0-E149-7E06-1459-984B2C3B1C86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F7806475-7D07-8F0D-60AA-58CE0F0738BA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1BE9110B-C819-7EF5-315B-C6CE03516052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9096751B-A05E-B75E-D5F2-B3B6A1738E05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573428E9-43BF-6166-296D-24B590F458E6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BB704E83-CF32-7228-6984-01364FCAE53A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489B5759-B4AA-4F9A-0639-DCDC201F3077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56CB3B29-F5DF-37DE-73BC-EE0A44A79B63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31C0DD94-0174-3BFD-0F0F-05F34F47DE51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6F2FFF78-72DB-E395-CAD8-49EFCD46FF3B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1B1BE21-9367-116B-1594-6F73C54E092D}"/>
              </a:ext>
            </a:extLst>
          </p:cNvPr>
          <p:cNvSpPr txBox="1"/>
          <p:nvPr/>
        </p:nvSpPr>
        <p:spPr>
          <a:xfrm>
            <a:off x="9554708" y="809436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004A0416-4DE9-53E2-901D-0E60DD0435DD}"/>
              </a:ext>
            </a:extLst>
          </p:cNvPr>
          <p:cNvSpPr txBox="1"/>
          <p:nvPr/>
        </p:nvSpPr>
        <p:spPr>
          <a:xfrm>
            <a:off x="8432791" y="1436055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6F1D1B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6DA635D-C535-F0CB-C874-1CC0DC762E0F}"/>
              </a:ext>
            </a:extLst>
          </p:cNvPr>
          <p:cNvSpPr/>
          <p:nvPr/>
        </p:nvSpPr>
        <p:spPr>
          <a:xfrm>
            <a:off x="-642285" y="1031999"/>
            <a:ext cx="7871505" cy="639668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dirty="0">
              <a:solidFill>
                <a:srgbClr val="FFE6A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45E92B6-64B1-8727-9138-B41466B15E4A}"/>
              </a:ext>
            </a:extLst>
          </p:cNvPr>
          <p:cNvSpPr/>
          <p:nvPr/>
        </p:nvSpPr>
        <p:spPr>
          <a:xfrm>
            <a:off x="-642285" y="1974368"/>
            <a:ext cx="7871505" cy="639668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D2C4E910-3B5A-77EE-85CB-B6F1DDBF4673}"/>
              </a:ext>
            </a:extLst>
          </p:cNvPr>
          <p:cNvSpPr/>
          <p:nvPr/>
        </p:nvSpPr>
        <p:spPr>
          <a:xfrm>
            <a:off x="-642285" y="2916737"/>
            <a:ext cx="7871505" cy="639668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541439CE-1F78-7F91-9F81-5EBAD7D4D835}"/>
              </a:ext>
            </a:extLst>
          </p:cNvPr>
          <p:cNvSpPr/>
          <p:nvPr/>
        </p:nvSpPr>
        <p:spPr>
          <a:xfrm>
            <a:off x="-642285" y="3859106"/>
            <a:ext cx="7871505" cy="639668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E6878FC8-CFD4-23C2-3806-719A4EC7927E}"/>
              </a:ext>
            </a:extLst>
          </p:cNvPr>
          <p:cNvSpPr/>
          <p:nvPr/>
        </p:nvSpPr>
        <p:spPr>
          <a:xfrm>
            <a:off x="-642285" y="4801475"/>
            <a:ext cx="7871505" cy="639668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85347544-5039-DC3D-1908-39AC2BAFB1C8}"/>
              </a:ext>
            </a:extLst>
          </p:cNvPr>
          <p:cNvSpPr/>
          <p:nvPr/>
        </p:nvSpPr>
        <p:spPr>
          <a:xfrm>
            <a:off x="-642285" y="5743846"/>
            <a:ext cx="7871505" cy="640800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pic>
        <p:nvPicPr>
          <p:cNvPr id="61" name="Imagem 60">
            <a:extLst>
              <a:ext uri="{FF2B5EF4-FFF2-40B4-BE49-F238E27FC236}">
                <a16:creationId xmlns:a16="http://schemas.microsoft.com/office/drawing/2014/main" id="{11801CD7-E7AC-DDA5-35B4-4B61832B948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570006" y="2656003"/>
            <a:ext cx="904116" cy="904116"/>
          </a:xfrm>
          <a:prstGeom prst="rect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id="{8F8505D5-833C-EC35-D194-289D7E3F517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491146" y="5130862"/>
            <a:ext cx="583413" cy="583413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id="{791BA2A0-A06C-8CCF-99CB-10B244B0694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11843009" y="706214"/>
            <a:ext cx="770870" cy="770870"/>
          </a:xfrm>
          <a:prstGeom prst="rect">
            <a:avLst/>
          </a:prstGeom>
        </p:spPr>
      </p:pic>
      <p:grpSp>
        <p:nvGrpSpPr>
          <p:cNvPr id="45" name="Agrupar 44">
            <a:extLst>
              <a:ext uri="{FF2B5EF4-FFF2-40B4-BE49-F238E27FC236}">
                <a16:creationId xmlns:a16="http://schemas.microsoft.com/office/drawing/2014/main" id="{D57D9A13-7270-ADE4-A311-C9D605243B6B}"/>
              </a:ext>
            </a:extLst>
          </p:cNvPr>
          <p:cNvGrpSpPr/>
          <p:nvPr/>
        </p:nvGrpSpPr>
        <p:grpSpPr>
          <a:xfrm>
            <a:off x="8221361" y="2208774"/>
            <a:ext cx="3763657" cy="457999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14F9EA58-5580-6900-D714-BA4B30611D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26724" y="3892158"/>
              <a:ext cx="1231807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8" descr="Moldura dourada PNG Para Download Gratuito">
              <a:extLst>
                <a:ext uri="{FF2B5EF4-FFF2-40B4-BE49-F238E27FC236}">
                  <a16:creationId xmlns:a16="http://schemas.microsoft.com/office/drawing/2014/main" id="{AD7898BF-9339-B7AA-0AAF-C58216CAE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929749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2" grpId="0" animBg="1"/>
      <p:bldP spid="3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B5013-4D66-894F-0493-B2139A109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m 42">
            <a:extLst>
              <a:ext uri="{FF2B5EF4-FFF2-40B4-BE49-F238E27FC236}">
                <a16:creationId xmlns:a16="http://schemas.microsoft.com/office/drawing/2014/main" id="{DEE5A148-9261-5DC6-DB30-96F260AED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681E3AD-176B-58B7-8167-C11F3D769CA2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755B0B67-6528-90CC-D4BC-65B83DB883D2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AC04D8CC-8207-ED63-56EF-C1E71C7F553F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ED9E6654-0B1D-7EFA-C62E-C6395F18A446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5A824FC9-CA3C-A954-C561-51EE36CE0872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92AFAAC8-D562-E27E-DF0D-1948AB3562D7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B44754EA-9083-BCEF-CD3A-EA2434CDF5A5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9813E851-F5E7-487B-1634-4E54769400DB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4852EB77-003A-B40A-7D0F-D6F1C772A642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F8DCC3C7-3558-13A7-B57B-C2D23B4EB6E5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13388559-730E-E5EC-2098-8A9854C0CF1F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DD87D337-3A4A-1B48-C897-AAAD39303DEF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F13436B0-0F08-1D30-7CC0-B0606B796A6C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912A9F7E-5CEF-C1E1-E108-2A443086D39E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28BB34AA-2E5F-A7C1-986A-B50BAECF66BB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A357DAB3-9EFF-696F-AD37-269031E0D874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B28F7C60-3324-89D5-27FF-0A7C7C196150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B65558EE-2C63-AADE-F46B-2DB5D4CB451C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82EFE9C4-F4B5-1501-A9D6-DA92B8E10B53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2657E7CC-EE99-73AB-1FED-1B94D93DDF13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CD7DD28A-934A-64C2-6EEC-B9D7C9AC4FF6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F2A814C5-EC07-BEEF-B671-261DAA1AC9B3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D750FE62-4A78-EC95-FD15-4AB2D97113B5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90062940-A9F3-8262-669E-7F53ECD4C831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5E75F7FC-E493-946E-8517-9EF3970CE51D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820BEE35-68E8-8286-28D6-702958E0D3C9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E663C9F3-2FB4-925A-49B0-73594F3308D1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6BAC312D-DDAA-9BF9-6C6D-2624AF8CBB2F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3430DEFC-92A4-1F5D-D653-90ED46309C6A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99F8BFB6-33AD-C542-9851-0FDDC6DAF64B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DA337638-DAA6-A329-567D-F27961361CAD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EA88FE59-5EEA-E773-A8B1-F0861FB5C1BD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26E55D89-66A3-A2D2-B696-CC342995B2B6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44265C9E-4862-6D9E-27F8-1ACD523A8BD2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E078E01D-15EB-C2B4-21A3-7DE9816F64EF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45137D3D-AEB1-D12E-73FF-0945E8F918DB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887E56A5-4A92-1A85-EC07-6027725392FD}"/>
              </a:ext>
            </a:extLst>
          </p:cNvPr>
          <p:cNvSpPr txBox="1"/>
          <p:nvPr/>
        </p:nvSpPr>
        <p:spPr>
          <a:xfrm>
            <a:off x="285787" y="608619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35550ED-8B19-6038-84A5-B8375D22BAF5}"/>
              </a:ext>
            </a:extLst>
          </p:cNvPr>
          <p:cNvSpPr txBox="1"/>
          <p:nvPr/>
        </p:nvSpPr>
        <p:spPr>
          <a:xfrm>
            <a:off x="285787" y="1199771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6F1D1B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grpSp>
        <p:nvGrpSpPr>
          <p:cNvPr id="75" name="Agrupar 74">
            <a:extLst>
              <a:ext uri="{FF2B5EF4-FFF2-40B4-BE49-F238E27FC236}">
                <a16:creationId xmlns:a16="http://schemas.microsoft.com/office/drawing/2014/main" id="{3F0827CA-0E88-D09C-8663-DF1CAD8056B4}"/>
              </a:ext>
            </a:extLst>
          </p:cNvPr>
          <p:cNvGrpSpPr/>
          <p:nvPr/>
        </p:nvGrpSpPr>
        <p:grpSpPr>
          <a:xfrm>
            <a:off x="8855011" y="2812513"/>
            <a:ext cx="2210918" cy="2690469"/>
            <a:chOff x="-3161474" y="5517349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B750C1EC-DCF8-92BA-30B3-743E472374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479513" y="6229574"/>
              <a:ext cx="1231900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Moldura dourada PNG Para Download Gratuito">
              <a:extLst>
                <a:ext uri="{FF2B5EF4-FFF2-40B4-BE49-F238E27FC236}">
                  <a16:creationId xmlns:a16="http://schemas.microsoft.com/office/drawing/2014/main" id="{117B0E33-25B2-9912-61A5-78B9CD1C22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61474" y="5517349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85EFF912-DE4F-36B5-2306-B2A0B65BF334}"/>
              </a:ext>
            </a:extLst>
          </p:cNvPr>
          <p:cNvGrpSpPr/>
          <p:nvPr/>
        </p:nvGrpSpPr>
        <p:grpSpPr>
          <a:xfrm>
            <a:off x="6576166" y="2812513"/>
            <a:ext cx="2210918" cy="2690469"/>
            <a:chOff x="-2944871" y="982676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51C89B9C-EE9F-EDDE-08F3-BBDAA60256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13474" y="1671082"/>
              <a:ext cx="1177128" cy="1765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8" descr="Moldura dourada PNG Para Download Gratuito">
              <a:extLst>
                <a:ext uri="{FF2B5EF4-FFF2-40B4-BE49-F238E27FC236}">
                  <a16:creationId xmlns:a16="http://schemas.microsoft.com/office/drawing/2014/main" id="{DF5286A9-50FE-5BCB-49AD-6C9D05709E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4871" y="982676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6C77C30C-059C-B337-6B0C-A9C7256E2967}"/>
              </a:ext>
            </a:extLst>
          </p:cNvPr>
          <p:cNvGrpSpPr/>
          <p:nvPr/>
        </p:nvGrpSpPr>
        <p:grpSpPr>
          <a:xfrm>
            <a:off x="1873066" y="2818011"/>
            <a:ext cx="2210918" cy="269046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710EF50-3B5A-36A8-82DD-2A65E437332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4" r="26881"/>
            <a:stretch>
              <a:fillRect/>
            </a:stretch>
          </p:blipFill>
          <p:spPr bwMode="auto">
            <a:xfrm>
              <a:off x="-2273707" y="3907904"/>
              <a:ext cx="1240070" cy="1768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8" descr="Moldura dourada PNG Para Download Gratuito">
              <a:extLst>
                <a:ext uri="{FF2B5EF4-FFF2-40B4-BE49-F238E27FC236}">
                  <a16:creationId xmlns:a16="http://schemas.microsoft.com/office/drawing/2014/main" id="{32387598-E582-8EEC-C53E-FE567ACF7E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BEA7C121-A8C8-2EF3-4CE5-F5BCE603CD23}"/>
              </a:ext>
            </a:extLst>
          </p:cNvPr>
          <p:cNvSpPr txBox="1"/>
          <p:nvPr/>
        </p:nvSpPr>
        <p:spPr>
          <a:xfrm>
            <a:off x="1205922" y="5520409"/>
            <a:ext cx="3638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</a:t>
            </a:r>
          </a:p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 assunto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1DE13CDC-667C-8993-5EED-5FC48517B7C7}"/>
              </a:ext>
            </a:extLst>
          </p:cNvPr>
          <p:cNvSpPr txBox="1"/>
          <p:nvPr/>
        </p:nvSpPr>
        <p:spPr>
          <a:xfrm>
            <a:off x="6967809" y="5520409"/>
            <a:ext cx="3638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</a:t>
            </a:r>
          </a:p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 assunto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8483411E-D150-A449-F499-BBCEA1064698}"/>
              </a:ext>
            </a:extLst>
          </p:cNvPr>
          <p:cNvSpPr txBox="1"/>
          <p:nvPr/>
        </p:nvSpPr>
        <p:spPr>
          <a:xfrm>
            <a:off x="1967799" y="2350381"/>
            <a:ext cx="2021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01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D5106D60-D96E-04AE-2F18-137CFFE02381}"/>
              </a:ext>
            </a:extLst>
          </p:cNvPr>
          <p:cNvSpPr txBox="1"/>
          <p:nvPr/>
        </p:nvSpPr>
        <p:spPr>
          <a:xfrm>
            <a:off x="6631113" y="2350848"/>
            <a:ext cx="2036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02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39774532-23CB-EB8B-AEEA-5249BE02B8D3}"/>
              </a:ext>
            </a:extLst>
          </p:cNvPr>
          <p:cNvSpPr txBox="1"/>
          <p:nvPr/>
        </p:nvSpPr>
        <p:spPr>
          <a:xfrm>
            <a:off x="9026332" y="2350381"/>
            <a:ext cx="2039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03</a:t>
            </a:r>
          </a:p>
        </p:txBody>
      </p:sp>
      <p:pic>
        <p:nvPicPr>
          <p:cNvPr id="87" name="Imagem 86">
            <a:extLst>
              <a:ext uri="{FF2B5EF4-FFF2-40B4-BE49-F238E27FC236}">
                <a16:creationId xmlns:a16="http://schemas.microsoft.com/office/drawing/2014/main" id="{F85A59A0-7C00-7A6A-F632-84A491161438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</a:blip>
          <a:stretch>
            <a:fillRect/>
          </a:stretch>
        </p:blipFill>
        <p:spPr>
          <a:xfrm>
            <a:off x="435953" y="4204612"/>
            <a:ext cx="732722" cy="73272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FEE7435-DA1D-44EB-9AF9-B50B16A72B32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4369005" y="2553422"/>
            <a:ext cx="1200261" cy="1200261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9C6C5553-EFA0-F41C-8833-A4B7CDCEA9D4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7930" y="5014772"/>
            <a:ext cx="976419" cy="97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645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80" grpId="0"/>
      <p:bldP spid="81" grpId="0"/>
      <p:bldP spid="82" grpId="0"/>
      <p:bldP spid="83" grpId="0"/>
      <p:bldP spid="8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87144-C14E-FA49-516F-0C8D59A92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m 47">
            <a:extLst>
              <a:ext uri="{FF2B5EF4-FFF2-40B4-BE49-F238E27FC236}">
                <a16:creationId xmlns:a16="http://schemas.microsoft.com/office/drawing/2014/main" id="{0A6CB293-2CE5-DBF2-3D3D-0EEF0108A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FAA8499-E415-5F0C-B288-D0DD8D4C7FC0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92435EE6-7B4F-FE0B-9B39-C9F8C65D8C05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77460A7D-8373-2C06-D786-DF4CE6C80A81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7E63B76D-9443-BE18-9D71-69CAD452FCCB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4D2FF10F-F7DC-E061-0E9C-9BBC35A0B8AB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C4E98277-A36B-162D-F513-0A04959DAAEF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3879C16D-7555-EAC3-E3DD-6B5A26523721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995CEEE7-B195-18E3-C4B2-4F542F8216B5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9C11C874-30DC-4DB3-8F25-67BBA4DB7EDF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DA607ABF-4EBB-C29C-4299-898A148F76A3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519AB446-B609-CF0A-5693-FC4BDFC19D0A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49D8E29C-8491-FE51-E845-4D5A04B32603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E2889726-19A7-7410-84E5-61360D84B015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5CE9FCF6-C3EC-4C32-E86F-BF15C7DEEDC6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C42AFF1A-73B9-35A7-7F0A-BF53931CCD1B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243F21C4-8A86-F5D6-90F1-33487479D75F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21F486E6-4F4E-6AD0-47D6-3AF33AEBEEC6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34DD7146-6C61-C55F-BD2E-0B1F3DBBC758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24AFACC0-B861-61CE-9BF3-3454621AC97C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80122E64-279A-83C3-A332-C0FD9E58C285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6A3CBE10-246D-F718-BD4C-2E8118D9FB90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233B930A-30D5-D26C-1F27-7817DFC16A1C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46F2DC88-C7F9-3853-8051-A22438089E2F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498D2D0-3E43-C074-7AE5-D0417D514442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C7345BBD-05DC-E49A-78BB-3AF43DC8D7B1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D74CA158-A700-9EE4-9DBF-48353A6C9374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68CE34EA-4FA6-0030-ABE9-11901F2699E9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396FFD66-5AF6-C3D9-700E-1383914DFECC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19FA70BA-4958-A1DA-99D0-70D2F059FCD0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D22B4339-606A-D05B-D89D-2BA347752028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85D9C9F9-7EAD-74E8-9ED2-B8B5A47D0195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003049A3-6F39-B465-2DE8-BD5FA6722BD3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3D22FE54-CA0A-D4DF-DB84-29288E3817EA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B6AD5925-9E99-8DD5-2171-056E62D9DD14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2FAF311B-2D8C-7152-57E0-8E7C4EF2B52A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6" name="Imagem 95">
            <a:extLst>
              <a:ext uri="{FF2B5EF4-FFF2-40B4-BE49-F238E27FC236}">
                <a16:creationId xmlns:a16="http://schemas.microsoft.com/office/drawing/2014/main" id="{AB654EC4-78D0-CD70-2A55-5AD73A62606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916" y="980862"/>
            <a:ext cx="3594478" cy="3594478"/>
          </a:xfrm>
          <a:prstGeom prst="rect">
            <a:avLst/>
          </a:prstGeom>
        </p:spPr>
      </p:pic>
      <p:pic>
        <p:nvPicPr>
          <p:cNvPr id="98" name="Imagem 97">
            <a:extLst>
              <a:ext uri="{FF2B5EF4-FFF2-40B4-BE49-F238E27FC236}">
                <a16:creationId xmlns:a16="http://schemas.microsoft.com/office/drawing/2014/main" id="{22EB0D2D-DB6D-CE50-A738-A5BF1900AF1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9045292" y="2133327"/>
            <a:ext cx="1378216" cy="1378216"/>
          </a:xfrm>
          <a:prstGeom prst="rect">
            <a:avLst/>
          </a:prstGeom>
        </p:spPr>
      </p:pic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6530F64D-87F0-35B4-0C44-DFBC46F7CDA3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2DF4C12-3D42-39EA-DB0A-482D21F4D885}"/>
              </a:ext>
            </a:extLst>
          </p:cNvPr>
          <p:cNvSpPr/>
          <p:nvPr/>
        </p:nvSpPr>
        <p:spPr>
          <a:xfrm>
            <a:off x="0" y="0"/>
            <a:ext cx="4140000" cy="6858000"/>
          </a:xfrm>
          <a:prstGeom prst="rect">
            <a:avLst/>
          </a:prstGeom>
          <a:solidFill>
            <a:srgbClr val="6F1D1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5439A6E-3F0D-CBDE-6650-14D609448614}"/>
              </a:ext>
            </a:extLst>
          </p:cNvPr>
          <p:cNvSpPr/>
          <p:nvPr/>
        </p:nvSpPr>
        <p:spPr>
          <a:xfrm>
            <a:off x="4140000" y="-1"/>
            <a:ext cx="4140000" cy="6858000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7357B34-5568-BF8D-95A8-365D8F8ADD3A}"/>
              </a:ext>
            </a:extLst>
          </p:cNvPr>
          <p:cNvSpPr/>
          <p:nvPr/>
        </p:nvSpPr>
        <p:spPr>
          <a:xfrm>
            <a:off x="8280000" y="-2"/>
            <a:ext cx="3928614" cy="6858000"/>
          </a:xfrm>
          <a:prstGeom prst="rect">
            <a:avLst/>
          </a:prstGeom>
          <a:solidFill>
            <a:srgbClr val="BB945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06F634D8-51F9-833E-E839-5F685B84CD29}"/>
              </a:ext>
            </a:extLst>
          </p:cNvPr>
          <p:cNvSpPr txBox="1"/>
          <p:nvPr/>
        </p:nvSpPr>
        <p:spPr>
          <a:xfrm>
            <a:off x="8379728" y="217323"/>
            <a:ext cx="39520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Assunto 01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1B3BD64F-1F7F-CF23-AFD2-5A75E0A2CF6F}"/>
              </a:ext>
            </a:extLst>
          </p:cNvPr>
          <p:cNvSpPr txBox="1"/>
          <p:nvPr/>
        </p:nvSpPr>
        <p:spPr>
          <a:xfrm>
            <a:off x="4300815" y="225529"/>
            <a:ext cx="3986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Assunto 02 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10300982-BC4A-BFDA-2493-C1FD866DADB4}"/>
              </a:ext>
            </a:extLst>
          </p:cNvPr>
          <p:cNvSpPr txBox="1"/>
          <p:nvPr/>
        </p:nvSpPr>
        <p:spPr>
          <a:xfrm>
            <a:off x="96272" y="236687"/>
            <a:ext cx="38502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Assunto 03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5A6AACA5-AB53-83AF-3374-BFAF4F0947DE}"/>
              </a:ext>
            </a:extLst>
          </p:cNvPr>
          <p:cNvSpPr txBox="1"/>
          <p:nvPr/>
        </p:nvSpPr>
        <p:spPr>
          <a:xfrm>
            <a:off x="8476447" y="1265643"/>
            <a:ext cx="3519106" cy="1384995"/>
          </a:xfrm>
          <a:custGeom>
            <a:avLst/>
            <a:gdLst>
              <a:gd name="csX0" fmla="*/ 0 w 3519106"/>
              <a:gd name="csY0" fmla="*/ 0 h 1384995"/>
              <a:gd name="csX1" fmla="*/ 480944 w 3519106"/>
              <a:gd name="csY1" fmla="*/ 0 h 1384995"/>
              <a:gd name="csX2" fmla="*/ 997080 w 3519106"/>
              <a:gd name="csY2" fmla="*/ 0 h 1384995"/>
              <a:gd name="csX3" fmla="*/ 1548407 w 3519106"/>
              <a:gd name="csY3" fmla="*/ 0 h 1384995"/>
              <a:gd name="csX4" fmla="*/ 2029351 w 3519106"/>
              <a:gd name="csY4" fmla="*/ 0 h 1384995"/>
              <a:gd name="csX5" fmla="*/ 2580678 w 3519106"/>
              <a:gd name="csY5" fmla="*/ 0 h 1384995"/>
              <a:gd name="csX6" fmla="*/ 3519106 w 3519106"/>
              <a:gd name="csY6" fmla="*/ 0 h 1384995"/>
              <a:gd name="csX7" fmla="*/ 3519106 w 3519106"/>
              <a:gd name="csY7" fmla="*/ 475515 h 1384995"/>
              <a:gd name="csX8" fmla="*/ 3519106 w 3519106"/>
              <a:gd name="csY8" fmla="*/ 964880 h 1384995"/>
              <a:gd name="csX9" fmla="*/ 3519106 w 3519106"/>
              <a:gd name="csY9" fmla="*/ 1384995 h 1384995"/>
              <a:gd name="csX10" fmla="*/ 2897397 w 3519106"/>
              <a:gd name="csY10" fmla="*/ 1384995 h 1384995"/>
              <a:gd name="csX11" fmla="*/ 2381262 w 3519106"/>
              <a:gd name="csY11" fmla="*/ 1384995 h 1384995"/>
              <a:gd name="csX12" fmla="*/ 1829935 w 3519106"/>
              <a:gd name="csY12" fmla="*/ 1384995 h 1384995"/>
              <a:gd name="csX13" fmla="*/ 1278609 w 3519106"/>
              <a:gd name="csY13" fmla="*/ 1384995 h 1384995"/>
              <a:gd name="csX14" fmla="*/ 797664 w 3519106"/>
              <a:gd name="csY14" fmla="*/ 1384995 h 1384995"/>
              <a:gd name="csX15" fmla="*/ 0 w 3519106"/>
              <a:gd name="csY15" fmla="*/ 1384995 h 1384995"/>
              <a:gd name="csX16" fmla="*/ 0 w 3519106"/>
              <a:gd name="csY16" fmla="*/ 909480 h 1384995"/>
              <a:gd name="csX17" fmla="*/ 0 w 3519106"/>
              <a:gd name="csY17" fmla="*/ 489365 h 1384995"/>
              <a:gd name="csX18" fmla="*/ 0 w 3519106"/>
              <a:gd name="csY18" fmla="*/ 0 h 13849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519106" h="1384995" extrusionOk="0">
                <a:moveTo>
                  <a:pt x="0" y="0"/>
                </a:moveTo>
                <a:cubicBezTo>
                  <a:pt x="200419" y="-24494"/>
                  <a:pt x="265608" y="37556"/>
                  <a:pt x="480944" y="0"/>
                </a:cubicBezTo>
                <a:cubicBezTo>
                  <a:pt x="696280" y="-37556"/>
                  <a:pt x="822132" y="51677"/>
                  <a:pt x="997080" y="0"/>
                </a:cubicBezTo>
                <a:cubicBezTo>
                  <a:pt x="1172028" y="-51677"/>
                  <a:pt x="1392641" y="58653"/>
                  <a:pt x="1548407" y="0"/>
                </a:cubicBezTo>
                <a:cubicBezTo>
                  <a:pt x="1704173" y="-58653"/>
                  <a:pt x="1854026" y="56302"/>
                  <a:pt x="2029351" y="0"/>
                </a:cubicBezTo>
                <a:cubicBezTo>
                  <a:pt x="2204676" y="-56302"/>
                  <a:pt x="2468447" y="10027"/>
                  <a:pt x="2580678" y="0"/>
                </a:cubicBezTo>
                <a:cubicBezTo>
                  <a:pt x="2692909" y="-10027"/>
                  <a:pt x="3097147" y="50809"/>
                  <a:pt x="3519106" y="0"/>
                </a:cubicBezTo>
                <a:cubicBezTo>
                  <a:pt x="3553861" y="104493"/>
                  <a:pt x="3481801" y="284228"/>
                  <a:pt x="3519106" y="475515"/>
                </a:cubicBezTo>
                <a:cubicBezTo>
                  <a:pt x="3556411" y="666803"/>
                  <a:pt x="3467148" y="865537"/>
                  <a:pt x="3519106" y="964880"/>
                </a:cubicBezTo>
                <a:cubicBezTo>
                  <a:pt x="3571064" y="1064223"/>
                  <a:pt x="3486330" y="1231701"/>
                  <a:pt x="3519106" y="1384995"/>
                </a:cubicBezTo>
                <a:cubicBezTo>
                  <a:pt x="3359559" y="1436634"/>
                  <a:pt x="3030285" y="1315980"/>
                  <a:pt x="2897397" y="1384995"/>
                </a:cubicBezTo>
                <a:cubicBezTo>
                  <a:pt x="2764509" y="1454010"/>
                  <a:pt x="2539647" y="1363752"/>
                  <a:pt x="2381262" y="1384995"/>
                </a:cubicBezTo>
                <a:cubicBezTo>
                  <a:pt x="2222877" y="1406238"/>
                  <a:pt x="2092326" y="1332667"/>
                  <a:pt x="1829935" y="1384995"/>
                </a:cubicBezTo>
                <a:cubicBezTo>
                  <a:pt x="1567544" y="1437323"/>
                  <a:pt x="1452214" y="1366447"/>
                  <a:pt x="1278609" y="1384995"/>
                </a:cubicBezTo>
                <a:cubicBezTo>
                  <a:pt x="1105004" y="1403543"/>
                  <a:pt x="928798" y="1362017"/>
                  <a:pt x="797664" y="1384995"/>
                </a:cubicBezTo>
                <a:cubicBezTo>
                  <a:pt x="666530" y="1407973"/>
                  <a:pt x="398666" y="1336557"/>
                  <a:pt x="0" y="1384995"/>
                </a:cubicBezTo>
                <a:cubicBezTo>
                  <a:pt x="-23418" y="1148081"/>
                  <a:pt x="1564" y="1111018"/>
                  <a:pt x="0" y="909480"/>
                </a:cubicBezTo>
                <a:cubicBezTo>
                  <a:pt x="-1564" y="707943"/>
                  <a:pt x="7440" y="636479"/>
                  <a:pt x="0" y="489365"/>
                </a:cubicBezTo>
                <a:cubicBezTo>
                  <a:pt x="-7440" y="342251"/>
                  <a:pt x="43964" y="9902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E6A7"/>
            </a:solidFill>
            <a:extLst>
              <a:ext uri="{C807C97D-BFC1-408E-A445-0C87EB9F89A2}">
                <ask:lineSketchStyleProps xmlns:ask="http://schemas.microsoft.com/office/drawing/2018/sketchyshapes" sd="39898145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espaço para um pequeno texto</a:t>
            </a:r>
            <a:endParaRPr lang="pt-BR" sz="2800" b="1" dirty="0">
              <a:solidFill>
                <a:srgbClr val="FFE6A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DE3A6F95-CB0F-6E65-9A1F-05C91DBD7879}"/>
              </a:ext>
            </a:extLst>
          </p:cNvPr>
          <p:cNvSpPr txBox="1"/>
          <p:nvPr/>
        </p:nvSpPr>
        <p:spPr>
          <a:xfrm>
            <a:off x="4336447" y="1265643"/>
            <a:ext cx="3745582" cy="646331"/>
          </a:xfrm>
          <a:noFill/>
          <a:ln w="38100">
            <a:solidFill>
              <a:srgbClr val="FFE6A7"/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80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r>
              <a:rPr lang="pt-BR" dirty="0"/>
              <a:t>Pequeno espaço para um pequeno texto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346C34CC-6B51-BB3D-03A9-D4FC5A46DE9D}"/>
              </a:ext>
            </a:extLst>
          </p:cNvPr>
          <p:cNvSpPr txBox="1"/>
          <p:nvPr/>
        </p:nvSpPr>
        <p:spPr>
          <a:xfrm>
            <a:off x="196447" y="1265643"/>
            <a:ext cx="3745582" cy="646331"/>
          </a:xfrm>
          <a:noFill/>
          <a:ln w="38100">
            <a:solidFill>
              <a:srgbClr val="FFE6A7"/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80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r>
              <a:rPr lang="pt-BR" dirty="0"/>
              <a:t>Pequeno espaço para um pequeno texto</a:t>
            </a:r>
          </a:p>
        </p:txBody>
      </p:sp>
      <p:grpSp>
        <p:nvGrpSpPr>
          <p:cNvPr id="99" name="Agrupar 98">
            <a:extLst>
              <a:ext uri="{FF2B5EF4-FFF2-40B4-BE49-F238E27FC236}">
                <a16:creationId xmlns:a16="http://schemas.microsoft.com/office/drawing/2014/main" id="{43B7B2CF-D1FE-8BD6-615C-9362F062A506}"/>
              </a:ext>
            </a:extLst>
          </p:cNvPr>
          <p:cNvGrpSpPr/>
          <p:nvPr/>
        </p:nvGrpSpPr>
        <p:grpSpPr>
          <a:xfrm>
            <a:off x="8825731" y="2937219"/>
            <a:ext cx="3043351" cy="3703458"/>
            <a:chOff x="-3161474" y="5517349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0" name="Picture 6">
              <a:extLst>
                <a:ext uri="{FF2B5EF4-FFF2-40B4-BE49-F238E27FC236}">
                  <a16:creationId xmlns:a16="http://schemas.microsoft.com/office/drawing/2014/main" id="{BE2D9BB1-9998-E7E1-CC4E-17C458428F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479513" y="6229574"/>
              <a:ext cx="1231900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1" name="Picture 8" descr="Moldura dourada PNG Para Download Gratuito">
              <a:extLst>
                <a:ext uri="{FF2B5EF4-FFF2-40B4-BE49-F238E27FC236}">
                  <a16:creationId xmlns:a16="http://schemas.microsoft.com/office/drawing/2014/main" id="{24151BE8-1E45-B516-CD4C-6BA2B8FE24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61474" y="5517349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" name="Agrupar 101">
            <a:extLst>
              <a:ext uri="{FF2B5EF4-FFF2-40B4-BE49-F238E27FC236}">
                <a16:creationId xmlns:a16="http://schemas.microsoft.com/office/drawing/2014/main" id="{E5D24457-9D82-9631-2E83-DC3B143F0033}"/>
              </a:ext>
            </a:extLst>
          </p:cNvPr>
          <p:cNvGrpSpPr/>
          <p:nvPr/>
        </p:nvGrpSpPr>
        <p:grpSpPr>
          <a:xfrm>
            <a:off x="4599326" y="2937219"/>
            <a:ext cx="3043351" cy="3703458"/>
            <a:chOff x="-2944871" y="982676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3" name="Picture 4">
              <a:extLst>
                <a:ext uri="{FF2B5EF4-FFF2-40B4-BE49-F238E27FC236}">
                  <a16:creationId xmlns:a16="http://schemas.microsoft.com/office/drawing/2014/main" id="{8AA252D7-96BF-9310-3B04-48BA465A4D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13474" y="1671082"/>
              <a:ext cx="1177128" cy="1765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" name="Picture 8" descr="Moldura dourada PNG Para Download Gratuito">
              <a:extLst>
                <a:ext uri="{FF2B5EF4-FFF2-40B4-BE49-F238E27FC236}">
                  <a16:creationId xmlns:a16="http://schemas.microsoft.com/office/drawing/2014/main" id="{1646D927-E55D-EB55-ECDC-C1A74E217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4871" y="982676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" name="Agrupar 104">
            <a:extLst>
              <a:ext uri="{FF2B5EF4-FFF2-40B4-BE49-F238E27FC236}">
                <a16:creationId xmlns:a16="http://schemas.microsoft.com/office/drawing/2014/main" id="{DB37969C-D299-ADC8-FF8A-3F1C392A682B}"/>
              </a:ext>
            </a:extLst>
          </p:cNvPr>
          <p:cNvGrpSpPr/>
          <p:nvPr/>
        </p:nvGrpSpPr>
        <p:grpSpPr>
          <a:xfrm>
            <a:off x="412155" y="2902589"/>
            <a:ext cx="3043351" cy="3703458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6" name="Picture 2">
              <a:extLst>
                <a:ext uri="{FF2B5EF4-FFF2-40B4-BE49-F238E27FC236}">
                  <a16:creationId xmlns:a16="http://schemas.microsoft.com/office/drawing/2014/main" id="{4DD91EB7-062D-0402-2902-5EAF992FA8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4" r="26881"/>
            <a:stretch>
              <a:fillRect/>
            </a:stretch>
          </p:blipFill>
          <p:spPr bwMode="auto">
            <a:xfrm>
              <a:off x="-2273707" y="3907904"/>
              <a:ext cx="1240070" cy="1768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8" descr="Moldura dourada PNG Para Download Gratuito">
              <a:extLst>
                <a:ext uri="{FF2B5EF4-FFF2-40B4-BE49-F238E27FC236}">
                  <a16:creationId xmlns:a16="http://schemas.microsoft.com/office/drawing/2014/main" id="{0799DF18-EF79-6A35-0862-A6D737CC29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70812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42" grpId="0"/>
      <p:bldP spid="43" grpId="0"/>
      <p:bldP spid="44" grpId="0"/>
      <p:bldP spid="45" grpId="0" animBg="1"/>
      <p:bldP spid="46" grpId="0" animBg="1"/>
      <p:bldP spid="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5400D-DE22-5FB9-56E7-1786291B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m 42">
            <a:extLst>
              <a:ext uri="{FF2B5EF4-FFF2-40B4-BE49-F238E27FC236}">
                <a16:creationId xmlns:a16="http://schemas.microsoft.com/office/drawing/2014/main" id="{1B01DA93-C00F-3CC4-114A-24B87B8A9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7700472B-30F8-D43B-1731-7E90189A360B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2EED3243-04F9-7427-F509-2C408D4B2381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8FAF771B-D1C4-464F-3BCA-F99D19DCD2E4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904BE024-3B39-A9BC-2A2E-1D3DD2491A79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9E000466-C4E5-1D0F-9E09-37CB7F1DF925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EB933B29-C4CE-3E40-049A-4BBD623C64FA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20A7FF9A-6226-7CAA-E3D1-0DDF1670E066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A5181CF8-7B5D-D8BA-8FE9-F3FC04CBACB2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384C242C-352E-4CB2-C655-3EB4178D5AB3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29B961A9-E162-3588-B302-636BE18B5C04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DC436016-E3DA-4C10-614B-5ED3408D6883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6E7AC164-E42E-FD0C-8B67-5F6C380E2214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FDE26148-A052-76DF-82D7-11F6AD9654B8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4C12FA24-9059-287B-A9BC-0DAB8AF1F3F1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079B1EA8-B113-905B-CC71-950405C46FDA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07D13A26-7C90-944C-7930-3EC1624AADB9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32DB8A39-7F89-DCA5-2A78-7B1B1C6F2D04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AB1C71BD-ADC7-107E-CD33-BD5F47F7A4BA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043E0BEC-2C23-9667-38EE-F6CC70412CEC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B8B9BC64-7DB4-FEAF-1D44-78DFBE981B37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4FD62EDD-1BFB-99B2-5D85-C9D908238ADC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26DC497D-92DF-67DB-0A99-91A21CE6D17C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D425D1D7-F8D3-1D94-0ABF-4A045CA2561F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6A530A81-AAB8-99D5-1750-B36F0C2B460D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841102CF-09C4-C9F7-FB32-C43441061A7D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854D35E9-8C65-F6E7-941D-43A2E8EE8B5A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DC807FA9-9C3A-38E1-913E-5D1BAE461211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91298C32-E8E1-75B7-FC23-E566261888B5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5F967970-41A2-846E-75E8-C55731849C7E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D0441397-4E4A-6646-B384-3F33FDB3A22F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F5311617-BCA5-4B67-80AE-F338F5C852FE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729EE6A4-83C7-20ED-5A3F-F555211D07F1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570F8B51-DB82-5C53-C764-C5D9D9B24AF8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48718112-19D3-FF76-F604-ADE1BE42F457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2BE38A13-3ACE-03D0-4DF0-054D5B2326AC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26761F75-B59F-E5BD-5940-E4C05DF4DC61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4D4883DE-A639-22DC-8DB4-808BD64A2A9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97185" y="825422"/>
            <a:ext cx="480583" cy="48058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53FC4A3-487A-D042-ECEF-6315FC862EE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6291711" y="907002"/>
            <a:ext cx="908869" cy="90886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75415D0-48F7-3A59-4B69-91319CC95CC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4085" y="6151956"/>
            <a:ext cx="717201" cy="7172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C2A0082-EBF3-AD37-ED83-4050C09A21DB}"/>
              </a:ext>
            </a:extLst>
          </p:cNvPr>
          <p:cNvSpPr txBox="1"/>
          <p:nvPr/>
        </p:nvSpPr>
        <p:spPr>
          <a:xfrm>
            <a:off x="7801543" y="825422"/>
            <a:ext cx="41250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432818"/>
                </a:solidFill>
                <a:latin typeface="Trade Gothic Inline" panose="020B0504030203020204" pitchFamily="34" charset="0"/>
              </a:rPr>
              <a:t>título</a:t>
            </a:r>
          </a:p>
        </p:txBody>
      </p: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29CB778-7659-C3FF-77CC-C7E44E846C71}"/>
              </a:ext>
            </a:extLst>
          </p:cNvPr>
          <p:cNvGrpSpPr/>
          <p:nvPr/>
        </p:nvGrpSpPr>
        <p:grpSpPr>
          <a:xfrm>
            <a:off x="7903594" y="2186217"/>
            <a:ext cx="3833229" cy="556365"/>
            <a:chOff x="7903594" y="2186217"/>
            <a:chExt cx="3833229" cy="556365"/>
          </a:xfrm>
        </p:grpSpPr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220D0EF1-009A-A99B-6EFC-0CAA51051839}"/>
                </a:ext>
              </a:extLst>
            </p:cNvPr>
            <p:cNvSpPr/>
            <p:nvPr/>
          </p:nvSpPr>
          <p:spPr>
            <a:xfrm>
              <a:off x="7903594" y="2186217"/>
              <a:ext cx="3833229" cy="553998"/>
            </a:xfrm>
            <a:prstGeom prst="rect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3CFF78DF-E88F-C33D-73CC-9E59D998619F}"/>
                </a:ext>
              </a:extLst>
            </p:cNvPr>
            <p:cNvSpPr txBox="1"/>
            <p:nvPr/>
          </p:nvSpPr>
          <p:spPr>
            <a:xfrm>
              <a:off x="8871643" y="2203973"/>
              <a:ext cx="198483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3000" b="1">
                  <a:solidFill>
                    <a:srgbClr val="6F1D1B"/>
                  </a:solidFill>
                  <a:latin typeface="Cavolini" panose="03000502040302020204" pitchFamily="66" charset="0"/>
                  <a:cs typeface="Cavolini" panose="03000502040302020204" pitchFamily="66" charset="0"/>
                </a:defRPr>
              </a:lvl1pPr>
            </a:lstStyle>
            <a:p>
              <a:r>
                <a:rPr lang="pt-BR" sz="2900" dirty="0"/>
                <a:t>subtítulo</a:t>
              </a:r>
            </a:p>
          </p:txBody>
        </p:sp>
      </p:grp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183B3AD7-DFD7-0CD3-CEC1-9612CDF5C557}"/>
              </a:ext>
            </a:extLst>
          </p:cNvPr>
          <p:cNvGrpSpPr/>
          <p:nvPr/>
        </p:nvGrpSpPr>
        <p:grpSpPr>
          <a:xfrm>
            <a:off x="790435" y="1302538"/>
            <a:ext cx="1722532" cy="4582686"/>
            <a:chOff x="600667" y="1691199"/>
            <a:chExt cx="1722532" cy="45826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4" name="Trapezoide 63">
              <a:extLst>
                <a:ext uri="{FF2B5EF4-FFF2-40B4-BE49-F238E27FC236}">
                  <a16:creationId xmlns:a16="http://schemas.microsoft.com/office/drawing/2014/main" id="{A3CBC230-F9D3-25B7-44FD-A6D32427187A}"/>
                </a:ext>
              </a:extLst>
            </p:cNvPr>
            <p:cNvSpPr/>
            <p:nvPr/>
          </p:nvSpPr>
          <p:spPr>
            <a:xfrm>
              <a:off x="600667" y="5462286"/>
              <a:ext cx="1722532" cy="811599"/>
            </a:xfrm>
            <a:prstGeom prst="trapezoid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5" name="Retângulo 64">
              <a:extLst>
                <a:ext uri="{FF2B5EF4-FFF2-40B4-BE49-F238E27FC236}">
                  <a16:creationId xmlns:a16="http://schemas.microsoft.com/office/drawing/2014/main" id="{252C60D4-BB9F-2FF3-CD09-89A5F7C2BA76}"/>
                </a:ext>
              </a:extLst>
            </p:cNvPr>
            <p:cNvSpPr/>
            <p:nvPr/>
          </p:nvSpPr>
          <p:spPr>
            <a:xfrm>
              <a:off x="1350001" y="1691199"/>
              <a:ext cx="236450" cy="3771087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1AC994FB-DF68-52EF-5CCA-6DE3F2C182FD}"/>
              </a:ext>
            </a:extLst>
          </p:cNvPr>
          <p:cNvGrpSpPr/>
          <p:nvPr/>
        </p:nvGrpSpPr>
        <p:grpSpPr>
          <a:xfrm>
            <a:off x="2797302" y="1302538"/>
            <a:ext cx="1722532" cy="4582686"/>
            <a:chOff x="600667" y="1691199"/>
            <a:chExt cx="1722532" cy="45826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9" name="Trapezoide 68">
              <a:extLst>
                <a:ext uri="{FF2B5EF4-FFF2-40B4-BE49-F238E27FC236}">
                  <a16:creationId xmlns:a16="http://schemas.microsoft.com/office/drawing/2014/main" id="{1625EE9C-345B-13D5-41FB-D6D50FC957BA}"/>
                </a:ext>
              </a:extLst>
            </p:cNvPr>
            <p:cNvSpPr/>
            <p:nvPr/>
          </p:nvSpPr>
          <p:spPr>
            <a:xfrm>
              <a:off x="600667" y="5462286"/>
              <a:ext cx="1722532" cy="811599"/>
            </a:xfrm>
            <a:prstGeom prst="trapezoid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Retângulo 69">
              <a:extLst>
                <a:ext uri="{FF2B5EF4-FFF2-40B4-BE49-F238E27FC236}">
                  <a16:creationId xmlns:a16="http://schemas.microsoft.com/office/drawing/2014/main" id="{A79B9B45-A38E-D4AF-07DE-6A3236481177}"/>
                </a:ext>
              </a:extLst>
            </p:cNvPr>
            <p:cNvSpPr/>
            <p:nvPr/>
          </p:nvSpPr>
          <p:spPr>
            <a:xfrm>
              <a:off x="1350001" y="1691199"/>
              <a:ext cx="236450" cy="3771087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D2893679-36D1-0591-10AF-2C7C4E36B9A2}"/>
              </a:ext>
            </a:extLst>
          </p:cNvPr>
          <p:cNvGrpSpPr/>
          <p:nvPr/>
        </p:nvGrpSpPr>
        <p:grpSpPr>
          <a:xfrm>
            <a:off x="4804169" y="1302538"/>
            <a:ext cx="1722532" cy="4582686"/>
            <a:chOff x="600667" y="1691199"/>
            <a:chExt cx="1722532" cy="45826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2" name="Trapezoide 71">
              <a:extLst>
                <a:ext uri="{FF2B5EF4-FFF2-40B4-BE49-F238E27FC236}">
                  <a16:creationId xmlns:a16="http://schemas.microsoft.com/office/drawing/2014/main" id="{7E530931-3DF0-ED18-A4D6-AD1AC1D6A90A}"/>
                </a:ext>
              </a:extLst>
            </p:cNvPr>
            <p:cNvSpPr/>
            <p:nvPr/>
          </p:nvSpPr>
          <p:spPr>
            <a:xfrm>
              <a:off x="600667" y="5462286"/>
              <a:ext cx="1722532" cy="811599"/>
            </a:xfrm>
            <a:prstGeom prst="trapezoid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3" name="Retângulo 72">
              <a:extLst>
                <a:ext uri="{FF2B5EF4-FFF2-40B4-BE49-F238E27FC236}">
                  <a16:creationId xmlns:a16="http://schemas.microsoft.com/office/drawing/2014/main" id="{11770597-9A14-290B-0181-C919627CCA10}"/>
                </a:ext>
              </a:extLst>
            </p:cNvPr>
            <p:cNvSpPr/>
            <p:nvPr/>
          </p:nvSpPr>
          <p:spPr>
            <a:xfrm>
              <a:off x="1350001" y="1691199"/>
              <a:ext cx="236450" cy="3771087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4" name="Retângulo: Cantos Arredondados 73">
            <a:extLst>
              <a:ext uri="{FF2B5EF4-FFF2-40B4-BE49-F238E27FC236}">
                <a16:creationId xmlns:a16="http://schemas.microsoft.com/office/drawing/2014/main" id="{8059348D-CCCE-A07D-63A8-A7FEF743D397}"/>
              </a:ext>
            </a:extLst>
          </p:cNvPr>
          <p:cNvSpPr/>
          <p:nvPr/>
        </p:nvSpPr>
        <p:spPr>
          <a:xfrm>
            <a:off x="777957" y="4746623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Retângulo: Cantos Arredondados 74">
            <a:extLst>
              <a:ext uri="{FF2B5EF4-FFF2-40B4-BE49-F238E27FC236}">
                <a16:creationId xmlns:a16="http://schemas.microsoft.com/office/drawing/2014/main" id="{4C156CCE-C8BA-B157-F56E-BF56C9BE1D21}"/>
              </a:ext>
            </a:extLst>
          </p:cNvPr>
          <p:cNvSpPr/>
          <p:nvPr/>
        </p:nvSpPr>
        <p:spPr>
          <a:xfrm>
            <a:off x="777956" y="4439724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Retângulo: Cantos Arredondados 75">
            <a:extLst>
              <a:ext uri="{FF2B5EF4-FFF2-40B4-BE49-F238E27FC236}">
                <a16:creationId xmlns:a16="http://schemas.microsoft.com/office/drawing/2014/main" id="{07660C6E-617D-B6A2-2F95-3F7FEB73D595}"/>
              </a:ext>
            </a:extLst>
          </p:cNvPr>
          <p:cNvSpPr/>
          <p:nvPr/>
        </p:nvSpPr>
        <p:spPr>
          <a:xfrm>
            <a:off x="777955" y="4132825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Retângulo: Cantos Arredondados 76">
            <a:extLst>
              <a:ext uri="{FF2B5EF4-FFF2-40B4-BE49-F238E27FC236}">
                <a16:creationId xmlns:a16="http://schemas.microsoft.com/office/drawing/2014/main" id="{9C6362B7-9953-A47E-17C2-FA402C48E588}"/>
              </a:ext>
            </a:extLst>
          </p:cNvPr>
          <p:cNvSpPr/>
          <p:nvPr/>
        </p:nvSpPr>
        <p:spPr>
          <a:xfrm>
            <a:off x="777954" y="38259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8" name="Retângulo: Cantos Arredondados 77">
            <a:extLst>
              <a:ext uri="{FF2B5EF4-FFF2-40B4-BE49-F238E27FC236}">
                <a16:creationId xmlns:a16="http://schemas.microsoft.com/office/drawing/2014/main" id="{500B00DC-E87B-61EF-1CA4-E7426B0B55B3}"/>
              </a:ext>
            </a:extLst>
          </p:cNvPr>
          <p:cNvSpPr/>
          <p:nvPr/>
        </p:nvSpPr>
        <p:spPr>
          <a:xfrm>
            <a:off x="777953" y="35190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Retângulo: Cantos Arredondados 78">
            <a:extLst>
              <a:ext uri="{FF2B5EF4-FFF2-40B4-BE49-F238E27FC236}">
                <a16:creationId xmlns:a16="http://schemas.microsoft.com/office/drawing/2014/main" id="{B09421B8-29A8-D4E2-295A-9D320D985AB7}"/>
              </a:ext>
            </a:extLst>
          </p:cNvPr>
          <p:cNvSpPr/>
          <p:nvPr/>
        </p:nvSpPr>
        <p:spPr>
          <a:xfrm>
            <a:off x="777952" y="3212128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Retângulo: Cantos Arredondados 79">
            <a:extLst>
              <a:ext uri="{FF2B5EF4-FFF2-40B4-BE49-F238E27FC236}">
                <a16:creationId xmlns:a16="http://schemas.microsoft.com/office/drawing/2014/main" id="{D356336F-8027-C134-5DAD-1461A4C18EEF}"/>
              </a:ext>
            </a:extLst>
          </p:cNvPr>
          <p:cNvSpPr/>
          <p:nvPr/>
        </p:nvSpPr>
        <p:spPr>
          <a:xfrm>
            <a:off x="777951" y="2905229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Retângulo: Cantos Arredondados 80">
            <a:extLst>
              <a:ext uri="{FF2B5EF4-FFF2-40B4-BE49-F238E27FC236}">
                <a16:creationId xmlns:a16="http://schemas.microsoft.com/office/drawing/2014/main" id="{0350545D-469E-6B19-D31B-6EB8A35FD2E8}"/>
              </a:ext>
            </a:extLst>
          </p:cNvPr>
          <p:cNvSpPr/>
          <p:nvPr/>
        </p:nvSpPr>
        <p:spPr>
          <a:xfrm>
            <a:off x="777950" y="2598330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Retângulo: Cantos Arredondados 81">
            <a:extLst>
              <a:ext uri="{FF2B5EF4-FFF2-40B4-BE49-F238E27FC236}">
                <a16:creationId xmlns:a16="http://schemas.microsoft.com/office/drawing/2014/main" id="{1F18FAA2-BAF5-B79B-DAE9-D810A851517F}"/>
              </a:ext>
            </a:extLst>
          </p:cNvPr>
          <p:cNvSpPr/>
          <p:nvPr/>
        </p:nvSpPr>
        <p:spPr>
          <a:xfrm>
            <a:off x="777949" y="2291431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Retângulo: Cantos Arredondados 82">
            <a:extLst>
              <a:ext uri="{FF2B5EF4-FFF2-40B4-BE49-F238E27FC236}">
                <a16:creationId xmlns:a16="http://schemas.microsoft.com/office/drawing/2014/main" id="{0DFC91BD-51A7-EC21-E988-3277E4963A35}"/>
              </a:ext>
            </a:extLst>
          </p:cNvPr>
          <p:cNvSpPr/>
          <p:nvPr/>
        </p:nvSpPr>
        <p:spPr>
          <a:xfrm>
            <a:off x="777948" y="1984532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6F1D1B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Retângulo: Cantos Arredondados 83">
            <a:extLst>
              <a:ext uri="{FF2B5EF4-FFF2-40B4-BE49-F238E27FC236}">
                <a16:creationId xmlns:a16="http://schemas.microsoft.com/office/drawing/2014/main" id="{54B27517-D5EF-B7AA-030C-0CE6275CC17E}"/>
              </a:ext>
            </a:extLst>
          </p:cNvPr>
          <p:cNvSpPr/>
          <p:nvPr/>
        </p:nvSpPr>
        <p:spPr>
          <a:xfrm>
            <a:off x="2769518" y="4746623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Retângulo: Cantos Arredondados 84">
            <a:extLst>
              <a:ext uri="{FF2B5EF4-FFF2-40B4-BE49-F238E27FC236}">
                <a16:creationId xmlns:a16="http://schemas.microsoft.com/office/drawing/2014/main" id="{AF18755F-9EFE-8808-37EF-1F81533F9062}"/>
              </a:ext>
            </a:extLst>
          </p:cNvPr>
          <p:cNvSpPr/>
          <p:nvPr/>
        </p:nvSpPr>
        <p:spPr>
          <a:xfrm>
            <a:off x="2769517" y="4439724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Retângulo: Cantos Arredondados 85">
            <a:extLst>
              <a:ext uri="{FF2B5EF4-FFF2-40B4-BE49-F238E27FC236}">
                <a16:creationId xmlns:a16="http://schemas.microsoft.com/office/drawing/2014/main" id="{B4AD7EB6-DABF-7C47-4897-417A75325845}"/>
              </a:ext>
            </a:extLst>
          </p:cNvPr>
          <p:cNvSpPr/>
          <p:nvPr/>
        </p:nvSpPr>
        <p:spPr>
          <a:xfrm>
            <a:off x="2769516" y="4132825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Retângulo: Cantos Arredondados 86">
            <a:extLst>
              <a:ext uri="{FF2B5EF4-FFF2-40B4-BE49-F238E27FC236}">
                <a16:creationId xmlns:a16="http://schemas.microsoft.com/office/drawing/2014/main" id="{1937DFA4-7923-008D-8C9A-0D6B42B058E4}"/>
              </a:ext>
            </a:extLst>
          </p:cNvPr>
          <p:cNvSpPr/>
          <p:nvPr/>
        </p:nvSpPr>
        <p:spPr>
          <a:xfrm>
            <a:off x="2769515" y="38259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Retângulo: Cantos Arredondados 87">
            <a:extLst>
              <a:ext uri="{FF2B5EF4-FFF2-40B4-BE49-F238E27FC236}">
                <a16:creationId xmlns:a16="http://schemas.microsoft.com/office/drawing/2014/main" id="{B46AF87C-E27D-40AA-E9C8-AAB7956E7B8E}"/>
              </a:ext>
            </a:extLst>
          </p:cNvPr>
          <p:cNvSpPr/>
          <p:nvPr/>
        </p:nvSpPr>
        <p:spPr>
          <a:xfrm>
            <a:off x="2769514" y="35190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Retângulo: Cantos Arredondados 88">
            <a:extLst>
              <a:ext uri="{FF2B5EF4-FFF2-40B4-BE49-F238E27FC236}">
                <a16:creationId xmlns:a16="http://schemas.microsoft.com/office/drawing/2014/main" id="{107F4C74-011B-3D6C-51BA-710010DA9AD3}"/>
              </a:ext>
            </a:extLst>
          </p:cNvPr>
          <p:cNvSpPr/>
          <p:nvPr/>
        </p:nvSpPr>
        <p:spPr>
          <a:xfrm>
            <a:off x="2769513" y="3212128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99582A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Retângulo: Cantos Arredondados 89">
            <a:extLst>
              <a:ext uri="{FF2B5EF4-FFF2-40B4-BE49-F238E27FC236}">
                <a16:creationId xmlns:a16="http://schemas.microsoft.com/office/drawing/2014/main" id="{85F0F22A-00D3-AC00-D5D6-72661A2CA56B}"/>
              </a:ext>
            </a:extLst>
          </p:cNvPr>
          <p:cNvSpPr/>
          <p:nvPr/>
        </p:nvSpPr>
        <p:spPr>
          <a:xfrm>
            <a:off x="4761079" y="4746623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Retângulo: Cantos Arredondados 90">
            <a:extLst>
              <a:ext uri="{FF2B5EF4-FFF2-40B4-BE49-F238E27FC236}">
                <a16:creationId xmlns:a16="http://schemas.microsoft.com/office/drawing/2014/main" id="{43BC36B2-04D1-6A7B-03FB-7423227A84C4}"/>
              </a:ext>
            </a:extLst>
          </p:cNvPr>
          <p:cNvSpPr/>
          <p:nvPr/>
        </p:nvSpPr>
        <p:spPr>
          <a:xfrm>
            <a:off x="4761078" y="4439724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Retângulo: Cantos Arredondados 91">
            <a:extLst>
              <a:ext uri="{FF2B5EF4-FFF2-40B4-BE49-F238E27FC236}">
                <a16:creationId xmlns:a16="http://schemas.microsoft.com/office/drawing/2014/main" id="{4F6A8945-5222-000F-E54A-9FA32D16C0E1}"/>
              </a:ext>
            </a:extLst>
          </p:cNvPr>
          <p:cNvSpPr/>
          <p:nvPr/>
        </p:nvSpPr>
        <p:spPr>
          <a:xfrm>
            <a:off x="4761077" y="4132825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Retângulo: Cantos Arredondados 92">
            <a:extLst>
              <a:ext uri="{FF2B5EF4-FFF2-40B4-BE49-F238E27FC236}">
                <a16:creationId xmlns:a16="http://schemas.microsoft.com/office/drawing/2014/main" id="{E0D327DA-D8AD-FDF1-7C64-D79C62CBA8E6}"/>
              </a:ext>
            </a:extLst>
          </p:cNvPr>
          <p:cNvSpPr/>
          <p:nvPr/>
        </p:nvSpPr>
        <p:spPr>
          <a:xfrm>
            <a:off x="4761076" y="38259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Retângulo: Cantos Arredondados 93">
            <a:extLst>
              <a:ext uri="{FF2B5EF4-FFF2-40B4-BE49-F238E27FC236}">
                <a16:creationId xmlns:a16="http://schemas.microsoft.com/office/drawing/2014/main" id="{120E75BB-8169-B30B-F75C-9B3D3621D074}"/>
              </a:ext>
            </a:extLst>
          </p:cNvPr>
          <p:cNvSpPr/>
          <p:nvPr/>
        </p:nvSpPr>
        <p:spPr>
          <a:xfrm>
            <a:off x="4761075" y="35190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" name="Retângulo: Cantos Arredondados 94">
            <a:extLst>
              <a:ext uri="{FF2B5EF4-FFF2-40B4-BE49-F238E27FC236}">
                <a16:creationId xmlns:a16="http://schemas.microsoft.com/office/drawing/2014/main" id="{C1814AFD-660B-507C-9AB9-7E8A5BA3EC72}"/>
              </a:ext>
            </a:extLst>
          </p:cNvPr>
          <p:cNvSpPr/>
          <p:nvPr/>
        </p:nvSpPr>
        <p:spPr>
          <a:xfrm>
            <a:off x="4761074" y="3212128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Retângulo: Cantos Arredondados 95">
            <a:extLst>
              <a:ext uri="{FF2B5EF4-FFF2-40B4-BE49-F238E27FC236}">
                <a16:creationId xmlns:a16="http://schemas.microsoft.com/office/drawing/2014/main" id="{D2D2390F-2287-3713-859B-A0DDA43773B9}"/>
              </a:ext>
            </a:extLst>
          </p:cNvPr>
          <p:cNvSpPr/>
          <p:nvPr/>
        </p:nvSpPr>
        <p:spPr>
          <a:xfrm>
            <a:off x="4761075" y="2885126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8BD97ED9-26F7-8478-7A21-07A579B0B6E4}"/>
              </a:ext>
            </a:extLst>
          </p:cNvPr>
          <p:cNvSpPr/>
          <p:nvPr/>
        </p:nvSpPr>
        <p:spPr>
          <a:xfrm>
            <a:off x="4761074" y="2578227"/>
            <a:ext cx="1780967" cy="327002"/>
          </a:xfrm>
          <a:prstGeom prst="roundRect">
            <a:avLst>
              <a:gd name="adj" fmla="val 50000"/>
            </a:avLst>
          </a:prstGeom>
          <a:solidFill>
            <a:srgbClr val="FFE6A7"/>
          </a:solidFill>
          <a:ln>
            <a:solidFill>
              <a:srgbClr val="43281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EA68330E-9D50-907A-A464-21C561CC6B50}"/>
              </a:ext>
            </a:extLst>
          </p:cNvPr>
          <p:cNvSpPr txBox="1"/>
          <p:nvPr/>
        </p:nvSpPr>
        <p:spPr>
          <a:xfrm>
            <a:off x="898220" y="5983461"/>
            <a:ext cx="15404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F1D1B"/>
                </a:solidFill>
                <a:latin typeface="Trade Gothic Inline" panose="020B0504030203020204" pitchFamily="34" charset="0"/>
              </a:rPr>
              <a:t>100%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D32236F3-9A9E-C06D-8964-1B7DD3C7DFDA}"/>
              </a:ext>
            </a:extLst>
          </p:cNvPr>
          <p:cNvSpPr txBox="1"/>
          <p:nvPr/>
        </p:nvSpPr>
        <p:spPr>
          <a:xfrm>
            <a:off x="3088850" y="5983461"/>
            <a:ext cx="1253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99582A"/>
                </a:solidFill>
                <a:latin typeface="Trade Gothic Inline" panose="020B0504030203020204" pitchFamily="34" charset="0"/>
              </a:rPr>
              <a:t>60%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F2C33BEF-3AEA-A72D-5E43-6D16C1D1DB41}"/>
              </a:ext>
            </a:extLst>
          </p:cNvPr>
          <p:cNvSpPr txBox="1"/>
          <p:nvPr/>
        </p:nvSpPr>
        <p:spPr>
          <a:xfrm>
            <a:off x="5136556" y="5983461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FFE6A7"/>
                </a:solidFill>
                <a:latin typeface="Trade Gothic Inline" panose="020B0504030203020204" pitchFamily="34" charset="0"/>
              </a:rPr>
              <a:t>80%</a:t>
            </a:r>
          </a:p>
        </p:txBody>
      </p:sp>
      <p:sp>
        <p:nvSpPr>
          <p:cNvPr id="101" name="Triângulo isósceles 100">
            <a:extLst>
              <a:ext uri="{FF2B5EF4-FFF2-40B4-BE49-F238E27FC236}">
                <a16:creationId xmlns:a16="http://schemas.microsoft.com/office/drawing/2014/main" id="{EFD81A5C-A7F0-8E5D-ECEC-62816E3CF718}"/>
              </a:ext>
            </a:extLst>
          </p:cNvPr>
          <p:cNvSpPr/>
          <p:nvPr/>
        </p:nvSpPr>
        <p:spPr>
          <a:xfrm rot="5400000">
            <a:off x="7754601" y="3321793"/>
            <a:ext cx="680653" cy="586770"/>
          </a:xfrm>
          <a:prstGeom prst="triangle">
            <a:avLst/>
          </a:prstGeom>
          <a:solidFill>
            <a:srgbClr val="6F1D1B"/>
          </a:solidFill>
          <a:ln>
            <a:solidFill>
              <a:srgbClr val="432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Triângulo isósceles 101">
            <a:extLst>
              <a:ext uri="{FF2B5EF4-FFF2-40B4-BE49-F238E27FC236}">
                <a16:creationId xmlns:a16="http://schemas.microsoft.com/office/drawing/2014/main" id="{0C5BE8D6-D297-3594-FD80-269B7230C349}"/>
              </a:ext>
            </a:extLst>
          </p:cNvPr>
          <p:cNvSpPr/>
          <p:nvPr/>
        </p:nvSpPr>
        <p:spPr>
          <a:xfrm rot="5400000">
            <a:off x="7754601" y="4460600"/>
            <a:ext cx="680653" cy="586770"/>
          </a:xfrm>
          <a:prstGeom prst="triangle">
            <a:avLst/>
          </a:prstGeom>
          <a:solidFill>
            <a:srgbClr val="99582A"/>
          </a:solidFill>
          <a:ln>
            <a:solidFill>
              <a:srgbClr val="432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" name="Triângulo isósceles 102">
            <a:extLst>
              <a:ext uri="{FF2B5EF4-FFF2-40B4-BE49-F238E27FC236}">
                <a16:creationId xmlns:a16="http://schemas.microsoft.com/office/drawing/2014/main" id="{3568894B-6D65-6E30-16F7-8453C859A8B9}"/>
              </a:ext>
            </a:extLst>
          </p:cNvPr>
          <p:cNvSpPr/>
          <p:nvPr/>
        </p:nvSpPr>
        <p:spPr>
          <a:xfrm rot="5400000">
            <a:off x="7754601" y="5599407"/>
            <a:ext cx="680653" cy="586770"/>
          </a:xfrm>
          <a:prstGeom prst="triangle">
            <a:avLst/>
          </a:prstGeom>
          <a:solidFill>
            <a:srgbClr val="FFE6A7"/>
          </a:solidFill>
          <a:ln>
            <a:solidFill>
              <a:srgbClr val="432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3C0D2E4A-099E-6185-F7C3-BC7BAE0C5D4E}"/>
              </a:ext>
            </a:extLst>
          </p:cNvPr>
          <p:cNvSpPr txBox="1"/>
          <p:nvPr/>
        </p:nvSpPr>
        <p:spPr>
          <a:xfrm>
            <a:off x="8584743" y="3149859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08E3F5E6-7935-049A-61F7-17C0BB36E61C}"/>
              </a:ext>
            </a:extLst>
          </p:cNvPr>
          <p:cNvSpPr txBox="1"/>
          <p:nvPr/>
        </p:nvSpPr>
        <p:spPr>
          <a:xfrm>
            <a:off x="8589406" y="4342657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D0BB11DC-41A5-F904-D840-AC82B50101A3}"/>
              </a:ext>
            </a:extLst>
          </p:cNvPr>
          <p:cNvSpPr txBox="1"/>
          <p:nvPr/>
        </p:nvSpPr>
        <p:spPr>
          <a:xfrm>
            <a:off x="8584743" y="5477293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7041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/>
      <p:bldP spid="99" grpId="0"/>
      <p:bldP spid="100" grpId="0"/>
      <p:bldP spid="101" grpId="0" animBg="1"/>
      <p:bldP spid="102" grpId="0" animBg="1"/>
      <p:bldP spid="103" grpId="0" animBg="1"/>
      <p:bldP spid="105" grpId="0"/>
      <p:bldP spid="106" grpId="0"/>
      <p:bldP spid="10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31314-B9FA-30E0-9D1C-EA866C1B4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m 38">
            <a:extLst>
              <a:ext uri="{FF2B5EF4-FFF2-40B4-BE49-F238E27FC236}">
                <a16:creationId xmlns:a16="http://schemas.microsoft.com/office/drawing/2014/main" id="{B09CED6C-1279-B12A-B8EF-2FA7E0167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559F5CD4-0EBF-935A-9894-597BA6D8DE7F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0A432462-8230-5CD1-5F13-89C56BBF7248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90B618AF-A791-53C8-C943-1E071852B9D2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8384F989-087D-B125-A3F7-3F5439D28F24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0F2B423A-26A1-AB20-EF7E-31D3B1A71C55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9B2235D6-7E34-D63F-203B-B083690A7E22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646B03F0-0E5E-99F6-448E-40184B2FD9B0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DED9416B-B755-1228-DCE6-8F74941DD1A8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65414A92-1ECC-D4C5-58A5-8833EBE5B633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8144E1A2-B92A-EF12-F6F1-0B898ADC7599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091EF698-737A-FF45-B02D-A4329F9CDBAB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17BCA9ED-0C7D-5B4B-08D3-39F1791C1006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5CE4D87B-C49F-684D-C133-AA62C22D0E0B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1BE1330F-DE21-761E-0EC2-60D29FA7D0E3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26555233-2316-4CFB-10DA-33810D4F7523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7BDC281A-B4CC-3E3E-018D-FD6A85243662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416CD29C-1279-EA87-A8EA-78C13C31894D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DB28EF67-6F64-ECE3-AAC0-FE6369F948A8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CF610140-7AF3-957E-79C1-C3A95B6BE8CA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0BAC2C23-846D-1A76-C455-7AA778502B93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8AF63E9D-6425-7339-E9E3-4CC5F37BCFA8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53B9C7AB-9DDA-DAB3-F14B-5742D5FC00CA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4B556C17-B366-7EEC-4C98-9402AD76ADB8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7FF26A09-B773-9FD9-E9C0-4AA01DABAC18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84406C0F-6F26-7B22-8351-239419972CB8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047EE71E-05C0-DDFD-5E28-3644716666BA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20B79441-C2BB-B2C4-0C89-B09D9B17A84A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9DD437FC-1BA9-F767-0A90-E1EEBFC31D80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203DFA6F-62E3-38B5-75A5-B47CE36265A2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95392DA1-6370-A05A-9EC5-D05F80D5E476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53F0E06A-69DF-9CC5-55BF-D018FC54E228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124468B1-8EB8-3DCD-62FD-D0EB159C2F63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734D7DDB-86EF-009E-E8B8-501073FC26A7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3D30D5C6-9CB3-DC77-6B94-0FB1836FFD72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7C51428B-37B0-B691-CA33-746D81C00E2F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9E59256D-563A-3862-F43B-A2BF47860AB0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105542CB-0527-79F7-219D-CF546C17B3F6}"/>
              </a:ext>
            </a:extLst>
          </p:cNvPr>
          <p:cNvGrpSpPr/>
          <p:nvPr/>
        </p:nvGrpSpPr>
        <p:grpSpPr>
          <a:xfrm>
            <a:off x="367725" y="946130"/>
            <a:ext cx="7883377" cy="6059611"/>
            <a:chOff x="520810" y="946130"/>
            <a:chExt cx="7883377" cy="605961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2" name="Imagem 41" descr="Interface gráfica do usuário, Site&#10;&#10;O conteúdo gerado por IA pode estar incorreto.">
              <a:extLst>
                <a:ext uri="{FF2B5EF4-FFF2-40B4-BE49-F238E27FC236}">
                  <a16:creationId xmlns:a16="http://schemas.microsoft.com/office/drawing/2014/main" id="{467438C5-2237-5561-B200-A460DA898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690"/>
            <a:stretch>
              <a:fillRect/>
            </a:stretch>
          </p:blipFill>
          <p:spPr>
            <a:xfrm>
              <a:off x="736203" y="1498295"/>
              <a:ext cx="6451609" cy="4413576"/>
            </a:xfrm>
            <a:prstGeom prst="rect">
              <a:avLst/>
            </a:prstGeom>
          </p:spPr>
        </p:pic>
        <p:pic>
          <p:nvPicPr>
            <p:cNvPr id="40" name="Imagem 39" descr="Forno de microondas&#10;&#10;O conteúdo gerado por IA pode estar incorreto.">
              <a:extLst>
                <a:ext uri="{FF2B5EF4-FFF2-40B4-BE49-F238E27FC236}">
                  <a16:creationId xmlns:a16="http://schemas.microsoft.com/office/drawing/2014/main" id="{5C648D87-34A2-3199-D96B-092B75EA5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810" y="946130"/>
              <a:ext cx="7883377" cy="6059611"/>
            </a:xfrm>
            <a:prstGeom prst="rect">
              <a:avLst/>
            </a:prstGeom>
          </p:spPr>
        </p:pic>
      </p:grp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10222301-0886-CFEF-75D9-B2DB06500931}"/>
              </a:ext>
            </a:extLst>
          </p:cNvPr>
          <p:cNvSpPr txBox="1"/>
          <p:nvPr/>
        </p:nvSpPr>
        <p:spPr>
          <a:xfrm>
            <a:off x="8053085" y="934716"/>
            <a:ext cx="3837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2440F78-1C6A-7F1C-574E-6D20220F38BD}"/>
              </a:ext>
            </a:extLst>
          </p:cNvPr>
          <p:cNvSpPr txBox="1"/>
          <p:nvPr/>
        </p:nvSpPr>
        <p:spPr>
          <a:xfrm>
            <a:off x="8567650" y="1670277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8047CF8C-0313-8C0C-5FD2-39AB4985DE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1645" y="2868978"/>
            <a:ext cx="921464" cy="921464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02E49744-C22C-4A4F-831B-03A2E33936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2025" y="2931153"/>
            <a:ext cx="797114" cy="797114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116A4CC0-5032-D49C-A945-E010A41923C9}"/>
              </a:ext>
            </a:extLst>
          </p:cNvPr>
          <p:cNvSpPr txBox="1"/>
          <p:nvPr/>
        </p:nvSpPr>
        <p:spPr>
          <a:xfrm>
            <a:off x="8112497" y="3857115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01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2825591-9C63-FC33-DC6B-8ADB863BC947}"/>
              </a:ext>
            </a:extLst>
          </p:cNvPr>
          <p:cNvSpPr txBox="1"/>
          <p:nvPr/>
        </p:nvSpPr>
        <p:spPr>
          <a:xfrm>
            <a:off x="9832240" y="3860652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02</a:t>
            </a:r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id="{5C605CE5-CDD4-0B74-1C64-3AB1029C14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1645" y="4660824"/>
            <a:ext cx="921464" cy="921464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9F053085-8F72-3A39-3B0C-5ED1D4D875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2025" y="4722999"/>
            <a:ext cx="797114" cy="797114"/>
          </a:xfrm>
          <a:prstGeom prst="rect">
            <a:avLst/>
          </a:prstGeom>
        </p:spPr>
      </p:pic>
      <p:sp>
        <p:nvSpPr>
          <p:cNvPr id="56" name="CaixaDeTexto 55">
            <a:extLst>
              <a:ext uri="{FF2B5EF4-FFF2-40B4-BE49-F238E27FC236}">
                <a16:creationId xmlns:a16="http://schemas.microsoft.com/office/drawing/2014/main" id="{45E428A6-C731-66A9-BBEE-5CEC19D8DFC8}"/>
              </a:ext>
            </a:extLst>
          </p:cNvPr>
          <p:cNvSpPr txBox="1"/>
          <p:nvPr/>
        </p:nvSpPr>
        <p:spPr>
          <a:xfrm>
            <a:off x="8112497" y="5648961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03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BB58389B-BF30-CDE2-B3C8-4386436D881E}"/>
              </a:ext>
            </a:extLst>
          </p:cNvPr>
          <p:cNvSpPr txBox="1"/>
          <p:nvPr/>
        </p:nvSpPr>
        <p:spPr>
          <a:xfrm>
            <a:off x="10025349" y="5652498"/>
            <a:ext cx="195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04</a:t>
            </a:r>
          </a:p>
        </p:txBody>
      </p:sp>
    </p:spTree>
    <p:extLst>
      <p:ext uri="{BB962C8B-B14F-4D97-AF65-F5344CB8AC3E}">
        <p14:creationId xmlns:p14="http://schemas.microsoft.com/office/powerpoint/2010/main" val="34592710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2" grpId="0"/>
      <p:bldP spid="53" grpId="0"/>
      <p:bldP spid="56" grpId="0"/>
      <p:bldP spid="5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88525-DB90-0316-E5C2-5553D7A9A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id="{7D7D8A00-30FB-725F-728F-EDBAB3EA7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F085016A-FDEE-23D8-E44A-D98D9D79AF43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98E52FB9-CDD7-8AC7-A542-69DC5D6619CB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D2896653-22A9-F2DD-756B-887208963E3E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ECD0DBAE-82E2-341E-8391-A4BDAC16A55C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4919DF14-DFC8-7E49-010F-7908AF362CD9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9B21D616-4C29-3927-3394-C27C84A9B0F6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586399B8-7F1F-CA8E-5DA8-E0F4C8D46670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F318D633-D2CF-CF79-891A-761E905E0AD9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34755B22-4BA8-B174-2A05-3950A90371D3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1F3D166F-7F5C-2D0A-CDB9-9B1F022F9E01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56010DF8-39A6-8090-BCCA-7E78874706B0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42B5946F-9A0A-01AC-4F8B-79CA174D0411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246DBF5F-137F-42A3-6F9D-AE9DAB84ADDC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8183F02D-FCEE-D651-8A01-D91FA15C1D47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52B773ED-072D-C216-84ED-3885B55C1D62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F0B2DB6B-0D1D-7131-B946-3306799E63B4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DDD0A425-9CDD-E2AE-2042-B65E08A37D30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E4A2E219-92CE-B808-C3FB-985ADD2CCA64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F491E607-0002-0732-C319-5A57AFC4465A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71EF0E54-D41B-7D40-4CA4-26553E67E062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E44FB088-2D8C-A7C2-60C8-3EFB9BDF8DB7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1D40129A-4F45-3FE4-8D2C-AA28F60BF540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5EDAF77B-6FD2-08E9-E0C3-3D5829D7D253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E02C73E9-0729-BC54-0DA5-37F1F2F576E0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21820A17-A3DC-3B55-26B9-036C6C81B7CE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93BDCDF0-6FA5-7DA7-8108-CA336AEDBB7B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EA18C530-8ED7-A53F-27D6-FC4F764AAB67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1D3B7B8F-56B9-A429-D8ED-F1CC8449B3D0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FC9A94A3-F3CC-7D45-49F8-AB0468F69C5E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E785E689-72B3-B887-B2A0-CD79A6989CCC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344AF64C-1F93-82F3-0A61-0550DC04ECBD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050675C7-AF5E-F5AE-2BCB-D480768B9F9A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1DAB3E3A-F907-F0D6-EA9E-F4B88DC8CD0A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DFD4A8C4-52F1-2A80-9DA0-0FD9C7447BCD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50A1CACB-ACFA-DE93-216B-84EC734C9DE4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B33DA72C-F8D0-F558-9E4E-3EAB1B011045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CA10781B-258A-4163-9E1B-952E784C5392}"/>
              </a:ext>
            </a:extLst>
          </p:cNvPr>
          <p:cNvSpPr txBox="1"/>
          <p:nvPr/>
        </p:nvSpPr>
        <p:spPr>
          <a:xfrm>
            <a:off x="285787" y="608619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A58D79A4-EB3F-54B8-D8AD-201C5EBF8B6B}"/>
              </a:ext>
            </a:extLst>
          </p:cNvPr>
          <p:cNvSpPr txBox="1"/>
          <p:nvPr/>
        </p:nvSpPr>
        <p:spPr>
          <a:xfrm>
            <a:off x="285787" y="1199771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6F1D1B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55" name="Imagem 54">
            <a:extLst>
              <a:ext uri="{FF2B5EF4-FFF2-40B4-BE49-F238E27FC236}">
                <a16:creationId xmlns:a16="http://schemas.microsoft.com/office/drawing/2014/main" id="{DA31E273-64AD-E800-CA4F-17B4E05D664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62688" y="3429000"/>
            <a:ext cx="732722" cy="732722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1775BA7A-93D9-821D-C4DC-D06D87759ED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4251925" y="922936"/>
            <a:ext cx="1200261" cy="1200261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FF0EF6F2-F32F-5016-D7CF-67AEB7928AD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08599" y="5721094"/>
            <a:ext cx="976419" cy="976419"/>
          </a:xfrm>
          <a:prstGeom prst="rect">
            <a:avLst/>
          </a:prstGeom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B1B8A367-CC64-6525-62B8-67173C5DC554}"/>
              </a:ext>
            </a:extLst>
          </p:cNvPr>
          <p:cNvSpPr txBox="1"/>
          <p:nvPr/>
        </p:nvSpPr>
        <p:spPr>
          <a:xfrm>
            <a:off x="6059391" y="1158559"/>
            <a:ext cx="5714977" cy="2862322"/>
          </a:xfrm>
          <a:custGeom>
            <a:avLst/>
            <a:gdLst>
              <a:gd name="csX0" fmla="*/ 0 w 5714977"/>
              <a:gd name="csY0" fmla="*/ 0 h 2862322"/>
              <a:gd name="csX1" fmla="*/ 400048 w 5714977"/>
              <a:gd name="csY1" fmla="*/ 0 h 2862322"/>
              <a:gd name="csX2" fmla="*/ 857247 w 5714977"/>
              <a:gd name="csY2" fmla="*/ 0 h 2862322"/>
              <a:gd name="csX3" fmla="*/ 1371594 w 5714977"/>
              <a:gd name="csY3" fmla="*/ 0 h 2862322"/>
              <a:gd name="csX4" fmla="*/ 1771643 w 5714977"/>
              <a:gd name="csY4" fmla="*/ 0 h 2862322"/>
              <a:gd name="csX5" fmla="*/ 2285991 w 5714977"/>
              <a:gd name="csY5" fmla="*/ 0 h 2862322"/>
              <a:gd name="csX6" fmla="*/ 2800339 w 5714977"/>
              <a:gd name="csY6" fmla="*/ 0 h 2862322"/>
              <a:gd name="csX7" fmla="*/ 3428986 w 5714977"/>
              <a:gd name="csY7" fmla="*/ 0 h 2862322"/>
              <a:gd name="csX8" fmla="*/ 3829035 w 5714977"/>
              <a:gd name="csY8" fmla="*/ 0 h 2862322"/>
              <a:gd name="csX9" fmla="*/ 4457682 w 5714977"/>
              <a:gd name="csY9" fmla="*/ 0 h 2862322"/>
              <a:gd name="csX10" fmla="*/ 4972030 w 5714977"/>
              <a:gd name="csY10" fmla="*/ 0 h 2862322"/>
              <a:gd name="csX11" fmla="*/ 5714977 w 5714977"/>
              <a:gd name="csY11" fmla="*/ 0 h 2862322"/>
              <a:gd name="csX12" fmla="*/ 5714977 w 5714977"/>
              <a:gd name="csY12" fmla="*/ 572464 h 2862322"/>
              <a:gd name="csX13" fmla="*/ 5714977 w 5714977"/>
              <a:gd name="csY13" fmla="*/ 1173552 h 2862322"/>
              <a:gd name="csX14" fmla="*/ 5714977 w 5714977"/>
              <a:gd name="csY14" fmla="*/ 1774640 h 2862322"/>
              <a:gd name="csX15" fmla="*/ 5714977 w 5714977"/>
              <a:gd name="csY15" fmla="*/ 2862322 h 2862322"/>
              <a:gd name="csX16" fmla="*/ 5086330 w 5714977"/>
              <a:gd name="csY16" fmla="*/ 2862322 h 2862322"/>
              <a:gd name="csX17" fmla="*/ 4571982 w 5714977"/>
              <a:gd name="csY17" fmla="*/ 2862322 h 2862322"/>
              <a:gd name="csX18" fmla="*/ 4000484 w 5714977"/>
              <a:gd name="csY18" fmla="*/ 2862322 h 2862322"/>
              <a:gd name="csX19" fmla="*/ 3314687 w 5714977"/>
              <a:gd name="csY19" fmla="*/ 2862322 h 2862322"/>
              <a:gd name="csX20" fmla="*/ 2857489 w 5714977"/>
              <a:gd name="csY20" fmla="*/ 2862322 h 2862322"/>
              <a:gd name="csX21" fmla="*/ 2285991 w 5714977"/>
              <a:gd name="csY21" fmla="*/ 2862322 h 2862322"/>
              <a:gd name="csX22" fmla="*/ 1600194 w 5714977"/>
              <a:gd name="csY22" fmla="*/ 2862322 h 2862322"/>
              <a:gd name="csX23" fmla="*/ 1200145 w 5714977"/>
              <a:gd name="csY23" fmla="*/ 2862322 h 2862322"/>
              <a:gd name="csX24" fmla="*/ 628647 w 5714977"/>
              <a:gd name="csY24" fmla="*/ 2862322 h 2862322"/>
              <a:gd name="csX25" fmla="*/ 0 w 5714977"/>
              <a:gd name="csY25" fmla="*/ 2862322 h 2862322"/>
              <a:gd name="csX26" fmla="*/ 0 w 5714977"/>
              <a:gd name="csY26" fmla="*/ 2347104 h 2862322"/>
              <a:gd name="csX27" fmla="*/ 0 w 5714977"/>
              <a:gd name="csY27" fmla="*/ 1774640 h 2862322"/>
              <a:gd name="csX28" fmla="*/ 0 w 5714977"/>
              <a:gd name="csY28" fmla="*/ 1202175 h 2862322"/>
              <a:gd name="csX29" fmla="*/ 0 w 5714977"/>
              <a:gd name="csY29" fmla="*/ 572464 h 2862322"/>
              <a:gd name="csX30" fmla="*/ 0 w 5714977"/>
              <a:gd name="csY30" fmla="*/ 0 h 286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5714977" h="2862322" extrusionOk="0">
                <a:moveTo>
                  <a:pt x="0" y="0"/>
                </a:moveTo>
                <a:cubicBezTo>
                  <a:pt x="171793" y="-40286"/>
                  <a:pt x="224172" y="11310"/>
                  <a:pt x="400048" y="0"/>
                </a:cubicBezTo>
                <a:cubicBezTo>
                  <a:pt x="575924" y="-11310"/>
                  <a:pt x="717451" y="20690"/>
                  <a:pt x="857247" y="0"/>
                </a:cubicBezTo>
                <a:cubicBezTo>
                  <a:pt x="997043" y="-20690"/>
                  <a:pt x="1252642" y="5887"/>
                  <a:pt x="1371594" y="0"/>
                </a:cubicBezTo>
                <a:cubicBezTo>
                  <a:pt x="1490546" y="-5887"/>
                  <a:pt x="1659877" y="24067"/>
                  <a:pt x="1771643" y="0"/>
                </a:cubicBezTo>
                <a:cubicBezTo>
                  <a:pt x="1883409" y="-24067"/>
                  <a:pt x="2084946" y="37657"/>
                  <a:pt x="2285991" y="0"/>
                </a:cubicBezTo>
                <a:cubicBezTo>
                  <a:pt x="2487036" y="-37657"/>
                  <a:pt x="2606921" y="9355"/>
                  <a:pt x="2800339" y="0"/>
                </a:cubicBezTo>
                <a:cubicBezTo>
                  <a:pt x="2993757" y="-9355"/>
                  <a:pt x="3170244" y="7458"/>
                  <a:pt x="3428986" y="0"/>
                </a:cubicBezTo>
                <a:cubicBezTo>
                  <a:pt x="3687728" y="-7458"/>
                  <a:pt x="3722537" y="45355"/>
                  <a:pt x="3829035" y="0"/>
                </a:cubicBezTo>
                <a:cubicBezTo>
                  <a:pt x="3935533" y="-45355"/>
                  <a:pt x="4218756" y="31384"/>
                  <a:pt x="4457682" y="0"/>
                </a:cubicBezTo>
                <a:cubicBezTo>
                  <a:pt x="4696608" y="-31384"/>
                  <a:pt x="4861386" y="53212"/>
                  <a:pt x="4972030" y="0"/>
                </a:cubicBezTo>
                <a:cubicBezTo>
                  <a:pt x="5082674" y="-53212"/>
                  <a:pt x="5440005" y="58221"/>
                  <a:pt x="5714977" y="0"/>
                </a:cubicBezTo>
                <a:cubicBezTo>
                  <a:pt x="5741678" y="127084"/>
                  <a:pt x="5655222" y="296848"/>
                  <a:pt x="5714977" y="572464"/>
                </a:cubicBezTo>
                <a:cubicBezTo>
                  <a:pt x="5774732" y="848080"/>
                  <a:pt x="5655171" y="953224"/>
                  <a:pt x="5714977" y="1173552"/>
                </a:cubicBezTo>
                <a:cubicBezTo>
                  <a:pt x="5774783" y="1393880"/>
                  <a:pt x="5675376" y="1645899"/>
                  <a:pt x="5714977" y="1774640"/>
                </a:cubicBezTo>
                <a:cubicBezTo>
                  <a:pt x="5754578" y="1903381"/>
                  <a:pt x="5689368" y="2340664"/>
                  <a:pt x="5714977" y="2862322"/>
                </a:cubicBezTo>
                <a:cubicBezTo>
                  <a:pt x="5421510" y="2914502"/>
                  <a:pt x="5312322" y="2839514"/>
                  <a:pt x="5086330" y="2862322"/>
                </a:cubicBezTo>
                <a:cubicBezTo>
                  <a:pt x="4860338" y="2885130"/>
                  <a:pt x="4770494" y="2805958"/>
                  <a:pt x="4571982" y="2862322"/>
                </a:cubicBezTo>
                <a:cubicBezTo>
                  <a:pt x="4373470" y="2918686"/>
                  <a:pt x="4250784" y="2804850"/>
                  <a:pt x="4000484" y="2862322"/>
                </a:cubicBezTo>
                <a:cubicBezTo>
                  <a:pt x="3750184" y="2919794"/>
                  <a:pt x="3560352" y="2783789"/>
                  <a:pt x="3314687" y="2862322"/>
                </a:cubicBezTo>
                <a:cubicBezTo>
                  <a:pt x="3069022" y="2940855"/>
                  <a:pt x="2963749" y="2841357"/>
                  <a:pt x="2857489" y="2862322"/>
                </a:cubicBezTo>
                <a:cubicBezTo>
                  <a:pt x="2751229" y="2883287"/>
                  <a:pt x="2466307" y="2803984"/>
                  <a:pt x="2285991" y="2862322"/>
                </a:cubicBezTo>
                <a:cubicBezTo>
                  <a:pt x="2105675" y="2920660"/>
                  <a:pt x="1784897" y="2826445"/>
                  <a:pt x="1600194" y="2862322"/>
                </a:cubicBezTo>
                <a:cubicBezTo>
                  <a:pt x="1415491" y="2898199"/>
                  <a:pt x="1320650" y="2862175"/>
                  <a:pt x="1200145" y="2862322"/>
                </a:cubicBezTo>
                <a:cubicBezTo>
                  <a:pt x="1079640" y="2862469"/>
                  <a:pt x="754913" y="2835267"/>
                  <a:pt x="628647" y="2862322"/>
                </a:cubicBezTo>
                <a:cubicBezTo>
                  <a:pt x="502381" y="2889377"/>
                  <a:pt x="190761" y="2847955"/>
                  <a:pt x="0" y="2862322"/>
                </a:cubicBezTo>
                <a:cubicBezTo>
                  <a:pt x="-60535" y="2735969"/>
                  <a:pt x="15464" y="2491607"/>
                  <a:pt x="0" y="2347104"/>
                </a:cubicBezTo>
                <a:cubicBezTo>
                  <a:pt x="-15464" y="2202601"/>
                  <a:pt x="40810" y="2001531"/>
                  <a:pt x="0" y="1774640"/>
                </a:cubicBezTo>
                <a:cubicBezTo>
                  <a:pt x="-40810" y="1547749"/>
                  <a:pt x="50551" y="1457138"/>
                  <a:pt x="0" y="1202175"/>
                </a:cubicBezTo>
                <a:cubicBezTo>
                  <a:pt x="-50551" y="947212"/>
                  <a:pt x="61945" y="820963"/>
                  <a:pt x="0" y="572464"/>
                </a:cubicBezTo>
                <a:cubicBezTo>
                  <a:pt x="-61945" y="323965"/>
                  <a:pt x="1648" y="23390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BB9457"/>
            </a:solidFill>
            <a:extLst>
              <a:ext uri="{C807C97D-BFC1-408E-A445-0C87EB9F89A2}">
                <ask:lineSketchStyleProps xmlns:ask="http://schemas.microsoft.com/office/drawing/2018/sketchyshapes" sd="39898145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CAAA0DE6-EFAB-4A90-D984-F7F71CF629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2203" y="4719812"/>
            <a:ext cx="921464" cy="921464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1B8C8120-38DA-3523-A805-DF7151FC1D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52583" y="4781987"/>
            <a:ext cx="797114" cy="797114"/>
          </a:xfrm>
          <a:prstGeom prst="rect">
            <a:avLst/>
          </a:prstGeom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id="{818DCDF1-8A3B-DE76-A7FF-DB9FA697D5A4}"/>
              </a:ext>
            </a:extLst>
          </p:cNvPr>
          <p:cNvSpPr txBox="1"/>
          <p:nvPr/>
        </p:nvSpPr>
        <p:spPr>
          <a:xfrm>
            <a:off x="6853055" y="5707949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01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B35455CD-6780-E466-17D2-39C670AA9E1F}"/>
              </a:ext>
            </a:extLst>
          </p:cNvPr>
          <p:cNvSpPr txBox="1"/>
          <p:nvPr/>
        </p:nvSpPr>
        <p:spPr>
          <a:xfrm>
            <a:off x="8572798" y="5711486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02</a:t>
            </a:r>
          </a:p>
        </p:txBody>
      </p:sp>
      <p:grpSp>
        <p:nvGrpSpPr>
          <p:cNvPr id="63" name="Agrupar 62">
            <a:extLst>
              <a:ext uri="{FF2B5EF4-FFF2-40B4-BE49-F238E27FC236}">
                <a16:creationId xmlns:a16="http://schemas.microsoft.com/office/drawing/2014/main" id="{2057E9EE-2A6D-D897-BD43-B0978A9E333E}"/>
              </a:ext>
            </a:extLst>
          </p:cNvPr>
          <p:cNvGrpSpPr/>
          <p:nvPr/>
        </p:nvGrpSpPr>
        <p:grpSpPr>
          <a:xfrm>
            <a:off x="1097356" y="2049520"/>
            <a:ext cx="3763657" cy="457999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4" name="Picture 2">
              <a:extLst>
                <a:ext uri="{FF2B5EF4-FFF2-40B4-BE49-F238E27FC236}">
                  <a16:creationId xmlns:a16="http://schemas.microsoft.com/office/drawing/2014/main" id="{9DCE4B37-372D-94FD-96DB-8BC0BE13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26724" y="3892158"/>
              <a:ext cx="1231807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8" descr="Moldura dourada PNG Para Download Gratuito">
              <a:extLst>
                <a:ext uri="{FF2B5EF4-FFF2-40B4-BE49-F238E27FC236}">
                  <a16:creationId xmlns:a16="http://schemas.microsoft.com/office/drawing/2014/main" id="{ED369E5D-2AE5-D4BC-A06E-484F10BCA2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67984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58" grpId="0" animBg="1"/>
      <p:bldP spid="61" grpId="0"/>
      <p:bldP spid="6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340F4-D4DB-BC83-2A42-1BC2B0CA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>
            <a:extLst>
              <a:ext uri="{FF2B5EF4-FFF2-40B4-BE49-F238E27FC236}">
                <a16:creationId xmlns:a16="http://schemas.microsoft.com/office/drawing/2014/main" id="{53926E0A-C6A7-1DD4-4190-8BFDDD6CE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0AD245CA-EE5B-D7B7-A4FF-9ACF5EC0E2E1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89A7A8DF-9684-2879-6B8A-832CB769C928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647A7310-6E85-8270-A836-CBC8A3A30B60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00B32C1C-1EC6-082C-CF75-6BC0F1E40A8B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290E2283-F758-4092-0CEF-6B2C2FB5D991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F488E3B2-0D46-2F04-D566-C2DD385CA834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5D64216B-20A0-8882-91A6-880377DADB91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B26DDB87-FF97-1385-61A7-818226004CEA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D897586E-C42A-47F0-8E04-406C172BFBFA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C01C9575-E7D1-DBE8-A80F-F00293191A00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D220435E-5056-4624-67CA-158A589AD44E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186DF3A9-A4AA-94F5-4624-4932D1396B3E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116C6D5E-A5C9-CF63-F31B-EB6ACBCBC835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F25363E6-B039-7BB6-161A-244E18E10DDC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06168C45-1F9E-2D88-1E4E-66CD04661616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693BD8B2-B027-6582-DBED-CE7B35275F83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CA3A8339-97AA-4603-9B18-824BBFDAC9F6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79109365-7841-EEDE-424F-4A9598E6C476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90DDC201-2EDA-7A7C-9A45-2512450F5152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F802E3C4-16BE-ED45-3DE5-6DB418079523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B8B8B129-8040-138A-5F3E-614922B5D190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8EE29BFB-CA05-5319-788B-02F3347007DE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7201AB29-DE34-EABD-BF94-BF8EE5E4D838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FCE8DE18-3066-570B-ACD1-FE122D8FF3D8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9ADDF7B5-3744-3ED4-C100-ACBBDA5F319D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7E0B8A90-4C27-0183-90C2-E192B050E506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7E51E2CE-02F6-30EE-2FCC-07ABFE0922E4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4FD630B1-B587-526C-D634-B81B50294339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635FD95F-5616-B1D9-0F99-97688922DBDF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FA4CAC01-04A3-27FC-1BEA-FDC92747DC0A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E2C4DFD9-BAB7-9F95-BF59-0F4D18CBDEE7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E6522008-99BA-7096-BB37-C592B3F9B4E3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E873D786-2692-BD16-5061-D564C4740EC5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09B25A88-C7C0-10E9-8952-7C6C595C6C8A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55CAA525-A38F-06C0-1405-3F7D4C88E862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CEF9A5C5-AF7E-22E9-EE58-1B19B796FD45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1DE01B51-01EB-6C47-EE85-4E6E1DAFBFDD}"/>
              </a:ext>
            </a:extLst>
          </p:cNvPr>
          <p:cNvSpPr txBox="1"/>
          <p:nvPr/>
        </p:nvSpPr>
        <p:spPr>
          <a:xfrm>
            <a:off x="9719409" y="761648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AC969FC3-DCF4-8B6A-90E9-6CA446D77DB7}"/>
              </a:ext>
            </a:extLst>
          </p:cNvPr>
          <p:cNvSpPr txBox="1"/>
          <p:nvPr/>
        </p:nvSpPr>
        <p:spPr>
          <a:xfrm>
            <a:off x="8567650" y="1395316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6F1D1B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41" name="Imagem 40">
            <a:extLst>
              <a:ext uri="{FF2B5EF4-FFF2-40B4-BE49-F238E27FC236}">
                <a16:creationId xmlns:a16="http://schemas.microsoft.com/office/drawing/2014/main" id="{A86CF0F2-980D-8168-FF96-9DC6B29F4FD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4879933" y="6502796"/>
            <a:ext cx="732722" cy="732722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5BE02859-1B91-DB73-4812-A205ACFAF57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-463260" y="649726"/>
            <a:ext cx="1200261" cy="1200261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DD336B08-C6BC-5779-09F4-F1E372AE4E5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9338" y="761648"/>
            <a:ext cx="976419" cy="976419"/>
          </a:xfrm>
          <a:prstGeom prst="rect">
            <a:avLst/>
          </a:prstGeom>
        </p:spPr>
      </p:pic>
      <p:pic>
        <p:nvPicPr>
          <p:cNvPr id="53" name="Imagem 52" descr="Criança segurando um bastão de brinquedo&#10;&#10;O conteúdo gerado por IA pode estar incorreto.">
            <a:extLst>
              <a:ext uri="{FF2B5EF4-FFF2-40B4-BE49-F238E27FC236}">
                <a16:creationId xmlns:a16="http://schemas.microsoft.com/office/drawing/2014/main" id="{23EFC18F-E555-AB66-C8EB-DC165AD31338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0890">
            <a:off x="7507103" y="2665982"/>
            <a:ext cx="4161004" cy="277400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5" name="Imagem 54" descr="Texto&#10;&#10;O conteúdo gerado por IA pode estar incorreto.">
            <a:extLst>
              <a:ext uri="{FF2B5EF4-FFF2-40B4-BE49-F238E27FC236}">
                <a16:creationId xmlns:a16="http://schemas.microsoft.com/office/drawing/2014/main" id="{27AF5D43-AE01-2B36-4126-F99C17C91929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4471">
            <a:off x="564778" y="1207299"/>
            <a:ext cx="2520039" cy="3780058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7" name="Imagem 56" descr="Tela de um aparelho eletrônico&#10;&#10;O conteúdo gerado por IA pode estar incorreto.">
            <a:extLst>
              <a:ext uri="{FF2B5EF4-FFF2-40B4-BE49-F238E27FC236}">
                <a16:creationId xmlns:a16="http://schemas.microsoft.com/office/drawing/2014/main" id="{B383DF9F-BBBE-4D11-089D-6F3DFCB49E87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78" y="1226408"/>
            <a:ext cx="2520039" cy="3779773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91499525-B32D-16CE-7C85-C746D80F60A7}"/>
              </a:ext>
            </a:extLst>
          </p:cNvPr>
          <p:cNvSpPr txBox="1"/>
          <p:nvPr/>
        </p:nvSpPr>
        <p:spPr>
          <a:xfrm>
            <a:off x="8095826" y="5671799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E98A8E0D-EFE8-B045-51CA-65C013912E16}"/>
              </a:ext>
            </a:extLst>
          </p:cNvPr>
          <p:cNvSpPr txBox="1"/>
          <p:nvPr/>
        </p:nvSpPr>
        <p:spPr>
          <a:xfrm>
            <a:off x="3741446" y="5294280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6CE586DB-E0F3-60F8-F278-5D569307944B}"/>
              </a:ext>
            </a:extLst>
          </p:cNvPr>
          <p:cNvSpPr txBox="1"/>
          <p:nvPr/>
        </p:nvSpPr>
        <p:spPr>
          <a:xfrm>
            <a:off x="564593" y="5294280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2" name="Imagem 61" descr="Ícone&#10;&#10;O conteúdo gerado por IA pode estar incorreto.">
            <a:extLst>
              <a:ext uri="{FF2B5EF4-FFF2-40B4-BE49-F238E27FC236}">
                <a16:creationId xmlns:a16="http://schemas.microsoft.com/office/drawing/2014/main" id="{94F544AF-2CA2-D8C4-CA07-55B82CD82582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4653479">
            <a:off x="4753053" y="1088097"/>
            <a:ext cx="1112563" cy="323517"/>
          </a:xfrm>
          <a:prstGeom prst="rect">
            <a:avLst/>
          </a:prstGeom>
        </p:spPr>
      </p:pic>
      <p:pic>
        <p:nvPicPr>
          <p:cNvPr id="63" name="Imagem 62" descr="Ícone&#10;&#10;O conteúdo gerado por IA pode estar incorreto.">
            <a:extLst>
              <a:ext uri="{FF2B5EF4-FFF2-40B4-BE49-F238E27FC236}">
                <a16:creationId xmlns:a16="http://schemas.microsoft.com/office/drawing/2014/main" id="{38098195-2217-A557-5F4D-B8B1FB07903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16200000">
            <a:off x="1219625" y="1094148"/>
            <a:ext cx="1112563" cy="323517"/>
          </a:xfrm>
          <a:prstGeom prst="rect">
            <a:avLst/>
          </a:prstGeom>
        </p:spPr>
      </p:pic>
      <p:pic>
        <p:nvPicPr>
          <p:cNvPr id="64" name="Imagem 63" descr="Ícone&#10;&#10;O conteúdo gerado por IA pode estar incorreto.">
            <a:extLst>
              <a:ext uri="{FF2B5EF4-FFF2-40B4-BE49-F238E27FC236}">
                <a16:creationId xmlns:a16="http://schemas.microsoft.com/office/drawing/2014/main" id="{6C6A4AC4-E1A5-8588-6895-93B4E55436F1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19077998">
            <a:off x="7174545" y="2557167"/>
            <a:ext cx="1112563" cy="323517"/>
          </a:xfrm>
          <a:prstGeom prst="rect">
            <a:avLst/>
          </a:prstGeom>
        </p:spPr>
      </p:pic>
      <p:pic>
        <p:nvPicPr>
          <p:cNvPr id="65" name="Imagem 64" descr="Ícone&#10;&#10;O conteúdo gerado por IA pode estar incorreto.">
            <a:extLst>
              <a:ext uri="{FF2B5EF4-FFF2-40B4-BE49-F238E27FC236}">
                <a16:creationId xmlns:a16="http://schemas.microsoft.com/office/drawing/2014/main" id="{7677EA88-691F-C995-3E14-74BECBC012E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6631" r="14397" b="73012"/>
          <a:stretch>
            <a:fillRect/>
          </a:stretch>
        </p:blipFill>
        <p:spPr>
          <a:xfrm rot="7856539">
            <a:off x="10922873" y="5300925"/>
            <a:ext cx="1112563" cy="32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000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58" grpId="0"/>
      <p:bldP spid="59" grpId="0"/>
      <p:bldP spid="6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52AD6-FB0F-774F-AB53-06446E3A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m 38">
            <a:extLst>
              <a:ext uri="{FF2B5EF4-FFF2-40B4-BE49-F238E27FC236}">
                <a16:creationId xmlns:a16="http://schemas.microsoft.com/office/drawing/2014/main" id="{AB57ECC9-611D-4B46-D2BE-C619A806D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2C6CA63-5D54-9CEA-D5EA-FF1A52CE4D2D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Losango 3">
            <a:extLst>
              <a:ext uri="{FF2B5EF4-FFF2-40B4-BE49-F238E27FC236}">
                <a16:creationId xmlns:a16="http://schemas.microsoft.com/office/drawing/2014/main" id="{520C8CA1-8AE6-D1FE-E8C9-D96836B03943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B42566A7-3448-E1C6-ACBF-EBC03638AC6A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05096411-E6D0-B41F-E431-247E624D3849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1081A86E-22B5-A5AA-1605-53971362947C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064C4258-5A30-F945-8CFA-81E838CA66E5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81304B9C-F1D5-C827-B0D4-E6319987E04C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C422F71E-6232-6A87-341E-0FB9A14963C0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8CDEF45D-C663-12C7-9306-7BB4F84ABF07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D01005B6-9EA8-AF9A-91B4-F239E08A2C34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7D40F10B-D1DB-B4DC-902E-70D25C3EC00B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33F1A07E-3F9A-BA9D-AD21-73E25B0B6F10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36717096-D95F-5A02-9696-FACFD65D383D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CD739DEF-EC8B-D44C-AC2E-A681787A5B49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0E28FF72-B651-A3B1-B33D-54C9FFE518D0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635528D2-FDFC-308B-064A-4B5515802811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C2AA86C6-97DC-73FB-9E9D-92539DD7373D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11EF161E-2F38-BEA1-B400-99566AE01575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5CF2090C-9C58-D270-435B-C8975EB16247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59643B97-EFCF-5617-48D1-7AB73EB873B5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D042F102-C315-B925-2012-1ED04FC35F93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663F60C3-31A0-1FD2-2B53-D5E88A9C6BDE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6D956DA5-378E-E793-E3B6-B02325AA98FA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0057D5C0-B43B-CEF8-1819-F91BE786A032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14D67CBA-65B6-3604-40DF-1DB8E2710983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EADBB4DB-A6BF-03D9-7567-A2DCF70AFED9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F0EBB4AF-F07D-C4CD-6028-7BBB5B488659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5C4A659E-F398-8D9C-B513-9ADFCE38FED8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C41461FF-640C-A6DA-012A-690E3882E841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B1F0E45D-0931-7D74-1345-16D8B523A404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E0163D11-1271-A9E6-41BC-06198CBBD40A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C7B0845B-5581-F46D-18D2-38EA68214BCC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ABF1F529-42AE-0A4F-06FB-581795B73266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D31AE93D-3865-2859-FACA-5618A47E78DF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83A8163E-0ED2-77D5-58AF-3E1AD9704CB9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DDC61D15-4338-DD97-6F6B-6169E2123152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18B591E-0B2D-5655-E7FC-14A947316396}"/>
              </a:ext>
            </a:extLst>
          </p:cNvPr>
          <p:cNvSpPr txBox="1"/>
          <p:nvPr/>
        </p:nvSpPr>
        <p:spPr>
          <a:xfrm>
            <a:off x="210383" y="712775"/>
            <a:ext cx="3837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571C2305-61F9-6BD8-2A78-752346D365B3}"/>
              </a:ext>
            </a:extLst>
          </p:cNvPr>
          <p:cNvSpPr txBox="1"/>
          <p:nvPr/>
        </p:nvSpPr>
        <p:spPr>
          <a:xfrm>
            <a:off x="326275" y="1471023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2F4F48D8-CE6B-86F4-56B4-04112859292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8200" y="2719886"/>
            <a:ext cx="1695600" cy="1695600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677F525C-CB48-6DC2-453D-DC6BE2D78F4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742" y="2719800"/>
            <a:ext cx="1695686" cy="1695686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878AA970-93A4-1F1C-9AC1-7594CAFAD86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39571" y="2719886"/>
            <a:ext cx="1695600" cy="1695600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B21D8716-9553-4578-0A83-9E9BFA031D25}"/>
              </a:ext>
            </a:extLst>
          </p:cNvPr>
          <p:cNvSpPr txBox="1"/>
          <p:nvPr/>
        </p:nvSpPr>
        <p:spPr>
          <a:xfrm>
            <a:off x="1294611" y="4513789"/>
            <a:ext cx="1998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01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4D69AFEF-9EDC-F797-1EB2-D00DEC67D570}"/>
              </a:ext>
            </a:extLst>
          </p:cNvPr>
          <p:cNvSpPr txBox="1"/>
          <p:nvPr/>
        </p:nvSpPr>
        <p:spPr>
          <a:xfrm>
            <a:off x="5090539" y="4513788"/>
            <a:ext cx="1998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02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05028716-5239-01E4-8201-0FA5705D8F6B}"/>
              </a:ext>
            </a:extLst>
          </p:cNvPr>
          <p:cNvSpPr txBox="1"/>
          <p:nvPr/>
        </p:nvSpPr>
        <p:spPr>
          <a:xfrm>
            <a:off x="8886467" y="4513787"/>
            <a:ext cx="2018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03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490C29BC-1235-3125-491B-DDE8D3B5087F}"/>
              </a:ext>
            </a:extLst>
          </p:cNvPr>
          <p:cNvSpPr txBox="1"/>
          <p:nvPr/>
        </p:nvSpPr>
        <p:spPr>
          <a:xfrm>
            <a:off x="752071" y="4941258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E696FAC3-6308-E00C-5F8E-14590689598A}"/>
              </a:ext>
            </a:extLst>
          </p:cNvPr>
          <p:cNvSpPr txBox="1"/>
          <p:nvPr/>
        </p:nvSpPr>
        <p:spPr>
          <a:xfrm>
            <a:off x="4541383" y="4941259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86D56232-52BB-1ED5-3D6A-38519ABD513D}"/>
              </a:ext>
            </a:extLst>
          </p:cNvPr>
          <p:cNvSpPr txBox="1"/>
          <p:nvPr/>
        </p:nvSpPr>
        <p:spPr>
          <a:xfrm>
            <a:off x="8252030" y="4941258"/>
            <a:ext cx="310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sz="2400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3889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9F7E9-C9FE-2AD6-9699-96361C2E9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m 65">
            <a:extLst>
              <a:ext uri="{FF2B5EF4-FFF2-40B4-BE49-F238E27FC236}">
                <a16:creationId xmlns:a16="http://schemas.microsoft.com/office/drawing/2014/main" id="{A9181312-D6DF-F538-9583-CBE35C136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03FEBE4-A7A3-4555-F05F-C4A141A706BD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041C1637-B5B7-0E83-D0EA-A4A22A5C0BEA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DB77AC90-CF2F-DD91-94BD-8EF6B0F8A4F5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B5D656E5-52CF-801A-5DB9-CC51F928F795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0C12380A-A699-5FA7-6B7A-F7D770C32130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35D5A85F-FF2A-8481-ED9D-53B13867B354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0A3FA484-5B7C-9F19-801B-817CEDAD0AA8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B2DAEBDE-AA65-E655-F4DA-52C6F7A872A2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3641DB37-BCE3-0B7E-503D-E09A0D08C66D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B11B96E2-0AFB-BDC5-21F0-46629DC4B4DC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101A78E5-420E-917B-D81B-4F3B8CB294A8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818565E2-B96F-0C9E-CFC1-F4844FE7D370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4539B413-63BC-1BF7-59DC-7BA7D71FF98D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6B006939-258E-B352-53C4-293518FB1A5A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BD134A26-D479-2D02-DA86-C7656CA70476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935A494F-61FF-5876-51AC-DC51AB3A1C68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7638ABE8-A137-CD72-D291-D67E80CD47DE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239E7DA2-F186-4898-3B31-422F0039C4E7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2419FED7-E076-CB96-0592-01FD1E022B6C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A8575045-3071-5604-E514-AE6C120A989F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1B4F873C-12EE-944D-C7C3-33F4C886FC04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DBB768E3-3EFD-B837-4E94-51E8E4831089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B7A94F46-C3C4-DE00-5F0E-5EC09C14B13F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AF1C183A-AEF7-8686-CACC-85135B943E52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35F10BB3-553B-A64C-7600-35DA51BE5822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70B1CFBD-5323-513E-8A5F-B045DC2C4A79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2DC66519-30F3-A03E-7E4C-4C7EC16DA9FA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C4298C82-1A48-4CB4-9DF0-D28E4D655388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F33188AC-880F-B1B7-93DE-A79D63966AAD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2EB248EB-6F76-6294-3418-25732C4DFCFB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C789DC1B-FD1B-8587-66A3-8C20EA89C3BB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6FCAAD66-EDAC-77C7-3123-2A8B2D264DD4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C9518008-1538-F875-1CBD-B6803306ECC6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B98988C1-0A50-6F64-B52D-F678A0D8B409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9E952473-30ED-E20A-CBF9-07B64B503A25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BE3E8354-964F-48F1-92AC-185C8B0CFA3A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637588C9-81D3-FBCB-1BC8-B9422A3D23F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2738584" y="3505078"/>
            <a:ext cx="900539" cy="900539"/>
          </a:xfrm>
          <a:prstGeom prst="rect">
            <a:avLst/>
          </a:prstGeom>
        </p:spPr>
      </p:pic>
      <p:grpSp>
        <p:nvGrpSpPr>
          <p:cNvPr id="43" name="Agrupar 42">
            <a:extLst>
              <a:ext uri="{FF2B5EF4-FFF2-40B4-BE49-F238E27FC236}">
                <a16:creationId xmlns:a16="http://schemas.microsoft.com/office/drawing/2014/main" id="{59F4044E-5212-C6DB-0C4D-FDABFEF253CC}"/>
              </a:ext>
            </a:extLst>
          </p:cNvPr>
          <p:cNvGrpSpPr/>
          <p:nvPr/>
        </p:nvGrpSpPr>
        <p:grpSpPr>
          <a:xfrm>
            <a:off x="11200853" y="531135"/>
            <a:ext cx="1149352" cy="6326863"/>
            <a:chOff x="-22882" y="1348463"/>
            <a:chExt cx="1149352" cy="6326863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849B0EF9-4E14-1D9E-B2E0-7B052A31E3D8}"/>
                </a:ext>
              </a:extLst>
            </p:cNvPr>
            <p:cNvSpPr/>
            <p:nvPr/>
          </p:nvSpPr>
          <p:spPr>
            <a:xfrm>
              <a:off x="1" y="6306206"/>
              <a:ext cx="1103586" cy="1369119"/>
            </a:xfrm>
            <a:prstGeom prst="rect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94338A1A-E58E-45AD-89DB-C2D800F94D7C}"/>
                </a:ext>
              </a:extLst>
            </p:cNvPr>
            <p:cNvSpPr/>
            <p:nvPr/>
          </p:nvSpPr>
          <p:spPr>
            <a:xfrm>
              <a:off x="588579" y="6306207"/>
              <a:ext cx="515007" cy="1369119"/>
            </a:xfrm>
            <a:prstGeom prst="rect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4496E1E8-2DFD-CE34-C362-B93FD2734548}"/>
                </a:ext>
              </a:extLst>
            </p:cNvPr>
            <p:cNvSpPr/>
            <p:nvPr/>
          </p:nvSpPr>
          <p:spPr>
            <a:xfrm>
              <a:off x="1" y="6053957"/>
              <a:ext cx="1103586" cy="252247"/>
            </a:xfrm>
            <a:prstGeom prst="rect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A99240B8-70EA-B86B-631A-ADFA0980341B}"/>
                </a:ext>
              </a:extLst>
            </p:cNvPr>
            <p:cNvSpPr/>
            <p:nvPr/>
          </p:nvSpPr>
          <p:spPr>
            <a:xfrm>
              <a:off x="588579" y="6053958"/>
              <a:ext cx="515007" cy="252247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56BC8DC2-461C-EBAE-A86A-11294C375979}"/>
                </a:ext>
              </a:extLst>
            </p:cNvPr>
            <p:cNvSpPr/>
            <p:nvPr/>
          </p:nvSpPr>
          <p:spPr>
            <a:xfrm>
              <a:off x="-22882" y="5997575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Retângulo: Cantos Superiores Arredondados 48">
              <a:extLst>
                <a:ext uri="{FF2B5EF4-FFF2-40B4-BE49-F238E27FC236}">
                  <a16:creationId xmlns:a16="http://schemas.microsoft.com/office/drawing/2014/main" id="{91CB3319-A1B5-8890-552E-11A4E8F4BF04}"/>
                </a:ext>
              </a:extLst>
            </p:cNvPr>
            <p:cNvSpPr/>
            <p:nvPr/>
          </p:nvSpPr>
          <p:spPr>
            <a:xfrm rot="5400000">
              <a:off x="816125" y="5769559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0F8BE75F-76DF-BFE6-83AE-CDEEC2AF2EAE}"/>
                </a:ext>
              </a:extLst>
            </p:cNvPr>
            <p:cNvSpPr/>
            <p:nvPr/>
          </p:nvSpPr>
          <p:spPr>
            <a:xfrm>
              <a:off x="-22882" y="5917152"/>
              <a:ext cx="1149351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Retângulo: Cantos Superiores Arredondados 50">
              <a:extLst>
                <a:ext uri="{FF2B5EF4-FFF2-40B4-BE49-F238E27FC236}">
                  <a16:creationId xmlns:a16="http://schemas.microsoft.com/office/drawing/2014/main" id="{096AAD28-C1C4-8848-651F-81703C86FA6E}"/>
                </a:ext>
              </a:extLst>
            </p:cNvPr>
            <p:cNvSpPr/>
            <p:nvPr/>
          </p:nvSpPr>
          <p:spPr>
            <a:xfrm rot="5400000">
              <a:off x="816125" y="5689136"/>
              <a:ext cx="82800" cy="5378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Trapezoide 51">
              <a:extLst>
                <a:ext uri="{FF2B5EF4-FFF2-40B4-BE49-F238E27FC236}">
                  <a16:creationId xmlns:a16="http://schemas.microsoft.com/office/drawing/2014/main" id="{05577303-9B84-4B9E-B7AF-FEB5557D38E5}"/>
                </a:ext>
              </a:extLst>
            </p:cNvPr>
            <p:cNvSpPr/>
            <p:nvPr/>
          </p:nvSpPr>
          <p:spPr>
            <a:xfrm>
              <a:off x="49374" y="1988820"/>
              <a:ext cx="998244" cy="3925243"/>
            </a:xfrm>
            <a:prstGeom prst="trapezoid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id="{FAAFD998-FF68-9160-A742-78CE0FAF3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088"/>
            <a:stretch/>
          </p:blipFill>
          <p:spPr>
            <a:xfrm>
              <a:off x="588577" y="1987881"/>
              <a:ext cx="459041" cy="3926164"/>
            </a:xfrm>
            <a:prstGeom prst="rect">
              <a:avLst/>
            </a:prstGeom>
          </p:spPr>
        </p:pic>
        <p:sp>
          <p:nvSpPr>
            <p:cNvPr id="54" name="Trapezoide 53">
              <a:extLst>
                <a:ext uri="{FF2B5EF4-FFF2-40B4-BE49-F238E27FC236}">
                  <a16:creationId xmlns:a16="http://schemas.microsoft.com/office/drawing/2014/main" id="{20AA6AB8-EB49-A7E3-182C-77AC36D87B74}"/>
                </a:ext>
              </a:extLst>
            </p:cNvPr>
            <p:cNvSpPr/>
            <p:nvPr/>
          </p:nvSpPr>
          <p:spPr>
            <a:xfrm rot="10800000">
              <a:off x="125586" y="1348463"/>
              <a:ext cx="845820" cy="556260"/>
            </a:xfrm>
            <a:prstGeom prst="trapezoid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Retângulo: Cantos Arredondados 54">
              <a:extLst>
                <a:ext uri="{FF2B5EF4-FFF2-40B4-BE49-F238E27FC236}">
                  <a16:creationId xmlns:a16="http://schemas.microsoft.com/office/drawing/2014/main" id="{91A41F03-43E0-FA44-5D6F-29D21DD59C4E}"/>
                </a:ext>
              </a:extLst>
            </p:cNvPr>
            <p:cNvSpPr/>
            <p:nvPr/>
          </p:nvSpPr>
          <p:spPr>
            <a:xfrm>
              <a:off x="237815" y="1902752"/>
              <a:ext cx="621362" cy="82330"/>
            </a:xfrm>
            <a:prstGeom prst="roundRect">
              <a:avLst>
                <a:gd name="adj" fmla="val 50000"/>
              </a:avLst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Retângulo: Cantos Superiores Arredondados 55">
              <a:extLst>
                <a:ext uri="{FF2B5EF4-FFF2-40B4-BE49-F238E27FC236}">
                  <a16:creationId xmlns:a16="http://schemas.microsoft.com/office/drawing/2014/main" id="{0EA32E81-C749-0343-F403-636B0BF9AE40}"/>
                </a:ext>
              </a:extLst>
            </p:cNvPr>
            <p:cNvSpPr/>
            <p:nvPr/>
          </p:nvSpPr>
          <p:spPr>
            <a:xfrm rot="5400000">
              <a:off x="682478" y="1811412"/>
              <a:ext cx="82800" cy="270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7" name="Imagem 56">
              <a:extLst>
                <a:ext uri="{FF2B5EF4-FFF2-40B4-BE49-F238E27FC236}">
                  <a16:creationId xmlns:a16="http://schemas.microsoft.com/office/drawing/2014/main" id="{0F189AF4-889B-CF4B-E4B9-63CC21390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" r="54637"/>
            <a:stretch/>
          </p:blipFill>
          <p:spPr>
            <a:xfrm flipH="1">
              <a:off x="588577" y="1350648"/>
              <a:ext cx="384409" cy="554784"/>
            </a:xfrm>
            <a:prstGeom prst="rect">
              <a:avLst/>
            </a:prstGeom>
          </p:spPr>
        </p:pic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B61D2D82-D82A-C3EE-B0C3-0827C7D472DC}"/>
                </a:ext>
              </a:extLst>
            </p:cNvPr>
            <p:cNvSpPr/>
            <p:nvPr/>
          </p:nvSpPr>
          <p:spPr>
            <a:xfrm>
              <a:off x="38006" y="1661556"/>
              <a:ext cx="406156" cy="406156"/>
            </a:xfrm>
            <a:prstGeom prst="ellipse">
              <a:avLst/>
            </a:prstGeom>
            <a:solidFill>
              <a:srgbClr val="FFE6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66B94829-B4E3-8685-9022-1408746CCC54}"/>
                </a:ext>
              </a:extLst>
            </p:cNvPr>
            <p:cNvSpPr/>
            <p:nvPr/>
          </p:nvSpPr>
          <p:spPr>
            <a:xfrm>
              <a:off x="111902" y="1735451"/>
              <a:ext cx="258365" cy="258365"/>
            </a:xfrm>
            <a:prstGeom prst="ellipse">
              <a:avLst/>
            </a:prstGeom>
            <a:solidFill>
              <a:srgbClr val="4328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557FABCD-4CAF-C947-8459-E6B57C9B8408}"/>
                </a:ext>
              </a:extLst>
            </p:cNvPr>
            <p:cNvSpPr/>
            <p:nvPr/>
          </p:nvSpPr>
          <p:spPr>
            <a:xfrm>
              <a:off x="176325" y="1799874"/>
              <a:ext cx="129518" cy="129518"/>
            </a:xfrm>
            <a:prstGeom prst="ellipse">
              <a:avLst/>
            </a:prstGeom>
            <a:solidFill>
              <a:srgbClr val="9958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E6EAE863-03C0-C408-2F55-986EEE76E2A1}"/>
              </a:ext>
            </a:extLst>
          </p:cNvPr>
          <p:cNvSpPr txBox="1"/>
          <p:nvPr/>
        </p:nvSpPr>
        <p:spPr>
          <a:xfrm>
            <a:off x="7761613" y="2441610"/>
            <a:ext cx="29209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C9E90F5B-EC0D-265E-36AF-219E6B2347A1}"/>
              </a:ext>
            </a:extLst>
          </p:cNvPr>
          <p:cNvSpPr txBox="1"/>
          <p:nvPr/>
        </p:nvSpPr>
        <p:spPr>
          <a:xfrm>
            <a:off x="4361685" y="3256881"/>
            <a:ext cx="65347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607B282-53DA-C8BB-96E1-9F42C5A2090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551958" y="1293662"/>
            <a:ext cx="1703081" cy="170308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CBBA515-1108-366B-2B1D-EC550594BFA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18" y="4854713"/>
            <a:ext cx="1343924" cy="134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958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E7800-EC90-91D0-3419-B6CA95790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0D15509-CD8A-AD17-5ED4-F7CEF7242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1A1EDDF1-079B-6FED-E655-79C77B8AF17C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D8386190-063F-9C54-E4F9-C03075D26490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08B8670B-B33C-F371-5D1C-51D0A87A6C9D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7B360134-149C-FDCC-06B7-67436507CC2B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BAC7CBFB-4EC5-4B4C-02CB-41F7DEFCD80A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682BEE1E-3325-83B5-B0E2-AF688BE55785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3F22D096-0EF1-CF30-5C46-64B5BF386D4D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354ED89C-026C-DF30-8ED2-0FD54C1CD52D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83D75918-F535-A766-59E5-005F8A07EA82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2A205A99-DAB1-A111-B8F6-7BCD74B71F45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63CC1AAB-14B4-6E39-8751-897C0CCD7092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6D345459-458D-72DB-02B9-369E616BC000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2BF45554-2B6D-0134-813E-25B4783788D2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72DE9A1B-8E9F-306E-5329-8FED375E108E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4A4A2AA3-9523-81A4-86B5-3629F70F9B22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E345BD0C-66ED-DFED-699B-33120A8140E9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B55FB4B2-5361-8E43-4498-4E8756D9AECA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BCABA96D-1CD3-DD0C-2BB5-2F3848A2220F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4F70902E-AF4F-E17B-F6B1-A210349A30CD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6C49D4EF-CAA8-53E7-F225-B08D0E6F0A42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8333875B-8295-9938-0DFE-338C0CBE4853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9B4C7FAE-8F59-42BA-CE85-BC48D4EB8859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A9D87DB4-E26F-E89A-7575-97501B6F6A10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54D1BDCE-C9ED-9357-0359-F249655CCAD3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F270978C-34F6-FA9B-4A62-C62FB1DB4C25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1FBAE98A-3C39-E1F4-536D-2E633B3B4221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3C6632A7-FFD9-3A2A-F345-7BD154644BD8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Losango 41">
            <a:extLst>
              <a:ext uri="{FF2B5EF4-FFF2-40B4-BE49-F238E27FC236}">
                <a16:creationId xmlns:a16="http://schemas.microsoft.com/office/drawing/2014/main" id="{87085F46-EC0B-CD6B-800A-4EA16BD27AA4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Losango 42">
            <a:extLst>
              <a:ext uri="{FF2B5EF4-FFF2-40B4-BE49-F238E27FC236}">
                <a16:creationId xmlns:a16="http://schemas.microsoft.com/office/drawing/2014/main" id="{E3396D06-DBD9-0256-FEB7-05E5900C4353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Losango 43">
            <a:extLst>
              <a:ext uri="{FF2B5EF4-FFF2-40B4-BE49-F238E27FC236}">
                <a16:creationId xmlns:a16="http://schemas.microsoft.com/office/drawing/2014/main" id="{45611ECB-DF71-B5D7-894E-44E027C2724D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Losango 44">
            <a:extLst>
              <a:ext uri="{FF2B5EF4-FFF2-40B4-BE49-F238E27FC236}">
                <a16:creationId xmlns:a16="http://schemas.microsoft.com/office/drawing/2014/main" id="{69373063-2214-C200-3EB4-871715DEA259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osango 45">
            <a:extLst>
              <a:ext uri="{FF2B5EF4-FFF2-40B4-BE49-F238E27FC236}">
                <a16:creationId xmlns:a16="http://schemas.microsoft.com/office/drawing/2014/main" id="{24A230E4-2F6B-4176-AE66-882BC5028064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Losango 46">
            <a:extLst>
              <a:ext uri="{FF2B5EF4-FFF2-40B4-BE49-F238E27FC236}">
                <a16:creationId xmlns:a16="http://schemas.microsoft.com/office/drawing/2014/main" id="{F461CC80-E2EC-8744-343F-CE97A6218D72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Losango 47">
            <a:extLst>
              <a:ext uri="{FF2B5EF4-FFF2-40B4-BE49-F238E27FC236}">
                <a16:creationId xmlns:a16="http://schemas.microsoft.com/office/drawing/2014/main" id="{900EFA64-D204-C13E-CB1F-2BD4D895846B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Losango 48">
            <a:extLst>
              <a:ext uri="{FF2B5EF4-FFF2-40B4-BE49-F238E27FC236}">
                <a16:creationId xmlns:a16="http://schemas.microsoft.com/office/drawing/2014/main" id="{2D88CC6E-3DBE-3E2E-97F2-87A0485CAAE7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058595C8-D34E-F3D9-C814-C32C883E4A79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D722F46-23EB-345D-EBD9-5D8F3A43DF2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302089" y="841491"/>
            <a:ext cx="1080000" cy="108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84BF034-1C33-AC28-D2B5-F3059BC7408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046" y="5744169"/>
            <a:ext cx="852242" cy="85224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255631A-096D-B207-1280-2E197B6F56C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11278182" y="3262177"/>
            <a:ext cx="571072" cy="571072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BF27BC6B-7A38-FF33-42EE-0C5D7BFE8FC6}"/>
              </a:ext>
            </a:extLst>
          </p:cNvPr>
          <p:cNvGrpSpPr/>
          <p:nvPr/>
        </p:nvGrpSpPr>
        <p:grpSpPr>
          <a:xfrm>
            <a:off x="1540486" y="315429"/>
            <a:ext cx="9013191" cy="6759893"/>
            <a:chOff x="1540486" y="315429"/>
            <a:chExt cx="9013191" cy="6759893"/>
          </a:xfrm>
        </p:grpSpPr>
        <p:pic>
          <p:nvPicPr>
            <p:cNvPr id="52" name="Imagem 51" descr="Par de tênis sobre a cama&#10;&#10;O conteúdo gerado por IA pode estar incorreto.">
              <a:extLst>
                <a:ext uri="{FF2B5EF4-FFF2-40B4-BE49-F238E27FC236}">
                  <a16:creationId xmlns:a16="http://schemas.microsoft.com/office/drawing/2014/main" id="{4C0FE176-B099-1336-CDFB-DD06FA880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135" y="-811220"/>
              <a:ext cx="6759893" cy="901319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9E23674E-73D1-414F-C2E4-92B348530A10}"/>
                </a:ext>
              </a:extLst>
            </p:cNvPr>
            <p:cNvSpPr txBox="1"/>
            <p:nvPr/>
          </p:nvSpPr>
          <p:spPr>
            <a:xfrm>
              <a:off x="2809785" y="2561684"/>
              <a:ext cx="6610969" cy="2278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4400" dirty="0">
                  <a:solidFill>
                    <a:srgbClr val="432818"/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Use uma frase </a:t>
              </a:r>
              <a:r>
                <a:rPr lang="pt-BR" sz="4400" b="1" dirty="0">
                  <a:solidFill>
                    <a:srgbClr val="6F1D1B"/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impactante</a:t>
              </a:r>
              <a:r>
                <a:rPr lang="pt-BR" sz="4400" dirty="0">
                  <a:solidFill>
                    <a:srgbClr val="432818"/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 para encerrar a sua apresentação.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AA74F5AB-2EB1-8CDA-FC33-18AD25266219}"/>
                </a:ext>
              </a:extLst>
            </p:cNvPr>
            <p:cNvSpPr txBox="1"/>
            <p:nvPr/>
          </p:nvSpPr>
          <p:spPr>
            <a:xfrm>
              <a:off x="3227283" y="5187375"/>
              <a:ext cx="5737433" cy="439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2800" dirty="0">
                  <a:solidFill>
                    <a:srgbClr val="6F1D1B"/>
                  </a:solidFill>
                  <a:latin typeface="Trade Gothic Inline" panose="020B0504030203020204" pitchFamily="34" charset="0"/>
                </a:rPr>
                <a:t>- Fulano de Tal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74E676BE-A69E-C96F-FB98-66D94E0D65D3}"/>
                </a:ext>
              </a:extLst>
            </p:cNvPr>
            <p:cNvSpPr txBox="1"/>
            <p:nvPr/>
          </p:nvSpPr>
          <p:spPr>
            <a:xfrm>
              <a:off x="2913393" y="2163752"/>
              <a:ext cx="788058" cy="1792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13800" dirty="0">
                  <a:solidFill>
                    <a:srgbClr val="6F1D1B"/>
                  </a:solidFill>
                  <a:latin typeface="Trade Gothic Inline" panose="020B0504030203020204" pitchFamily="34" charset="0"/>
                </a:rPr>
                <a:t>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89597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2DBE5-9F3E-E233-4FA0-DD5755F7D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3830815-C8A1-A30F-9FD5-C08F0DD31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58E2233-9434-1C09-E9B7-D14961802318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51290C85-1B05-B5BE-36C6-63E78758F52B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1A8CC97B-2889-8A34-AB99-F1998BA73430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A6BFC1EF-0B83-0B61-8CE6-22A73F55DC06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3CB84591-5D57-08CB-0443-2493A5D0CBD3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2462D803-2635-7781-5ABF-6239F914C8BB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F6594228-1793-8804-2325-E2A9DAAE2D47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15D41FA2-ADD4-DC9B-4F4A-296680C3CE73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BAF8565D-1CF0-5D8A-8AE7-D419CD119E94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9F91BE9A-0A11-2E85-C486-F90C1B1C5462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D5555895-0472-65B5-AA35-CB95400C6E02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BF61DA44-0DD9-D756-005D-C244D372BBCF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EAEE0A9E-8F2E-D24C-34DE-BDF2F8EC0A98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8364FE40-1E36-7B16-EDA1-93DE38851148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4528AA8A-9551-FC03-53B8-34E98E0980CF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5C51C79A-8623-C395-28CC-EF1028D64BFB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54B73182-F483-AA2E-EB8B-17B024EFACFB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B633F866-D00D-4309-FAB6-1B4D95473A24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5619ECE3-7EF9-49B2-3DBD-40565EB2636B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260B4F96-2601-A5C6-63C6-38F29EF30E25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0A908F11-C47B-9C8C-1AA7-0D20A7EE07B1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011D4619-6EA3-3589-B812-320A92AACE58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B012586C-7DB4-0530-4F9E-002F3A87DE24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751DDE3B-E730-2F00-8FBE-4AF24D0CAB26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B71CC8D2-73B2-903D-CF24-8D53D11146DB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2760F60A-4D98-7E82-09F6-7BA09A0D8C97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59D61FFF-2A20-6C66-8D84-C84C728A4F37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DC77F26E-A07C-5837-4417-02DFEF31FC70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C068CF70-1469-0B7B-AB79-017B7D2604FE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733E9536-9547-CF43-4DE6-F91987901C54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7351B1F5-EDE2-06AD-D61C-BD3B88EBB7A5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DEE79F56-0B38-790E-43C6-7CCAF6132D78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E8D3B78A-AAEF-1F58-4BF7-77EE0F5A60AD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0834A685-55F2-F9F9-0A25-57B11F3F1DC5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E69FAE92-4383-0655-3C7A-42F2F669897C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DBFD5CC0-FD52-F3FD-B2E0-E40A39CCB20D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A4BC8F93-E2D5-89C4-7175-E095CFBB07CE}"/>
              </a:ext>
            </a:extLst>
          </p:cNvPr>
          <p:cNvSpPr txBox="1"/>
          <p:nvPr/>
        </p:nvSpPr>
        <p:spPr>
          <a:xfrm>
            <a:off x="7686873" y="4593338"/>
            <a:ext cx="41250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432818"/>
                </a:solidFill>
                <a:latin typeface="Trade Gothic Inline" panose="020B0504030203020204" pitchFamily="34" charset="0"/>
              </a:rPr>
              <a:t>título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D40F260-D64E-CCC0-BD27-D5EC3A00E7EB}"/>
              </a:ext>
            </a:extLst>
          </p:cNvPr>
          <p:cNvGrpSpPr/>
          <p:nvPr/>
        </p:nvGrpSpPr>
        <p:grpSpPr>
          <a:xfrm>
            <a:off x="7788924" y="5954133"/>
            <a:ext cx="3833229" cy="556365"/>
            <a:chOff x="7788924" y="5954133"/>
            <a:chExt cx="3833229" cy="556365"/>
          </a:xfrm>
        </p:grpSpPr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D37DDD2A-DF9D-6FC3-BCC3-C75C11DAB12B}"/>
                </a:ext>
              </a:extLst>
            </p:cNvPr>
            <p:cNvSpPr/>
            <p:nvPr/>
          </p:nvSpPr>
          <p:spPr>
            <a:xfrm>
              <a:off x="7788924" y="5954133"/>
              <a:ext cx="3833229" cy="553998"/>
            </a:xfrm>
            <a:prstGeom prst="rect">
              <a:avLst/>
            </a:prstGeom>
            <a:solidFill>
              <a:srgbClr val="BB94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E78565D1-97B0-39F5-0429-7669953D54DE}"/>
                </a:ext>
              </a:extLst>
            </p:cNvPr>
            <p:cNvSpPr txBox="1"/>
            <p:nvPr/>
          </p:nvSpPr>
          <p:spPr>
            <a:xfrm>
              <a:off x="8756973" y="5971889"/>
              <a:ext cx="198483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3000" b="1">
                  <a:solidFill>
                    <a:srgbClr val="6F1D1B"/>
                  </a:solidFill>
                  <a:latin typeface="Cavolini" panose="03000502040302020204" pitchFamily="66" charset="0"/>
                  <a:cs typeface="Cavolini" panose="03000502040302020204" pitchFamily="66" charset="0"/>
                </a:defRPr>
              </a:lvl1pPr>
            </a:lstStyle>
            <a:p>
              <a:r>
                <a:rPr lang="pt-BR" sz="2900" dirty="0"/>
                <a:t>subtítulo</a:t>
              </a:r>
            </a:p>
          </p:txBody>
        </p:sp>
      </p:grpSp>
      <p:pic>
        <p:nvPicPr>
          <p:cNvPr id="49" name="Imagem 48">
            <a:extLst>
              <a:ext uri="{FF2B5EF4-FFF2-40B4-BE49-F238E27FC236}">
                <a16:creationId xmlns:a16="http://schemas.microsoft.com/office/drawing/2014/main" id="{0425C00B-2ACC-8A9A-64AE-40A0670DF10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7068" y="5196426"/>
            <a:ext cx="1080000" cy="1080000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DC361136-E6B9-CDC9-6B12-FF67DDF504D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481" y="5379610"/>
            <a:ext cx="848385" cy="852242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BAB2C4FA-3B51-4512-8135-993F5E45090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5605663" y="5172786"/>
            <a:ext cx="1127280" cy="1127280"/>
          </a:xfrm>
          <a:prstGeom prst="rect">
            <a:avLst/>
          </a:prstGeom>
        </p:spPr>
      </p:pic>
      <p:grpSp>
        <p:nvGrpSpPr>
          <p:cNvPr id="54" name="Agrupar 53">
            <a:extLst>
              <a:ext uri="{FF2B5EF4-FFF2-40B4-BE49-F238E27FC236}">
                <a16:creationId xmlns:a16="http://schemas.microsoft.com/office/drawing/2014/main" id="{9FD1C43D-9CB1-5BEF-041D-EC0D35C8736C}"/>
              </a:ext>
            </a:extLst>
          </p:cNvPr>
          <p:cNvGrpSpPr/>
          <p:nvPr/>
        </p:nvGrpSpPr>
        <p:grpSpPr>
          <a:xfrm>
            <a:off x="5272015" y="988238"/>
            <a:ext cx="6168705" cy="3298201"/>
            <a:chOff x="5272015" y="988238"/>
            <a:chExt cx="6168705" cy="3298201"/>
          </a:xfrm>
        </p:grpSpPr>
        <p:sp>
          <p:nvSpPr>
            <p:cNvPr id="43" name="Balão de Fala: Retângulo com Cantos Arredondados 42">
              <a:extLst>
                <a:ext uri="{FF2B5EF4-FFF2-40B4-BE49-F238E27FC236}">
                  <a16:creationId xmlns:a16="http://schemas.microsoft.com/office/drawing/2014/main" id="{5815F63B-0AAA-D53D-FC3B-26C2E5151F88}"/>
                </a:ext>
              </a:extLst>
            </p:cNvPr>
            <p:cNvSpPr/>
            <p:nvPr/>
          </p:nvSpPr>
          <p:spPr>
            <a:xfrm>
              <a:off x="5272015" y="988238"/>
              <a:ext cx="6168705" cy="3298201"/>
            </a:xfrm>
            <a:prstGeom prst="wedgeRoundRectCallout">
              <a:avLst>
                <a:gd name="adj1" fmla="val -101591"/>
                <a:gd name="adj2" fmla="val -4547"/>
                <a:gd name="adj3" fmla="val 16667"/>
              </a:avLst>
            </a:prstGeom>
            <a:solidFill>
              <a:srgbClr val="FFE6A7"/>
            </a:solidFill>
            <a:ln>
              <a:solidFill>
                <a:srgbClr val="432818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E3924AF2-05E1-FA9A-83B5-49A3ABB0F801}"/>
                </a:ext>
              </a:extLst>
            </p:cNvPr>
            <p:cNvSpPr txBox="1"/>
            <p:nvPr/>
          </p:nvSpPr>
          <p:spPr>
            <a:xfrm>
              <a:off x="5576919" y="1546655"/>
              <a:ext cx="5528496" cy="2181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pt-BR" sz="3200" dirty="0">
                  <a:solidFill>
                    <a:srgbClr val="432818"/>
                  </a:solidFill>
                  <a:effectLst/>
                  <a:latin typeface="Cavolini" panose="03000502040302020204" pitchFamily="66" charset="0"/>
                  <a:ea typeface="Calibri" panose="020F0502020204030204" pitchFamily="34" charset="0"/>
                  <a:cs typeface="Cavolini" panose="03000502040302020204" pitchFamily="66" charset="0"/>
                </a:rPr>
                <a:t>Este é um espaço para um pequeno texto. Não esqueça de </a:t>
              </a:r>
              <a:r>
                <a:rPr lang="pt-BR" sz="3200" b="1" dirty="0">
                  <a:solidFill>
                    <a:srgbClr val="6F1D1B"/>
                  </a:solidFill>
                  <a:effectLst/>
                  <a:latin typeface="Cavolini" panose="03000502040302020204" pitchFamily="66" charset="0"/>
                  <a:ea typeface="Calibri" panose="020F0502020204030204" pitchFamily="34" charset="0"/>
                  <a:cs typeface="Cavolini" panose="03000502040302020204" pitchFamily="66" charset="0"/>
                </a:rPr>
                <a:t>destacar palavras importantes</a:t>
              </a:r>
              <a:r>
                <a:rPr lang="pt-BR" sz="3200" dirty="0">
                  <a:solidFill>
                    <a:srgbClr val="432818"/>
                  </a:solidFill>
                  <a:effectLst/>
                  <a:latin typeface="Cavolini" panose="03000502040302020204" pitchFamily="66" charset="0"/>
                  <a:ea typeface="Calibri" panose="020F0502020204030204" pitchFamily="34" charset="0"/>
                  <a:cs typeface="Cavolini" panose="03000502040302020204" pitchFamily="66" charset="0"/>
                </a:rPr>
                <a:t>.</a:t>
              </a:r>
              <a:endParaRPr lang="pt-BR" sz="2800" dirty="0">
                <a:solidFill>
                  <a:srgbClr val="432818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endParaRPr>
            </a:p>
          </p:txBody>
        </p:sp>
      </p:grpSp>
      <p:pic>
        <p:nvPicPr>
          <p:cNvPr id="1026" name="Picture 2" descr="Design PNG E SVG De Silhueta De Deuses Egípcios Para Camisetas">
            <a:extLst>
              <a:ext uri="{FF2B5EF4-FFF2-40B4-BE49-F238E27FC236}">
                <a16:creationId xmlns:a16="http://schemas.microsoft.com/office/drawing/2014/main" id="{9661172E-C301-35B8-1C21-6B1E9570F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2" r="28677"/>
          <a:stretch>
            <a:fillRect/>
          </a:stretch>
        </p:blipFill>
        <p:spPr bwMode="auto">
          <a:xfrm flipH="1">
            <a:off x="323795" y="397909"/>
            <a:ext cx="2894027" cy="651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8122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DC2F307-2386-3B9C-1DA5-4785959D1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30AC370-7683-5DE1-08B8-273D25F41549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9958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5745F7B3-E320-291D-859B-8568C98313FC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9B8C3974-8EDE-3EBF-7E99-81E94FFD27F1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A0BDB613-9AD4-F9A9-862F-ABB3A8F725F1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FB712E20-A86A-DA09-031A-DF9CC9448CCC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609AFF0A-02CF-F210-5E07-9DB721EF8C1C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8B651368-E642-3BC7-9FF0-3866BE694326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4E473E40-2EEE-D016-C8A2-7AFCB0228606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16C59F0C-31B4-D196-84AC-3F5E2374937B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60EFB05D-96F0-BF8A-D899-64433490E79D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66838AAF-9BA2-847F-403F-46099A838F1F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B2A5C7DE-B859-2582-F7E9-A44344539DCF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C4CAA661-5114-5A45-A654-1DC16A4F82FD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2EB20206-4F90-D6CA-72EA-B082771E0602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914A8160-9620-FDD7-63E2-998155DE093E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F07D7D0A-A016-D5C3-59DD-764FC9DE3E38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D1510B5A-0D67-7B86-3006-960F44270E04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CE2F3FD8-0538-2676-0D8E-255DEF37AF1C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5002028E-9B13-50EB-1BFF-461B6527654B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29DE0B7D-7817-B59D-2E80-78E0822D3C00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A09D5828-152F-C81F-792A-1D3B0A774B07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39AFBD2A-81F6-1160-BB1C-5AFDD810BD04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33E3B7E8-902B-8533-DEDC-7211232E23C2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5FE47FCD-2B7A-4FCF-4CD7-BADC15D183FA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10D962A4-1AA8-2D5E-9CB8-E02ADABDCE79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4427D75A-770C-4A3F-6CDA-873A0A170D5E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78334925-2A10-C6C8-BE06-75C5C065E780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EB04D603-4506-2C93-C286-B8BF82E43F6C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8101C93C-1285-3E61-BF93-38B73BD8D3F2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30E4D7F0-4915-902A-6ECA-477022591BD6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650F4347-08D1-A88F-CA0A-B9D8757BC9C0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FDEB0F80-2B70-7869-2B49-DAAD6496C7A2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970E895E-1CC2-0B25-2899-7B7E0FA82F97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6CD40298-6238-1A96-D89A-032CAFE377D1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CF2498B0-7464-A774-A407-0C1C6694380E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BCDD47AD-51D0-3455-62EE-237EF528A6EC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432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9AC94AE3-7E00-B4C9-086D-02AA1595F154}"/>
              </a:ext>
            </a:extLst>
          </p:cNvPr>
          <p:cNvSpPr txBox="1"/>
          <p:nvPr/>
        </p:nvSpPr>
        <p:spPr>
          <a:xfrm>
            <a:off x="318122" y="989755"/>
            <a:ext cx="62239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0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E9BD0AD3-FBF8-C262-8DF9-00D30F4CCF73}"/>
              </a:ext>
            </a:extLst>
          </p:cNvPr>
          <p:cNvSpPr txBox="1"/>
          <p:nvPr/>
        </p:nvSpPr>
        <p:spPr>
          <a:xfrm>
            <a:off x="7993503" y="5074119"/>
            <a:ext cx="3837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0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EFB4931D-09F7-CEC3-F7F3-799C09B43056}"/>
              </a:ext>
            </a:extLst>
          </p:cNvPr>
          <p:cNvSpPr txBox="1"/>
          <p:nvPr/>
        </p:nvSpPr>
        <p:spPr>
          <a:xfrm>
            <a:off x="8508068" y="5809680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1FB27872-6D79-BFB3-1AFE-35568419EEE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5167" y="761648"/>
            <a:ext cx="3594478" cy="3594478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8B03846C-51B9-4CD5-1C4C-394DDA3D6E6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4917" y="3363389"/>
            <a:ext cx="1523059" cy="1529983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6F662F7D-AA07-A2AC-BD02-8A96669F77C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888418" y="4892842"/>
            <a:ext cx="1378216" cy="13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237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3AC57C0-273C-774E-E0E1-686DD4626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E209AB8-9CA4-D6A6-9CFC-42884DC8D1E9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F19AA902-1A11-2C95-282F-F270B7CF665E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CD379306-EE17-523B-DBD5-884B002A00D9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F632F3B6-3B7B-A390-FEA9-320F30F5D474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0DC978BE-B5DB-FB17-7D6F-0E815913F3A7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CA11EA54-D578-2DD7-EFB9-E1C0EBD8CEBF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E6D4E7BB-EA3F-F324-C464-83FC371E7766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975830F1-CFFC-1B6D-37DD-CEA6DAACD767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33D3B5B8-2A5A-8AA8-41DB-4A41B7928EA7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0DC1A443-C99C-BF9B-1AF4-4309D9607208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8C25D222-3801-3F26-24F7-90D315058840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8B43959E-6A60-7261-7B3E-88502495EF79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01069AC4-6991-154D-EE81-8CBD27F8F70E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7B7C398F-D93A-A5D6-3997-4A7C244B0DA8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DB072090-83E4-296A-897A-B5A0353111EA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A95CFBC7-CCDD-6735-8CAB-84A6F225C2ED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EF170B35-3FA7-577B-5804-3BFF9BD0C159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7D975BBB-01E1-F696-321E-0DFD66C1D63A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C27F9D69-DDF2-9496-C949-D6657318C8CA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E34D7B62-8EBB-2A96-2367-2C311D170348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C177E458-27F9-F87A-2E1D-06A433EC3001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12CFEB98-89E6-7866-73C5-13EA7898DE24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EB3CC6BE-A941-81DA-3A4B-7747C8DCF1DB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DCDBA8A2-372C-4A98-01EF-44FCF04F8BE1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A0086760-8D9D-5158-45F7-0B74DD2DF92C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98F8791B-8B74-C46B-A46C-8E4B4EFB317D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DFFB60ED-9D9C-0183-67DF-4EC3577DC12D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1A9C7264-BFE4-5B86-7F08-6121F51A8393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Losango 41">
            <a:extLst>
              <a:ext uri="{FF2B5EF4-FFF2-40B4-BE49-F238E27FC236}">
                <a16:creationId xmlns:a16="http://schemas.microsoft.com/office/drawing/2014/main" id="{88069F60-7EA9-0BAC-2F04-EF4AF903466F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Losango 42">
            <a:extLst>
              <a:ext uri="{FF2B5EF4-FFF2-40B4-BE49-F238E27FC236}">
                <a16:creationId xmlns:a16="http://schemas.microsoft.com/office/drawing/2014/main" id="{70182ECB-5DB5-EB2F-B3C8-89D52596E5C5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Losango 43">
            <a:extLst>
              <a:ext uri="{FF2B5EF4-FFF2-40B4-BE49-F238E27FC236}">
                <a16:creationId xmlns:a16="http://schemas.microsoft.com/office/drawing/2014/main" id="{EB8FC2C7-DF1F-2B8A-715C-32AC5C2375A9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Losango 44">
            <a:extLst>
              <a:ext uri="{FF2B5EF4-FFF2-40B4-BE49-F238E27FC236}">
                <a16:creationId xmlns:a16="http://schemas.microsoft.com/office/drawing/2014/main" id="{FC7A2BF8-5FCF-8802-E3A8-99A7966D3051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osango 45">
            <a:extLst>
              <a:ext uri="{FF2B5EF4-FFF2-40B4-BE49-F238E27FC236}">
                <a16:creationId xmlns:a16="http://schemas.microsoft.com/office/drawing/2014/main" id="{3D85DE23-FC3F-5D99-C2A9-491230D8C9A6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Losango 46">
            <a:extLst>
              <a:ext uri="{FF2B5EF4-FFF2-40B4-BE49-F238E27FC236}">
                <a16:creationId xmlns:a16="http://schemas.microsoft.com/office/drawing/2014/main" id="{2BACF24F-7F92-D628-66FE-38860571E5B3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Losango 47">
            <a:extLst>
              <a:ext uri="{FF2B5EF4-FFF2-40B4-BE49-F238E27FC236}">
                <a16:creationId xmlns:a16="http://schemas.microsoft.com/office/drawing/2014/main" id="{934B2473-7E98-9209-DFB6-B70DDF234C1E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: Cantos Arredondados 48">
            <a:extLst>
              <a:ext uri="{FF2B5EF4-FFF2-40B4-BE49-F238E27FC236}">
                <a16:creationId xmlns:a16="http://schemas.microsoft.com/office/drawing/2014/main" id="{1085F197-8E2A-B2A8-57C0-FEA2521AB2DF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2DDE0B1-1954-7624-2D10-94E30C656CCD}"/>
              </a:ext>
            </a:extLst>
          </p:cNvPr>
          <p:cNvSpPr txBox="1"/>
          <p:nvPr/>
        </p:nvSpPr>
        <p:spPr>
          <a:xfrm>
            <a:off x="549191" y="981799"/>
            <a:ext cx="1843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38C47E8-02F2-15B3-4D8C-76528F9165B9}"/>
              </a:ext>
            </a:extLst>
          </p:cNvPr>
          <p:cNvSpPr txBox="1"/>
          <p:nvPr/>
        </p:nvSpPr>
        <p:spPr>
          <a:xfrm>
            <a:off x="544664" y="1382119"/>
            <a:ext cx="54734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FE6A7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889A10C-120F-CF77-395E-685809F0CE08}"/>
              </a:ext>
            </a:extLst>
          </p:cNvPr>
          <p:cNvSpPr txBox="1"/>
          <p:nvPr/>
        </p:nvSpPr>
        <p:spPr>
          <a:xfrm>
            <a:off x="587303" y="3012457"/>
            <a:ext cx="5714977" cy="2862322"/>
          </a:xfrm>
          <a:custGeom>
            <a:avLst/>
            <a:gdLst>
              <a:gd name="csX0" fmla="*/ 0 w 5714977"/>
              <a:gd name="csY0" fmla="*/ 0 h 2862322"/>
              <a:gd name="csX1" fmla="*/ 400048 w 5714977"/>
              <a:gd name="csY1" fmla="*/ 0 h 2862322"/>
              <a:gd name="csX2" fmla="*/ 857247 w 5714977"/>
              <a:gd name="csY2" fmla="*/ 0 h 2862322"/>
              <a:gd name="csX3" fmla="*/ 1371594 w 5714977"/>
              <a:gd name="csY3" fmla="*/ 0 h 2862322"/>
              <a:gd name="csX4" fmla="*/ 1771643 w 5714977"/>
              <a:gd name="csY4" fmla="*/ 0 h 2862322"/>
              <a:gd name="csX5" fmla="*/ 2285991 w 5714977"/>
              <a:gd name="csY5" fmla="*/ 0 h 2862322"/>
              <a:gd name="csX6" fmla="*/ 2800339 w 5714977"/>
              <a:gd name="csY6" fmla="*/ 0 h 2862322"/>
              <a:gd name="csX7" fmla="*/ 3428986 w 5714977"/>
              <a:gd name="csY7" fmla="*/ 0 h 2862322"/>
              <a:gd name="csX8" fmla="*/ 3829035 w 5714977"/>
              <a:gd name="csY8" fmla="*/ 0 h 2862322"/>
              <a:gd name="csX9" fmla="*/ 4457682 w 5714977"/>
              <a:gd name="csY9" fmla="*/ 0 h 2862322"/>
              <a:gd name="csX10" fmla="*/ 4972030 w 5714977"/>
              <a:gd name="csY10" fmla="*/ 0 h 2862322"/>
              <a:gd name="csX11" fmla="*/ 5714977 w 5714977"/>
              <a:gd name="csY11" fmla="*/ 0 h 2862322"/>
              <a:gd name="csX12" fmla="*/ 5714977 w 5714977"/>
              <a:gd name="csY12" fmla="*/ 572464 h 2862322"/>
              <a:gd name="csX13" fmla="*/ 5714977 w 5714977"/>
              <a:gd name="csY13" fmla="*/ 1173552 h 2862322"/>
              <a:gd name="csX14" fmla="*/ 5714977 w 5714977"/>
              <a:gd name="csY14" fmla="*/ 1774640 h 2862322"/>
              <a:gd name="csX15" fmla="*/ 5714977 w 5714977"/>
              <a:gd name="csY15" fmla="*/ 2862322 h 2862322"/>
              <a:gd name="csX16" fmla="*/ 5086330 w 5714977"/>
              <a:gd name="csY16" fmla="*/ 2862322 h 2862322"/>
              <a:gd name="csX17" fmla="*/ 4571982 w 5714977"/>
              <a:gd name="csY17" fmla="*/ 2862322 h 2862322"/>
              <a:gd name="csX18" fmla="*/ 4000484 w 5714977"/>
              <a:gd name="csY18" fmla="*/ 2862322 h 2862322"/>
              <a:gd name="csX19" fmla="*/ 3314687 w 5714977"/>
              <a:gd name="csY19" fmla="*/ 2862322 h 2862322"/>
              <a:gd name="csX20" fmla="*/ 2857489 w 5714977"/>
              <a:gd name="csY20" fmla="*/ 2862322 h 2862322"/>
              <a:gd name="csX21" fmla="*/ 2285991 w 5714977"/>
              <a:gd name="csY21" fmla="*/ 2862322 h 2862322"/>
              <a:gd name="csX22" fmla="*/ 1600194 w 5714977"/>
              <a:gd name="csY22" fmla="*/ 2862322 h 2862322"/>
              <a:gd name="csX23" fmla="*/ 1200145 w 5714977"/>
              <a:gd name="csY23" fmla="*/ 2862322 h 2862322"/>
              <a:gd name="csX24" fmla="*/ 628647 w 5714977"/>
              <a:gd name="csY24" fmla="*/ 2862322 h 2862322"/>
              <a:gd name="csX25" fmla="*/ 0 w 5714977"/>
              <a:gd name="csY25" fmla="*/ 2862322 h 2862322"/>
              <a:gd name="csX26" fmla="*/ 0 w 5714977"/>
              <a:gd name="csY26" fmla="*/ 2347104 h 2862322"/>
              <a:gd name="csX27" fmla="*/ 0 w 5714977"/>
              <a:gd name="csY27" fmla="*/ 1774640 h 2862322"/>
              <a:gd name="csX28" fmla="*/ 0 w 5714977"/>
              <a:gd name="csY28" fmla="*/ 1202175 h 2862322"/>
              <a:gd name="csX29" fmla="*/ 0 w 5714977"/>
              <a:gd name="csY29" fmla="*/ 572464 h 2862322"/>
              <a:gd name="csX30" fmla="*/ 0 w 5714977"/>
              <a:gd name="csY30" fmla="*/ 0 h 286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5714977" h="2862322" extrusionOk="0">
                <a:moveTo>
                  <a:pt x="0" y="0"/>
                </a:moveTo>
                <a:cubicBezTo>
                  <a:pt x="171793" y="-40286"/>
                  <a:pt x="224172" y="11310"/>
                  <a:pt x="400048" y="0"/>
                </a:cubicBezTo>
                <a:cubicBezTo>
                  <a:pt x="575924" y="-11310"/>
                  <a:pt x="717451" y="20690"/>
                  <a:pt x="857247" y="0"/>
                </a:cubicBezTo>
                <a:cubicBezTo>
                  <a:pt x="997043" y="-20690"/>
                  <a:pt x="1252642" y="5887"/>
                  <a:pt x="1371594" y="0"/>
                </a:cubicBezTo>
                <a:cubicBezTo>
                  <a:pt x="1490546" y="-5887"/>
                  <a:pt x="1659877" y="24067"/>
                  <a:pt x="1771643" y="0"/>
                </a:cubicBezTo>
                <a:cubicBezTo>
                  <a:pt x="1883409" y="-24067"/>
                  <a:pt x="2084946" y="37657"/>
                  <a:pt x="2285991" y="0"/>
                </a:cubicBezTo>
                <a:cubicBezTo>
                  <a:pt x="2487036" y="-37657"/>
                  <a:pt x="2606921" y="9355"/>
                  <a:pt x="2800339" y="0"/>
                </a:cubicBezTo>
                <a:cubicBezTo>
                  <a:pt x="2993757" y="-9355"/>
                  <a:pt x="3170244" y="7458"/>
                  <a:pt x="3428986" y="0"/>
                </a:cubicBezTo>
                <a:cubicBezTo>
                  <a:pt x="3687728" y="-7458"/>
                  <a:pt x="3722537" y="45355"/>
                  <a:pt x="3829035" y="0"/>
                </a:cubicBezTo>
                <a:cubicBezTo>
                  <a:pt x="3935533" y="-45355"/>
                  <a:pt x="4218756" y="31384"/>
                  <a:pt x="4457682" y="0"/>
                </a:cubicBezTo>
                <a:cubicBezTo>
                  <a:pt x="4696608" y="-31384"/>
                  <a:pt x="4861386" y="53212"/>
                  <a:pt x="4972030" y="0"/>
                </a:cubicBezTo>
                <a:cubicBezTo>
                  <a:pt x="5082674" y="-53212"/>
                  <a:pt x="5440005" y="58221"/>
                  <a:pt x="5714977" y="0"/>
                </a:cubicBezTo>
                <a:cubicBezTo>
                  <a:pt x="5741678" y="127084"/>
                  <a:pt x="5655222" y="296848"/>
                  <a:pt x="5714977" y="572464"/>
                </a:cubicBezTo>
                <a:cubicBezTo>
                  <a:pt x="5774732" y="848080"/>
                  <a:pt x="5655171" y="953224"/>
                  <a:pt x="5714977" y="1173552"/>
                </a:cubicBezTo>
                <a:cubicBezTo>
                  <a:pt x="5774783" y="1393880"/>
                  <a:pt x="5675376" y="1645899"/>
                  <a:pt x="5714977" y="1774640"/>
                </a:cubicBezTo>
                <a:cubicBezTo>
                  <a:pt x="5754578" y="1903381"/>
                  <a:pt x="5689368" y="2340664"/>
                  <a:pt x="5714977" y="2862322"/>
                </a:cubicBezTo>
                <a:cubicBezTo>
                  <a:pt x="5421510" y="2914502"/>
                  <a:pt x="5312322" y="2839514"/>
                  <a:pt x="5086330" y="2862322"/>
                </a:cubicBezTo>
                <a:cubicBezTo>
                  <a:pt x="4860338" y="2885130"/>
                  <a:pt x="4770494" y="2805958"/>
                  <a:pt x="4571982" y="2862322"/>
                </a:cubicBezTo>
                <a:cubicBezTo>
                  <a:pt x="4373470" y="2918686"/>
                  <a:pt x="4250784" y="2804850"/>
                  <a:pt x="4000484" y="2862322"/>
                </a:cubicBezTo>
                <a:cubicBezTo>
                  <a:pt x="3750184" y="2919794"/>
                  <a:pt x="3560352" y="2783789"/>
                  <a:pt x="3314687" y="2862322"/>
                </a:cubicBezTo>
                <a:cubicBezTo>
                  <a:pt x="3069022" y="2940855"/>
                  <a:pt x="2963749" y="2841357"/>
                  <a:pt x="2857489" y="2862322"/>
                </a:cubicBezTo>
                <a:cubicBezTo>
                  <a:pt x="2751229" y="2883287"/>
                  <a:pt x="2466307" y="2803984"/>
                  <a:pt x="2285991" y="2862322"/>
                </a:cubicBezTo>
                <a:cubicBezTo>
                  <a:pt x="2105675" y="2920660"/>
                  <a:pt x="1784897" y="2826445"/>
                  <a:pt x="1600194" y="2862322"/>
                </a:cubicBezTo>
                <a:cubicBezTo>
                  <a:pt x="1415491" y="2898199"/>
                  <a:pt x="1320650" y="2862175"/>
                  <a:pt x="1200145" y="2862322"/>
                </a:cubicBezTo>
                <a:cubicBezTo>
                  <a:pt x="1079640" y="2862469"/>
                  <a:pt x="754913" y="2835267"/>
                  <a:pt x="628647" y="2862322"/>
                </a:cubicBezTo>
                <a:cubicBezTo>
                  <a:pt x="502381" y="2889377"/>
                  <a:pt x="190761" y="2847955"/>
                  <a:pt x="0" y="2862322"/>
                </a:cubicBezTo>
                <a:cubicBezTo>
                  <a:pt x="-60535" y="2735969"/>
                  <a:pt x="15464" y="2491607"/>
                  <a:pt x="0" y="2347104"/>
                </a:cubicBezTo>
                <a:cubicBezTo>
                  <a:pt x="-15464" y="2202601"/>
                  <a:pt x="40810" y="2001531"/>
                  <a:pt x="0" y="1774640"/>
                </a:cubicBezTo>
                <a:cubicBezTo>
                  <a:pt x="-40810" y="1547749"/>
                  <a:pt x="50551" y="1457138"/>
                  <a:pt x="0" y="1202175"/>
                </a:cubicBezTo>
                <a:cubicBezTo>
                  <a:pt x="-50551" y="947212"/>
                  <a:pt x="61945" y="820963"/>
                  <a:pt x="0" y="572464"/>
                </a:cubicBezTo>
                <a:cubicBezTo>
                  <a:pt x="-61945" y="323965"/>
                  <a:pt x="1648" y="23390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E6A7"/>
            </a:solidFill>
            <a:extLst>
              <a:ext uri="{C807C97D-BFC1-408E-A445-0C87EB9F89A2}">
                <ask:lineSketchStyleProps xmlns:ask="http://schemas.microsoft.com/office/drawing/2018/sketchyshapes" sd="39898145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6F1D1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87" name="Imagem 86">
            <a:extLst>
              <a:ext uri="{FF2B5EF4-FFF2-40B4-BE49-F238E27FC236}">
                <a16:creationId xmlns:a16="http://schemas.microsoft.com/office/drawing/2014/main" id="{BF7C294F-B7BE-788D-D9AD-1B419D01F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7448" y="5331624"/>
            <a:ext cx="921464" cy="921464"/>
          </a:xfrm>
          <a:prstGeom prst="rect">
            <a:avLst/>
          </a:prstGeom>
        </p:spPr>
      </p:pic>
      <p:pic>
        <p:nvPicPr>
          <p:cNvPr id="88" name="Imagem 87">
            <a:extLst>
              <a:ext uri="{FF2B5EF4-FFF2-40B4-BE49-F238E27FC236}">
                <a16:creationId xmlns:a16="http://schemas.microsoft.com/office/drawing/2014/main" id="{3A829ED0-1EED-86B5-D027-CC4CB45B09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7828" y="5393799"/>
            <a:ext cx="797114" cy="797114"/>
          </a:xfrm>
          <a:prstGeom prst="rect">
            <a:avLst/>
          </a:prstGeom>
        </p:spPr>
      </p:pic>
      <p:sp>
        <p:nvSpPr>
          <p:cNvPr id="89" name="CaixaDeTexto 88">
            <a:extLst>
              <a:ext uri="{FF2B5EF4-FFF2-40B4-BE49-F238E27FC236}">
                <a16:creationId xmlns:a16="http://schemas.microsoft.com/office/drawing/2014/main" id="{AD4E6088-4036-61BF-1DEC-A0AD776C670E}"/>
              </a:ext>
            </a:extLst>
          </p:cNvPr>
          <p:cNvSpPr txBox="1"/>
          <p:nvPr/>
        </p:nvSpPr>
        <p:spPr>
          <a:xfrm>
            <a:off x="7308300" y="6319761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01</a:t>
            </a:r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FC494425-3B6C-1BEA-0273-583DBA1A73C8}"/>
              </a:ext>
            </a:extLst>
          </p:cNvPr>
          <p:cNvSpPr txBox="1"/>
          <p:nvPr/>
        </p:nvSpPr>
        <p:spPr>
          <a:xfrm>
            <a:off x="9008905" y="6312253"/>
            <a:ext cx="235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Assunto 02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FD2FF0B5-1018-DF8D-9D01-067323C224B3}"/>
              </a:ext>
            </a:extLst>
          </p:cNvPr>
          <p:cNvGrpSpPr/>
          <p:nvPr/>
        </p:nvGrpSpPr>
        <p:grpSpPr>
          <a:xfrm>
            <a:off x="7437196" y="707069"/>
            <a:ext cx="3763657" cy="457999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B01C7CE4-84D3-D1AC-A1D5-3D83FB2EE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26771" y="3892158"/>
              <a:ext cx="1231900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Moldura dourada PNG Para Download Gratuito">
              <a:extLst>
                <a:ext uri="{FF2B5EF4-FFF2-40B4-BE49-F238E27FC236}">
                  <a16:creationId xmlns:a16="http://schemas.microsoft.com/office/drawing/2014/main" id="{985F71D9-13E5-C936-9583-A60A45012F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82211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 animBg="1"/>
      <p:bldP spid="89" grpId="0"/>
      <p:bldP spid="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A6313-4E69-7CC5-A548-4A0BC448E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6F9ACF8-1543-EB6B-9D3D-6CC553AC5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ABC04CD-F206-B962-C196-8113BF6C37FA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3708E8DD-FA77-4586-CE8E-8029A849C9F1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4EED7458-B494-2E22-9931-464BFD9EE37E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72B9355F-A766-EFED-E8AF-4E640ACC4459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24221DCA-39C0-A0D2-F502-AB9CBA887C7D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69045393-DB3E-938C-1FE9-CE5C630E038D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A82A6AEE-11FC-BF23-D4C4-E8912A7EA203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5A57DE62-CAC8-63E8-2B12-7F55296D3B61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1FAE0621-1469-0DF0-C4DD-2DB94D48341D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7A3D5420-1713-B1DF-CE57-891E67A626D0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8E576B5B-B658-0693-E8CB-EB706F377CA3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86325E6A-0BA3-0268-E9AB-7F47054AD8BB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8ED6B3C2-302B-AD3D-68CE-E20824FD40BC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05F76E40-9EEC-EE2B-5937-4209CB0E252D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F588DF71-5344-73F7-82B6-5316440858B1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6096E42A-12FE-60AD-0DF0-0479EE9BE99A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6CDF31E8-6784-22AC-BB10-46EB9F2E0076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F80FC7F0-0B7C-CC0A-A86D-B8B34029BB80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BF072861-52A9-1296-D818-94B46F9949D2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84483D8F-FD5C-3273-FBE3-6FA665BAAFC8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A7DD0352-D8C8-1963-EFFA-F643048A36D3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BD9D66A3-B130-DCAA-377A-1BBF4EDA97D6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AFEFAE3A-F23B-89B8-B9D9-525241995715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CCE1E8BC-98CD-2BBB-1B54-5784D6811D0F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E10B7BC4-C820-C6C7-6DDE-969A489C6D8F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676B257A-5CDC-F5A1-D116-98CA14252A2C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FE9900FE-6110-B7D3-383B-D4D7670647B5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2E3E39D5-A060-E8C8-09C6-2DDCBA5E72AE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F3072908-061E-CF4E-8541-394D750196C0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2FA2A5D2-DE0F-03C7-AA79-68B9D5E6AC1D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742B613E-B997-2443-EE34-801E6EA2F9A9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B98760EE-511D-10B1-2952-246EFFDEAA20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02987F96-4C5B-853B-704F-9EDF2A087405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5FC59AF1-419B-EC21-F6F4-1B27E264412C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C88834CC-1192-2C44-AC1D-41BA1BF11EFB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1C7C1B39-806C-9AC2-9122-EC3433A84A0F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6E82FB69-8D00-9B8D-41BC-B24FA3E6998D}"/>
              </a:ext>
            </a:extLst>
          </p:cNvPr>
          <p:cNvSpPr txBox="1"/>
          <p:nvPr/>
        </p:nvSpPr>
        <p:spPr>
          <a:xfrm>
            <a:off x="9554708" y="809436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6160E425-B76C-0A7D-C07C-277683399680}"/>
              </a:ext>
            </a:extLst>
          </p:cNvPr>
          <p:cNvSpPr txBox="1"/>
          <p:nvPr/>
        </p:nvSpPr>
        <p:spPr>
          <a:xfrm>
            <a:off x="8432791" y="1436055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648B995-7E2A-A016-5D4E-7C75B09C6602}"/>
              </a:ext>
            </a:extLst>
          </p:cNvPr>
          <p:cNvSpPr/>
          <p:nvPr/>
        </p:nvSpPr>
        <p:spPr>
          <a:xfrm>
            <a:off x="-642285" y="1031999"/>
            <a:ext cx="7871505" cy="639668"/>
          </a:xfrm>
          <a:prstGeom prst="rect">
            <a:avLst/>
          </a:prstGeom>
          <a:solidFill>
            <a:srgbClr val="FFE6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  <a:endParaRPr lang="pt-BR" dirty="0">
              <a:solidFill>
                <a:srgbClr val="432818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569F082-445F-331F-3B1B-50828EED8D83}"/>
              </a:ext>
            </a:extLst>
          </p:cNvPr>
          <p:cNvSpPr/>
          <p:nvPr/>
        </p:nvSpPr>
        <p:spPr>
          <a:xfrm>
            <a:off x="-642285" y="1974368"/>
            <a:ext cx="7871505" cy="639668"/>
          </a:xfrm>
          <a:prstGeom prst="rect">
            <a:avLst/>
          </a:prstGeom>
          <a:solidFill>
            <a:srgbClr val="FFE6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613D06E0-71DE-AA54-C624-5C5D5535AAA6}"/>
              </a:ext>
            </a:extLst>
          </p:cNvPr>
          <p:cNvSpPr/>
          <p:nvPr/>
        </p:nvSpPr>
        <p:spPr>
          <a:xfrm>
            <a:off x="-642285" y="2916737"/>
            <a:ext cx="7871505" cy="639668"/>
          </a:xfrm>
          <a:prstGeom prst="rect">
            <a:avLst/>
          </a:prstGeom>
          <a:solidFill>
            <a:srgbClr val="FFE6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833E00D2-9C2E-7741-9C45-572B8448B32B}"/>
              </a:ext>
            </a:extLst>
          </p:cNvPr>
          <p:cNvSpPr/>
          <p:nvPr/>
        </p:nvSpPr>
        <p:spPr>
          <a:xfrm>
            <a:off x="-642285" y="3859106"/>
            <a:ext cx="7871505" cy="639668"/>
          </a:xfrm>
          <a:prstGeom prst="rect">
            <a:avLst/>
          </a:prstGeom>
          <a:solidFill>
            <a:srgbClr val="FFE6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8E88E5B5-86A9-A4DD-4866-CE3E0C0EA8C6}"/>
              </a:ext>
            </a:extLst>
          </p:cNvPr>
          <p:cNvSpPr/>
          <p:nvPr/>
        </p:nvSpPr>
        <p:spPr>
          <a:xfrm>
            <a:off x="-642285" y="4801475"/>
            <a:ext cx="7871505" cy="639668"/>
          </a:xfrm>
          <a:prstGeom prst="rect">
            <a:avLst/>
          </a:prstGeom>
          <a:solidFill>
            <a:srgbClr val="FFE6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000D6984-91C3-251C-A563-5A4179B55F70}"/>
              </a:ext>
            </a:extLst>
          </p:cNvPr>
          <p:cNvSpPr/>
          <p:nvPr/>
        </p:nvSpPr>
        <p:spPr>
          <a:xfrm>
            <a:off x="-642285" y="5743846"/>
            <a:ext cx="7871505" cy="640800"/>
          </a:xfrm>
          <a:prstGeom prst="rect">
            <a:avLst/>
          </a:prstGeom>
          <a:solidFill>
            <a:srgbClr val="FFE6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pequeno texto</a:t>
            </a:r>
          </a:p>
        </p:txBody>
      </p:sp>
      <p:pic>
        <p:nvPicPr>
          <p:cNvPr id="61" name="Imagem 60">
            <a:extLst>
              <a:ext uri="{FF2B5EF4-FFF2-40B4-BE49-F238E27FC236}">
                <a16:creationId xmlns:a16="http://schemas.microsoft.com/office/drawing/2014/main" id="{75E4BE45-B85C-6DD5-F954-E87DC2B9F0F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570006" y="2656003"/>
            <a:ext cx="904116" cy="904116"/>
          </a:xfrm>
          <a:prstGeom prst="rect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id="{3CD8F2D6-3B1B-77E9-C911-89D8E88FCEB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491146" y="5130862"/>
            <a:ext cx="583413" cy="583413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id="{A42DA4CC-9C45-8770-811E-3476B36F15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11843009" y="706214"/>
            <a:ext cx="770870" cy="770870"/>
          </a:xfrm>
          <a:prstGeom prst="rect">
            <a:avLst/>
          </a:prstGeom>
        </p:spPr>
      </p:pic>
      <p:grpSp>
        <p:nvGrpSpPr>
          <p:cNvPr id="45" name="Agrupar 44">
            <a:extLst>
              <a:ext uri="{FF2B5EF4-FFF2-40B4-BE49-F238E27FC236}">
                <a16:creationId xmlns:a16="http://schemas.microsoft.com/office/drawing/2014/main" id="{3CB7985F-3CFA-02EA-7210-A83CE3CB0ADB}"/>
              </a:ext>
            </a:extLst>
          </p:cNvPr>
          <p:cNvGrpSpPr/>
          <p:nvPr/>
        </p:nvGrpSpPr>
        <p:grpSpPr>
          <a:xfrm>
            <a:off x="8221361" y="2208774"/>
            <a:ext cx="3763657" cy="457999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6E86570B-43F8-5F78-2221-E3F5E41242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26724" y="3892158"/>
              <a:ext cx="1231807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8" descr="Moldura dourada PNG Para Download Gratuito">
              <a:extLst>
                <a:ext uri="{FF2B5EF4-FFF2-40B4-BE49-F238E27FC236}">
                  <a16:creationId xmlns:a16="http://schemas.microsoft.com/office/drawing/2014/main" id="{F3A422CB-3685-3CCC-68B1-181B71D64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143278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2" grpId="0" animBg="1"/>
      <p:bldP spid="3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A3C8BE5-E9F0-ACF8-DB3C-A0A6AD4A3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7DDF49B-54C1-5D72-50D1-1A4159CF446A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osango 4">
            <a:extLst>
              <a:ext uri="{FF2B5EF4-FFF2-40B4-BE49-F238E27FC236}">
                <a16:creationId xmlns:a16="http://schemas.microsoft.com/office/drawing/2014/main" id="{7E080810-2E18-E9AB-3B3A-AAA3DFF5E00A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Losango 5">
            <a:extLst>
              <a:ext uri="{FF2B5EF4-FFF2-40B4-BE49-F238E27FC236}">
                <a16:creationId xmlns:a16="http://schemas.microsoft.com/office/drawing/2014/main" id="{07BC6715-C2E4-7852-44CD-D4370D0A4CDA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C73C057C-E71E-FF5C-7FD2-6B32630AAB9E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445EDD14-6BDC-70D5-B057-83C57F2CF05F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3E827231-08C5-72AE-7A36-33A940C999CF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89C54B02-1C4D-3D33-6483-81EEA2761C89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4B2B45E5-81FE-B332-AE85-1C1FF06B9A89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FBDC305E-2994-9B62-7631-408244D502BC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597E1633-6397-6AB0-54AB-B3F1ECCBF962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6BE2637D-C376-5C4B-A9E4-4B9B5CC5BB69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F3D4E62C-04C5-122F-24FB-34E39F06DE6E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647A8A62-6917-6FF6-F149-372BC8729053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4E3B90A3-6DE1-6191-D73B-C166BA55888C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A0AE5A63-D299-A750-7772-F66C04BE3652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3926C129-62A3-D912-348E-711648C56320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7CAF0F5F-1A3D-8126-51CE-9D83F83A1804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59FD9DA9-F225-009E-B761-A21E7B5CBD78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5C41334E-DC89-5A31-D490-0A6FAA6F0167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86FE730B-FF6E-80E5-5C6C-05F6F7D5420C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55CB9A0F-9B9E-273E-B25A-6D84E673EA3B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C000C8BA-5D35-1C69-01F1-DADFBAC2EBD5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AEA321AE-6181-AF2A-A707-559B5F380536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D333A5A7-B657-6EF1-910A-2E6D265E419D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3FE2B482-7E37-070F-D626-DCEDA90CFAF6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F0B62D69-B3AE-C76E-2542-7389B7EE46A7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61729DDD-845F-F6BD-4563-5D4399FAEA5D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CA221553-C187-05C8-B542-4A225969B4C3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7E4B4ED3-5C62-EB22-6D5C-AC2D12102C04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1BEBA8E6-8300-8678-B983-5ADA664703C6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8DEA1CC5-0048-A147-EAB7-1CCD6CD0F1F0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7D084086-B8D2-3614-4CE7-B2AB2DA4BC9C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E2BFE314-9640-8CAD-52FA-3CB618D95AF4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842D06B9-5A3D-B267-93D3-EA5FA9960856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0886ADA3-DF6B-C24E-BBFD-D35416905B0E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1DF7A75D-F818-8E2E-2368-0513933F5684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E55C74A-C1C9-7D37-6458-A1D58DD7AA7D}"/>
              </a:ext>
            </a:extLst>
          </p:cNvPr>
          <p:cNvSpPr txBox="1"/>
          <p:nvPr/>
        </p:nvSpPr>
        <p:spPr>
          <a:xfrm>
            <a:off x="285787" y="608619"/>
            <a:ext cx="217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617FE1F3-4B69-DDE2-DFBD-810EB0761119}"/>
              </a:ext>
            </a:extLst>
          </p:cNvPr>
          <p:cNvSpPr txBox="1"/>
          <p:nvPr/>
        </p:nvSpPr>
        <p:spPr>
          <a:xfrm>
            <a:off x="285787" y="1199771"/>
            <a:ext cx="3358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SUBTÍTULO</a:t>
            </a:r>
          </a:p>
        </p:txBody>
      </p:sp>
      <p:grpSp>
        <p:nvGrpSpPr>
          <p:cNvPr id="75" name="Agrupar 74">
            <a:extLst>
              <a:ext uri="{FF2B5EF4-FFF2-40B4-BE49-F238E27FC236}">
                <a16:creationId xmlns:a16="http://schemas.microsoft.com/office/drawing/2014/main" id="{B430FE41-4F91-61C7-F487-701051188AA8}"/>
              </a:ext>
            </a:extLst>
          </p:cNvPr>
          <p:cNvGrpSpPr/>
          <p:nvPr/>
        </p:nvGrpSpPr>
        <p:grpSpPr>
          <a:xfrm>
            <a:off x="8855011" y="2812513"/>
            <a:ext cx="2210918" cy="2690469"/>
            <a:chOff x="-3161474" y="5517349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D655B335-713C-6676-D89D-E596C919FD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479513" y="6229574"/>
              <a:ext cx="1231900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Moldura dourada PNG Para Download Gratuito">
              <a:extLst>
                <a:ext uri="{FF2B5EF4-FFF2-40B4-BE49-F238E27FC236}">
                  <a16:creationId xmlns:a16="http://schemas.microsoft.com/office/drawing/2014/main" id="{74B75731-27C1-16EF-CA54-1056F676B0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61474" y="5517349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E2A4630E-0351-386D-C3FE-34182017C925}"/>
              </a:ext>
            </a:extLst>
          </p:cNvPr>
          <p:cNvGrpSpPr/>
          <p:nvPr/>
        </p:nvGrpSpPr>
        <p:grpSpPr>
          <a:xfrm>
            <a:off x="6576166" y="2812513"/>
            <a:ext cx="2210918" cy="2690469"/>
            <a:chOff x="-2944871" y="982676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896C5AA8-15A6-68D8-AFE8-112AC4D5E1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13474" y="1671082"/>
              <a:ext cx="1177128" cy="1765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8" descr="Moldura dourada PNG Para Download Gratuito">
              <a:extLst>
                <a:ext uri="{FF2B5EF4-FFF2-40B4-BE49-F238E27FC236}">
                  <a16:creationId xmlns:a16="http://schemas.microsoft.com/office/drawing/2014/main" id="{74D108BB-1BE7-4C10-637A-DBEF80DFB1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4871" y="982676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6D158560-B5A0-BEA7-C01E-E8A30161AFFB}"/>
              </a:ext>
            </a:extLst>
          </p:cNvPr>
          <p:cNvGrpSpPr/>
          <p:nvPr/>
        </p:nvGrpSpPr>
        <p:grpSpPr>
          <a:xfrm>
            <a:off x="1873066" y="2818011"/>
            <a:ext cx="2210918" cy="2690469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3FEC88A-63E7-9706-E51C-5D1EA6FE8F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4" r="26881"/>
            <a:stretch>
              <a:fillRect/>
            </a:stretch>
          </p:blipFill>
          <p:spPr bwMode="auto">
            <a:xfrm>
              <a:off x="-2273707" y="3907904"/>
              <a:ext cx="1240070" cy="1768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8" descr="Moldura dourada PNG Para Download Gratuito">
              <a:extLst>
                <a:ext uri="{FF2B5EF4-FFF2-40B4-BE49-F238E27FC236}">
                  <a16:creationId xmlns:a16="http://schemas.microsoft.com/office/drawing/2014/main" id="{8F341633-E05C-C666-E032-45C97F24AB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C72D66FB-703E-2021-33BC-F8E7417160AB}"/>
              </a:ext>
            </a:extLst>
          </p:cNvPr>
          <p:cNvSpPr txBox="1"/>
          <p:nvPr/>
        </p:nvSpPr>
        <p:spPr>
          <a:xfrm>
            <a:off x="1205922" y="5520409"/>
            <a:ext cx="3638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</a:t>
            </a:r>
          </a:p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 assunto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714B59B4-2753-FF86-0787-65F43F812EC3}"/>
              </a:ext>
            </a:extLst>
          </p:cNvPr>
          <p:cNvSpPr txBox="1"/>
          <p:nvPr/>
        </p:nvSpPr>
        <p:spPr>
          <a:xfrm>
            <a:off x="6967809" y="5520409"/>
            <a:ext cx="3638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</a:t>
            </a:r>
          </a:p>
          <a:p>
            <a:pPr algn="ctr"/>
            <a:r>
              <a:rPr lang="pt-BR" b="1" dirty="0">
                <a:solidFill>
                  <a:srgbClr val="432818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 assunto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02F01561-90DF-E765-7F0B-BF5BE03A30B5}"/>
              </a:ext>
            </a:extLst>
          </p:cNvPr>
          <p:cNvSpPr txBox="1"/>
          <p:nvPr/>
        </p:nvSpPr>
        <p:spPr>
          <a:xfrm>
            <a:off x="1967799" y="2350381"/>
            <a:ext cx="2021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01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3E9E31D8-4EEC-9B8D-99B9-5C122156BFA0}"/>
              </a:ext>
            </a:extLst>
          </p:cNvPr>
          <p:cNvSpPr txBox="1"/>
          <p:nvPr/>
        </p:nvSpPr>
        <p:spPr>
          <a:xfrm>
            <a:off x="6631113" y="2350848"/>
            <a:ext cx="2036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02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153FCFED-2F96-7C31-A150-695C30B7EF81}"/>
              </a:ext>
            </a:extLst>
          </p:cNvPr>
          <p:cNvSpPr txBox="1"/>
          <p:nvPr/>
        </p:nvSpPr>
        <p:spPr>
          <a:xfrm>
            <a:off x="9026332" y="2350381"/>
            <a:ext cx="2039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6F1D1B"/>
                </a:solidFill>
                <a:latin typeface="Trade Gothic Inline" panose="020B0504030203020204" pitchFamily="34" charset="0"/>
              </a:rPr>
              <a:t>ASSUNTO 03</a:t>
            </a:r>
          </a:p>
        </p:txBody>
      </p:sp>
      <p:pic>
        <p:nvPicPr>
          <p:cNvPr id="87" name="Imagem 86">
            <a:extLst>
              <a:ext uri="{FF2B5EF4-FFF2-40B4-BE49-F238E27FC236}">
                <a16:creationId xmlns:a16="http://schemas.microsoft.com/office/drawing/2014/main" id="{A23E99DD-0E5B-A536-9FDB-8ECC8045B3C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</a:blip>
          <a:stretch>
            <a:fillRect/>
          </a:stretch>
        </p:blipFill>
        <p:spPr>
          <a:xfrm>
            <a:off x="435953" y="4204612"/>
            <a:ext cx="732722" cy="73272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A9400A-8BCA-57BA-77ED-C86C9F4EF52F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44499">
            <a:off x="4369005" y="2553422"/>
            <a:ext cx="1200261" cy="1200261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2312B7FD-448F-8151-4520-FAD339DE5E3F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7930" y="5014772"/>
            <a:ext cx="976419" cy="97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64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80" grpId="0"/>
      <p:bldP spid="81" grpId="0"/>
      <p:bldP spid="82" grpId="0"/>
      <p:bldP spid="83" grpId="0"/>
      <p:bldP spid="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127D0AA-8DE9-3531-031A-0188C89BE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6FB141D-0A2E-15C0-CE88-22B04AEA8F82}"/>
              </a:ext>
            </a:extLst>
          </p:cNvPr>
          <p:cNvSpPr/>
          <p:nvPr/>
        </p:nvSpPr>
        <p:spPr>
          <a:xfrm>
            <a:off x="1580" y="217323"/>
            <a:ext cx="12193580" cy="327002"/>
          </a:xfrm>
          <a:prstGeom prst="roundRect">
            <a:avLst>
              <a:gd name="adj" fmla="val 0"/>
            </a:avLst>
          </a:prstGeom>
          <a:solidFill>
            <a:srgbClr val="FFE6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Losango 6">
            <a:extLst>
              <a:ext uri="{FF2B5EF4-FFF2-40B4-BE49-F238E27FC236}">
                <a16:creationId xmlns:a16="http://schemas.microsoft.com/office/drawing/2014/main" id="{1E385300-8AC8-3FA5-9EDC-2E9663B02D54}"/>
              </a:ext>
            </a:extLst>
          </p:cNvPr>
          <p:cNvSpPr/>
          <p:nvPr/>
        </p:nvSpPr>
        <p:spPr>
          <a:xfrm>
            <a:off x="104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B4087B01-1253-E87F-543C-06EDF0562C94}"/>
              </a:ext>
            </a:extLst>
          </p:cNvPr>
          <p:cNvSpPr/>
          <p:nvPr/>
        </p:nvSpPr>
        <p:spPr>
          <a:xfrm>
            <a:off x="3733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Losango 8">
            <a:extLst>
              <a:ext uri="{FF2B5EF4-FFF2-40B4-BE49-F238E27FC236}">
                <a16:creationId xmlns:a16="http://schemas.microsoft.com/office/drawing/2014/main" id="{AFE8ED46-90E6-460A-7C5F-F2A57CE65F5D}"/>
              </a:ext>
            </a:extLst>
          </p:cNvPr>
          <p:cNvSpPr/>
          <p:nvPr/>
        </p:nvSpPr>
        <p:spPr>
          <a:xfrm>
            <a:off x="7362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Losango 9">
            <a:extLst>
              <a:ext uri="{FF2B5EF4-FFF2-40B4-BE49-F238E27FC236}">
                <a16:creationId xmlns:a16="http://schemas.microsoft.com/office/drawing/2014/main" id="{07D72E4A-830B-5565-E4E5-7E66644C5DEA}"/>
              </a:ext>
            </a:extLst>
          </p:cNvPr>
          <p:cNvSpPr/>
          <p:nvPr/>
        </p:nvSpPr>
        <p:spPr>
          <a:xfrm>
            <a:off x="10990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Losango 10">
            <a:extLst>
              <a:ext uri="{FF2B5EF4-FFF2-40B4-BE49-F238E27FC236}">
                <a16:creationId xmlns:a16="http://schemas.microsoft.com/office/drawing/2014/main" id="{F36C427A-E3D0-7BE2-0064-087BFBD2AC11}"/>
              </a:ext>
            </a:extLst>
          </p:cNvPr>
          <p:cNvSpPr/>
          <p:nvPr/>
        </p:nvSpPr>
        <p:spPr>
          <a:xfrm>
            <a:off x="14619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Losango 11">
            <a:extLst>
              <a:ext uri="{FF2B5EF4-FFF2-40B4-BE49-F238E27FC236}">
                <a16:creationId xmlns:a16="http://schemas.microsoft.com/office/drawing/2014/main" id="{D2782072-A284-7879-AA37-29BDA2203B60}"/>
              </a:ext>
            </a:extLst>
          </p:cNvPr>
          <p:cNvSpPr/>
          <p:nvPr/>
        </p:nvSpPr>
        <p:spPr>
          <a:xfrm>
            <a:off x="18247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59297D97-9BFB-A381-038C-A09E8F96F8F2}"/>
              </a:ext>
            </a:extLst>
          </p:cNvPr>
          <p:cNvSpPr/>
          <p:nvPr/>
        </p:nvSpPr>
        <p:spPr>
          <a:xfrm>
            <a:off x="21876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9A497465-49F8-D6B0-F7A7-D8AE176AB236}"/>
              </a:ext>
            </a:extLst>
          </p:cNvPr>
          <p:cNvSpPr/>
          <p:nvPr/>
        </p:nvSpPr>
        <p:spPr>
          <a:xfrm>
            <a:off x="25505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032901DF-F998-90EC-A238-91FA73A78424}"/>
              </a:ext>
            </a:extLst>
          </p:cNvPr>
          <p:cNvSpPr/>
          <p:nvPr/>
        </p:nvSpPr>
        <p:spPr>
          <a:xfrm>
            <a:off x="29133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E10B3551-B970-0DA0-85CA-7C55957539B6}"/>
              </a:ext>
            </a:extLst>
          </p:cNvPr>
          <p:cNvSpPr/>
          <p:nvPr/>
        </p:nvSpPr>
        <p:spPr>
          <a:xfrm>
            <a:off x="32762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854539D6-627B-BB81-0E7C-1FFA3D375E77}"/>
              </a:ext>
            </a:extLst>
          </p:cNvPr>
          <p:cNvSpPr/>
          <p:nvPr/>
        </p:nvSpPr>
        <p:spPr>
          <a:xfrm>
            <a:off x="36391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47C8D656-E1F4-748D-A652-FD09D9566D5A}"/>
              </a:ext>
            </a:extLst>
          </p:cNvPr>
          <p:cNvSpPr/>
          <p:nvPr/>
        </p:nvSpPr>
        <p:spPr>
          <a:xfrm>
            <a:off x="40019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Losango 18">
            <a:extLst>
              <a:ext uri="{FF2B5EF4-FFF2-40B4-BE49-F238E27FC236}">
                <a16:creationId xmlns:a16="http://schemas.microsoft.com/office/drawing/2014/main" id="{D59CB532-CD05-6E93-6321-7822812DABCF}"/>
              </a:ext>
            </a:extLst>
          </p:cNvPr>
          <p:cNvSpPr/>
          <p:nvPr/>
        </p:nvSpPr>
        <p:spPr>
          <a:xfrm>
            <a:off x="43648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DD0D4B8F-EADB-C53D-BE91-EC265495DC80}"/>
              </a:ext>
            </a:extLst>
          </p:cNvPr>
          <p:cNvSpPr/>
          <p:nvPr/>
        </p:nvSpPr>
        <p:spPr>
          <a:xfrm>
            <a:off x="47277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Losango 20">
            <a:extLst>
              <a:ext uri="{FF2B5EF4-FFF2-40B4-BE49-F238E27FC236}">
                <a16:creationId xmlns:a16="http://schemas.microsoft.com/office/drawing/2014/main" id="{73CE1394-A23C-9E54-7E2F-BB6DE8F08C75}"/>
              </a:ext>
            </a:extLst>
          </p:cNvPr>
          <p:cNvSpPr/>
          <p:nvPr/>
        </p:nvSpPr>
        <p:spPr>
          <a:xfrm>
            <a:off x="509058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A6A523A7-F0EA-8064-6788-668E65B97EBC}"/>
              </a:ext>
            </a:extLst>
          </p:cNvPr>
          <p:cNvSpPr/>
          <p:nvPr/>
        </p:nvSpPr>
        <p:spPr>
          <a:xfrm>
            <a:off x="545344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4C00757E-16DC-8EAE-6638-50ECCADB9997}"/>
              </a:ext>
            </a:extLst>
          </p:cNvPr>
          <p:cNvSpPr/>
          <p:nvPr/>
        </p:nvSpPr>
        <p:spPr>
          <a:xfrm>
            <a:off x="581631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1DC52F01-851E-A67F-3682-1C06E7363645}"/>
              </a:ext>
            </a:extLst>
          </p:cNvPr>
          <p:cNvSpPr/>
          <p:nvPr/>
        </p:nvSpPr>
        <p:spPr>
          <a:xfrm>
            <a:off x="617917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35B596FA-EDE5-44DA-F04A-FFCED5CA4AE8}"/>
              </a:ext>
            </a:extLst>
          </p:cNvPr>
          <p:cNvSpPr/>
          <p:nvPr/>
        </p:nvSpPr>
        <p:spPr>
          <a:xfrm>
            <a:off x="654204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Losango 25">
            <a:extLst>
              <a:ext uri="{FF2B5EF4-FFF2-40B4-BE49-F238E27FC236}">
                <a16:creationId xmlns:a16="http://schemas.microsoft.com/office/drawing/2014/main" id="{7C813287-C7FC-7E7E-572F-9C7ED16C5761}"/>
              </a:ext>
            </a:extLst>
          </p:cNvPr>
          <p:cNvSpPr/>
          <p:nvPr/>
        </p:nvSpPr>
        <p:spPr>
          <a:xfrm>
            <a:off x="690490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Losango 26">
            <a:extLst>
              <a:ext uri="{FF2B5EF4-FFF2-40B4-BE49-F238E27FC236}">
                <a16:creationId xmlns:a16="http://schemas.microsoft.com/office/drawing/2014/main" id="{A4DA5D59-09A7-9E9A-417D-20908CBE5B4C}"/>
              </a:ext>
            </a:extLst>
          </p:cNvPr>
          <p:cNvSpPr/>
          <p:nvPr/>
        </p:nvSpPr>
        <p:spPr>
          <a:xfrm>
            <a:off x="726777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Losango 27">
            <a:extLst>
              <a:ext uri="{FF2B5EF4-FFF2-40B4-BE49-F238E27FC236}">
                <a16:creationId xmlns:a16="http://schemas.microsoft.com/office/drawing/2014/main" id="{8D65C387-26CF-BD81-4A1C-053264914F35}"/>
              </a:ext>
            </a:extLst>
          </p:cNvPr>
          <p:cNvSpPr/>
          <p:nvPr/>
        </p:nvSpPr>
        <p:spPr>
          <a:xfrm>
            <a:off x="763063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054158CF-76D5-8A9A-83BE-6B49C9251D01}"/>
              </a:ext>
            </a:extLst>
          </p:cNvPr>
          <p:cNvSpPr/>
          <p:nvPr/>
        </p:nvSpPr>
        <p:spPr>
          <a:xfrm>
            <a:off x="799350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osango 29">
            <a:extLst>
              <a:ext uri="{FF2B5EF4-FFF2-40B4-BE49-F238E27FC236}">
                <a16:creationId xmlns:a16="http://schemas.microsoft.com/office/drawing/2014/main" id="{51E7CBF4-00DC-E27E-A2B4-C826F4E8800A}"/>
              </a:ext>
            </a:extLst>
          </p:cNvPr>
          <p:cNvSpPr/>
          <p:nvPr/>
        </p:nvSpPr>
        <p:spPr>
          <a:xfrm>
            <a:off x="835636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osango 30">
            <a:extLst>
              <a:ext uri="{FF2B5EF4-FFF2-40B4-BE49-F238E27FC236}">
                <a16:creationId xmlns:a16="http://schemas.microsoft.com/office/drawing/2014/main" id="{DC6B54A6-6D97-04EC-825E-C05619BB6D3B}"/>
              </a:ext>
            </a:extLst>
          </p:cNvPr>
          <p:cNvSpPr/>
          <p:nvPr/>
        </p:nvSpPr>
        <p:spPr>
          <a:xfrm>
            <a:off x="871923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osango 31">
            <a:extLst>
              <a:ext uri="{FF2B5EF4-FFF2-40B4-BE49-F238E27FC236}">
                <a16:creationId xmlns:a16="http://schemas.microsoft.com/office/drawing/2014/main" id="{CE5B4C10-D4C3-C2C9-C3B6-E34BC8E23F96}"/>
              </a:ext>
            </a:extLst>
          </p:cNvPr>
          <p:cNvSpPr/>
          <p:nvPr/>
        </p:nvSpPr>
        <p:spPr>
          <a:xfrm>
            <a:off x="908209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170CC103-9897-DC85-5CC2-34C11F772172}"/>
              </a:ext>
            </a:extLst>
          </p:cNvPr>
          <p:cNvSpPr/>
          <p:nvPr/>
        </p:nvSpPr>
        <p:spPr>
          <a:xfrm>
            <a:off x="944496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C629E919-97C3-6EA8-3B30-3ACE707870E5}"/>
              </a:ext>
            </a:extLst>
          </p:cNvPr>
          <p:cNvSpPr/>
          <p:nvPr/>
        </p:nvSpPr>
        <p:spPr>
          <a:xfrm>
            <a:off x="980782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osango 34">
            <a:extLst>
              <a:ext uri="{FF2B5EF4-FFF2-40B4-BE49-F238E27FC236}">
                <a16:creationId xmlns:a16="http://schemas.microsoft.com/office/drawing/2014/main" id="{05A1403A-A225-6507-2736-F558277DC6CB}"/>
              </a:ext>
            </a:extLst>
          </p:cNvPr>
          <p:cNvSpPr/>
          <p:nvPr/>
        </p:nvSpPr>
        <p:spPr>
          <a:xfrm>
            <a:off x="1017069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osango 35">
            <a:extLst>
              <a:ext uri="{FF2B5EF4-FFF2-40B4-BE49-F238E27FC236}">
                <a16:creationId xmlns:a16="http://schemas.microsoft.com/office/drawing/2014/main" id="{2D09BCA9-BBCA-FAF8-E333-03C967938EF7}"/>
              </a:ext>
            </a:extLst>
          </p:cNvPr>
          <p:cNvSpPr/>
          <p:nvPr/>
        </p:nvSpPr>
        <p:spPr>
          <a:xfrm>
            <a:off x="1053355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93B303FB-3885-2A2B-AA5F-9FFD74B63578}"/>
              </a:ext>
            </a:extLst>
          </p:cNvPr>
          <p:cNvSpPr/>
          <p:nvPr/>
        </p:nvSpPr>
        <p:spPr>
          <a:xfrm>
            <a:off x="1089642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Losango 37">
            <a:extLst>
              <a:ext uri="{FF2B5EF4-FFF2-40B4-BE49-F238E27FC236}">
                <a16:creationId xmlns:a16="http://schemas.microsoft.com/office/drawing/2014/main" id="{EB0BCDB1-7924-0714-364A-7806ACE21404}"/>
              </a:ext>
            </a:extLst>
          </p:cNvPr>
          <p:cNvSpPr/>
          <p:nvPr/>
        </p:nvSpPr>
        <p:spPr>
          <a:xfrm>
            <a:off x="1125928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Losango 38">
            <a:extLst>
              <a:ext uri="{FF2B5EF4-FFF2-40B4-BE49-F238E27FC236}">
                <a16:creationId xmlns:a16="http://schemas.microsoft.com/office/drawing/2014/main" id="{C6A4653A-0879-4181-E4CE-F8F05A25F653}"/>
              </a:ext>
            </a:extLst>
          </p:cNvPr>
          <p:cNvSpPr/>
          <p:nvPr/>
        </p:nvSpPr>
        <p:spPr>
          <a:xfrm>
            <a:off x="11622153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Losango 39">
            <a:extLst>
              <a:ext uri="{FF2B5EF4-FFF2-40B4-BE49-F238E27FC236}">
                <a16:creationId xmlns:a16="http://schemas.microsoft.com/office/drawing/2014/main" id="{C247A71E-F919-D3D0-A0DF-563B5BD4F13B}"/>
              </a:ext>
            </a:extLst>
          </p:cNvPr>
          <p:cNvSpPr/>
          <p:nvPr/>
        </p:nvSpPr>
        <p:spPr>
          <a:xfrm>
            <a:off x="11985018" y="228481"/>
            <a:ext cx="304430" cy="304430"/>
          </a:xfrm>
          <a:prstGeom prst="diamond">
            <a:avLst/>
          </a:prstGeom>
          <a:solidFill>
            <a:srgbClr val="99582A"/>
          </a:solidFill>
          <a:ln>
            <a:solidFill>
              <a:srgbClr val="FFE6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6" name="Imagem 95">
            <a:extLst>
              <a:ext uri="{FF2B5EF4-FFF2-40B4-BE49-F238E27FC236}">
                <a16:creationId xmlns:a16="http://schemas.microsoft.com/office/drawing/2014/main" id="{DFAFB252-288E-8306-3072-E70CC3C3795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916" y="980862"/>
            <a:ext cx="3594478" cy="3594478"/>
          </a:xfrm>
          <a:prstGeom prst="rect">
            <a:avLst/>
          </a:prstGeom>
        </p:spPr>
      </p:pic>
      <p:pic>
        <p:nvPicPr>
          <p:cNvPr id="98" name="Imagem 97">
            <a:extLst>
              <a:ext uri="{FF2B5EF4-FFF2-40B4-BE49-F238E27FC236}">
                <a16:creationId xmlns:a16="http://schemas.microsoft.com/office/drawing/2014/main" id="{3D9E39C2-8EB9-39BF-77C1-3557530EC73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9045292" y="2133327"/>
            <a:ext cx="1378216" cy="1378216"/>
          </a:xfrm>
          <a:prstGeom prst="rect">
            <a:avLst/>
          </a:prstGeom>
        </p:spPr>
      </p:pic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B3998C43-6B36-E007-2B86-579F24572F1B}"/>
              </a:ext>
            </a:extLst>
          </p:cNvPr>
          <p:cNvSpPr/>
          <p:nvPr/>
        </p:nvSpPr>
        <p:spPr>
          <a:xfrm>
            <a:off x="0" y="0"/>
            <a:ext cx="12193580" cy="237426"/>
          </a:xfrm>
          <a:prstGeom prst="roundRect">
            <a:avLst>
              <a:gd name="adj" fmla="val 0"/>
            </a:avLst>
          </a:prstGeom>
          <a:solidFill>
            <a:srgbClr val="6F1D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E195430-0CDA-22D0-430E-FC56D046A4C5}"/>
              </a:ext>
            </a:extLst>
          </p:cNvPr>
          <p:cNvSpPr/>
          <p:nvPr/>
        </p:nvSpPr>
        <p:spPr>
          <a:xfrm>
            <a:off x="0" y="0"/>
            <a:ext cx="4140000" cy="6858000"/>
          </a:xfrm>
          <a:prstGeom prst="rect">
            <a:avLst/>
          </a:prstGeom>
          <a:solidFill>
            <a:srgbClr val="BB945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B523706-3108-FAD4-3B4D-70012A4EDC5B}"/>
              </a:ext>
            </a:extLst>
          </p:cNvPr>
          <p:cNvSpPr/>
          <p:nvPr/>
        </p:nvSpPr>
        <p:spPr>
          <a:xfrm>
            <a:off x="4140000" y="-1"/>
            <a:ext cx="4140000" cy="6858000"/>
          </a:xfrm>
          <a:prstGeom prst="rect">
            <a:avLst/>
          </a:prstGeom>
          <a:solidFill>
            <a:srgbClr val="99582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6E35493-81DB-4141-6248-9D0DF9F49A8D}"/>
              </a:ext>
            </a:extLst>
          </p:cNvPr>
          <p:cNvSpPr/>
          <p:nvPr/>
        </p:nvSpPr>
        <p:spPr>
          <a:xfrm>
            <a:off x="8280000" y="-2"/>
            <a:ext cx="3928614" cy="6858000"/>
          </a:xfrm>
          <a:prstGeom prst="rect">
            <a:avLst/>
          </a:prstGeom>
          <a:solidFill>
            <a:srgbClr val="4328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C4E7BCFB-0687-F7E0-3588-B6B56FDE7004}"/>
              </a:ext>
            </a:extLst>
          </p:cNvPr>
          <p:cNvSpPr txBox="1"/>
          <p:nvPr/>
        </p:nvSpPr>
        <p:spPr>
          <a:xfrm>
            <a:off x="8379728" y="217323"/>
            <a:ext cx="39520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Assunto 01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3DC0D790-DA2D-86C6-562E-932D10245C3C}"/>
              </a:ext>
            </a:extLst>
          </p:cNvPr>
          <p:cNvSpPr txBox="1"/>
          <p:nvPr/>
        </p:nvSpPr>
        <p:spPr>
          <a:xfrm>
            <a:off x="4300815" y="225529"/>
            <a:ext cx="3986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Assunto 02 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7ACFF27-218E-C787-1415-A5E2FD8CCD6C}"/>
              </a:ext>
            </a:extLst>
          </p:cNvPr>
          <p:cNvSpPr txBox="1"/>
          <p:nvPr/>
        </p:nvSpPr>
        <p:spPr>
          <a:xfrm>
            <a:off x="96272" y="236687"/>
            <a:ext cx="38502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E6A7"/>
                </a:solidFill>
                <a:latin typeface="Trade Gothic Inline" panose="020B0504030203020204" pitchFamily="34" charset="0"/>
              </a:rPr>
              <a:t>Assunto 03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E275832-B6CC-6433-51E5-7309A965DC68}"/>
              </a:ext>
            </a:extLst>
          </p:cNvPr>
          <p:cNvSpPr txBox="1"/>
          <p:nvPr/>
        </p:nvSpPr>
        <p:spPr>
          <a:xfrm>
            <a:off x="8476447" y="1265643"/>
            <a:ext cx="3519106" cy="1384995"/>
          </a:xfrm>
          <a:custGeom>
            <a:avLst/>
            <a:gdLst>
              <a:gd name="csX0" fmla="*/ 0 w 3519106"/>
              <a:gd name="csY0" fmla="*/ 0 h 1384995"/>
              <a:gd name="csX1" fmla="*/ 480944 w 3519106"/>
              <a:gd name="csY1" fmla="*/ 0 h 1384995"/>
              <a:gd name="csX2" fmla="*/ 997080 w 3519106"/>
              <a:gd name="csY2" fmla="*/ 0 h 1384995"/>
              <a:gd name="csX3" fmla="*/ 1548407 w 3519106"/>
              <a:gd name="csY3" fmla="*/ 0 h 1384995"/>
              <a:gd name="csX4" fmla="*/ 2029351 w 3519106"/>
              <a:gd name="csY4" fmla="*/ 0 h 1384995"/>
              <a:gd name="csX5" fmla="*/ 2580678 w 3519106"/>
              <a:gd name="csY5" fmla="*/ 0 h 1384995"/>
              <a:gd name="csX6" fmla="*/ 3519106 w 3519106"/>
              <a:gd name="csY6" fmla="*/ 0 h 1384995"/>
              <a:gd name="csX7" fmla="*/ 3519106 w 3519106"/>
              <a:gd name="csY7" fmla="*/ 475515 h 1384995"/>
              <a:gd name="csX8" fmla="*/ 3519106 w 3519106"/>
              <a:gd name="csY8" fmla="*/ 964880 h 1384995"/>
              <a:gd name="csX9" fmla="*/ 3519106 w 3519106"/>
              <a:gd name="csY9" fmla="*/ 1384995 h 1384995"/>
              <a:gd name="csX10" fmla="*/ 2897397 w 3519106"/>
              <a:gd name="csY10" fmla="*/ 1384995 h 1384995"/>
              <a:gd name="csX11" fmla="*/ 2381262 w 3519106"/>
              <a:gd name="csY11" fmla="*/ 1384995 h 1384995"/>
              <a:gd name="csX12" fmla="*/ 1829935 w 3519106"/>
              <a:gd name="csY12" fmla="*/ 1384995 h 1384995"/>
              <a:gd name="csX13" fmla="*/ 1278609 w 3519106"/>
              <a:gd name="csY13" fmla="*/ 1384995 h 1384995"/>
              <a:gd name="csX14" fmla="*/ 797664 w 3519106"/>
              <a:gd name="csY14" fmla="*/ 1384995 h 1384995"/>
              <a:gd name="csX15" fmla="*/ 0 w 3519106"/>
              <a:gd name="csY15" fmla="*/ 1384995 h 1384995"/>
              <a:gd name="csX16" fmla="*/ 0 w 3519106"/>
              <a:gd name="csY16" fmla="*/ 909480 h 1384995"/>
              <a:gd name="csX17" fmla="*/ 0 w 3519106"/>
              <a:gd name="csY17" fmla="*/ 489365 h 1384995"/>
              <a:gd name="csX18" fmla="*/ 0 w 3519106"/>
              <a:gd name="csY18" fmla="*/ 0 h 13849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519106" h="1384995" extrusionOk="0">
                <a:moveTo>
                  <a:pt x="0" y="0"/>
                </a:moveTo>
                <a:cubicBezTo>
                  <a:pt x="200419" y="-24494"/>
                  <a:pt x="265608" y="37556"/>
                  <a:pt x="480944" y="0"/>
                </a:cubicBezTo>
                <a:cubicBezTo>
                  <a:pt x="696280" y="-37556"/>
                  <a:pt x="822132" y="51677"/>
                  <a:pt x="997080" y="0"/>
                </a:cubicBezTo>
                <a:cubicBezTo>
                  <a:pt x="1172028" y="-51677"/>
                  <a:pt x="1392641" y="58653"/>
                  <a:pt x="1548407" y="0"/>
                </a:cubicBezTo>
                <a:cubicBezTo>
                  <a:pt x="1704173" y="-58653"/>
                  <a:pt x="1854026" y="56302"/>
                  <a:pt x="2029351" y="0"/>
                </a:cubicBezTo>
                <a:cubicBezTo>
                  <a:pt x="2204676" y="-56302"/>
                  <a:pt x="2468447" y="10027"/>
                  <a:pt x="2580678" y="0"/>
                </a:cubicBezTo>
                <a:cubicBezTo>
                  <a:pt x="2692909" y="-10027"/>
                  <a:pt x="3097147" y="50809"/>
                  <a:pt x="3519106" y="0"/>
                </a:cubicBezTo>
                <a:cubicBezTo>
                  <a:pt x="3553861" y="104493"/>
                  <a:pt x="3481801" y="284228"/>
                  <a:pt x="3519106" y="475515"/>
                </a:cubicBezTo>
                <a:cubicBezTo>
                  <a:pt x="3556411" y="666803"/>
                  <a:pt x="3467148" y="865537"/>
                  <a:pt x="3519106" y="964880"/>
                </a:cubicBezTo>
                <a:cubicBezTo>
                  <a:pt x="3571064" y="1064223"/>
                  <a:pt x="3486330" y="1231701"/>
                  <a:pt x="3519106" y="1384995"/>
                </a:cubicBezTo>
                <a:cubicBezTo>
                  <a:pt x="3359559" y="1436634"/>
                  <a:pt x="3030285" y="1315980"/>
                  <a:pt x="2897397" y="1384995"/>
                </a:cubicBezTo>
                <a:cubicBezTo>
                  <a:pt x="2764509" y="1454010"/>
                  <a:pt x="2539647" y="1363752"/>
                  <a:pt x="2381262" y="1384995"/>
                </a:cubicBezTo>
                <a:cubicBezTo>
                  <a:pt x="2222877" y="1406238"/>
                  <a:pt x="2092326" y="1332667"/>
                  <a:pt x="1829935" y="1384995"/>
                </a:cubicBezTo>
                <a:cubicBezTo>
                  <a:pt x="1567544" y="1437323"/>
                  <a:pt x="1452214" y="1366447"/>
                  <a:pt x="1278609" y="1384995"/>
                </a:cubicBezTo>
                <a:cubicBezTo>
                  <a:pt x="1105004" y="1403543"/>
                  <a:pt x="928798" y="1362017"/>
                  <a:pt x="797664" y="1384995"/>
                </a:cubicBezTo>
                <a:cubicBezTo>
                  <a:pt x="666530" y="1407973"/>
                  <a:pt x="398666" y="1336557"/>
                  <a:pt x="0" y="1384995"/>
                </a:cubicBezTo>
                <a:cubicBezTo>
                  <a:pt x="-23418" y="1148081"/>
                  <a:pt x="1564" y="1111018"/>
                  <a:pt x="0" y="909480"/>
                </a:cubicBezTo>
                <a:cubicBezTo>
                  <a:pt x="-1564" y="707943"/>
                  <a:pt x="7440" y="636479"/>
                  <a:pt x="0" y="489365"/>
                </a:cubicBezTo>
                <a:cubicBezTo>
                  <a:pt x="-7440" y="342251"/>
                  <a:pt x="43964" y="9902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E6A7"/>
            </a:solidFill>
            <a:extLst>
              <a:ext uri="{C807C97D-BFC1-408E-A445-0C87EB9F89A2}">
                <ask:lineSketchStyleProps xmlns:ask="http://schemas.microsoft.com/office/drawing/2018/sketchyshapes" sd="39898145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espaço para um pequeno texto</a:t>
            </a:r>
            <a:endParaRPr lang="pt-BR" sz="2800" b="1" dirty="0">
              <a:solidFill>
                <a:srgbClr val="FFE6A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7C1C798-469F-A21A-9832-EDF9D22FD243}"/>
              </a:ext>
            </a:extLst>
          </p:cNvPr>
          <p:cNvSpPr txBox="1"/>
          <p:nvPr/>
        </p:nvSpPr>
        <p:spPr>
          <a:xfrm>
            <a:off x="4336447" y="1265643"/>
            <a:ext cx="3745582" cy="646331"/>
          </a:xfrm>
          <a:noFill/>
          <a:ln w="38100">
            <a:solidFill>
              <a:srgbClr val="FFE6A7"/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80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r>
              <a:rPr lang="pt-BR" dirty="0"/>
              <a:t>Pequeno espaço para um pequeno texto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ABBA118-F0C5-CF12-6329-00E4F282241A}"/>
              </a:ext>
            </a:extLst>
          </p:cNvPr>
          <p:cNvSpPr txBox="1"/>
          <p:nvPr/>
        </p:nvSpPr>
        <p:spPr>
          <a:xfrm>
            <a:off x="196447" y="1265643"/>
            <a:ext cx="3745582" cy="646331"/>
          </a:xfrm>
          <a:noFill/>
          <a:ln w="38100">
            <a:solidFill>
              <a:srgbClr val="FFE6A7"/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800">
                <a:solidFill>
                  <a:srgbClr val="FFE6A7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r>
              <a:rPr lang="pt-BR" dirty="0"/>
              <a:t>Pequeno espaço para um pequeno texto</a:t>
            </a:r>
          </a:p>
        </p:txBody>
      </p:sp>
      <p:grpSp>
        <p:nvGrpSpPr>
          <p:cNvPr id="99" name="Agrupar 98">
            <a:extLst>
              <a:ext uri="{FF2B5EF4-FFF2-40B4-BE49-F238E27FC236}">
                <a16:creationId xmlns:a16="http://schemas.microsoft.com/office/drawing/2014/main" id="{02C166A5-FCE4-1F68-7C83-15D0620A2D49}"/>
              </a:ext>
            </a:extLst>
          </p:cNvPr>
          <p:cNvGrpSpPr/>
          <p:nvPr/>
        </p:nvGrpSpPr>
        <p:grpSpPr>
          <a:xfrm>
            <a:off x="8825731" y="2937219"/>
            <a:ext cx="3043351" cy="3703458"/>
            <a:chOff x="-3161474" y="5517349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0" name="Picture 6">
              <a:extLst>
                <a:ext uri="{FF2B5EF4-FFF2-40B4-BE49-F238E27FC236}">
                  <a16:creationId xmlns:a16="http://schemas.microsoft.com/office/drawing/2014/main" id="{124AE2B0-4873-4CA7-7BA6-D579BAEE3E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479513" y="6229574"/>
              <a:ext cx="1231900" cy="1847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1" name="Picture 8" descr="Moldura dourada PNG Para Download Gratuito">
              <a:extLst>
                <a:ext uri="{FF2B5EF4-FFF2-40B4-BE49-F238E27FC236}">
                  <a16:creationId xmlns:a16="http://schemas.microsoft.com/office/drawing/2014/main" id="{591C07D2-7252-D637-ED84-CA777A8B1B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61474" y="5517349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" name="Agrupar 101">
            <a:extLst>
              <a:ext uri="{FF2B5EF4-FFF2-40B4-BE49-F238E27FC236}">
                <a16:creationId xmlns:a16="http://schemas.microsoft.com/office/drawing/2014/main" id="{397A89BC-AA12-CAF8-4275-0CC75E7D970A}"/>
              </a:ext>
            </a:extLst>
          </p:cNvPr>
          <p:cNvGrpSpPr/>
          <p:nvPr/>
        </p:nvGrpSpPr>
        <p:grpSpPr>
          <a:xfrm>
            <a:off x="4599326" y="2937219"/>
            <a:ext cx="3043351" cy="3703458"/>
            <a:chOff x="-2944871" y="982676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3" name="Picture 4">
              <a:extLst>
                <a:ext uri="{FF2B5EF4-FFF2-40B4-BE49-F238E27FC236}">
                  <a16:creationId xmlns:a16="http://schemas.microsoft.com/office/drawing/2014/main" id="{7BD85DFC-0CF4-5F8C-8C2F-2F4AE2495E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213474" y="1671082"/>
              <a:ext cx="1177128" cy="1765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" name="Picture 8" descr="Moldura dourada PNG Para Download Gratuito">
              <a:extLst>
                <a:ext uri="{FF2B5EF4-FFF2-40B4-BE49-F238E27FC236}">
                  <a16:creationId xmlns:a16="http://schemas.microsoft.com/office/drawing/2014/main" id="{F7264BF2-033D-AE48-D481-A9B57B5448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4871" y="982676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" name="Agrupar 104">
            <a:extLst>
              <a:ext uri="{FF2B5EF4-FFF2-40B4-BE49-F238E27FC236}">
                <a16:creationId xmlns:a16="http://schemas.microsoft.com/office/drawing/2014/main" id="{12781AE9-987D-40BA-4CF2-14DA19793FA1}"/>
              </a:ext>
            </a:extLst>
          </p:cNvPr>
          <p:cNvGrpSpPr/>
          <p:nvPr/>
        </p:nvGrpSpPr>
        <p:grpSpPr>
          <a:xfrm>
            <a:off x="412155" y="2902589"/>
            <a:ext cx="3043351" cy="3703458"/>
            <a:chOff x="-2969260" y="3228510"/>
            <a:chExt cx="2606818" cy="31722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6" name="Picture 2">
              <a:extLst>
                <a:ext uri="{FF2B5EF4-FFF2-40B4-BE49-F238E27FC236}">
                  <a16:creationId xmlns:a16="http://schemas.microsoft.com/office/drawing/2014/main" id="{32A97447-2B4E-27CE-3BF4-38FC84617B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4" r="26881"/>
            <a:stretch>
              <a:fillRect/>
            </a:stretch>
          </p:blipFill>
          <p:spPr bwMode="auto">
            <a:xfrm>
              <a:off x="-2273707" y="3907904"/>
              <a:ext cx="1240070" cy="1768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8" descr="Moldura dourada PNG Para Download Gratuito">
              <a:extLst>
                <a:ext uri="{FF2B5EF4-FFF2-40B4-BE49-F238E27FC236}">
                  <a16:creationId xmlns:a16="http://schemas.microsoft.com/office/drawing/2014/main" id="{1B93B3F4-244D-CE6F-B53D-AA54B5D2D0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9260" y="3228510"/>
              <a:ext cx="2606818" cy="317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60637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42" grpId="0"/>
      <p:bldP spid="43" grpId="0"/>
      <p:bldP spid="44" grpId="0"/>
      <p:bldP spid="45" grpId="0" animBg="1"/>
      <p:bldP spid="46" grpId="0" animBg="1"/>
      <p:bldP spid="47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</TotalTime>
  <Words>540</Words>
  <Application>Microsoft Office PowerPoint</Application>
  <PresentationFormat>Widescreen</PresentationFormat>
  <Paragraphs>156</Paragraphs>
  <Slides>31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Cavolini</vt:lpstr>
      <vt:lpstr>Aptos</vt:lpstr>
      <vt:lpstr>Bison Bold</vt:lpstr>
      <vt:lpstr>Aptos Display</vt:lpstr>
      <vt:lpstr>Arial</vt:lpstr>
      <vt:lpstr>Trade Gothic Inline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2025-03-18T19:10:48Z</dcterms:created>
  <dcterms:modified xsi:type="dcterms:W3CDTF">2026-07-22T04:44:47Z</dcterms:modified>
</cp:coreProperties>
</file>