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3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Bison Bold" panose="00000400000000000000" pitchFamily="2" charset="0"/>
      <p:regular r:id="rId33"/>
    </p:embeddedFont>
    <p:embeddedFont>
      <p:font typeface="Franklin Gothic Book" panose="020B0503020102020204" pitchFamily="34" charset="0"/>
      <p:regular r:id="rId34"/>
      <p:italic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49"/>
    <a:srgbClr val="780000"/>
    <a:srgbClr val="FDF0D5"/>
    <a:srgbClr val="669BBC"/>
    <a:srgbClr val="8ECAE6"/>
    <a:srgbClr val="C1121F"/>
    <a:srgbClr val="EB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48E79-A41B-87DB-B36F-3CE967203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4286B-B97B-C5BC-5F41-7A5676D47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4593C1-EFED-F66B-7ED5-E02E1F6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1EE447-E768-0E5D-FE88-ED1D5B68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A0FD76-C0B1-6F03-EDA2-F004AA03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19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A56C9-798B-8E24-1DF5-10692496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9C6A92-6D6C-B98F-C113-7DE3811B8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30F588-6654-5129-FE03-ABAE21B8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5B4F1-6E96-D9E8-F59A-CF47D85D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13ADD8-CB23-503A-59F3-97E2C250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45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B549B0-E50B-E10C-B706-C9E1ABAD8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0B2724D-106A-4D96-5CC6-92C780E73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48CD9E-CAF3-18D5-B9D6-F57B1846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ED8354-0815-92D2-3FB0-88CFD2B7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773BD5-B99D-1FAD-7AED-E83A07A3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1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DCDB0-FB99-1447-AFD5-2D70CF93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FA9E5D-FD89-B7B8-4490-075F6744E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204D75-259D-BB24-F194-AAA57172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3BCE59-ADDA-8DA6-57EA-3374F4D9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3D041E-1A05-343B-106E-E8A5FC24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5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2B017-8694-AC6C-EC1D-E0EB55B0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7D742E-B6D0-CDEF-DE87-A0F800DE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A01B57-6FF0-2F17-6FA5-25150D71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5DEA2-B413-0278-D8C8-59616B7C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B85D06-BF8E-DA10-E8AC-44B2AF71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25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8283F-AFA6-D3F4-07A8-17626E49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B815C-6958-9BF8-B683-975BB212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9BFF77-0F0A-9936-43D1-8C00E3EC5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AAE4CB-B54F-C5CB-2121-2C9E024A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56E75C-423C-5C2E-D334-BC526A40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58F94F1-8B96-6E07-C7EC-4CCE3D70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7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FE786-3B17-7C07-C21A-C693FF4A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EE2253-3346-DAC4-133A-4D9057EBB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31E389-0C3A-1B8F-D21F-5998064A5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9463C3-6EA9-F29B-FAF9-E564E4078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670BE8-8F18-AEC1-57B6-14EC2F532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38783B-134D-6507-6E68-DABC6336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225A00-F23D-36A8-9394-F2FCF0C8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9845C1E-D233-BA2C-27C0-75AF9AF5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43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3965-D985-DA6C-AB97-8A795E2A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4AB9D9-FB7F-5D0E-B821-5CCAF9CD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FFE52F-F3D2-A379-7D01-771D6FA4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08286E-A184-9B16-F8AA-CEE6803A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43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D00EE1-BC1C-D41A-DBAD-85E692FE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5C632C-D590-5E4F-CCC9-B82865CB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A4F126-89E0-BDEA-557B-511382D5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29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1EC2F-C78F-5D90-7E5A-A275B7F0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B2F4BD-D07E-EFD7-27C7-3FD2BB05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DEF027-CF5F-883A-D9B2-C54A633E7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B39D3F-233C-2DE8-B496-0F4A2ED7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B86B9C-31BB-A2B4-CFC9-3779BB43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B71DF1-86CE-1A17-AA71-0C011B54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7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E3580-261B-8137-FA8F-5A466174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44F79C-6485-6B1A-09CB-E7FB7BF0E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7DEB72-A8C3-4F2A-74BB-D745B8227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C3FF46-77D2-991B-80D1-259522A9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01959D-F941-FA42-2F3A-F8FAF2EF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88E4A6-A3EE-3923-FC6E-57F2D27B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39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C20CE6-AC0B-FFC9-58A2-8F8FAA98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64A947-7BA1-926B-55B7-7AB71543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BBAA31-52AC-55E3-297C-857E24FA5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0208-4E17-494D-AB8F-FF2844324B43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D1E765-DB3A-00CD-A133-208A00970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F9BCB4-C8C6-DAC8-3792-EE0FEE656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D704A-C6C6-4235-9B05-6F986AB156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4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m pé, olhando, campo&#10;&#10;Descrição gerada automaticamente">
            <a:extLst>
              <a:ext uri="{FF2B5EF4-FFF2-40B4-BE49-F238E27FC236}">
                <a16:creationId xmlns:a16="http://schemas.microsoft.com/office/drawing/2014/main" id="{227CBDBA-0BC8-AA44-D9C9-630D9064D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E630B11-9C52-A9BC-688A-8B20F690A8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4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0B67B6A-6B29-B93B-DD41-BB71A96300C9}"/>
              </a:ext>
            </a:extLst>
          </p:cNvPr>
          <p:cNvSpPr/>
          <p:nvPr/>
        </p:nvSpPr>
        <p:spPr>
          <a:xfrm>
            <a:off x="7266215" y="587829"/>
            <a:ext cx="3600000" cy="360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rgbClr val="C1121F"/>
              </a:gs>
              <a:gs pos="100000">
                <a:srgbClr val="00304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3605FC-73A2-81D9-2D8F-CD8B0082601D}"/>
              </a:ext>
            </a:extLst>
          </p:cNvPr>
          <p:cNvSpPr txBox="1"/>
          <p:nvPr/>
        </p:nvSpPr>
        <p:spPr>
          <a:xfrm>
            <a:off x="7266215" y="2453074"/>
            <a:ext cx="37385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669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CLASS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0CF18F-12CC-AAA2-5267-5737BA63BE9F}"/>
              </a:ext>
            </a:extLst>
          </p:cNvPr>
          <p:cNvSpPr txBox="1"/>
          <p:nvPr/>
        </p:nvSpPr>
        <p:spPr>
          <a:xfrm>
            <a:off x="6167024" y="1101134"/>
            <a:ext cx="579838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FDF0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ENGLISH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16D95CD1-DA86-B674-916E-032EA95A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3" y="5014759"/>
            <a:ext cx="1402202" cy="3639627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EADAC731-DCC7-61E7-8668-3130879BFA97}"/>
              </a:ext>
            </a:extLst>
          </p:cNvPr>
          <p:cNvSpPr txBox="1"/>
          <p:nvPr/>
        </p:nvSpPr>
        <p:spPr>
          <a:xfrm>
            <a:off x="8990669" y="6308271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Nome do Apresentador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FE6880-0885-6042-17A5-685AB7C5367E}"/>
              </a:ext>
            </a:extLst>
          </p:cNvPr>
          <p:cNvSpPr txBox="1"/>
          <p:nvPr/>
        </p:nvSpPr>
        <p:spPr>
          <a:xfrm>
            <a:off x="6292535" y="1091609"/>
            <a:ext cx="155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solidFill>
                  <a:srgbClr val="FDF0D5"/>
                </a:solidFill>
                <a:latin typeface="Franklin Gothic Book" panose="020B0503020102020204" pitchFamily="34" charset="0"/>
              </a:rPr>
              <a:t>Template</a:t>
            </a:r>
            <a:r>
              <a:rPr lang="pt-BR" sz="24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638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104C56A7-61B3-BE7F-C165-A634EF3E38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87" y="0"/>
            <a:ext cx="4566363" cy="6858000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F2FBF8-D8BD-985B-142F-0EFD3D1A04FD}"/>
              </a:ext>
            </a:extLst>
          </p:cNvPr>
          <p:cNvSpPr txBox="1"/>
          <p:nvPr/>
        </p:nvSpPr>
        <p:spPr>
          <a:xfrm>
            <a:off x="7329245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518F90-309F-2EED-113E-C7B9AF58696E}"/>
              </a:ext>
            </a:extLst>
          </p:cNvPr>
          <p:cNvSpPr txBox="1"/>
          <p:nvPr/>
        </p:nvSpPr>
        <p:spPr>
          <a:xfrm>
            <a:off x="8787323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DF0D5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BD8BEC-AEF8-E020-98BD-3BAC28D7EDF1}"/>
              </a:ext>
            </a:extLst>
          </p:cNvPr>
          <p:cNvSpPr txBox="1"/>
          <p:nvPr/>
        </p:nvSpPr>
        <p:spPr>
          <a:xfrm>
            <a:off x="5969393" y="3372578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pPr algn="r"/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3EBD3B-37D3-B53C-07C0-2D1C7FB37EEF}"/>
              </a:ext>
            </a:extLst>
          </p:cNvPr>
          <p:cNvSpPr/>
          <p:nvPr/>
        </p:nvSpPr>
        <p:spPr>
          <a:xfrm>
            <a:off x="1409762" y="2850702"/>
            <a:ext cx="819150" cy="3240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C1121F"/>
              </a:gs>
              <a:gs pos="47000">
                <a:srgbClr val="00304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BD708B0-38A8-6DED-5639-53C1A2B25DBC}"/>
              </a:ext>
            </a:extLst>
          </p:cNvPr>
          <p:cNvSpPr/>
          <p:nvPr/>
        </p:nvSpPr>
        <p:spPr>
          <a:xfrm>
            <a:off x="2589496" y="2441701"/>
            <a:ext cx="819150" cy="3600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C1121F"/>
              </a:gs>
              <a:gs pos="47000">
                <a:srgbClr val="00304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5E1940-3EFF-0537-6B6E-B6E37A821725}"/>
              </a:ext>
            </a:extLst>
          </p:cNvPr>
          <p:cNvSpPr/>
          <p:nvPr/>
        </p:nvSpPr>
        <p:spPr>
          <a:xfrm>
            <a:off x="3769230" y="2981701"/>
            <a:ext cx="819150" cy="3060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C1121F"/>
              </a:gs>
              <a:gs pos="47000">
                <a:srgbClr val="00304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0A11C94-1FD8-D0A1-CDCA-20A80D35A90C}"/>
              </a:ext>
            </a:extLst>
          </p:cNvPr>
          <p:cNvSpPr/>
          <p:nvPr/>
        </p:nvSpPr>
        <p:spPr>
          <a:xfrm>
            <a:off x="1362137" y="5584501"/>
            <a:ext cx="914400" cy="914400"/>
          </a:xfrm>
          <a:prstGeom prst="ellipse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7BE650C6-DD01-EC4C-CB82-6EAA26FFA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92" y="5681701"/>
            <a:ext cx="720000" cy="72000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104E187-E186-C9B6-5E57-9AB4715DFB3C}"/>
              </a:ext>
            </a:extLst>
          </p:cNvPr>
          <p:cNvSpPr/>
          <p:nvPr/>
        </p:nvSpPr>
        <p:spPr>
          <a:xfrm>
            <a:off x="3743337" y="5584501"/>
            <a:ext cx="914400" cy="914400"/>
          </a:xfrm>
          <a:prstGeom prst="ellipse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06EACBE8-29BD-26AE-BF68-879F686B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13" y="5681701"/>
            <a:ext cx="720000" cy="720000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571C4FE4-B978-CA82-28DF-7B1A22504DEE}"/>
              </a:ext>
            </a:extLst>
          </p:cNvPr>
          <p:cNvSpPr/>
          <p:nvPr/>
        </p:nvSpPr>
        <p:spPr>
          <a:xfrm>
            <a:off x="2541871" y="5584501"/>
            <a:ext cx="914400" cy="914400"/>
          </a:xfrm>
          <a:prstGeom prst="ellipse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Forma&#10;&#10;Descrição gerada automaticamente com confiança baixa">
            <a:extLst>
              <a:ext uri="{FF2B5EF4-FFF2-40B4-BE49-F238E27FC236}">
                <a16:creationId xmlns:a16="http://schemas.microsoft.com/office/drawing/2014/main" id="{226B2E42-490B-91A7-1CE6-F310B87EF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21" y="5681701"/>
            <a:ext cx="720000" cy="720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BAD84F8-1EB7-4B71-D631-56BB0A445D0C}"/>
              </a:ext>
            </a:extLst>
          </p:cNvPr>
          <p:cNvSpPr txBox="1"/>
          <p:nvPr/>
        </p:nvSpPr>
        <p:spPr>
          <a:xfrm>
            <a:off x="1416794" y="2184077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780000"/>
                </a:solidFill>
                <a:latin typeface="Palatino Linotype" panose="02040502050505030304" pitchFamily="18" charset="0"/>
              </a:rPr>
              <a:t>90%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D4E3EFD-4239-5AC8-CB2B-EE122C470845}"/>
              </a:ext>
            </a:extLst>
          </p:cNvPr>
          <p:cNvSpPr txBox="1"/>
          <p:nvPr/>
        </p:nvSpPr>
        <p:spPr>
          <a:xfrm>
            <a:off x="2421684" y="1794142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780000"/>
                </a:solidFill>
                <a:latin typeface="Palatino Linotype" panose="02040502050505030304" pitchFamily="18" charset="0"/>
              </a:rPr>
              <a:t>100%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A0F206E-C1FA-DDC7-A07C-CE06C51ECFCE}"/>
              </a:ext>
            </a:extLst>
          </p:cNvPr>
          <p:cNvSpPr txBox="1"/>
          <p:nvPr/>
        </p:nvSpPr>
        <p:spPr>
          <a:xfrm>
            <a:off x="3743337" y="2396926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780000"/>
                </a:solidFill>
                <a:latin typeface="Palatino Linotype" panose="02040502050505030304" pitchFamily="18" charset="0"/>
              </a:rPr>
              <a:t>85%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5D45073-1842-0F24-6F68-98B2EC4E2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874776" y="-855783"/>
            <a:ext cx="140220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16" grpId="0" animBg="1"/>
      <p:bldP spid="18" grpId="0" animBg="1"/>
      <p:bldP spid="17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3E0A0F7-8286-415B-F7B2-9BBAE9EC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638" y="-349860"/>
            <a:ext cx="1402202" cy="3639627"/>
          </a:xfrm>
          <a:prstGeom prst="rect">
            <a:avLst/>
          </a:prstGeom>
        </p:spPr>
      </p:pic>
      <p:pic>
        <p:nvPicPr>
          <p:cNvPr id="5" name="Imagem 4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B6B71B0B-F620-603C-BCE5-6C851E9012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" y="0"/>
            <a:ext cx="4566363" cy="6858000"/>
          </a:xfrm>
          <a:prstGeom prst="rect">
            <a:avLst/>
          </a:prstGeom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4841127-C980-E3DC-F1CB-C28CC6D02516}"/>
              </a:ext>
            </a:extLst>
          </p:cNvPr>
          <p:cNvSpPr txBox="1"/>
          <p:nvPr/>
        </p:nvSpPr>
        <p:spPr>
          <a:xfrm>
            <a:off x="309009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0F523D-FE6A-8CED-BF8D-BE31BA4CF8BD}"/>
              </a:ext>
            </a:extLst>
          </p:cNvPr>
          <p:cNvSpPr txBox="1"/>
          <p:nvPr/>
        </p:nvSpPr>
        <p:spPr>
          <a:xfrm>
            <a:off x="304995" y="1469954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DF0D5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5369009-1EA2-B257-58BF-A903FC7AD947}"/>
              </a:ext>
            </a:extLst>
          </p:cNvPr>
          <p:cNvGrpSpPr/>
          <p:nvPr/>
        </p:nvGrpSpPr>
        <p:grpSpPr>
          <a:xfrm>
            <a:off x="3233193" y="1365389"/>
            <a:ext cx="9767680" cy="5638800"/>
            <a:chOff x="573157" y="116121"/>
            <a:chExt cx="11430000" cy="685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499A0B5-2260-30E1-DD90-FEB101DBE2E4}"/>
                </a:ext>
              </a:extLst>
            </p:cNvPr>
            <p:cNvSpPr/>
            <p:nvPr/>
          </p:nvSpPr>
          <p:spPr>
            <a:xfrm>
              <a:off x="2040835" y="503583"/>
              <a:ext cx="8494643" cy="545989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ACFB93D-96D9-2D97-2DD9-A5F684175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7" y="116121"/>
              <a:ext cx="11430000" cy="6858000"/>
            </a:xfrm>
            <a:prstGeom prst="rect">
              <a:avLst/>
            </a:prstGeom>
          </p:spPr>
        </p:pic>
      </p:grp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id="{B2FED23D-9B28-2F92-65BD-66DC12C74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5" y="267939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3BB38C-8965-4D4A-AA41-9711CB3382AB}"/>
              </a:ext>
            </a:extLst>
          </p:cNvPr>
          <p:cNvSpPr txBox="1"/>
          <p:nvPr/>
        </p:nvSpPr>
        <p:spPr>
          <a:xfrm>
            <a:off x="1883906" y="2679399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E5FB30-2DF0-ED18-F19C-F535AE07B11B}"/>
              </a:ext>
            </a:extLst>
          </p:cNvPr>
          <p:cNvSpPr txBox="1"/>
          <p:nvPr/>
        </p:nvSpPr>
        <p:spPr>
          <a:xfrm>
            <a:off x="1883906" y="3201357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12" name="Imagem 11" descr="Logotipo&#10;&#10;Descrição gerada automaticamente com confiança baixa">
            <a:extLst>
              <a:ext uri="{FF2B5EF4-FFF2-40B4-BE49-F238E27FC236}">
                <a16:creationId xmlns:a16="http://schemas.microsoft.com/office/drawing/2014/main" id="{FC221087-A882-A089-36FA-82AE39177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5" y="4894543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5BDB66-9EDE-88BA-02B1-C782340AD188}"/>
              </a:ext>
            </a:extLst>
          </p:cNvPr>
          <p:cNvSpPr txBox="1"/>
          <p:nvPr/>
        </p:nvSpPr>
        <p:spPr>
          <a:xfrm>
            <a:off x="1883905" y="489454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FE11F3-1F14-506A-BDA0-6D37AA7559F6}"/>
              </a:ext>
            </a:extLst>
          </p:cNvPr>
          <p:cNvSpPr txBox="1"/>
          <p:nvPr/>
        </p:nvSpPr>
        <p:spPr>
          <a:xfrm>
            <a:off x="1883905" y="541650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</p:spTree>
    <p:extLst>
      <p:ext uri="{BB962C8B-B14F-4D97-AF65-F5344CB8AC3E}">
        <p14:creationId xmlns:p14="http://schemas.microsoft.com/office/powerpoint/2010/main" val="22149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676F776C-8A8B-0F60-7A36-ACBD022D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87" y="0"/>
            <a:ext cx="4566363" cy="6858000"/>
          </a:xfrm>
          <a:prstGeom prst="rect">
            <a:avLst/>
          </a:prstGeom>
          <a:effectLst/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EBEE530-EC49-DC45-23D8-30B1DA477BCA}"/>
              </a:ext>
            </a:extLst>
          </p:cNvPr>
          <p:cNvGrpSpPr/>
          <p:nvPr/>
        </p:nvGrpSpPr>
        <p:grpSpPr>
          <a:xfrm>
            <a:off x="2324100" y="5048250"/>
            <a:ext cx="8382000" cy="1123950"/>
            <a:chOff x="2324100" y="5048250"/>
            <a:chExt cx="8382000" cy="1123950"/>
          </a:xfrm>
          <a:solidFill>
            <a:srgbClr val="FDF0D5"/>
          </a:solidFill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4CA333A-8DCC-D79F-BF18-611BDAFBCB8F}"/>
                </a:ext>
              </a:extLst>
            </p:cNvPr>
            <p:cNvSpPr/>
            <p:nvPr/>
          </p:nvSpPr>
          <p:spPr>
            <a:xfrm>
              <a:off x="2324100" y="5048250"/>
              <a:ext cx="8382000" cy="1123950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9E8EC7E-A682-3B2D-9B2A-9FEC32532772}"/>
                </a:ext>
              </a:extLst>
            </p:cNvPr>
            <p:cNvCxnSpPr/>
            <p:nvPr/>
          </p:nvCxnSpPr>
          <p:spPr>
            <a:xfrm>
              <a:off x="3505200" y="5172075"/>
              <a:ext cx="0" cy="838200"/>
            </a:xfrm>
            <a:prstGeom prst="line">
              <a:avLst/>
            </a:prstGeom>
            <a:grpFill/>
            <a:ln>
              <a:solidFill>
                <a:srgbClr val="669B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BFE26545-7481-9D16-1F67-9A03F511D60B}"/>
              </a:ext>
            </a:extLst>
          </p:cNvPr>
          <p:cNvSpPr/>
          <p:nvPr/>
        </p:nvSpPr>
        <p:spPr>
          <a:xfrm>
            <a:off x="10096500" y="4838700"/>
            <a:ext cx="1440000" cy="1440000"/>
          </a:xfrm>
          <a:prstGeom prst="ellipse">
            <a:avLst/>
          </a:prstGeom>
          <a:solidFill>
            <a:srgbClr val="78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5B6E7B-F90D-F1B2-9840-8A03048FFBF2}"/>
              </a:ext>
            </a:extLst>
          </p:cNvPr>
          <p:cNvSpPr txBox="1"/>
          <p:nvPr/>
        </p:nvSpPr>
        <p:spPr>
          <a:xfrm>
            <a:off x="2540189" y="52408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780000"/>
                </a:solidFill>
                <a:latin typeface="Palatino Linotype" panose="02040502050505030304" pitchFamily="18" charset="0"/>
              </a:rPr>
              <a:t>01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8EEEC5-6391-0C34-74B0-14F6EF998699}"/>
              </a:ext>
            </a:extLst>
          </p:cNvPr>
          <p:cNvSpPr txBox="1"/>
          <p:nvPr/>
        </p:nvSpPr>
        <p:spPr>
          <a:xfrm>
            <a:off x="3721290" y="5210055"/>
            <a:ext cx="288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1E466A08-D642-8380-6527-9E70AB4884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92" y="5197426"/>
            <a:ext cx="720000" cy="72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0D0DAC3-8798-9DC1-6081-3EB6AAA48F19}"/>
              </a:ext>
            </a:extLst>
          </p:cNvPr>
          <p:cNvSpPr txBox="1"/>
          <p:nvPr/>
        </p:nvSpPr>
        <p:spPr>
          <a:xfrm>
            <a:off x="7329245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EB96B40-A8A0-1DD5-0733-AFA92671BC52}"/>
              </a:ext>
            </a:extLst>
          </p:cNvPr>
          <p:cNvGrpSpPr/>
          <p:nvPr/>
        </p:nvGrpSpPr>
        <p:grpSpPr>
          <a:xfrm>
            <a:off x="1587008" y="3620879"/>
            <a:ext cx="8382000" cy="1123950"/>
            <a:chOff x="2324100" y="5048250"/>
            <a:chExt cx="8382000" cy="1123950"/>
          </a:xfrm>
          <a:solidFill>
            <a:srgbClr val="FDF0D5"/>
          </a:solidFill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6903290-48FF-A120-16AF-F465CBC14DE4}"/>
                </a:ext>
              </a:extLst>
            </p:cNvPr>
            <p:cNvSpPr/>
            <p:nvPr/>
          </p:nvSpPr>
          <p:spPr>
            <a:xfrm>
              <a:off x="2324100" y="5048250"/>
              <a:ext cx="8382000" cy="1123950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E9B383CF-1F26-39C7-71E5-E5888CC80662}"/>
                </a:ext>
              </a:extLst>
            </p:cNvPr>
            <p:cNvCxnSpPr/>
            <p:nvPr/>
          </p:nvCxnSpPr>
          <p:spPr>
            <a:xfrm>
              <a:off x="3505200" y="5172075"/>
              <a:ext cx="0" cy="838200"/>
            </a:xfrm>
            <a:prstGeom prst="line">
              <a:avLst/>
            </a:prstGeom>
            <a:grpFill/>
            <a:ln>
              <a:solidFill>
                <a:srgbClr val="669B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lipse 25">
            <a:extLst>
              <a:ext uri="{FF2B5EF4-FFF2-40B4-BE49-F238E27FC236}">
                <a16:creationId xmlns:a16="http://schemas.microsoft.com/office/drawing/2014/main" id="{F2635198-8E37-6B10-33F9-1665D8FDFCA9}"/>
              </a:ext>
            </a:extLst>
          </p:cNvPr>
          <p:cNvSpPr/>
          <p:nvPr/>
        </p:nvSpPr>
        <p:spPr>
          <a:xfrm>
            <a:off x="9359408" y="3411329"/>
            <a:ext cx="1440000" cy="1440000"/>
          </a:xfrm>
          <a:prstGeom prst="ellipse">
            <a:avLst/>
          </a:prstGeom>
          <a:solidFill>
            <a:srgbClr val="78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41BE880-AF8B-93EF-DCFD-C4B5229F4BA9}"/>
              </a:ext>
            </a:extLst>
          </p:cNvPr>
          <p:cNvSpPr txBox="1"/>
          <p:nvPr/>
        </p:nvSpPr>
        <p:spPr>
          <a:xfrm>
            <a:off x="1803097" y="38134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780000"/>
                </a:solidFill>
                <a:latin typeface="Palatino Linotype" panose="02040502050505030304" pitchFamily="18" charset="0"/>
              </a:rPr>
              <a:t>02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848150F-F1C3-7BA3-B488-E87050416D4B}"/>
              </a:ext>
            </a:extLst>
          </p:cNvPr>
          <p:cNvSpPr txBox="1"/>
          <p:nvPr/>
        </p:nvSpPr>
        <p:spPr>
          <a:xfrm>
            <a:off x="2984198" y="3782684"/>
            <a:ext cx="288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10" name="Imagem 9" descr="Forma&#10;&#10;Descrição gerada automaticamente com confiança baixa">
            <a:extLst>
              <a:ext uri="{FF2B5EF4-FFF2-40B4-BE49-F238E27FC236}">
                <a16:creationId xmlns:a16="http://schemas.microsoft.com/office/drawing/2014/main" id="{A415997D-BF46-15FB-8EC8-D6C9A8462F2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00" y="3828185"/>
            <a:ext cx="720000" cy="72000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3B6C788A-DEB6-35C1-61A3-6B1CA2059D5C}"/>
              </a:ext>
            </a:extLst>
          </p:cNvPr>
          <p:cNvGrpSpPr/>
          <p:nvPr/>
        </p:nvGrpSpPr>
        <p:grpSpPr>
          <a:xfrm>
            <a:off x="654878" y="2169578"/>
            <a:ext cx="8382000" cy="1123950"/>
            <a:chOff x="2324100" y="5048250"/>
            <a:chExt cx="8382000" cy="1123950"/>
          </a:xfrm>
          <a:solidFill>
            <a:srgbClr val="FDF0D5"/>
          </a:solidFill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B27D5718-E422-BF94-A113-84F5073CC1F7}"/>
                </a:ext>
              </a:extLst>
            </p:cNvPr>
            <p:cNvSpPr/>
            <p:nvPr/>
          </p:nvSpPr>
          <p:spPr>
            <a:xfrm>
              <a:off x="2324100" y="5048250"/>
              <a:ext cx="8382000" cy="1123950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221C5A2-8674-EB6E-FCD5-01E47C657BA0}"/>
                </a:ext>
              </a:extLst>
            </p:cNvPr>
            <p:cNvCxnSpPr/>
            <p:nvPr/>
          </p:nvCxnSpPr>
          <p:spPr>
            <a:xfrm>
              <a:off x="3505200" y="5172075"/>
              <a:ext cx="0" cy="838200"/>
            </a:xfrm>
            <a:prstGeom prst="line">
              <a:avLst/>
            </a:prstGeom>
            <a:grpFill/>
            <a:ln>
              <a:solidFill>
                <a:srgbClr val="669B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ipse 32">
            <a:extLst>
              <a:ext uri="{FF2B5EF4-FFF2-40B4-BE49-F238E27FC236}">
                <a16:creationId xmlns:a16="http://schemas.microsoft.com/office/drawing/2014/main" id="{DA76C58F-7B8F-1B52-3D7A-E5282A4221B9}"/>
              </a:ext>
            </a:extLst>
          </p:cNvPr>
          <p:cNvSpPr/>
          <p:nvPr/>
        </p:nvSpPr>
        <p:spPr>
          <a:xfrm>
            <a:off x="8427278" y="1960028"/>
            <a:ext cx="1440000" cy="1440000"/>
          </a:xfrm>
          <a:prstGeom prst="ellipse">
            <a:avLst/>
          </a:prstGeom>
          <a:solidFill>
            <a:srgbClr val="78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664C2C4-154C-5A0D-FEAE-BDEFD808E337}"/>
              </a:ext>
            </a:extLst>
          </p:cNvPr>
          <p:cNvSpPr txBox="1"/>
          <p:nvPr/>
        </p:nvSpPr>
        <p:spPr>
          <a:xfrm>
            <a:off x="870967" y="236216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780000"/>
                </a:solidFill>
                <a:latin typeface="Palatino Linotype" panose="02040502050505030304" pitchFamily="18" charset="0"/>
              </a:rPr>
              <a:t>03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6442CE-14B9-F8E2-02A3-C921B656994C}"/>
              </a:ext>
            </a:extLst>
          </p:cNvPr>
          <p:cNvSpPr txBox="1"/>
          <p:nvPr/>
        </p:nvSpPr>
        <p:spPr>
          <a:xfrm>
            <a:off x="2052068" y="2331383"/>
            <a:ext cx="288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708EC423-686F-1CF2-B9AB-11D213E5611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13" y="2311989"/>
            <a:ext cx="720000" cy="72000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FCE26DF-7147-D253-B427-DA61A5155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6777" y="-898407"/>
            <a:ext cx="140220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4" grpId="0"/>
      <p:bldP spid="26" grpId="0" animBg="1"/>
      <p:bldP spid="27" grpId="0"/>
      <p:bldP spid="28" grpId="0"/>
      <p:bldP spid="33" grpId="0" animBg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CC86D59C-6082-02BD-6E2A-9DFAF4E7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62" y="4813418"/>
            <a:ext cx="1402202" cy="3639627"/>
          </a:xfrm>
          <a:prstGeom prst="rect">
            <a:avLst/>
          </a:prstGeom>
        </p:spPr>
      </p:pic>
      <p:pic>
        <p:nvPicPr>
          <p:cNvPr id="2" name="Imagem 1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DEE24503-C71C-F0B3-1CAD-5C82443C7C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" y="0"/>
            <a:ext cx="4566363" cy="6858000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99D2B20-F35E-AFD4-75EE-4C1764C7B0D3}"/>
              </a:ext>
            </a:extLst>
          </p:cNvPr>
          <p:cNvSpPr txBox="1"/>
          <p:nvPr/>
        </p:nvSpPr>
        <p:spPr>
          <a:xfrm>
            <a:off x="309009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AA8D5A-458C-E886-E059-A5D75AADDEE0}"/>
              </a:ext>
            </a:extLst>
          </p:cNvPr>
          <p:cNvSpPr txBox="1"/>
          <p:nvPr/>
        </p:nvSpPr>
        <p:spPr>
          <a:xfrm>
            <a:off x="1767087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DF0D5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9F74B46-89CA-97E3-7EBE-AAFEB143DEAF}"/>
              </a:ext>
            </a:extLst>
          </p:cNvPr>
          <p:cNvGrpSpPr/>
          <p:nvPr/>
        </p:nvGrpSpPr>
        <p:grpSpPr>
          <a:xfrm>
            <a:off x="7603771" y="1049012"/>
            <a:ext cx="3787498" cy="5143500"/>
            <a:chOff x="7583690" y="857250"/>
            <a:chExt cx="3787498" cy="5143500"/>
          </a:xfrm>
        </p:grpSpPr>
        <p:pic>
          <p:nvPicPr>
            <p:cNvPr id="6" name="Mockup">
              <a:extLst>
                <a:ext uri="{FF2B5EF4-FFF2-40B4-BE49-F238E27FC236}">
                  <a16:creationId xmlns:a16="http://schemas.microsoft.com/office/drawing/2014/main" id="{7036BD50-15BB-2C48-92B1-665AB4F3C684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690" y="857250"/>
              <a:ext cx="2610816" cy="514350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D279384-33B4-33FA-58B1-D799EB4A4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4" t="2734" r="35010" b="-338"/>
            <a:stretch/>
          </p:blipFill>
          <p:spPr>
            <a:xfrm>
              <a:off x="8870043" y="993774"/>
              <a:ext cx="2387600" cy="4873625"/>
            </a:xfrm>
            <a:prstGeom prst="roundRect">
              <a:avLst>
                <a:gd name="adj" fmla="val 10816"/>
              </a:avLst>
            </a:prstGeom>
          </p:spPr>
        </p:pic>
        <p:pic>
          <p:nvPicPr>
            <p:cNvPr id="8" name="Mockup">
              <a:extLst>
                <a:ext uri="{FF2B5EF4-FFF2-40B4-BE49-F238E27FC236}">
                  <a16:creationId xmlns:a16="http://schemas.microsoft.com/office/drawing/2014/main" id="{54512414-8C1B-D882-6450-2B0DEA8BB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60213" y="859339"/>
              <a:ext cx="2610975" cy="5139322"/>
            </a:xfrm>
            <a:custGeom>
              <a:avLst/>
              <a:gdLst>
                <a:gd name="connsiteX0" fmla="*/ 0 w 2887376"/>
                <a:gd name="connsiteY0" fmla="*/ 0 h 5688986"/>
                <a:gd name="connsiteX1" fmla="*/ 2887376 w 2887376"/>
                <a:gd name="connsiteY1" fmla="*/ 0 h 5688986"/>
                <a:gd name="connsiteX2" fmla="*/ 2887376 w 2887376"/>
                <a:gd name="connsiteY2" fmla="*/ 5688986 h 5688986"/>
                <a:gd name="connsiteX3" fmla="*/ 0 w 2887376"/>
                <a:gd name="connsiteY3" fmla="*/ 5688986 h 56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7376" h="5688986">
                  <a:moveTo>
                    <a:pt x="0" y="0"/>
                  </a:moveTo>
                  <a:lnTo>
                    <a:pt x="2887376" y="0"/>
                  </a:lnTo>
                  <a:lnTo>
                    <a:pt x="2887376" y="5688986"/>
                  </a:lnTo>
                  <a:lnTo>
                    <a:pt x="0" y="5688986"/>
                  </a:lnTo>
                  <a:close/>
                </a:path>
              </a:pathLst>
            </a:cu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D0A24D-7265-92C5-432B-D1665C0ED122}"/>
              </a:ext>
            </a:extLst>
          </p:cNvPr>
          <p:cNvSpPr txBox="1"/>
          <p:nvPr/>
        </p:nvSpPr>
        <p:spPr>
          <a:xfrm>
            <a:off x="565877" y="2910913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D2EEEF95-8959-D5E7-517B-40D4647B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721" y="3678189"/>
            <a:ext cx="1402202" cy="363962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6EFA1A-AA35-C943-2AE9-1544205773E4}"/>
              </a:ext>
            </a:extLst>
          </p:cNvPr>
          <p:cNvSpPr/>
          <p:nvPr/>
        </p:nvSpPr>
        <p:spPr>
          <a:xfrm>
            <a:off x="3176250" y="998999"/>
            <a:ext cx="8539500" cy="4860001"/>
          </a:xfrm>
          <a:prstGeom prst="rect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EFB6626-FEB7-46B7-1FB1-F58DC89C8DF0}"/>
              </a:ext>
            </a:extLst>
          </p:cNvPr>
          <p:cNvSpPr/>
          <p:nvPr/>
        </p:nvSpPr>
        <p:spPr>
          <a:xfrm>
            <a:off x="476250" y="729000"/>
            <a:ext cx="5400000" cy="540000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C1121F"/>
              </a:gs>
              <a:gs pos="47000">
                <a:srgbClr val="00304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primavera, água, ao ar livre, fogo&#10;&#10;Descrição gerada automaticamente">
            <a:extLst>
              <a:ext uri="{FF2B5EF4-FFF2-40B4-BE49-F238E27FC236}">
                <a16:creationId xmlns:a16="http://schemas.microsoft.com/office/drawing/2014/main" id="{72FFFCB7-7168-904D-D790-B7530A4FA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253" r="5000" b="24770"/>
          <a:stretch/>
        </p:blipFill>
        <p:spPr>
          <a:xfrm>
            <a:off x="746250" y="998999"/>
            <a:ext cx="4860000" cy="4860001"/>
          </a:xfrm>
          <a:prstGeom prst="ellipse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BEA85F9-8A74-C75D-3DBC-1CCEE9297B2C}"/>
              </a:ext>
            </a:extLst>
          </p:cNvPr>
          <p:cNvSpPr/>
          <p:nvPr/>
        </p:nvSpPr>
        <p:spPr>
          <a:xfrm>
            <a:off x="1016250" y="1269000"/>
            <a:ext cx="4320000" cy="4320000"/>
          </a:xfrm>
          <a:prstGeom prst="ellipse">
            <a:avLst/>
          </a:prstGeom>
          <a:noFill/>
          <a:ln w="38100">
            <a:solidFill>
              <a:srgbClr val="669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FDEC478-9D60-49D2-AA86-DBB9D2F881AB}"/>
              </a:ext>
            </a:extLst>
          </p:cNvPr>
          <p:cNvSpPr/>
          <p:nvPr/>
        </p:nvSpPr>
        <p:spPr>
          <a:xfrm>
            <a:off x="6236250" y="1220052"/>
            <a:ext cx="1260000" cy="1260000"/>
          </a:xfrm>
          <a:prstGeom prst="ellipse">
            <a:avLst/>
          </a:prstGeom>
          <a:solidFill>
            <a:srgbClr val="78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E9760072-B99C-F3CE-AF6B-BC4420B8661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99" y="1483531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EFB1F7E-F523-16C3-9CE9-F16D47BC3559}"/>
              </a:ext>
            </a:extLst>
          </p:cNvPr>
          <p:cNvSpPr txBox="1"/>
          <p:nvPr/>
        </p:nvSpPr>
        <p:spPr>
          <a:xfrm>
            <a:off x="7748949" y="1269000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EAE489-859E-E08C-44F9-A9A4A4A7D903}"/>
              </a:ext>
            </a:extLst>
          </p:cNvPr>
          <p:cNvSpPr txBox="1"/>
          <p:nvPr/>
        </p:nvSpPr>
        <p:spPr>
          <a:xfrm>
            <a:off x="7748949" y="1790958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E42862-41C4-14A6-3470-09ED42A4C969}"/>
              </a:ext>
            </a:extLst>
          </p:cNvPr>
          <p:cNvSpPr/>
          <p:nvPr/>
        </p:nvSpPr>
        <p:spPr>
          <a:xfrm>
            <a:off x="6236250" y="2774526"/>
            <a:ext cx="1260000" cy="1260000"/>
          </a:xfrm>
          <a:prstGeom prst="ellipse">
            <a:avLst/>
          </a:prstGeom>
          <a:solidFill>
            <a:srgbClr val="78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C8AC2DA-8556-E231-F805-430FA2CD4FA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50" y="3044526"/>
            <a:ext cx="720000" cy="72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7E28CD-6F4D-3206-666F-3E90052A4BFE}"/>
              </a:ext>
            </a:extLst>
          </p:cNvPr>
          <p:cNvSpPr txBox="1"/>
          <p:nvPr/>
        </p:nvSpPr>
        <p:spPr>
          <a:xfrm>
            <a:off x="7766250" y="270773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6B0A5E-15D4-F9F4-82FA-00093410763F}"/>
              </a:ext>
            </a:extLst>
          </p:cNvPr>
          <p:cNvSpPr txBox="1"/>
          <p:nvPr/>
        </p:nvSpPr>
        <p:spPr>
          <a:xfrm>
            <a:off x="7766250" y="322969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551CC98-E2CE-E0AA-1FF1-BE452661BB16}"/>
              </a:ext>
            </a:extLst>
          </p:cNvPr>
          <p:cNvSpPr/>
          <p:nvPr/>
        </p:nvSpPr>
        <p:spPr>
          <a:xfrm>
            <a:off x="6238522" y="4329000"/>
            <a:ext cx="1260000" cy="1260000"/>
          </a:xfrm>
          <a:prstGeom prst="ellipse">
            <a:avLst/>
          </a:prstGeom>
          <a:solidFill>
            <a:srgbClr val="78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Forma&#10;&#10;Descrição gerada automaticamente com confiança baixa">
            <a:extLst>
              <a:ext uri="{FF2B5EF4-FFF2-40B4-BE49-F238E27FC236}">
                <a16:creationId xmlns:a16="http://schemas.microsoft.com/office/drawing/2014/main" id="{8A9748B4-267F-AD0B-9AD5-E618B106948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43" y="4597319"/>
            <a:ext cx="720000" cy="720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D4482D-D1DE-5910-9840-46D982621A76}"/>
              </a:ext>
            </a:extLst>
          </p:cNvPr>
          <p:cNvSpPr txBox="1"/>
          <p:nvPr/>
        </p:nvSpPr>
        <p:spPr>
          <a:xfrm>
            <a:off x="7748949" y="4207135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E5D7EB0-455A-C0B6-7106-4E9700641175}"/>
              </a:ext>
            </a:extLst>
          </p:cNvPr>
          <p:cNvSpPr txBox="1"/>
          <p:nvPr/>
        </p:nvSpPr>
        <p:spPr>
          <a:xfrm>
            <a:off x="7748949" y="4729093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D80118C-DB19-572E-210A-E1B0BDC24A9B}"/>
              </a:ext>
            </a:extLst>
          </p:cNvPr>
          <p:cNvSpPr txBox="1"/>
          <p:nvPr/>
        </p:nvSpPr>
        <p:spPr>
          <a:xfrm>
            <a:off x="971635" y="2466952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4630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9" grpId="0"/>
      <p:bldP spid="10" grpId="0" animBg="1"/>
      <p:bldP spid="12" grpId="0"/>
      <p:bldP spid="13" grpId="0"/>
      <p:bldP spid="14" grpId="0" animBg="1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dade à noite&#10;&#10;Descrição gerada automaticamente com confiança média">
            <a:extLst>
              <a:ext uri="{FF2B5EF4-FFF2-40B4-BE49-F238E27FC236}">
                <a16:creationId xmlns:a16="http://schemas.microsoft.com/office/drawing/2014/main" id="{744E88BC-2B16-76A9-975C-7D4FBEF59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0"/>
            <a:ext cx="12207414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7FADA63-EC70-86CA-E229-4D68B5CEE358}"/>
              </a:ext>
            </a:extLst>
          </p:cNvPr>
          <p:cNvSpPr/>
          <p:nvPr/>
        </p:nvSpPr>
        <p:spPr>
          <a:xfrm>
            <a:off x="-15414" y="0"/>
            <a:ext cx="12207414" cy="6858000"/>
          </a:xfrm>
          <a:prstGeom prst="rect">
            <a:avLst/>
          </a:prstGeom>
          <a:solidFill>
            <a:srgbClr val="78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C9C2E5-A359-B17C-D421-816D8A7C3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10"/>
          <a:stretch/>
        </p:blipFill>
        <p:spPr>
          <a:xfrm>
            <a:off x="8420995" y="838408"/>
            <a:ext cx="1402202" cy="18230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EF4D6F-70B3-8B5A-78B9-2AB0F7447B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lum bright="70000" contrast="-70000"/>
          </a:blip>
          <a:stretch>
            <a:fillRect/>
          </a:stretch>
        </p:blipFill>
        <p:spPr>
          <a:xfrm>
            <a:off x="1078557" y="1328746"/>
            <a:ext cx="10034886" cy="420050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5ADF2A9-9547-89F0-1007-E15354CE1D1C}"/>
              </a:ext>
            </a:extLst>
          </p:cNvPr>
          <p:cNvSpPr txBox="1"/>
          <p:nvPr/>
        </p:nvSpPr>
        <p:spPr>
          <a:xfrm>
            <a:off x="1078557" y="2666804"/>
            <a:ext cx="9234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pPr algn="r"/>
            <a:r>
              <a:rPr lang="pt-BR" sz="4000" dirty="0">
                <a:solidFill>
                  <a:srgbClr val="780000"/>
                </a:solidFill>
                <a:latin typeface="Franklin Gothic Book" panose="020B0503020102020204" pitchFamily="34" charset="0"/>
              </a:rPr>
              <a:t>Uma frase </a:t>
            </a:r>
            <a:r>
              <a:rPr lang="pt-BR" sz="40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impactante</a:t>
            </a:r>
            <a:r>
              <a:rPr lang="pt-BR" sz="4000" dirty="0">
                <a:solidFill>
                  <a:srgbClr val="780000"/>
                </a:solidFill>
                <a:latin typeface="Franklin Gothic Book" panose="020B0503020102020204" pitchFamily="34" charset="0"/>
              </a:rPr>
              <a:t> para encerrar a sua apresentação.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D7B381F-E36F-96F5-C365-EAEA8D4090CB}"/>
              </a:ext>
            </a:extLst>
          </p:cNvPr>
          <p:cNvSpPr/>
          <p:nvPr/>
        </p:nvSpPr>
        <p:spPr>
          <a:xfrm>
            <a:off x="6664167" y="3990243"/>
            <a:ext cx="3648824" cy="607397"/>
          </a:xfrm>
          <a:prstGeom prst="roundRect">
            <a:avLst>
              <a:gd name="adj" fmla="val 6445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003049"/>
                </a:solidFill>
                <a:latin typeface="Palatino Linotype" panose="02040502050505030304" pitchFamily="18" charset="0"/>
              </a:rPr>
              <a:t>- Fulano de Tal</a:t>
            </a:r>
          </a:p>
        </p:txBody>
      </p:sp>
    </p:spTree>
    <p:extLst>
      <p:ext uri="{BB962C8B-B14F-4D97-AF65-F5344CB8AC3E}">
        <p14:creationId xmlns:p14="http://schemas.microsoft.com/office/powerpoint/2010/main" val="24741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em pé, olhando, campo&#10;&#10;Descrição gerada automaticamente">
            <a:extLst>
              <a:ext uri="{FF2B5EF4-FFF2-40B4-BE49-F238E27FC236}">
                <a16:creationId xmlns:a16="http://schemas.microsoft.com/office/drawing/2014/main" id="{227CBDBA-0BC8-AA44-D9C9-630D9064D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E630B11-9C52-A9BC-688A-8B20F690A8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0B67B6A-6B29-B93B-DD41-BB71A96300C9}"/>
              </a:ext>
            </a:extLst>
          </p:cNvPr>
          <p:cNvSpPr/>
          <p:nvPr/>
        </p:nvSpPr>
        <p:spPr>
          <a:xfrm>
            <a:off x="7266215" y="587829"/>
            <a:ext cx="3600000" cy="360000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C1121F"/>
              </a:gs>
              <a:gs pos="47000">
                <a:srgbClr val="00304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73605FC-73A2-81D9-2D8F-CD8B0082601D}"/>
              </a:ext>
            </a:extLst>
          </p:cNvPr>
          <p:cNvSpPr txBox="1"/>
          <p:nvPr/>
        </p:nvSpPr>
        <p:spPr>
          <a:xfrm>
            <a:off x="7266215" y="2453074"/>
            <a:ext cx="37385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rgbClr val="C1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CLASS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0CF18F-12CC-AAA2-5267-5737BA63BE9F}"/>
              </a:ext>
            </a:extLst>
          </p:cNvPr>
          <p:cNvSpPr txBox="1"/>
          <p:nvPr/>
        </p:nvSpPr>
        <p:spPr>
          <a:xfrm>
            <a:off x="6167024" y="1101134"/>
            <a:ext cx="579838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FDF0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ENGLISH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ADAC731-DCC7-61E7-8668-3130879BFA97}"/>
              </a:ext>
            </a:extLst>
          </p:cNvPr>
          <p:cNvSpPr txBox="1"/>
          <p:nvPr/>
        </p:nvSpPr>
        <p:spPr>
          <a:xfrm>
            <a:off x="8990669" y="6308271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Nome do Apresentador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A2A958-1CC9-ECF2-4FDC-F9176223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68" y="5038186"/>
            <a:ext cx="1402202" cy="36396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F3D762C-A116-4660-1853-EA5337F06A32}"/>
              </a:ext>
            </a:extLst>
          </p:cNvPr>
          <p:cNvSpPr txBox="1"/>
          <p:nvPr/>
        </p:nvSpPr>
        <p:spPr>
          <a:xfrm>
            <a:off x="6292535" y="1091609"/>
            <a:ext cx="155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solidFill>
                  <a:srgbClr val="FDF0D5"/>
                </a:solidFill>
                <a:latin typeface="Franklin Gothic Book" panose="020B0503020102020204" pitchFamily="34" charset="0"/>
              </a:rPr>
              <a:t>Template</a:t>
            </a:r>
            <a:r>
              <a:rPr lang="pt-BR" sz="24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17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32E781-6A0E-C669-466B-5117B594C5E5}"/>
              </a:ext>
            </a:extLst>
          </p:cNvPr>
          <p:cNvSpPr txBox="1"/>
          <p:nvPr/>
        </p:nvSpPr>
        <p:spPr>
          <a:xfrm>
            <a:off x="3035327" y="206770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pic>
        <p:nvPicPr>
          <p:cNvPr id="18" name="Imagem 17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9B6A586B-0778-BCE7-39DD-A4C28BE81A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18" y="0"/>
            <a:ext cx="4566363" cy="6858000"/>
          </a:xfrm>
          <a:prstGeom prst="rect">
            <a:avLst/>
          </a:prstGeom>
          <a:effectLst>
            <a:outerShdw blurRad="4318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9801B77-F3E3-5114-C98D-2B29F8C64083}"/>
              </a:ext>
            </a:extLst>
          </p:cNvPr>
          <p:cNvSpPr/>
          <p:nvPr/>
        </p:nvSpPr>
        <p:spPr>
          <a:xfrm>
            <a:off x="1014725" y="2382043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rgbClr val="C1121F"/>
                </a:solidFill>
                <a:latin typeface="Palatino Linotype" panose="02040502050505030304" pitchFamily="18" charset="0"/>
              </a:rPr>
              <a:t>Assunto 1</a:t>
            </a:r>
          </a:p>
        </p:txBody>
      </p:sp>
      <p:pic>
        <p:nvPicPr>
          <p:cNvPr id="20" name="Imagem 19" descr="Logotipo&#10;&#10;Descrição gerada automaticamente com confiança baixa">
            <a:extLst>
              <a:ext uri="{FF2B5EF4-FFF2-40B4-BE49-F238E27FC236}">
                <a16:creationId xmlns:a16="http://schemas.microsoft.com/office/drawing/2014/main" id="{25525B1A-07A7-7057-C0AB-10E1312C6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1" y="2382043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4913AB67-EFF6-F553-7923-2D80B5EC91A4}"/>
              </a:ext>
            </a:extLst>
          </p:cNvPr>
          <p:cNvSpPr/>
          <p:nvPr/>
        </p:nvSpPr>
        <p:spPr>
          <a:xfrm>
            <a:off x="1014725" y="3825190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rgbClr val="C1121F"/>
                </a:solidFill>
                <a:latin typeface="Palatino Linotype" panose="02040502050505030304" pitchFamily="18" charset="0"/>
              </a:rPr>
              <a:t>Assunto 2</a:t>
            </a:r>
          </a:p>
        </p:txBody>
      </p:sp>
      <p:pic>
        <p:nvPicPr>
          <p:cNvPr id="21" name="Imagem 20" descr="Logotipo&#10;&#10;Descrição gerada automaticamente com confiança baixa">
            <a:extLst>
              <a:ext uri="{FF2B5EF4-FFF2-40B4-BE49-F238E27FC236}">
                <a16:creationId xmlns:a16="http://schemas.microsoft.com/office/drawing/2014/main" id="{DD5C7E46-3F83-7E6F-8301-74C2557F7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1" y="3825190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6D0F353-5963-73EB-E94B-72A6D2E0DB81}"/>
              </a:ext>
            </a:extLst>
          </p:cNvPr>
          <p:cNvSpPr/>
          <p:nvPr/>
        </p:nvSpPr>
        <p:spPr>
          <a:xfrm>
            <a:off x="1014725" y="5268337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rgbClr val="C1121F"/>
                </a:solidFill>
                <a:latin typeface="Palatino Linotype" panose="02040502050505030304" pitchFamily="18" charset="0"/>
              </a:rPr>
              <a:t>Assunto 3</a:t>
            </a:r>
          </a:p>
        </p:txBody>
      </p:sp>
      <p:pic>
        <p:nvPicPr>
          <p:cNvPr id="22" name="Imagem 21" descr="Logotipo&#10;&#10;Descrição gerada automaticamente com confiança baixa">
            <a:extLst>
              <a:ext uri="{FF2B5EF4-FFF2-40B4-BE49-F238E27FC236}">
                <a16:creationId xmlns:a16="http://schemas.microsoft.com/office/drawing/2014/main" id="{65AA0213-A031-CA03-CC6C-F504092E7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5" y="5268337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8D0ECA79-894B-FE8D-A968-0FB6FBD34E9D}"/>
              </a:ext>
            </a:extLst>
          </p:cNvPr>
          <p:cNvSpPr/>
          <p:nvPr/>
        </p:nvSpPr>
        <p:spPr>
          <a:xfrm>
            <a:off x="4264493" y="2382043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C1121F"/>
                </a:solidFill>
                <a:latin typeface="Palatino Linotype" panose="02040502050505030304" pitchFamily="18" charset="0"/>
              </a:rPr>
              <a:t>Assunto 4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53513711-C157-7009-21DF-EF39DDBE6208}"/>
              </a:ext>
            </a:extLst>
          </p:cNvPr>
          <p:cNvSpPr/>
          <p:nvPr/>
        </p:nvSpPr>
        <p:spPr>
          <a:xfrm>
            <a:off x="4264493" y="3825190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C1121F"/>
                </a:solidFill>
                <a:latin typeface="Palatino Linotype" panose="02040502050505030304" pitchFamily="18" charset="0"/>
              </a:rPr>
              <a:t>Assunto 5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F70E5AA-0328-B9CF-4F91-3D1C11007C46}"/>
              </a:ext>
            </a:extLst>
          </p:cNvPr>
          <p:cNvSpPr/>
          <p:nvPr/>
        </p:nvSpPr>
        <p:spPr>
          <a:xfrm>
            <a:off x="4264493" y="5268337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C1121F"/>
                </a:solidFill>
                <a:latin typeface="Palatino Linotype" panose="02040502050505030304" pitchFamily="18" charset="0"/>
              </a:rPr>
              <a:t>Assunto 6</a:t>
            </a:r>
          </a:p>
        </p:txBody>
      </p:sp>
      <p:pic>
        <p:nvPicPr>
          <p:cNvPr id="23" name="Imagem 22" descr="Logotipo&#10;&#10;Descrição gerada automaticamente com confiança baixa">
            <a:extLst>
              <a:ext uri="{FF2B5EF4-FFF2-40B4-BE49-F238E27FC236}">
                <a16:creationId xmlns:a16="http://schemas.microsoft.com/office/drawing/2014/main" id="{DA693C46-B9E9-9FD6-AF9C-9512A1B7B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95" y="2382043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m 2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F5F55E6-3C7B-F2DB-19DE-C3CB42C61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79" y="5268337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m 24" descr="Logotipo&#10;&#10;Descrição gerada automaticamente com confiança baixa">
            <a:extLst>
              <a:ext uri="{FF2B5EF4-FFF2-40B4-BE49-F238E27FC236}">
                <a16:creationId xmlns:a16="http://schemas.microsoft.com/office/drawing/2014/main" id="{B420033E-BE11-CF5B-5293-25C52F6B0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79" y="3825190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52B33BF-442C-11EC-9913-D47E61242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6313" y="-682019"/>
            <a:ext cx="140220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2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CDD48C4-0653-78BC-AC55-B94232D9F705}"/>
              </a:ext>
            </a:extLst>
          </p:cNvPr>
          <p:cNvSpPr/>
          <p:nvPr/>
        </p:nvSpPr>
        <p:spPr>
          <a:xfrm>
            <a:off x="3176250" y="998999"/>
            <a:ext cx="8539500" cy="4860001"/>
          </a:xfrm>
          <a:prstGeom prst="rect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0D3509F-E967-3904-6916-4791B7792FA1}"/>
              </a:ext>
            </a:extLst>
          </p:cNvPr>
          <p:cNvSpPr/>
          <p:nvPr/>
        </p:nvSpPr>
        <p:spPr>
          <a:xfrm>
            <a:off x="476250" y="729000"/>
            <a:ext cx="5400000" cy="540000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C1121F"/>
              </a:gs>
              <a:gs pos="47000">
                <a:srgbClr val="00304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 descr="Uma imagem contendo primavera, água, ao ar livre, fogo&#10;&#10;Descrição gerada automaticamente">
            <a:extLst>
              <a:ext uri="{FF2B5EF4-FFF2-40B4-BE49-F238E27FC236}">
                <a16:creationId xmlns:a16="http://schemas.microsoft.com/office/drawing/2014/main" id="{98C2E697-6854-EBC2-33C6-D6F5B7D06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253" r="5000" b="24770"/>
          <a:stretch/>
        </p:blipFill>
        <p:spPr>
          <a:xfrm>
            <a:off x="746250" y="998999"/>
            <a:ext cx="4860000" cy="4860001"/>
          </a:xfrm>
          <a:prstGeom prst="ellipse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C210706-739F-1357-6BE2-6DF186B28F67}"/>
              </a:ext>
            </a:extLst>
          </p:cNvPr>
          <p:cNvSpPr/>
          <p:nvPr/>
        </p:nvSpPr>
        <p:spPr>
          <a:xfrm>
            <a:off x="1016250" y="1269000"/>
            <a:ext cx="4320000" cy="4320000"/>
          </a:xfrm>
          <a:prstGeom prst="ellipse">
            <a:avLst/>
          </a:prstGeom>
          <a:noFill/>
          <a:ln w="38100">
            <a:solidFill>
              <a:srgbClr val="C112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F13756-A41B-2ACF-562E-04E61772EF28}"/>
              </a:ext>
            </a:extLst>
          </p:cNvPr>
          <p:cNvSpPr txBox="1"/>
          <p:nvPr/>
        </p:nvSpPr>
        <p:spPr>
          <a:xfrm>
            <a:off x="6419852" y="1921270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900AC27-07EA-700B-998E-FE5CF5A1011F}"/>
              </a:ext>
            </a:extLst>
          </p:cNvPr>
          <p:cNvSpPr txBox="1"/>
          <p:nvPr/>
        </p:nvSpPr>
        <p:spPr>
          <a:xfrm>
            <a:off x="7446000" y="3321653"/>
            <a:ext cx="3395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C1121F"/>
                </a:solidFill>
                <a:latin typeface="Palatino Linotype" panose="02040502050505030304" pitchFamily="18" charset="0"/>
              </a:rPr>
              <a:t>do item 01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38190B-6258-002E-C69A-6C7F063D2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32"/>
          <a:stretch/>
        </p:blipFill>
        <p:spPr>
          <a:xfrm>
            <a:off x="10277261" y="4517141"/>
            <a:ext cx="1402202" cy="13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9C7D4AD0-A38E-41EF-3C40-64E89D0E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" y="0"/>
            <a:ext cx="4566363" cy="6858000"/>
          </a:xfrm>
          <a:prstGeom prst="rect">
            <a:avLst/>
          </a:prstGeom>
          <a:effectLst/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5A98155-BF90-C801-F660-3075B2056F30}"/>
              </a:ext>
            </a:extLst>
          </p:cNvPr>
          <p:cNvSpPr/>
          <p:nvPr/>
        </p:nvSpPr>
        <p:spPr>
          <a:xfrm>
            <a:off x="520435" y="2597949"/>
            <a:ext cx="8539500" cy="3339667"/>
          </a:xfrm>
          <a:prstGeom prst="rect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primavera, água, ao ar livre, fogo&#10;&#10;Descrição gerada automaticamente">
            <a:extLst>
              <a:ext uri="{FF2B5EF4-FFF2-40B4-BE49-F238E27FC236}">
                <a16:creationId xmlns:a16="http://schemas.microsoft.com/office/drawing/2014/main" id="{A79DF175-9201-2978-1221-2E24B8351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253" r="5000" b="24770"/>
          <a:stretch/>
        </p:blipFill>
        <p:spPr>
          <a:xfrm>
            <a:off x="6333450" y="1662299"/>
            <a:ext cx="4860000" cy="486000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03B56B-4484-5B90-C58E-3E778119D658}"/>
              </a:ext>
            </a:extLst>
          </p:cNvPr>
          <p:cNvSpPr txBox="1"/>
          <p:nvPr/>
        </p:nvSpPr>
        <p:spPr>
          <a:xfrm>
            <a:off x="309009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E9C4E7-0B07-F478-1A9C-301D66836132}"/>
              </a:ext>
            </a:extLst>
          </p:cNvPr>
          <p:cNvSpPr txBox="1"/>
          <p:nvPr/>
        </p:nvSpPr>
        <p:spPr>
          <a:xfrm>
            <a:off x="1767087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DF0D5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8AC7A95-3F6F-C2EB-0495-B806608906D5}"/>
              </a:ext>
            </a:extLst>
          </p:cNvPr>
          <p:cNvSpPr txBox="1"/>
          <p:nvPr/>
        </p:nvSpPr>
        <p:spPr>
          <a:xfrm>
            <a:off x="716568" y="2945183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4000" dirty="0">
                <a:solidFill>
                  <a:srgbClr val="780000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669BBC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780000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669BBC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780000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397C61-EE4D-8BFF-ECE2-E48687DD5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44"/>
          <a:stretch/>
        </p:blipFill>
        <p:spPr>
          <a:xfrm>
            <a:off x="10202232" y="1143098"/>
            <a:ext cx="1402202" cy="17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A3BF1EC-E7CE-99EF-04C2-6962EBA0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6312" y="-682019"/>
            <a:ext cx="1402202" cy="363962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32E781-6A0E-C669-466B-5117B594C5E5}"/>
              </a:ext>
            </a:extLst>
          </p:cNvPr>
          <p:cNvSpPr txBox="1"/>
          <p:nvPr/>
        </p:nvSpPr>
        <p:spPr>
          <a:xfrm>
            <a:off x="3035327" y="206770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pic>
        <p:nvPicPr>
          <p:cNvPr id="18" name="Imagem 17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9B6A586B-0778-BCE7-39DD-A4C28BE81A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18" y="0"/>
            <a:ext cx="4566363" cy="6858000"/>
          </a:xfrm>
          <a:prstGeom prst="rect">
            <a:avLst/>
          </a:prstGeom>
          <a:effectLst>
            <a:outerShdw blurRad="4318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9801B77-F3E3-5114-C98D-2B29F8C64083}"/>
              </a:ext>
            </a:extLst>
          </p:cNvPr>
          <p:cNvSpPr/>
          <p:nvPr/>
        </p:nvSpPr>
        <p:spPr>
          <a:xfrm>
            <a:off x="1014725" y="2382043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rgbClr val="669BBC"/>
                </a:solidFill>
                <a:latin typeface="Palatino Linotype" panose="02040502050505030304" pitchFamily="18" charset="0"/>
              </a:rPr>
              <a:t>Assunto 1</a:t>
            </a:r>
          </a:p>
        </p:txBody>
      </p:sp>
      <p:pic>
        <p:nvPicPr>
          <p:cNvPr id="20" name="Imagem 19" descr="Logotipo&#10;&#10;Descrição gerada automaticamente com confiança baixa">
            <a:extLst>
              <a:ext uri="{FF2B5EF4-FFF2-40B4-BE49-F238E27FC236}">
                <a16:creationId xmlns:a16="http://schemas.microsoft.com/office/drawing/2014/main" id="{25525B1A-07A7-7057-C0AB-10E1312C6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1" y="2382043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4913AB67-EFF6-F553-7923-2D80B5EC91A4}"/>
              </a:ext>
            </a:extLst>
          </p:cNvPr>
          <p:cNvSpPr/>
          <p:nvPr/>
        </p:nvSpPr>
        <p:spPr>
          <a:xfrm>
            <a:off x="1014725" y="3825190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rgbClr val="669BBC"/>
                </a:solidFill>
                <a:latin typeface="Palatino Linotype" panose="02040502050505030304" pitchFamily="18" charset="0"/>
              </a:rPr>
              <a:t>Assunto 2</a:t>
            </a:r>
          </a:p>
        </p:txBody>
      </p:sp>
      <p:pic>
        <p:nvPicPr>
          <p:cNvPr id="21" name="Imagem 20" descr="Logotipo&#10;&#10;Descrição gerada automaticamente com confiança baixa">
            <a:extLst>
              <a:ext uri="{FF2B5EF4-FFF2-40B4-BE49-F238E27FC236}">
                <a16:creationId xmlns:a16="http://schemas.microsoft.com/office/drawing/2014/main" id="{DD5C7E46-3F83-7E6F-8301-74C2557F7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1" y="3825190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6D0F353-5963-73EB-E94B-72A6D2E0DB81}"/>
              </a:ext>
            </a:extLst>
          </p:cNvPr>
          <p:cNvSpPr/>
          <p:nvPr/>
        </p:nvSpPr>
        <p:spPr>
          <a:xfrm>
            <a:off x="1014725" y="5268337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rgbClr val="669BBC"/>
                </a:solidFill>
                <a:latin typeface="Palatino Linotype" panose="02040502050505030304" pitchFamily="18" charset="0"/>
              </a:rPr>
              <a:t>Assunto 3</a:t>
            </a:r>
          </a:p>
        </p:txBody>
      </p:sp>
      <p:pic>
        <p:nvPicPr>
          <p:cNvPr id="22" name="Imagem 21" descr="Logotipo&#10;&#10;Descrição gerada automaticamente com confiança baixa">
            <a:extLst>
              <a:ext uri="{FF2B5EF4-FFF2-40B4-BE49-F238E27FC236}">
                <a16:creationId xmlns:a16="http://schemas.microsoft.com/office/drawing/2014/main" id="{65AA0213-A031-CA03-CC6C-F504092E7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5" y="5268337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8D0ECA79-894B-FE8D-A968-0FB6FBD34E9D}"/>
              </a:ext>
            </a:extLst>
          </p:cNvPr>
          <p:cNvSpPr/>
          <p:nvPr/>
        </p:nvSpPr>
        <p:spPr>
          <a:xfrm>
            <a:off x="4264493" y="2382043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669BBC"/>
                </a:solidFill>
                <a:latin typeface="Palatino Linotype" panose="02040502050505030304" pitchFamily="18" charset="0"/>
              </a:rPr>
              <a:t>Assunto 4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53513711-C157-7009-21DF-EF39DDBE6208}"/>
              </a:ext>
            </a:extLst>
          </p:cNvPr>
          <p:cNvSpPr/>
          <p:nvPr/>
        </p:nvSpPr>
        <p:spPr>
          <a:xfrm>
            <a:off x="4264493" y="3825190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669BBC"/>
                </a:solidFill>
                <a:latin typeface="Palatino Linotype" panose="02040502050505030304" pitchFamily="18" charset="0"/>
              </a:rPr>
              <a:t>Assunto 5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F70E5AA-0328-B9CF-4F91-3D1C11007C46}"/>
              </a:ext>
            </a:extLst>
          </p:cNvPr>
          <p:cNvSpPr/>
          <p:nvPr/>
        </p:nvSpPr>
        <p:spPr>
          <a:xfrm>
            <a:off x="4264493" y="5268337"/>
            <a:ext cx="3067418" cy="900000"/>
          </a:xfrm>
          <a:prstGeom prst="roundRect">
            <a:avLst>
              <a:gd name="adj" fmla="val 50000"/>
            </a:avLst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669BBC"/>
                </a:solidFill>
                <a:latin typeface="Palatino Linotype" panose="02040502050505030304" pitchFamily="18" charset="0"/>
              </a:rPr>
              <a:t>Assunto 6</a:t>
            </a:r>
          </a:p>
        </p:txBody>
      </p:sp>
      <p:pic>
        <p:nvPicPr>
          <p:cNvPr id="23" name="Imagem 22" descr="Logotipo&#10;&#10;Descrição gerada automaticamente com confiança baixa">
            <a:extLst>
              <a:ext uri="{FF2B5EF4-FFF2-40B4-BE49-F238E27FC236}">
                <a16:creationId xmlns:a16="http://schemas.microsoft.com/office/drawing/2014/main" id="{DA693C46-B9E9-9FD6-AF9C-9512A1B7B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95" y="2382043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m 2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F5F55E6-3C7B-F2DB-19DE-C3CB42C61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79" y="5268337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m 24" descr="Logotipo&#10;&#10;Descrição gerada automaticamente com confiança baixa">
            <a:extLst>
              <a:ext uri="{FF2B5EF4-FFF2-40B4-BE49-F238E27FC236}">
                <a16:creationId xmlns:a16="http://schemas.microsoft.com/office/drawing/2014/main" id="{B420033E-BE11-CF5B-5293-25C52F6B0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79" y="3825190"/>
            <a:ext cx="900000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292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9A85D6A8-231B-1843-BD52-43506F4E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87" y="0"/>
            <a:ext cx="4566363" cy="6858000"/>
          </a:xfrm>
          <a:prstGeom prst="rect">
            <a:avLst/>
          </a:prstGeom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522A12F-9D9B-E228-6531-DD5AB19E5819}"/>
              </a:ext>
            </a:extLst>
          </p:cNvPr>
          <p:cNvSpPr txBox="1"/>
          <p:nvPr/>
        </p:nvSpPr>
        <p:spPr>
          <a:xfrm>
            <a:off x="7329245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2E4191-9376-AA28-27BC-9180397A363D}"/>
              </a:ext>
            </a:extLst>
          </p:cNvPr>
          <p:cNvSpPr txBox="1"/>
          <p:nvPr/>
        </p:nvSpPr>
        <p:spPr>
          <a:xfrm>
            <a:off x="8787323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DF0D5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pic>
        <p:nvPicPr>
          <p:cNvPr id="5" name="Imagem 4" descr="Torre iluminada à noite&#10;&#10;Descrição gerada automaticamente">
            <a:extLst>
              <a:ext uri="{FF2B5EF4-FFF2-40B4-BE49-F238E27FC236}">
                <a16:creationId xmlns:a16="http://schemas.microsoft.com/office/drawing/2014/main" id="{DCCC36C7-4A15-9F62-4C51-839610FF5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3425" cy="6858000"/>
          </a:xfrm>
          <a:prstGeom prst="round1Rect">
            <a:avLst>
              <a:gd name="adj" fmla="val 5000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C834E13-0D37-E28A-E42D-9783D8BB5D4A}"/>
              </a:ext>
            </a:extLst>
          </p:cNvPr>
          <p:cNvSpPr txBox="1"/>
          <p:nvPr/>
        </p:nvSpPr>
        <p:spPr>
          <a:xfrm>
            <a:off x="5613033" y="3139027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pPr algn="r"/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680986-7997-F985-6C8A-A1E2629D84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44"/>
          <a:stretch/>
        </p:blipFill>
        <p:spPr>
          <a:xfrm>
            <a:off x="5284929" y="-202725"/>
            <a:ext cx="1402202" cy="17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ao ar livre, em pé, olhando, campo&#10;&#10;Descrição gerada automaticamente">
            <a:extLst>
              <a:ext uri="{FF2B5EF4-FFF2-40B4-BE49-F238E27FC236}">
                <a16:creationId xmlns:a16="http://schemas.microsoft.com/office/drawing/2014/main" id="{6D413D72-212E-D0CB-AF42-FAEDCED7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 b="37628"/>
          <a:stretch/>
        </p:blipFill>
        <p:spPr>
          <a:xfrm>
            <a:off x="0" y="0"/>
            <a:ext cx="12192000" cy="4209393"/>
          </a:xfrm>
          <a:prstGeom prst="rect">
            <a:avLst/>
          </a:prstGeom>
        </p:spPr>
      </p:pic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2285E2B8-7CA3-FBA1-8C50-E3B5184D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5" y="31760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2EC32B4F-7791-4025-AE8C-9B2F82C6F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55" y="31760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Logotipo&#10;&#10;Descrição gerada automaticamente com confiança baixa">
            <a:extLst>
              <a:ext uri="{FF2B5EF4-FFF2-40B4-BE49-F238E27FC236}">
                <a16:creationId xmlns:a16="http://schemas.microsoft.com/office/drawing/2014/main" id="{FA4CCF6F-E6C0-604A-96A4-B2253FD9C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45" y="31760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id="{964C905C-59F8-5EC0-941A-7C337A94E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35" y="31760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D84FE38-9278-49B2-ED0D-3BB085CA1292}"/>
              </a:ext>
            </a:extLst>
          </p:cNvPr>
          <p:cNvSpPr/>
          <p:nvPr/>
        </p:nvSpPr>
        <p:spPr>
          <a:xfrm>
            <a:off x="475593" y="4893084"/>
            <a:ext cx="11240813" cy="1622016"/>
          </a:xfrm>
          <a:prstGeom prst="rect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B4E005-A56F-354C-9609-AE2E64372F5A}"/>
              </a:ext>
            </a:extLst>
          </p:cNvPr>
          <p:cNvSpPr txBox="1"/>
          <p:nvPr/>
        </p:nvSpPr>
        <p:spPr>
          <a:xfrm>
            <a:off x="588741" y="48930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462312-DB0D-0CCE-57CA-D6DE9E6C01E7}"/>
              </a:ext>
            </a:extLst>
          </p:cNvPr>
          <p:cNvSpPr txBox="1"/>
          <p:nvPr/>
        </p:nvSpPr>
        <p:spPr>
          <a:xfrm>
            <a:off x="3696631" y="48930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6D6017D-AAA6-928E-875B-329F0D1AD6CC}"/>
              </a:ext>
            </a:extLst>
          </p:cNvPr>
          <p:cNvSpPr txBox="1"/>
          <p:nvPr/>
        </p:nvSpPr>
        <p:spPr>
          <a:xfrm>
            <a:off x="6929945" y="48930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EE1E7A-5EFF-567E-35E1-B690BB74DD1B}"/>
              </a:ext>
            </a:extLst>
          </p:cNvPr>
          <p:cNvSpPr txBox="1"/>
          <p:nvPr/>
        </p:nvSpPr>
        <p:spPr>
          <a:xfrm>
            <a:off x="9888657" y="48930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E223F7-2D2E-881C-3195-3F13A8350DC1}"/>
              </a:ext>
            </a:extLst>
          </p:cNvPr>
          <p:cNvSpPr txBox="1"/>
          <p:nvPr/>
        </p:nvSpPr>
        <p:spPr>
          <a:xfrm>
            <a:off x="596298" y="542625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EE4145-9371-26C8-4D8E-2875053A4761}"/>
              </a:ext>
            </a:extLst>
          </p:cNvPr>
          <p:cNvSpPr txBox="1"/>
          <p:nvPr/>
        </p:nvSpPr>
        <p:spPr>
          <a:xfrm>
            <a:off x="3696631" y="5416303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A146F1D-D43B-A586-F279-E2C1ACFA8A4E}"/>
              </a:ext>
            </a:extLst>
          </p:cNvPr>
          <p:cNvSpPr txBox="1"/>
          <p:nvPr/>
        </p:nvSpPr>
        <p:spPr>
          <a:xfrm>
            <a:off x="6555601" y="541630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pPr algn="r"/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1E06B0-6FEF-434B-AAAA-CE53589E69DD}"/>
              </a:ext>
            </a:extLst>
          </p:cNvPr>
          <p:cNvSpPr txBox="1"/>
          <p:nvPr/>
        </p:nvSpPr>
        <p:spPr>
          <a:xfrm>
            <a:off x="9518214" y="5416302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pPr algn="r"/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191F2C6-908E-781E-FAD5-5740B69D2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636927" y="-584211"/>
            <a:ext cx="140220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idade à noite&#10;&#10;Descrição gerada automaticamente com confiança média">
            <a:extLst>
              <a:ext uri="{FF2B5EF4-FFF2-40B4-BE49-F238E27FC236}">
                <a16:creationId xmlns:a16="http://schemas.microsoft.com/office/drawing/2014/main" id="{0754D5AD-5052-2251-3BDA-A0CA7E85D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0"/>
            <a:ext cx="1220741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062297F-6F22-585B-6F49-F79864757C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4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CA9AB4D-D6E1-4C22-AC43-3E669D6AB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44"/>
          <a:stretch/>
        </p:blipFill>
        <p:spPr>
          <a:xfrm>
            <a:off x="8405581" y="886680"/>
            <a:ext cx="1402202" cy="17781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E990127-8CA0-10D5-0549-D9A583B6C0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078557" y="1328746"/>
            <a:ext cx="10034886" cy="420050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5B38EE7-CB1D-79FC-A140-A4D1A0606AB4}"/>
              </a:ext>
            </a:extLst>
          </p:cNvPr>
          <p:cNvSpPr txBox="1"/>
          <p:nvPr/>
        </p:nvSpPr>
        <p:spPr>
          <a:xfrm>
            <a:off x="1139543" y="2028617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FDF0D5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A917C0-9008-2A19-B712-560A888236A9}"/>
              </a:ext>
            </a:extLst>
          </p:cNvPr>
          <p:cNvSpPr txBox="1"/>
          <p:nvPr/>
        </p:nvSpPr>
        <p:spPr>
          <a:xfrm>
            <a:off x="1241461" y="3529549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669BBC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4AEA309-6EE0-EA24-4398-CCA03FD0B148}"/>
              </a:ext>
            </a:extLst>
          </p:cNvPr>
          <p:cNvSpPr txBox="1"/>
          <p:nvPr/>
        </p:nvSpPr>
        <p:spPr>
          <a:xfrm>
            <a:off x="5087722" y="2361810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pPr algn="r"/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3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idade à noite&#10;&#10;Descrição gerada automaticamente com confiança média">
            <a:extLst>
              <a:ext uri="{FF2B5EF4-FFF2-40B4-BE49-F238E27FC236}">
                <a16:creationId xmlns:a16="http://schemas.microsoft.com/office/drawing/2014/main" id="{FE118218-A610-27E8-D37E-2DCC03865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0"/>
            <a:ext cx="12207414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93156BD-6044-DF19-C4E9-2EEFEEFE552D}"/>
              </a:ext>
            </a:extLst>
          </p:cNvPr>
          <p:cNvSpPr/>
          <p:nvPr/>
        </p:nvSpPr>
        <p:spPr>
          <a:xfrm>
            <a:off x="0" y="0"/>
            <a:ext cx="12207414" cy="6858000"/>
          </a:xfrm>
          <a:prstGeom prst="rect">
            <a:avLst/>
          </a:prstGeom>
          <a:solidFill>
            <a:srgbClr val="669B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9BB72229-898E-F83E-B1A2-901739442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5" y="25664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Logotipo&#10;&#10;Descrição gerada automaticamente com confiança baixa">
            <a:extLst>
              <a:ext uri="{FF2B5EF4-FFF2-40B4-BE49-F238E27FC236}">
                <a16:creationId xmlns:a16="http://schemas.microsoft.com/office/drawing/2014/main" id="{6DF6C241-597D-938A-2331-B0E7AE137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5" y="25664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id="{AF5CEDB4-04A5-3B1D-8B76-5CAF80B34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95" y="25664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96467A1-7408-7DBC-FB4D-04727E858B36}"/>
              </a:ext>
            </a:extLst>
          </p:cNvPr>
          <p:cNvSpPr/>
          <p:nvPr/>
        </p:nvSpPr>
        <p:spPr>
          <a:xfrm>
            <a:off x="608943" y="4283483"/>
            <a:ext cx="11240813" cy="1583917"/>
          </a:xfrm>
          <a:prstGeom prst="rect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5B818C-4F14-28C4-B282-2307E9D0B14D}"/>
              </a:ext>
            </a:extLst>
          </p:cNvPr>
          <p:cNvSpPr txBox="1"/>
          <p:nvPr/>
        </p:nvSpPr>
        <p:spPr>
          <a:xfrm>
            <a:off x="722091" y="42834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D561DE-AF5B-0EF8-F836-B741FF392E31}"/>
              </a:ext>
            </a:extLst>
          </p:cNvPr>
          <p:cNvSpPr txBox="1"/>
          <p:nvPr/>
        </p:nvSpPr>
        <p:spPr>
          <a:xfrm>
            <a:off x="5250576" y="4283482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5EDF84B-3C91-A4BA-5336-364C78B09FA6}"/>
              </a:ext>
            </a:extLst>
          </p:cNvPr>
          <p:cNvSpPr txBox="1"/>
          <p:nvPr/>
        </p:nvSpPr>
        <p:spPr>
          <a:xfrm>
            <a:off x="9952436" y="4293431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C57538-37C8-9F44-24CE-3C8C935C7425}"/>
              </a:ext>
            </a:extLst>
          </p:cNvPr>
          <p:cNvSpPr txBox="1"/>
          <p:nvPr/>
        </p:nvSpPr>
        <p:spPr>
          <a:xfrm>
            <a:off x="729648" y="481665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BCE593-CCB2-0CAE-91CA-75D28FF66A1D}"/>
              </a:ext>
            </a:extLst>
          </p:cNvPr>
          <p:cNvSpPr txBox="1"/>
          <p:nvPr/>
        </p:nvSpPr>
        <p:spPr>
          <a:xfrm>
            <a:off x="5047237" y="4806702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pPr algn="ctr"/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0239E5-ECF0-ECA9-2412-CE0A31791B10}"/>
              </a:ext>
            </a:extLst>
          </p:cNvPr>
          <p:cNvSpPr txBox="1"/>
          <p:nvPr/>
        </p:nvSpPr>
        <p:spPr>
          <a:xfrm>
            <a:off x="9560786" y="4806702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pPr algn="r"/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30D79B-7EFC-1A78-FF0E-278651EF3165}"/>
              </a:ext>
            </a:extLst>
          </p:cNvPr>
          <p:cNvSpPr txBox="1"/>
          <p:nvPr/>
        </p:nvSpPr>
        <p:spPr>
          <a:xfrm>
            <a:off x="7405445" y="2273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F1E6342-5DBE-954C-7900-0812F5FDAD42}"/>
              </a:ext>
            </a:extLst>
          </p:cNvPr>
          <p:cNvSpPr txBox="1"/>
          <p:nvPr/>
        </p:nvSpPr>
        <p:spPr>
          <a:xfrm>
            <a:off x="8863523" y="142312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DF0D5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6F642E7-9D05-17BE-E57D-B56857C0B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9983" y="-799531"/>
            <a:ext cx="140220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24951DD6-CBFB-AF09-0B52-E42143FD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" y="0"/>
            <a:ext cx="4566363" cy="6858000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6988236-E2EF-9A5D-79CB-7F0D3B5E8BFB}"/>
              </a:ext>
            </a:extLst>
          </p:cNvPr>
          <p:cNvSpPr txBox="1"/>
          <p:nvPr/>
        </p:nvSpPr>
        <p:spPr>
          <a:xfrm>
            <a:off x="309009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1B6D28-98D5-8924-4E0F-7953F3DDA5AE}"/>
              </a:ext>
            </a:extLst>
          </p:cNvPr>
          <p:cNvSpPr txBox="1"/>
          <p:nvPr/>
        </p:nvSpPr>
        <p:spPr>
          <a:xfrm>
            <a:off x="1767087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669BBC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D60AAB-D120-5086-380A-4D325FAE5956}"/>
              </a:ext>
            </a:extLst>
          </p:cNvPr>
          <p:cNvSpPr/>
          <p:nvPr/>
        </p:nvSpPr>
        <p:spPr>
          <a:xfrm>
            <a:off x="8929585" y="409575"/>
            <a:ext cx="2953406" cy="6038849"/>
          </a:xfrm>
          <a:prstGeom prst="rect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id="{66E9CA1F-1901-6659-2019-2B8840D2B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23" y="540036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B7C1E4A-B3EA-C475-380C-854B8118D906}"/>
              </a:ext>
            </a:extLst>
          </p:cNvPr>
          <p:cNvSpPr txBox="1"/>
          <p:nvPr/>
        </p:nvSpPr>
        <p:spPr>
          <a:xfrm>
            <a:off x="9290634" y="540036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760678-176D-6E86-37E1-BBFF1812DFAA}"/>
              </a:ext>
            </a:extLst>
          </p:cNvPr>
          <p:cNvSpPr txBox="1"/>
          <p:nvPr/>
        </p:nvSpPr>
        <p:spPr>
          <a:xfrm>
            <a:off x="9290634" y="1061994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id="{AF63B24B-2480-5B69-E22A-B919FEF5C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23" y="2755180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99AB26E-51C8-22B9-D035-306F01D5928F}"/>
              </a:ext>
            </a:extLst>
          </p:cNvPr>
          <p:cNvSpPr txBox="1"/>
          <p:nvPr/>
        </p:nvSpPr>
        <p:spPr>
          <a:xfrm>
            <a:off x="9290633" y="2755180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D98D80-2DF1-2C32-2787-BDF3F27C1A23}"/>
              </a:ext>
            </a:extLst>
          </p:cNvPr>
          <p:cNvSpPr txBox="1"/>
          <p:nvPr/>
        </p:nvSpPr>
        <p:spPr>
          <a:xfrm>
            <a:off x="9290633" y="3277138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12" name="Imagem 11" descr="Logotipo&#10;&#10;Descrição gerada automaticamente com confiança baixa">
            <a:extLst>
              <a:ext uri="{FF2B5EF4-FFF2-40B4-BE49-F238E27FC236}">
                <a16:creationId xmlns:a16="http://schemas.microsoft.com/office/drawing/2014/main" id="{B27BC222-42B4-A4AD-7D4A-AD71D3BC9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23" y="4877964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FC81D8-2890-90A9-FA22-23AAA1EF931B}"/>
              </a:ext>
            </a:extLst>
          </p:cNvPr>
          <p:cNvSpPr txBox="1"/>
          <p:nvPr/>
        </p:nvSpPr>
        <p:spPr>
          <a:xfrm>
            <a:off x="9290634" y="4877964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4D3616-F232-625B-E0C1-0A2401B9E88B}"/>
              </a:ext>
            </a:extLst>
          </p:cNvPr>
          <p:cNvSpPr txBox="1"/>
          <p:nvPr/>
        </p:nvSpPr>
        <p:spPr>
          <a:xfrm>
            <a:off x="9290634" y="5399922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E2635B-32E0-DF53-2AA4-D725069750B1}"/>
              </a:ext>
            </a:extLst>
          </p:cNvPr>
          <p:cNvSpPr txBox="1"/>
          <p:nvPr/>
        </p:nvSpPr>
        <p:spPr>
          <a:xfrm>
            <a:off x="785209" y="3139027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0598CD5-DF68-4FE0-BF92-F8634B104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291" b="48371"/>
          <a:stretch/>
        </p:blipFill>
        <p:spPr>
          <a:xfrm>
            <a:off x="5277326" y="-202725"/>
            <a:ext cx="1448353" cy="18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104C56A7-61B3-BE7F-C165-A634EF3E38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87" y="0"/>
            <a:ext cx="4566363" cy="6858000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F2FBF8-D8BD-985B-142F-0EFD3D1A04FD}"/>
              </a:ext>
            </a:extLst>
          </p:cNvPr>
          <p:cNvSpPr txBox="1"/>
          <p:nvPr/>
        </p:nvSpPr>
        <p:spPr>
          <a:xfrm>
            <a:off x="7329245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518F90-309F-2EED-113E-C7B9AF58696E}"/>
              </a:ext>
            </a:extLst>
          </p:cNvPr>
          <p:cNvSpPr txBox="1"/>
          <p:nvPr/>
        </p:nvSpPr>
        <p:spPr>
          <a:xfrm>
            <a:off x="8787323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669BBC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BD8BEC-AEF8-E020-98BD-3BAC28D7EDF1}"/>
              </a:ext>
            </a:extLst>
          </p:cNvPr>
          <p:cNvSpPr txBox="1"/>
          <p:nvPr/>
        </p:nvSpPr>
        <p:spPr>
          <a:xfrm>
            <a:off x="5969393" y="3372578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pPr algn="r"/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3EBD3B-37D3-B53C-07C0-2D1C7FB37EEF}"/>
              </a:ext>
            </a:extLst>
          </p:cNvPr>
          <p:cNvSpPr/>
          <p:nvPr/>
        </p:nvSpPr>
        <p:spPr>
          <a:xfrm>
            <a:off x="1409762" y="2850702"/>
            <a:ext cx="819150" cy="324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rgbClr val="C1121F"/>
              </a:gs>
              <a:gs pos="100000">
                <a:srgbClr val="003049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BD708B0-38A8-6DED-5639-53C1A2B25DBC}"/>
              </a:ext>
            </a:extLst>
          </p:cNvPr>
          <p:cNvSpPr/>
          <p:nvPr/>
        </p:nvSpPr>
        <p:spPr>
          <a:xfrm>
            <a:off x="2589496" y="2441701"/>
            <a:ext cx="819150" cy="36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rgbClr val="C1121F"/>
              </a:gs>
              <a:gs pos="100000">
                <a:srgbClr val="003049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5E1940-3EFF-0537-6B6E-B6E37A821725}"/>
              </a:ext>
            </a:extLst>
          </p:cNvPr>
          <p:cNvSpPr/>
          <p:nvPr/>
        </p:nvSpPr>
        <p:spPr>
          <a:xfrm>
            <a:off x="3769230" y="2981701"/>
            <a:ext cx="819150" cy="306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rgbClr val="C1121F"/>
              </a:gs>
              <a:gs pos="100000">
                <a:srgbClr val="003049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17BAF05-7A13-B36C-9F4E-551A0573D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291" b="48371"/>
          <a:stretch/>
        </p:blipFill>
        <p:spPr>
          <a:xfrm rot="16200000">
            <a:off x="95616" y="-8672"/>
            <a:ext cx="1448353" cy="1879096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B0A11C94-1FD8-D0A1-CDCA-20A80D35A90C}"/>
              </a:ext>
            </a:extLst>
          </p:cNvPr>
          <p:cNvSpPr/>
          <p:nvPr/>
        </p:nvSpPr>
        <p:spPr>
          <a:xfrm>
            <a:off x="1362137" y="5584501"/>
            <a:ext cx="914400" cy="914400"/>
          </a:xfrm>
          <a:prstGeom prst="ellipse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7BE650C6-DD01-EC4C-CB82-6EAA26FFA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92" y="5681701"/>
            <a:ext cx="720000" cy="720000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104E187-E186-C9B6-5E57-9AB4715DFB3C}"/>
              </a:ext>
            </a:extLst>
          </p:cNvPr>
          <p:cNvSpPr/>
          <p:nvPr/>
        </p:nvSpPr>
        <p:spPr>
          <a:xfrm>
            <a:off x="3743337" y="5584501"/>
            <a:ext cx="914400" cy="914400"/>
          </a:xfrm>
          <a:prstGeom prst="ellipse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06EACBE8-29BD-26AE-BF68-879F686BD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13" y="5681701"/>
            <a:ext cx="720000" cy="720000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571C4FE4-B978-CA82-28DF-7B1A22504DEE}"/>
              </a:ext>
            </a:extLst>
          </p:cNvPr>
          <p:cNvSpPr/>
          <p:nvPr/>
        </p:nvSpPr>
        <p:spPr>
          <a:xfrm>
            <a:off x="2541871" y="5584501"/>
            <a:ext cx="914400" cy="914400"/>
          </a:xfrm>
          <a:prstGeom prst="ellipse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Forma&#10;&#10;Descrição gerada automaticamente com confiança baixa">
            <a:extLst>
              <a:ext uri="{FF2B5EF4-FFF2-40B4-BE49-F238E27FC236}">
                <a16:creationId xmlns:a16="http://schemas.microsoft.com/office/drawing/2014/main" id="{226B2E42-490B-91A7-1CE6-F310B87EF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21" y="5681701"/>
            <a:ext cx="720000" cy="720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BAD84F8-1EB7-4B71-D631-56BB0A445D0C}"/>
              </a:ext>
            </a:extLst>
          </p:cNvPr>
          <p:cNvSpPr txBox="1"/>
          <p:nvPr/>
        </p:nvSpPr>
        <p:spPr>
          <a:xfrm>
            <a:off x="1416794" y="2184077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3049"/>
                </a:solidFill>
                <a:latin typeface="Palatino Linotype" panose="02040502050505030304" pitchFamily="18" charset="0"/>
              </a:rPr>
              <a:t>90%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D4E3EFD-4239-5AC8-CB2B-EE122C470845}"/>
              </a:ext>
            </a:extLst>
          </p:cNvPr>
          <p:cNvSpPr txBox="1"/>
          <p:nvPr/>
        </p:nvSpPr>
        <p:spPr>
          <a:xfrm>
            <a:off x="2421684" y="1794142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3049"/>
                </a:solidFill>
                <a:latin typeface="Palatino Linotype" panose="02040502050505030304" pitchFamily="18" charset="0"/>
              </a:rPr>
              <a:t>100%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A0F206E-C1FA-DDC7-A07C-CE06C51ECFCE}"/>
              </a:ext>
            </a:extLst>
          </p:cNvPr>
          <p:cNvSpPr txBox="1"/>
          <p:nvPr/>
        </p:nvSpPr>
        <p:spPr>
          <a:xfrm>
            <a:off x="3743337" y="2396926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03049"/>
                </a:solidFill>
                <a:latin typeface="Palatino Linotype" panose="02040502050505030304" pitchFamily="18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25899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16" grpId="0" animBg="1"/>
      <p:bldP spid="18" grpId="0" animBg="1"/>
      <p:bldP spid="17" grpId="0" animBg="1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B6B71B0B-F620-603C-BCE5-6C851E90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" y="0"/>
            <a:ext cx="4566363" cy="6858000"/>
          </a:xfrm>
          <a:prstGeom prst="rect">
            <a:avLst/>
          </a:prstGeom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4841127-C980-E3DC-F1CB-C28CC6D02516}"/>
              </a:ext>
            </a:extLst>
          </p:cNvPr>
          <p:cNvSpPr txBox="1"/>
          <p:nvPr/>
        </p:nvSpPr>
        <p:spPr>
          <a:xfrm>
            <a:off x="309009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0F523D-FE6A-8CED-BF8D-BE31BA4CF8BD}"/>
              </a:ext>
            </a:extLst>
          </p:cNvPr>
          <p:cNvSpPr txBox="1"/>
          <p:nvPr/>
        </p:nvSpPr>
        <p:spPr>
          <a:xfrm>
            <a:off x="304995" y="1469954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669BBC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295BDD-C113-98BD-83AD-56F5CF3E3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291" b="24333"/>
          <a:stretch/>
        </p:blipFill>
        <p:spPr>
          <a:xfrm>
            <a:off x="10434638" y="-360726"/>
            <a:ext cx="1448353" cy="2754009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95369009-1EA2-B257-58BF-A903FC7AD947}"/>
              </a:ext>
            </a:extLst>
          </p:cNvPr>
          <p:cNvGrpSpPr/>
          <p:nvPr/>
        </p:nvGrpSpPr>
        <p:grpSpPr>
          <a:xfrm>
            <a:off x="3233193" y="1365389"/>
            <a:ext cx="9767680" cy="5638800"/>
            <a:chOff x="573157" y="116121"/>
            <a:chExt cx="11430000" cy="685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499A0B5-2260-30E1-DD90-FEB101DBE2E4}"/>
                </a:ext>
              </a:extLst>
            </p:cNvPr>
            <p:cNvSpPr/>
            <p:nvPr/>
          </p:nvSpPr>
          <p:spPr>
            <a:xfrm>
              <a:off x="2040835" y="503583"/>
              <a:ext cx="8494643" cy="5459895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ACFB93D-96D9-2D97-2DD9-A5F684175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7" y="116121"/>
              <a:ext cx="11430000" cy="6858000"/>
            </a:xfrm>
            <a:prstGeom prst="rect">
              <a:avLst/>
            </a:prstGeom>
          </p:spPr>
        </p:pic>
      </p:grp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id="{B2FED23D-9B28-2F92-65BD-66DC12C74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5" y="267939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3BB38C-8965-4D4A-AA41-9711CB3382AB}"/>
              </a:ext>
            </a:extLst>
          </p:cNvPr>
          <p:cNvSpPr txBox="1"/>
          <p:nvPr/>
        </p:nvSpPr>
        <p:spPr>
          <a:xfrm>
            <a:off x="1883906" y="2679399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E5FB30-2DF0-ED18-F19C-F535AE07B11B}"/>
              </a:ext>
            </a:extLst>
          </p:cNvPr>
          <p:cNvSpPr txBox="1"/>
          <p:nvPr/>
        </p:nvSpPr>
        <p:spPr>
          <a:xfrm>
            <a:off x="1883906" y="3201357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C1121F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C1121F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12" name="Imagem 11" descr="Logotipo&#10;&#10;Descrição gerada automaticamente com confiança baixa">
            <a:extLst>
              <a:ext uri="{FF2B5EF4-FFF2-40B4-BE49-F238E27FC236}">
                <a16:creationId xmlns:a16="http://schemas.microsoft.com/office/drawing/2014/main" id="{FC221087-A882-A089-36FA-82AE39177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5" y="4894543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5BDB66-9EDE-88BA-02B1-C782340AD188}"/>
              </a:ext>
            </a:extLst>
          </p:cNvPr>
          <p:cNvSpPr txBox="1"/>
          <p:nvPr/>
        </p:nvSpPr>
        <p:spPr>
          <a:xfrm>
            <a:off x="1883905" y="489454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FE11F3-1F14-506A-BDA0-6D37AA7559F6}"/>
              </a:ext>
            </a:extLst>
          </p:cNvPr>
          <p:cNvSpPr txBox="1"/>
          <p:nvPr/>
        </p:nvSpPr>
        <p:spPr>
          <a:xfrm>
            <a:off x="1883905" y="541650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C1121F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C1121F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</p:spTree>
    <p:extLst>
      <p:ext uri="{BB962C8B-B14F-4D97-AF65-F5344CB8AC3E}">
        <p14:creationId xmlns:p14="http://schemas.microsoft.com/office/powerpoint/2010/main" val="34093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676F776C-8A8B-0F60-7A36-ACBD022D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87" y="0"/>
            <a:ext cx="4566363" cy="6858000"/>
          </a:xfrm>
          <a:prstGeom prst="rect">
            <a:avLst/>
          </a:prstGeom>
          <a:effectLst/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EBEE530-EC49-DC45-23D8-30B1DA477BCA}"/>
              </a:ext>
            </a:extLst>
          </p:cNvPr>
          <p:cNvGrpSpPr/>
          <p:nvPr/>
        </p:nvGrpSpPr>
        <p:grpSpPr>
          <a:xfrm>
            <a:off x="2324100" y="5048250"/>
            <a:ext cx="8382000" cy="1123950"/>
            <a:chOff x="2324100" y="5048250"/>
            <a:chExt cx="8382000" cy="112395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4CA333A-8DCC-D79F-BF18-611BDAFBCB8F}"/>
                </a:ext>
              </a:extLst>
            </p:cNvPr>
            <p:cNvSpPr/>
            <p:nvPr/>
          </p:nvSpPr>
          <p:spPr>
            <a:xfrm>
              <a:off x="2324100" y="5048250"/>
              <a:ext cx="8382000" cy="1123950"/>
            </a:xfrm>
            <a:prstGeom prst="rect">
              <a:avLst/>
            </a:prstGeom>
            <a:solidFill>
              <a:srgbClr val="669B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9E8EC7E-A682-3B2D-9B2A-9FEC32532772}"/>
                </a:ext>
              </a:extLst>
            </p:cNvPr>
            <p:cNvCxnSpPr/>
            <p:nvPr/>
          </p:nvCxnSpPr>
          <p:spPr>
            <a:xfrm>
              <a:off x="3505200" y="5172075"/>
              <a:ext cx="0" cy="838200"/>
            </a:xfrm>
            <a:prstGeom prst="line">
              <a:avLst/>
            </a:prstGeom>
            <a:ln>
              <a:solidFill>
                <a:srgbClr val="FDF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BFE26545-7481-9D16-1F67-9A03F511D60B}"/>
              </a:ext>
            </a:extLst>
          </p:cNvPr>
          <p:cNvSpPr/>
          <p:nvPr/>
        </p:nvSpPr>
        <p:spPr>
          <a:xfrm>
            <a:off x="10096500" y="4838700"/>
            <a:ext cx="1440000" cy="1440000"/>
          </a:xfrm>
          <a:prstGeom prst="ellipse">
            <a:avLst/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5B6E7B-F90D-F1B2-9840-8A03048FFBF2}"/>
              </a:ext>
            </a:extLst>
          </p:cNvPr>
          <p:cNvSpPr txBox="1"/>
          <p:nvPr/>
        </p:nvSpPr>
        <p:spPr>
          <a:xfrm>
            <a:off x="2540189" y="52408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003049"/>
                </a:solidFill>
                <a:latin typeface="Palatino Linotype" panose="02040502050505030304" pitchFamily="18" charset="0"/>
              </a:rPr>
              <a:t>01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8EEEC5-6391-0C34-74B0-14F6EF998699}"/>
              </a:ext>
            </a:extLst>
          </p:cNvPr>
          <p:cNvSpPr txBox="1"/>
          <p:nvPr/>
        </p:nvSpPr>
        <p:spPr>
          <a:xfrm>
            <a:off x="3721290" y="5210055"/>
            <a:ext cx="288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1E466A08-D642-8380-6527-9E70AB4884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92" y="5197426"/>
            <a:ext cx="720000" cy="72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0D0DAC3-8798-9DC1-6081-3EB6AAA48F19}"/>
              </a:ext>
            </a:extLst>
          </p:cNvPr>
          <p:cNvSpPr txBox="1"/>
          <p:nvPr/>
        </p:nvSpPr>
        <p:spPr>
          <a:xfrm>
            <a:off x="7329245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EB96B40-A8A0-1DD5-0733-AFA92671BC52}"/>
              </a:ext>
            </a:extLst>
          </p:cNvPr>
          <p:cNvGrpSpPr/>
          <p:nvPr/>
        </p:nvGrpSpPr>
        <p:grpSpPr>
          <a:xfrm>
            <a:off x="1587008" y="3620879"/>
            <a:ext cx="8382000" cy="1123950"/>
            <a:chOff x="2324100" y="5048250"/>
            <a:chExt cx="8382000" cy="1123950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6903290-48FF-A120-16AF-F465CBC14DE4}"/>
                </a:ext>
              </a:extLst>
            </p:cNvPr>
            <p:cNvSpPr/>
            <p:nvPr/>
          </p:nvSpPr>
          <p:spPr>
            <a:xfrm>
              <a:off x="2324100" y="5048250"/>
              <a:ext cx="8382000" cy="1123950"/>
            </a:xfrm>
            <a:prstGeom prst="rect">
              <a:avLst/>
            </a:prstGeom>
            <a:solidFill>
              <a:srgbClr val="669B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E9B383CF-1F26-39C7-71E5-E5888CC80662}"/>
                </a:ext>
              </a:extLst>
            </p:cNvPr>
            <p:cNvCxnSpPr/>
            <p:nvPr/>
          </p:nvCxnSpPr>
          <p:spPr>
            <a:xfrm>
              <a:off x="3505200" y="5172075"/>
              <a:ext cx="0" cy="838200"/>
            </a:xfrm>
            <a:prstGeom prst="line">
              <a:avLst/>
            </a:prstGeom>
            <a:ln>
              <a:solidFill>
                <a:srgbClr val="FDF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Elipse 25">
            <a:extLst>
              <a:ext uri="{FF2B5EF4-FFF2-40B4-BE49-F238E27FC236}">
                <a16:creationId xmlns:a16="http://schemas.microsoft.com/office/drawing/2014/main" id="{F2635198-8E37-6B10-33F9-1665D8FDFCA9}"/>
              </a:ext>
            </a:extLst>
          </p:cNvPr>
          <p:cNvSpPr/>
          <p:nvPr/>
        </p:nvSpPr>
        <p:spPr>
          <a:xfrm>
            <a:off x="9359408" y="3411329"/>
            <a:ext cx="1440000" cy="1440000"/>
          </a:xfrm>
          <a:prstGeom prst="ellipse">
            <a:avLst/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41BE880-AF8B-93EF-DCFD-C4B5229F4BA9}"/>
              </a:ext>
            </a:extLst>
          </p:cNvPr>
          <p:cNvSpPr txBox="1"/>
          <p:nvPr/>
        </p:nvSpPr>
        <p:spPr>
          <a:xfrm>
            <a:off x="1803097" y="38134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003049"/>
                </a:solidFill>
                <a:latin typeface="Palatino Linotype" panose="02040502050505030304" pitchFamily="18" charset="0"/>
              </a:rPr>
              <a:t>02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848150F-F1C3-7BA3-B488-E87050416D4B}"/>
              </a:ext>
            </a:extLst>
          </p:cNvPr>
          <p:cNvSpPr txBox="1"/>
          <p:nvPr/>
        </p:nvSpPr>
        <p:spPr>
          <a:xfrm>
            <a:off x="2984198" y="3782684"/>
            <a:ext cx="288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10" name="Imagem 9" descr="Forma&#10;&#10;Descrição gerada automaticamente com confiança baixa">
            <a:extLst>
              <a:ext uri="{FF2B5EF4-FFF2-40B4-BE49-F238E27FC236}">
                <a16:creationId xmlns:a16="http://schemas.microsoft.com/office/drawing/2014/main" id="{A415997D-BF46-15FB-8EC8-D6C9A8462F2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00" y="3828185"/>
            <a:ext cx="720000" cy="72000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3B6C788A-DEB6-35C1-61A3-6B1CA2059D5C}"/>
              </a:ext>
            </a:extLst>
          </p:cNvPr>
          <p:cNvGrpSpPr/>
          <p:nvPr/>
        </p:nvGrpSpPr>
        <p:grpSpPr>
          <a:xfrm>
            <a:off x="654878" y="2169578"/>
            <a:ext cx="8382000" cy="1123950"/>
            <a:chOff x="2324100" y="5048250"/>
            <a:chExt cx="8382000" cy="1123950"/>
          </a:xfrm>
        </p:grpSpPr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B27D5718-E422-BF94-A113-84F5073CC1F7}"/>
                </a:ext>
              </a:extLst>
            </p:cNvPr>
            <p:cNvSpPr/>
            <p:nvPr/>
          </p:nvSpPr>
          <p:spPr>
            <a:xfrm>
              <a:off x="2324100" y="5048250"/>
              <a:ext cx="8382000" cy="1123950"/>
            </a:xfrm>
            <a:prstGeom prst="rect">
              <a:avLst/>
            </a:prstGeom>
            <a:solidFill>
              <a:srgbClr val="669B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2221C5A2-8674-EB6E-FCD5-01E47C657BA0}"/>
                </a:ext>
              </a:extLst>
            </p:cNvPr>
            <p:cNvCxnSpPr/>
            <p:nvPr/>
          </p:nvCxnSpPr>
          <p:spPr>
            <a:xfrm>
              <a:off x="3505200" y="5172075"/>
              <a:ext cx="0" cy="838200"/>
            </a:xfrm>
            <a:prstGeom prst="line">
              <a:avLst/>
            </a:prstGeom>
            <a:ln>
              <a:solidFill>
                <a:srgbClr val="FDF0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ipse 32">
            <a:extLst>
              <a:ext uri="{FF2B5EF4-FFF2-40B4-BE49-F238E27FC236}">
                <a16:creationId xmlns:a16="http://schemas.microsoft.com/office/drawing/2014/main" id="{DA76C58F-7B8F-1B52-3D7A-E5282A4221B9}"/>
              </a:ext>
            </a:extLst>
          </p:cNvPr>
          <p:cNvSpPr/>
          <p:nvPr/>
        </p:nvSpPr>
        <p:spPr>
          <a:xfrm>
            <a:off x="8427278" y="1960028"/>
            <a:ext cx="1440000" cy="1440000"/>
          </a:xfrm>
          <a:prstGeom prst="ellipse">
            <a:avLst/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664C2C4-154C-5A0D-FEAE-BDEFD808E337}"/>
              </a:ext>
            </a:extLst>
          </p:cNvPr>
          <p:cNvSpPr txBox="1"/>
          <p:nvPr/>
        </p:nvSpPr>
        <p:spPr>
          <a:xfrm>
            <a:off x="870967" y="236216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003049"/>
                </a:solidFill>
                <a:latin typeface="Palatino Linotype" panose="02040502050505030304" pitchFamily="18" charset="0"/>
              </a:rPr>
              <a:t>03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6442CE-14B9-F8E2-02A3-C921B656994C}"/>
              </a:ext>
            </a:extLst>
          </p:cNvPr>
          <p:cNvSpPr txBox="1"/>
          <p:nvPr/>
        </p:nvSpPr>
        <p:spPr>
          <a:xfrm>
            <a:off x="2052068" y="2331383"/>
            <a:ext cx="288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37" name="Imagem 36" descr="Forma&#10;&#10;Descrição gerada automaticamente com confiança baixa">
            <a:extLst>
              <a:ext uri="{FF2B5EF4-FFF2-40B4-BE49-F238E27FC236}">
                <a16:creationId xmlns:a16="http://schemas.microsoft.com/office/drawing/2014/main" id="{708EC423-686F-1CF2-B9AB-11D213E5611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13" y="2311989"/>
            <a:ext cx="720000" cy="720000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9ADDFAE3-6D22-1272-39EC-35F4383743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291" b="-5534"/>
          <a:stretch/>
        </p:blipFill>
        <p:spPr>
          <a:xfrm rot="16200000">
            <a:off x="644412" y="-999117"/>
            <a:ext cx="1448353" cy="38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4" grpId="0"/>
      <p:bldP spid="26" grpId="0" animBg="1"/>
      <p:bldP spid="27" grpId="0"/>
      <p:bldP spid="28" grpId="0"/>
      <p:bldP spid="33" grpId="0" animBg="1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58A2800-A1C5-8C4E-9729-CD5761625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291" b="24333"/>
          <a:stretch/>
        </p:blipFill>
        <p:spPr>
          <a:xfrm>
            <a:off x="6769247" y="4813418"/>
            <a:ext cx="1448353" cy="2754009"/>
          </a:xfrm>
          <a:prstGeom prst="rect">
            <a:avLst/>
          </a:prstGeom>
        </p:spPr>
      </p:pic>
      <p:pic>
        <p:nvPicPr>
          <p:cNvPr id="2" name="Imagem 1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DEE24503-C71C-F0B3-1CAD-5C82443C7C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" y="0"/>
            <a:ext cx="4566363" cy="6858000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99D2B20-F35E-AFD4-75EE-4C1764C7B0D3}"/>
              </a:ext>
            </a:extLst>
          </p:cNvPr>
          <p:cNvSpPr txBox="1"/>
          <p:nvPr/>
        </p:nvSpPr>
        <p:spPr>
          <a:xfrm>
            <a:off x="309009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AA8D5A-458C-E886-E059-A5D75AADDEE0}"/>
              </a:ext>
            </a:extLst>
          </p:cNvPr>
          <p:cNvSpPr txBox="1"/>
          <p:nvPr/>
        </p:nvSpPr>
        <p:spPr>
          <a:xfrm>
            <a:off x="1767087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669BBC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9F74B46-89CA-97E3-7EBE-AAFEB143DEAF}"/>
              </a:ext>
            </a:extLst>
          </p:cNvPr>
          <p:cNvGrpSpPr/>
          <p:nvPr/>
        </p:nvGrpSpPr>
        <p:grpSpPr>
          <a:xfrm>
            <a:off x="7603771" y="1049012"/>
            <a:ext cx="3787498" cy="5143500"/>
            <a:chOff x="7583690" y="857250"/>
            <a:chExt cx="3787498" cy="5143500"/>
          </a:xfrm>
        </p:grpSpPr>
        <p:pic>
          <p:nvPicPr>
            <p:cNvPr id="6" name="Mockup">
              <a:extLst>
                <a:ext uri="{FF2B5EF4-FFF2-40B4-BE49-F238E27FC236}">
                  <a16:creationId xmlns:a16="http://schemas.microsoft.com/office/drawing/2014/main" id="{7036BD50-15BB-2C48-92B1-665AB4F3C684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690" y="857250"/>
              <a:ext cx="2610816" cy="514350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D279384-33B4-33FA-58B1-D799EB4A4F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4" t="2734" r="35010" b="-338"/>
            <a:stretch/>
          </p:blipFill>
          <p:spPr>
            <a:xfrm>
              <a:off x="8870043" y="993774"/>
              <a:ext cx="2387600" cy="4873625"/>
            </a:xfrm>
            <a:prstGeom prst="roundRect">
              <a:avLst>
                <a:gd name="adj" fmla="val 10816"/>
              </a:avLst>
            </a:prstGeom>
          </p:spPr>
        </p:pic>
        <p:pic>
          <p:nvPicPr>
            <p:cNvPr id="8" name="Mockup">
              <a:extLst>
                <a:ext uri="{FF2B5EF4-FFF2-40B4-BE49-F238E27FC236}">
                  <a16:creationId xmlns:a16="http://schemas.microsoft.com/office/drawing/2014/main" id="{54512414-8C1B-D882-6450-2B0DEA8BB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60213" y="859339"/>
              <a:ext cx="2610975" cy="5139322"/>
            </a:xfrm>
            <a:custGeom>
              <a:avLst/>
              <a:gdLst>
                <a:gd name="connsiteX0" fmla="*/ 0 w 2887376"/>
                <a:gd name="connsiteY0" fmla="*/ 0 h 5688986"/>
                <a:gd name="connsiteX1" fmla="*/ 2887376 w 2887376"/>
                <a:gd name="connsiteY1" fmla="*/ 0 h 5688986"/>
                <a:gd name="connsiteX2" fmla="*/ 2887376 w 2887376"/>
                <a:gd name="connsiteY2" fmla="*/ 5688986 h 5688986"/>
                <a:gd name="connsiteX3" fmla="*/ 0 w 2887376"/>
                <a:gd name="connsiteY3" fmla="*/ 5688986 h 56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7376" h="5688986">
                  <a:moveTo>
                    <a:pt x="0" y="0"/>
                  </a:moveTo>
                  <a:lnTo>
                    <a:pt x="2887376" y="0"/>
                  </a:lnTo>
                  <a:lnTo>
                    <a:pt x="2887376" y="5688986"/>
                  </a:lnTo>
                  <a:lnTo>
                    <a:pt x="0" y="5688986"/>
                  </a:lnTo>
                  <a:close/>
                </a:path>
              </a:pathLst>
            </a:cu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D0A24D-7265-92C5-432B-D1665C0ED122}"/>
              </a:ext>
            </a:extLst>
          </p:cNvPr>
          <p:cNvSpPr txBox="1"/>
          <p:nvPr/>
        </p:nvSpPr>
        <p:spPr>
          <a:xfrm>
            <a:off x="565877" y="2910913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8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43CF0B15-C63A-0CDA-4F96-0100B0380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291" b="24333"/>
          <a:stretch/>
        </p:blipFill>
        <p:spPr>
          <a:xfrm>
            <a:off x="10393642" y="4616996"/>
            <a:ext cx="1448353" cy="275400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6EFA1A-AA35-C943-2AE9-1544205773E4}"/>
              </a:ext>
            </a:extLst>
          </p:cNvPr>
          <p:cNvSpPr/>
          <p:nvPr/>
        </p:nvSpPr>
        <p:spPr>
          <a:xfrm>
            <a:off x="3176250" y="998999"/>
            <a:ext cx="8539500" cy="4860001"/>
          </a:xfrm>
          <a:prstGeom prst="rect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EFB6626-FEB7-46B7-1FB1-F58DC89C8DF0}"/>
              </a:ext>
            </a:extLst>
          </p:cNvPr>
          <p:cNvSpPr/>
          <p:nvPr/>
        </p:nvSpPr>
        <p:spPr>
          <a:xfrm>
            <a:off x="476250" y="729000"/>
            <a:ext cx="5400000" cy="540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rgbClr val="C1121F"/>
              </a:gs>
              <a:gs pos="100000">
                <a:srgbClr val="003049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primavera, água, ao ar livre, fogo&#10;&#10;Descrição gerada automaticamente">
            <a:extLst>
              <a:ext uri="{FF2B5EF4-FFF2-40B4-BE49-F238E27FC236}">
                <a16:creationId xmlns:a16="http://schemas.microsoft.com/office/drawing/2014/main" id="{72FFFCB7-7168-904D-D790-B7530A4FA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253" r="5000" b="24770"/>
          <a:stretch/>
        </p:blipFill>
        <p:spPr>
          <a:xfrm>
            <a:off x="746250" y="998999"/>
            <a:ext cx="4860000" cy="4860001"/>
          </a:xfrm>
          <a:prstGeom prst="ellipse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BEA85F9-8A74-C75D-3DBC-1CCEE9297B2C}"/>
              </a:ext>
            </a:extLst>
          </p:cNvPr>
          <p:cNvSpPr/>
          <p:nvPr/>
        </p:nvSpPr>
        <p:spPr>
          <a:xfrm>
            <a:off x="1016250" y="1269000"/>
            <a:ext cx="4320000" cy="4320000"/>
          </a:xfrm>
          <a:prstGeom prst="ellipse">
            <a:avLst/>
          </a:prstGeom>
          <a:noFill/>
          <a:ln w="38100">
            <a:solidFill>
              <a:srgbClr val="669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FDEC478-9D60-49D2-AA86-DBB9D2F881AB}"/>
              </a:ext>
            </a:extLst>
          </p:cNvPr>
          <p:cNvSpPr/>
          <p:nvPr/>
        </p:nvSpPr>
        <p:spPr>
          <a:xfrm>
            <a:off x="6236250" y="1220052"/>
            <a:ext cx="1260000" cy="1260000"/>
          </a:xfrm>
          <a:prstGeom prst="ellipse">
            <a:avLst/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E9760072-B99C-F3CE-AF6B-BC4420B8661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99" y="1483531"/>
            <a:ext cx="720000" cy="72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EFB1F7E-F523-16C3-9CE9-F16D47BC3559}"/>
              </a:ext>
            </a:extLst>
          </p:cNvPr>
          <p:cNvSpPr txBox="1"/>
          <p:nvPr/>
        </p:nvSpPr>
        <p:spPr>
          <a:xfrm>
            <a:off x="7748949" y="1269000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EAE489-859E-E08C-44F9-A9A4A4A7D903}"/>
              </a:ext>
            </a:extLst>
          </p:cNvPr>
          <p:cNvSpPr txBox="1"/>
          <p:nvPr/>
        </p:nvSpPr>
        <p:spPr>
          <a:xfrm>
            <a:off x="7748949" y="1790958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E42862-41C4-14A6-3470-09ED42A4C969}"/>
              </a:ext>
            </a:extLst>
          </p:cNvPr>
          <p:cNvSpPr/>
          <p:nvPr/>
        </p:nvSpPr>
        <p:spPr>
          <a:xfrm>
            <a:off x="6236250" y="2774526"/>
            <a:ext cx="1260000" cy="1260000"/>
          </a:xfrm>
          <a:prstGeom prst="ellipse">
            <a:avLst/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C8AC2DA-8556-E231-F805-430FA2CD4FA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50" y="3044526"/>
            <a:ext cx="720000" cy="72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7E28CD-6F4D-3206-666F-3E90052A4BFE}"/>
              </a:ext>
            </a:extLst>
          </p:cNvPr>
          <p:cNvSpPr txBox="1"/>
          <p:nvPr/>
        </p:nvSpPr>
        <p:spPr>
          <a:xfrm>
            <a:off x="7766250" y="270773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6B0A5E-15D4-F9F4-82FA-00093410763F}"/>
              </a:ext>
            </a:extLst>
          </p:cNvPr>
          <p:cNvSpPr txBox="1"/>
          <p:nvPr/>
        </p:nvSpPr>
        <p:spPr>
          <a:xfrm>
            <a:off x="7766250" y="322969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551CC98-E2CE-E0AA-1FF1-BE452661BB16}"/>
              </a:ext>
            </a:extLst>
          </p:cNvPr>
          <p:cNvSpPr/>
          <p:nvPr/>
        </p:nvSpPr>
        <p:spPr>
          <a:xfrm>
            <a:off x="6238522" y="4329000"/>
            <a:ext cx="1260000" cy="1260000"/>
          </a:xfrm>
          <a:prstGeom prst="ellipse">
            <a:avLst/>
          </a:prstGeom>
          <a:solidFill>
            <a:srgbClr val="00304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Forma&#10;&#10;Descrição gerada automaticamente com confiança baixa">
            <a:extLst>
              <a:ext uri="{FF2B5EF4-FFF2-40B4-BE49-F238E27FC236}">
                <a16:creationId xmlns:a16="http://schemas.microsoft.com/office/drawing/2014/main" id="{8A9748B4-267F-AD0B-9AD5-E618B106948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43" y="4597319"/>
            <a:ext cx="720000" cy="720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2D4482D-D1DE-5910-9840-46D982621A76}"/>
              </a:ext>
            </a:extLst>
          </p:cNvPr>
          <p:cNvSpPr txBox="1"/>
          <p:nvPr/>
        </p:nvSpPr>
        <p:spPr>
          <a:xfrm>
            <a:off x="7748949" y="4207135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E5D7EB0-455A-C0B6-7106-4E9700641175}"/>
              </a:ext>
            </a:extLst>
          </p:cNvPr>
          <p:cNvSpPr txBox="1"/>
          <p:nvPr/>
        </p:nvSpPr>
        <p:spPr>
          <a:xfrm>
            <a:off x="7748949" y="4729093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D80118C-DB19-572E-210A-E1B0BDC24A9B}"/>
              </a:ext>
            </a:extLst>
          </p:cNvPr>
          <p:cNvSpPr txBox="1"/>
          <p:nvPr/>
        </p:nvSpPr>
        <p:spPr>
          <a:xfrm>
            <a:off x="971635" y="2466952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6999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/>
      <p:bldP spid="9" grpId="0"/>
      <p:bldP spid="10" grpId="0" animBg="1"/>
      <p:bldP spid="12" grpId="0"/>
      <p:bldP spid="13" grpId="0"/>
      <p:bldP spid="14" grpId="0" animBg="1"/>
      <p:bldP spid="16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CDD48C4-0653-78BC-AC55-B94232D9F705}"/>
              </a:ext>
            </a:extLst>
          </p:cNvPr>
          <p:cNvSpPr/>
          <p:nvPr/>
        </p:nvSpPr>
        <p:spPr>
          <a:xfrm>
            <a:off x="3176250" y="998999"/>
            <a:ext cx="8539500" cy="4860001"/>
          </a:xfrm>
          <a:prstGeom prst="rect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0D3509F-E967-3904-6916-4791B7792FA1}"/>
              </a:ext>
            </a:extLst>
          </p:cNvPr>
          <p:cNvSpPr/>
          <p:nvPr/>
        </p:nvSpPr>
        <p:spPr>
          <a:xfrm>
            <a:off x="476250" y="729000"/>
            <a:ext cx="5400000" cy="540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6000">
                <a:srgbClr val="C1121F"/>
              </a:gs>
              <a:gs pos="100000">
                <a:srgbClr val="003049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 descr="Uma imagem contendo primavera, água, ao ar livre, fogo&#10;&#10;Descrição gerada automaticamente">
            <a:extLst>
              <a:ext uri="{FF2B5EF4-FFF2-40B4-BE49-F238E27FC236}">
                <a16:creationId xmlns:a16="http://schemas.microsoft.com/office/drawing/2014/main" id="{98C2E697-6854-EBC2-33C6-D6F5B7D06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253" r="5000" b="24770"/>
          <a:stretch/>
        </p:blipFill>
        <p:spPr>
          <a:xfrm>
            <a:off x="746250" y="998999"/>
            <a:ext cx="4860000" cy="4860001"/>
          </a:xfrm>
          <a:prstGeom prst="ellipse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C210706-739F-1357-6BE2-6DF186B28F67}"/>
              </a:ext>
            </a:extLst>
          </p:cNvPr>
          <p:cNvSpPr/>
          <p:nvPr/>
        </p:nvSpPr>
        <p:spPr>
          <a:xfrm>
            <a:off x="1016250" y="1269000"/>
            <a:ext cx="4320000" cy="4320000"/>
          </a:xfrm>
          <a:prstGeom prst="ellipse">
            <a:avLst/>
          </a:prstGeom>
          <a:noFill/>
          <a:ln w="38100">
            <a:solidFill>
              <a:srgbClr val="669B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F13756-A41B-2ACF-562E-04E61772EF28}"/>
              </a:ext>
            </a:extLst>
          </p:cNvPr>
          <p:cNvSpPr txBox="1"/>
          <p:nvPr/>
        </p:nvSpPr>
        <p:spPr>
          <a:xfrm>
            <a:off x="6419852" y="1921270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900AC27-07EA-700B-998E-FE5CF5A1011F}"/>
              </a:ext>
            </a:extLst>
          </p:cNvPr>
          <p:cNvSpPr txBox="1"/>
          <p:nvPr/>
        </p:nvSpPr>
        <p:spPr>
          <a:xfrm>
            <a:off x="7446000" y="3321653"/>
            <a:ext cx="3395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DF0D5"/>
                </a:solidFill>
                <a:latin typeface="Palatino Linotype" panose="02040502050505030304" pitchFamily="18" charset="0"/>
              </a:rPr>
              <a:t>do item 01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8A03B17-A808-BAF4-6E04-9D8710C56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814"/>
          <a:stretch/>
        </p:blipFill>
        <p:spPr>
          <a:xfrm>
            <a:off x="10277261" y="4517141"/>
            <a:ext cx="1402202" cy="12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idade à noite&#10;&#10;Descrição gerada automaticamente com confiança média">
            <a:extLst>
              <a:ext uri="{FF2B5EF4-FFF2-40B4-BE49-F238E27FC236}">
                <a16:creationId xmlns:a16="http://schemas.microsoft.com/office/drawing/2014/main" id="{744E88BC-2B16-76A9-975C-7D4FBEF59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0"/>
            <a:ext cx="12207414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7FADA63-EC70-86CA-E229-4D68B5CEE358}"/>
              </a:ext>
            </a:extLst>
          </p:cNvPr>
          <p:cNvSpPr/>
          <p:nvPr/>
        </p:nvSpPr>
        <p:spPr>
          <a:xfrm>
            <a:off x="-15414" y="0"/>
            <a:ext cx="12207414" cy="6858000"/>
          </a:xfrm>
          <a:prstGeom prst="rect">
            <a:avLst/>
          </a:prstGeom>
          <a:solidFill>
            <a:srgbClr val="00304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C9C2E5-A359-B17C-D421-816D8A7C3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10"/>
          <a:stretch/>
        </p:blipFill>
        <p:spPr>
          <a:xfrm>
            <a:off x="8420995" y="838408"/>
            <a:ext cx="1402202" cy="18230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EF4D6F-70B3-8B5A-78B9-2AB0F7447B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lum bright="70000" contrast="-70000"/>
          </a:blip>
          <a:stretch>
            <a:fillRect/>
          </a:stretch>
        </p:blipFill>
        <p:spPr>
          <a:xfrm>
            <a:off x="1078557" y="1328746"/>
            <a:ext cx="10034886" cy="420050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5ADF2A9-9547-89F0-1007-E15354CE1D1C}"/>
              </a:ext>
            </a:extLst>
          </p:cNvPr>
          <p:cNvSpPr txBox="1"/>
          <p:nvPr/>
        </p:nvSpPr>
        <p:spPr>
          <a:xfrm>
            <a:off x="1078557" y="2666804"/>
            <a:ext cx="9234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pPr algn="r"/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Uma frase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impactante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 para encerrar a sua apresentação.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D7B381F-E36F-96F5-C365-EAEA8D4090CB}"/>
              </a:ext>
            </a:extLst>
          </p:cNvPr>
          <p:cNvSpPr/>
          <p:nvPr/>
        </p:nvSpPr>
        <p:spPr>
          <a:xfrm>
            <a:off x="6664167" y="3990243"/>
            <a:ext cx="3648824" cy="607397"/>
          </a:xfrm>
          <a:prstGeom prst="roundRect">
            <a:avLst>
              <a:gd name="adj" fmla="val 6445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C1121F"/>
                </a:solidFill>
                <a:latin typeface="Palatino Linotype" panose="02040502050505030304" pitchFamily="18" charset="0"/>
              </a:rPr>
              <a:t>- Fulano de Tal</a:t>
            </a:r>
          </a:p>
        </p:txBody>
      </p:sp>
    </p:spTree>
    <p:extLst>
      <p:ext uri="{BB962C8B-B14F-4D97-AF65-F5344CB8AC3E}">
        <p14:creationId xmlns:p14="http://schemas.microsoft.com/office/powerpoint/2010/main" val="32368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C6E223-99F6-5FDD-7BE4-E2F3161B5805}"/>
              </a:ext>
            </a:extLst>
          </p:cNvPr>
          <p:cNvSpPr txBox="1"/>
          <p:nvPr/>
        </p:nvSpPr>
        <p:spPr>
          <a:xfrm>
            <a:off x="3786314" y="3220463"/>
            <a:ext cx="3703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err="1">
                <a:solidFill>
                  <a:srgbClr val="023047"/>
                </a:solidFill>
                <a:latin typeface="Bison Bold" panose="00000400000000000000" pitchFamily="2" charset="0"/>
              </a:rPr>
              <a:t>Template</a:t>
            </a:r>
            <a:endParaRPr lang="pt-BR" sz="8800" dirty="0">
              <a:solidFill>
                <a:srgbClr val="023047"/>
              </a:solidFill>
              <a:latin typeface="Bison Bold" panose="000004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347FD7-3C0B-53C1-CD58-6743D9BD7990}"/>
              </a:ext>
            </a:extLst>
          </p:cNvPr>
          <p:cNvSpPr txBox="1"/>
          <p:nvPr/>
        </p:nvSpPr>
        <p:spPr>
          <a:xfrm>
            <a:off x="7338746" y="2366383"/>
            <a:ext cx="117692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00" dirty="0">
                <a:solidFill>
                  <a:srgbClr val="023047"/>
                </a:solidFill>
                <a:latin typeface="Bison Bold" panose="00000400000000000000" pitchFamily="2" charset="0"/>
              </a:rPr>
              <a:t>+</a:t>
            </a: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CFA5B528-5548-BF5D-C9DC-785567C014E8}"/>
              </a:ext>
            </a:extLst>
          </p:cNvPr>
          <p:cNvSpPr/>
          <p:nvPr/>
        </p:nvSpPr>
        <p:spPr>
          <a:xfrm>
            <a:off x="4044235" y="2366383"/>
            <a:ext cx="3958387" cy="2612572"/>
          </a:xfrm>
          <a:prstGeom prst="blockArc">
            <a:avLst>
              <a:gd name="adj1" fmla="val 11213750"/>
              <a:gd name="adj2" fmla="val 21369168"/>
              <a:gd name="adj3" fmla="val 6999"/>
            </a:avLst>
          </a:prstGeom>
          <a:gradFill flip="none" rotWithShape="1">
            <a:gsLst>
              <a:gs pos="100000">
                <a:srgbClr val="8ECAE6"/>
              </a:gs>
              <a:gs pos="64000">
                <a:srgbClr val="219EBC"/>
              </a:gs>
              <a:gs pos="4000">
                <a:srgbClr val="02304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9C7D4AD0-A38E-41EF-3C40-64E89D0E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" y="0"/>
            <a:ext cx="4566363" cy="6858000"/>
          </a:xfrm>
          <a:prstGeom prst="rect">
            <a:avLst/>
          </a:prstGeom>
          <a:effectLst/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5A98155-BF90-C801-F660-3075B2056F30}"/>
              </a:ext>
            </a:extLst>
          </p:cNvPr>
          <p:cNvSpPr/>
          <p:nvPr/>
        </p:nvSpPr>
        <p:spPr>
          <a:xfrm>
            <a:off x="520435" y="2597949"/>
            <a:ext cx="8539500" cy="3339667"/>
          </a:xfrm>
          <a:prstGeom prst="rect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primavera, água, ao ar livre, fogo&#10;&#10;Descrição gerada automaticamente">
            <a:extLst>
              <a:ext uri="{FF2B5EF4-FFF2-40B4-BE49-F238E27FC236}">
                <a16:creationId xmlns:a16="http://schemas.microsoft.com/office/drawing/2014/main" id="{A79DF175-9201-2978-1221-2E24B8351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5253" r="5000" b="24770"/>
          <a:stretch/>
        </p:blipFill>
        <p:spPr>
          <a:xfrm>
            <a:off x="6333450" y="1662299"/>
            <a:ext cx="4860000" cy="4860001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77135A-7A58-EA4D-A580-1D9194C11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291" b="48371"/>
          <a:stretch/>
        </p:blipFill>
        <p:spPr>
          <a:xfrm>
            <a:off x="10189373" y="1167000"/>
            <a:ext cx="1448353" cy="18790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03B56B-4484-5B90-C58E-3E778119D658}"/>
              </a:ext>
            </a:extLst>
          </p:cNvPr>
          <p:cNvSpPr txBox="1"/>
          <p:nvPr/>
        </p:nvSpPr>
        <p:spPr>
          <a:xfrm>
            <a:off x="309009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E9C4E7-0B07-F478-1A9C-301D66836132}"/>
              </a:ext>
            </a:extLst>
          </p:cNvPr>
          <p:cNvSpPr txBox="1"/>
          <p:nvPr/>
        </p:nvSpPr>
        <p:spPr>
          <a:xfrm>
            <a:off x="1767087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669BBC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8AC7A95-3F6F-C2EB-0495-B806608906D5}"/>
              </a:ext>
            </a:extLst>
          </p:cNvPr>
          <p:cNvSpPr txBox="1"/>
          <p:nvPr/>
        </p:nvSpPr>
        <p:spPr>
          <a:xfrm>
            <a:off x="716568" y="2945183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FDF0D5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FDF0D5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1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9A85D6A8-231B-1843-BD52-43506F4E12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87" y="0"/>
            <a:ext cx="4566363" cy="6858000"/>
          </a:xfrm>
          <a:prstGeom prst="rect">
            <a:avLst/>
          </a:prstGeom>
          <a:effectLst/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522A12F-9D9B-E228-6531-DD5AB19E5819}"/>
              </a:ext>
            </a:extLst>
          </p:cNvPr>
          <p:cNvSpPr txBox="1"/>
          <p:nvPr/>
        </p:nvSpPr>
        <p:spPr>
          <a:xfrm>
            <a:off x="7329245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2E4191-9376-AA28-27BC-9180397A363D}"/>
              </a:ext>
            </a:extLst>
          </p:cNvPr>
          <p:cNvSpPr txBox="1"/>
          <p:nvPr/>
        </p:nvSpPr>
        <p:spPr>
          <a:xfrm>
            <a:off x="8787323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669BBC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pic>
        <p:nvPicPr>
          <p:cNvPr id="5" name="Imagem 4" descr="Torre iluminada à noite&#10;&#10;Descrição gerada automaticamente">
            <a:extLst>
              <a:ext uri="{FF2B5EF4-FFF2-40B4-BE49-F238E27FC236}">
                <a16:creationId xmlns:a16="http://schemas.microsoft.com/office/drawing/2014/main" id="{DCCC36C7-4A15-9F62-4C51-839610FF5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3425" cy="6858000"/>
          </a:xfrm>
          <a:prstGeom prst="round1Rect">
            <a:avLst>
              <a:gd name="adj" fmla="val 5000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4B6A594-0254-53F2-159B-64C25012A4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291" b="48371"/>
          <a:stretch/>
        </p:blipFill>
        <p:spPr>
          <a:xfrm>
            <a:off x="5277326" y="-202725"/>
            <a:ext cx="1448353" cy="18790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C834E13-0D37-E28A-E42D-9783D8BB5D4A}"/>
              </a:ext>
            </a:extLst>
          </p:cNvPr>
          <p:cNvSpPr txBox="1"/>
          <p:nvPr/>
        </p:nvSpPr>
        <p:spPr>
          <a:xfrm>
            <a:off x="5613033" y="3139027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pPr algn="r"/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7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ao ar livre, em pé, olhando, campo&#10;&#10;Descrição gerada automaticamente">
            <a:extLst>
              <a:ext uri="{FF2B5EF4-FFF2-40B4-BE49-F238E27FC236}">
                <a16:creationId xmlns:a16="http://schemas.microsoft.com/office/drawing/2014/main" id="{6D413D72-212E-D0CB-AF42-FAEDCED72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 b="37628"/>
          <a:stretch/>
        </p:blipFill>
        <p:spPr>
          <a:xfrm>
            <a:off x="0" y="0"/>
            <a:ext cx="12192000" cy="4209393"/>
          </a:xfrm>
          <a:prstGeom prst="rect">
            <a:avLst/>
          </a:prstGeom>
        </p:spPr>
      </p:pic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2285E2B8-7CA3-FBA1-8C50-E3B5184D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5" y="31760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2EC32B4F-7791-4025-AE8C-9B2F82C6F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55" y="31760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Logotipo&#10;&#10;Descrição gerada automaticamente com confiança baixa">
            <a:extLst>
              <a:ext uri="{FF2B5EF4-FFF2-40B4-BE49-F238E27FC236}">
                <a16:creationId xmlns:a16="http://schemas.microsoft.com/office/drawing/2014/main" id="{FA4CCF6F-E6C0-604A-96A4-B2253FD9C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45" y="31760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id="{964C905C-59F8-5EC0-941A-7C337A94E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35" y="31760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D84FE38-9278-49B2-ED0D-3BB085CA1292}"/>
              </a:ext>
            </a:extLst>
          </p:cNvPr>
          <p:cNvSpPr/>
          <p:nvPr/>
        </p:nvSpPr>
        <p:spPr>
          <a:xfrm>
            <a:off x="475593" y="4893084"/>
            <a:ext cx="11240813" cy="1622016"/>
          </a:xfrm>
          <a:prstGeom prst="rect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B4E005-A56F-354C-9609-AE2E64372F5A}"/>
              </a:ext>
            </a:extLst>
          </p:cNvPr>
          <p:cNvSpPr txBox="1"/>
          <p:nvPr/>
        </p:nvSpPr>
        <p:spPr>
          <a:xfrm>
            <a:off x="588741" y="48930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462312-DB0D-0CCE-57CA-D6DE9E6C01E7}"/>
              </a:ext>
            </a:extLst>
          </p:cNvPr>
          <p:cNvSpPr txBox="1"/>
          <p:nvPr/>
        </p:nvSpPr>
        <p:spPr>
          <a:xfrm>
            <a:off x="3696631" y="48930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6D6017D-AAA6-928E-875B-329F0D1AD6CC}"/>
              </a:ext>
            </a:extLst>
          </p:cNvPr>
          <p:cNvSpPr txBox="1"/>
          <p:nvPr/>
        </p:nvSpPr>
        <p:spPr>
          <a:xfrm>
            <a:off x="6929945" y="48930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0EE1E7A-5EFF-567E-35E1-B690BB74DD1B}"/>
              </a:ext>
            </a:extLst>
          </p:cNvPr>
          <p:cNvSpPr txBox="1"/>
          <p:nvPr/>
        </p:nvSpPr>
        <p:spPr>
          <a:xfrm>
            <a:off x="9888657" y="48930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E223F7-2D2E-881C-3195-3F13A8350DC1}"/>
              </a:ext>
            </a:extLst>
          </p:cNvPr>
          <p:cNvSpPr txBox="1"/>
          <p:nvPr/>
        </p:nvSpPr>
        <p:spPr>
          <a:xfrm>
            <a:off x="596298" y="542625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EE4145-9371-26C8-4D8E-2875053A4761}"/>
              </a:ext>
            </a:extLst>
          </p:cNvPr>
          <p:cNvSpPr txBox="1"/>
          <p:nvPr/>
        </p:nvSpPr>
        <p:spPr>
          <a:xfrm>
            <a:off x="3696631" y="5416303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A146F1D-D43B-A586-F279-E2C1ACFA8A4E}"/>
              </a:ext>
            </a:extLst>
          </p:cNvPr>
          <p:cNvSpPr txBox="1"/>
          <p:nvPr/>
        </p:nvSpPr>
        <p:spPr>
          <a:xfrm>
            <a:off x="6555601" y="541630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pPr algn="r"/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1E06B0-6FEF-434B-AAAA-CE53589E69DD}"/>
              </a:ext>
            </a:extLst>
          </p:cNvPr>
          <p:cNvSpPr txBox="1"/>
          <p:nvPr/>
        </p:nvSpPr>
        <p:spPr>
          <a:xfrm>
            <a:off x="9518214" y="5416302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pPr algn="r"/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A506F0E-4D2D-9CF7-3C0E-907832254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636926" y="-584211"/>
            <a:ext cx="140220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idade à noite&#10;&#10;Descrição gerada automaticamente com confiança média">
            <a:extLst>
              <a:ext uri="{FF2B5EF4-FFF2-40B4-BE49-F238E27FC236}">
                <a16:creationId xmlns:a16="http://schemas.microsoft.com/office/drawing/2014/main" id="{0754D5AD-5052-2251-3BDA-A0CA7E85D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0"/>
            <a:ext cx="12207414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062297F-6F22-585B-6F49-F79864757C70}"/>
              </a:ext>
            </a:extLst>
          </p:cNvPr>
          <p:cNvSpPr/>
          <p:nvPr/>
        </p:nvSpPr>
        <p:spPr>
          <a:xfrm>
            <a:off x="-15414" y="0"/>
            <a:ext cx="12207414" cy="6858000"/>
          </a:xfrm>
          <a:prstGeom prst="rect">
            <a:avLst/>
          </a:prstGeom>
          <a:solidFill>
            <a:srgbClr val="00304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F30CC37-75B2-0966-8321-8771282B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10"/>
          <a:stretch/>
        </p:blipFill>
        <p:spPr>
          <a:xfrm>
            <a:off x="8420995" y="838408"/>
            <a:ext cx="1402202" cy="18230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E990127-8CA0-10D5-0549-D9A583B6C0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lum bright="70000" contrast="-70000"/>
          </a:blip>
          <a:stretch>
            <a:fillRect/>
          </a:stretch>
        </p:blipFill>
        <p:spPr>
          <a:xfrm>
            <a:off x="1078557" y="1328746"/>
            <a:ext cx="10034886" cy="420050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5B38EE7-CB1D-79FC-A140-A4D1A0606AB4}"/>
              </a:ext>
            </a:extLst>
          </p:cNvPr>
          <p:cNvSpPr txBox="1"/>
          <p:nvPr/>
        </p:nvSpPr>
        <p:spPr>
          <a:xfrm>
            <a:off x="1139543" y="2028617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A917C0-9008-2A19-B712-560A888236A9}"/>
              </a:ext>
            </a:extLst>
          </p:cNvPr>
          <p:cNvSpPr txBox="1"/>
          <p:nvPr/>
        </p:nvSpPr>
        <p:spPr>
          <a:xfrm>
            <a:off x="1241461" y="3529549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3049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4AEA309-6EE0-EA24-4398-CCA03FD0B148}"/>
              </a:ext>
            </a:extLst>
          </p:cNvPr>
          <p:cNvSpPr txBox="1"/>
          <p:nvPr/>
        </p:nvSpPr>
        <p:spPr>
          <a:xfrm>
            <a:off x="5087722" y="2361810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pPr algn="r"/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C1121F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003049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78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idade à noite&#10;&#10;Descrição gerada automaticamente com confiança média">
            <a:extLst>
              <a:ext uri="{FF2B5EF4-FFF2-40B4-BE49-F238E27FC236}">
                <a16:creationId xmlns:a16="http://schemas.microsoft.com/office/drawing/2014/main" id="{FE118218-A610-27E8-D37E-2DCC03865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0" y="0"/>
            <a:ext cx="12207414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93156BD-6044-DF19-C4E9-2EEFEEFE552D}"/>
              </a:ext>
            </a:extLst>
          </p:cNvPr>
          <p:cNvSpPr/>
          <p:nvPr/>
        </p:nvSpPr>
        <p:spPr>
          <a:xfrm>
            <a:off x="0" y="0"/>
            <a:ext cx="12207414" cy="6858000"/>
          </a:xfrm>
          <a:prstGeom prst="rect">
            <a:avLst/>
          </a:prstGeom>
          <a:solidFill>
            <a:srgbClr val="FDF0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9BB72229-898E-F83E-B1A2-901739442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5" y="25664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Logotipo&#10;&#10;Descrição gerada automaticamente com confiança baixa">
            <a:extLst>
              <a:ext uri="{FF2B5EF4-FFF2-40B4-BE49-F238E27FC236}">
                <a16:creationId xmlns:a16="http://schemas.microsoft.com/office/drawing/2014/main" id="{6DF6C241-597D-938A-2331-B0E7AE137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5" y="25664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id="{AF5CEDB4-04A5-3B1D-8B76-5CAF80B34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95" y="2566469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96467A1-7408-7DBC-FB4D-04727E858B36}"/>
              </a:ext>
            </a:extLst>
          </p:cNvPr>
          <p:cNvSpPr/>
          <p:nvPr/>
        </p:nvSpPr>
        <p:spPr>
          <a:xfrm>
            <a:off x="608943" y="4283483"/>
            <a:ext cx="11240813" cy="1583917"/>
          </a:xfrm>
          <a:prstGeom prst="rect">
            <a:avLst/>
          </a:prstGeom>
          <a:solidFill>
            <a:srgbClr val="669BB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5B818C-4F14-28C4-B282-2307E9D0B14D}"/>
              </a:ext>
            </a:extLst>
          </p:cNvPr>
          <p:cNvSpPr txBox="1"/>
          <p:nvPr/>
        </p:nvSpPr>
        <p:spPr>
          <a:xfrm>
            <a:off x="722091" y="4283483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D561DE-AF5B-0EF8-F836-B741FF392E31}"/>
              </a:ext>
            </a:extLst>
          </p:cNvPr>
          <p:cNvSpPr txBox="1"/>
          <p:nvPr/>
        </p:nvSpPr>
        <p:spPr>
          <a:xfrm>
            <a:off x="5250576" y="4283482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5EDF84B-3C91-A4BA-5336-364C78B09FA6}"/>
              </a:ext>
            </a:extLst>
          </p:cNvPr>
          <p:cNvSpPr txBox="1"/>
          <p:nvPr/>
        </p:nvSpPr>
        <p:spPr>
          <a:xfrm>
            <a:off x="9952436" y="4293431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Assunto 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C57538-37C8-9F44-24CE-3C8C935C7425}"/>
              </a:ext>
            </a:extLst>
          </p:cNvPr>
          <p:cNvSpPr txBox="1"/>
          <p:nvPr/>
        </p:nvSpPr>
        <p:spPr>
          <a:xfrm>
            <a:off x="729648" y="4816651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BCE593-CCB2-0CAE-91CA-75D28FF66A1D}"/>
              </a:ext>
            </a:extLst>
          </p:cNvPr>
          <p:cNvSpPr txBox="1"/>
          <p:nvPr/>
        </p:nvSpPr>
        <p:spPr>
          <a:xfrm>
            <a:off x="5047237" y="4806702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pPr algn="ctr"/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0239E5-ECF0-ECA9-2412-CE0A31791B10}"/>
              </a:ext>
            </a:extLst>
          </p:cNvPr>
          <p:cNvSpPr txBox="1"/>
          <p:nvPr/>
        </p:nvSpPr>
        <p:spPr>
          <a:xfrm>
            <a:off x="9560786" y="4806702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Pequeno texto</a:t>
            </a:r>
          </a:p>
          <a:p>
            <a:pPr algn="r"/>
            <a:r>
              <a:rPr lang="pt-BR" sz="2400" dirty="0">
                <a:solidFill>
                  <a:srgbClr val="FDF0D5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30D79B-7EFC-1A78-FF0E-278651EF3165}"/>
              </a:ext>
            </a:extLst>
          </p:cNvPr>
          <p:cNvSpPr txBox="1"/>
          <p:nvPr/>
        </p:nvSpPr>
        <p:spPr>
          <a:xfrm>
            <a:off x="7405445" y="2273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F1E6342-5DBE-954C-7900-0812F5FDAD42}"/>
              </a:ext>
            </a:extLst>
          </p:cNvPr>
          <p:cNvSpPr txBox="1"/>
          <p:nvPr/>
        </p:nvSpPr>
        <p:spPr>
          <a:xfrm>
            <a:off x="8863523" y="142312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003049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4BFE203-C518-ACD2-7459-8BCD1F181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9983" y="-794054"/>
            <a:ext cx="140220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státua de homem em fundo branco&#10;&#10;Descrição gerada automaticamente com confiança média">
            <a:extLst>
              <a:ext uri="{FF2B5EF4-FFF2-40B4-BE49-F238E27FC236}">
                <a16:creationId xmlns:a16="http://schemas.microsoft.com/office/drawing/2014/main" id="{24951DD6-CBFB-AF09-0B52-E42143FD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8" y="0"/>
            <a:ext cx="4566363" cy="6858000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6988236-E2EF-9A5D-79CB-7F0D3B5E8BFB}"/>
              </a:ext>
            </a:extLst>
          </p:cNvPr>
          <p:cNvSpPr txBox="1"/>
          <p:nvPr/>
        </p:nvSpPr>
        <p:spPr>
          <a:xfrm>
            <a:off x="309009" y="117988"/>
            <a:ext cx="450136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solidFill>
                  <a:srgbClr val="003049"/>
                </a:solidFill>
                <a:latin typeface="Franklin Gothic Book" panose="020B0503020102020204" pitchFamily="34" charset="0"/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1B6D28-98D5-8924-4E0F-7953F3DDA5AE}"/>
              </a:ext>
            </a:extLst>
          </p:cNvPr>
          <p:cNvSpPr txBox="1"/>
          <p:nvPr/>
        </p:nvSpPr>
        <p:spPr>
          <a:xfrm>
            <a:off x="1767087" y="1518371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rgbClr val="FDF0D5"/>
                </a:solidFill>
                <a:latin typeface="Palatino Linotype" panose="02040502050505030304" pitchFamily="18" charset="0"/>
              </a:rPr>
              <a:t>subtítulo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D60AAB-D120-5086-380A-4D325FAE5956}"/>
              </a:ext>
            </a:extLst>
          </p:cNvPr>
          <p:cNvSpPr/>
          <p:nvPr/>
        </p:nvSpPr>
        <p:spPr>
          <a:xfrm>
            <a:off x="8929585" y="409575"/>
            <a:ext cx="2953406" cy="6038849"/>
          </a:xfrm>
          <a:prstGeom prst="rect">
            <a:avLst/>
          </a:prstGeom>
          <a:solidFill>
            <a:srgbClr val="FDF0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Logotipo&#10;&#10;Descrição gerada automaticamente com confiança baixa">
            <a:extLst>
              <a:ext uri="{FF2B5EF4-FFF2-40B4-BE49-F238E27FC236}">
                <a16:creationId xmlns:a16="http://schemas.microsoft.com/office/drawing/2014/main" id="{66E9CA1F-1901-6659-2019-2B8840D2B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23" y="540036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B7C1E4A-B3EA-C475-380C-854B8118D906}"/>
              </a:ext>
            </a:extLst>
          </p:cNvPr>
          <p:cNvSpPr txBox="1"/>
          <p:nvPr/>
        </p:nvSpPr>
        <p:spPr>
          <a:xfrm>
            <a:off x="9290634" y="540036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760678-176D-6E86-37E1-BBFF1812DFAA}"/>
              </a:ext>
            </a:extLst>
          </p:cNvPr>
          <p:cNvSpPr txBox="1"/>
          <p:nvPr/>
        </p:nvSpPr>
        <p:spPr>
          <a:xfrm>
            <a:off x="9290634" y="1061994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9" name="Imagem 8" descr="Logotipo&#10;&#10;Descrição gerada automaticamente com confiança baixa">
            <a:extLst>
              <a:ext uri="{FF2B5EF4-FFF2-40B4-BE49-F238E27FC236}">
                <a16:creationId xmlns:a16="http://schemas.microsoft.com/office/drawing/2014/main" id="{AF63B24B-2480-5B69-E22A-B919FEF5C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23" y="2755180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99AB26E-51C8-22B9-D035-306F01D5928F}"/>
              </a:ext>
            </a:extLst>
          </p:cNvPr>
          <p:cNvSpPr txBox="1"/>
          <p:nvPr/>
        </p:nvSpPr>
        <p:spPr>
          <a:xfrm>
            <a:off x="9290633" y="2755180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D98D80-2DF1-2C32-2787-BDF3F27C1A23}"/>
              </a:ext>
            </a:extLst>
          </p:cNvPr>
          <p:cNvSpPr txBox="1"/>
          <p:nvPr/>
        </p:nvSpPr>
        <p:spPr>
          <a:xfrm>
            <a:off x="9290633" y="3277138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pic>
        <p:nvPicPr>
          <p:cNvPr id="12" name="Imagem 11" descr="Logotipo&#10;&#10;Descrição gerada automaticamente com confiança baixa">
            <a:extLst>
              <a:ext uri="{FF2B5EF4-FFF2-40B4-BE49-F238E27FC236}">
                <a16:creationId xmlns:a16="http://schemas.microsoft.com/office/drawing/2014/main" id="{B27BC222-42B4-A4AD-7D4A-AD71D3BC9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23" y="4877964"/>
            <a:ext cx="1440000" cy="14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FC81D8-2890-90A9-FA22-23AAA1EF931B}"/>
              </a:ext>
            </a:extLst>
          </p:cNvPr>
          <p:cNvSpPr txBox="1"/>
          <p:nvPr/>
        </p:nvSpPr>
        <p:spPr>
          <a:xfrm>
            <a:off x="9290634" y="4877964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Assunto 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4D3616-F232-625B-E0C1-0A2401B9E88B}"/>
              </a:ext>
            </a:extLst>
          </p:cNvPr>
          <p:cNvSpPr txBox="1"/>
          <p:nvPr/>
        </p:nvSpPr>
        <p:spPr>
          <a:xfrm>
            <a:off x="9290634" y="5399922"/>
            <a:ext cx="2116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Pequeno texto</a:t>
            </a:r>
          </a:p>
          <a:p>
            <a:r>
              <a:rPr lang="pt-BR" sz="2400" dirty="0">
                <a:solidFill>
                  <a:srgbClr val="003049"/>
                </a:solidFill>
                <a:latin typeface="Palatino Linotype" panose="02040502050505030304" pitchFamily="18" charset="0"/>
              </a:rPr>
              <a:t>descritivo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4E2635B-32E0-DF53-2AA4-D725069750B1}"/>
              </a:ext>
            </a:extLst>
          </p:cNvPr>
          <p:cNvSpPr txBox="1"/>
          <p:nvPr/>
        </p:nvSpPr>
        <p:spPr>
          <a:xfrm>
            <a:off x="785209" y="3139027"/>
            <a:ext cx="5861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A3A380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Este é um espaço para um pequeno texto. Modifique e </a:t>
            </a:r>
            <a:r>
              <a:rPr lang="pt-BR" sz="40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destaque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 as palavras </a:t>
            </a:r>
            <a:r>
              <a:rPr lang="pt-BR" sz="4000" b="1" dirty="0">
                <a:solidFill>
                  <a:srgbClr val="780000"/>
                </a:solidFill>
                <a:latin typeface="Franklin Gothic Book" panose="020B0503020102020204" pitchFamily="34" charset="0"/>
              </a:rPr>
              <a:t>importantes</a:t>
            </a:r>
            <a:r>
              <a:rPr lang="pt-BR" sz="4000" dirty="0">
                <a:solidFill>
                  <a:srgbClr val="FDF0D5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D3C1D67-5510-84C8-01BC-B2F179E83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351" y="-2060639"/>
            <a:ext cx="1402202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490</Words>
  <Application>Microsoft Office PowerPoint</Application>
  <PresentationFormat>Widescreen</PresentationFormat>
  <Paragraphs>194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Palatino Linotype</vt:lpstr>
      <vt:lpstr>Bison Bold</vt:lpstr>
      <vt:lpstr>Calibri</vt:lpstr>
      <vt:lpstr>Calibri Light</vt:lpstr>
      <vt:lpstr>Franklin Gothic Book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Monteiro</dc:creator>
  <cp:lastModifiedBy>Marcio Monteiro</cp:lastModifiedBy>
  <cp:revision>25</cp:revision>
  <dcterms:created xsi:type="dcterms:W3CDTF">2023-07-12T11:55:24Z</dcterms:created>
  <dcterms:modified xsi:type="dcterms:W3CDTF">2026-07-20T14:28:57Z</dcterms:modified>
</cp:coreProperties>
</file>