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61" r:id="rId12"/>
    <p:sldId id="274" r:id="rId13"/>
    <p:sldId id="272" r:id="rId14"/>
    <p:sldId id="273" r:id="rId15"/>
    <p:sldId id="262" r:id="rId16"/>
    <p:sldId id="289" r:id="rId17"/>
  </p:sldIdLst>
  <p:sldSz cx="12192000" cy="6858000"/>
  <p:notesSz cx="6858000" cy="9144000"/>
  <p:embeddedFontLst>
    <p:embeddedFont>
      <p:font typeface="Bison Bold" panose="00000400000000000000" pitchFamily="2" charset="0"/>
      <p:regular r:id="rId19"/>
    </p:embeddedFont>
    <p:embeddedFont>
      <p:font typeface="Cheltenhm BT" panose="02040603050505020403" pitchFamily="18" charset="0"/>
      <p:regular r:id="rId20"/>
    </p:embeddedFont>
    <p:embeddedFont>
      <p:font typeface="Lucida Handwriting" panose="03010101010101010101" pitchFamily="66" charset="0"/>
      <p:regular r:id="rId21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CAE6"/>
    <a:srgbClr val="FFFFFF"/>
    <a:srgbClr val="90E0EF"/>
    <a:srgbClr val="03045E"/>
    <a:srgbClr val="00B4D8"/>
    <a:srgbClr val="CAF0F8"/>
    <a:srgbClr val="2D6E98"/>
    <a:srgbClr val="0077B6"/>
    <a:srgbClr val="E4BF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78246" autoAdjust="0"/>
  </p:normalViewPr>
  <p:slideViewPr>
    <p:cSldViewPr snapToGrid="0">
      <p:cViewPr varScale="1">
        <p:scale>
          <a:sx n="83" d="100"/>
          <a:sy n="83" d="100"/>
        </p:scale>
        <p:origin x="159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50FEB-E243-4AD4-8A46-5FF59ED513FE}" type="datetimeFigureOut">
              <a:rPr lang="pt-BR" smtClean="0"/>
              <a:t>20/07/2026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46EDD-B0F2-4BAE-B6F7-69BFCD56BD8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0899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9367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4210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12164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4139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529551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90468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16904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1120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755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93868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660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1675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1547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234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046EDD-B0F2-4BAE-B6F7-69BFCD56BD84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9533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7969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00307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669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46887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1056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14124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7705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4330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1439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1842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7560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681C8-20A7-453B-A61A-768289F8E70E}" type="datetimeFigureOut">
              <a:rPr lang="pt-BR" smtClean="0"/>
              <a:t>20/07/2026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5B4D6-3916-49CA-BF93-5C30A0945BD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4346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lo perdido&amp;quot; traz pistas sobre casco das tartarugas | Exame">
            <a:extLst>
              <a:ext uri="{FF2B5EF4-FFF2-40B4-BE49-F238E27FC236}">
                <a16:creationId xmlns:a16="http://schemas.microsoft.com/office/drawing/2014/main" id="{876461D7-5918-4C3D-83A9-A39D2FA3D9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Elipse 11">
            <a:extLst>
              <a:ext uri="{FF2B5EF4-FFF2-40B4-BE49-F238E27FC236}">
                <a16:creationId xmlns:a16="http://schemas.microsoft.com/office/drawing/2014/main" id="{24CAB52E-EC59-4C8D-AFDE-C5A62CBD4AF6}"/>
              </a:ext>
            </a:extLst>
          </p:cNvPr>
          <p:cNvSpPr/>
          <p:nvPr/>
        </p:nvSpPr>
        <p:spPr>
          <a:xfrm>
            <a:off x="-1389714" y="679508"/>
            <a:ext cx="7776000" cy="7187235"/>
          </a:xfrm>
          <a:custGeom>
            <a:avLst/>
            <a:gdLst>
              <a:gd name="connsiteX0" fmla="*/ 0 w 6614809"/>
              <a:gd name="connsiteY0" fmla="*/ 2647649 h 5295298"/>
              <a:gd name="connsiteX1" fmla="*/ 3307405 w 6614809"/>
              <a:gd name="connsiteY1" fmla="*/ 0 h 5295298"/>
              <a:gd name="connsiteX2" fmla="*/ 6614810 w 6614809"/>
              <a:gd name="connsiteY2" fmla="*/ 2647649 h 5295298"/>
              <a:gd name="connsiteX3" fmla="*/ 3307405 w 6614809"/>
              <a:gd name="connsiteY3" fmla="*/ 5295298 h 5295298"/>
              <a:gd name="connsiteX4" fmla="*/ 0 w 6614809"/>
              <a:gd name="connsiteY4" fmla="*/ 2647649 h 5295298"/>
              <a:gd name="connsiteX0" fmla="*/ 12699 w 6627509"/>
              <a:gd name="connsiteY0" fmla="*/ 2647649 h 6170787"/>
              <a:gd name="connsiteX1" fmla="*/ 3320104 w 6627509"/>
              <a:gd name="connsiteY1" fmla="*/ 0 h 6170787"/>
              <a:gd name="connsiteX2" fmla="*/ 6627509 w 6627509"/>
              <a:gd name="connsiteY2" fmla="*/ 2647649 h 6170787"/>
              <a:gd name="connsiteX3" fmla="*/ 2551619 w 6627509"/>
              <a:gd name="connsiteY3" fmla="*/ 6170787 h 6170787"/>
              <a:gd name="connsiteX4" fmla="*/ 12699 w 6627509"/>
              <a:gd name="connsiteY4" fmla="*/ 2647649 h 6170787"/>
              <a:gd name="connsiteX0" fmla="*/ 8897 w 6623707"/>
              <a:gd name="connsiteY0" fmla="*/ 2764381 h 6287519"/>
              <a:gd name="connsiteX1" fmla="*/ 2110072 w 6623707"/>
              <a:gd name="connsiteY1" fmla="*/ 0 h 6287519"/>
              <a:gd name="connsiteX2" fmla="*/ 6623707 w 6623707"/>
              <a:gd name="connsiteY2" fmla="*/ 2764381 h 6287519"/>
              <a:gd name="connsiteX3" fmla="*/ 2547817 w 6623707"/>
              <a:gd name="connsiteY3" fmla="*/ 6287519 h 6287519"/>
              <a:gd name="connsiteX4" fmla="*/ 8897 w 6623707"/>
              <a:gd name="connsiteY4" fmla="*/ 2764381 h 6287519"/>
              <a:gd name="connsiteX0" fmla="*/ 6396 w 6621206"/>
              <a:gd name="connsiteY0" fmla="*/ 2838142 h 6361280"/>
              <a:gd name="connsiteX1" fmla="*/ 2107571 w 6621206"/>
              <a:gd name="connsiteY1" fmla="*/ 73761 h 6361280"/>
              <a:gd name="connsiteX2" fmla="*/ 6621206 w 6621206"/>
              <a:gd name="connsiteY2" fmla="*/ 2838142 h 6361280"/>
              <a:gd name="connsiteX3" fmla="*/ 2545316 w 6621206"/>
              <a:gd name="connsiteY3" fmla="*/ 6361280 h 6361280"/>
              <a:gd name="connsiteX4" fmla="*/ 6396 w 6621206"/>
              <a:gd name="connsiteY4" fmla="*/ 2838142 h 63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206" h="6361280">
                <a:moveTo>
                  <a:pt x="6396" y="2838142"/>
                </a:moveTo>
                <a:cubicBezTo>
                  <a:pt x="-66561" y="1790222"/>
                  <a:pt x="475496" y="530961"/>
                  <a:pt x="2107571" y="73761"/>
                </a:cubicBezTo>
                <a:cubicBezTo>
                  <a:pt x="3739646" y="-383439"/>
                  <a:pt x="6621206" y="1375886"/>
                  <a:pt x="6621206" y="2838142"/>
                </a:cubicBezTo>
                <a:cubicBezTo>
                  <a:pt x="6621206" y="4300398"/>
                  <a:pt x="4371945" y="6361280"/>
                  <a:pt x="2545316" y="6361280"/>
                </a:cubicBezTo>
                <a:cubicBezTo>
                  <a:pt x="718687" y="6361280"/>
                  <a:pt x="79353" y="3886062"/>
                  <a:pt x="6396" y="2838142"/>
                </a:cubicBezTo>
                <a:close/>
              </a:path>
            </a:pathLst>
          </a:custGeom>
          <a:solidFill>
            <a:srgbClr val="007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4C4946A3-25F2-439E-9DB1-DD40F30787C7}"/>
              </a:ext>
            </a:extLst>
          </p:cNvPr>
          <p:cNvSpPr/>
          <p:nvPr/>
        </p:nvSpPr>
        <p:spPr>
          <a:xfrm>
            <a:off x="-1679643" y="894230"/>
            <a:ext cx="7775643" cy="6857999"/>
          </a:xfrm>
          <a:custGeom>
            <a:avLst/>
            <a:gdLst>
              <a:gd name="connsiteX0" fmla="*/ 0 w 6614809"/>
              <a:gd name="connsiteY0" fmla="*/ 2647649 h 5295298"/>
              <a:gd name="connsiteX1" fmla="*/ 3307405 w 6614809"/>
              <a:gd name="connsiteY1" fmla="*/ 0 h 5295298"/>
              <a:gd name="connsiteX2" fmla="*/ 6614810 w 6614809"/>
              <a:gd name="connsiteY2" fmla="*/ 2647649 h 5295298"/>
              <a:gd name="connsiteX3" fmla="*/ 3307405 w 6614809"/>
              <a:gd name="connsiteY3" fmla="*/ 5295298 h 5295298"/>
              <a:gd name="connsiteX4" fmla="*/ 0 w 6614809"/>
              <a:gd name="connsiteY4" fmla="*/ 2647649 h 5295298"/>
              <a:gd name="connsiteX0" fmla="*/ 12699 w 6627509"/>
              <a:gd name="connsiteY0" fmla="*/ 2647649 h 6170787"/>
              <a:gd name="connsiteX1" fmla="*/ 3320104 w 6627509"/>
              <a:gd name="connsiteY1" fmla="*/ 0 h 6170787"/>
              <a:gd name="connsiteX2" fmla="*/ 6627509 w 6627509"/>
              <a:gd name="connsiteY2" fmla="*/ 2647649 h 6170787"/>
              <a:gd name="connsiteX3" fmla="*/ 2551619 w 6627509"/>
              <a:gd name="connsiteY3" fmla="*/ 6170787 h 6170787"/>
              <a:gd name="connsiteX4" fmla="*/ 12699 w 6627509"/>
              <a:gd name="connsiteY4" fmla="*/ 2647649 h 6170787"/>
              <a:gd name="connsiteX0" fmla="*/ 8897 w 6623707"/>
              <a:gd name="connsiteY0" fmla="*/ 2764381 h 6287519"/>
              <a:gd name="connsiteX1" fmla="*/ 2110072 w 6623707"/>
              <a:gd name="connsiteY1" fmla="*/ 0 h 6287519"/>
              <a:gd name="connsiteX2" fmla="*/ 6623707 w 6623707"/>
              <a:gd name="connsiteY2" fmla="*/ 2764381 h 6287519"/>
              <a:gd name="connsiteX3" fmla="*/ 2547817 w 6623707"/>
              <a:gd name="connsiteY3" fmla="*/ 6287519 h 6287519"/>
              <a:gd name="connsiteX4" fmla="*/ 8897 w 6623707"/>
              <a:gd name="connsiteY4" fmla="*/ 2764381 h 6287519"/>
              <a:gd name="connsiteX0" fmla="*/ 6396 w 6621206"/>
              <a:gd name="connsiteY0" fmla="*/ 2838142 h 6361280"/>
              <a:gd name="connsiteX1" fmla="*/ 2107571 w 6621206"/>
              <a:gd name="connsiteY1" fmla="*/ 73761 h 6361280"/>
              <a:gd name="connsiteX2" fmla="*/ 6621206 w 6621206"/>
              <a:gd name="connsiteY2" fmla="*/ 2838142 h 6361280"/>
              <a:gd name="connsiteX3" fmla="*/ 2545316 w 6621206"/>
              <a:gd name="connsiteY3" fmla="*/ 6361280 h 6361280"/>
              <a:gd name="connsiteX4" fmla="*/ 6396 w 6621206"/>
              <a:gd name="connsiteY4" fmla="*/ 2838142 h 63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206" h="6361280">
                <a:moveTo>
                  <a:pt x="6396" y="2838142"/>
                </a:moveTo>
                <a:cubicBezTo>
                  <a:pt x="-66561" y="1790222"/>
                  <a:pt x="475496" y="530961"/>
                  <a:pt x="2107571" y="73761"/>
                </a:cubicBezTo>
                <a:cubicBezTo>
                  <a:pt x="3739646" y="-383439"/>
                  <a:pt x="6621206" y="1375886"/>
                  <a:pt x="6621206" y="2838142"/>
                </a:cubicBezTo>
                <a:cubicBezTo>
                  <a:pt x="6621206" y="4300398"/>
                  <a:pt x="4371945" y="6361280"/>
                  <a:pt x="2545316" y="6361280"/>
                </a:cubicBezTo>
                <a:cubicBezTo>
                  <a:pt x="718687" y="6361280"/>
                  <a:pt x="79353" y="3886062"/>
                  <a:pt x="6396" y="2838142"/>
                </a:cubicBezTo>
                <a:close/>
              </a:path>
            </a:pathLst>
          </a:custGeom>
          <a:solidFill>
            <a:srgbClr val="CA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2" descr="Elo perdido&amp;quot; traz pistas sobre casco das tartarugas | Exame">
            <a:extLst>
              <a:ext uri="{FF2B5EF4-FFF2-40B4-BE49-F238E27FC236}">
                <a16:creationId xmlns:a16="http://schemas.microsoft.com/office/drawing/2014/main" id="{6311640A-F17F-49A9-95DA-5EBED9190CB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022" b="96522" l="10000" r="97899">
                        <a14:foregroundMark x1="43406" y1="31739" x2="41884" y2="37283"/>
                        <a14:foregroundMark x1="42101" y1="32174" x2="43406" y2="32935"/>
                        <a14:foregroundMark x1="46014" y1="31630" x2="46884" y2="32174"/>
                        <a14:foregroundMark x1="62464" y1="52609" x2="70652" y2="52174"/>
                        <a14:foregroundMark x1="70652" y1="52174" x2="82536" y2="61848"/>
                        <a14:foregroundMark x1="62174" y1="50217" x2="68913" y2="50109"/>
                        <a14:foregroundMark x1="68913" y1="50109" x2="77536" y2="54022"/>
                        <a14:foregroundMark x1="77536" y1="54022" x2="83116" y2="60109"/>
                        <a14:foregroundMark x1="83116" y1="60109" x2="95435" y2="86087"/>
                        <a14:foregroundMark x1="95435" y1="86087" x2="86522" y2="94891"/>
                        <a14:foregroundMark x1="86522" y1="94891" x2="76087" y2="96522"/>
                        <a14:foregroundMark x1="90652" y1="75217" x2="93768" y2="78696"/>
                        <a14:foregroundMark x1="93768" y1="78696" x2="96739" y2="86087"/>
                        <a14:foregroundMark x1="96739" y1="86087" x2="97101" y2="92609"/>
                        <a14:foregroundMark x1="83333" y1="57174" x2="97899" y2="79674"/>
                        <a14:foregroundMark x1="38116" y1="68261" x2="41884" y2="63043"/>
                        <a14:foregroundMark x1="41884" y1="63043" x2="44783" y2="62609"/>
                        <a14:foregroundMark x1="38188" y1="67174" x2="42464" y2="62500"/>
                        <a14:foregroundMark x1="42464" y1="62500" x2="43261" y2="62174"/>
                        <a14:foregroundMark x1="37681" y1="72065" x2="39275" y2="65761"/>
                        <a14:foregroundMark x1="39275" y1="65761" x2="42609" y2="62174"/>
                        <a14:foregroundMark x1="42609" y1="62174" x2="46812" y2="63587"/>
                        <a14:foregroundMark x1="38841" y1="65217" x2="42174" y2="62174"/>
                        <a14:foregroundMark x1="42174" y1="62174" x2="42174" y2="62174"/>
                        <a14:foregroundMark x1="40385" y1="63326" x2="40725" y2="63043"/>
                        <a14:foregroundMark x1="41377" y1="33696" x2="41014" y2="35652"/>
                        <a14:backgroundMark x1="86884" y1="98370" x2="91739" y2="99674"/>
                        <a14:backgroundMark x1="91739" y1="99674" x2="98478" y2="98696"/>
                        <a14:backgroundMark x1="58188" y1="97717" x2="60435" y2="99565"/>
                        <a14:backgroundMark x1="98116" y1="73043" x2="99928" y2="75543"/>
                        <a14:backgroundMark x1="39783" y1="62391" x2="37826" y2="64130"/>
                        <a14:backgroundMark x1="48188" y1="60761" x2="50217" y2="626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224" t="29269"/>
          <a:stretch/>
        </p:blipFill>
        <p:spPr bwMode="auto">
          <a:xfrm>
            <a:off x="4416357" y="1072700"/>
            <a:ext cx="7775643" cy="5749047"/>
          </a:xfrm>
          <a:prstGeom prst="rect">
            <a:avLst/>
          </a:prstGeom>
          <a:noFill/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7CC2CAA-A1A1-4441-AC37-B55A7C9D52BD}"/>
              </a:ext>
            </a:extLst>
          </p:cNvPr>
          <p:cNvSpPr txBox="1"/>
          <p:nvPr/>
        </p:nvSpPr>
        <p:spPr>
          <a:xfrm>
            <a:off x="221540" y="2870047"/>
            <a:ext cx="46882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dirty="0">
                <a:solidFill>
                  <a:srgbClr val="03045E"/>
                </a:solidFill>
                <a:latin typeface="Cheltenhm BT" panose="02040603050505020403" pitchFamily="18" charset="0"/>
              </a:rPr>
              <a:t>TEMPLATE+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07F6C73-C8FC-42AD-BF47-B8601EB33F1A}"/>
              </a:ext>
            </a:extLst>
          </p:cNvPr>
          <p:cNvSpPr txBox="1"/>
          <p:nvPr/>
        </p:nvSpPr>
        <p:spPr>
          <a:xfrm>
            <a:off x="221540" y="3515829"/>
            <a:ext cx="2286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0077B6"/>
                </a:solidFill>
                <a:latin typeface="Lucida Handwriting" panose="03010101010101010101" pitchFamily="66" charset="0"/>
              </a:rPr>
              <a:t>oceano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7F4FDD7-6F4E-4DF2-BFA0-9DCDC4EADB2C}"/>
              </a:ext>
            </a:extLst>
          </p:cNvPr>
          <p:cNvSpPr txBox="1"/>
          <p:nvPr/>
        </p:nvSpPr>
        <p:spPr>
          <a:xfrm>
            <a:off x="280208" y="6178492"/>
            <a:ext cx="3855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800" b="1" dirty="0">
                <a:solidFill>
                  <a:srgbClr val="0077B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Nome do Apresentador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5CC0D4AF-343C-4AA5-877A-625C6FACC17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7701">
            <a:off x="10038876" y="24841"/>
            <a:ext cx="2016000" cy="1953504"/>
          </a:xfrm>
          <a:prstGeom prst="rect">
            <a:avLst/>
          </a:prstGeom>
          <a:effectLst>
            <a:outerShdw blurRad="495300" dist="38100" dir="5400000" sx="115000" sy="115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6352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7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ângulo 26">
            <a:extLst>
              <a:ext uri="{FF2B5EF4-FFF2-40B4-BE49-F238E27FC236}">
                <a16:creationId xmlns:a16="http://schemas.microsoft.com/office/drawing/2014/main" id="{298B66F6-A184-4118-A545-7D150D6393E3}"/>
              </a:ext>
            </a:extLst>
          </p:cNvPr>
          <p:cNvSpPr/>
          <p:nvPr/>
        </p:nvSpPr>
        <p:spPr>
          <a:xfrm>
            <a:off x="6518646" y="119358"/>
            <a:ext cx="5558971" cy="6858000"/>
          </a:xfrm>
          <a:prstGeom prst="rect">
            <a:avLst/>
          </a:prstGeom>
          <a:blipFill dpi="0" rotWithShape="1">
            <a:blip r:embed="rId3">
              <a:alphaModFix amt="3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6788285" cy="1325563"/>
          </a:xfrm>
        </p:spPr>
        <p:txBody>
          <a:bodyPr>
            <a:noAutofit/>
          </a:bodyPr>
          <a:lstStyle/>
          <a:p>
            <a:r>
              <a:rPr lang="pt-BR" sz="6600" dirty="0">
                <a:solidFill>
                  <a:srgbClr val="03045E"/>
                </a:solidFill>
                <a:latin typeface="Cheltenhm BT" panose="02040603050505020403" pitchFamily="18" charset="0"/>
              </a:rPr>
              <a:t>TÍTULO</a:t>
            </a:r>
          </a:p>
        </p:txBody>
      </p:sp>
      <p:pic>
        <p:nvPicPr>
          <p:cNvPr id="5" name="bau fechado">
            <a:extLst>
              <a:ext uri="{FF2B5EF4-FFF2-40B4-BE49-F238E27FC236}">
                <a16:creationId xmlns:a16="http://schemas.microsoft.com/office/drawing/2014/main" id="{9910B86B-5D42-4B21-9904-2651E9CF7B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8" t="24652" r="8677" b="14326"/>
          <a:stretch/>
        </p:blipFill>
        <p:spPr>
          <a:xfrm>
            <a:off x="4881662" y="5014607"/>
            <a:ext cx="2131979" cy="1682886"/>
          </a:xfrm>
          <a:prstGeom prst="rect">
            <a:avLst/>
          </a:prstGeom>
        </p:spPr>
      </p:pic>
      <p:pic>
        <p:nvPicPr>
          <p:cNvPr id="7" name="bau aberto">
            <a:extLst>
              <a:ext uri="{FF2B5EF4-FFF2-40B4-BE49-F238E27FC236}">
                <a16:creationId xmlns:a16="http://schemas.microsoft.com/office/drawing/2014/main" id="{31A1885A-9826-4940-967A-26A50A1506E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6" t="15744" r="9527" b="16312"/>
          <a:stretch/>
        </p:blipFill>
        <p:spPr>
          <a:xfrm>
            <a:off x="4435812" y="4349755"/>
            <a:ext cx="2754549" cy="2347738"/>
          </a:xfrm>
          <a:prstGeom prst="rect">
            <a:avLst/>
          </a:prstGeom>
        </p:spPr>
      </p:pic>
      <p:grpSp>
        <p:nvGrpSpPr>
          <p:cNvPr id="14" name="Agrupar 13">
            <a:extLst>
              <a:ext uri="{FF2B5EF4-FFF2-40B4-BE49-F238E27FC236}">
                <a16:creationId xmlns:a16="http://schemas.microsoft.com/office/drawing/2014/main" id="{095FDE82-28E2-4405-B5A6-D19B5087144C}"/>
              </a:ext>
            </a:extLst>
          </p:cNvPr>
          <p:cNvGrpSpPr/>
          <p:nvPr/>
        </p:nvGrpSpPr>
        <p:grpSpPr>
          <a:xfrm>
            <a:off x="2675106" y="437692"/>
            <a:ext cx="6990941" cy="3835696"/>
            <a:chOff x="2675106" y="437692"/>
            <a:chExt cx="6990941" cy="3835696"/>
          </a:xfrm>
        </p:grpSpPr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C0A14A20-2624-431C-90A6-92F0078B285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5106" y="437692"/>
              <a:ext cx="6990941" cy="3835696"/>
            </a:xfrm>
            <a:prstGeom prst="rect">
              <a:avLst/>
            </a:prstGeom>
          </p:spPr>
        </p:pic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18B33A23-CBE2-471C-AAD0-5A3F297F2471}"/>
                </a:ext>
              </a:extLst>
            </p:cNvPr>
            <p:cNvSpPr txBox="1"/>
            <p:nvPr/>
          </p:nvSpPr>
          <p:spPr>
            <a:xfrm>
              <a:off x="3410927" y="1116924"/>
              <a:ext cx="551929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3600" dirty="0">
                  <a:solidFill>
                    <a:srgbClr val="03045E"/>
                  </a:solidFill>
                  <a:latin typeface="Lucida Handwriting" panose="03010101010101010101" pitchFamily="66" charset="0"/>
                </a:rPr>
                <a:t>Pequeno texto. </a:t>
              </a:r>
            </a:p>
            <a:p>
              <a:r>
                <a:rPr lang="pt-BR" sz="3600" dirty="0">
                  <a:solidFill>
                    <a:srgbClr val="03045E"/>
                  </a:solidFill>
                  <a:latin typeface="Lucida Handwriting" panose="03010101010101010101" pitchFamily="66" charset="0"/>
                </a:rPr>
                <a:t>Não esqueça de </a:t>
              </a:r>
              <a:r>
                <a:rPr lang="pt-BR" sz="3600" dirty="0">
                  <a:solidFill>
                    <a:srgbClr val="03045E"/>
                  </a:solidFill>
                  <a:highlight>
                    <a:srgbClr val="90E0EF"/>
                  </a:highlight>
                  <a:latin typeface="Lucida Handwriting" panose="03010101010101010101" pitchFamily="66" charset="0"/>
                </a:rPr>
                <a:t>destacar palavras importantes</a:t>
              </a:r>
            </a:p>
          </p:txBody>
        </p:sp>
      </p:grpSp>
      <p:pic>
        <p:nvPicPr>
          <p:cNvPr id="28" name="Imagem 27">
            <a:extLst>
              <a:ext uri="{FF2B5EF4-FFF2-40B4-BE49-F238E27FC236}">
                <a16:creationId xmlns:a16="http://schemas.microsoft.com/office/drawing/2014/main" id="{CB164E55-D7D9-4526-80AE-EABD412B8B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25169">
            <a:off x="23017" y="2165962"/>
            <a:ext cx="2464887" cy="2388475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7F8BF225-F25A-4B36-A2EC-499B2B36A90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417">
            <a:off x="1996638" y="4463536"/>
            <a:ext cx="2124173" cy="2058323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8589115B-75CF-46E0-A5B0-EECF7837BFC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40" y="-1866784"/>
            <a:ext cx="1712503" cy="1677718"/>
          </a:xfrm>
          <a:prstGeom prst="rect">
            <a:avLst/>
          </a:prstGeom>
        </p:spPr>
      </p:pic>
      <p:pic>
        <p:nvPicPr>
          <p:cNvPr id="31" name="Imagem 30">
            <a:extLst>
              <a:ext uri="{FF2B5EF4-FFF2-40B4-BE49-F238E27FC236}">
                <a16:creationId xmlns:a16="http://schemas.microsoft.com/office/drawing/2014/main" id="{3B49DC6A-945A-47D8-9611-4F4035FCF3A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861" y="-3687062"/>
            <a:ext cx="1712503" cy="1677718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CE5784C9-27AB-467B-9F49-8BDA434E6F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199" y="-2705643"/>
            <a:ext cx="1712503" cy="1677718"/>
          </a:xfrm>
          <a:prstGeom prst="rect">
            <a:avLst/>
          </a:prstGeom>
        </p:spPr>
      </p:pic>
      <p:pic>
        <p:nvPicPr>
          <p:cNvPr id="33" name="Imagem 32">
            <a:extLst>
              <a:ext uri="{FF2B5EF4-FFF2-40B4-BE49-F238E27FC236}">
                <a16:creationId xmlns:a16="http://schemas.microsoft.com/office/drawing/2014/main" id="{2944C14E-3CBC-4BF3-810F-ACF064A3C5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77" y="6977358"/>
            <a:ext cx="1712503" cy="1677718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DD0D6D50-A527-4F88-A9C6-02803C562F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02" y="8685246"/>
            <a:ext cx="1712503" cy="1677718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8DB39EC1-6246-4424-8FC5-C06DB9E762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851" y="7625195"/>
            <a:ext cx="1712503" cy="167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4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0E0EF"/>
            </a:gs>
            <a:gs pos="56000">
              <a:srgbClr val="CAF0F8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24CD5173-23C5-4DBA-89E2-E54009A60F8D}"/>
              </a:ext>
            </a:extLst>
          </p:cNvPr>
          <p:cNvSpPr txBox="1"/>
          <p:nvPr/>
        </p:nvSpPr>
        <p:spPr>
          <a:xfrm>
            <a:off x="348279" y="283819"/>
            <a:ext cx="574772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dirty="0">
                <a:solidFill>
                  <a:srgbClr val="03045E"/>
                </a:solidFill>
                <a:latin typeface="Lucida Handwriting" panose="03010101010101010101" pitchFamily="66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947CCC91-B6D3-417D-8E4A-A7E85F7AD3D7}"/>
              </a:ext>
            </a:extLst>
          </p:cNvPr>
          <p:cNvSpPr txBox="1"/>
          <p:nvPr/>
        </p:nvSpPr>
        <p:spPr>
          <a:xfrm>
            <a:off x="458524" y="843478"/>
            <a:ext cx="67496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200" spc="1900" dirty="0">
                <a:solidFill>
                  <a:srgbClr val="2D6E98"/>
                </a:solidFill>
                <a:latin typeface="Cheltenhm BT" panose="02040603050505020403" pitchFamily="18" charset="0"/>
              </a:rPr>
              <a:t>subtítulo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58B74A7-C0EE-4A05-AD03-BE9D82D30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01" y="1987912"/>
            <a:ext cx="1712503" cy="167771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A00EFC06-FE53-4A28-A417-6A685BD6650E}"/>
              </a:ext>
            </a:extLst>
          </p:cNvPr>
          <p:cNvSpPr txBox="1"/>
          <p:nvPr/>
        </p:nvSpPr>
        <p:spPr>
          <a:xfrm>
            <a:off x="715410" y="2595938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1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05CAF6D-6E16-4F6C-9D37-8F3CD2CE56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26" y="4659022"/>
            <a:ext cx="1712503" cy="167771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7214A4BB-128B-47DE-A626-3DC3E431C22E}"/>
              </a:ext>
            </a:extLst>
          </p:cNvPr>
          <p:cNvSpPr txBox="1"/>
          <p:nvPr/>
        </p:nvSpPr>
        <p:spPr>
          <a:xfrm>
            <a:off x="949535" y="5290908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3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20DEC33-A546-408C-AFFF-6D60E9F572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754" y="3404664"/>
            <a:ext cx="1712503" cy="1677718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23066026-F23D-43E6-9BE2-4D2097A45005}"/>
              </a:ext>
            </a:extLst>
          </p:cNvPr>
          <p:cNvSpPr txBox="1"/>
          <p:nvPr/>
        </p:nvSpPr>
        <p:spPr>
          <a:xfrm>
            <a:off x="2896163" y="3994323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2</a:t>
            </a:r>
            <a:endParaRPr lang="pt-BR" sz="2200" dirty="0">
              <a:solidFill>
                <a:srgbClr val="03045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FF"/>
              </a:highlight>
              <a:latin typeface="Cheltenhm BT" panose="02040603050505020403" pitchFamily="18" charset="0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0152841A-CECA-40FC-837A-D40FDB010971}"/>
              </a:ext>
            </a:extLst>
          </p:cNvPr>
          <p:cNvGrpSpPr/>
          <p:nvPr/>
        </p:nvGrpSpPr>
        <p:grpSpPr>
          <a:xfrm>
            <a:off x="6445114" y="1006210"/>
            <a:ext cx="5149982" cy="5549911"/>
            <a:chOff x="6445114" y="1006210"/>
            <a:chExt cx="5149982" cy="5549911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E5490447-8D58-4B73-AC1F-2D7B41BD5325}"/>
                </a:ext>
              </a:extLst>
            </p:cNvPr>
            <p:cNvSpPr/>
            <p:nvPr/>
          </p:nvSpPr>
          <p:spPr>
            <a:xfrm rot="10800000">
              <a:off x="9926548" y="1613630"/>
              <a:ext cx="540000" cy="4104000"/>
            </a:xfrm>
            <a:prstGeom prst="rect">
              <a:avLst/>
            </a:prstGeom>
            <a:solidFill>
              <a:srgbClr val="2D6E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5E4291EE-45C7-49DF-AF95-E44AE5E8E4CD}"/>
                </a:ext>
              </a:extLst>
            </p:cNvPr>
            <p:cNvSpPr/>
            <p:nvPr/>
          </p:nvSpPr>
          <p:spPr>
            <a:xfrm rot="10800000">
              <a:off x="10766201" y="4997629"/>
              <a:ext cx="540000" cy="720000"/>
            </a:xfrm>
            <a:prstGeom prst="rect">
              <a:avLst/>
            </a:prstGeom>
            <a:solidFill>
              <a:srgbClr val="0304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6" name="Retângulo 15">
              <a:extLst>
                <a:ext uri="{FF2B5EF4-FFF2-40B4-BE49-F238E27FC236}">
                  <a16:creationId xmlns:a16="http://schemas.microsoft.com/office/drawing/2014/main" id="{ED94092C-170A-4EB4-A20E-05D099754B3E}"/>
                </a:ext>
              </a:extLst>
            </p:cNvPr>
            <p:cNvSpPr/>
            <p:nvPr/>
          </p:nvSpPr>
          <p:spPr>
            <a:xfrm rot="10800000">
              <a:off x="9086513" y="4637629"/>
              <a:ext cx="540000" cy="1080000"/>
            </a:xfrm>
            <a:prstGeom prst="rect">
              <a:avLst/>
            </a:prstGeom>
            <a:solidFill>
              <a:srgbClr val="0304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62041A56-58C1-4000-9363-96BFD014C1E8}"/>
                </a:ext>
              </a:extLst>
            </p:cNvPr>
            <p:cNvSpPr/>
            <p:nvPr/>
          </p:nvSpPr>
          <p:spPr>
            <a:xfrm rot="10800000">
              <a:off x="8255562" y="4781629"/>
              <a:ext cx="540000" cy="936000"/>
            </a:xfrm>
            <a:prstGeom prst="rect">
              <a:avLst/>
            </a:prstGeom>
            <a:solidFill>
              <a:srgbClr val="2D6E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05EC7D5D-4DDC-4B0A-B56D-0B5B0BF5341B}"/>
                </a:ext>
              </a:extLst>
            </p:cNvPr>
            <p:cNvSpPr/>
            <p:nvPr/>
          </p:nvSpPr>
          <p:spPr>
            <a:xfrm rot="10800000">
              <a:off x="7424611" y="5357630"/>
              <a:ext cx="540000" cy="360000"/>
            </a:xfrm>
            <a:prstGeom prst="rect">
              <a:avLst/>
            </a:prstGeom>
            <a:solidFill>
              <a:srgbClr val="0304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3A635611-0897-439A-9FE2-30EDCA85EC7A}"/>
                </a:ext>
              </a:extLst>
            </p:cNvPr>
            <p:cNvSpPr/>
            <p:nvPr/>
          </p:nvSpPr>
          <p:spPr>
            <a:xfrm rot="10800000">
              <a:off x="6593659" y="5573629"/>
              <a:ext cx="540000" cy="144000"/>
            </a:xfrm>
            <a:prstGeom prst="rect">
              <a:avLst/>
            </a:prstGeom>
            <a:solidFill>
              <a:srgbClr val="2D6E9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8EBE69F8-D806-4168-8B9B-01459F02D7C3}"/>
                </a:ext>
              </a:extLst>
            </p:cNvPr>
            <p:cNvSpPr txBox="1"/>
            <p:nvPr/>
          </p:nvSpPr>
          <p:spPr>
            <a:xfrm>
              <a:off x="6501623" y="4985513"/>
              <a:ext cx="7729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600" dirty="0">
                  <a:solidFill>
                    <a:srgbClr val="2D6E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2%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8790B5DA-863F-48B4-91A3-30CA751647FA}"/>
                </a:ext>
              </a:extLst>
            </p:cNvPr>
            <p:cNvSpPr txBox="1"/>
            <p:nvPr/>
          </p:nvSpPr>
          <p:spPr>
            <a:xfrm>
              <a:off x="7308125" y="4781629"/>
              <a:ext cx="77296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600" dirty="0">
                  <a:solidFill>
                    <a:srgbClr val="0304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5%</a:t>
              </a:r>
            </a:p>
          </p:txBody>
        </p:sp>
        <p:sp>
          <p:nvSpPr>
            <p:cNvPr id="22" name="CaixaDeTexto 21">
              <a:extLst>
                <a:ext uri="{FF2B5EF4-FFF2-40B4-BE49-F238E27FC236}">
                  <a16:creationId xmlns:a16="http://schemas.microsoft.com/office/drawing/2014/main" id="{80BD108E-3BCC-4612-9D74-BB4C6E6A05B8}"/>
                </a:ext>
              </a:extLst>
            </p:cNvPr>
            <p:cNvSpPr txBox="1"/>
            <p:nvPr/>
          </p:nvSpPr>
          <p:spPr>
            <a:xfrm>
              <a:off x="8005923" y="4180778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600" dirty="0">
                  <a:solidFill>
                    <a:srgbClr val="2D6E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13%</a:t>
              </a:r>
            </a:p>
          </p:txBody>
        </p:sp>
        <p:sp>
          <p:nvSpPr>
            <p:cNvPr id="23" name="CaixaDeTexto 22">
              <a:extLst>
                <a:ext uri="{FF2B5EF4-FFF2-40B4-BE49-F238E27FC236}">
                  <a16:creationId xmlns:a16="http://schemas.microsoft.com/office/drawing/2014/main" id="{DCA78DBE-62E2-4794-95AE-B85AEAE38495}"/>
                </a:ext>
              </a:extLst>
            </p:cNvPr>
            <p:cNvSpPr txBox="1"/>
            <p:nvPr/>
          </p:nvSpPr>
          <p:spPr>
            <a:xfrm>
              <a:off x="8853811" y="3991298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600" dirty="0">
                  <a:solidFill>
                    <a:srgbClr val="0304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15%</a:t>
              </a:r>
            </a:p>
          </p:txBody>
        </p:sp>
        <p:sp>
          <p:nvSpPr>
            <p:cNvPr id="24" name="CaixaDeTexto 23">
              <a:extLst>
                <a:ext uri="{FF2B5EF4-FFF2-40B4-BE49-F238E27FC236}">
                  <a16:creationId xmlns:a16="http://schemas.microsoft.com/office/drawing/2014/main" id="{62967FD1-AC2A-4857-974F-B026C2495AF0}"/>
                </a:ext>
              </a:extLst>
            </p:cNvPr>
            <p:cNvSpPr txBox="1"/>
            <p:nvPr/>
          </p:nvSpPr>
          <p:spPr>
            <a:xfrm>
              <a:off x="9693846" y="1006210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600" dirty="0">
                  <a:solidFill>
                    <a:srgbClr val="2D6E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57%</a:t>
              </a:r>
            </a:p>
          </p:txBody>
        </p:sp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0AF46E34-BB0C-4AD6-A030-2282D94E16A2}"/>
                </a:ext>
              </a:extLst>
            </p:cNvPr>
            <p:cNvSpPr txBox="1"/>
            <p:nvPr/>
          </p:nvSpPr>
          <p:spPr>
            <a:xfrm>
              <a:off x="10589693" y="4424663"/>
              <a:ext cx="100540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3600" dirty="0">
                  <a:solidFill>
                    <a:srgbClr val="0304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10%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D5757888-3E51-429F-BB9E-844301896112}"/>
                </a:ext>
              </a:extLst>
            </p:cNvPr>
            <p:cNvSpPr txBox="1"/>
            <p:nvPr/>
          </p:nvSpPr>
          <p:spPr>
            <a:xfrm>
              <a:off x="6445114" y="5725124"/>
              <a:ext cx="83708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pt-BR" sz="2400" dirty="0">
                  <a:solidFill>
                    <a:srgbClr val="2D6E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Dado</a:t>
              </a:r>
            </a:p>
            <a:p>
              <a:pPr algn="ctr"/>
              <a:r>
                <a:rPr lang="pt-BR" sz="2400" dirty="0">
                  <a:solidFill>
                    <a:srgbClr val="2D6E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01</a:t>
              </a:r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344DE01F-EA2F-4DB4-BF50-CCBD811EB383}"/>
                </a:ext>
              </a:extLst>
            </p:cNvPr>
            <p:cNvSpPr txBox="1"/>
            <p:nvPr/>
          </p:nvSpPr>
          <p:spPr>
            <a:xfrm>
              <a:off x="7292897" y="5756542"/>
              <a:ext cx="837089" cy="683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dirty="0">
                  <a:solidFill>
                    <a:srgbClr val="0304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Dado</a:t>
              </a:r>
            </a:p>
            <a:p>
              <a:pPr algn="ctr">
                <a:lnSpc>
                  <a:spcPct val="80000"/>
                </a:lnSpc>
              </a:pPr>
              <a:r>
                <a:rPr lang="pt-BR" sz="2400" dirty="0">
                  <a:solidFill>
                    <a:srgbClr val="0304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02</a:t>
              </a:r>
            </a:p>
          </p:txBody>
        </p:sp>
        <p:sp>
          <p:nvSpPr>
            <p:cNvPr id="28" name="CaixaDeTexto 27">
              <a:extLst>
                <a:ext uri="{FF2B5EF4-FFF2-40B4-BE49-F238E27FC236}">
                  <a16:creationId xmlns:a16="http://schemas.microsoft.com/office/drawing/2014/main" id="{81F2AF08-DD3D-4F30-9D7A-BBE30142F87B}"/>
                </a:ext>
              </a:extLst>
            </p:cNvPr>
            <p:cNvSpPr txBox="1"/>
            <p:nvPr/>
          </p:nvSpPr>
          <p:spPr>
            <a:xfrm>
              <a:off x="8107018" y="5756541"/>
              <a:ext cx="837089" cy="683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dirty="0">
                  <a:solidFill>
                    <a:srgbClr val="2D6E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Dado</a:t>
              </a:r>
            </a:p>
            <a:p>
              <a:pPr algn="ctr">
                <a:lnSpc>
                  <a:spcPct val="80000"/>
                </a:lnSpc>
              </a:pPr>
              <a:r>
                <a:rPr lang="pt-BR" sz="2400" dirty="0">
                  <a:solidFill>
                    <a:srgbClr val="2D6E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03</a:t>
              </a:r>
            </a:p>
          </p:txBody>
        </p:sp>
        <p:sp>
          <p:nvSpPr>
            <p:cNvPr id="29" name="CaixaDeTexto 28">
              <a:extLst>
                <a:ext uri="{FF2B5EF4-FFF2-40B4-BE49-F238E27FC236}">
                  <a16:creationId xmlns:a16="http://schemas.microsoft.com/office/drawing/2014/main" id="{CDB2B03D-F163-476C-89B3-322941807FF7}"/>
                </a:ext>
              </a:extLst>
            </p:cNvPr>
            <p:cNvSpPr txBox="1"/>
            <p:nvPr/>
          </p:nvSpPr>
          <p:spPr>
            <a:xfrm>
              <a:off x="8937967" y="5756541"/>
              <a:ext cx="837089" cy="683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dirty="0">
                  <a:solidFill>
                    <a:srgbClr val="0304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Dado</a:t>
              </a:r>
            </a:p>
            <a:p>
              <a:pPr algn="ctr">
                <a:lnSpc>
                  <a:spcPct val="80000"/>
                </a:lnSpc>
              </a:pPr>
              <a:r>
                <a:rPr lang="pt-BR" sz="2400" dirty="0">
                  <a:solidFill>
                    <a:srgbClr val="0304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04</a:t>
              </a:r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290F1886-D9BE-45D6-AEE0-45C8C9FF01A7}"/>
                </a:ext>
              </a:extLst>
            </p:cNvPr>
            <p:cNvSpPr txBox="1"/>
            <p:nvPr/>
          </p:nvSpPr>
          <p:spPr>
            <a:xfrm>
              <a:off x="9768276" y="5745327"/>
              <a:ext cx="837089" cy="683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pt-BR" sz="2400" dirty="0">
                  <a:solidFill>
                    <a:srgbClr val="2D6E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Dado</a:t>
              </a:r>
            </a:p>
            <a:p>
              <a:pPr algn="ctr">
                <a:lnSpc>
                  <a:spcPct val="80000"/>
                </a:lnSpc>
              </a:pPr>
              <a:r>
                <a:rPr lang="pt-BR" sz="2400" dirty="0">
                  <a:solidFill>
                    <a:srgbClr val="2D6E98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05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E02C7E63-AE33-46BF-8F0D-9088CB890917}"/>
                </a:ext>
              </a:extLst>
            </p:cNvPr>
            <p:cNvSpPr txBox="1"/>
            <p:nvPr/>
          </p:nvSpPr>
          <p:spPr>
            <a:xfrm>
              <a:off x="10627346" y="5730384"/>
              <a:ext cx="837089" cy="6832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pt-BR" sz="2400" dirty="0">
                  <a:solidFill>
                    <a:srgbClr val="0304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Dado</a:t>
              </a:r>
            </a:p>
            <a:p>
              <a:pPr algn="ctr">
                <a:lnSpc>
                  <a:spcPct val="80000"/>
                </a:lnSpc>
              </a:pPr>
              <a:r>
                <a:rPr lang="pt-BR" sz="2400" dirty="0">
                  <a:solidFill>
                    <a:srgbClr val="03045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heltenhm BT" panose="02040603050505020403" pitchFamily="18" charset="0"/>
                </a:rPr>
                <a:t>06</a:t>
              </a:r>
            </a:p>
          </p:txBody>
        </p:sp>
      </p:grpSp>
      <p:pic>
        <p:nvPicPr>
          <p:cNvPr id="33" name="Imagem 32">
            <a:extLst>
              <a:ext uri="{FF2B5EF4-FFF2-40B4-BE49-F238E27FC236}">
                <a16:creationId xmlns:a16="http://schemas.microsoft.com/office/drawing/2014/main" id="{F6412282-D3C0-41C7-BBFF-8C2D5A3EC4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277466">
            <a:off x="5010745" y="1332983"/>
            <a:ext cx="2464887" cy="2388475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0483D874-C5BB-43A7-B65E-BDE6A81441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14506">
            <a:off x="4172687" y="5055388"/>
            <a:ext cx="2124173" cy="2058323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86638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0E0EF"/>
            </a:gs>
            <a:gs pos="56000">
              <a:srgbClr val="CAF0F8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E5490447-8D58-4B73-AC1F-2D7B41BD5325}"/>
              </a:ext>
            </a:extLst>
          </p:cNvPr>
          <p:cNvSpPr/>
          <p:nvPr/>
        </p:nvSpPr>
        <p:spPr>
          <a:xfrm rot="10800000">
            <a:off x="3511004" y="5299427"/>
            <a:ext cx="540000" cy="648000"/>
          </a:xfrm>
          <a:prstGeom prst="rect">
            <a:avLst/>
          </a:prstGeom>
          <a:solidFill>
            <a:srgbClr val="030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5E4291EE-45C7-49DF-AF95-E44AE5E8E4CD}"/>
              </a:ext>
            </a:extLst>
          </p:cNvPr>
          <p:cNvSpPr/>
          <p:nvPr/>
        </p:nvSpPr>
        <p:spPr>
          <a:xfrm rot="10800000">
            <a:off x="4051003" y="4435428"/>
            <a:ext cx="540000" cy="1512000"/>
          </a:xfrm>
          <a:prstGeom prst="rect">
            <a:avLst/>
          </a:prstGeom>
          <a:solidFill>
            <a:srgbClr val="2D6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ED94092C-170A-4EB4-A20E-05D099754B3E}"/>
              </a:ext>
            </a:extLst>
          </p:cNvPr>
          <p:cNvSpPr/>
          <p:nvPr/>
        </p:nvSpPr>
        <p:spPr>
          <a:xfrm rot="10800000">
            <a:off x="2071842" y="4359729"/>
            <a:ext cx="540000" cy="1584000"/>
          </a:xfrm>
          <a:prstGeom prst="rect">
            <a:avLst/>
          </a:prstGeom>
          <a:solidFill>
            <a:srgbClr val="030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2041A56-58C1-4000-9363-96BFD014C1E8}"/>
              </a:ext>
            </a:extLst>
          </p:cNvPr>
          <p:cNvSpPr/>
          <p:nvPr/>
        </p:nvSpPr>
        <p:spPr>
          <a:xfrm rot="10800000">
            <a:off x="2611842" y="5580698"/>
            <a:ext cx="540000" cy="360000"/>
          </a:xfrm>
          <a:prstGeom prst="rect">
            <a:avLst/>
          </a:prstGeom>
          <a:solidFill>
            <a:srgbClr val="2D6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05EC7D5D-4DDC-4B0A-B56D-0B5B0BF5341B}"/>
              </a:ext>
            </a:extLst>
          </p:cNvPr>
          <p:cNvSpPr/>
          <p:nvPr/>
        </p:nvSpPr>
        <p:spPr>
          <a:xfrm rot="10800000">
            <a:off x="1167628" y="1047729"/>
            <a:ext cx="540000" cy="4896000"/>
          </a:xfrm>
          <a:prstGeom prst="rect">
            <a:avLst/>
          </a:prstGeom>
          <a:solidFill>
            <a:srgbClr val="2D6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3A635611-0897-439A-9FE2-30EDCA85EC7A}"/>
              </a:ext>
            </a:extLst>
          </p:cNvPr>
          <p:cNvSpPr/>
          <p:nvPr/>
        </p:nvSpPr>
        <p:spPr>
          <a:xfrm rot="10800000">
            <a:off x="627628" y="5657323"/>
            <a:ext cx="540000" cy="288000"/>
          </a:xfrm>
          <a:prstGeom prst="rect">
            <a:avLst/>
          </a:prstGeom>
          <a:solidFill>
            <a:srgbClr val="030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8EBE69F8-D806-4168-8B9B-01459F02D7C3}"/>
              </a:ext>
            </a:extLst>
          </p:cNvPr>
          <p:cNvSpPr txBox="1"/>
          <p:nvPr/>
        </p:nvSpPr>
        <p:spPr>
          <a:xfrm>
            <a:off x="1021416" y="399479"/>
            <a:ext cx="100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rgbClr val="2D6E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68%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790B5DA-863F-48B4-91A3-30CA751647FA}"/>
              </a:ext>
            </a:extLst>
          </p:cNvPr>
          <p:cNvSpPr txBox="1"/>
          <p:nvPr/>
        </p:nvSpPr>
        <p:spPr>
          <a:xfrm>
            <a:off x="464430" y="5007154"/>
            <a:ext cx="772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4%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80BD108E-3BCC-4612-9D74-BB4C6E6A05B8}"/>
              </a:ext>
            </a:extLst>
          </p:cNvPr>
          <p:cNvSpPr txBox="1"/>
          <p:nvPr/>
        </p:nvSpPr>
        <p:spPr>
          <a:xfrm>
            <a:off x="2527042" y="5006060"/>
            <a:ext cx="772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rgbClr val="2D6E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5%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DCA78DBE-62E2-4794-95AE-B85AEAE38495}"/>
              </a:ext>
            </a:extLst>
          </p:cNvPr>
          <p:cNvSpPr txBox="1"/>
          <p:nvPr/>
        </p:nvSpPr>
        <p:spPr>
          <a:xfrm>
            <a:off x="1908124" y="3734254"/>
            <a:ext cx="100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22%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62967FD1-AC2A-4857-974F-B026C2495AF0}"/>
              </a:ext>
            </a:extLst>
          </p:cNvPr>
          <p:cNvSpPr txBox="1"/>
          <p:nvPr/>
        </p:nvSpPr>
        <p:spPr>
          <a:xfrm>
            <a:off x="3900422" y="3789097"/>
            <a:ext cx="10054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rgbClr val="2D6E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21%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AF46E34-BB0C-4AD6-A030-2282D94E16A2}"/>
              </a:ext>
            </a:extLst>
          </p:cNvPr>
          <p:cNvSpPr txBox="1"/>
          <p:nvPr/>
        </p:nvSpPr>
        <p:spPr>
          <a:xfrm>
            <a:off x="3362833" y="4682894"/>
            <a:ext cx="772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6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9%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C0CC167A-BB68-4226-8D4E-19B5BD98E6E3}"/>
              </a:ext>
            </a:extLst>
          </p:cNvPr>
          <p:cNvSpPr txBox="1"/>
          <p:nvPr/>
        </p:nvSpPr>
        <p:spPr>
          <a:xfrm>
            <a:off x="8898315" y="368701"/>
            <a:ext cx="61415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000" dirty="0">
                <a:solidFill>
                  <a:srgbClr val="03045E"/>
                </a:solidFill>
                <a:latin typeface="Lucida Handwriting" panose="03010101010101010101" pitchFamily="66" charset="0"/>
              </a:rPr>
              <a:t>Título</a:t>
            </a:r>
          </a:p>
        </p:txBody>
      </p:sp>
      <p:pic>
        <p:nvPicPr>
          <p:cNvPr id="33" name="Imagem 32">
            <a:extLst>
              <a:ext uri="{FF2B5EF4-FFF2-40B4-BE49-F238E27FC236}">
                <a16:creationId xmlns:a16="http://schemas.microsoft.com/office/drawing/2014/main" id="{F6412282-D3C0-41C7-BBFF-8C2D5A3EC4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698529" y="1713579"/>
            <a:ext cx="2464887" cy="2388475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0483D874-C5BB-43A7-B65E-BDE6A81441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853944">
            <a:off x="9058072" y="3440568"/>
            <a:ext cx="2124173" cy="2058323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sp>
        <p:nvSpPr>
          <p:cNvPr id="35" name="CaixaDeTexto 34">
            <a:extLst>
              <a:ext uri="{FF2B5EF4-FFF2-40B4-BE49-F238E27FC236}">
                <a16:creationId xmlns:a16="http://schemas.microsoft.com/office/drawing/2014/main" id="{178B8970-EA16-45A9-BDE3-6752C3A564A8}"/>
              </a:ext>
            </a:extLst>
          </p:cNvPr>
          <p:cNvSpPr txBox="1"/>
          <p:nvPr/>
        </p:nvSpPr>
        <p:spPr>
          <a:xfrm>
            <a:off x="515110" y="6061795"/>
            <a:ext cx="13050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2D6E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RESULTADO A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3B9434BF-0A6A-415B-B046-C952EA779271}"/>
              </a:ext>
            </a:extLst>
          </p:cNvPr>
          <p:cNvSpPr txBox="1"/>
          <p:nvPr/>
        </p:nvSpPr>
        <p:spPr>
          <a:xfrm>
            <a:off x="1969979" y="6067271"/>
            <a:ext cx="12890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2D6E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RESULTADO B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0AC62606-E969-4751-B3BF-590AF24590C6}"/>
              </a:ext>
            </a:extLst>
          </p:cNvPr>
          <p:cNvSpPr txBox="1"/>
          <p:nvPr/>
        </p:nvSpPr>
        <p:spPr>
          <a:xfrm>
            <a:off x="3490498" y="6061795"/>
            <a:ext cx="1290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200" dirty="0">
                <a:solidFill>
                  <a:srgbClr val="2D6E9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RESULTADO C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36FABDD0-CC8E-4D73-A8C9-F91FD72EC220}"/>
              </a:ext>
            </a:extLst>
          </p:cNvPr>
          <p:cNvSpPr txBox="1"/>
          <p:nvPr/>
        </p:nvSpPr>
        <p:spPr>
          <a:xfrm>
            <a:off x="9044365" y="963754"/>
            <a:ext cx="67496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dirty="0">
                <a:solidFill>
                  <a:srgbClr val="2D6E98"/>
                </a:solidFill>
                <a:latin typeface="Cheltenhm BT" panose="02040603050505020403" pitchFamily="18" charset="0"/>
              </a:rPr>
              <a:t>subtítulo</a:t>
            </a:r>
          </a:p>
        </p:txBody>
      </p:sp>
      <p:sp>
        <p:nvSpPr>
          <p:cNvPr id="39" name="Retângulo 38">
            <a:extLst>
              <a:ext uri="{FF2B5EF4-FFF2-40B4-BE49-F238E27FC236}">
                <a16:creationId xmlns:a16="http://schemas.microsoft.com/office/drawing/2014/main" id="{BB94D07E-6D2B-4F3E-B1E1-389C6709B31F}"/>
              </a:ext>
            </a:extLst>
          </p:cNvPr>
          <p:cNvSpPr/>
          <p:nvPr/>
        </p:nvSpPr>
        <p:spPr>
          <a:xfrm>
            <a:off x="2410826" y="1045810"/>
            <a:ext cx="2500003" cy="338554"/>
          </a:xfrm>
          <a:prstGeom prst="rect">
            <a:avLst/>
          </a:prstGeom>
          <a:solidFill>
            <a:srgbClr val="030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90E0EF"/>
                </a:solidFill>
                <a:latin typeface="Cheltenhm BT" panose="02040603050505020403" pitchFamily="18" charset="0"/>
              </a:rPr>
              <a:t>% DADO 1</a:t>
            </a:r>
          </a:p>
        </p:txBody>
      </p:sp>
      <p:sp>
        <p:nvSpPr>
          <p:cNvPr id="40" name="Retângulo 39">
            <a:extLst>
              <a:ext uri="{FF2B5EF4-FFF2-40B4-BE49-F238E27FC236}">
                <a16:creationId xmlns:a16="http://schemas.microsoft.com/office/drawing/2014/main" id="{74F56F37-4A10-4ACC-ABC7-9CB34FC874F4}"/>
              </a:ext>
            </a:extLst>
          </p:cNvPr>
          <p:cNvSpPr/>
          <p:nvPr/>
        </p:nvSpPr>
        <p:spPr>
          <a:xfrm>
            <a:off x="2410827" y="1431825"/>
            <a:ext cx="2500002" cy="338554"/>
          </a:xfrm>
          <a:prstGeom prst="rect">
            <a:avLst/>
          </a:prstGeom>
          <a:solidFill>
            <a:srgbClr val="2D6E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dirty="0">
                <a:solidFill>
                  <a:srgbClr val="90E0EF"/>
                </a:solidFill>
                <a:latin typeface="Cheltenhm BT" panose="02040603050505020403" pitchFamily="18" charset="0"/>
              </a:rPr>
              <a:t>% DADO 2</a:t>
            </a:r>
          </a:p>
        </p:txBody>
      </p:sp>
      <p:pic>
        <p:nvPicPr>
          <p:cNvPr id="104" name="Imagem 103">
            <a:extLst>
              <a:ext uri="{FF2B5EF4-FFF2-40B4-BE49-F238E27FC236}">
                <a16:creationId xmlns:a16="http://schemas.microsoft.com/office/drawing/2014/main" id="{624173EC-FDFB-48B7-8ED2-B87E205270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25" y="-3470675"/>
            <a:ext cx="1712503" cy="1677718"/>
          </a:xfrm>
          <a:prstGeom prst="rect">
            <a:avLst/>
          </a:prstGeom>
        </p:spPr>
      </p:pic>
      <p:pic>
        <p:nvPicPr>
          <p:cNvPr id="105" name="Imagem 104">
            <a:extLst>
              <a:ext uri="{FF2B5EF4-FFF2-40B4-BE49-F238E27FC236}">
                <a16:creationId xmlns:a16="http://schemas.microsoft.com/office/drawing/2014/main" id="{F651B2D7-DA59-4BA8-8023-DFFC31FD2E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50" y="-1762787"/>
            <a:ext cx="1712503" cy="1677718"/>
          </a:xfrm>
          <a:prstGeom prst="rect">
            <a:avLst/>
          </a:prstGeom>
        </p:spPr>
      </p:pic>
      <p:pic>
        <p:nvPicPr>
          <p:cNvPr id="106" name="Imagem 105">
            <a:extLst>
              <a:ext uri="{FF2B5EF4-FFF2-40B4-BE49-F238E27FC236}">
                <a16:creationId xmlns:a16="http://schemas.microsoft.com/office/drawing/2014/main" id="{53D6B34D-A999-4F03-9EA1-1A631E2F3B9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899" y="-2822838"/>
            <a:ext cx="1712503" cy="167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138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0E0EF"/>
            </a:gs>
            <a:gs pos="56000">
              <a:srgbClr val="CAF0F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m 26">
            <a:extLst>
              <a:ext uri="{FF2B5EF4-FFF2-40B4-BE49-F238E27FC236}">
                <a16:creationId xmlns:a16="http://schemas.microsoft.com/office/drawing/2014/main" id="{07B7EDF6-D01A-4321-B212-852D42158B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330847">
            <a:off x="9645015" y="385928"/>
            <a:ext cx="2464887" cy="2388475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23DCED31-A8F4-4EB7-9FEA-53F363F13E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36790">
            <a:off x="6104329" y="1200330"/>
            <a:ext cx="2124173" cy="2058323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B537A22-5004-4EFF-1A8A-8F5876693399}"/>
              </a:ext>
            </a:extLst>
          </p:cNvPr>
          <p:cNvSpPr txBox="1"/>
          <p:nvPr/>
        </p:nvSpPr>
        <p:spPr>
          <a:xfrm>
            <a:off x="331112" y="311001"/>
            <a:ext cx="61415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6000" dirty="0">
                <a:solidFill>
                  <a:srgbClr val="03045E"/>
                </a:solidFill>
                <a:latin typeface="Lucida Handwriting" panose="03010101010101010101" pitchFamily="66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51E0919-D813-C7F4-3CC8-4E35988DB67E}"/>
              </a:ext>
            </a:extLst>
          </p:cNvPr>
          <p:cNvSpPr txBox="1"/>
          <p:nvPr/>
        </p:nvSpPr>
        <p:spPr>
          <a:xfrm>
            <a:off x="477162" y="906054"/>
            <a:ext cx="67496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800" dirty="0">
                <a:solidFill>
                  <a:srgbClr val="2D6E98"/>
                </a:solidFill>
                <a:latin typeface="Cheltenhm BT" panose="02040603050505020403" pitchFamily="18" charset="0"/>
              </a:rPr>
              <a:t>subtítulo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B2F8A39-D81F-AD11-5F9E-64755A28E06D}"/>
              </a:ext>
            </a:extLst>
          </p:cNvPr>
          <p:cNvSpPr txBox="1"/>
          <p:nvPr/>
        </p:nvSpPr>
        <p:spPr>
          <a:xfrm>
            <a:off x="4694960" y="3544429"/>
            <a:ext cx="674967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800" dirty="0">
                <a:solidFill>
                  <a:srgbClr val="0077B6"/>
                </a:solidFill>
                <a:latin typeface="Cheltenhm BT" panose="02040603050505020403" pitchFamily="18" charset="0"/>
              </a:rPr>
              <a:t>Pequeno texto.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800" dirty="0">
                <a:solidFill>
                  <a:srgbClr val="0077B6"/>
                </a:solidFill>
                <a:latin typeface="Cheltenhm BT" panose="02040603050505020403" pitchFamily="18" charset="0"/>
              </a:rPr>
              <a:t>Não esqueça de </a:t>
            </a:r>
            <a:r>
              <a:rPr lang="pt-BR" sz="4800" dirty="0">
                <a:solidFill>
                  <a:srgbClr val="03045E"/>
                </a:solidFill>
                <a:latin typeface="Lucida Handwriting" panose="03010101010101010101" pitchFamily="66" charset="0"/>
              </a:rPr>
              <a:t>destacar palavras importantes</a:t>
            </a:r>
          </a:p>
        </p:txBody>
      </p:sp>
      <p:pic>
        <p:nvPicPr>
          <p:cNvPr id="35" name="Imagem 34" descr="grátis Beira Mar Foto profissional">
            <a:extLst>
              <a:ext uri="{FF2B5EF4-FFF2-40B4-BE49-F238E27FC236}">
                <a16:creationId xmlns:a16="http://schemas.microsoft.com/office/drawing/2014/main" id="{CA630A01-41CA-5E2D-5EC2-C0F256BAD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6" t="10304" r="12334" b="3615"/>
          <a:stretch>
            <a:fillRect/>
          </a:stretch>
        </p:blipFill>
        <p:spPr bwMode="auto">
          <a:xfrm>
            <a:off x="293253" y="2103672"/>
            <a:ext cx="4955491" cy="4200723"/>
          </a:xfrm>
          <a:custGeom>
            <a:avLst/>
            <a:gdLst>
              <a:gd name="connsiteX0" fmla="*/ 5909552 w 6964144"/>
              <a:gd name="connsiteY0" fmla="*/ 2172220 h 5903439"/>
              <a:gd name="connsiteX1" fmla="*/ 5851274 w 6964144"/>
              <a:gd name="connsiteY1" fmla="*/ 2182273 h 5903439"/>
              <a:gd name="connsiteX2" fmla="*/ 5086174 w 6964144"/>
              <a:gd name="connsiteY2" fmla="*/ 2738709 h 5903439"/>
              <a:gd name="connsiteX3" fmla="*/ 5077480 w 6964144"/>
              <a:gd name="connsiteY3" fmla="*/ 2956067 h 5903439"/>
              <a:gd name="connsiteX4" fmla="*/ 5294836 w 6964144"/>
              <a:gd name="connsiteY4" fmla="*/ 3008232 h 5903439"/>
              <a:gd name="connsiteX5" fmla="*/ 6051242 w 6964144"/>
              <a:gd name="connsiteY5" fmla="*/ 2451797 h 5903439"/>
              <a:gd name="connsiteX6" fmla="*/ 6059936 w 6964144"/>
              <a:gd name="connsiteY6" fmla="*/ 2243133 h 5903439"/>
              <a:gd name="connsiteX7" fmla="*/ 5909552 w 6964144"/>
              <a:gd name="connsiteY7" fmla="*/ 2172220 h 5903439"/>
              <a:gd name="connsiteX8" fmla="*/ 1053234 w 6964144"/>
              <a:gd name="connsiteY8" fmla="*/ 2157277 h 5903439"/>
              <a:gd name="connsiteX9" fmla="*/ 895514 w 6964144"/>
              <a:gd name="connsiteY9" fmla="*/ 2225744 h 5903439"/>
              <a:gd name="connsiteX10" fmla="*/ 912903 w 6964144"/>
              <a:gd name="connsiteY10" fmla="*/ 2451797 h 5903439"/>
              <a:gd name="connsiteX11" fmla="*/ 1669308 w 6964144"/>
              <a:gd name="connsiteY11" fmla="*/ 3008232 h 5903439"/>
              <a:gd name="connsiteX12" fmla="*/ 1912749 w 6964144"/>
              <a:gd name="connsiteY12" fmla="*/ 2973455 h 5903439"/>
              <a:gd name="connsiteX13" fmla="*/ 1877972 w 6964144"/>
              <a:gd name="connsiteY13" fmla="*/ 2730015 h 5903439"/>
              <a:gd name="connsiteX14" fmla="*/ 1112872 w 6964144"/>
              <a:gd name="connsiteY14" fmla="*/ 2173579 h 5903439"/>
              <a:gd name="connsiteX15" fmla="*/ 1053234 w 6964144"/>
              <a:gd name="connsiteY15" fmla="*/ 2157277 h 5903439"/>
              <a:gd name="connsiteX16" fmla="*/ 5078702 w 6964144"/>
              <a:gd name="connsiteY16" fmla="*/ 974715 h 5903439"/>
              <a:gd name="connsiteX17" fmla="*/ 4920982 w 6964144"/>
              <a:gd name="connsiteY17" fmla="*/ 1034623 h 5903439"/>
              <a:gd name="connsiteX18" fmla="*/ 4294992 w 6964144"/>
              <a:gd name="connsiteY18" fmla="*/ 2269216 h 5903439"/>
              <a:gd name="connsiteX19" fmla="*/ 4364546 w 6964144"/>
              <a:gd name="connsiteY19" fmla="*/ 2495268 h 5903439"/>
              <a:gd name="connsiteX20" fmla="*/ 4390628 w 6964144"/>
              <a:gd name="connsiteY20" fmla="*/ 2503962 h 5903439"/>
              <a:gd name="connsiteX21" fmla="*/ 4599292 w 6964144"/>
              <a:gd name="connsiteY21" fmla="*/ 2417019 h 5903439"/>
              <a:gd name="connsiteX22" fmla="*/ 5225284 w 6964144"/>
              <a:gd name="connsiteY22" fmla="*/ 1191121 h 5903439"/>
              <a:gd name="connsiteX23" fmla="*/ 5138340 w 6964144"/>
              <a:gd name="connsiteY23" fmla="*/ 991152 h 5903439"/>
              <a:gd name="connsiteX24" fmla="*/ 5078702 w 6964144"/>
              <a:gd name="connsiteY24" fmla="*/ 974715 h 5903439"/>
              <a:gd name="connsiteX25" fmla="*/ 1890470 w 6964144"/>
              <a:gd name="connsiteY25" fmla="*/ 974715 h 5903439"/>
              <a:gd name="connsiteX26" fmla="*/ 1834500 w 6964144"/>
              <a:gd name="connsiteY26" fmla="*/ 991152 h 5903439"/>
              <a:gd name="connsiteX27" fmla="*/ 1747557 w 6964144"/>
              <a:gd name="connsiteY27" fmla="*/ 1191121 h 5903439"/>
              <a:gd name="connsiteX28" fmla="*/ 2373548 w 6964144"/>
              <a:gd name="connsiteY28" fmla="*/ 2417019 h 5903439"/>
              <a:gd name="connsiteX29" fmla="*/ 2582212 w 6964144"/>
              <a:gd name="connsiteY29" fmla="*/ 2503962 h 5903439"/>
              <a:gd name="connsiteX30" fmla="*/ 2608294 w 6964144"/>
              <a:gd name="connsiteY30" fmla="*/ 2495268 h 5903439"/>
              <a:gd name="connsiteX31" fmla="*/ 2677848 w 6964144"/>
              <a:gd name="connsiteY31" fmla="*/ 2269216 h 5903439"/>
              <a:gd name="connsiteX32" fmla="*/ 2051858 w 6964144"/>
              <a:gd name="connsiteY32" fmla="*/ 1034623 h 5903439"/>
              <a:gd name="connsiteX33" fmla="*/ 1890470 w 6964144"/>
              <a:gd name="connsiteY33" fmla="*/ 974715 h 5903439"/>
              <a:gd name="connsiteX34" fmla="*/ 3477726 w 6964144"/>
              <a:gd name="connsiteY34" fmla="*/ 608602 h 5903439"/>
              <a:gd name="connsiteX35" fmla="*/ 3382088 w 6964144"/>
              <a:gd name="connsiteY35" fmla="*/ 634685 h 5903439"/>
              <a:gd name="connsiteX36" fmla="*/ 3303840 w 6964144"/>
              <a:gd name="connsiteY36" fmla="*/ 791183 h 5903439"/>
              <a:gd name="connsiteX37" fmla="*/ 3303840 w 6964144"/>
              <a:gd name="connsiteY37" fmla="*/ 2164884 h 5903439"/>
              <a:gd name="connsiteX38" fmla="*/ 3390782 w 6964144"/>
              <a:gd name="connsiteY38" fmla="*/ 2321382 h 5903439"/>
              <a:gd name="connsiteX39" fmla="*/ 3582056 w 6964144"/>
              <a:gd name="connsiteY39" fmla="*/ 2321382 h 5903439"/>
              <a:gd name="connsiteX40" fmla="*/ 3651612 w 6964144"/>
              <a:gd name="connsiteY40" fmla="*/ 2156190 h 5903439"/>
              <a:gd name="connsiteX41" fmla="*/ 3651612 w 6964144"/>
              <a:gd name="connsiteY41" fmla="*/ 791183 h 5903439"/>
              <a:gd name="connsiteX42" fmla="*/ 3573364 w 6964144"/>
              <a:gd name="connsiteY42" fmla="*/ 634685 h 5903439"/>
              <a:gd name="connsiteX43" fmla="*/ 3477726 w 6964144"/>
              <a:gd name="connsiteY43" fmla="*/ 608602 h 5903439"/>
              <a:gd name="connsiteX44" fmla="*/ 3086480 w 6964144"/>
              <a:gd name="connsiteY44" fmla="*/ 0 h 5903439"/>
              <a:gd name="connsiteX45" fmla="*/ 3486420 w 6964144"/>
              <a:gd name="connsiteY45" fmla="*/ 139109 h 5903439"/>
              <a:gd name="connsiteX46" fmla="*/ 4416712 w 6964144"/>
              <a:gd name="connsiteY46" fmla="*/ 260829 h 5903439"/>
              <a:gd name="connsiteX47" fmla="*/ 4616680 w 6964144"/>
              <a:gd name="connsiteY47" fmla="*/ 226052 h 5903439"/>
              <a:gd name="connsiteX48" fmla="*/ 5242672 w 6964144"/>
              <a:gd name="connsiteY48" fmla="*/ 660768 h 5903439"/>
              <a:gd name="connsiteX49" fmla="*/ 5877356 w 6964144"/>
              <a:gd name="connsiteY49" fmla="*/ 1243287 h 5903439"/>
              <a:gd name="connsiteX50" fmla="*/ 6433792 w 6964144"/>
              <a:gd name="connsiteY50" fmla="*/ 1904055 h 5903439"/>
              <a:gd name="connsiteX51" fmla="*/ 6425098 w 6964144"/>
              <a:gd name="connsiteY51" fmla="*/ 2017081 h 5903439"/>
              <a:gd name="connsiteX52" fmla="*/ 6807648 w 6964144"/>
              <a:gd name="connsiteY52" fmla="*/ 2616988 h 5903439"/>
              <a:gd name="connsiteX53" fmla="*/ 6755482 w 6964144"/>
              <a:gd name="connsiteY53" fmla="*/ 2869124 h 5903439"/>
              <a:gd name="connsiteX54" fmla="*/ 6964144 w 6964144"/>
              <a:gd name="connsiteY54" fmla="*/ 3338617 h 5903439"/>
              <a:gd name="connsiteX55" fmla="*/ 6381628 w 6964144"/>
              <a:gd name="connsiteY55" fmla="*/ 4112410 h 5903439"/>
              <a:gd name="connsiteX56" fmla="*/ 5590444 w 6964144"/>
              <a:gd name="connsiteY56" fmla="*/ 4616681 h 5903439"/>
              <a:gd name="connsiteX57" fmla="*/ 5590444 w 6964144"/>
              <a:gd name="connsiteY57" fmla="*/ 5025314 h 5903439"/>
              <a:gd name="connsiteX58" fmla="*/ 5077480 w 6964144"/>
              <a:gd name="connsiteY58" fmla="*/ 5468724 h 5903439"/>
              <a:gd name="connsiteX59" fmla="*/ 4208048 w 6964144"/>
              <a:gd name="connsiteY59" fmla="*/ 5468724 h 5903439"/>
              <a:gd name="connsiteX60" fmla="*/ 3486420 w 6964144"/>
              <a:gd name="connsiteY60" fmla="*/ 5903439 h 5903439"/>
              <a:gd name="connsiteX61" fmla="*/ 2756098 w 6964144"/>
              <a:gd name="connsiteY61" fmla="*/ 5468724 h 5903439"/>
              <a:gd name="connsiteX62" fmla="*/ 1895360 w 6964144"/>
              <a:gd name="connsiteY62" fmla="*/ 5468724 h 5903439"/>
              <a:gd name="connsiteX63" fmla="*/ 1382396 w 6964144"/>
              <a:gd name="connsiteY63" fmla="*/ 5025314 h 5903439"/>
              <a:gd name="connsiteX64" fmla="*/ 1382396 w 6964144"/>
              <a:gd name="connsiteY64" fmla="*/ 4616681 h 5903439"/>
              <a:gd name="connsiteX65" fmla="*/ 591213 w 6964144"/>
              <a:gd name="connsiteY65" fmla="*/ 4112410 h 5903439"/>
              <a:gd name="connsiteX66" fmla="*/ 0 w 6964144"/>
              <a:gd name="connsiteY66" fmla="*/ 3347311 h 5903439"/>
              <a:gd name="connsiteX67" fmla="*/ 208663 w 6964144"/>
              <a:gd name="connsiteY67" fmla="*/ 2877818 h 5903439"/>
              <a:gd name="connsiteX68" fmla="*/ 156498 w 6964144"/>
              <a:gd name="connsiteY68" fmla="*/ 2625683 h 5903439"/>
              <a:gd name="connsiteX69" fmla="*/ 539047 w 6964144"/>
              <a:gd name="connsiteY69" fmla="*/ 2025775 h 5903439"/>
              <a:gd name="connsiteX70" fmla="*/ 530353 w 6964144"/>
              <a:gd name="connsiteY70" fmla="*/ 1904055 h 5903439"/>
              <a:gd name="connsiteX71" fmla="*/ 1095484 w 6964144"/>
              <a:gd name="connsiteY71" fmla="*/ 1243287 h 5903439"/>
              <a:gd name="connsiteX72" fmla="*/ 1730168 w 6964144"/>
              <a:gd name="connsiteY72" fmla="*/ 660768 h 5903439"/>
              <a:gd name="connsiteX73" fmla="*/ 2356159 w 6964144"/>
              <a:gd name="connsiteY73" fmla="*/ 226052 h 5903439"/>
              <a:gd name="connsiteX74" fmla="*/ 2556128 w 6964144"/>
              <a:gd name="connsiteY74" fmla="*/ 260829 h 5903439"/>
              <a:gd name="connsiteX75" fmla="*/ 3086480 w 6964144"/>
              <a:gd name="connsiteY75" fmla="*/ 0 h 590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6964144" h="5903439">
                <a:moveTo>
                  <a:pt x="5909552" y="2172220"/>
                </a:moveTo>
                <a:cubicBezTo>
                  <a:pt x="5890398" y="2172492"/>
                  <a:pt x="5870836" y="2175753"/>
                  <a:pt x="5851274" y="2182273"/>
                </a:cubicBezTo>
                <a:lnTo>
                  <a:pt x="5086174" y="2738709"/>
                </a:lnTo>
                <a:cubicBezTo>
                  <a:pt x="5034008" y="2799569"/>
                  <a:pt x="5025314" y="2886512"/>
                  <a:pt x="5077480" y="2956067"/>
                </a:cubicBezTo>
                <a:cubicBezTo>
                  <a:pt x="5129644" y="3025621"/>
                  <a:pt x="5216588" y="3043010"/>
                  <a:pt x="5294836" y="3008232"/>
                </a:cubicBezTo>
                <a:lnTo>
                  <a:pt x="6051242" y="2451797"/>
                </a:lnTo>
                <a:cubicBezTo>
                  <a:pt x="6094714" y="2390936"/>
                  <a:pt x="6103408" y="2303993"/>
                  <a:pt x="6059936" y="2243133"/>
                </a:cubicBezTo>
                <a:cubicBezTo>
                  <a:pt x="6020812" y="2197488"/>
                  <a:pt x="5967016" y="2171405"/>
                  <a:pt x="5909552" y="2172220"/>
                </a:cubicBezTo>
                <a:close/>
                <a:moveTo>
                  <a:pt x="1053234" y="2157277"/>
                </a:moveTo>
                <a:cubicBezTo>
                  <a:pt x="993325" y="2150756"/>
                  <a:pt x="934639" y="2173579"/>
                  <a:pt x="895514" y="2225744"/>
                </a:cubicBezTo>
                <a:cubicBezTo>
                  <a:pt x="852043" y="2295299"/>
                  <a:pt x="852043" y="2390936"/>
                  <a:pt x="912903" y="2451797"/>
                </a:cubicBezTo>
                <a:lnTo>
                  <a:pt x="1669308" y="3008232"/>
                </a:lnTo>
                <a:cubicBezTo>
                  <a:pt x="1747557" y="3069093"/>
                  <a:pt x="1851889" y="3051704"/>
                  <a:pt x="1912749" y="2973455"/>
                </a:cubicBezTo>
                <a:cubicBezTo>
                  <a:pt x="1964915" y="2895206"/>
                  <a:pt x="1947526" y="2790875"/>
                  <a:pt x="1877972" y="2730015"/>
                </a:cubicBezTo>
                <a:lnTo>
                  <a:pt x="1112872" y="2173579"/>
                </a:lnTo>
                <a:cubicBezTo>
                  <a:pt x="1093310" y="2164885"/>
                  <a:pt x="1073204" y="2159451"/>
                  <a:pt x="1053234" y="2157277"/>
                </a:cubicBezTo>
                <a:close/>
                <a:moveTo>
                  <a:pt x="5078702" y="974715"/>
                </a:moveTo>
                <a:cubicBezTo>
                  <a:pt x="5018792" y="967786"/>
                  <a:pt x="4960106" y="988978"/>
                  <a:pt x="4920982" y="1034623"/>
                </a:cubicBezTo>
                <a:lnTo>
                  <a:pt x="4294992" y="2269216"/>
                </a:lnTo>
                <a:cubicBezTo>
                  <a:pt x="4251520" y="2347465"/>
                  <a:pt x="4286296" y="2451797"/>
                  <a:pt x="4364546" y="2495268"/>
                </a:cubicBezTo>
                <a:cubicBezTo>
                  <a:pt x="4373240" y="2495268"/>
                  <a:pt x="4381934" y="2503962"/>
                  <a:pt x="4390628" y="2503962"/>
                </a:cubicBezTo>
                <a:cubicBezTo>
                  <a:pt x="4460184" y="2530045"/>
                  <a:pt x="4555820" y="2495268"/>
                  <a:pt x="4599292" y="2417019"/>
                </a:cubicBezTo>
                <a:lnTo>
                  <a:pt x="5225284" y="1191121"/>
                </a:lnTo>
                <a:cubicBezTo>
                  <a:pt x="5251366" y="1112872"/>
                  <a:pt x="5207894" y="1025929"/>
                  <a:pt x="5138340" y="991152"/>
                </a:cubicBezTo>
                <a:cubicBezTo>
                  <a:pt x="5118778" y="982458"/>
                  <a:pt x="5098672" y="977024"/>
                  <a:pt x="5078702" y="974715"/>
                </a:cubicBezTo>
                <a:close/>
                <a:moveTo>
                  <a:pt x="1890470" y="974715"/>
                </a:moveTo>
                <a:cubicBezTo>
                  <a:pt x="1870908" y="977024"/>
                  <a:pt x="1851889" y="982458"/>
                  <a:pt x="1834500" y="991152"/>
                </a:cubicBezTo>
                <a:cubicBezTo>
                  <a:pt x="1764946" y="1025929"/>
                  <a:pt x="1730168" y="1112872"/>
                  <a:pt x="1747557" y="1191121"/>
                </a:cubicBezTo>
                <a:lnTo>
                  <a:pt x="2373548" y="2417019"/>
                </a:lnTo>
                <a:cubicBezTo>
                  <a:pt x="2417020" y="2495268"/>
                  <a:pt x="2503962" y="2530045"/>
                  <a:pt x="2582212" y="2503962"/>
                </a:cubicBezTo>
                <a:cubicBezTo>
                  <a:pt x="2590904" y="2503962"/>
                  <a:pt x="2599600" y="2495268"/>
                  <a:pt x="2608294" y="2495268"/>
                </a:cubicBezTo>
                <a:cubicBezTo>
                  <a:pt x="2686544" y="2451797"/>
                  <a:pt x="2721320" y="2356159"/>
                  <a:pt x="2677848" y="2269216"/>
                </a:cubicBezTo>
                <a:lnTo>
                  <a:pt x="2051858" y="1034623"/>
                </a:lnTo>
                <a:cubicBezTo>
                  <a:pt x="2012734" y="988978"/>
                  <a:pt x="1949157" y="967786"/>
                  <a:pt x="1890470" y="974715"/>
                </a:cubicBezTo>
                <a:close/>
                <a:moveTo>
                  <a:pt x="3477726" y="608602"/>
                </a:moveTo>
                <a:cubicBezTo>
                  <a:pt x="3445122" y="608602"/>
                  <a:pt x="3412518" y="617297"/>
                  <a:pt x="3382088" y="634685"/>
                </a:cubicBezTo>
                <a:cubicBezTo>
                  <a:pt x="3321228" y="660768"/>
                  <a:pt x="3295144" y="730322"/>
                  <a:pt x="3303840" y="791183"/>
                </a:cubicBezTo>
                <a:lnTo>
                  <a:pt x="3303840" y="2164884"/>
                </a:lnTo>
                <a:cubicBezTo>
                  <a:pt x="3295144" y="2225744"/>
                  <a:pt x="3329922" y="2295299"/>
                  <a:pt x="3390782" y="2321382"/>
                </a:cubicBezTo>
                <a:cubicBezTo>
                  <a:pt x="3451644" y="2356159"/>
                  <a:pt x="3521196" y="2356159"/>
                  <a:pt x="3582056" y="2321382"/>
                </a:cubicBezTo>
                <a:cubicBezTo>
                  <a:pt x="3634224" y="2286605"/>
                  <a:pt x="3660306" y="2225744"/>
                  <a:pt x="3651612" y="2156190"/>
                </a:cubicBezTo>
                <a:lnTo>
                  <a:pt x="3651612" y="791183"/>
                </a:lnTo>
                <a:cubicBezTo>
                  <a:pt x="3669000" y="730322"/>
                  <a:pt x="3634224" y="660768"/>
                  <a:pt x="3573364" y="634685"/>
                </a:cubicBezTo>
                <a:cubicBezTo>
                  <a:pt x="3542934" y="617297"/>
                  <a:pt x="3510330" y="608602"/>
                  <a:pt x="3477726" y="608602"/>
                </a:cubicBezTo>
                <a:close/>
                <a:moveTo>
                  <a:pt x="3086480" y="0"/>
                </a:moveTo>
                <a:cubicBezTo>
                  <a:pt x="3225590" y="0"/>
                  <a:pt x="3373394" y="52166"/>
                  <a:pt x="3486420" y="139109"/>
                </a:cubicBezTo>
                <a:cubicBezTo>
                  <a:pt x="3773332" y="-86943"/>
                  <a:pt x="4190660" y="-26083"/>
                  <a:pt x="4416712" y="260829"/>
                </a:cubicBezTo>
                <a:cubicBezTo>
                  <a:pt x="4477572" y="234747"/>
                  <a:pt x="4547126" y="226052"/>
                  <a:pt x="4616680" y="226052"/>
                </a:cubicBezTo>
                <a:cubicBezTo>
                  <a:pt x="4894900" y="226052"/>
                  <a:pt x="5147034" y="399938"/>
                  <a:pt x="5242672" y="660768"/>
                </a:cubicBezTo>
                <a:cubicBezTo>
                  <a:pt x="5573056" y="678156"/>
                  <a:pt x="5833884" y="921597"/>
                  <a:pt x="5877356" y="1243287"/>
                </a:cubicBezTo>
                <a:cubicBezTo>
                  <a:pt x="6199046" y="1295453"/>
                  <a:pt x="6433792" y="1573671"/>
                  <a:pt x="6433792" y="1904055"/>
                </a:cubicBezTo>
                <a:cubicBezTo>
                  <a:pt x="6433792" y="1938832"/>
                  <a:pt x="6433792" y="1982303"/>
                  <a:pt x="6425098" y="2017081"/>
                </a:cubicBezTo>
                <a:cubicBezTo>
                  <a:pt x="6659844" y="2130107"/>
                  <a:pt x="6807648" y="2364853"/>
                  <a:pt x="6807648" y="2616988"/>
                </a:cubicBezTo>
                <a:cubicBezTo>
                  <a:pt x="6807648" y="2703932"/>
                  <a:pt x="6790260" y="2790875"/>
                  <a:pt x="6755482" y="2869124"/>
                </a:cubicBezTo>
                <a:cubicBezTo>
                  <a:pt x="6885896" y="2990844"/>
                  <a:pt x="6955452" y="3164730"/>
                  <a:pt x="6964144" y="3338617"/>
                </a:cubicBezTo>
                <a:cubicBezTo>
                  <a:pt x="6964144" y="3729861"/>
                  <a:pt x="6581596" y="3981996"/>
                  <a:pt x="6381628" y="4112410"/>
                </a:cubicBezTo>
                <a:lnTo>
                  <a:pt x="5590444" y="4616681"/>
                </a:lnTo>
                <a:lnTo>
                  <a:pt x="5590444" y="5025314"/>
                </a:lnTo>
                <a:cubicBezTo>
                  <a:pt x="5590444" y="5303532"/>
                  <a:pt x="5355696" y="5468724"/>
                  <a:pt x="5077480" y="5468724"/>
                </a:cubicBezTo>
                <a:lnTo>
                  <a:pt x="4208048" y="5468724"/>
                </a:lnTo>
                <a:cubicBezTo>
                  <a:pt x="4025468" y="5729553"/>
                  <a:pt x="3729860" y="5903439"/>
                  <a:pt x="3486420" y="5903439"/>
                </a:cubicBezTo>
                <a:cubicBezTo>
                  <a:pt x="3242980" y="5903439"/>
                  <a:pt x="2929984" y="5729553"/>
                  <a:pt x="2756098" y="5468724"/>
                </a:cubicBezTo>
                <a:lnTo>
                  <a:pt x="1895360" y="5468724"/>
                </a:lnTo>
                <a:cubicBezTo>
                  <a:pt x="1608448" y="5468724"/>
                  <a:pt x="1382396" y="5303532"/>
                  <a:pt x="1382396" y="5025314"/>
                </a:cubicBezTo>
                <a:lnTo>
                  <a:pt x="1382396" y="4616681"/>
                </a:lnTo>
                <a:lnTo>
                  <a:pt x="591213" y="4112410"/>
                </a:lnTo>
                <a:cubicBezTo>
                  <a:pt x="382550" y="3981996"/>
                  <a:pt x="0" y="3738555"/>
                  <a:pt x="0" y="3347311"/>
                </a:cubicBezTo>
                <a:cubicBezTo>
                  <a:pt x="0" y="3173425"/>
                  <a:pt x="69555" y="2999538"/>
                  <a:pt x="208663" y="2877818"/>
                </a:cubicBezTo>
                <a:cubicBezTo>
                  <a:pt x="173886" y="2799569"/>
                  <a:pt x="156498" y="2712626"/>
                  <a:pt x="156498" y="2625683"/>
                </a:cubicBezTo>
                <a:cubicBezTo>
                  <a:pt x="165192" y="2373548"/>
                  <a:pt x="304301" y="2138801"/>
                  <a:pt x="539047" y="2025775"/>
                </a:cubicBezTo>
                <a:cubicBezTo>
                  <a:pt x="530353" y="1982303"/>
                  <a:pt x="530353" y="1947526"/>
                  <a:pt x="530353" y="1904055"/>
                </a:cubicBezTo>
                <a:cubicBezTo>
                  <a:pt x="539047" y="1573671"/>
                  <a:pt x="773794" y="1295453"/>
                  <a:pt x="1095484" y="1243287"/>
                </a:cubicBezTo>
                <a:cubicBezTo>
                  <a:pt x="1138955" y="921597"/>
                  <a:pt x="1408479" y="678156"/>
                  <a:pt x="1730168" y="660768"/>
                </a:cubicBezTo>
                <a:cubicBezTo>
                  <a:pt x="1825806" y="399938"/>
                  <a:pt x="2077941" y="226052"/>
                  <a:pt x="2356159" y="226052"/>
                </a:cubicBezTo>
                <a:cubicBezTo>
                  <a:pt x="2425714" y="226052"/>
                  <a:pt x="2486574" y="243441"/>
                  <a:pt x="2556128" y="260829"/>
                </a:cubicBezTo>
                <a:cubicBezTo>
                  <a:pt x="2686544" y="95637"/>
                  <a:pt x="2877818" y="0"/>
                  <a:pt x="3086480" y="0"/>
                </a:cubicBezTo>
                <a:close/>
              </a:path>
            </a:pathLst>
          </a:cu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m 35" descr="Uma imagem contendo mesa, animal, bolo, coral&#10;&#10;Descrição gerada automaticamente">
            <a:extLst>
              <a:ext uri="{FF2B5EF4-FFF2-40B4-BE49-F238E27FC236}">
                <a16:creationId xmlns:a16="http://schemas.microsoft.com/office/drawing/2014/main" id="{24BED6AF-6A26-6AAF-C8AE-AE540C0835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7048500"/>
            <a:ext cx="2276475" cy="381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75564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0E0EF"/>
            </a:gs>
            <a:gs pos="56000">
              <a:srgbClr val="CAF0F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Imagem 39">
            <a:extLst>
              <a:ext uri="{FF2B5EF4-FFF2-40B4-BE49-F238E27FC236}">
                <a16:creationId xmlns:a16="http://schemas.microsoft.com/office/drawing/2014/main" id="{39FEBFEB-8FF7-4706-A807-395EE28594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972918">
            <a:off x="224760" y="-291258"/>
            <a:ext cx="2464887" cy="2388475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56CDB64E-7CD7-4432-9401-BB733C89BE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2742">
            <a:off x="9884091" y="-178550"/>
            <a:ext cx="2124173" cy="2058323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04498B1D-1761-B296-51D5-0104986B4F36}"/>
              </a:ext>
            </a:extLst>
          </p:cNvPr>
          <p:cNvSpPr txBox="1"/>
          <p:nvPr/>
        </p:nvSpPr>
        <p:spPr>
          <a:xfrm>
            <a:off x="2987147" y="321999"/>
            <a:ext cx="61415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000" dirty="0">
                <a:solidFill>
                  <a:srgbClr val="03045E"/>
                </a:solidFill>
                <a:latin typeface="Lucida Handwriting" panose="03010101010101010101" pitchFamily="66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BFC29C1-8854-7140-4E93-37A433D39D79}"/>
              </a:ext>
            </a:extLst>
          </p:cNvPr>
          <p:cNvSpPr txBox="1"/>
          <p:nvPr/>
        </p:nvSpPr>
        <p:spPr>
          <a:xfrm>
            <a:off x="3133197" y="917052"/>
            <a:ext cx="67496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dirty="0">
                <a:solidFill>
                  <a:srgbClr val="2D6E98"/>
                </a:solidFill>
                <a:latin typeface="Cheltenhm BT" panose="02040603050505020403" pitchFamily="18" charset="0"/>
              </a:rPr>
              <a:t>subtítulo</a:t>
            </a:r>
          </a:p>
        </p:txBody>
      </p:sp>
      <p:pic>
        <p:nvPicPr>
          <p:cNvPr id="46" name="Imagem 45" descr="Uma imagem contendo mesa, animal, bolo, coral&#10;&#10;Descrição gerada automaticamente">
            <a:extLst>
              <a:ext uri="{FF2B5EF4-FFF2-40B4-BE49-F238E27FC236}">
                <a16:creationId xmlns:a16="http://schemas.microsoft.com/office/drawing/2014/main" id="{2758C532-27DB-7117-5B73-0FD3C49673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3048000"/>
            <a:ext cx="2276475" cy="38100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7" name="CaixaDeTexto 46">
            <a:extLst>
              <a:ext uri="{FF2B5EF4-FFF2-40B4-BE49-F238E27FC236}">
                <a16:creationId xmlns:a16="http://schemas.microsoft.com/office/drawing/2014/main" id="{04C6F7E0-F952-608A-3C00-D255385F90C4}"/>
              </a:ext>
            </a:extLst>
          </p:cNvPr>
          <p:cNvSpPr txBox="1"/>
          <p:nvPr/>
        </p:nvSpPr>
        <p:spPr>
          <a:xfrm>
            <a:off x="673018" y="2597949"/>
            <a:ext cx="799843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000" dirty="0">
                <a:solidFill>
                  <a:srgbClr val="0077B6"/>
                </a:solidFill>
                <a:latin typeface="Cheltenhm BT" panose="02040603050505020403" pitchFamily="18" charset="0"/>
              </a:rPr>
              <a:t>Pequeno texto.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6000" dirty="0">
                <a:solidFill>
                  <a:srgbClr val="0077B6"/>
                </a:solidFill>
                <a:latin typeface="Cheltenhm BT" panose="02040603050505020403" pitchFamily="18" charset="0"/>
              </a:rPr>
              <a:t>Não esqueça de </a:t>
            </a:r>
            <a:r>
              <a:rPr lang="pt-BR" sz="6000" dirty="0">
                <a:solidFill>
                  <a:srgbClr val="03045E"/>
                </a:solidFill>
                <a:latin typeface="Lucida Handwriting" panose="03010101010101010101" pitchFamily="66" charset="0"/>
              </a:rPr>
              <a:t>destacar palavras importantes</a:t>
            </a:r>
          </a:p>
        </p:txBody>
      </p:sp>
      <p:pic>
        <p:nvPicPr>
          <p:cNvPr id="48" name="Imagem 47">
            <a:extLst>
              <a:ext uri="{FF2B5EF4-FFF2-40B4-BE49-F238E27FC236}">
                <a16:creationId xmlns:a16="http://schemas.microsoft.com/office/drawing/2014/main" id="{257A0869-ABAC-52B6-F9ED-04BC313F15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439" y="7173609"/>
            <a:ext cx="1712503" cy="1677718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D7E52B52-91DB-3809-D287-D5F69693CB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439" y="7597203"/>
            <a:ext cx="1712503" cy="167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949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lo perdido&amp;quot; traz pistas sobre casco das tartarugas | Exame">
            <a:extLst>
              <a:ext uri="{FF2B5EF4-FFF2-40B4-BE49-F238E27FC236}">
                <a16:creationId xmlns:a16="http://schemas.microsoft.com/office/drawing/2014/main" id="{E2EDF22C-A67D-47AE-8BBD-D5D61C9DD5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2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1026E9C8-C23E-4713-A642-21FD34A960B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CAF0F8"/>
              </a:gs>
              <a:gs pos="61000">
                <a:srgbClr val="CAF0F8">
                  <a:shade val="67500"/>
                  <a:satMod val="115000"/>
                  <a:alpha val="31000"/>
                </a:srgbClr>
              </a:gs>
              <a:gs pos="100000">
                <a:srgbClr val="CAF0F8">
                  <a:shade val="100000"/>
                  <a:satMod val="115000"/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32ECA41-9D32-4414-871A-BEECFD3688FC}"/>
              </a:ext>
            </a:extLst>
          </p:cNvPr>
          <p:cNvSpPr txBox="1"/>
          <p:nvPr/>
        </p:nvSpPr>
        <p:spPr>
          <a:xfrm>
            <a:off x="8853718" y="235889"/>
            <a:ext cx="638809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dirty="0">
                <a:solidFill>
                  <a:srgbClr val="03045E"/>
                </a:solidFill>
                <a:latin typeface="Cheltenhm BT" panose="02040603050505020403" pitchFamily="18" charset="0"/>
              </a:rPr>
              <a:t>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ECCEDE17-A6BD-4588-A8D0-2052C1090843}"/>
              </a:ext>
            </a:extLst>
          </p:cNvPr>
          <p:cNvSpPr txBox="1"/>
          <p:nvPr/>
        </p:nvSpPr>
        <p:spPr>
          <a:xfrm>
            <a:off x="9492569" y="1029215"/>
            <a:ext cx="2260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3600" dirty="0" err="1">
                <a:solidFill>
                  <a:srgbClr val="CAF0F8"/>
                </a:solidFill>
                <a:latin typeface="Lucida Handwriting" panose="03010101010101010101" pitchFamily="66" charset="0"/>
              </a:rPr>
              <a:t>subtítlo</a:t>
            </a:r>
            <a:endParaRPr lang="pt-BR" sz="3600" dirty="0">
              <a:solidFill>
                <a:srgbClr val="CAF0F8"/>
              </a:solidFill>
              <a:latin typeface="Lucida Handwriting" panose="03010101010101010101" pitchFamily="66" charset="0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69E4CDD5-94C8-4AFD-9DF4-C8A309C7C9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47" y="494978"/>
            <a:ext cx="1712503" cy="1677718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41210E7-0F6D-4C32-A365-C1670A03E5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047" y="918572"/>
            <a:ext cx="1712503" cy="1677718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6E987F7D-EA4D-4653-BAFB-D17A5631CB60}"/>
              </a:ext>
            </a:extLst>
          </p:cNvPr>
          <p:cNvSpPr txBox="1"/>
          <p:nvPr/>
        </p:nvSpPr>
        <p:spPr>
          <a:xfrm>
            <a:off x="546378" y="1120228"/>
            <a:ext cx="1681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1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97837273-3299-46DC-B174-54E893A82720}"/>
              </a:ext>
            </a:extLst>
          </p:cNvPr>
          <p:cNvSpPr txBox="1"/>
          <p:nvPr/>
        </p:nvSpPr>
        <p:spPr>
          <a:xfrm>
            <a:off x="2447609" y="1551662"/>
            <a:ext cx="1681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2</a:t>
            </a:r>
          </a:p>
        </p:txBody>
      </p:sp>
      <p:sp>
        <p:nvSpPr>
          <p:cNvPr id="27" name="Elipse 11">
            <a:extLst>
              <a:ext uri="{FF2B5EF4-FFF2-40B4-BE49-F238E27FC236}">
                <a16:creationId xmlns:a16="http://schemas.microsoft.com/office/drawing/2014/main" id="{E5CC400E-0571-4EBF-B851-B53D7271C58C}"/>
              </a:ext>
            </a:extLst>
          </p:cNvPr>
          <p:cNvSpPr/>
          <p:nvPr/>
        </p:nvSpPr>
        <p:spPr>
          <a:xfrm flipH="1">
            <a:off x="-3299589" y="3206550"/>
            <a:ext cx="9627818" cy="4455885"/>
          </a:xfrm>
          <a:custGeom>
            <a:avLst/>
            <a:gdLst>
              <a:gd name="connsiteX0" fmla="*/ 0 w 6614809"/>
              <a:gd name="connsiteY0" fmla="*/ 2647649 h 5295298"/>
              <a:gd name="connsiteX1" fmla="*/ 3307405 w 6614809"/>
              <a:gd name="connsiteY1" fmla="*/ 0 h 5295298"/>
              <a:gd name="connsiteX2" fmla="*/ 6614810 w 6614809"/>
              <a:gd name="connsiteY2" fmla="*/ 2647649 h 5295298"/>
              <a:gd name="connsiteX3" fmla="*/ 3307405 w 6614809"/>
              <a:gd name="connsiteY3" fmla="*/ 5295298 h 5295298"/>
              <a:gd name="connsiteX4" fmla="*/ 0 w 6614809"/>
              <a:gd name="connsiteY4" fmla="*/ 2647649 h 5295298"/>
              <a:gd name="connsiteX0" fmla="*/ 12699 w 6627509"/>
              <a:gd name="connsiteY0" fmla="*/ 2647649 h 6170787"/>
              <a:gd name="connsiteX1" fmla="*/ 3320104 w 6627509"/>
              <a:gd name="connsiteY1" fmla="*/ 0 h 6170787"/>
              <a:gd name="connsiteX2" fmla="*/ 6627509 w 6627509"/>
              <a:gd name="connsiteY2" fmla="*/ 2647649 h 6170787"/>
              <a:gd name="connsiteX3" fmla="*/ 2551619 w 6627509"/>
              <a:gd name="connsiteY3" fmla="*/ 6170787 h 6170787"/>
              <a:gd name="connsiteX4" fmla="*/ 12699 w 6627509"/>
              <a:gd name="connsiteY4" fmla="*/ 2647649 h 6170787"/>
              <a:gd name="connsiteX0" fmla="*/ 8897 w 6623707"/>
              <a:gd name="connsiteY0" fmla="*/ 2764381 h 6287519"/>
              <a:gd name="connsiteX1" fmla="*/ 2110072 w 6623707"/>
              <a:gd name="connsiteY1" fmla="*/ 0 h 6287519"/>
              <a:gd name="connsiteX2" fmla="*/ 6623707 w 6623707"/>
              <a:gd name="connsiteY2" fmla="*/ 2764381 h 6287519"/>
              <a:gd name="connsiteX3" fmla="*/ 2547817 w 6623707"/>
              <a:gd name="connsiteY3" fmla="*/ 6287519 h 6287519"/>
              <a:gd name="connsiteX4" fmla="*/ 8897 w 6623707"/>
              <a:gd name="connsiteY4" fmla="*/ 2764381 h 6287519"/>
              <a:gd name="connsiteX0" fmla="*/ 6396 w 6621206"/>
              <a:gd name="connsiteY0" fmla="*/ 2838142 h 6361280"/>
              <a:gd name="connsiteX1" fmla="*/ 2107571 w 6621206"/>
              <a:gd name="connsiteY1" fmla="*/ 73761 h 6361280"/>
              <a:gd name="connsiteX2" fmla="*/ 6621206 w 6621206"/>
              <a:gd name="connsiteY2" fmla="*/ 2838142 h 6361280"/>
              <a:gd name="connsiteX3" fmla="*/ 2545316 w 6621206"/>
              <a:gd name="connsiteY3" fmla="*/ 6361280 h 6361280"/>
              <a:gd name="connsiteX4" fmla="*/ 6396 w 6621206"/>
              <a:gd name="connsiteY4" fmla="*/ 2838142 h 63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206" h="6361280">
                <a:moveTo>
                  <a:pt x="6396" y="2838142"/>
                </a:moveTo>
                <a:cubicBezTo>
                  <a:pt x="-66561" y="1790222"/>
                  <a:pt x="475496" y="530961"/>
                  <a:pt x="2107571" y="73761"/>
                </a:cubicBezTo>
                <a:cubicBezTo>
                  <a:pt x="3739646" y="-383439"/>
                  <a:pt x="6621206" y="1375886"/>
                  <a:pt x="6621206" y="2838142"/>
                </a:cubicBezTo>
                <a:cubicBezTo>
                  <a:pt x="6621206" y="4300398"/>
                  <a:pt x="4371945" y="6361280"/>
                  <a:pt x="2545316" y="6361280"/>
                </a:cubicBezTo>
                <a:cubicBezTo>
                  <a:pt x="718687" y="6361280"/>
                  <a:pt x="79353" y="3886062"/>
                  <a:pt x="6396" y="2838142"/>
                </a:cubicBezTo>
                <a:close/>
              </a:path>
            </a:pathLst>
          </a:custGeom>
          <a:solidFill>
            <a:srgbClr val="007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Elipse 11">
            <a:extLst>
              <a:ext uri="{FF2B5EF4-FFF2-40B4-BE49-F238E27FC236}">
                <a16:creationId xmlns:a16="http://schemas.microsoft.com/office/drawing/2014/main" id="{9F80ABD2-3337-454F-8563-D6C26C6B9449}"/>
              </a:ext>
            </a:extLst>
          </p:cNvPr>
          <p:cNvSpPr/>
          <p:nvPr/>
        </p:nvSpPr>
        <p:spPr>
          <a:xfrm flipH="1">
            <a:off x="-3049817" y="3429000"/>
            <a:ext cx="9145817" cy="3989109"/>
          </a:xfrm>
          <a:custGeom>
            <a:avLst/>
            <a:gdLst>
              <a:gd name="connsiteX0" fmla="*/ 0 w 6614809"/>
              <a:gd name="connsiteY0" fmla="*/ 2647649 h 5295298"/>
              <a:gd name="connsiteX1" fmla="*/ 3307405 w 6614809"/>
              <a:gd name="connsiteY1" fmla="*/ 0 h 5295298"/>
              <a:gd name="connsiteX2" fmla="*/ 6614810 w 6614809"/>
              <a:gd name="connsiteY2" fmla="*/ 2647649 h 5295298"/>
              <a:gd name="connsiteX3" fmla="*/ 3307405 w 6614809"/>
              <a:gd name="connsiteY3" fmla="*/ 5295298 h 5295298"/>
              <a:gd name="connsiteX4" fmla="*/ 0 w 6614809"/>
              <a:gd name="connsiteY4" fmla="*/ 2647649 h 5295298"/>
              <a:gd name="connsiteX0" fmla="*/ 12699 w 6627509"/>
              <a:gd name="connsiteY0" fmla="*/ 2647649 h 6170787"/>
              <a:gd name="connsiteX1" fmla="*/ 3320104 w 6627509"/>
              <a:gd name="connsiteY1" fmla="*/ 0 h 6170787"/>
              <a:gd name="connsiteX2" fmla="*/ 6627509 w 6627509"/>
              <a:gd name="connsiteY2" fmla="*/ 2647649 h 6170787"/>
              <a:gd name="connsiteX3" fmla="*/ 2551619 w 6627509"/>
              <a:gd name="connsiteY3" fmla="*/ 6170787 h 6170787"/>
              <a:gd name="connsiteX4" fmla="*/ 12699 w 6627509"/>
              <a:gd name="connsiteY4" fmla="*/ 2647649 h 6170787"/>
              <a:gd name="connsiteX0" fmla="*/ 8897 w 6623707"/>
              <a:gd name="connsiteY0" fmla="*/ 2764381 h 6287519"/>
              <a:gd name="connsiteX1" fmla="*/ 2110072 w 6623707"/>
              <a:gd name="connsiteY1" fmla="*/ 0 h 6287519"/>
              <a:gd name="connsiteX2" fmla="*/ 6623707 w 6623707"/>
              <a:gd name="connsiteY2" fmla="*/ 2764381 h 6287519"/>
              <a:gd name="connsiteX3" fmla="*/ 2547817 w 6623707"/>
              <a:gd name="connsiteY3" fmla="*/ 6287519 h 6287519"/>
              <a:gd name="connsiteX4" fmla="*/ 8897 w 6623707"/>
              <a:gd name="connsiteY4" fmla="*/ 2764381 h 6287519"/>
              <a:gd name="connsiteX0" fmla="*/ 6396 w 6621206"/>
              <a:gd name="connsiteY0" fmla="*/ 2838142 h 6361280"/>
              <a:gd name="connsiteX1" fmla="*/ 2107571 w 6621206"/>
              <a:gd name="connsiteY1" fmla="*/ 73761 h 6361280"/>
              <a:gd name="connsiteX2" fmla="*/ 6621206 w 6621206"/>
              <a:gd name="connsiteY2" fmla="*/ 2838142 h 6361280"/>
              <a:gd name="connsiteX3" fmla="*/ 2545316 w 6621206"/>
              <a:gd name="connsiteY3" fmla="*/ 6361280 h 6361280"/>
              <a:gd name="connsiteX4" fmla="*/ 6396 w 6621206"/>
              <a:gd name="connsiteY4" fmla="*/ 2838142 h 63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206" h="6361280">
                <a:moveTo>
                  <a:pt x="6396" y="2838142"/>
                </a:moveTo>
                <a:cubicBezTo>
                  <a:pt x="-66561" y="1790222"/>
                  <a:pt x="475496" y="530961"/>
                  <a:pt x="2107571" y="73761"/>
                </a:cubicBezTo>
                <a:cubicBezTo>
                  <a:pt x="3739646" y="-383439"/>
                  <a:pt x="6621206" y="1375886"/>
                  <a:pt x="6621206" y="2838142"/>
                </a:cubicBezTo>
                <a:cubicBezTo>
                  <a:pt x="6621206" y="4300398"/>
                  <a:pt x="4371945" y="6361280"/>
                  <a:pt x="2545316" y="6361280"/>
                </a:cubicBezTo>
                <a:cubicBezTo>
                  <a:pt x="718687" y="6361280"/>
                  <a:pt x="79353" y="3886062"/>
                  <a:pt x="6396" y="2838142"/>
                </a:cubicBezTo>
                <a:close/>
              </a:path>
            </a:pathLst>
          </a:custGeom>
          <a:solidFill>
            <a:srgbClr val="CA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9" name="Imagem 28">
            <a:extLst>
              <a:ext uri="{FF2B5EF4-FFF2-40B4-BE49-F238E27FC236}">
                <a16:creationId xmlns:a16="http://schemas.microsoft.com/office/drawing/2014/main" id="{90A75F3C-D50C-4E55-A58D-2EFE10B72D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47972">
            <a:off x="2910339" y="-1483209"/>
            <a:ext cx="2464887" cy="2388475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6474D444-90F9-4C56-BBB6-307A2BC179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47773">
            <a:off x="9998462" y="1950940"/>
            <a:ext cx="2124173" cy="2058323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1C5A544-6259-00E3-C7BB-5E26915E01AD}"/>
              </a:ext>
            </a:extLst>
          </p:cNvPr>
          <p:cNvSpPr txBox="1"/>
          <p:nvPr/>
        </p:nvSpPr>
        <p:spPr>
          <a:xfrm>
            <a:off x="398847" y="3808477"/>
            <a:ext cx="560641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dirty="0">
                <a:solidFill>
                  <a:srgbClr val="0077B6"/>
                </a:solidFill>
                <a:latin typeface="Cheltenhm BT" panose="02040603050505020403" pitchFamily="18" charset="0"/>
              </a:rPr>
              <a:t>Pequeno texto.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dirty="0">
                <a:solidFill>
                  <a:srgbClr val="0077B6"/>
                </a:solidFill>
                <a:latin typeface="Cheltenhm BT" panose="02040603050505020403" pitchFamily="18" charset="0"/>
              </a:rPr>
              <a:t>Não esqueça de </a:t>
            </a:r>
            <a:r>
              <a:rPr lang="pt-BR" sz="4000" dirty="0">
                <a:solidFill>
                  <a:srgbClr val="03045E"/>
                </a:solidFill>
                <a:latin typeface="Lucida Handwriting" panose="03010101010101010101" pitchFamily="66" charset="0"/>
              </a:rPr>
              <a:t>destacar palavras importantes</a:t>
            </a:r>
          </a:p>
        </p:txBody>
      </p:sp>
    </p:spTree>
    <p:extLst>
      <p:ext uri="{BB962C8B-B14F-4D97-AF65-F5344CB8AC3E}">
        <p14:creationId xmlns:p14="http://schemas.microsoft.com/office/powerpoint/2010/main" val="3053819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494BACF-4DDF-F1C3-FC7A-752CAE888A70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504E89D-4A08-3E83-8ECD-0A103C086925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668673A2-0883-3F84-13C8-2B669A49E3A5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4894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045E"/>
            </a:gs>
            <a:gs pos="42000">
              <a:srgbClr val="0077B6"/>
            </a:gs>
            <a:gs pos="100000">
              <a:srgbClr val="CAF0F8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Imagem 230" descr="15 dicas incríveis para curtir ao máximo Fernando de Noronha">
            <a:extLst>
              <a:ext uri="{FF2B5EF4-FFF2-40B4-BE49-F238E27FC236}">
                <a16:creationId xmlns:a16="http://schemas.microsoft.com/office/drawing/2014/main" id="{D373B385-FD62-45E5-8A4E-59C42CABF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738" t="-38983" r="23699" b="132287"/>
          <a:stretch>
            <a:fillRect/>
          </a:stretch>
        </p:blipFill>
        <p:spPr bwMode="auto">
          <a:xfrm>
            <a:off x="9112109" y="-2673469"/>
            <a:ext cx="190530" cy="459246"/>
          </a:xfrm>
          <a:custGeom>
            <a:avLst/>
            <a:gdLst/>
            <a:ahLst/>
            <a:cxnLst/>
            <a:rect l="l" t="t" r="r" b="b"/>
            <a:pathLst>
              <a:path w="190530" h="459246">
                <a:moveTo>
                  <a:pt x="175230" y="0"/>
                </a:moveTo>
                <a:cubicBezTo>
                  <a:pt x="187471" y="13602"/>
                  <a:pt x="192367" y="28834"/>
                  <a:pt x="189919" y="45700"/>
                </a:cubicBezTo>
                <a:cubicBezTo>
                  <a:pt x="187471" y="62566"/>
                  <a:pt x="182575" y="77799"/>
                  <a:pt x="175230" y="91400"/>
                </a:cubicBezTo>
                <a:lnTo>
                  <a:pt x="162173" y="91400"/>
                </a:lnTo>
                <a:lnTo>
                  <a:pt x="162173" y="287258"/>
                </a:lnTo>
                <a:cubicBezTo>
                  <a:pt x="136602" y="300316"/>
                  <a:pt x="106135" y="319900"/>
                  <a:pt x="70773" y="346015"/>
                </a:cubicBezTo>
                <a:cubicBezTo>
                  <a:pt x="35409" y="372130"/>
                  <a:pt x="31057" y="404773"/>
                  <a:pt x="57715" y="443944"/>
                </a:cubicBezTo>
                <a:cubicBezTo>
                  <a:pt x="56899" y="451289"/>
                  <a:pt x="52003" y="456185"/>
                  <a:pt x="43026" y="458634"/>
                </a:cubicBezTo>
                <a:cubicBezTo>
                  <a:pt x="34049" y="461081"/>
                  <a:pt x="25889" y="456185"/>
                  <a:pt x="18543" y="443944"/>
                </a:cubicBezTo>
                <a:cubicBezTo>
                  <a:pt x="11471" y="435512"/>
                  <a:pt x="6031" y="419734"/>
                  <a:pt x="2222" y="396612"/>
                </a:cubicBezTo>
                <a:cubicBezTo>
                  <a:pt x="-1586" y="373490"/>
                  <a:pt x="-498" y="354448"/>
                  <a:pt x="5487" y="339486"/>
                </a:cubicBezTo>
                <a:cubicBezTo>
                  <a:pt x="29153" y="325885"/>
                  <a:pt x="43842" y="307388"/>
                  <a:pt x="49555" y="283993"/>
                </a:cubicBezTo>
                <a:cubicBezTo>
                  <a:pt x="55267" y="260599"/>
                  <a:pt x="66692" y="235573"/>
                  <a:pt x="83829" y="208915"/>
                </a:cubicBezTo>
                <a:lnTo>
                  <a:pt x="83829" y="65286"/>
                </a:lnTo>
                <a:lnTo>
                  <a:pt x="17523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0" name="Imagem 229" descr="15 dicas incríveis para curtir ao máximo Fernando de Noronha">
            <a:extLst>
              <a:ext uri="{FF2B5EF4-FFF2-40B4-BE49-F238E27FC236}">
                <a16:creationId xmlns:a16="http://schemas.microsoft.com/office/drawing/2014/main" id="{95A79CD2-C89D-4482-A1E4-2109DC223C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99" t="-30035" r="25966" b="124894"/>
          <a:stretch>
            <a:fillRect/>
          </a:stretch>
        </p:blipFill>
        <p:spPr bwMode="auto">
          <a:xfrm>
            <a:off x="8778108" y="-2059781"/>
            <a:ext cx="248088" cy="352545"/>
          </a:xfrm>
          <a:custGeom>
            <a:avLst/>
            <a:gdLst/>
            <a:ahLst/>
            <a:cxnLst/>
            <a:rect l="l" t="t" r="r" b="b"/>
            <a:pathLst>
              <a:path w="248088" h="352545">
                <a:moveTo>
                  <a:pt x="195858" y="0"/>
                </a:moveTo>
                <a:lnTo>
                  <a:pt x="248088" y="13057"/>
                </a:lnTo>
                <a:lnTo>
                  <a:pt x="208916" y="117515"/>
                </a:lnTo>
                <a:lnTo>
                  <a:pt x="91401" y="208915"/>
                </a:lnTo>
                <a:lnTo>
                  <a:pt x="104458" y="339487"/>
                </a:lnTo>
                <a:lnTo>
                  <a:pt x="91401" y="339487"/>
                </a:lnTo>
                <a:lnTo>
                  <a:pt x="0" y="352545"/>
                </a:lnTo>
                <a:cubicBezTo>
                  <a:pt x="13602" y="336768"/>
                  <a:pt x="15778" y="306300"/>
                  <a:pt x="6530" y="261145"/>
                </a:cubicBezTo>
                <a:cubicBezTo>
                  <a:pt x="-2720" y="215988"/>
                  <a:pt x="12514" y="172464"/>
                  <a:pt x="52230" y="130572"/>
                </a:cubicBezTo>
                <a:lnTo>
                  <a:pt x="19585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9" name="Imagem 228" descr="15 dicas incríveis para curtir ao máximo Fernando de Noronha">
            <a:extLst>
              <a:ext uri="{FF2B5EF4-FFF2-40B4-BE49-F238E27FC236}">
                <a16:creationId xmlns:a16="http://schemas.microsoft.com/office/drawing/2014/main" id="{E3C67E7A-D10B-477B-8868-9878C8D71F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89" r="17018"/>
          <a:stretch>
            <a:fillRect/>
          </a:stretch>
        </p:blipFill>
        <p:spPr bwMode="auto">
          <a:xfrm>
            <a:off x="-1482589" y="11847"/>
            <a:ext cx="6168271" cy="6858000"/>
          </a:xfrm>
          <a:custGeom>
            <a:avLst/>
            <a:gdLst/>
            <a:ahLst/>
            <a:cxnLst/>
            <a:rect l="l" t="t" r="r" b="b"/>
            <a:pathLst>
              <a:path w="6168271" h="6858000">
                <a:moveTo>
                  <a:pt x="3098507" y="0"/>
                </a:moveTo>
                <a:lnTo>
                  <a:pt x="6168271" y="0"/>
                </a:lnTo>
                <a:lnTo>
                  <a:pt x="6134981" y="55483"/>
                </a:lnTo>
                <a:cubicBezTo>
                  <a:pt x="6129540" y="110976"/>
                  <a:pt x="6107778" y="159940"/>
                  <a:pt x="6069696" y="202377"/>
                </a:cubicBezTo>
                <a:cubicBezTo>
                  <a:pt x="6031612" y="244813"/>
                  <a:pt x="6009850" y="300306"/>
                  <a:pt x="6004410" y="368856"/>
                </a:cubicBezTo>
                <a:cubicBezTo>
                  <a:pt x="5988632" y="396331"/>
                  <a:pt x="5964694" y="442575"/>
                  <a:pt x="5932594" y="507589"/>
                </a:cubicBezTo>
                <a:cubicBezTo>
                  <a:pt x="5900496" y="572603"/>
                  <a:pt x="5876558" y="609054"/>
                  <a:pt x="5860780" y="616943"/>
                </a:cubicBezTo>
                <a:cubicBezTo>
                  <a:pt x="5862956" y="658290"/>
                  <a:pt x="5858604" y="706167"/>
                  <a:pt x="5847723" y="760571"/>
                </a:cubicBezTo>
                <a:lnTo>
                  <a:pt x="5860780" y="760571"/>
                </a:lnTo>
                <a:cubicBezTo>
                  <a:pt x="5876014" y="773629"/>
                  <a:pt x="5871662" y="786686"/>
                  <a:pt x="5847723" y="799743"/>
                </a:cubicBezTo>
                <a:lnTo>
                  <a:pt x="5821609" y="799743"/>
                </a:lnTo>
                <a:cubicBezTo>
                  <a:pt x="5806376" y="836738"/>
                  <a:pt x="5784614" y="854149"/>
                  <a:pt x="5756322" y="851972"/>
                </a:cubicBezTo>
                <a:cubicBezTo>
                  <a:pt x="5754146" y="897127"/>
                  <a:pt x="5745442" y="940653"/>
                  <a:pt x="5730208" y="982544"/>
                </a:cubicBezTo>
                <a:cubicBezTo>
                  <a:pt x="5714976" y="1024435"/>
                  <a:pt x="5706270" y="1067959"/>
                  <a:pt x="5704094" y="1113116"/>
                </a:cubicBezTo>
                <a:lnTo>
                  <a:pt x="5782438" y="1217574"/>
                </a:lnTo>
                <a:cubicBezTo>
                  <a:pt x="5797670" y="1215396"/>
                  <a:pt x="5806376" y="1219750"/>
                  <a:pt x="5808552" y="1230630"/>
                </a:cubicBezTo>
                <a:cubicBezTo>
                  <a:pt x="5808008" y="1244504"/>
                  <a:pt x="5802567" y="1259193"/>
                  <a:pt x="5792230" y="1274699"/>
                </a:cubicBezTo>
                <a:cubicBezTo>
                  <a:pt x="5781894" y="1290204"/>
                  <a:pt x="5769924" y="1301629"/>
                  <a:pt x="5756322" y="1308974"/>
                </a:cubicBezTo>
                <a:cubicBezTo>
                  <a:pt x="5756867" y="1329375"/>
                  <a:pt x="5752515" y="1347328"/>
                  <a:pt x="5743266" y="1362834"/>
                </a:cubicBezTo>
                <a:cubicBezTo>
                  <a:pt x="5734016" y="1378339"/>
                  <a:pt x="5716607" y="1386501"/>
                  <a:pt x="5691036" y="1387317"/>
                </a:cubicBezTo>
                <a:lnTo>
                  <a:pt x="5651865" y="1387317"/>
                </a:lnTo>
                <a:lnTo>
                  <a:pt x="5638808" y="1530946"/>
                </a:lnTo>
                <a:lnTo>
                  <a:pt x="5508236" y="1779032"/>
                </a:lnTo>
                <a:lnTo>
                  <a:pt x="5456008" y="1818204"/>
                </a:lnTo>
                <a:cubicBezTo>
                  <a:pt x="5454648" y="1858463"/>
                  <a:pt x="5444310" y="1901988"/>
                  <a:pt x="5424996" y="1948775"/>
                </a:cubicBezTo>
                <a:cubicBezTo>
                  <a:pt x="5405683" y="1995564"/>
                  <a:pt x="5385553" y="2039088"/>
                  <a:pt x="5364607" y="2079348"/>
                </a:cubicBezTo>
                <a:lnTo>
                  <a:pt x="5364607" y="2236034"/>
                </a:lnTo>
                <a:lnTo>
                  <a:pt x="5260150" y="2327434"/>
                </a:lnTo>
                <a:lnTo>
                  <a:pt x="5207920" y="2458007"/>
                </a:lnTo>
                <a:lnTo>
                  <a:pt x="5129578" y="2523292"/>
                </a:lnTo>
                <a:cubicBezTo>
                  <a:pt x="5125770" y="2566000"/>
                  <a:pt x="5110536" y="2601362"/>
                  <a:pt x="5083878" y="2629382"/>
                </a:cubicBezTo>
                <a:cubicBezTo>
                  <a:pt x="5057220" y="2657400"/>
                  <a:pt x="5041986" y="2696028"/>
                  <a:pt x="5038178" y="2745264"/>
                </a:cubicBezTo>
                <a:lnTo>
                  <a:pt x="4920663" y="2967236"/>
                </a:lnTo>
                <a:cubicBezTo>
                  <a:pt x="4881492" y="2975941"/>
                  <a:pt x="4858642" y="3010760"/>
                  <a:pt x="4852113" y="3071694"/>
                </a:cubicBezTo>
                <a:cubicBezTo>
                  <a:pt x="4845584" y="3132628"/>
                  <a:pt x="4816206" y="3167447"/>
                  <a:pt x="4763977" y="3176152"/>
                </a:cubicBezTo>
                <a:lnTo>
                  <a:pt x="4777034" y="2810550"/>
                </a:lnTo>
                <a:lnTo>
                  <a:pt x="4698691" y="2784436"/>
                </a:lnTo>
                <a:lnTo>
                  <a:pt x="4646462" y="2875836"/>
                </a:lnTo>
                <a:cubicBezTo>
                  <a:pt x="4630684" y="2928609"/>
                  <a:pt x="4610011" y="3002600"/>
                  <a:pt x="4584440" y="3097808"/>
                </a:cubicBezTo>
                <a:cubicBezTo>
                  <a:pt x="4558870" y="3193017"/>
                  <a:pt x="4544725" y="3267007"/>
                  <a:pt x="4542004" y="3319780"/>
                </a:cubicBezTo>
                <a:cubicBezTo>
                  <a:pt x="4544180" y="3375545"/>
                  <a:pt x="4536564" y="3407645"/>
                  <a:pt x="4519154" y="3416077"/>
                </a:cubicBezTo>
                <a:cubicBezTo>
                  <a:pt x="4501745" y="3424510"/>
                  <a:pt x="4461486" y="3427230"/>
                  <a:pt x="4398376" y="3424238"/>
                </a:cubicBezTo>
                <a:lnTo>
                  <a:pt x="4385318" y="3463409"/>
                </a:lnTo>
                <a:cubicBezTo>
                  <a:pt x="4401640" y="3479731"/>
                  <a:pt x="4414697" y="3502581"/>
                  <a:pt x="4424490" y="3531960"/>
                </a:cubicBezTo>
                <a:cubicBezTo>
                  <a:pt x="4434283" y="3561338"/>
                  <a:pt x="4421226" y="3577660"/>
                  <a:pt x="4385318" y="3580924"/>
                </a:cubicBezTo>
                <a:cubicBezTo>
                  <a:pt x="4376342" y="3581196"/>
                  <a:pt x="4361652" y="3583916"/>
                  <a:pt x="4341251" y="3589085"/>
                </a:cubicBezTo>
                <a:cubicBezTo>
                  <a:pt x="4320849" y="3594253"/>
                  <a:pt x="4309424" y="3600237"/>
                  <a:pt x="4306975" y="3607038"/>
                </a:cubicBezTo>
                <a:lnTo>
                  <a:pt x="4306975" y="3620096"/>
                </a:lnTo>
                <a:lnTo>
                  <a:pt x="4489776" y="3724553"/>
                </a:lnTo>
                <a:cubicBezTo>
                  <a:pt x="4522146" y="3690821"/>
                  <a:pt x="4545541" y="3650562"/>
                  <a:pt x="4559958" y="3603774"/>
                </a:cubicBezTo>
                <a:cubicBezTo>
                  <a:pt x="4574376" y="3556985"/>
                  <a:pt x="4581448" y="3510198"/>
                  <a:pt x="4581176" y="3463409"/>
                </a:cubicBezTo>
                <a:cubicBezTo>
                  <a:pt x="4618172" y="3426414"/>
                  <a:pt x="4635581" y="3382890"/>
                  <a:pt x="4633405" y="3332838"/>
                </a:cubicBezTo>
                <a:lnTo>
                  <a:pt x="4685634" y="3215323"/>
                </a:lnTo>
                <a:cubicBezTo>
                  <a:pt x="4685362" y="3207434"/>
                  <a:pt x="4685906" y="3197098"/>
                  <a:pt x="4687266" y="3184312"/>
                </a:cubicBezTo>
                <a:cubicBezTo>
                  <a:pt x="4688626" y="3171527"/>
                  <a:pt x="4692434" y="3164454"/>
                  <a:pt x="4698691" y="3163094"/>
                </a:cubicBezTo>
                <a:cubicBezTo>
                  <a:pt x="4725349" y="3167719"/>
                  <a:pt x="4747112" y="3191112"/>
                  <a:pt x="4763977" y="3233277"/>
                </a:cubicBezTo>
                <a:cubicBezTo>
                  <a:pt x="4780842" y="3275440"/>
                  <a:pt x="4789547" y="3308627"/>
                  <a:pt x="4790092" y="3332838"/>
                </a:cubicBezTo>
                <a:cubicBezTo>
                  <a:pt x="4790635" y="3340182"/>
                  <a:pt x="4789547" y="3348344"/>
                  <a:pt x="4786827" y="3357320"/>
                </a:cubicBezTo>
                <a:cubicBezTo>
                  <a:pt x="4784106" y="3366297"/>
                  <a:pt x="4776490" y="3371193"/>
                  <a:pt x="4763977" y="3372010"/>
                </a:cubicBezTo>
                <a:cubicBezTo>
                  <a:pt x="4750648" y="3428590"/>
                  <a:pt x="4728342" y="3494964"/>
                  <a:pt x="4697058" y="3571132"/>
                </a:cubicBezTo>
                <a:cubicBezTo>
                  <a:pt x="4665776" y="3647298"/>
                  <a:pt x="4627148" y="3707143"/>
                  <a:pt x="4581176" y="3750667"/>
                </a:cubicBezTo>
                <a:cubicBezTo>
                  <a:pt x="4579544" y="3775149"/>
                  <a:pt x="4573016" y="3794735"/>
                  <a:pt x="4561590" y="3809424"/>
                </a:cubicBezTo>
                <a:cubicBezTo>
                  <a:pt x="4550165" y="3824114"/>
                  <a:pt x="4543637" y="3843700"/>
                  <a:pt x="4542004" y="3868182"/>
                </a:cubicBezTo>
                <a:cubicBezTo>
                  <a:pt x="4522419" y="3914698"/>
                  <a:pt x="4499568" y="3962030"/>
                  <a:pt x="4473454" y="4010179"/>
                </a:cubicBezTo>
                <a:cubicBezTo>
                  <a:pt x="4447340" y="4058327"/>
                  <a:pt x="4417962" y="4102395"/>
                  <a:pt x="4385318" y="4142383"/>
                </a:cubicBezTo>
                <a:cubicBezTo>
                  <a:pt x="4385318" y="4156528"/>
                  <a:pt x="4382054" y="4170673"/>
                  <a:pt x="4375526" y="4184819"/>
                </a:cubicBezTo>
                <a:cubicBezTo>
                  <a:pt x="4368997" y="4198964"/>
                  <a:pt x="4359204" y="4206580"/>
                  <a:pt x="4346147" y="4207669"/>
                </a:cubicBezTo>
                <a:cubicBezTo>
                  <a:pt x="4321665" y="4203316"/>
                  <a:pt x="4308607" y="4182642"/>
                  <a:pt x="4306975" y="4145647"/>
                </a:cubicBezTo>
                <a:cubicBezTo>
                  <a:pt x="4305343" y="4108652"/>
                  <a:pt x="4305343" y="4081450"/>
                  <a:pt x="4306975" y="4064040"/>
                </a:cubicBezTo>
                <a:lnTo>
                  <a:pt x="4202518" y="4103211"/>
                </a:lnTo>
                <a:lnTo>
                  <a:pt x="4189461" y="4233783"/>
                </a:lnTo>
                <a:lnTo>
                  <a:pt x="4071946" y="4468813"/>
                </a:lnTo>
                <a:lnTo>
                  <a:pt x="4058889" y="4468813"/>
                </a:lnTo>
                <a:lnTo>
                  <a:pt x="3954431" y="4703842"/>
                </a:lnTo>
                <a:cubicBezTo>
                  <a:pt x="3942462" y="4714179"/>
                  <a:pt x="3937022" y="4735941"/>
                  <a:pt x="3938110" y="4769128"/>
                </a:cubicBezTo>
                <a:cubicBezTo>
                  <a:pt x="3939198" y="4802315"/>
                  <a:pt x="3940286" y="4824077"/>
                  <a:pt x="3941374" y="4834414"/>
                </a:cubicBezTo>
                <a:cubicBezTo>
                  <a:pt x="3956879" y="4818636"/>
                  <a:pt x="3971569" y="4820813"/>
                  <a:pt x="3985442" y="4840942"/>
                </a:cubicBezTo>
                <a:cubicBezTo>
                  <a:pt x="3999315" y="4861072"/>
                  <a:pt x="3997683" y="4876306"/>
                  <a:pt x="3980546" y="4886642"/>
                </a:cubicBezTo>
                <a:cubicBezTo>
                  <a:pt x="3973201" y="4886099"/>
                  <a:pt x="3965040" y="4887187"/>
                  <a:pt x="3956064" y="4889907"/>
                </a:cubicBezTo>
                <a:cubicBezTo>
                  <a:pt x="3947087" y="4892627"/>
                  <a:pt x="3942190" y="4900244"/>
                  <a:pt x="3941374" y="4912757"/>
                </a:cubicBezTo>
                <a:cubicBezTo>
                  <a:pt x="3942462" y="4926358"/>
                  <a:pt x="3950079" y="4941591"/>
                  <a:pt x="3964224" y="4958457"/>
                </a:cubicBezTo>
                <a:cubicBezTo>
                  <a:pt x="3978370" y="4975322"/>
                  <a:pt x="3992515" y="4990556"/>
                  <a:pt x="4006660" y="5004157"/>
                </a:cubicBezTo>
                <a:cubicBezTo>
                  <a:pt x="4003940" y="5030544"/>
                  <a:pt x="3989795" y="5072436"/>
                  <a:pt x="3964224" y="5129832"/>
                </a:cubicBezTo>
                <a:cubicBezTo>
                  <a:pt x="3938654" y="5187230"/>
                  <a:pt x="3917980" y="5219329"/>
                  <a:pt x="3902203" y="5226130"/>
                </a:cubicBezTo>
                <a:cubicBezTo>
                  <a:pt x="3904107" y="5270469"/>
                  <a:pt x="3900298" y="5299304"/>
                  <a:pt x="3890777" y="5312633"/>
                </a:cubicBezTo>
                <a:cubicBezTo>
                  <a:pt x="3881257" y="5325962"/>
                  <a:pt x="3854598" y="5331947"/>
                  <a:pt x="3810802" y="5330587"/>
                </a:cubicBezTo>
                <a:lnTo>
                  <a:pt x="3810802" y="5474216"/>
                </a:lnTo>
                <a:cubicBezTo>
                  <a:pt x="3777615" y="5454630"/>
                  <a:pt x="3746060" y="5431780"/>
                  <a:pt x="3716138" y="5405665"/>
                </a:cubicBezTo>
                <a:cubicBezTo>
                  <a:pt x="3686215" y="5379552"/>
                  <a:pt x="3661189" y="5350172"/>
                  <a:pt x="3641059" y="5317530"/>
                </a:cubicBezTo>
                <a:cubicBezTo>
                  <a:pt x="3643235" y="5343644"/>
                  <a:pt x="3638883" y="5369758"/>
                  <a:pt x="3628002" y="5395873"/>
                </a:cubicBezTo>
                <a:lnTo>
                  <a:pt x="3706345" y="5526445"/>
                </a:lnTo>
                <a:cubicBezTo>
                  <a:pt x="3691655" y="5576769"/>
                  <a:pt x="3659012" y="5671978"/>
                  <a:pt x="3608416" y="5812071"/>
                </a:cubicBezTo>
                <a:cubicBezTo>
                  <a:pt x="3557819" y="5952163"/>
                  <a:pt x="3499062" y="6031050"/>
                  <a:pt x="3432144" y="6048732"/>
                </a:cubicBezTo>
                <a:cubicBezTo>
                  <a:pt x="3430784" y="6074030"/>
                  <a:pt x="3420447" y="6111570"/>
                  <a:pt x="3401133" y="6161351"/>
                </a:cubicBezTo>
                <a:cubicBezTo>
                  <a:pt x="3381819" y="6211131"/>
                  <a:pt x="3361689" y="6238877"/>
                  <a:pt x="3340744" y="6244590"/>
                </a:cubicBezTo>
                <a:cubicBezTo>
                  <a:pt x="3334487" y="6242957"/>
                  <a:pt x="3330679" y="6236430"/>
                  <a:pt x="3329318" y="6225004"/>
                </a:cubicBezTo>
                <a:cubicBezTo>
                  <a:pt x="3327958" y="6213579"/>
                  <a:pt x="3327414" y="6207050"/>
                  <a:pt x="3327686" y="6205419"/>
                </a:cubicBezTo>
                <a:lnTo>
                  <a:pt x="3275457" y="6192362"/>
                </a:lnTo>
                <a:lnTo>
                  <a:pt x="3236286" y="6244590"/>
                </a:lnTo>
                <a:lnTo>
                  <a:pt x="3327686" y="6335990"/>
                </a:lnTo>
                <a:cubicBezTo>
                  <a:pt x="3326598" y="6406989"/>
                  <a:pt x="3312453" y="6470642"/>
                  <a:pt x="3285250" y="6526952"/>
                </a:cubicBezTo>
                <a:cubicBezTo>
                  <a:pt x="3258048" y="6583261"/>
                  <a:pt x="3224317" y="6637122"/>
                  <a:pt x="3184057" y="6688535"/>
                </a:cubicBezTo>
                <a:cubicBezTo>
                  <a:pt x="3188138" y="6708665"/>
                  <a:pt x="3199563" y="6746747"/>
                  <a:pt x="3218332" y="6802785"/>
                </a:cubicBezTo>
                <a:cubicBezTo>
                  <a:pt x="3223025" y="6816794"/>
                  <a:pt x="3226646" y="6829274"/>
                  <a:pt x="3229196" y="6840222"/>
                </a:cubicBezTo>
                <a:lnTo>
                  <a:pt x="3231988" y="6858000"/>
                </a:lnTo>
                <a:lnTo>
                  <a:pt x="3146350" y="6858000"/>
                </a:lnTo>
                <a:lnTo>
                  <a:pt x="3131828" y="6845221"/>
                </a:lnTo>
                <a:lnTo>
                  <a:pt x="3130986" y="6858000"/>
                </a:lnTo>
                <a:lnTo>
                  <a:pt x="2988428" y="6858000"/>
                </a:lnTo>
                <a:lnTo>
                  <a:pt x="3000645" y="6843181"/>
                </a:lnTo>
                <a:cubicBezTo>
                  <a:pt x="3007445" y="6839372"/>
                  <a:pt x="3016898" y="6836788"/>
                  <a:pt x="3029003" y="6835428"/>
                </a:cubicBezTo>
                <a:cubicBezTo>
                  <a:pt x="3053213" y="6832707"/>
                  <a:pt x="3070079" y="6831619"/>
                  <a:pt x="3079600" y="6832163"/>
                </a:cubicBezTo>
                <a:cubicBezTo>
                  <a:pt x="3080416" y="6792448"/>
                  <a:pt x="3088577" y="6751100"/>
                  <a:pt x="3104082" y="6708120"/>
                </a:cubicBezTo>
                <a:cubicBezTo>
                  <a:pt x="3119587" y="6665141"/>
                  <a:pt x="3137541" y="6623792"/>
                  <a:pt x="3157943" y="6584077"/>
                </a:cubicBezTo>
                <a:cubicBezTo>
                  <a:pt x="3157671" y="6576460"/>
                  <a:pt x="3154951" y="6565579"/>
                  <a:pt x="3149782" y="6551434"/>
                </a:cubicBezTo>
                <a:cubicBezTo>
                  <a:pt x="3144614" y="6537288"/>
                  <a:pt x="3138629" y="6526407"/>
                  <a:pt x="3131828" y="6518790"/>
                </a:cubicBezTo>
                <a:lnTo>
                  <a:pt x="3040428" y="6636305"/>
                </a:lnTo>
                <a:lnTo>
                  <a:pt x="2975142" y="6649363"/>
                </a:lnTo>
                <a:lnTo>
                  <a:pt x="2975142" y="6832163"/>
                </a:lnTo>
                <a:lnTo>
                  <a:pt x="2950892" y="6858000"/>
                </a:lnTo>
                <a:lnTo>
                  <a:pt x="2777298" y="6858000"/>
                </a:lnTo>
                <a:lnTo>
                  <a:pt x="2779285" y="6832163"/>
                </a:lnTo>
                <a:lnTo>
                  <a:pt x="2740113" y="6845221"/>
                </a:lnTo>
                <a:lnTo>
                  <a:pt x="2740113" y="6858000"/>
                </a:lnTo>
                <a:lnTo>
                  <a:pt x="0" y="6858000"/>
                </a:lnTo>
                <a:lnTo>
                  <a:pt x="29981" y="6803652"/>
                </a:lnTo>
                <a:cubicBezTo>
                  <a:pt x="64971" y="6730920"/>
                  <a:pt x="84811" y="6657728"/>
                  <a:pt x="89504" y="6584077"/>
                </a:cubicBezTo>
                <a:cubicBezTo>
                  <a:pt x="97393" y="6577821"/>
                  <a:pt x="107730" y="6570748"/>
                  <a:pt x="120515" y="6562859"/>
                </a:cubicBezTo>
                <a:cubicBezTo>
                  <a:pt x="133300" y="6554970"/>
                  <a:pt x="140373" y="6544633"/>
                  <a:pt x="141733" y="6531848"/>
                </a:cubicBezTo>
                <a:cubicBezTo>
                  <a:pt x="140100" y="6525591"/>
                  <a:pt x="133572" y="6521783"/>
                  <a:pt x="122147" y="6520423"/>
                </a:cubicBezTo>
                <a:cubicBezTo>
                  <a:pt x="110722" y="6519063"/>
                  <a:pt x="104193" y="6518518"/>
                  <a:pt x="102561" y="6518790"/>
                </a:cubicBezTo>
                <a:lnTo>
                  <a:pt x="141733" y="6401277"/>
                </a:lnTo>
                <a:lnTo>
                  <a:pt x="193961" y="6375162"/>
                </a:lnTo>
                <a:cubicBezTo>
                  <a:pt x="220076" y="6338983"/>
                  <a:pt x="242926" y="6290563"/>
                  <a:pt x="262512" y="6229901"/>
                </a:cubicBezTo>
                <a:cubicBezTo>
                  <a:pt x="282097" y="6169240"/>
                  <a:pt x="298419" y="6117554"/>
                  <a:pt x="311476" y="6074847"/>
                </a:cubicBezTo>
                <a:cubicBezTo>
                  <a:pt x="304404" y="6047644"/>
                  <a:pt x="305492" y="6023706"/>
                  <a:pt x="314740" y="6003032"/>
                </a:cubicBezTo>
                <a:cubicBezTo>
                  <a:pt x="323989" y="5982358"/>
                  <a:pt x="344663" y="5971477"/>
                  <a:pt x="376762" y="5970389"/>
                </a:cubicBezTo>
                <a:lnTo>
                  <a:pt x="415934" y="5878989"/>
                </a:lnTo>
                <a:cubicBezTo>
                  <a:pt x="431167" y="5857499"/>
                  <a:pt x="449665" y="5809078"/>
                  <a:pt x="471427" y="5733728"/>
                </a:cubicBezTo>
                <a:cubicBezTo>
                  <a:pt x="493189" y="5658377"/>
                  <a:pt x="505158" y="5606691"/>
                  <a:pt x="507334" y="5578673"/>
                </a:cubicBezTo>
                <a:cubicBezTo>
                  <a:pt x="511142" y="5536782"/>
                  <a:pt x="526376" y="5506315"/>
                  <a:pt x="553034" y="5487273"/>
                </a:cubicBezTo>
                <a:cubicBezTo>
                  <a:pt x="579693" y="5468231"/>
                  <a:pt x="594926" y="5437765"/>
                  <a:pt x="598734" y="5395873"/>
                </a:cubicBezTo>
                <a:lnTo>
                  <a:pt x="703192" y="5213072"/>
                </a:lnTo>
                <a:cubicBezTo>
                  <a:pt x="709176" y="5186414"/>
                  <a:pt x="733115" y="5122215"/>
                  <a:pt x="775006" y="5020478"/>
                </a:cubicBezTo>
                <a:cubicBezTo>
                  <a:pt x="816898" y="4918742"/>
                  <a:pt x="840836" y="4861072"/>
                  <a:pt x="846821" y="4847471"/>
                </a:cubicBezTo>
                <a:cubicBezTo>
                  <a:pt x="844101" y="4819180"/>
                  <a:pt x="843012" y="4790890"/>
                  <a:pt x="843557" y="4762599"/>
                </a:cubicBezTo>
                <a:cubicBezTo>
                  <a:pt x="844101" y="4734309"/>
                  <a:pt x="862598" y="4719075"/>
                  <a:pt x="899050" y="4716899"/>
                </a:cubicBezTo>
                <a:cubicBezTo>
                  <a:pt x="939037" y="4623867"/>
                  <a:pt x="992898" y="4522673"/>
                  <a:pt x="1060632" y="4413320"/>
                </a:cubicBezTo>
                <a:cubicBezTo>
                  <a:pt x="1128366" y="4303966"/>
                  <a:pt x="1165906" y="4196244"/>
                  <a:pt x="1173251" y="4090154"/>
                </a:cubicBezTo>
                <a:cubicBezTo>
                  <a:pt x="1181139" y="4083082"/>
                  <a:pt x="1191476" y="4074376"/>
                  <a:pt x="1204261" y="4064040"/>
                </a:cubicBezTo>
                <a:cubicBezTo>
                  <a:pt x="1217046" y="4053703"/>
                  <a:pt x="1224119" y="4044998"/>
                  <a:pt x="1225479" y="4037926"/>
                </a:cubicBezTo>
                <a:cubicBezTo>
                  <a:pt x="1224663" y="4025412"/>
                  <a:pt x="1219767" y="4017795"/>
                  <a:pt x="1210790" y="4015075"/>
                </a:cubicBezTo>
                <a:cubicBezTo>
                  <a:pt x="1201813" y="4012355"/>
                  <a:pt x="1193652" y="4011267"/>
                  <a:pt x="1186308" y="4011811"/>
                </a:cubicBezTo>
                <a:lnTo>
                  <a:pt x="1225479" y="3894297"/>
                </a:lnTo>
                <a:cubicBezTo>
                  <a:pt x="1266827" y="3866006"/>
                  <a:pt x="1301646" y="3831187"/>
                  <a:pt x="1329937" y="3789839"/>
                </a:cubicBezTo>
                <a:lnTo>
                  <a:pt x="1408280" y="3528696"/>
                </a:lnTo>
                <a:cubicBezTo>
                  <a:pt x="1401751" y="3501493"/>
                  <a:pt x="1405016" y="3477555"/>
                  <a:pt x="1418073" y="3456881"/>
                </a:cubicBezTo>
                <a:cubicBezTo>
                  <a:pt x="1431130" y="3436207"/>
                  <a:pt x="1453980" y="3425326"/>
                  <a:pt x="1486623" y="3424238"/>
                </a:cubicBezTo>
                <a:cubicBezTo>
                  <a:pt x="1488255" y="3400300"/>
                  <a:pt x="1494784" y="3382890"/>
                  <a:pt x="1506209" y="3372010"/>
                </a:cubicBezTo>
                <a:cubicBezTo>
                  <a:pt x="1517634" y="3361128"/>
                  <a:pt x="1524162" y="3343718"/>
                  <a:pt x="1525795" y="3319780"/>
                </a:cubicBezTo>
                <a:cubicBezTo>
                  <a:pt x="1535859" y="3302099"/>
                  <a:pt x="1554901" y="3249326"/>
                  <a:pt x="1582920" y="3161463"/>
                </a:cubicBezTo>
                <a:cubicBezTo>
                  <a:pt x="1610938" y="3073598"/>
                  <a:pt x="1626716" y="3017560"/>
                  <a:pt x="1630252" y="2993351"/>
                </a:cubicBezTo>
                <a:cubicBezTo>
                  <a:pt x="1634060" y="2950915"/>
                  <a:pt x="1649294" y="2918272"/>
                  <a:pt x="1675952" y="2895422"/>
                </a:cubicBezTo>
                <a:cubicBezTo>
                  <a:pt x="1702611" y="2872572"/>
                  <a:pt x="1717844" y="2839929"/>
                  <a:pt x="1721652" y="2797493"/>
                </a:cubicBezTo>
                <a:lnTo>
                  <a:pt x="1773881" y="2693035"/>
                </a:lnTo>
                <a:cubicBezTo>
                  <a:pt x="1777145" y="2662568"/>
                  <a:pt x="1790203" y="2638630"/>
                  <a:pt x="1813053" y="2621220"/>
                </a:cubicBezTo>
                <a:cubicBezTo>
                  <a:pt x="1835903" y="2603811"/>
                  <a:pt x="1848960" y="2579873"/>
                  <a:pt x="1852224" y="2549406"/>
                </a:cubicBezTo>
                <a:cubicBezTo>
                  <a:pt x="1891396" y="2547231"/>
                  <a:pt x="1917510" y="2525468"/>
                  <a:pt x="1930567" y="2484120"/>
                </a:cubicBezTo>
                <a:cubicBezTo>
                  <a:pt x="1930840" y="2478136"/>
                  <a:pt x="1930295" y="2473784"/>
                  <a:pt x="1928935" y="2471063"/>
                </a:cubicBezTo>
                <a:cubicBezTo>
                  <a:pt x="1927575" y="2468343"/>
                  <a:pt x="1923767" y="2463991"/>
                  <a:pt x="1917510" y="2458007"/>
                </a:cubicBezTo>
                <a:lnTo>
                  <a:pt x="1943625" y="2418834"/>
                </a:lnTo>
                <a:cubicBezTo>
                  <a:pt x="1949881" y="2406321"/>
                  <a:pt x="1953690" y="2395440"/>
                  <a:pt x="1955050" y="2386191"/>
                </a:cubicBezTo>
                <a:cubicBezTo>
                  <a:pt x="1956410" y="2376943"/>
                  <a:pt x="1956954" y="2366062"/>
                  <a:pt x="1956682" y="2353548"/>
                </a:cubicBezTo>
                <a:cubicBezTo>
                  <a:pt x="2008639" y="2274661"/>
                  <a:pt x="2054883" y="2190878"/>
                  <a:pt x="2095414" y="2102198"/>
                </a:cubicBezTo>
                <a:cubicBezTo>
                  <a:pt x="2135946" y="2013517"/>
                  <a:pt x="2172397" y="1923206"/>
                  <a:pt x="2204768" y="1831261"/>
                </a:cubicBezTo>
                <a:cubicBezTo>
                  <a:pt x="2208305" y="1810043"/>
                  <a:pt x="2224082" y="1767607"/>
                  <a:pt x="2252101" y="1703953"/>
                </a:cubicBezTo>
                <a:cubicBezTo>
                  <a:pt x="2280119" y="1640300"/>
                  <a:pt x="2299161" y="1604392"/>
                  <a:pt x="2309226" y="1596231"/>
                </a:cubicBezTo>
                <a:cubicBezTo>
                  <a:pt x="2310586" y="1551347"/>
                  <a:pt x="2320923" y="1510544"/>
                  <a:pt x="2340236" y="1473821"/>
                </a:cubicBezTo>
                <a:cubicBezTo>
                  <a:pt x="2359550" y="1437097"/>
                  <a:pt x="2379680" y="1399558"/>
                  <a:pt x="2400626" y="1361203"/>
                </a:cubicBezTo>
                <a:lnTo>
                  <a:pt x="2452855" y="1322031"/>
                </a:lnTo>
                <a:cubicBezTo>
                  <a:pt x="2453399" y="1315503"/>
                  <a:pt x="2455575" y="1308974"/>
                  <a:pt x="2459383" y="1302445"/>
                </a:cubicBezTo>
                <a:cubicBezTo>
                  <a:pt x="2463192" y="1295916"/>
                  <a:pt x="2465368" y="1289387"/>
                  <a:pt x="2465912" y="1282859"/>
                </a:cubicBezTo>
                <a:cubicBezTo>
                  <a:pt x="2472169" y="1263818"/>
                  <a:pt x="2475977" y="1246407"/>
                  <a:pt x="2477337" y="1230630"/>
                </a:cubicBezTo>
                <a:cubicBezTo>
                  <a:pt x="2478697" y="1214853"/>
                  <a:pt x="2479241" y="1197443"/>
                  <a:pt x="2478969" y="1178402"/>
                </a:cubicBezTo>
                <a:cubicBezTo>
                  <a:pt x="2494203" y="1176226"/>
                  <a:pt x="2502907" y="1167521"/>
                  <a:pt x="2505084" y="1152287"/>
                </a:cubicBezTo>
                <a:cubicBezTo>
                  <a:pt x="2505628" y="1145214"/>
                  <a:pt x="2507804" y="1136511"/>
                  <a:pt x="2511612" y="1126173"/>
                </a:cubicBezTo>
                <a:cubicBezTo>
                  <a:pt x="2515421" y="1115836"/>
                  <a:pt x="2517597" y="1107132"/>
                  <a:pt x="2518141" y="1100058"/>
                </a:cubicBezTo>
                <a:lnTo>
                  <a:pt x="2531198" y="1100058"/>
                </a:lnTo>
                <a:cubicBezTo>
                  <a:pt x="2533374" y="1087001"/>
                  <a:pt x="2542079" y="1073944"/>
                  <a:pt x="2557312" y="1060887"/>
                </a:cubicBezTo>
                <a:lnTo>
                  <a:pt x="2596484" y="943372"/>
                </a:lnTo>
                <a:cubicBezTo>
                  <a:pt x="2602740" y="916170"/>
                  <a:pt x="2606549" y="888967"/>
                  <a:pt x="2607909" y="861765"/>
                </a:cubicBezTo>
                <a:cubicBezTo>
                  <a:pt x="2609269" y="834562"/>
                  <a:pt x="2609813" y="813888"/>
                  <a:pt x="2609541" y="799743"/>
                </a:cubicBezTo>
                <a:cubicBezTo>
                  <a:pt x="2623686" y="800560"/>
                  <a:pt x="2637832" y="798927"/>
                  <a:pt x="2651977" y="794847"/>
                </a:cubicBezTo>
                <a:cubicBezTo>
                  <a:pt x="2666122" y="790767"/>
                  <a:pt x="2673739" y="779341"/>
                  <a:pt x="2674827" y="760571"/>
                </a:cubicBezTo>
                <a:cubicBezTo>
                  <a:pt x="2673739" y="741257"/>
                  <a:pt x="2675915" y="727657"/>
                  <a:pt x="2681355" y="719768"/>
                </a:cubicBezTo>
                <a:cubicBezTo>
                  <a:pt x="2686796" y="711879"/>
                  <a:pt x="2702029" y="708072"/>
                  <a:pt x="2727056" y="708342"/>
                </a:cubicBezTo>
                <a:lnTo>
                  <a:pt x="2779285" y="603885"/>
                </a:lnTo>
                <a:lnTo>
                  <a:pt x="2831513" y="564714"/>
                </a:lnTo>
                <a:lnTo>
                  <a:pt x="2922914" y="394971"/>
                </a:lnTo>
                <a:cubicBezTo>
                  <a:pt x="2925090" y="369943"/>
                  <a:pt x="2933795" y="348182"/>
                  <a:pt x="2949028" y="329684"/>
                </a:cubicBezTo>
                <a:cubicBezTo>
                  <a:pt x="2964261" y="311187"/>
                  <a:pt x="2972966" y="289426"/>
                  <a:pt x="2975142" y="264399"/>
                </a:cubicBezTo>
                <a:lnTo>
                  <a:pt x="3040428" y="159940"/>
                </a:lnTo>
                <a:lnTo>
                  <a:pt x="3079600" y="81598"/>
                </a:lnTo>
                <a:lnTo>
                  <a:pt x="3098507" y="0"/>
                </a:lnTo>
                <a:close/>
                <a:moveTo>
                  <a:pt x="5860780" y="172998"/>
                </a:moveTo>
                <a:lnTo>
                  <a:pt x="5860780" y="212169"/>
                </a:lnTo>
                <a:lnTo>
                  <a:pt x="5808552" y="277455"/>
                </a:lnTo>
                <a:lnTo>
                  <a:pt x="5808552" y="303570"/>
                </a:lnTo>
                <a:lnTo>
                  <a:pt x="5873838" y="251342"/>
                </a:lnTo>
                <a:lnTo>
                  <a:pt x="5873838" y="212169"/>
                </a:lnTo>
                <a:cubicBezTo>
                  <a:pt x="5874110" y="210538"/>
                  <a:pt x="5873566" y="204009"/>
                  <a:pt x="5872205" y="192584"/>
                </a:cubicBezTo>
                <a:cubicBezTo>
                  <a:pt x="5870846" y="181159"/>
                  <a:pt x="5867037" y="174630"/>
                  <a:pt x="5860780" y="172998"/>
                </a:cubicBezTo>
                <a:close/>
                <a:moveTo>
                  <a:pt x="5808552" y="342742"/>
                </a:moveTo>
                <a:lnTo>
                  <a:pt x="5808552" y="434142"/>
                </a:lnTo>
                <a:cubicBezTo>
                  <a:pt x="5794950" y="434142"/>
                  <a:pt x="5782981" y="437406"/>
                  <a:pt x="5772644" y="443935"/>
                </a:cubicBezTo>
                <a:cubicBezTo>
                  <a:pt x="5762307" y="450464"/>
                  <a:pt x="5756867" y="460256"/>
                  <a:pt x="5756322" y="473313"/>
                </a:cubicBezTo>
                <a:cubicBezTo>
                  <a:pt x="5756322" y="487458"/>
                  <a:pt x="5759587" y="501605"/>
                  <a:pt x="5766116" y="515750"/>
                </a:cubicBezTo>
                <a:cubicBezTo>
                  <a:pt x="5772644" y="529895"/>
                  <a:pt x="5782438" y="537512"/>
                  <a:pt x="5795494" y="538599"/>
                </a:cubicBezTo>
                <a:cubicBezTo>
                  <a:pt x="5801751" y="537512"/>
                  <a:pt x="5805560" y="533159"/>
                  <a:pt x="5806920" y="525542"/>
                </a:cubicBezTo>
                <a:cubicBezTo>
                  <a:pt x="5808280" y="517926"/>
                  <a:pt x="5808824" y="513572"/>
                  <a:pt x="5808552" y="512485"/>
                </a:cubicBezTo>
                <a:lnTo>
                  <a:pt x="5873838" y="394971"/>
                </a:lnTo>
                <a:lnTo>
                  <a:pt x="5808552" y="342742"/>
                </a:lnTo>
                <a:close/>
                <a:moveTo>
                  <a:pt x="5704094" y="656114"/>
                </a:moveTo>
                <a:cubicBezTo>
                  <a:pt x="5701918" y="680052"/>
                  <a:pt x="5706270" y="697462"/>
                  <a:pt x="5717152" y="708342"/>
                </a:cubicBezTo>
                <a:lnTo>
                  <a:pt x="5743266" y="708342"/>
                </a:lnTo>
                <a:cubicBezTo>
                  <a:pt x="5754146" y="706167"/>
                  <a:pt x="5758499" y="697462"/>
                  <a:pt x="5756322" y="682228"/>
                </a:cubicBezTo>
                <a:cubicBezTo>
                  <a:pt x="5756322" y="669715"/>
                  <a:pt x="5753058" y="662098"/>
                  <a:pt x="5746530" y="659378"/>
                </a:cubicBezTo>
                <a:cubicBezTo>
                  <a:pt x="5740001" y="656658"/>
                  <a:pt x="5730208" y="655570"/>
                  <a:pt x="5717152" y="656114"/>
                </a:cubicBezTo>
                <a:lnTo>
                  <a:pt x="5704094" y="656114"/>
                </a:lnTo>
                <a:close/>
                <a:moveTo>
                  <a:pt x="5612694" y="786686"/>
                </a:moveTo>
                <a:lnTo>
                  <a:pt x="5560465" y="812801"/>
                </a:lnTo>
                <a:cubicBezTo>
                  <a:pt x="5558289" y="862852"/>
                  <a:pt x="5549584" y="906377"/>
                  <a:pt x="5534351" y="943372"/>
                </a:cubicBezTo>
                <a:cubicBezTo>
                  <a:pt x="5553120" y="917258"/>
                  <a:pt x="5567810" y="891144"/>
                  <a:pt x="5578418" y="865029"/>
                </a:cubicBezTo>
                <a:cubicBezTo>
                  <a:pt x="5589028" y="838915"/>
                  <a:pt x="5600452" y="812801"/>
                  <a:pt x="5612694" y="786686"/>
                </a:cubicBezTo>
                <a:close/>
                <a:moveTo>
                  <a:pt x="5609430" y="1149023"/>
                </a:moveTo>
                <a:cubicBezTo>
                  <a:pt x="5591476" y="1150111"/>
                  <a:pt x="5575154" y="1151200"/>
                  <a:pt x="5560465" y="1152287"/>
                </a:cubicBezTo>
                <a:cubicBezTo>
                  <a:pt x="5548224" y="1178402"/>
                  <a:pt x="5536799" y="1204516"/>
                  <a:pt x="5526190" y="1230630"/>
                </a:cubicBezTo>
                <a:cubicBezTo>
                  <a:pt x="5515581" y="1256744"/>
                  <a:pt x="5500892" y="1282859"/>
                  <a:pt x="5482122" y="1308974"/>
                </a:cubicBezTo>
                <a:cubicBezTo>
                  <a:pt x="5508236" y="1308974"/>
                  <a:pt x="5534351" y="1322031"/>
                  <a:pt x="5560465" y="1348145"/>
                </a:cubicBezTo>
                <a:lnTo>
                  <a:pt x="5599636" y="1217574"/>
                </a:lnTo>
                <a:cubicBezTo>
                  <a:pt x="5606982" y="1210500"/>
                  <a:pt x="5615142" y="1201795"/>
                  <a:pt x="5624118" y="1191458"/>
                </a:cubicBezTo>
                <a:cubicBezTo>
                  <a:pt x="5633096" y="1181121"/>
                  <a:pt x="5637992" y="1172417"/>
                  <a:pt x="5638808" y="1165345"/>
                </a:cubicBezTo>
                <a:cubicBezTo>
                  <a:pt x="5637176" y="1153375"/>
                  <a:pt x="5627383" y="1147935"/>
                  <a:pt x="5609430" y="1149023"/>
                </a:cubicBezTo>
                <a:close/>
                <a:moveTo>
                  <a:pt x="5429893" y="1217574"/>
                </a:moveTo>
                <a:cubicBezTo>
                  <a:pt x="5429621" y="1220702"/>
                  <a:pt x="5428941" y="1223217"/>
                  <a:pt x="5427852" y="1225122"/>
                </a:cubicBezTo>
                <a:lnTo>
                  <a:pt x="5424390" y="1228112"/>
                </a:lnTo>
                <a:lnTo>
                  <a:pt x="5456008" y="1217574"/>
                </a:lnTo>
                <a:lnTo>
                  <a:pt x="5429893" y="1217574"/>
                </a:lnTo>
                <a:close/>
                <a:moveTo>
                  <a:pt x="5429893" y="1387317"/>
                </a:moveTo>
                <a:lnTo>
                  <a:pt x="5390722" y="1426488"/>
                </a:lnTo>
                <a:cubicBezTo>
                  <a:pt x="5397794" y="1432473"/>
                  <a:pt x="5403235" y="1436826"/>
                  <a:pt x="5407043" y="1439545"/>
                </a:cubicBezTo>
                <a:cubicBezTo>
                  <a:pt x="5407995" y="1440225"/>
                  <a:pt x="5408641" y="1441007"/>
                  <a:pt x="5408981" y="1441891"/>
                </a:cubicBezTo>
                <a:lnTo>
                  <a:pt x="5408998" y="1442373"/>
                </a:lnTo>
                <a:lnTo>
                  <a:pt x="5413980" y="1432609"/>
                </a:lnTo>
                <a:cubicBezTo>
                  <a:pt x="5422956" y="1413839"/>
                  <a:pt x="5428262" y="1398742"/>
                  <a:pt x="5429893" y="1387317"/>
                </a:cubicBezTo>
                <a:close/>
                <a:moveTo>
                  <a:pt x="5403778" y="1452602"/>
                </a:moveTo>
                <a:cubicBezTo>
                  <a:pt x="5401602" y="1465660"/>
                  <a:pt x="5392898" y="1478717"/>
                  <a:pt x="5377664" y="1491774"/>
                </a:cubicBezTo>
                <a:lnTo>
                  <a:pt x="5312378" y="1530946"/>
                </a:lnTo>
                <a:lnTo>
                  <a:pt x="5286264" y="1504831"/>
                </a:lnTo>
                <a:cubicBezTo>
                  <a:pt x="5271031" y="1544003"/>
                  <a:pt x="5262326" y="1570117"/>
                  <a:pt x="5260150" y="1583175"/>
                </a:cubicBezTo>
                <a:cubicBezTo>
                  <a:pt x="5231860" y="1621258"/>
                  <a:pt x="5203568" y="1659341"/>
                  <a:pt x="5175278" y="1697425"/>
                </a:cubicBezTo>
                <a:cubicBezTo>
                  <a:pt x="5146988" y="1735508"/>
                  <a:pt x="5131754" y="1780120"/>
                  <a:pt x="5129578" y="1831261"/>
                </a:cubicBezTo>
                <a:lnTo>
                  <a:pt x="5077350" y="1948775"/>
                </a:lnTo>
                <a:cubicBezTo>
                  <a:pt x="5058580" y="1962649"/>
                  <a:pt x="5047154" y="1980603"/>
                  <a:pt x="5043074" y="2002636"/>
                </a:cubicBezTo>
                <a:cubicBezTo>
                  <a:pt x="5038994" y="2024670"/>
                  <a:pt x="5037362" y="2045889"/>
                  <a:pt x="5038178" y="2066290"/>
                </a:cubicBezTo>
                <a:cubicBezTo>
                  <a:pt x="5031649" y="2125048"/>
                  <a:pt x="5005535" y="2183805"/>
                  <a:pt x="4959834" y="2242562"/>
                </a:cubicBezTo>
                <a:cubicBezTo>
                  <a:pt x="4914134" y="2301320"/>
                  <a:pt x="4888020" y="2360078"/>
                  <a:pt x="4881492" y="2418834"/>
                </a:cubicBezTo>
                <a:lnTo>
                  <a:pt x="4829262" y="2458007"/>
                </a:lnTo>
                <a:cubicBezTo>
                  <a:pt x="4821918" y="2484120"/>
                  <a:pt x="4810493" y="2510234"/>
                  <a:pt x="4794988" y="2536349"/>
                </a:cubicBezTo>
                <a:cubicBezTo>
                  <a:pt x="4779482" y="2562463"/>
                  <a:pt x="4764793" y="2588578"/>
                  <a:pt x="4750920" y="2614692"/>
                </a:cubicBezTo>
                <a:lnTo>
                  <a:pt x="4750920" y="2706092"/>
                </a:lnTo>
                <a:cubicBezTo>
                  <a:pt x="4798524" y="2689227"/>
                  <a:pt x="4840416" y="2654407"/>
                  <a:pt x="4876595" y="2601635"/>
                </a:cubicBezTo>
                <a:cubicBezTo>
                  <a:pt x="4912774" y="2548862"/>
                  <a:pt x="4931816" y="2500985"/>
                  <a:pt x="4933720" y="2458007"/>
                </a:cubicBezTo>
                <a:cubicBezTo>
                  <a:pt x="4947321" y="2458550"/>
                  <a:pt x="4959290" y="2457462"/>
                  <a:pt x="4969628" y="2454742"/>
                </a:cubicBezTo>
                <a:cubicBezTo>
                  <a:pt x="4979964" y="2452021"/>
                  <a:pt x="4985405" y="2444405"/>
                  <a:pt x="4985949" y="2431892"/>
                </a:cubicBezTo>
                <a:cubicBezTo>
                  <a:pt x="4984317" y="2411490"/>
                  <a:pt x="4984317" y="2393537"/>
                  <a:pt x="4985949" y="2378031"/>
                </a:cubicBezTo>
                <a:cubicBezTo>
                  <a:pt x="4987582" y="2362525"/>
                  <a:pt x="5000638" y="2354365"/>
                  <a:pt x="5025120" y="2353548"/>
                </a:cubicBezTo>
                <a:lnTo>
                  <a:pt x="5181806" y="1935719"/>
                </a:lnTo>
                <a:cubicBezTo>
                  <a:pt x="5223154" y="1935719"/>
                  <a:pt x="5244916" y="1922661"/>
                  <a:pt x="5247092" y="1896547"/>
                </a:cubicBezTo>
                <a:cubicBezTo>
                  <a:pt x="5246004" y="1870977"/>
                  <a:pt x="5248180" y="1853567"/>
                  <a:pt x="5253621" y="1844318"/>
                </a:cubicBezTo>
                <a:cubicBezTo>
                  <a:pt x="5259061" y="1835070"/>
                  <a:pt x="5274295" y="1830717"/>
                  <a:pt x="5299321" y="1831261"/>
                </a:cubicBezTo>
                <a:lnTo>
                  <a:pt x="5364607" y="1700689"/>
                </a:lnTo>
                <a:cubicBezTo>
                  <a:pt x="5364607" y="1679743"/>
                  <a:pt x="5367872" y="1646556"/>
                  <a:pt x="5374400" y="1601129"/>
                </a:cubicBezTo>
                <a:cubicBezTo>
                  <a:pt x="5380929" y="1555700"/>
                  <a:pt x="5390722" y="1506191"/>
                  <a:pt x="5403778" y="1452602"/>
                </a:cubicBezTo>
                <a:close/>
                <a:moveTo>
                  <a:pt x="4985949" y="1752918"/>
                </a:moveTo>
                <a:lnTo>
                  <a:pt x="4985949" y="1765976"/>
                </a:lnTo>
                <a:cubicBezTo>
                  <a:pt x="4983773" y="1807323"/>
                  <a:pt x="5001182" y="1829085"/>
                  <a:pt x="5038178" y="1831261"/>
                </a:cubicBezTo>
                <a:lnTo>
                  <a:pt x="4985949" y="1752918"/>
                </a:lnTo>
                <a:close/>
                <a:moveTo>
                  <a:pt x="4920663" y="2105462"/>
                </a:moveTo>
                <a:lnTo>
                  <a:pt x="4920663" y="2157691"/>
                </a:lnTo>
                <a:lnTo>
                  <a:pt x="4933720" y="2118519"/>
                </a:lnTo>
                <a:lnTo>
                  <a:pt x="4920663" y="2105462"/>
                </a:lnTo>
                <a:close/>
                <a:moveTo>
                  <a:pt x="4372261" y="3228381"/>
                </a:moveTo>
                <a:cubicBezTo>
                  <a:pt x="4363828" y="3228381"/>
                  <a:pt x="4351316" y="3231644"/>
                  <a:pt x="4334722" y="3238173"/>
                </a:cubicBezTo>
                <a:cubicBezTo>
                  <a:pt x="4318128" y="3244702"/>
                  <a:pt x="4308880" y="3254494"/>
                  <a:pt x="4306975" y="3267551"/>
                </a:cubicBezTo>
                <a:cubicBezTo>
                  <a:pt x="4307792" y="3273808"/>
                  <a:pt x="4312688" y="3277616"/>
                  <a:pt x="4321665" y="3278976"/>
                </a:cubicBezTo>
                <a:cubicBezTo>
                  <a:pt x="4330642" y="3280337"/>
                  <a:pt x="4338802" y="3280881"/>
                  <a:pt x="4346147" y="3280609"/>
                </a:cubicBezTo>
                <a:lnTo>
                  <a:pt x="4372261" y="3228381"/>
                </a:lnTo>
                <a:close/>
                <a:moveTo>
                  <a:pt x="4163346" y="3685381"/>
                </a:moveTo>
                <a:lnTo>
                  <a:pt x="4163346" y="3737610"/>
                </a:lnTo>
                <a:cubicBezTo>
                  <a:pt x="4170147" y="3730538"/>
                  <a:pt x="4176131" y="3721832"/>
                  <a:pt x="4181300" y="3711496"/>
                </a:cubicBezTo>
                <a:cubicBezTo>
                  <a:pt x="4186469" y="3701159"/>
                  <a:pt x="4189189" y="3692454"/>
                  <a:pt x="4189461" y="3685381"/>
                </a:cubicBezTo>
                <a:lnTo>
                  <a:pt x="4163346" y="3685381"/>
                </a:lnTo>
                <a:close/>
                <a:moveTo>
                  <a:pt x="4280861" y="3724553"/>
                </a:moveTo>
                <a:cubicBezTo>
                  <a:pt x="4283037" y="3739786"/>
                  <a:pt x="4278685" y="3748491"/>
                  <a:pt x="4267804" y="3750667"/>
                </a:cubicBezTo>
                <a:lnTo>
                  <a:pt x="4254746" y="3855125"/>
                </a:lnTo>
                <a:lnTo>
                  <a:pt x="4267804" y="3894297"/>
                </a:lnTo>
                <a:cubicBezTo>
                  <a:pt x="4281405" y="3874167"/>
                  <a:pt x="4293374" y="3852404"/>
                  <a:pt x="4303711" y="3829010"/>
                </a:cubicBezTo>
                <a:cubicBezTo>
                  <a:pt x="4314048" y="3805616"/>
                  <a:pt x="4319489" y="3783854"/>
                  <a:pt x="4320033" y="3763724"/>
                </a:cubicBezTo>
                <a:cubicBezTo>
                  <a:pt x="4320033" y="3737610"/>
                  <a:pt x="4306975" y="3724553"/>
                  <a:pt x="4280861" y="3724553"/>
                </a:cubicBezTo>
                <a:close/>
                <a:moveTo>
                  <a:pt x="4071946" y="3855125"/>
                </a:moveTo>
                <a:lnTo>
                  <a:pt x="4058889" y="3946525"/>
                </a:lnTo>
                <a:cubicBezTo>
                  <a:pt x="4039031" y="3966927"/>
                  <a:pt x="4019989" y="3991409"/>
                  <a:pt x="4001764" y="4019971"/>
                </a:cubicBezTo>
                <a:cubicBezTo>
                  <a:pt x="3983538" y="4048534"/>
                  <a:pt x="3967761" y="4076281"/>
                  <a:pt x="3954431" y="4103211"/>
                </a:cubicBezTo>
                <a:cubicBezTo>
                  <a:pt x="3956607" y="4157616"/>
                  <a:pt x="3939198" y="4205493"/>
                  <a:pt x="3902203" y="4246840"/>
                </a:cubicBezTo>
                <a:cubicBezTo>
                  <a:pt x="3886969" y="4236232"/>
                  <a:pt x="3871736" y="4237863"/>
                  <a:pt x="3856502" y="4251737"/>
                </a:cubicBezTo>
                <a:cubicBezTo>
                  <a:pt x="3841269" y="4265610"/>
                  <a:pt x="3839093" y="4277035"/>
                  <a:pt x="3849974" y="4286012"/>
                </a:cubicBezTo>
                <a:lnTo>
                  <a:pt x="3771631" y="4377412"/>
                </a:lnTo>
                <a:lnTo>
                  <a:pt x="3732459" y="4507984"/>
                </a:lnTo>
                <a:lnTo>
                  <a:pt x="3706345" y="4507984"/>
                </a:lnTo>
                <a:lnTo>
                  <a:pt x="3706345" y="4599384"/>
                </a:lnTo>
                <a:lnTo>
                  <a:pt x="3771631" y="4625499"/>
                </a:lnTo>
                <a:cubicBezTo>
                  <a:pt x="3765646" y="4618426"/>
                  <a:pt x="3764558" y="4612985"/>
                  <a:pt x="3768366" y="4609177"/>
                </a:cubicBezTo>
                <a:cubicBezTo>
                  <a:pt x="3772174" y="4605369"/>
                  <a:pt x="3777615" y="4606457"/>
                  <a:pt x="3784688" y="4612442"/>
                </a:cubicBezTo>
                <a:lnTo>
                  <a:pt x="3810802" y="4560213"/>
                </a:lnTo>
                <a:cubicBezTo>
                  <a:pt x="3818147" y="4564293"/>
                  <a:pt x="3826308" y="4559397"/>
                  <a:pt x="3835285" y="4545524"/>
                </a:cubicBezTo>
                <a:cubicBezTo>
                  <a:pt x="3844261" y="4531650"/>
                  <a:pt x="3849158" y="4523490"/>
                  <a:pt x="3849974" y="4521041"/>
                </a:cubicBezTo>
                <a:lnTo>
                  <a:pt x="3941374" y="4364355"/>
                </a:lnTo>
                <a:cubicBezTo>
                  <a:pt x="3943822" y="4328992"/>
                  <a:pt x="3958512" y="4269146"/>
                  <a:pt x="3985442" y="4184819"/>
                </a:cubicBezTo>
                <a:cubicBezTo>
                  <a:pt x="4012373" y="4100491"/>
                  <a:pt x="4036855" y="4047174"/>
                  <a:pt x="4058889" y="4024868"/>
                </a:cubicBezTo>
                <a:lnTo>
                  <a:pt x="4124175" y="4064040"/>
                </a:lnTo>
                <a:cubicBezTo>
                  <a:pt x="4130159" y="4037109"/>
                  <a:pt x="4137776" y="4009363"/>
                  <a:pt x="4147025" y="3980800"/>
                </a:cubicBezTo>
                <a:cubicBezTo>
                  <a:pt x="4156274" y="3952238"/>
                  <a:pt x="4170419" y="3927756"/>
                  <a:pt x="4189461" y="3907354"/>
                </a:cubicBezTo>
                <a:lnTo>
                  <a:pt x="4124175" y="3894297"/>
                </a:lnTo>
                <a:lnTo>
                  <a:pt x="4071946" y="3855125"/>
                </a:lnTo>
                <a:close/>
                <a:moveTo>
                  <a:pt x="3654116" y="4677727"/>
                </a:moveTo>
                <a:cubicBezTo>
                  <a:pt x="3655204" y="4719075"/>
                  <a:pt x="3656292" y="4766952"/>
                  <a:pt x="3657380" y="4821357"/>
                </a:cubicBezTo>
                <a:cubicBezTo>
                  <a:pt x="3658468" y="4875762"/>
                  <a:pt x="3653028" y="4923638"/>
                  <a:pt x="3641059" y="4964986"/>
                </a:cubicBezTo>
                <a:cubicBezTo>
                  <a:pt x="3667173" y="4938871"/>
                  <a:pt x="3680230" y="4899700"/>
                  <a:pt x="3680230" y="4847471"/>
                </a:cubicBezTo>
                <a:lnTo>
                  <a:pt x="3745516" y="4716899"/>
                </a:lnTo>
                <a:lnTo>
                  <a:pt x="3654116" y="4677727"/>
                </a:lnTo>
                <a:close/>
                <a:moveTo>
                  <a:pt x="3484373" y="5200015"/>
                </a:moveTo>
                <a:lnTo>
                  <a:pt x="3432144" y="5226130"/>
                </a:lnTo>
                <a:lnTo>
                  <a:pt x="3379915" y="5317530"/>
                </a:lnTo>
                <a:lnTo>
                  <a:pt x="3445201" y="5291415"/>
                </a:lnTo>
                <a:lnTo>
                  <a:pt x="3484373" y="5226130"/>
                </a:lnTo>
                <a:lnTo>
                  <a:pt x="3484373" y="5200015"/>
                </a:lnTo>
                <a:close/>
                <a:moveTo>
                  <a:pt x="3340744" y="5395873"/>
                </a:moveTo>
                <a:cubicBezTo>
                  <a:pt x="3340199" y="5401857"/>
                  <a:pt x="3338023" y="5406210"/>
                  <a:pt x="3334215" y="5408930"/>
                </a:cubicBezTo>
                <a:cubicBezTo>
                  <a:pt x="3330406" y="5411650"/>
                  <a:pt x="3328230" y="5416003"/>
                  <a:pt x="3327686" y="5421988"/>
                </a:cubicBezTo>
                <a:lnTo>
                  <a:pt x="3327686" y="5487273"/>
                </a:lnTo>
                <a:cubicBezTo>
                  <a:pt x="3327686" y="5514204"/>
                  <a:pt x="3330951" y="5541950"/>
                  <a:pt x="3337479" y="5570512"/>
                </a:cubicBezTo>
                <a:cubicBezTo>
                  <a:pt x="3344008" y="5599076"/>
                  <a:pt x="3353801" y="5623558"/>
                  <a:pt x="3366858" y="5643959"/>
                </a:cubicBezTo>
                <a:lnTo>
                  <a:pt x="3406029" y="5408930"/>
                </a:lnTo>
                <a:lnTo>
                  <a:pt x="3340744" y="5395873"/>
                </a:lnTo>
                <a:close/>
                <a:moveTo>
                  <a:pt x="3614945" y="5435044"/>
                </a:moveTo>
                <a:lnTo>
                  <a:pt x="3549658" y="5539501"/>
                </a:lnTo>
                <a:lnTo>
                  <a:pt x="3588830" y="5539501"/>
                </a:lnTo>
                <a:cubicBezTo>
                  <a:pt x="3604064" y="5511211"/>
                  <a:pt x="3612768" y="5476392"/>
                  <a:pt x="3614945" y="5435044"/>
                </a:cubicBezTo>
                <a:close/>
                <a:moveTo>
                  <a:pt x="3471315" y="5670074"/>
                </a:moveTo>
                <a:lnTo>
                  <a:pt x="3392972" y="5748417"/>
                </a:lnTo>
                <a:cubicBezTo>
                  <a:pt x="3395965" y="5728831"/>
                  <a:pt x="3386716" y="5719038"/>
                  <a:pt x="3365226" y="5719038"/>
                </a:cubicBezTo>
                <a:cubicBezTo>
                  <a:pt x="3343736" y="5719038"/>
                  <a:pt x="3331223" y="5728831"/>
                  <a:pt x="3327686" y="5748417"/>
                </a:cubicBezTo>
                <a:lnTo>
                  <a:pt x="3419087" y="5865931"/>
                </a:lnTo>
                <a:lnTo>
                  <a:pt x="3471315" y="5865931"/>
                </a:lnTo>
                <a:lnTo>
                  <a:pt x="3484373" y="5748417"/>
                </a:lnTo>
                <a:lnTo>
                  <a:pt x="3471315" y="5670074"/>
                </a:lnTo>
                <a:close/>
                <a:moveTo>
                  <a:pt x="3236286" y="5839817"/>
                </a:moveTo>
                <a:cubicBezTo>
                  <a:pt x="3231934" y="5889870"/>
                  <a:pt x="3214524" y="5933394"/>
                  <a:pt x="3184057" y="5970389"/>
                </a:cubicBezTo>
                <a:cubicBezTo>
                  <a:pt x="3153590" y="6007384"/>
                  <a:pt x="3136181" y="6050909"/>
                  <a:pt x="3131828" y="6100961"/>
                </a:cubicBezTo>
                <a:lnTo>
                  <a:pt x="3053486" y="6205419"/>
                </a:lnTo>
                <a:cubicBezTo>
                  <a:pt x="3048045" y="6212763"/>
                  <a:pt x="3049133" y="6220924"/>
                  <a:pt x="3056750" y="6229901"/>
                </a:cubicBezTo>
                <a:cubicBezTo>
                  <a:pt x="3064366" y="6238877"/>
                  <a:pt x="3071983" y="6243774"/>
                  <a:pt x="3079600" y="6244590"/>
                </a:cubicBezTo>
                <a:lnTo>
                  <a:pt x="3157943" y="6231532"/>
                </a:lnTo>
                <a:cubicBezTo>
                  <a:pt x="3172088" y="6198618"/>
                  <a:pt x="3186234" y="6163254"/>
                  <a:pt x="3200379" y="6125444"/>
                </a:cubicBezTo>
                <a:cubicBezTo>
                  <a:pt x="3214524" y="6087632"/>
                  <a:pt x="3222141" y="6049004"/>
                  <a:pt x="3223229" y="6009561"/>
                </a:cubicBezTo>
                <a:cubicBezTo>
                  <a:pt x="3236014" y="5982086"/>
                  <a:pt x="3249615" y="5952163"/>
                  <a:pt x="3264033" y="5919792"/>
                </a:cubicBezTo>
                <a:cubicBezTo>
                  <a:pt x="3278450" y="5887422"/>
                  <a:pt x="3295315" y="5860763"/>
                  <a:pt x="3314629" y="5839817"/>
                </a:cubicBezTo>
                <a:lnTo>
                  <a:pt x="3236286" y="5839817"/>
                </a:lnTo>
                <a:close/>
                <a:moveTo>
                  <a:pt x="3314629" y="6100961"/>
                </a:moveTo>
                <a:cubicBezTo>
                  <a:pt x="3308373" y="6113475"/>
                  <a:pt x="3304564" y="6124355"/>
                  <a:pt x="3303204" y="6133604"/>
                </a:cubicBezTo>
                <a:cubicBezTo>
                  <a:pt x="3301844" y="6142853"/>
                  <a:pt x="3301300" y="6153734"/>
                  <a:pt x="3301572" y="6166247"/>
                </a:cubicBezTo>
                <a:cubicBezTo>
                  <a:pt x="3316805" y="6151013"/>
                  <a:pt x="3325510" y="6129251"/>
                  <a:pt x="3327686" y="6100961"/>
                </a:cubicBezTo>
                <a:lnTo>
                  <a:pt x="3314629" y="6100961"/>
                </a:lnTo>
                <a:close/>
                <a:moveTo>
                  <a:pt x="2883742" y="6518790"/>
                </a:moveTo>
                <a:cubicBezTo>
                  <a:pt x="2871229" y="6560139"/>
                  <a:pt x="2857084" y="6598222"/>
                  <a:pt x="2841306" y="6633042"/>
                </a:cubicBezTo>
                <a:cubicBezTo>
                  <a:pt x="2825529" y="6667860"/>
                  <a:pt x="2804855" y="6686358"/>
                  <a:pt x="2779285" y="6688535"/>
                </a:cubicBezTo>
                <a:cubicBezTo>
                  <a:pt x="2780100" y="6698599"/>
                  <a:pt x="2784997" y="6717641"/>
                  <a:pt x="2793974" y="6745659"/>
                </a:cubicBezTo>
                <a:cubicBezTo>
                  <a:pt x="2802951" y="6773678"/>
                  <a:pt x="2811111" y="6789455"/>
                  <a:pt x="2818456" y="6792992"/>
                </a:cubicBezTo>
                <a:cubicBezTo>
                  <a:pt x="2824713" y="6792176"/>
                  <a:pt x="2828521" y="6787279"/>
                  <a:pt x="2829881" y="6778303"/>
                </a:cubicBezTo>
                <a:cubicBezTo>
                  <a:pt x="2831241" y="6769325"/>
                  <a:pt x="2831785" y="6761165"/>
                  <a:pt x="2831513" y="6753820"/>
                </a:cubicBezTo>
                <a:cubicBezTo>
                  <a:pt x="2853003" y="6725258"/>
                  <a:pt x="2875309" y="6687719"/>
                  <a:pt x="2898431" y="6641202"/>
                </a:cubicBezTo>
                <a:cubicBezTo>
                  <a:pt x="2921553" y="6594686"/>
                  <a:pt x="2934067" y="6553883"/>
                  <a:pt x="2935971" y="6518790"/>
                </a:cubicBezTo>
                <a:lnTo>
                  <a:pt x="2883742" y="651879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4" name="Imagem 223" descr="15 dicas incríveis para curtir ao máximo Fernando de Noronha">
            <a:extLst>
              <a:ext uri="{FF2B5EF4-FFF2-40B4-BE49-F238E27FC236}">
                <a16:creationId xmlns:a16="http://schemas.microsoft.com/office/drawing/2014/main" id="{E2686A6E-5FAF-4D28-9526-775D782B0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78" t="111428" r="61308" b="-12189"/>
          <a:stretch>
            <a:fillRect/>
          </a:stretch>
        </p:blipFill>
        <p:spPr bwMode="auto">
          <a:xfrm>
            <a:off x="4691210" y="7641709"/>
            <a:ext cx="26115" cy="52228"/>
          </a:xfrm>
          <a:custGeom>
            <a:avLst/>
            <a:gdLst/>
            <a:ahLst/>
            <a:cxnLst/>
            <a:rect l="l" t="t" r="r" b="b"/>
            <a:pathLst>
              <a:path w="26115" h="52228">
                <a:moveTo>
                  <a:pt x="26115" y="0"/>
                </a:moveTo>
                <a:lnTo>
                  <a:pt x="26115" y="13057"/>
                </a:lnTo>
                <a:cubicBezTo>
                  <a:pt x="23939" y="26115"/>
                  <a:pt x="15234" y="39172"/>
                  <a:pt x="0" y="52228"/>
                </a:cubicBezTo>
                <a:lnTo>
                  <a:pt x="26115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3" name="Imagem 222" descr="15 dicas incríveis para curtir ao máximo Fernando de Noronha">
            <a:extLst>
              <a:ext uri="{FF2B5EF4-FFF2-40B4-BE49-F238E27FC236}">
                <a16:creationId xmlns:a16="http://schemas.microsoft.com/office/drawing/2014/main" id="{27EB1637-76F9-4282-B816-9408B1305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02" t="113141" r="49420" b="-19805"/>
          <a:stretch>
            <a:fillRect/>
          </a:stretch>
        </p:blipFill>
        <p:spPr bwMode="auto">
          <a:xfrm>
            <a:off x="6023044" y="7759225"/>
            <a:ext cx="143629" cy="457001"/>
          </a:xfrm>
          <a:custGeom>
            <a:avLst/>
            <a:gdLst/>
            <a:ahLst/>
            <a:cxnLst/>
            <a:rect l="l" t="t" r="r" b="b"/>
            <a:pathLst>
              <a:path w="143629" h="457001">
                <a:moveTo>
                  <a:pt x="104457" y="0"/>
                </a:moveTo>
                <a:cubicBezTo>
                  <a:pt x="122683" y="45700"/>
                  <a:pt x="131932" y="91400"/>
                  <a:pt x="132204" y="137100"/>
                </a:cubicBezTo>
                <a:cubicBezTo>
                  <a:pt x="132475" y="182801"/>
                  <a:pt x="131932" y="228500"/>
                  <a:pt x="130571" y="274201"/>
                </a:cubicBezTo>
                <a:cubicBezTo>
                  <a:pt x="111258" y="281274"/>
                  <a:pt x="97656" y="293243"/>
                  <a:pt x="89768" y="310108"/>
                </a:cubicBezTo>
                <a:cubicBezTo>
                  <a:pt x="81879" y="326973"/>
                  <a:pt x="78071" y="345471"/>
                  <a:pt x="78343" y="365601"/>
                </a:cubicBezTo>
                <a:lnTo>
                  <a:pt x="143629" y="417830"/>
                </a:lnTo>
                <a:lnTo>
                  <a:pt x="130571" y="457001"/>
                </a:lnTo>
                <a:lnTo>
                  <a:pt x="39171" y="417830"/>
                </a:lnTo>
                <a:cubicBezTo>
                  <a:pt x="31826" y="404773"/>
                  <a:pt x="23666" y="391716"/>
                  <a:pt x="14689" y="378658"/>
                </a:cubicBezTo>
                <a:cubicBezTo>
                  <a:pt x="5712" y="365601"/>
                  <a:pt x="816" y="352544"/>
                  <a:pt x="0" y="339486"/>
                </a:cubicBezTo>
                <a:cubicBezTo>
                  <a:pt x="816" y="326973"/>
                  <a:pt x="5712" y="319357"/>
                  <a:pt x="14689" y="316637"/>
                </a:cubicBezTo>
                <a:cubicBezTo>
                  <a:pt x="23666" y="313917"/>
                  <a:pt x="31826" y="312829"/>
                  <a:pt x="39171" y="313373"/>
                </a:cubicBezTo>
                <a:cubicBezTo>
                  <a:pt x="39171" y="258967"/>
                  <a:pt x="26114" y="211091"/>
                  <a:pt x="0" y="169743"/>
                </a:cubicBezTo>
                <a:lnTo>
                  <a:pt x="104457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2" name="Imagem 221" descr="15 dicas incríveis para curtir ao máximo Fernando de Noronha">
            <a:extLst>
              <a:ext uri="{FF2B5EF4-FFF2-40B4-BE49-F238E27FC236}">
                <a16:creationId xmlns:a16="http://schemas.microsoft.com/office/drawing/2014/main" id="{873B563E-74EA-4FA9-8882-A05300711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78" t="114474" r="62272" b="-16191"/>
          <a:stretch>
            <a:fillRect/>
          </a:stretch>
        </p:blipFill>
        <p:spPr bwMode="auto">
          <a:xfrm>
            <a:off x="4508410" y="7850624"/>
            <a:ext cx="91445" cy="117786"/>
          </a:xfrm>
          <a:custGeom>
            <a:avLst/>
            <a:gdLst/>
            <a:ahLst/>
            <a:cxnLst/>
            <a:rect l="l" t="t" r="r" b="b"/>
            <a:pathLst>
              <a:path w="91445" h="117786">
                <a:moveTo>
                  <a:pt x="65286" y="0"/>
                </a:moveTo>
                <a:lnTo>
                  <a:pt x="91400" y="65286"/>
                </a:lnTo>
                <a:cubicBezTo>
                  <a:pt x="91944" y="90312"/>
                  <a:pt x="87592" y="105545"/>
                  <a:pt x="78343" y="110987"/>
                </a:cubicBezTo>
                <a:cubicBezTo>
                  <a:pt x="69094" y="116427"/>
                  <a:pt x="51684" y="118602"/>
                  <a:pt x="26114" y="117515"/>
                </a:cubicBezTo>
                <a:lnTo>
                  <a:pt x="0" y="117515"/>
                </a:lnTo>
                <a:lnTo>
                  <a:pt x="0" y="78343"/>
                </a:lnTo>
                <a:lnTo>
                  <a:pt x="65286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1" name="Imagem 220" descr="15 dicas incríveis para curtir ao máximo Fernando de Noronha">
            <a:extLst>
              <a:ext uri="{FF2B5EF4-FFF2-40B4-BE49-F238E27FC236}">
                <a16:creationId xmlns:a16="http://schemas.microsoft.com/office/drawing/2014/main" id="{D231669E-D82D-4306-8B8D-4508BD329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1" t="121138" r="63771" b="-27230"/>
          <a:stretch>
            <a:fillRect/>
          </a:stretch>
        </p:blipFill>
        <p:spPr bwMode="auto">
          <a:xfrm>
            <a:off x="4181980" y="8307626"/>
            <a:ext cx="235029" cy="417831"/>
          </a:xfrm>
          <a:custGeom>
            <a:avLst/>
            <a:gdLst/>
            <a:ahLst/>
            <a:cxnLst/>
            <a:rect l="l" t="t" r="r" b="b"/>
            <a:pathLst>
              <a:path w="235029" h="417831">
                <a:moveTo>
                  <a:pt x="143629" y="0"/>
                </a:moveTo>
                <a:lnTo>
                  <a:pt x="235029" y="78343"/>
                </a:lnTo>
                <a:cubicBezTo>
                  <a:pt x="208371" y="105546"/>
                  <a:pt x="183345" y="158863"/>
                  <a:pt x="159951" y="238294"/>
                </a:cubicBezTo>
                <a:cubicBezTo>
                  <a:pt x="136556" y="317725"/>
                  <a:pt x="118059" y="377570"/>
                  <a:pt x="104458" y="417831"/>
                </a:cubicBezTo>
                <a:cubicBezTo>
                  <a:pt x="78071" y="417287"/>
                  <a:pt x="55765" y="408581"/>
                  <a:pt x="37539" y="391716"/>
                </a:cubicBezTo>
                <a:cubicBezTo>
                  <a:pt x="19314" y="374851"/>
                  <a:pt x="6801" y="353088"/>
                  <a:pt x="0" y="326431"/>
                </a:cubicBezTo>
                <a:cubicBezTo>
                  <a:pt x="41348" y="211092"/>
                  <a:pt x="89224" y="102281"/>
                  <a:pt x="14362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0" name="Imagem 219" descr="15 dicas incríveis para curtir ao máximo Fernando de Noronha">
            <a:extLst>
              <a:ext uri="{FF2B5EF4-FFF2-40B4-BE49-F238E27FC236}">
                <a16:creationId xmlns:a16="http://schemas.microsoft.com/office/drawing/2014/main" id="{1972D03D-D920-4BC2-935F-B4E8E08F6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23" t="127802" r="65271" b="-31419"/>
          <a:stretch>
            <a:fillRect/>
          </a:stretch>
        </p:blipFill>
        <p:spPr bwMode="auto">
          <a:xfrm>
            <a:off x="4038350" y="8764628"/>
            <a:ext cx="195858" cy="248087"/>
          </a:xfrm>
          <a:custGeom>
            <a:avLst/>
            <a:gdLst/>
            <a:ahLst/>
            <a:cxnLst/>
            <a:rect l="l" t="t" r="r" b="b"/>
            <a:pathLst>
              <a:path w="195858" h="248087">
                <a:moveTo>
                  <a:pt x="104457" y="0"/>
                </a:moveTo>
                <a:lnTo>
                  <a:pt x="195858" y="117515"/>
                </a:lnTo>
                <a:lnTo>
                  <a:pt x="104457" y="248087"/>
                </a:lnTo>
                <a:cubicBezTo>
                  <a:pt x="88680" y="240742"/>
                  <a:pt x="68006" y="229317"/>
                  <a:pt x="42436" y="213812"/>
                </a:cubicBezTo>
                <a:cubicBezTo>
                  <a:pt x="16865" y="198306"/>
                  <a:pt x="2720" y="183618"/>
                  <a:pt x="0" y="169744"/>
                </a:cubicBezTo>
                <a:cubicBezTo>
                  <a:pt x="2176" y="163487"/>
                  <a:pt x="10881" y="159678"/>
                  <a:pt x="26114" y="158319"/>
                </a:cubicBezTo>
                <a:cubicBezTo>
                  <a:pt x="41348" y="156959"/>
                  <a:pt x="50052" y="156415"/>
                  <a:pt x="52229" y="156687"/>
                </a:cubicBezTo>
                <a:lnTo>
                  <a:pt x="104457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9" name="Imagem 218" descr="15 dicas incríveis para curtir ao máximo Fernando de Noronha">
            <a:extLst>
              <a:ext uri="{FF2B5EF4-FFF2-40B4-BE49-F238E27FC236}">
                <a16:creationId xmlns:a16="http://schemas.microsoft.com/office/drawing/2014/main" id="{3EC9E35D-8BB1-4093-B65B-FED43251A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42" t="129515" r="59059" b="-35227"/>
          <a:stretch>
            <a:fillRect/>
          </a:stretch>
        </p:blipFill>
        <p:spPr bwMode="auto">
          <a:xfrm>
            <a:off x="4808725" y="8882143"/>
            <a:ext cx="182801" cy="391715"/>
          </a:xfrm>
          <a:custGeom>
            <a:avLst/>
            <a:gdLst/>
            <a:ahLst/>
            <a:cxnLst/>
            <a:rect l="l" t="t" r="r" b="b"/>
            <a:pathLst>
              <a:path w="182801" h="391715">
                <a:moveTo>
                  <a:pt x="156686" y="0"/>
                </a:moveTo>
                <a:cubicBezTo>
                  <a:pt x="163487" y="2992"/>
                  <a:pt x="169471" y="16593"/>
                  <a:pt x="174640" y="40804"/>
                </a:cubicBezTo>
                <a:cubicBezTo>
                  <a:pt x="179808" y="65014"/>
                  <a:pt x="182529" y="81879"/>
                  <a:pt x="182801" y="91400"/>
                </a:cubicBezTo>
                <a:cubicBezTo>
                  <a:pt x="157230" y="143901"/>
                  <a:pt x="130028" y="195585"/>
                  <a:pt x="101193" y="246454"/>
                </a:cubicBezTo>
                <a:cubicBezTo>
                  <a:pt x="72359" y="297323"/>
                  <a:pt x="38628" y="345744"/>
                  <a:pt x="0" y="391715"/>
                </a:cubicBezTo>
                <a:cubicBezTo>
                  <a:pt x="1632" y="359617"/>
                  <a:pt x="8161" y="329149"/>
                  <a:pt x="19586" y="300315"/>
                </a:cubicBezTo>
                <a:cubicBezTo>
                  <a:pt x="31011" y="271481"/>
                  <a:pt x="37539" y="241014"/>
                  <a:pt x="39172" y="208915"/>
                </a:cubicBezTo>
                <a:cubicBezTo>
                  <a:pt x="65830" y="195585"/>
                  <a:pt x="87592" y="176543"/>
                  <a:pt x="104458" y="151790"/>
                </a:cubicBezTo>
                <a:cubicBezTo>
                  <a:pt x="121323" y="127036"/>
                  <a:pt x="130028" y="98201"/>
                  <a:pt x="130572" y="65286"/>
                </a:cubicBezTo>
                <a:cubicBezTo>
                  <a:pt x="130028" y="56853"/>
                  <a:pt x="131116" y="44340"/>
                  <a:pt x="133836" y="27747"/>
                </a:cubicBezTo>
                <a:cubicBezTo>
                  <a:pt x="136556" y="11152"/>
                  <a:pt x="144173" y="1904"/>
                  <a:pt x="15668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8" name="Imagem 217" descr="15 dicas incríveis para curtir ao máximo Fernando de Noronha">
            <a:extLst>
              <a:ext uri="{FF2B5EF4-FFF2-40B4-BE49-F238E27FC236}">
                <a16:creationId xmlns:a16="http://schemas.microsoft.com/office/drawing/2014/main" id="{C0A007C7-BF4A-4B1E-97D7-E3B3B5F7A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18" t="132752" r="54775" b="-37702"/>
          <a:stretch>
            <a:fillRect/>
          </a:stretch>
        </p:blipFill>
        <p:spPr bwMode="auto">
          <a:xfrm>
            <a:off x="5317954" y="9104115"/>
            <a:ext cx="195858" cy="339487"/>
          </a:xfrm>
          <a:custGeom>
            <a:avLst/>
            <a:gdLst/>
            <a:ahLst/>
            <a:cxnLst/>
            <a:rect l="l" t="t" r="r" b="b"/>
            <a:pathLst>
              <a:path w="195858" h="339487">
                <a:moveTo>
                  <a:pt x="195858" y="0"/>
                </a:moveTo>
                <a:cubicBezTo>
                  <a:pt x="194226" y="32099"/>
                  <a:pt x="187697" y="62566"/>
                  <a:pt x="176272" y="91400"/>
                </a:cubicBezTo>
                <a:cubicBezTo>
                  <a:pt x="164847" y="120235"/>
                  <a:pt x="158319" y="150701"/>
                  <a:pt x="156687" y="182801"/>
                </a:cubicBezTo>
                <a:cubicBezTo>
                  <a:pt x="117787" y="185249"/>
                  <a:pt x="87864" y="203203"/>
                  <a:pt x="66918" y="236661"/>
                </a:cubicBezTo>
                <a:cubicBezTo>
                  <a:pt x="45973" y="270121"/>
                  <a:pt x="32371" y="304395"/>
                  <a:pt x="26115" y="339487"/>
                </a:cubicBezTo>
                <a:lnTo>
                  <a:pt x="0" y="221973"/>
                </a:lnTo>
                <a:cubicBezTo>
                  <a:pt x="13874" y="208915"/>
                  <a:pt x="31827" y="199122"/>
                  <a:pt x="53861" y="192594"/>
                </a:cubicBezTo>
                <a:cubicBezTo>
                  <a:pt x="75895" y="186065"/>
                  <a:pt x="97113" y="182801"/>
                  <a:pt x="117515" y="182801"/>
                </a:cubicBezTo>
                <a:cubicBezTo>
                  <a:pt x="115067" y="146621"/>
                  <a:pt x="116699" y="107993"/>
                  <a:pt x="122411" y="66918"/>
                </a:cubicBezTo>
                <a:cubicBezTo>
                  <a:pt x="128124" y="25843"/>
                  <a:pt x="152606" y="3536"/>
                  <a:pt x="19585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7" name="Imagem 216" descr="15 dicas incríveis para curtir ao máximo Fernando de Noronha">
            <a:extLst>
              <a:ext uri="{FF2B5EF4-FFF2-40B4-BE49-F238E27FC236}">
                <a16:creationId xmlns:a16="http://schemas.microsoft.com/office/drawing/2014/main" id="{7D60171B-92F3-423F-B729-91F4EC6B33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80" t="134656" r="67090" b="-35608"/>
          <a:stretch>
            <a:fillRect/>
          </a:stretch>
        </p:blipFill>
        <p:spPr bwMode="auto">
          <a:xfrm>
            <a:off x="3960007" y="9234686"/>
            <a:ext cx="52364" cy="65286"/>
          </a:xfrm>
          <a:custGeom>
            <a:avLst/>
            <a:gdLst/>
            <a:ahLst/>
            <a:cxnLst/>
            <a:rect l="l" t="t" r="r" b="b"/>
            <a:pathLst>
              <a:path w="52364" h="65286">
                <a:moveTo>
                  <a:pt x="26114" y="0"/>
                </a:moveTo>
                <a:cubicBezTo>
                  <a:pt x="41347" y="2176"/>
                  <a:pt x="50052" y="10881"/>
                  <a:pt x="52229" y="26114"/>
                </a:cubicBezTo>
                <a:cubicBezTo>
                  <a:pt x="52773" y="33459"/>
                  <a:pt x="51685" y="41620"/>
                  <a:pt x="48964" y="50596"/>
                </a:cubicBezTo>
                <a:cubicBezTo>
                  <a:pt x="46244" y="59573"/>
                  <a:pt x="38627" y="64470"/>
                  <a:pt x="26114" y="65286"/>
                </a:cubicBezTo>
                <a:cubicBezTo>
                  <a:pt x="19313" y="63925"/>
                  <a:pt x="13329" y="56853"/>
                  <a:pt x="8161" y="44069"/>
                </a:cubicBezTo>
                <a:cubicBezTo>
                  <a:pt x="2992" y="31283"/>
                  <a:pt x="272" y="20946"/>
                  <a:pt x="0" y="13058"/>
                </a:cubicBezTo>
                <a:cubicBezTo>
                  <a:pt x="5984" y="12514"/>
                  <a:pt x="10337" y="10337"/>
                  <a:pt x="13057" y="6529"/>
                </a:cubicBezTo>
                <a:cubicBezTo>
                  <a:pt x="15777" y="2720"/>
                  <a:pt x="20130" y="544"/>
                  <a:pt x="2611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6" name="Imagem 215" descr="15 dicas incríveis para curtir ao máximo Fernando de Noronha">
            <a:extLst>
              <a:ext uri="{FF2B5EF4-FFF2-40B4-BE49-F238E27FC236}">
                <a16:creationId xmlns:a16="http://schemas.microsoft.com/office/drawing/2014/main" id="{C28931A5-7294-4B33-BF88-DE172DBCD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35" t="135417" r="60558" b="-38273"/>
          <a:stretch>
            <a:fillRect/>
          </a:stretch>
        </p:blipFill>
        <p:spPr bwMode="auto">
          <a:xfrm>
            <a:off x="4612866" y="9286916"/>
            <a:ext cx="195858" cy="195857"/>
          </a:xfrm>
          <a:custGeom>
            <a:avLst/>
            <a:gdLst/>
            <a:ahLst/>
            <a:cxnLst/>
            <a:rect l="l" t="t" r="r" b="b"/>
            <a:pathLst>
              <a:path w="195858" h="195857">
                <a:moveTo>
                  <a:pt x="182801" y="0"/>
                </a:moveTo>
                <a:lnTo>
                  <a:pt x="143629" y="52229"/>
                </a:lnTo>
                <a:cubicBezTo>
                  <a:pt x="143357" y="66918"/>
                  <a:pt x="147166" y="83239"/>
                  <a:pt x="155054" y="101193"/>
                </a:cubicBezTo>
                <a:cubicBezTo>
                  <a:pt x="162943" y="119147"/>
                  <a:pt x="176544" y="128939"/>
                  <a:pt x="195858" y="130572"/>
                </a:cubicBezTo>
                <a:lnTo>
                  <a:pt x="117515" y="195857"/>
                </a:lnTo>
                <a:cubicBezTo>
                  <a:pt x="106906" y="195585"/>
                  <a:pt x="85688" y="192866"/>
                  <a:pt x="53861" y="187696"/>
                </a:cubicBezTo>
                <a:cubicBezTo>
                  <a:pt x="22034" y="182528"/>
                  <a:pt x="4081" y="176543"/>
                  <a:pt x="0" y="169743"/>
                </a:cubicBezTo>
                <a:cubicBezTo>
                  <a:pt x="2720" y="163487"/>
                  <a:pt x="13601" y="159678"/>
                  <a:pt x="32643" y="158318"/>
                </a:cubicBezTo>
                <a:cubicBezTo>
                  <a:pt x="51685" y="156957"/>
                  <a:pt x="62566" y="156414"/>
                  <a:pt x="65286" y="156686"/>
                </a:cubicBezTo>
                <a:lnTo>
                  <a:pt x="65286" y="143629"/>
                </a:lnTo>
                <a:cubicBezTo>
                  <a:pt x="65286" y="103369"/>
                  <a:pt x="75079" y="69638"/>
                  <a:pt x="94665" y="42435"/>
                </a:cubicBezTo>
                <a:cubicBezTo>
                  <a:pt x="114251" y="15233"/>
                  <a:pt x="143629" y="1088"/>
                  <a:pt x="1828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" name="Imagem 214" descr="15 dicas incríveis para curtir ao máximo Fernando de Noronha">
            <a:extLst>
              <a:ext uri="{FF2B5EF4-FFF2-40B4-BE49-F238E27FC236}">
                <a16:creationId xmlns:a16="http://schemas.microsoft.com/office/drawing/2014/main" id="{99AD21E2-7492-4BE6-ABD7-5B0385449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4" t="136750" r="67948" b="-38276"/>
          <a:stretch>
            <a:fillRect/>
          </a:stretch>
        </p:blipFill>
        <p:spPr bwMode="auto">
          <a:xfrm>
            <a:off x="3855550" y="9378316"/>
            <a:ext cx="52229" cy="104661"/>
          </a:xfrm>
          <a:custGeom>
            <a:avLst/>
            <a:gdLst/>
            <a:ahLst/>
            <a:cxnLst/>
            <a:rect l="l" t="t" r="r" b="b"/>
            <a:pathLst>
              <a:path w="52229" h="104661">
                <a:moveTo>
                  <a:pt x="0" y="0"/>
                </a:moveTo>
                <a:lnTo>
                  <a:pt x="52229" y="104457"/>
                </a:lnTo>
                <a:cubicBezTo>
                  <a:pt x="38628" y="105274"/>
                  <a:pt x="26659" y="103641"/>
                  <a:pt x="16322" y="99561"/>
                </a:cubicBezTo>
                <a:cubicBezTo>
                  <a:pt x="5985" y="95481"/>
                  <a:pt x="544" y="84056"/>
                  <a:pt x="0" y="65286"/>
                </a:cubicBez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4" name="Imagem 213" descr="15 dicas incríveis para curtir ao máximo Fernando de Noronha">
            <a:extLst>
              <a:ext uri="{FF2B5EF4-FFF2-40B4-BE49-F238E27FC236}">
                <a16:creationId xmlns:a16="http://schemas.microsoft.com/office/drawing/2014/main" id="{E060D59A-55DA-4857-9CC5-2143560F5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62" t="139035" r="56809" b="-39796"/>
          <a:stretch>
            <a:fillRect/>
          </a:stretch>
        </p:blipFill>
        <p:spPr bwMode="auto">
          <a:xfrm>
            <a:off x="5213497" y="9535002"/>
            <a:ext cx="52364" cy="52229"/>
          </a:xfrm>
          <a:custGeom>
            <a:avLst/>
            <a:gdLst/>
            <a:ahLst/>
            <a:cxnLst/>
            <a:rect l="l" t="t" r="r" b="b"/>
            <a:pathLst>
              <a:path w="52364" h="52229">
                <a:moveTo>
                  <a:pt x="0" y="0"/>
                </a:moveTo>
                <a:lnTo>
                  <a:pt x="52229" y="13057"/>
                </a:lnTo>
                <a:cubicBezTo>
                  <a:pt x="52773" y="20402"/>
                  <a:pt x="51685" y="28563"/>
                  <a:pt x="48964" y="37539"/>
                </a:cubicBezTo>
                <a:cubicBezTo>
                  <a:pt x="46244" y="46516"/>
                  <a:pt x="38627" y="51413"/>
                  <a:pt x="26114" y="52229"/>
                </a:cubicBezTo>
                <a:cubicBezTo>
                  <a:pt x="19313" y="50869"/>
                  <a:pt x="13329" y="43796"/>
                  <a:pt x="8161" y="31010"/>
                </a:cubicBezTo>
                <a:cubicBezTo>
                  <a:pt x="2992" y="18226"/>
                  <a:pt x="272" y="7889"/>
                  <a:pt x="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3" name="Imagem 212" descr="15 dicas incríveis para curtir ao máximo Fernando de Noronha">
            <a:extLst>
              <a:ext uri="{FF2B5EF4-FFF2-40B4-BE49-F238E27FC236}">
                <a16:creationId xmlns:a16="http://schemas.microsoft.com/office/drawing/2014/main" id="{450B408B-6A55-4D6B-870C-98D13F0CC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99" t="145318" r="63771" b="-45889"/>
          <a:stretch>
            <a:fillRect/>
          </a:stretch>
        </p:blipFill>
        <p:spPr bwMode="auto">
          <a:xfrm>
            <a:off x="4364644" y="9965888"/>
            <a:ext cx="52364" cy="39172"/>
          </a:xfrm>
          <a:custGeom>
            <a:avLst/>
            <a:gdLst/>
            <a:ahLst/>
            <a:cxnLst/>
            <a:rect l="l" t="t" r="r" b="b"/>
            <a:pathLst>
              <a:path w="52364" h="39172">
                <a:moveTo>
                  <a:pt x="136" y="0"/>
                </a:moveTo>
                <a:cubicBezTo>
                  <a:pt x="13737" y="0"/>
                  <a:pt x="25706" y="3265"/>
                  <a:pt x="36043" y="9794"/>
                </a:cubicBezTo>
                <a:cubicBezTo>
                  <a:pt x="46380" y="16321"/>
                  <a:pt x="51820" y="26115"/>
                  <a:pt x="52364" y="39172"/>
                </a:cubicBezTo>
                <a:lnTo>
                  <a:pt x="26250" y="39172"/>
                </a:lnTo>
                <a:cubicBezTo>
                  <a:pt x="13737" y="38356"/>
                  <a:pt x="6120" y="33460"/>
                  <a:pt x="3400" y="24482"/>
                </a:cubicBezTo>
                <a:cubicBezTo>
                  <a:pt x="680" y="15506"/>
                  <a:pt x="-408" y="7345"/>
                  <a:pt x="13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2" name="Imagem 211" descr="15 dicas incríveis para curtir ao máximo Fernando de Noronha">
            <a:extLst>
              <a:ext uri="{FF2B5EF4-FFF2-40B4-BE49-F238E27FC236}">
                <a16:creationId xmlns:a16="http://schemas.microsoft.com/office/drawing/2014/main" id="{5645DE1E-4506-4362-AE54-048A46171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51" t="150839" r="66020" b="-51410"/>
          <a:stretch>
            <a:fillRect/>
          </a:stretch>
        </p:blipFill>
        <p:spPr bwMode="auto">
          <a:xfrm>
            <a:off x="4090511" y="10344547"/>
            <a:ext cx="52296" cy="39173"/>
          </a:xfrm>
          <a:custGeom>
            <a:avLst/>
            <a:gdLst/>
            <a:ahLst/>
            <a:cxnLst/>
            <a:rect l="l" t="t" r="r" b="b"/>
            <a:pathLst>
              <a:path w="52296" h="39173">
                <a:moveTo>
                  <a:pt x="68" y="0"/>
                </a:moveTo>
                <a:lnTo>
                  <a:pt x="52296" y="26115"/>
                </a:lnTo>
                <a:lnTo>
                  <a:pt x="13125" y="39173"/>
                </a:lnTo>
                <a:cubicBezTo>
                  <a:pt x="6868" y="38356"/>
                  <a:pt x="3060" y="33460"/>
                  <a:pt x="1700" y="24483"/>
                </a:cubicBezTo>
                <a:cubicBezTo>
                  <a:pt x="340" y="15507"/>
                  <a:pt x="-204" y="7345"/>
                  <a:pt x="6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1" name="Imagem 210" descr="15 dicas incríveis para curtir ao máximo Fernando de Noronha">
            <a:extLst>
              <a:ext uri="{FF2B5EF4-FFF2-40B4-BE49-F238E27FC236}">
                <a16:creationId xmlns:a16="http://schemas.microsoft.com/office/drawing/2014/main" id="{42648C41-16F8-4F98-B799-64ADF4E8D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26" t="153505" r="75552" b="-54076"/>
          <a:stretch>
            <a:fillRect/>
          </a:stretch>
        </p:blipFill>
        <p:spPr bwMode="auto">
          <a:xfrm>
            <a:off x="2941410" y="10527347"/>
            <a:ext cx="39308" cy="39172"/>
          </a:xfrm>
          <a:custGeom>
            <a:avLst/>
            <a:gdLst/>
            <a:ahLst/>
            <a:cxnLst/>
            <a:rect l="l" t="t" r="r" b="b"/>
            <a:pathLst>
              <a:path w="39308" h="39172">
                <a:moveTo>
                  <a:pt x="136" y="0"/>
                </a:moveTo>
                <a:cubicBezTo>
                  <a:pt x="26250" y="0"/>
                  <a:pt x="39308" y="13057"/>
                  <a:pt x="39308" y="39172"/>
                </a:cubicBezTo>
                <a:lnTo>
                  <a:pt x="26250" y="39172"/>
                </a:lnTo>
                <a:cubicBezTo>
                  <a:pt x="13737" y="38356"/>
                  <a:pt x="6121" y="33460"/>
                  <a:pt x="3401" y="24482"/>
                </a:cubicBezTo>
                <a:cubicBezTo>
                  <a:pt x="680" y="15506"/>
                  <a:pt x="-408" y="7345"/>
                  <a:pt x="136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0" name="Imagem 209" descr="15 dicas incríveis para curtir ao máximo Fernando de Noronha">
            <a:extLst>
              <a:ext uri="{FF2B5EF4-FFF2-40B4-BE49-F238E27FC236}">
                <a16:creationId xmlns:a16="http://schemas.microsoft.com/office/drawing/2014/main" id="{1C2B213A-25D2-4630-AA26-463832DDB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8" t="155028" r="75873" b="-55599"/>
          <a:stretch>
            <a:fillRect/>
          </a:stretch>
        </p:blipFill>
        <p:spPr bwMode="auto">
          <a:xfrm>
            <a:off x="2889318" y="10631805"/>
            <a:ext cx="52228" cy="39172"/>
          </a:xfrm>
          <a:custGeom>
            <a:avLst/>
            <a:gdLst/>
            <a:ahLst/>
            <a:cxnLst/>
            <a:rect l="l" t="t" r="r" b="b"/>
            <a:pathLst>
              <a:path w="52228" h="39172">
                <a:moveTo>
                  <a:pt x="0" y="0"/>
                </a:moveTo>
                <a:lnTo>
                  <a:pt x="52228" y="13057"/>
                </a:lnTo>
                <a:cubicBezTo>
                  <a:pt x="50052" y="28291"/>
                  <a:pt x="41347" y="36995"/>
                  <a:pt x="26114" y="39172"/>
                </a:cubicBezTo>
                <a:cubicBezTo>
                  <a:pt x="19313" y="38355"/>
                  <a:pt x="13329" y="33459"/>
                  <a:pt x="8160" y="24482"/>
                </a:cubicBezTo>
                <a:cubicBezTo>
                  <a:pt x="2992" y="15506"/>
                  <a:pt x="272" y="7344"/>
                  <a:pt x="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1" name="Imagem 180" descr="15 dicas incríveis para curtir ao máximo Fernando de Noronha">
            <a:extLst>
              <a:ext uri="{FF2B5EF4-FFF2-40B4-BE49-F238E27FC236}">
                <a16:creationId xmlns:a16="http://schemas.microsoft.com/office/drawing/2014/main" id="{41F201B7-5AAC-48B0-BF74-CEA17B31E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5" t="100000" r="43408" b="-79398"/>
          <a:stretch>
            <a:fillRect/>
          </a:stretch>
        </p:blipFill>
        <p:spPr bwMode="auto">
          <a:xfrm>
            <a:off x="1870858" y="6858000"/>
            <a:ext cx="5028881" cy="5445124"/>
          </a:xfrm>
          <a:custGeom>
            <a:avLst/>
            <a:gdLst/>
            <a:ahLst/>
            <a:cxnLst/>
            <a:rect l="l" t="t" r="r" b="b"/>
            <a:pathLst>
              <a:path w="5028881" h="5445124">
                <a:moveTo>
                  <a:pt x="2077989" y="0"/>
                </a:moveTo>
                <a:lnTo>
                  <a:pt x="4818102" y="0"/>
                </a:lnTo>
                <a:lnTo>
                  <a:pt x="4818102" y="91678"/>
                </a:lnTo>
                <a:cubicBezTo>
                  <a:pt x="4836872" y="77805"/>
                  <a:pt x="4848297" y="59851"/>
                  <a:pt x="4852377" y="37817"/>
                </a:cubicBezTo>
                <a:lnTo>
                  <a:pt x="4855287" y="0"/>
                </a:lnTo>
                <a:lnTo>
                  <a:pt x="5028881" y="0"/>
                </a:lnTo>
                <a:lnTo>
                  <a:pt x="4987641" y="43938"/>
                </a:lnTo>
                <a:cubicBezTo>
                  <a:pt x="4967239" y="71685"/>
                  <a:pt x="4948266" y="103920"/>
                  <a:pt x="4930720" y="140643"/>
                </a:cubicBezTo>
                <a:cubicBezTo>
                  <a:pt x="4895629" y="214089"/>
                  <a:pt x="4871147" y="276111"/>
                  <a:pt x="4857274" y="326708"/>
                </a:cubicBezTo>
                <a:cubicBezTo>
                  <a:pt x="4855097" y="351733"/>
                  <a:pt x="4846392" y="373496"/>
                  <a:pt x="4831159" y="391994"/>
                </a:cubicBezTo>
                <a:cubicBezTo>
                  <a:pt x="4815925" y="410491"/>
                  <a:pt x="4807221" y="432253"/>
                  <a:pt x="4805045" y="457279"/>
                </a:cubicBezTo>
                <a:lnTo>
                  <a:pt x="4765873" y="561737"/>
                </a:lnTo>
                <a:lnTo>
                  <a:pt x="4778930" y="561737"/>
                </a:lnTo>
                <a:cubicBezTo>
                  <a:pt x="4776754" y="586763"/>
                  <a:pt x="4768049" y="608524"/>
                  <a:pt x="4752816" y="627022"/>
                </a:cubicBezTo>
                <a:cubicBezTo>
                  <a:pt x="4737582" y="645520"/>
                  <a:pt x="4728878" y="667283"/>
                  <a:pt x="4726702" y="692309"/>
                </a:cubicBezTo>
                <a:cubicBezTo>
                  <a:pt x="4727790" y="712711"/>
                  <a:pt x="4725614" y="730665"/>
                  <a:pt x="4720173" y="746170"/>
                </a:cubicBezTo>
                <a:cubicBezTo>
                  <a:pt x="4714732" y="761676"/>
                  <a:pt x="4699499" y="769836"/>
                  <a:pt x="4674473" y="770652"/>
                </a:cubicBezTo>
                <a:cubicBezTo>
                  <a:pt x="4676105" y="808736"/>
                  <a:pt x="4672841" y="833762"/>
                  <a:pt x="4664680" y="845731"/>
                </a:cubicBezTo>
                <a:cubicBezTo>
                  <a:pt x="4656519" y="857700"/>
                  <a:pt x="4633669" y="863140"/>
                  <a:pt x="4596130" y="862052"/>
                </a:cubicBezTo>
                <a:lnTo>
                  <a:pt x="4596130" y="1005682"/>
                </a:lnTo>
                <a:lnTo>
                  <a:pt x="4530844" y="979567"/>
                </a:lnTo>
                <a:lnTo>
                  <a:pt x="4452501" y="1162367"/>
                </a:lnTo>
                <a:lnTo>
                  <a:pt x="4478615" y="1188482"/>
                </a:lnTo>
                <a:lnTo>
                  <a:pt x="4426386" y="1227653"/>
                </a:lnTo>
                <a:lnTo>
                  <a:pt x="4400272" y="1279882"/>
                </a:lnTo>
                <a:lnTo>
                  <a:pt x="4439443" y="1371283"/>
                </a:lnTo>
                <a:lnTo>
                  <a:pt x="4426386" y="1475740"/>
                </a:lnTo>
                <a:cubicBezTo>
                  <a:pt x="4394287" y="1480092"/>
                  <a:pt x="4376878" y="1497502"/>
                  <a:pt x="4374158" y="1527968"/>
                </a:cubicBezTo>
                <a:cubicBezTo>
                  <a:pt x="4371437" y="1558435"/>
                  <a:pt x="4340970" y="1575846"/>
                  <a:pt x="4282757" y="1580198"/>
                </a:cubicBezTo>
                <a:lnTo>
                  <a:pt x="4282757" y="1514912"/>
                </a:lnTo>
                <a:lnTo>
                  <a:pt x="4243586" y="1527968"/>
                </a:lnTo>
                <a:cubicBezTo>
                  <a:pt x="4235425" y="1546466"/>
                  <a:pt x="4222368" y="1578021"/>
                  <a:pt x="4204414" y="1622634"/>
                </a:cubicBezTo>
                <a:cubicBezTo>
                  <a:pt x="4186461" y="1667246"/>
                  <a:pt x="4173403" y="1692271"/>
                  <a:pt x="4165243" y="1697713"/>
                </a:cubicBezTo>
                <a:cubicBezTo>
                  <a:pt x="4158986" y="1696624"/>
                  <a:pt x="4155178" y="1692271"/>
                  <a:pt x="4153818" y="1684655"/>
                </a:cubicBezTo>
                <a:cubicBezTo>
                  <a:pt x="4152457" y="1677038"/>
                  <a:pt x="4151914" y="1672686"/>
                  <a:pt x="4152186" y="1671598"/>
                </a:cubicBezTo>
                <a:cubicBezTo>
                  <a:pt x="4116278" y="1669421"/>
                  <a:pt x="4103221" y="1657452"/>
                  <a:pt x="4113014" y="1635691"/>
                </a:cubicBezTo>
                <a:cubicBezTo>
                  <a:pt x="4122807" y="1613928"/>
                  <a:pt x="4135864" y="1595431"/>
                  <a:pt x="4152186" y="1580198"/>
                </a:cubicBezTo>
                <a:lnTo>
                  <a:pt x="4099957" y="1462683"/>
                </a:lnTo>
                <a:lnTo>
                  <a:pt x="4152186" y="1371283"/>
                </a:lnTo>
                <a:lnTo>
                  <a:pt x="4060785" y="1332111"/>
                </a:lnTo>
                <a:cubicBezTo>
                  <a:pt x="4056977" y="1375907"/>
                  <a:pt x="4041743" y="1415623"/>
                  <a:pt x="4015085" y="1451258"/>
                </a:cubicBezTo>
                <a:cubicBezTo>
                  <a:pt x="3988426" y="1486893"/>
                  <a:pt x="3973193" y="1529873"/>
                  <a:pt x="3969385" y="1580198"/>
                </a:cubicBezTo>
                <a:cubicBezTo>
                  <a:pt x="3930485" y="1632970"/>
                  <a:pt x="3894034" y="1687375"/>
                  <a:pt x="3860031" y="1743412"/>
                </a:cubicBezTo>
                <a:cubicBezTo>
                  <a:pt x="3826028" y="1799449"/>
                  <a:pt x="3792841" y="1853854"/>
                  <a:pt x="3760470" y="1906627"/>
                </a:cubicBezTo>
                <a:cubicBezTo>
                  <a:pt x="3753941" y="1938182"/>
                  <a:pt x="3740884" y="1979530"/>
                  <a:pt x="3721298" y="2030670"/>
                </a:cubicBezTo>
                <a:cubicBezTo>
                  <a:pt x="3701713" y="2081811"/>
                  <a:pt x="3675598" y="2110101"/>
                  <a:pt x="3642955" y="2115542"/>
                </a:cubicBezTo>
                <a:cubicBezTo>
                  <a:pt x="3644587" y="2125607"/>
                  <a:pt x="3651116" y="2144648"/>
                  <a:pt x="3662541" y="2172667"/>
                </a:cubicBezTo>
                <a:cubicBezTo>
                  <a:pt x="3673966" y="2200685"/>
                  <a:pt x="3680495" y="2216464"/>
                  <a:pt x="3682127" y="2219999"/>
                </a:cubicBezTo>
                <a:cubicBezTo>
                  <a:pt x="3688383" y="2218368"/>
                  <a:pt x="3692192" y="2211839"/>
                  <a:pt x="3693552" y="2200413"/>
                </a:cubicBezTo>
                <a:cubicBezTo>
                  <a:pt x="3694912" y="2188988"/>
                  <a:pt x="3695456" y="2182460"/>
                  <a:pt x="3695184" y="2180829"/>
                </a:cubicBezTo>
                <a:cubicBezTo>
                  <a:pt x="3732179" y="2103845"/>
                  <a:pt x="3775703" y="2029310"/>
                  <a:pt x="3825756" y="1957224"/>
                </a:cubicBezTo>
                <a:cubicBezTo>
                  <a:pt x="3875808" y="1885137"/>
                  <a:pt x="3906275" y="1807339"/>
                  <a:pt x="3917156" y="1723826"/>
                </a:cubicBezTo>
                <a:lnTo>
                  <a:pt x="3982442" y="1723826"/>
                </a:lnTo>
                <a:cubicBezTo>
                  <a:pt x="4012365" y="1722467"/>
                  <a:pt x="4047184" y="1725187"/>
                  <a:pt x="4086900" y="1731987"/>
                </a:cubicBezTo>
                <a:cubicBezTo>
                  <a:pt x="4126615" y="1738788"/>
                  <a:pt x="4148377" y="1757830"/>
                  <a:pt x="4152186" y="1789113"/>
                </a:cubicBezTo>
                <a:cubicBezTo>
                  <a:pt x="4150825" y="1848414"/>
                  <a:pt x="4137224" y="1906082"/>
                  <a:pt x="4111382" y="1962120"/>
                </a:cubicBezTo>
                <a:cubicBezTo>
                  <a:pt x="4085539" y="2018157"/>
                  <a:pt x="4055617" y="2069298"/>
                  <a:pt x="4021614" y="2115542"/>
                </a:cubicBezTo>
                <a:cubicBezTo>
                  <a:pt x="4023246" y="2147097"/>
                  <a:pt x="4029774" y="2175388"/>
                  <a:pt x="4041199" y="2200413"/>
                </a:cubicBezTo>
                <a:cubicBezTo>
                  <a:pt x="4052624" y="2225440"/>
                  <a:pt x="4059153" y="2253731"/>
                  <a:pt x="4060785" y="2285286"/>
                </a:cubicBezTo>
                <a:lnTo>
                  <a:pt x="3969385" y="2259171"/>
                </a:lnTo>
                <a:cubicBezTo>
                  <a:pt x="3969929" y="2299431"/>
                  <a:pt x="3965577" y="2342955"/>
                  <a:pt x="3956328" y="2389744"/>
                </a:cubicBezTo>
                <a:cubicBezTo>
                  <a:pt x="3947079" y="2436532"/>
                  <a:pt x="3929669" y="2480056"/>
                  <a:pt x="3904099" y="2520315"/>
                </a:cubicBezTo>
                <a:lnTo>
                  <a:pt x="3838813" y="2428915"/>
                </a:lnTo>
                <a:lnTo>
                  <a:pt x="3877985" y="2311400"/>
                </a:lnTo>
                <a:cubicBezTo>
                  <a:pt x="3870640" y="2304871"/>
                  <a:pt x="3862479" y="2298342"/>
                  <a:pt x="3853502" y="2291815"/>
                </a:cubicBezTo>
                <a:cubicBezTo>
                  <a:pt x="3844526" y="2285286"/>
                  <a:pt x="3839629" y="2278757"/>
                  <a:pt x="3838813" y="2272229"/>
                </a:cubicBezTo>
                <a:cubicBezTo>
                  <a:pt x="3841261" y="2259716"/>
                  <a:pt x="3852686" y="2252099"/>
                  <a:pt x="3873088" y="2249378"/>
                </a:cubicBezTo>
                <a:cubicBezTo>
                  <a:pt x="3893490" y="2246658"/>
                  <a:pt x="3908179" y="2245570"/>
                  <a:pt x="3917156" y="2246114"/>
                </a:cubicBezTo>
                <a:lnTo>
                  <a:pt x="3995499" y="2024142"/>
                </a:lnTo>
                <a:lnTo>
                  <a:pt x="3982442" y="1971913"/>
                </a:lnTo>
                <a:lnTo>
                  <a:pt x="3930213" y="1906627"/>
                </a:lnTo>
                <a:lnTo>
                  <a:pt x="3864927" y="1971913"/>
                </a:lnTo>
                <a:lnTo>
                  <a:pt x="3825756" y="2246114"/>
                </a:lnTo>
                <a:cubicBezTo>
                  <a:pt x="3785496" y="2282565"/>
                  <a:pt x="3748501" y="2333706"/>
                  <a:pt x="3714770" y="2399536"/>
                </a:cubicBezTo>
                <a:cubicBezTo>
                  <a:pt x="3681039" y="2465366"/>
                  <a:pt x="3657100" y="2523036"/>
                  <a:pt x="3642955" y="2572544"/>
                </a:cubicBezTo>
                <a:cubicBezTo>
                  <a:pt x="3641323" y="2617700"/>
                  <a:pt x="3631530" y="2661224"/>
                  <a:pt x="3613577" y="2703115"/>
                </a:cubicBezTo>
                <a:cubicBezTo>
                  <a:pt x="3595623" y="2745008"/>
                  <a:pt x="3579301" y="2788531"/>
                  <a:pt x="3564612" y="2833688"/>
                </a:cubicBezTo>
                <a:cubicBezTo>
                  <a:pt x="3501502" y="2888092"/>
                  <a:pt x="3444921" y="2949026"/>
                  <a:pt x="3394869" y="3016488"/>
                </a:cubicBezTo>
                <a:lnTo>
                  <a:pt x="3303468" y="3277631"/>
                </a:lnTo>
                <a:cubicBezTo>
                  <a:pt x="3295580" y="3277087"/>
                  <a:pt x="3285243" y="3278175"/>
                  <a:pt x="3272457" y="3280896"/>
                </a:cubicBezTo>
                <a:cubicBezTo>
                  <a:pt x="3259672" y="3283617"/>
                  <a:pt x="3252600" y="3291233"/>
                  <a:pt x="3251240" y="3303746"/>
                </a:cubicBezTo>
                <a:cubicBezTo>
                  <a:pt x="3252600" y="3310819"/>
                  <a:pt x="3259672" y="3319524"/>
                  <a:pt x="3272457" y="3329861"/>
                </a:cubicBezTo>
                <a:cubicBezTo>
                  <a:pt x="3285243" y="3340197"/>
                  <a:pt x="3295580" y="3348903"/>
                  <a:pt x="3303468" y="3355975"/>
                </a:cubicBezTo>
                <a:lnTo>
                  <a:pt x="3159839" y="3434318"/>
                </a:lnTo>
                <a:lnTo>
                  <a:pt x="3068439" y="3434318"/>
                </a:lnTo>
                <a:cubicBezTo>
                  <a:pt x="3071159" y="3385898"/>
                  <a:pt x="3078776" y="3339109"/>
                  <a:pt x="3091289" y="3293954"/>
                </a:cubicBezTo>
                <a:cubicBezTo>
                  <a:pt x="3103802" y="3248797"/>
                  <a:pt x="3104890" y="3182423"/>
                  <a:pt x="3094553" y="3094831"/>
                </a:cubicBezTo>
                <a:cubicBezTo>
                  <a:pt x="3066807" y="3132915"/>
                  <a:pt x="3040692" y="3170998"/>
                  <a:pt x="3016210" y="3209082"/>
                </a:cubicBezTo>
                <a:cubicBezTo>
                  <a:pt x="2991728" y="3247165"/>
                  <a:pt x="2978671" y="3291777"/>
                  <a:pt x="2977039" y="3342918"/>
                </a:cubicBezTo>
                <a:cubicBezTo>
                  <a:pt x="2913929" y="3392971"/>
                  <a:pt x="2857348" y="3449551"/>
                  <a:pt x="2807295" y="3512661"/>
                </a:cubicBezTo>
                <a:cubicBezTo>
                  <a:pt x="2734665" y="3519190"/>
                  <a:pt x="2706918" y="3545305"/>
                  <a:pt x="2724056" y="3591004"/>
                </a:cubicBezTo>
                <a:cubicBezTo>
                  <a:pt x="2741193" y="3636705"/>
                  <a:pt x="2729768" y="3662818"/>
                  <a:pt x="2689781" y="3669347"/>
                </a:cubicBezTo>
                <a:lnTo>
                  <a:pt x="2637552" y="3669347"/>
                </a:lnTo>
                <a:cubicBezTo>
                  <a:pt x="2635375" y="3706070"/>
                  <a:pt x="2626671" y="3733817"/>
                  <a:pt x="2611437" y="3752587"/>
                </a:cubicBezTo>
                <a:cubicBezTo>
                  <a:pt x="2596204" y="3771357"/>
                  <a:pt x="2587499" y="3795839"/>
                  <a:pt x="2585323" y="3826034"/>
                </a:cubicBezTo>
                <a:lnTo>
                  <a:pt x="2493923" y="3904377"/>
                </a:lnTo>
                <a:lnTo>
                  <a:pt x="2441694" y="3799919"/>
                </a:lnTo>
                <a:cubicBezTo>
                  <a:pt x="2415580" y="3799919"/>
                  <a:pt x="2402522" y="3786862"/>
                  <a:pt x="2402522" y="3760747"/>
                </a:cubicBezTo>
                <a:cubicBezTo>
                  <a:pt x="2406331" y="3709335"/>
                  <a:pt x="2421564" y="3658738"/>
                  <a:pt x="2448223" y="3608958"/>
                </a:cubicBezTo>
                <a:cubicBezTo>
                  <a:pt x="2474881" y="3559178"/>
                  <a:pt x="2490114" y="3505316"/>
                  <a:pt x="2493923" y="3447376"/>
                </a:cubicBezTo>
                <a:cubicBezTo>
                  <a:pt x="2494195" y="3446287"/>
                  <a:pt x="2493651" y="3441935"/>
                  <a:pt x="2492291" y="3434318"/>
                </a:cubicBezTo>
                <a:cubicBezTo>
                  <a:pt x="2490930" y="3426701"/>
                  <a:pt x="2487122" y="3422349"/>
                  <a:pt x="2480866" y="3421261"/>
                </a:cubicBezTo>
                <a:cubicBezTo>
                  <a:pt x="2473793" y="3424253"/>
                  <a:pt x="2465088" y="3437854"/>
                  <a:pt x="2454751" y="3462064"/>
                </a:cubicBezTo>
                <a:cubicBezTo>
                  <a:pt x="2444414" y="3486274"/>
                  <a:pt x="2435709" y="3503141"/>
                  <a:pt x="2428637" y="3512661"/>
                </a:cubicBezTo>
                <a:cubicBezTo>
                  <a:pt x="2413403" y="3525719"/>
                  <a:pt x="2404699" y="3538776"/>
                  <a:pt x="2402522" y="3551833"/>
                </a:cubicBezTo>
                <a:cubicBezTo>
                  <a:pt x="2404155" y="3572234"/>
                  <a:pt x="2404155" y="3590188"/>
                  <a:pt x="2402522" y="3605694"/>
                </a:cubicBezTo>
                <a:cubicBezTo>
                  <a:pt x="2400890" y="3621199"/>
                  <a:pt x="2387833" y="3629360"/>
                  <a:pt x="2363351" y="3630176"/>
                </a:cubicBezTo>
                <a:lnTo>
                  <a:pt x="2311122" y="3656291"/>
                </a:lnTo>
                <a:lnTo>
                  <a:pt x="2180550" y="3669347"/>
                </a:lnTo>
                <a:lnTo>
                  <a:pt x="2141379" y="3773805"/>
                </a:lnTo>
                <a:cubicBezTo>
                  <a:pt x="2121521" y="3781149"/>
                  <a:pt x="2102479" y="3792574"/>
                  <a:pt x="2084253" y="3808080"/>
                </a:cubicBezTo>
                <a:cubicBezTo>
                  <a:pt x="2066028" y="3823585"/>
                  <a:pt x="2050250" y="3838275"/>
                  <a:pt x="2036921" y="3852149"/>
                </a:cubicBezTo>
                <a:cubicBezTo>
                  <a:pt x="2022776" y="3851877"/>
                  <a:pt x="2008630" y="3855684"/>
                  <a:pt x="1994485" y="3863573"/>
                </a:cubicBezTo>
                <a:cubicBezTo>
                  <a:pt x="1980340" y="3871461"/>
                  <a:pt x="1972723" y="3885063"/>
                  <a:pt x="1971635" y="3904377"/>
                </a:cubicBezTo>
                <a:lnTo>
                  <a:pt x="1984692" y="3956605"/>
                </a:lnTo>
                <a:lnTo>
                  <a:pt x="1867178" y="3956605"/>
                </a:lnTo>
                <a:cubicBezTo>
                  <a:pt x="1872346" y="3931308"/>
                  <a:pt x="1884859" y="3893768"/>
                  <a:pt x="1904717" y="3843987"/>
                </a:cubicBezTo>
                <a:cubicBezTo>
                  <a:pt x="1924575" y="3794207"/>
                  <a:pt x="1920766" y="3766460"/>
                  <a:pt x="1893292" y="3760747"/>
                </a:cubicBezTo>
                <a:cubicBezTo>
                  <a:pt x="1879963" y="3761563"/>
                  <a:pt x="1867450" y="3766460"/>
                  <a:pt x="1855753" y="3775437"/>
                </a:cubicBezTo>
                <a:cubicBezTo>
                  <a:pt x="1844055" y="3784414"/>
                  <a:pt x="1834807" y="3792574"/>
                  <a:pt x="1828006" y="3799919"/>
                </a:cubicBezTo>
                <a:lnTo>
                  <a:pt x="1801892" y="3956605"/>
                </a:lnTo>
                <a:lnTo>
                  <a:pt x="1736606" y="4048006"/>
                </a:lnTo>
                <a:cubicBezTo>
                  <a:pt x="1736606" y="4086633"/>
                  <a:pt x="1730077" y="4120365"/>
                  <a:pt x="1717020" y="4149199"/>
                </a:cubicBezTo>
                <a:cubicBezTo>
                  <a:pt x="1703963" y="4178033"/>
                  <a:pt x="1684377" y="4205236"/>
                  <a:pt x="1658263" y="4230807"/>
                </a:cubicBezTo>
                <a:lnTo>
                  <a:pt x="1658263" y="4335264"/>
                </a:lnTo>
                <a:cubicBezTo>
                  <a:pt x="1621267" y="4376612"/>
                  <a:pt x="1603858" y="4424488"/>
                  <a:pt x="1606034" y="4478893"/>
                </a:cubicBezTo>
                <a:cubicBezTo>
                  <a:pt x="1585088" y="4472636"/>
                  <a:pt x="1564958" y="4475357"/>
                  <a:pt x="1545644" y="4487054"/>
                </a:cubicBezTo>
                <a:cubicBezTo>
                  <a:pt x="1526331" y="4498751"/>
                  <a:pt x="1515994" y="4517793"/>
                  <a:pt x="1514634" y="4544180"/>
                </a:cubicBezTo>
                <a:lnTo>
                  <a:pt x="1436290" y="4661693"/>
                </a:lnTo>
                <a:lnTo>
                  <a:pt x="1331833" y="4622522"/>
                </a:lnTo>
                <a:cubicBezTo>
                  <a:pt x="1348970" y="4580087"/>
                  <a:pt x="1360395" y="4531122"/>
                  <a:pt x="1366108" y="4475629"/>
                </a:cubicBezTo>
                <a:cubicBezTo>
                  <a:pt x="1371821" y="4420136"/>
                  <a:pt x="1386510" y="4377700"/>
                  <a:pt x="1410176" y="4348322"/>
                </a:cubicBezTo>
                <a:cubicBezTo>
                  <a:pt x="1408000" y="4306973"/>
                  <a:pt x="1425409" y="4285212"/>
                  <a:pt x="1462405" y="4283035"/>
                </a:cubicBezTo>
                <a:cubicBezTo>
                  <a:pt x="1490695" y="4284940"/>
                  <a:pt x="1525515" y="4284395"/>
                  <a:pt x="1566862" y="4281403"/>
                </a:cubicBezTo>
                <a:cubicBezTo>
                  <a:pt x="1608210" y="4278411"/>
                  <a:pt x="1603858" y="4261546"/>
                  <a:pt x="1553805" y="4230807"/>
                </a:cubicBezTo>
                <a:lnTo>
                  <a:pt x="1606034" y="4100235"/>
                </a:lnTo>
                <a:lnTo>
                  <a:pt x="1553805" y="4100235"/>
                </a:lnTo>
                <a:lnTo>
                  <a:pt x="1606034" y="4034949"/>
                </a:lnTo>
                <a:lnTo>
                  <a:pt x="1606034" y="3904377"/>
                </a:lnTo>
                <a:lnTo>
                  <a:pt x="1697434" y="3839091"/>
                </a:lnTo>
                <a:lnTo>
                  <a:pt x="1697434" y="3721576"/>
                </a:lnTo>
                <a:cubicBezTo>
                  <a:pt x="1721372" y="3680229"/>
                  <a:pt x="1751839" y="3645409"/>
                  <a:pt x="1788834" y="3617119"/>
                </a:cubicBezTo>
                <a:lnTo>
                  <a:pt x="1828006" y="3512661"/>
                </a:lnTo>
                <a:cubicBezTo>
                  <a:pt x="1787202" y="3502325"/>
                  <a:pt x="1774145" y="3457712"/>
                  <a:pt x="1788834" y="3378825"/>
                </a:cubicBezTo>
                <a:cubicBezTo>
                  <a:pt x="1803524" y="3299938"/>
                  <a:pt x="1816581" y="3248797"/>
                  <a:pt x="1828006" y="3225403"/>
                </a:cubicBezTo>
                <a:cubicBezTo>
                  <a:pt x="1852488" y="3219419"/>
                  <a:pt x="1865545" y="3192216"/>
                  <a:pt x="1867178" y="3143795"/>
                </a:cubicBezTo>
                <a:cubicBezTo>
                  <a:pt x="1868810" y="3095375"/>
                  <a:pt x="1868810" y="3061645"/>
                  <a:pt x="1867178" y="3042603"/>
                </a:cubicBezTo>
                <a:cubicBezTo>
                  <a:pt x="1886491" y="3034986"/>
                  <a:pt x="1900093" y="3020841"/>
                  <a:pt x="1907981" y="3000167"/>
                </a:cubicBezTo>
                <a:cubicBezTo>
                  <a:pt x="1915870" y="2979493"/>
                  <a:pt x="1919678" y="2958819"/>
                  <a:pt x="1919406" y="2938145"/>
                </a:cubicBezTo>
                <a:cubicBezTo>
                  <a:pt x="1917230" y="2913663"/>
                  <a:pt x="1908525" y="2894077"/>
                  <a:pt x="1893292" y="2879388"/>
                </a:cubicBezTo>
                <a:cubicBezTo>
                  <a:pt x="1878059" y="2864698"/>
                  <a:pt x="1869354" y="2845112"/>
                  <a:pt x="1867178" y="2820630"/>
                </a:cubicBezTo>
                <a:cubicBezTo>
                  <a:pt x="1816853" y="2830424"/>
                  <a:pt x="1793459" y="2869595"/>
                  <a:pt x="1796995" y="2938145"/>
                </a:cubicBezTo>
                <a:cubicBezTo>
                  <a:pt x="1800531" y="3006696"/>
                  <a:pt x="1780402" y="3045866"/>
                  <a:pt x="1736606" y="3055660"/>
                </a:cubicBezTo>
                <a:cubicBezTo>
                  <a:pt x="1735246" y="3095647"/>
                  <a:pt x="1721644" y="3133187"/>
                  <a:pt x="1695802" y="3168278"/>
                </a:cubicBezTo>
                <a:cubicBezTo>
                  <a:pt x="1669960" y="3203368"/>
                  <a:pt x="1640037" y="3231116"/>
                  <a:pt x="1606034" y="3251518"/>
                </a:cubicBezTo>
                <a:lnTo>
                  <a:pt x="1606034" y="3421261"/>
                </a:lnTo>
                <a:cubicBezTo>
                  <a:pt x="1491511" y="3476482"/>
                  <a:pt x="1423505" y="3539048"/>
                  <a:pt x="1402015" y="3608958"/>
                </a:cubicBezTo>
                <a:cubicBezTo>
                  <a:pt x="1380525" y="3678868"/>
                  <a:pt x="1348426" y="3777342"/>
                  <a:pt x="1305719" y="3904377"/>
                </a:cubicBezTo>
                <a:cubicBezTo>
                  <a:pt x="1261650" y="3908185"/>
                  <a:pt x="1222479" y="3923419"/>
                  <a:pt x="1188204" y="3950077"/>
                </a:cubicBezTo>
                <a:cubicBezTo>
                  <a:pt x="1153929" y="3976735"/>
                  <a:pt x="1114757" y="3991969"/>
                  <a:pt x="1070689" y="3995777"/>
                </a:cubicBezTo>
                <a:lnTo>
                  <a:pt x="1070689" y="4139407"/>
                </a:lnTo>
                <a:lnTo>
                  <a:pt x="1031518" y="4139407"/>
                </a:lnTo>
                <a:cubicBezTo>
                  <a:pt x="1006491" y="4139407"/>
                  <a:pt x="991258" y="4132878"/>
                  <a:pt x="985818" y="4119821"/>
                </a:cubicBezTo>
                <a:cubicBezTo>
                  <a:pt x="980377" y="4106763"/>
                  <a:pt x="978201" y="4087177"/>
                  <a:pt x="979289" y="4061063"/>
                </a:cubicBezTo>
                <a:lnTo>
                  <a:pt x="1018461" y="3956605"/>
                </a:lnTo>
                <a:cubicBezTo>
                  <a:pt x="1017644" y="3947085"/>
                  <a:pt x="1012748" y="3930219"/>
                  <a:pt x="1003771" y="3906009"/>
                </a:cubicBezTo>
                <a:cubicBezTo>
                  <a:pt x="994794" y="3881799"/>
                  <a:pt x="986634" y="3868198"/>
                  <a:pt x="979289" y="3865205"/>
                </a:cubicBezTo>
                <a:lnTo>
                  <a:pt x="979289" y="3904377"/>
                </a:lnTo>
                <a:cubicBezTo>
                  <a:pt x="949366" y="3925595"/>
                  <a:pt x="914547" y="3954974"/>
                  <a:pt x="874831" y="3992513"/>
                </a:cubicBezTo>
                <a:cubicBezTo>
                  <a:pt x="835116" y="4030052"/>
                  <a:pt x="813354" y="4065960"/>
                  <a:pt x="809545" y="4100235"/>
                </a:cubicBezTo>
                <a:cubicBezTo>
                  <a:pt x="790232" y="4114380"/>
                  <a:pt x="776630" y="4135055"/>
                  <a:pt x="768742" y="4162256"/>
                </a:cubicBezTo>
                <a:cubicBezTo>
                  <a:pt x="760853" y="4189459"/>
                  <a:pt x="757045" y="4216661"/>
                  <a:pt x="757317" y="4243863"/>
                </a:cubicBezTo>
                <a:lnTo>
                  <a:pt x="665916" y="4296092"/>
                </a:lnTo>
                <a:cubicBezTo>
                  <a:pt x="666188" y="4317039"/>
                  <a:pt x="662380" y="4340433"/>
                  <a:pt x="654491" y="4366275"/>
                </a:cubicBezTo>
                <a:cubicBezTo>
                  <a:pt x="646603" y="4392117"/>
                  <a:pt x="633001" y="4412247"/>
                  <a:pt x="613688" y="4426665"/>
                </a:cubicBezTo>
                <a:lnTo>
                  <a:pt x="613688" y="4531122"/>
                </a:lnTo>
                <a:lnTo>
                  <a:pt x="561459" y="4570293"/>
                </a:lnTo>
                <a:cubicBezTo>
                  <a:pt x="560099" y="4610009"/>
                  <a:pt x="546498" y="4648093"/>
                  <a:pt x="520655" y="4684544"/>
                </a:cubicBezTo>
                <a:cubicBezTo>
                  <a:pt x="494813" y="4720996"/>
                  <a:pt x="464890" y="4752549"/>
                  <a:pt x="430887" y="4779208"/>
                </a:cubicBezTo>
                <a:cubicBezTo>
                  <a:pt x="404229" y="4820828"/>
                  <a:pt x="372674" y="4868161"/>
                  <a:pt x="336222" y="4921205"/>
                </a:cubicBezTo>
                <a:cubicBezTo>
                  <a:pt x="299771" y="4974250"/>
                  <a:pt x="261688" y="5018318"/>
                  <a:pt x="221972" y="5053409"/>
                </a:cubicBezTo>
                <a:cubicBezTo>
                  <a:pt x="222788" y="5073811"/>
                  <a:pt x="221156" y="5095030"/>
                  <a:pt x="217076" y="5117063"/>
                </a:cubicBezTo>
                <a:cubicBezTo>
                  <a:pt x="212995" y="5139097"/>
                  <a:pt x="201570" y="5157050"/>
                  <a:pt x="182800" y="5170924"/>
                </a:cubicBezTo>
                <a:cubicBezTo>
                  <a:pt x="181712" y="5211184"/>
                  <a:pt x="170831" y="5251444"/>
                  <a:pt x="150157" y="5291702"/>
                </a:cubicBezTo>
                <a:cubicBezTo>
                  <a:pt x="129484" y="5331962"/>
                  <a:pt x="105545" y="5365694"/>
                  <a:pt x="78343" y="5392896"/>
                </a:cubicBezTo>
                <a:cubicBezTo>
                  <a:pt x="78343" y="5406498"/>
                  <a:pt x="75079" y="5418466"/>
                  <a:pt x="68550" y="5428804"/>
                </a:cubicBezTo>
                <a:cubicBezTo>
                  <a:pt x="62021" y="5439140"/>
                  <a:pt x="52229" y="5444582"/>
                  <a:pt x="39171" y="5445124"/>
                </a:cubicBezTo>
                <a:lnTo>
                  <a:pt x="0" y="5432068"/>
                </a:lnTo>
                <a:lnTo>
                  <a:pt x="39171" y="5301496"/>
                </a:lnTo>
                <a:cubicBezTo>
                  <a:pt x="52229" y="5287622"/>
                  <a:pt x="62021" y="5269670"/>
                  <a:pt x="68550" y="5247636"/>
                </a:cubicBezTo>
                <a:cubicBezTo>
                  <a:pt x="75079" y="5225600"/>
                  <a:pt x="78343" y="5204384"/>
                  <a:pt x="78343" y="5183981"/>
                </a:cubicBezTo>
                <a:lnTo>
                  <a:pt x="130572" y="5066466"/>
                </a:lnTo>
                <a:cubicBezTo>
                  <a:pt x="127852" y="5037088"/>
                  <a:pt x="126763" y="5004445"/>
                  <a:pt x="127307" y="4968537"/>
                </a:cubicBezTo>
                <a:cubicBezTo>
                  <a:pt x="127852" y="4932630"/>
                  <a:pt x="146349" y="4913044"/>
                  <a:pt x="182800" y="4909781"/>
                </a:cubicBezTo>
                <a:cubicBezTo>
                  <a:pt x="187153" y="4782473"/>
                  <a:pt x="224148" y="4632315"/>
                  <a:pt x="293787" y="4459307"/>
                </a:cubicBezTo>
                <a:cubicBezTo>
                  <a:pt x="363425" y="4286300"/>
                  <a:pt x="439592" y="4149199"/>
                  <a:pt x="522287" y="4048006"/>
                </a:cubicBezTo>
                <a:cubicBezTo>
                  <a:pt x="523919" y="4003394"/>
                  <a:pt x="530448" y="3962047"/>
                  <a:pt x="541873" y="3923963"/>
                </a:cubicBezTo>
                <a:cubicBezTo>
                  <a:pt x="553298" y="3885879"/>
                  <a:pt x="559827" y="3844532"/>
                  <a:pt x="561459" y="3799919"/>
                </a:cubicBezTo>
                <a:cubicBezTo>
                  <a:pt x="580773" y="3799103"/>
                  <a:pt x="594374" y="3790943"/>
                  <a:pt x="602263" y="3775437"/>
                </a:cubicBezTo>
                <a:cubicBezTo>
                  <a:pt x="610151" y="3759932"/>
                  <a:pt x="613960" y="3741979"/>
                  <a:pt x="613688" y="3721576"/>
                </a:cubicBezTo>
                <a:cubicBezTo>
                  <a:pt x="615864" y="3668532"/>
                  <a:pt x="624569" y="3637521"/>
                  <a:pt x="639802" y="3628544"/>
                </a:cubicBezTo>
                <a:cubicBezTo>
                  <a:pt x="655036" y="3619567"/>
                  <a:pt x="663740" y="3598349"/>
                  <a:pt x="665916" y="3564889"/>
                </a:cubicBezTo>
                <a:lnTo>
                  <a:pt x="731202" y="3434318"/>
                </a:lnTo>
                <a:cubicBezTo>
                  <a:pt x="750516" y="3427245"/>
                  <a:pt x="764117" y="3415276"/>
                  <a:pt x="772006" y="3398411"/>
                </a:cubicBezTo>
                <a:cubicBezTo>
                  <a:pt x="779895" y="3381545"/>
                  <a:pt x="783703" y="3363047"/>
                  <a:pt x="783431" y="3342918"/>
                </a:cubicBezTo>
                <a:lnTo>
                  <a:pt x="770374" y="3277631"/>
                </a:lnTo>
                <a:lnTo>
                  <a:pt x="887889" y="2872860"/>
                </a:lnTo>
                <a:lnTo>
                  <a:pt x="940117" y="2833688"/>
                </a:lnTo>
                <a:lnTo>
                  <a:pt x="979289" y="2768402"/>
                </a:lnTo>
                <a:cubicBezTo>
                  <a:pt x="979289" y="2747456"/>
                  <a:pt x="982553" y="2724062"/>
                  <a:pt x="989082" y="2698219"/>
                </a:cubicBezTo>
                <a:cubicBezTo>
                  <a:pt x="995610" y="2672376"/>
                  <a:pt x="1005403" y="2652247"/>
                  <a:pt x="1018461" y="2637830"/>
                </a:cubicBezTo>
                <a:cubicBezTo>
                  <a:pt x="1010844" y="2614164"/>
                  <a:pt x="1009756" y="2583153"/>
                  <a:pt x="1015196" y="2544797"/>
                </a:cubicBezTo>
                <a:cubicBezTo>
                  <a:pt x="1020637" y="2506442"/>
                  <a:pt x="1039134" y="2485224"/>
                  <a:pt x="1070689" y="2481144"/>
                </a:cubicBezTo>
                <a:cubicBezTo>
                  <a:pt x="1075314" y="2445236"/>
                  <a:pt x="1098708" y="2386479"/>
                  <a:pt x="1140872" y="2304871"/>
                </a:cubicBezTo>
                <a:cubicBezTo>
                  <a:pt x="1183035" y="2223264"/>
                  <a:pt x="1216222" y="2177564"/>
                  <a:pt x="1240433" y="2167771"/>
                </a:cubicBezTo>
                <a:lnTo>
                  <a:pt x="1279604" y="2076371"/>
                </a:lnTo>
                <a:cubicBezTo>
                  <a:pt x="1283412" y="1994763"/>
                  <a:pt x="1298646" y="1922949"/>
                  <a:pt x="1325304" y="1860927"/>
                </a:cubicBezTo>
                <a:cubicBezTo>
                  <a:pt x="1351963" y="1798905"/>
                  <a:pt x="1367196" y="1727091"/>
                  <a:pt x="1371005" y="1645483"/>
                </a:cubicBezTo>
                <a:lnTo>
                  <a:pt x="1410176" y="1593255"/>
                </a:lnTo>
                <a:cubicBezTo>
                  <a:pt x="1416161" y="1544835"/>
                  <a:pt x="1440099" y="1488253"/>
                  <a:pt x="1481990" y="1423511"/>
                </a:cubicBezTo>
                <a:cubicBezTo>
                  <a:pt x="1523882" y="1358769"/>
                  <a:pt x="1547821" y="1302188"/>
                  <a:pt x="1553805" y="1253768"/>
                </a:cubicBezTo>
                <a:cubicBezTo>
                  <a:pt x="1592433" y="1229285"/>
                  <a:pt x="1609842" y="1190115"/>
                  <a:pt x="1606034" y="1136253"/>
                </a:cubicBezTo>
                <a:cubicBezTo>
                  <a:pt x="1602225" y="1082392"/>
                  <a:pt x="1619635" y="1043221"/>
                  <a:pt x="1658263" y="1018739"/>
                </a:cubicBezTo>
                <a:cubicBezTo>
                  <a:pt x="1666151" y="977390"/>
                  <a:pt x="1699338" y="874021"/>
                  <a:pt x="1757824" y="708630"/>
                </a:cubicBezTo>
                <a:cubicBezTo>
                  <a:pt x="1816309" y="543239"/>
                  <a:pt x="1852760" y="446398"/>
                  <a:pt x="1867178" y="418108"/>
                </a:cubicBezTo>
                <a:cubicBezTo>
                  <a:pt x="1859561" y="396073"/>
                  <a:pt x="1858473" y="371591"/>
                  <a:pt x="1863913" y="344662"/>
                </a:cubicBezTo>
                <a:cubicBezTo>
                  <a:pt x="1869354" y="317731"/>
                  <a:pt x="1887851" y="303041"/>
                  <a:pt x="1919406" y="300593"/>
                </a:cubicBezTo>
                <a:cubicBezTo>
                  <a:pt x="1958306" y="208921"/>
                  <a:pt x="2007814" y="114800"/>
                  <a:pt x="2067932" y="18231"/>
                </a:cubicBezTo>
                <a:lnTo>
                  <a:pt x="2077989" y="0"/>
                </a:lnTo>
                <a:close/>
                <a:moveTo>
                  <a:pt x="4765873" y="104735"/>
                </a:moveTo>
                <a:lnTo>
                  <a:pt x="4765873" y="170021"/>
                </a:lnTo>
                <a:lnTo>
                  <a:pt x="4674473" y="170021"/>
                </a:lnTo>
                <a:lnTo>
                  <a:pt x="4674473" y="222250"/>
                </a:lnTo>
                <a:lnTo>
                  <a:pt x="4700587" y="261421"/>
                </a:lnTo>
                <a:lnTo>
                  <a:pt x="4805045" y="170021"/>
                </a:lnTo>
                <a:lnTo>
                  <a:pt x="4805045" y="117793"/>
                </a:lnTo>
                <a:lnTo>
                  <a:pt x="4765873" y="104735"/>
                </a:lnTo>
                <a:close/>
                <a:moveTo>
                  <a:pt x="4687530" y="300593"/>
                </a:moveTo>
                <a:cubicBezTo>
                  <a:pt x="4663592" y="300593"/>
                  <a:pt x="4646182" y="313651"/>
                  <a:pt x="4635301" y="339764"/>
                </a:cubicBezTo>
                <a:lnTo>
                  <a:pt x="4674473" y="339764"/>
                </a:lnTo>
                <a:cubicBezTo>
                  <a:pt x="4675017" y="333235"/>
                  <a:pt x="4677193" y="326708"/>
                  <a:pt x="4681001" y="320179"/>
                </a:cubicBezTo>
                <a:cubicBezTo>
                  <a:pt x="4684810" y="313651"/>
                  <a:pt x="4686986" y="307122"/>
                  <a:pt x="4687530" y="300593"/>
                </a:cubicBezTo>
                <a:close/>
                <a:moveTo>
                  <a:pt x="4530844" y="444222"/>
                </a:moveTo>
                <a:cubicBezTo>
                  <a:pt x="4528668" y="457279"/>
                  <a:pt x="4533020" y="470336"/>
                  <a:pt x="4543901" y="483394"/>
                </a:cubicBezTo>
                <a:lnTo>
                  <a:pt x="4543901" y="444222"/>
                </a:lnTo>
                <a:lnTo>
                  <a:pt x="4530844" y="444222"/>
                </a:lnTo>
                <a:close/>
                <a:moveTo>
                  <a:pt x="2846467" y="783709"/>
                </a:moveTo>
                <a:lnTo>
                  <a:pt x="2820352" y="835937"/>
                </a:lnTo>
                <a:cubicBezTo>
                  <a:pt x="2835586" y="822881"/>
                  <a:pt x="2844291" y="809824"/>
                  <a:pt x="2846467" y="796766"/>
                </a:cubicBezTo>
                <a:lnTo>
                  <a:pt x="2846467" y="783709"/>
                </a:lnTo>
                <a:close/>
                <a:moveTo>
                  <a:pt x="4256643" y="901224"/>
                </a:moveTo>
                <a:lnTo>
                  <a:pt x="4152186" y="1070967"/>
                </a:lnTo>
                <a:cubicBezTo>
                  <a:pt x="4178300" y="1112315"/>
                  <a:pt x="4191357" y="1160191"/>
                  <a:pt x="4191357" y="1214597"/>
                </a:cubicBezTo>
                <a:cubicBezTo>
                  <a:pt x="4184012" y="1214053"/>
                  <a:pt x="4175852" y="1215141"/>
                  <a:pt x="4166875" y="1217861"/>
                </a:cubicBezTo>
                <a:cubicBezTo>
                  <a:pt x="4157898" y="1220581"/>
                  <a:pt x="4153002" y="1228197"/>
                  <a:pt x="4152186" y="1240710"/>
                </a:cubicBezTo>
                <a:cubicBezTo>
                  <a:pt x="4153002" y="1253768"/>
                  <a:pt x="4157898" y="1266825"/>
                  <a:pt x="4166875" y="1279882"/>
                </a:cubicBezTo>
                <a:cubicBezTo>
                  <a:pt x="4175852" y="1292940"/>
                  <a:pt x="4184012" y="1305997"/>
                  <a:pt x="4191357" y="1319054"/>
                </a:cubicBezTo>
                <a:lnTo>
                  <a:pt x="4282757" y="1358225"/>
                </a:lnTo>
                <a:lnTo>
                  <a:pt x="4295815" y="1319054"/>
                </a:lnTo>
                <a:lnTo>
                  <a:pt x="4230529" y="1266825"/>
                </a:lnTo>
                <a:cubicBezTo>
                  <a:pt x="4230257" y="1246695"/>
                  <a:pt x="4234065" y="1228197"/>
                  <a:pt x="4241954" y="1211332"/>
                </a:cubicBezTo>
                <a:cubicBezTo>
                  <a:pt x="4249842" y="1194467"/>
                  <a:pt x="4263444" y="1182498"/>
                  <a:pt x="4282757" y="1175425"/>
                </a:cubicBezTo>
                <a:cubicBezTo>
                  <a:pt x="4284118" y="1129724"/>
                  <a:pt x="4284661" y="1084025"/>
                  <a:pt x="4284390" y="1038324"/>
                </a:cubicBezTo>
                <a:cubicBezTo>
                  <a:pt x="4284118" y="992624"/>
                  <a:pt x="4274869" y="946924"/>
                  <a:pt x="4256643" y="901224"/>
                </a:cubicBezTo>
                <a:close/>
                <a:moveTo>
                  <a:pt x="2702838" y="992624"/>
                </a:moveTo>
                <a:lnTo>
                  <a:pt x="2637552" y="1070967"/>
                </a:lnTo>
                <a:lnTo>
                  <a:pt x="2637552" y="1110139"/>
                </a:lnTo>
                <a:lnTo>
                  <a:pt x="2663666" y="1110139"/>
                </a:lnTo>
                <a:cubicBezTo>
                  <a:pt x="2689236" y="1111226"/>
                  <a:pt x="2706646" y="1109051"/>
                  <a:pt x="2715895" y="1103611"/>
                </a:cubicBezTo>
                <a:cubicBezTo>
                  <a:pt x="2725144" y="1098169"/>
                  <a:pt x="2729496" y="1082936"/>
                  <a:pt x="2728952" y="1057910"/>
                </a:cubicBezTo>
                <a:lnTo>
                  <a:pt x="2702838" y="992624"/>
                </a:lnTo>
                <a:close/>
                <a:moveTo>
                  <a:pt x="2454751" y="1449625"/>
                </a:moveTo>
                <a:cubicBezTo>
                  <a:pt x="2400346" y="1551906"/>
                  <a:pt x="2352470" y="1660717"/>
                  <a:pt x="2311122" y="1776056"/>
                </a:cubicBezTo>
                <a:cubicBezTo>
                  <a:pt x="2317923" y="1802713"/>
                  <a:pt x="2330436" y="1824476"/>
                  <a:pt x="2348661" y="1841341"/>
                </a:cubicBezTo>
                <a:cubicBezTo>
                  <a:pt x="2366887" y="1858206"/>
                  <a:pt x="2389193" y="1866912"/>
                  <a:pt x="2415580" y="1867456"/>
                </a:cubicBezTo>
                <a:cubicBezTo>
                  <a:pt x="2429181" y="1827195"/>
                  <a:pt x="2447678" y="1767350"/>
                  <a:pt x="2471073" y="1687919"/>
                </a:cubicBezTo>
                <a:cubicBezTo>
                  <a:pt x="2494467" y="1608488"/>
                  <a:pt x="2519493" y="1555171"/>
                  <a:pt x="2546151" y="1527968"/>
                </a:cubicBezTo>
                <a:lnTo>
                  <a:pt x="2454751" y="1449625"/>
                </a:lnTo>
                <a:close/>
                <a:moveTo>
                  <a:pt x="2271950" y="1906627"/>
                </a:moveTo>
                <a:lnTo>
                  <a:pt x="2219722" y="2063314"/>
                </a:lnTo>
                <a:cubicBezTo>
                  <a:pt x="2217545" y="2063042"/>
                  <a:pt x="2208841" y="2063586"/>
                  <a:pt x="2193607" y="2064946"/>
                </a:cubicBezTo>
                <a:cubicBezTo>
                  <a:pt x="2178374" y="2066305"/>
                  <a:pt x="2169669" y="2070114"/>
                  <a:pt x="2167493" y="2076371"/>
                </a:cubicBezTo>
                <a:cubicBezTo>
                  <a:pt x="2170213" y="2090245"/>
                  <a:pt x="2184358" y="2104933"/>
                  <a:pt x="2209929" y="2120439"/>
                </a:cubicBezTo>
                <a:cubicBezTo>
                  <a:pt x="2235499" y="2135944"/>
                  <a:pt x="2256173" y="2147369"/>
                  <a:pt x="2271950" y="2154714"/>
                </a:cubicBezTo>
                <a:lnTo>
                  <a:pt x="2363351" y="2024142"/>
                </a:lnTo>
                <a:lnTo>
                  <a:pt x="2271950" y="1906627"/>
                </a:lnTo>
                <a:close/>
                <a:moveTo>
                  <a:pt x="3094553" y="2024142"/>
                </a:moveTo>
                <a:cubicBezTo>
                  <a:pt x="3082040" y="2026046"/>
                  <a:pt x="3074423" y="2035294"/>
                  <a:pt x="3071703" y="2051889"/>
                </a:cubicBezTo>
                <a:cubicBezTo>
                  <a:pt x="3068983" y="2068482"/>
                  <a:pt x="3067895" y="2080995"/>
                  <a:pt x="3068439" y="2089428"/>
                </a:cubicBezTo>
                <a:cubicBezTo>
                  <a:pt x="3067895" y="2122343"/>
                  <a:pt x="3059190" y="2151178"/>
                  <a:pt x="3042325" y="2175932"/>
                </a:cubicBezTo>
                <a:cubicBezTo>
                  <a:pt x="3025459" y="2200685"/>
                  <a:pt x="3003697" y="2219727"/>
                  <a:pt x="2977039" y="2233057"/>
                </a:cubicBezTo>
                <a:cubicBezTo>
                  <a:pt x="2975406" y="2265156"/>
                  <a:pt x="2968878" y="2295623"/>
                  <a:pt x="2957453" y="2324457"/>
                </a:cubicBezTo>
                <a:cubicBezTo>
                  <a:pt x="2946028" y="2353291"/>
                  <a:pt x="2939499" y="2383759"/>
                  <a:pt x="2937867" y="2415857"/>
                </a:cubicBezTo>
                <a:cubicBezTo>
                  <a:pt x="2976495" y="2369886"/>
                  <a:pt x="3010226" y="2321465"/>
                  <a:pt x="3039060" y="2270596"/>
                </a:cubicBezTo>
                <a:cubicBezTo>
                  <a:pt x="3067895" y="2219727"/>
                  <a:pt x="3095097" y="2168043"/>
                  <a:pt x="3120668" y="2115542"/>
                </a:cubicBezTo>
                <a:cubicBezTo>
                  <a:pt x="3120396" y="2106021"/>
                  <a:pt x="3117675" y="2089156"/>
                  <a:pt x="3112507" y="2064946"/>
                </a:cubicBezTo>
                <a:cubicBezTo>
                  <a:pt x="3107338" y="2040735"/>
                  <a:pt x="3101354" y="2027134"/>
                  <a:pt x="3094553" y="2024142"/>
                </a:cubicBezTo>
                <a:close/>
                <a:moveTo>
                  <a:pt x="3642955" y="2246114"/>
                </a:moveTo>
                <a:cubicBezTo>
                  <a:pt x="3599703" y="2249650"/>
                  <a:pt x="3575221" y="2271957"/>
                  <a:pt x="3569508" y="2313032"/>
                </a:cubicBezTo>
                <a:cubicBezTo>
                  <a:pt x="3563796" y="2354107"/>
                  <a:pt x="3562164" y="2392735"/>
                  <a:pt x="3564612" y="2428915"/>
                </a:cubicBezTo>
                <a:cubicBezTo>
                  <a:pt x="3544210" y="2428915"/>
                  <a:pt x="3522992" y="2432179"/>
                  <a:pt x="3500958" y="2438708"/>
                </a:cubicBezTo>
                <a:cubicBezTo>
                  <a:pt x="3478924" y="2445236"/>
                  <a:pt x="3460971" y="2455029"/>
                  <a:pt x="3447097" y="2468087"/>
                </a:cubicBezTo>
                <a:lnTo>
                  <a:pt x="3473212" y="2585601"/>
                </a:lnTo>
                <a:cubicBezTo>
                  <a:pt x="3479468" y="2550509"/>
                  <a:pt x="3493070" y="2516235"/>
                  <a:pt x="3514015" y="2482775"/>
                </a:cubicBezTo>
                <a:cubicBezTo>
                  <a:pt x="3534961" y="2449317"/>
                  <a:pt x="3564884" y="2431363"/>
                  <a:pt x="3603784" y="2428915"/>
                </a:cubicBezTo>
                <a:cubicBezTo>
                  <a:pt x="3605416" y="2396815"/>
                  <a:pt x="3611944" y="2366349"/>
                  <a:pt x="3623369" y="2337514"/>
                </a:cubicBezTo>
                <a:cubicBezTo>
                  <a:pt x="3634794" y="2308680"/>
                  <a:pt x="3641323" y="2278213"/>
                  <a:pt x="3642955" y="2246114"/>
                </a:cubicBezTo>
                <a:close/>
                <a:moveTo>
                  <a:pt x="2115264" y="2376686"/>
                </a:moveTo>
                <a:cubicBezTo>
                  <a:pt x="2109280" y="2377230"/>
                  <a:pt x="2104927" y="2379406"/>
                  <a:pt x="2102207" y="2383215"/>
                </a:cubicBezTo>
                <a:cubicBezTo>
                  <a:pt x="2099487" y="2387023"/>
                  <a:pt x="2095134" y="2389200"/>
                  <a:pt x="2089150" y="2389744"/>
                </a:cubicBezTo>
                <a:cubicBezTo>
                  <a:pt x="2089422" y="2397632"/>
                  <a:pt x="2092142" y="2407969"/>
                  <a:pt x="2097311" y="2420755"/>
                </a:cubicBezTo>
                <a:cubicBezTo>
                  <a:pt x="2102479" y="2433539"/>
                  <a:pt x="2108463" y="2440611"/>
                  <a:pt x="2115264" y="2441972"/>
                </a:cubicBezTo>
                <a:cubicBezTo>
                  <a:pt x="2127777" y="2441156"/>
                  <a:pt x="2135394" y="2436259"/>
                  <a:pt x="2138114" y="2427282"/>
                </a:cubicBezTo>
                <a:cubicBezTo>
                  <a:pt x="2140835" y="2418306"/>
                  <a:pt x="2141923" y="2410145"/>
                  <a:pt x="2141379" y="2402800"/>
                </a:cubicBezTo>
                <a:cubicBezTo>
                  <a:pt x="2139202" y="2387567"/>
                  <a:pt x="2130497" y="2378862"/>
                  <a:pt x="2115264" y="2376686"/>
                </a:cubicBezTo>
                <a:close/>
                <a:moveTo>
                  <a:pt x="2924810" y="2428915"/>
                </a:moveTo>
                <a:cubicBezTo>
                  <a:pt x="2885638" y="2430003"/>
                  <a:pt x="2856260" y="2444148"/>
                  <a:pt x="2836674" y="2471350"/>
                </a:cubicBezTo>
                <a:cubicBezTo>
                  <a:pt x="2817088" y="2498553"/>
                  <a:pt x="2807295" y="2532284"/>
                  <a:pt x="2807295" y="2572544"/>
                </a:cubicBezTo>
                <a:lnTo>
                  <a:pt x="2807295" y="2585601"/>
                </a:lnTo>
                <a:cubicBezTo>
                  <a:pt x="2804575" y="2585329"/>
                  <a:pt x="2793694" y="2585872"/>
                  <a:pt x="2774652" y="2587233"/>
                </a:cubicBezTo>
                <a:cubicBezTo>
                  <a:pt x="2755610" y="2588593"/>
                  <a:pt x="2744729" y="2592402"/>
                  <a:pt x="2742009" y="2598658"/>
                </a:cubicBezTo>
                <a:cubicBezTo>
                  <a:pt x="2746090" y="2605458"/>
                  <a:pt x="2764043" y="2611443"/>
                  <a:pt x="2795870" y="2616611"/>
                </a:cubicBezTo>
                <a:cubicBezTo>
                  <a:pt x="2827697" y="2621781"/>
                  <a:pt x="2848915" y="2624500"/>
                  <a:pt x="2859524" y="2624772"/>
                </a:cubicBezTo>
                <a:lnTo>
                  <a:pt x="2937867" y="2559487"/>
                </a:lnTo>
                <a:cubicBezTo>
                  <a:pt x="2918553" y="2557854"/>
                  <a:pt x="2904952" y="2548062"/>
                  <a:pt x="2897063" y="2530108"/>
                </a:cubicBezTo>
                <a:cubicBezTo>
                  <a:pt x="2889175" y="2512154"/>
                  <a:pt x="2885366" y="2495833"/>
                  <a:pt x="2885638" y="2481144"/>
                </a:cubicBezTo>
                <a:lnTo>
                  <a:pt x="2924810" y="2428915"/>
                </a:lnTo>
                <a:close/>
                <a:moveTo>
                  <a:pt x="1984692" y="2520315"/>
                </a:moveTo>
                <a:lnTo>
                  <a:pt x="1984692" y="2585601"/>
                </a:lnTo>
                <a:cubicBezTo>
                  <a:pt x="1985236" y="2604371"/>
                  <a:pt x="1990677" y="2615796"/>
                  <a:pt x="2001014" y="2619876"/>
                </a:cubicBezTo>
                <a:cubicBezTo>
                  <a:pt x="2011351" y="2623956"/>
                  <a:pt x="2023320" y="2625589"/>
                  <a:pt x="2036921" y="2624772"/>
                </a:cubicBezTo>
                <a:lnTo>
                  <a:pt x="1984692" y="2520315"/>
                </a:lnTo>
                <a:close/>
                <a:moveTo>
                  <a:pt x="3342640" y="2677001"/>
                </a:moveTo>
                <a:cubicBezTo>
                  <a:pt x="3342912" y="2684890"/>
                  <a:pt x="3345632" y="2695227"/>
                  <a:pt x="3350801" y="2708011"/>
                </a:cubicBezTo>
                <a:cubicBezTo>
                  <a:pt x="3355969" y="2720797"/>
                  <a:pt x="3361953" y="2727870"/>
                  <a:pt x="3368754" y="2729230"/>
                </a:cubicBezTo>
                <a:cubicBezTo>
                  <a:pt x="3381267" y="2728414"/>
                  <a:pt x="3388884" y="2723517"/>
                  <a:pt x="3391604" y="2714540"/>
                </a:cubicBezTo>
                <a:cubicBezTo>
                  <a:pt x="3394325" y="2705564"/>
                  <a:pt x="3395413" y="2697403"/>
                  <a:pt x="3394869" y="2690058"/>
                </a:cubicBezTo>
                <a:lnTo>
                  <a:pt x="3342640" y="2677001"/>
                </a:lnTo>
                <a:close/>
                <a:moveTo>
                  <a:pt x="1070689" y="3669347"/>
                </a:moveTo>
                <a:cubicBezTo>
                  <a:pt x="1070145" y="3676692"/>
                  <a:pt x="1071233" y="3684853"/>
                  <a:pt x="1073954" y="3693829"/>
                </a:cubicBezTo>
                <a:cubicBezTo>
                  <a:pt x="1076674" y="3702807"/>
                  <a:pt x="1084290" y="3707703"/>
                  <a:pt x="1096803" y="3708519"/>
                </a:cubicBezTo>
                <a:lnTo>
                  <a:pt x="1109861" y="3708519"/>
                </a:lnTo>
                <a:cubicBezTo>
                  <a:pt x="1109861" y="3682404"/>
                  <a:pt x="1096803" y="3669347"/>
                  <a:pt x="1070689" y="3669347"/>
                </a:cubicBezTo>
                <a:close/>
                <a:moveTo>
                  <a:pt x="1018461" y="3773805"/>
                </a:moveTo>
                <a:cubicBezTo>
                  <a:pt x="1018733" y="3781149"/>
                  <a:pt x="1021453" y="3789311"/>
                  <a:pt x="1026621" y="3798287"/>
                </a:cubicBezTo>
                <a:cubicBezTo>
                  <a:pt x="1031790" y="3807264"/>
                  <a:pt x="1037774" y="3812160"/>
                  <a:pt x="1044575" y="3812977"/>
                </a:cubicBezTo>
                <a:cubicBezTo>
                  <a:pt x="1059808" y="3810800"/>
                  <a:pt x="1068513" y="3802096"/>
                  <a:pt x="1070689" y="3786862"/>
                </a:cubicBezTo>
                <a:lnTo>
                  <a:pt x="1018461" y="3773805"/>
                </a:lnTo>
                <a:close/>
                <a:moveTo>
                  <a:pt x="2493923" y="3107888"/>
                </a:moveTo>
                <a:cubicBezTo>
                  <a:pt x="2493379" y="3115233"/>
                  <a:pt x="2494467" y="3123394"/>
                  <a:pt x="2497187" y="3132370"/>
                </a:cubicBezTo>
                <a:cubicBezTo>
                  <a:pt x="2499907" y="3141348"/>
                  <a:pt x="2507524" y="3146244"/>
                  <a:pt x="2520037" y="3147060"/>
                </a:cubicBezTo>
                <a:lnTo>
                  <a:pt x="2546151" y="3147060"/>
                </a:lnTo>
                <a:cubicBezTo>
                  <a:pt x="2545607" y="3134003"/>
                  <a:pt x="2540167" y="3124209"/>
                  <a:pt x="2529830" y="3117682"/>
                </a:cubicBezTo>
                <a:cubicBezTo>
                  <a:pt x="2519493" y="3111153"/>
                  <a:pt x="2507524" y="3107888"/>
                  <a:pt x="2493923" y="3107888"/>
                </a:cubicBezTo>
                <a:close/>
                <a:moveTo>
                  <a:pt x="2219722" y="3486546"/>
                </a:moveTo>
                <a:cubicBezTo>
                  <a:pt x="2219450" y="3493891"/>
                  <a:pt x="2219994" y="3502053"/>
                  <a:pt x="2221354" y="3511029"/>
                </a:cubicBezTo>
                <a:cubicBezTo>
                  <a:pt x="2222714" y="3520006"/>
                  <a:pt x="2226522" y="3524902"/>
                  <a:pt x="2232779" y="3525719"/>
                </a:cubicBezTo>
                <a:lnTo>
                  <a:pt x="2271950" y="3512661"/>
                </a:lnTo>
                <a:lnTo>
                  <a:pt x="2219722" y="3486546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8" name="Imagem 177" descr="15 dicas incríveis para curtir ao máximo Fernando de Noronha">
            <a:extLst>
              <a:ext uri="{FF2B5EF4-FFF2-40B4-BE49-F238E27FC236}">
                <a16:creationId xmlns:a16="http://schemas.microsoft.com/office/drawing/2014/main" id="{288D0B96-794D-4101-A8A5-D04FA2527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41" t="150078" r="57881" b="-54266"/>
          <a:stretch>
            <a:fillRect/>
          </a:stretch>
        </p:blipFill>
        <p:spPr bwMode="auto">
          <a:xfrm>
            <a:off x="4991526" y="10292318"/>
            <a:ext cx="143629" cy="287258"/>
          </a:xfrm>
          <a:custGeom>
            <a:avLst/>
            <a:gdLst/>
            <a:ahLst/>
            <a:cxnLst/>
            <a:rect l="l" t="t" r="r" b="b"/>
            <a:pathLst>
              <a:path w="143629" h="287258">
                <a:moveTo>
                  <a:pt x="91400" y="0"/>
                </a:moveTo>
                <a:lnTo>
                  <a:pt x="143629" y="91401"/>
                </a:lnTo>
                <a:lnTo>
                  <a:pt x="130572" y="195858"/>
                </a:lnTo>
                <a:cubicBezTo>
                  <a:pt x="98201" y="199666"/>
                  <a:pt x="81335" y="214900"/>
                  <a:pt x="79975" y="241558"/>
                </a:cubicBezTo>
                <a:cubicBezTo>
                  <a:pt x="78615" y="268216"/>
                  <a:pt x="51956" y="283449"/>
                  <a:pt x="0" y="287258"/>
                </a:cubicBezTo>
                <a:cubicBezTo>
                  <a:pt x="3808" y="236117"/>
                  <a:pt x="19041" y="188241"/>
                  <a:pt x="45700" y="143629"/>
                </a:cubicBezTo>
                <a:cubicBezTo>
                  <a:pt x="72358" y="99017"/>
                  <a:pt x="87592" y="51141"/>
                  <a:pt x="9140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3" name="Imagem 282" descr="Surf-Fernando-de-Noronha-2 -">
            <a:extLst>
              <a:ext uri="{FF2B5EF4-FFF2-40B4-BE49-F238E27FC236}">
                <a16:creationId xmlns:a16="http://schemas.microsoft.com/office/drawing/2014/main" id="{26118A0F-F2E4-42BC-AA48-E8B499CA7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9" r="20461"/>
          <a:stretch>
            <a:fillRect/>
          </a:stretch>
        </p:blipFill>
        <p:spPr bwMode="auto">
          <a:xfrm>
            <a:off x="8385187" y="-28424"/>
            <a:ext cx="5354612" cy="6892248"/>
          </a:xfrm>
          <a:custGeom>
            <a:avLst/>
            <a:gdLst/>
            <a:ahLst/>
            <a:cxnLst/>
            <a:rect l="l" t="t" r="r" b="b"/>
            <a:pathLst>
              <a:path w="5354612" h="6892248">
                <a:moveTo>
                  <a:pt x="3183622" y="0"/>
                </a:moveTo>
                <a:lnTo>
                  <a:pt x="3935283" y="0"/>
                </a:lnTo>
                <a:lnTo>
                  <a:pt x="3938892" y="38585"/>
                </a:lnTo>
                <a:cubicBezTo>
                  <a:pt x="3937986" y="51282"/>
                  <a:pt x="3934698" y="60917"/>
                  <a:pt x="3929030" y="67492"/>
                </a:cubicBezTo>
                <a:lnTo>
                  <a:pt x="4005206" y="56610"/>
                </a:lnTo>
                <a:lnTo>
                  <a:pt x="4016088" y="56610"/>
                </a:lnTo>
                <a:lnTo>
                  <a:pt x="4010427" y="0"/>
                </a:lnTo>
                <a:lnTo>
                  <a:pt x="5062764" y="0"/>
                </a:lnTo>
                <a:lnTo>
                  <a:pt x="5053988" y="18521"/>
                </a:lnTo>
                <a:cubicBezTo>
                  <a:pt x="5001164" y="132332"/>
                  <a:pt x="4981667" y="206695"/>
                  <a:pt x="4995496" y="241609"/>
                </a:cubicBezTo>
                <a:lnTo>
                  <a:pt x="4908438" y="317785"/>
                </a:lnTo>
                <a:cubicBezTo>
                  <a:pt x="4891888" y="349978"/>
                  <a:pt x="4876018" y="380812"/>
                  <a:pt x="4860828" y="410285"/>
                </a:cubicBezTo>
                <a:cubicBezTo>
                  <a:pt x="4845638" y="439757"/>
                  <a:pt x="4832488" y="470591"/>
                  <a:pt x="4821380" y="502785"/>
                </a:cubicBezTo>
                <a:lnTo>
                  <a:pt x="4832262" y="535431"/>
                </a:lnTo>
                <a:cubicBezTo>
                  <a:pt x="4866949" y="527723"/>
                  <a:pt x="4892794" y="496889"/>
                  <a:pt x="4909798" y="442931"/>
                </a:cubicBezTo>
                <a:cubicBezTo>
                  <a:pt x="4926802" y="388974"/>
                  <a:pt x="4955368" y="358140"/>
                  <a:pt x="4995496" y="350432"/>
                </a:cubicBezTo>
                <a:cubicBezTo>
                  <a:pt x="5015448" y="348618"/>
                  <a:pt x="5040840" y="341363"/>
                  <a:pt x="5071672" y="328667"/>
                </a:cubicBezTo>
                <a:lnTo>
                  <a:pt x="4995496" y="296020"/>
                </a:lnTo>
                <a:lnTo>
                  <a:pt x="5028143" y="274256"/>
                </a:lnTo>
                <a:cubicBezTo>
                  <a:pt x="5044240" y="264280"/>
                  <a:pt x="5058296" y="262467"/>
                  <a:pt x="5070312" y="268815"/>
                </a:cubicBezTo>
                <a:cubicBezTo>
                  <a:pt x="5082328" y="275163"/>
                  <a:pt x="5093664" y="284231"/>
                  <a:pt x="5104319" y="296020"/>
                </a:cubicBezTo>
                <a:cubicBezTo>
                  <a:pt x="5115655" y="280151"/>
                  <a:pt x="5125630" y="265640"/>
                  <a:pt x="5134246" y="252491"/>
                </a:cubicBezTo>
                <a:cubicBezTo>
                  <a:pt x="5142860" y="239342"/>
                  <a:pt x="5147395" y="224831"/>
                  <a:pt x="5147848" y="208962"/>
                </a:cubicBezTo>
                <a:cubicBezTo>
                  <a:pt x="5158051" y="197173"/>
                  <a:pt x="5164852" y="179942"/>
                  <a:pt x="5168253" y="157271"/>
                </a:cubicBezTo>
                <a:cubicBezTo>
                  <a:pt x="5171654" y="134600"/>
                  <a:pt x="5175734" y="111928"/>
                  <a:pt x="5180496" y="89256"/>
                </a:cubicBezTo>
                <a:cubicBezTo>
                  <a:pt x="5146034" y="87443"/>
                  <a:pt x="5117015" y="69305"/>
                  <a:pt x="5093437" y="34845"/>
                </a:cubicBezTo>
                <a:lnTo>
                  <a:pt x="5127120" y="0"/>
                </a:lnTo>
                <a:lnTo>
                  <a:pt x="5230266" y="0"/>
                </a:lnTo>
                <a:lnTo>
                  <a:pt x="5225385" y="7639"/>
                </a:lnTo>
                <a:cubicBezTo>
                  <a:pt x="5219717" y="23962"/>
                  <a:pt x="5212009" y="40286"/>
                  <a:pt x="5202260" y="56610"/>
                </a:cubicBezTo>
                <a:lnTo>
                  <a:pt x="5245790" y="89256"/>
                </a:lnTo>
                <a:cubicBezTo>
                  <a:pt x="5267554" y="89256"/>
                  <a:pt x="5278436" y="100138"/>
                  <a:pt x="5278436" y="121903"/>
                </a:cubicBezTo>
                <a:cubicBezTo>
                  <a:pt x="5277530" y="143894"/>
                  <a:pt x="5271182" y="165206"/>
                  <a:pt x="5259392" y="185837"/>
                </a:cubicBezTo>
                <a:cubicBezTo>
                  <a:pt x="5247603" y="206468"/>
                  <a:pt x="5235814" y="225059"/>
                  <a:pt x="5224024" y="241609"/>
                </a:cubicBezTo>
                <a:cubicBezTo>
                  <a:pt x="5241028" y="246143"/>
                  <a:pt x="5258712" y="247957"/>
                  <a:pt x="5277076" y="247050"/>
                </a:cubicBezTo>
                <a:cubicBezTo>
                  <a:pt x="5295440" y="246143"/>
                  <a:pt x="5310403" y="247957"/>
                  <a:pt x="5321966" y="252491"/>
                </a:cubicBezTo>
                <a:cubicBezTo>
                  <a:pt x="5329900" y="270629"/>
                  <a:pt x="5322192" y="294206"/>
                  <a:pt x="5298840" y="323226"/>
                </a:cubicBezTo>
                <a:cubicBezTo>
                  <a:pt x="5275489" y="352246"/>
                  <a:pt x="5254178" y="375824"/>
                  <a:pt x="5234907" y="393961"/>
                </a:cubicBezTo>
                <a:cubicBezTo>
                  <a:pt x="5234454" y="416633"/>
                  <a:pt x="5229919" y="436584"/>
                  <a:pt x="5221304" y="453814"/>
                </a:cubicBezTo>
                <a:cubicBezTo>
                  <a:pt x="5212690" y="471044"/>
                  <a:pt x="5202713" y="480113"/>
                  <a:pt x="5191378" y="481020"/>
                </a:cubicBezTo>
                <a:lnTo>
                  <a:pt x="5136966" y="557196"/>
                </a:lnTo>
                <a:lnTo>
                  <a:pt x="5136966" y="655137"/>
                </a:lnTo>
                <a:lnTo>
                  <a:pt x="5169613" y="622490"/>
                </a:lnTo>
                <a:lnTo>
                  <a:pt x="5213142" y="535431"/>
                </a:lnTo>
                <a:cubicBezTo>
                  <a:pt x="5219036" y="524549"/>
                  <a:pt x="5226292" y="516387"/>
                  <a:pt x="5234907" y="510946"/>
                </a:cubicBezTo>
                <a:cubicBezTo>
                  <a:pt x="5243522" y="505505"/>
                  <a:pt x="5250777" y="502785"/>
                  <a:pt x="5256672" y="502785"/>
                </a:cubicBezTo>
                <a:cubicBezTo>
                  <a:pt x="5255764" y="508905"/>
                  <a:pt x="5252138" y="518427"/>
                  <a:pt x="5245790" y="531350"/>
                </a:cubicBezTo>
                <a:cubicBezTo>
                  <a:pt x="5239441" y="544273"/>
                  <a:pt x="5235814" y="556516"/>
                  <a:pt x="5234907" y="568078"/>
                </a:cubicBezTo>
                <a:cubicBezTo>
                  <a:pt x="5247603" y="597551"/>
                  <a:pt x="5233094" y="633826"/>
                  <a:pt x="5191378" y="676901"/>
                </a:cubicBezTo>
                <a:cubicBezTo>
                  <a:pt x="5149662" y="719977"/>
                  <a:pt x="5135153" y="756252"/>
                  <a:pt x="5147848" y="785724"/>
                </a:cubicBezTo>
                <a:lnTo>
                  <a:pt x="5104319" y="861901"/>
                </a:lnTo>
                <a:cubicBezTo>
                  <a:pt x="5102506" y="885479"/>
                  <a:pt x="5095250" y="914498"/>
                  <a:pt x="5082555" y="948959"/>
                </a:cubicBezTo>
                <a:cubicBezTo>
                  <a:pt x="5105680" y="921754"/>
                  <a:pt x="5127444" y="891827"/>
                  <a:pt x="5147848" y="859180"/>
                </a:cubicBezTo>
                <a:cubicBezTo>
                  <a:pt x="5168253" y="826533"/>
                  <a:pt x="5179135" y="791165"/>
                  <a:pt x="5180496" y="753078"/>
                </a:cubicBezTo>
                <a:lnTo>
                  <a:pt x="5267554" y="785724"/>
                </a:lnTo>
                <a:lnTo>
                  <a:pt x="5245790" y="905430"/>
                </a:lnTo>
                <a:lnTo>
                  <a:pt x="5300201" y="894547"/>
                </a:lnTo>
                <a:lnTo>
                  <a:pt x="5354612" y="959841"/>
                </a:lnTo>
                <a:lnTo>
                  <a:pt x="5300201" y="1123076"/>
                </a:lnTo>
                <a:cubicBezTo>
                  <a:pt x="5258032" y="1163658"/>
                  <a:pt x="5222664" y="1210361"/>
                  <a:pt x="5194098" y="1263186"/>
                </a:cubicBezTo>
                <a:cubicBezTo>
                  <a:pt x="5165532" y="1316011"/>
                  <a:pt x="5135606" y="1359993"/>
                  <a:pt x="5104319" y="1395134"/>
                </a:cubicBezTo>
                <a:lnTo>
                  <a:pt x="5082555" y="1395134"/>
                </a:lnTo>
                <a:lnTo>
                  <a:pt x="5082555" y="1427781"/>
                </a:lnTo>
                <a:lnTo>
                  <a:pt x="5017261" y="1536604"/>
                </a:lnTo>
                <a:cubicBezTo>
                  <a:pt x="5012726" y="1582854"/>
                  <a:pt x="4994590" y="1623662"/>
                  <a:pt x="4962850" y="1659030"/>
                </a:cubicBezTo>
                <a:cubicBezTo>
                  <a:pt x="4931110" y="1694397"/>
                  <a:pt x="4912972" y="1740647"/>
                  <a:pt x="4908438" y="1797780"/>
                </a:cubicBezTo>
                <a:cubicBezTo>
                  <a:pt x="4895288" y="1820678"/>
                  <a:pt x="4875338" y="1859219"/>
                  <a:pt x="4848585" y="1913405"/>
                </a:cubicBezTo>
                <a:cubicBezTo>
                  <a:pt x="4821832" y="1967589"/>
                  <a:pt x="4801882" y="1997969"/>
                  <a:pt x="4788732" y="2004543"/>
                </a:cubicBezTo>
                <a:cubicBezTo>
                  <a:pt x="4790546" y="2039004"/>
                  <a:pt x="4786919" y="2078906"/>
                  <a:pt x="4777850" y="2124249"/>
                </a:cubicBezTo>
                <a:lnTo>
                  <a:pt x="4788732" y="2124249"/>
                </a:lnTo>
                <a:cubicBezTo>
                  <a:pt x="4801428" y="2135131"/>
                  <a:pt x="4797802" y="2146014"/>
                  <a:pt x="4777850" y="2156896"/>
                </a:cubicBezTo>
                <a:lnTo>
                  <a:pt x="4756086" y="2156896"/>
                </a:lnTo>
                <a:cubicBezTo>
                  <a:pt x="4743390" y="2187729"/>
                  <a:pt x="4725252" y="2202239"/>
                  <a:pt x="4701674" y="2200425"/>
                </a:cubicBezTo>
                <a:cubicBezTo>
                  <a:pt x="4699860" y="2238060"/>
                  <a:pt x="4692606" y="2274334"/>
                  <a:pt x="4679910" y="2309248"/>
                </a:cubicBezTo>
                <a:cubicBezTo>
                  <a:pt x="4667214" y="2344162"/>
                  <a:pt x="4659958" y="2380437"/>
                  <a:pt x="4658144" y="2418071"/>
                </a:cubicBezTo>
                <a:lnTo>
                  <a:pt x="4723438" y="2505130"/>
                </a:lnTo>
                <a:cubicBezTo>
                  <a:pt x="4736134" y="2503316"/>
                  <a:pt x="4743390" y="2506944"/>
                  <a:pt x="4745204" y="2516012"/>
                </a:cubicBezTo>
                <a:cubicBezTo>
                  <a:pt x="4744750" y="2527575"/>
                  <a:pt x="4740216" y="2539817"/>
                  <a:pt x="4731600" y="2552740"/>
                </a:cubicBezTo>
                <a:cubicBezTo>
                  <a:pt x="4722985" y="2565663"/>
                  <a:pt x="4713010" y="2575185"/>
                  <a:pt x="4701674" y="2581306"/>
                </a:cubicBezTo>
                <a:cubicBezTo>
                  <a:pt x="4702128" y="2598310"/>
                  <a:pt x="4698500" y="2613273"/>
                  <a:pt x="4690792" y="2626195"/>
                </a:cubicBezTo>
                <a:cubicBezTo>
                  <a:pt x="4683084" y="2639118"/>
                  <a:pt x="4668574" y="2645920"/>
                  <a:pt x="4647262" y="2646600"/>
                </a:cubicBezTo>
                <a:lnTo>
                  <a:pt x="4614616" y="2646600"/>
                </a:lnTo>
                <a:lnTo>
                  <a:pt x="4603733" y="2766305"/>
                </a:lnTo>
                <a:lnTo>
                  <a:pt x="4494910" y="2973070"/>
                </a:lnTo>
                <a:lnTo>
                  <a:pt x="4451381" y="3005716"/>
                </a:lnTo>
                <a:cubicBezTo>
                  <a:pt x="4450248" y="3039270"/>
                  <a:pt x="4441632" y="3075545"/>
                  <a:pt x="4425536" y="3114539"/>
                </a:cubicBezTo>
                <a:cubicBezTo>
                  <a:pt x="4409438" y="3153534"/>
                  <a:pt x="4392662" y="3189809"/>
                  <a:pt x="4375204" y="3223362"/>
                </a:cubicBezTo>
                <a:lnTo>
                  <a:pt x="4375204" y="3353950"/>
                </a:lnTo>
                <a:lnTo>
                  <a:pt x="4288146" y="3430127"/>
                </a:lnTo>
                <a:lnTo>
                  <a:pt x="4244617" y="3538950"/>
                </a:lnTo>
                <a:lnTo>
                  <a:pt x="4179323" y="3593361"/>
                </a:lnTo>
                <a:cubicBezTo>
                  <a:pt x="4176149" y="3628956"/>
                  <a:pt x="4163453" y="3658428"/>
                  <a:pt x="4141235" y="3681780"/>
                </a:cubicBezTo>
                <a:cubicBezTo>
                  <a:pt x="4119017" y="3705132"/>
                  <a:pt x="4106321" y="3737325"/>
                  <a:pt x="4103147" y="3778360"/>
                </a:cubicBezTo>
                <a:lnTo>
                  <a:pt x="4005206" y="3963360"/>
                </a:lnTo>
                <a:cubicBezTo>
                  <a:pt x="3972559" y="3970615"/>
                  <a:pt x="3953515" y="3999635"/>
                  <a:pt x="3948074" y="4050419"/>
                </a:cubicBezTo>
                <a:cubicBezTo>
                  <a:pt x="3942633" y="4101202"/>
                  <a:pt x="3918148" y="4130222"/>
                  <a:pt x="3874618" y="4137477"/>
                </a:cubicBezTo>
                <a:lnTo>
                  <a:pt x="3885500" y="3832772"/>
                </a:lnTo>
                <a:lnTo>
                  <a:pt x="3820207" y="3811007"/>
                </a:lnTo>
                <a:lnTo>
                  <a:pt x="3776678" y="3887184"/>
                </a:lnTo>
                <a:cubicBezTo>
                  <a:pt x="3763528" y="3931166"/>
                  <a:pt x="3746298" y="3992833"/>
                  <a:pt x="3724986" y="4072183"/>
                </a:cubicBezTo>
                <a:cubicBezTo>
                  <a:pt x="3703675" y="4151533"/>
                  <a:pt x="3691886" y="4213200"/>
                  <a:pt x="3689619" y="4257182"/>
                </a:cubicBezTo>
                <a:cubicBezTo>
                  <a:pt x="3691432" y="4303659"/>
                  <a:pt x="3685085" y="4330411"/>
                  <a:pt x="3670575" y="4337440"/>
                </a:cubicBezTo>
                <a:cubicBezTo>
                  <a:pt x="3656065" y="4344468"/>
                  <a:pt x="3622512" y="4346735"/>
                  <a:pt x="3569914" y="4344240"/>
                </a:cubicBezTo>
                <a:lnTo>
                  <a:pt x="3559031" y="4376888"/>
                </a:lnTo>
                <a:cubicBezTo>
                  <a:pt x="3572634" y="4390491"/>
                  <a:pt x="3583516" y="4409535"/>
                  <a:pt x="3591678" y="4434020"/>
                </a:cubicBezTo>
                <a:cubicBezTo>
                  <a:pt x="3599840" y="4458505"/>
                  <a:pt x="3588958" y="4472108"/>
                  <a:pt x="3559031" y="4474829"/>
                </a:cubicBezTo>
                <a:cubicBezTo>
                  <a:pt x="3551550" y="4475056"/>
                  <a:pt x="3539307" y="4477322"/>
                  <a:pt x="3522303" y="4481630"/>
                </a:cubicBezTo>
                <a:cubicBezTo>
                  <a:pt x="3505300" y="4485938"/>
                  <a:pt x="3495778" y="4490926"/>
                  <a:pt x="3493737" y="4496593"/>
                </a:cubicBezTo>
                <a:lnTo>
                  <a:pt x="3493737" y="4507476"/>
                </a:lnTo>
                <a:lnTo>
                  <a:pt x="3646090" y="4594535"/>
                </a:lnTo>
                <a:cubicBezTo>
                  <a:pt x="3673069" y="4566422"/>
                  <a:pt x="3692566" y="4532868"/>
                  <a:pt x="3704582" y="4493873"/>
                </a:cubicBezTo>
                <a:cubicBezTo>
                  <a:pt x="3716598" y="4454878"/>
                  <a:pt x="3722493" y="4415883"/>
                  <a:pt x="3722266" y="4376888"/>
                </a:cubicBezTo>
                <a:cubicBezTo>
                  <a:pt x="3753100" y="4346055"/>
                  <a:pt x="3767609" y="4309780"/>
                  <a:pt x="3765795" y="4268065"/>
                </a:cubicBezTo>
                <a:lnTo>
                  <a:pt x="3809324" y="4170124"/>
                </a:lnTo>
                <a:cubicBezTo>
                  <a:pt x="3809098" y="4163549"/>
                  <a:pt x="3809551" y="4154934"/>
                  <a:pt x="3810685" y="4144279"/>
                </a:cubicBezTo>
                <a:cubicBezTo>
                  <a:pt x="3811818" y="4133623"/>
                  <a:pt x="3814992" y="4127728"/>
                  <a:pt x="3820207" y="4126595"/>
                </a:cubicBezTo>
                <a:cubicBezTo>
                  <a:pt x="3842425" y="4130449"/>
                  <a:pt x="3860562" y="4149947"/>
                  <a:pt x="3874618" y="4185087"/>
                </a:cubicBezTo>
                <a:cubicBezTo>
                  <a:pt x="3888674" y="4220228"/>
                  <a:pt x="3895930" y="4247887"/>
                  <a:pt x="3896383" y="4268065"/>
                </a:cubicBezTo>
                <a:cubicBezTo>
                  <a:pt x="3896836" y="4274186"/>
                  <a:pt x="3895930" y="4280987"/>
                  <a:pt x="3893662" y="4288469"/>
                </a:cubicBezTo>
                <a:cubicBezTo>
                  <a:pt x="3891395" y="4295951"/>
                  <a:pt x="3885048" y="4300032"/>
                  <a:pt x="3874618" y="4300712"/>
                </a:cubicBezTo>
                <a:cubicBezTo>
                  <a:pt x="3863509" y="4347869"/>
                  <a:pt x="3844919" y="4403186"/>
                  <a:pt x="3818846" y="4466667"/>
                </a:cubicBezTo>
                <a:cubicBezTo>
                  <a:pt x="3792774" y="4530147"/>
                  <a:pt x="3760581" y="4580024"/>
                  <a:pt x="3722266" y="4616299"/>
                </a:cubicBezTo>
                <a:cubicBezTo>
                  <a:pt x="3720906" y="4636703"/>
                  <a:pt x="3715464" y="4653027"/>
                  <a:pt x="3705942" y="4665269"/>
                </a:cubicBezTo>
                <a:cubicBezTo>
                  <a:pt x="3696420" y="4677512"/>
                  <a:pt x="3690979" y="4693835"/>
                  <a:pt x="3689619" y="4714239"/>
                </a:cubicBezTo>
                <a:cubicBezTo>
                  <a:pt x="3673296" y="4753008"/>
                  <a:pt x="3654251" y="4792456"/>
                  <a:pt x="3632487" y="4832585"/>
                </a:cubicBezTo>
                <a:cubicBezTo>
                  <a:pt x="3610722" y="4872713"/>
                  <a:pt x="3586237" y="4909441"/>
                  <a:pt x="3559031" y="4942768"/>
                </a:cubicBezTo>
                <a:cubicBezTo>
                  <a:pt x="3559031" y="4954557"/>
                  <a:pt x="3556310" y="4966346"/>
                  <a:pt x="3550870" y="4978136"/>
                </a:cubicBezTo>
                <a:cubicBezTo>
                  <a:pt x="3545428" y="4989925"/>
                  <a:pt x="3537267" y="4996273"/>
                  <a:pt x="3526384" y="4997180"/>
                </a:cubicBezTo>
                <a:cubicBezTo>
                  <a:pt x="3505980" y="4993552"/>
                  <a:pt x="3495098" y="4976322"/>
                  <a:pt x="3493737" y="4945489"/>
                </a:cubicBezTo>
                <a:cubicBezTo>
                  <a:pt x="3492377" y="4914655"/>
                  <a:pt x="3492377" y="4891984"/>
                  <a:pt x="3493737" y="4877474"/>
                </a:cubicBezTo>
                <a:lnTo>
                  <a:pt x="3406679" y="4910121"/>
                </a:lnTo>
                <a:lnTo>
                  <a:pt x="3395796" y="5018944"/>
                </a:lnTo>
                <a:lnTo>
                  <a:pt x="3297856" y="5214826"/>
                </a:lnTo>
                <a:lnTo>
                  <a:pt x="3286974" y="5214826"/>
                </a:lnTo>
                <a:lnTo>
                  <a:pt x="3199915" y="5410707"/>
                </a:lnTo>
                <a:cubicBezTo>
                  <a:pt x="3189940" y="5419323"/>
                  <a:pt x="3185405" y="5437460"/>
                  <a:pt x="3186312" y="5465119"/>
                </a:cubicBezTo>
                <a:cubicBezTo>
                  <a:pt x="3187219" y="5492778"/>
                  <a:pt x="3188126" y="5510915"/>
                  <a:pt x="3189033" y="5519530"/>
                </a:cubicBezTo>
                <a:cubicBezTo>
                  <a:pt x="3201956" y="5506381"/>
                  <a:pt x="3214198" y="5508195"/>
                  <a:pt x="3225760" y="5524972"/>
                </a:cubicBezTo>
                <a:cubicBezTo>
                  <a:pt x="3237323" y="5541748"/>
                  <a:pt x="3235963" y="5554445"/>
                  <a:pt x="3221680" y="5563060"/>
                </a:cubicBezTo>
                <a:cubicBezTo>
                  <a:pt x="3215558" y="5562606"/>
                  <a:pt x="3208757" y="5563513"/>
                  <a:pt x="3201275" y="5565780"/>
                </a:cubicBezTo>
                <a:cubicBezTo>
                  <a:pt x="3193794" y="5568048"/>
                  <a:pt x="3189713" y="5574396"/>
                  <a:pt x="3189033" y="5584825"/>
                </a:cubicBezTo>
                <a:cubicBezTo>
                  <a:pt x="3189940" y="5596160"/>
                  <a:pt x="3196288" y="5608856"/>
                  <a:pt x="3208076" y="5622912"/>
                </a:cubicBezTo>
                <a:cubicBezTo>
                  <a:pt x="3219866" y="5636969"/>
                  <a:pt x="3231655" y="5649665"/>
                  <a:pt x="3243444" y="5661001"/>
                </a:cubicBezTo>
                <a:cubicBezTo>
                  <a:pt x="3241177" y="5682992"/>
                  <a:pt x="3229388" y="5717906"/>
                  <a:pt x="3208076" y="5765743"/>
                </a:cubicBezTo>
                <a:cubicBezTo>
                  <a:pt x="3186765" y="5813580"/>
                  <a:pt x="3169535" y="5840332"/>
                  <a:pt x="3156386" y="5846000"/>
                </a:cubicBezTo>
                <a:cubicBezTo>
                  <a:pt x="3157973" y="5882955"/>
                  <a:pt x="3154799" y="5906986"/>
                  <a:pt x="3146864" y="5918095"/>
                </a:cubicBezTo>
                <a:cubicBezTo>
                  <a:pt x="3138929" y="5929204"/>
                  <a:pt x="3116710" y="5934192"/>
                  <a:pt x="3080209" y="5933059"/>
                </a:cubicBezTo>
                <a:lnTo>
                  <a:pt x="3080209" y="6052764"/>
                </a:lnTo>
                <a:cubicBezTo>
                  <a:pt x="3052550" y="6036440"/>
                  <a:pt x="3026251" y="6017396"/>
                  <a:pt x="3001313" y="5995631"/>
                </a:cubicBezTo>
                <a:cubicBezTo>
                  <a:pt x="2976374" y="5973867"/>
                  <a:pt x="2955516" y="5949382"/>
                  <a:pt x="2938740" y="5922176"/>
                </a:cubicBezTo>
                <a:cubicBezTo>
                  <a:pt x="2940553" y="5943941"/>
                  <a:pt x="2936926" y="5965705"/>
                  <a:pt x="2927857" y="5987470"/>
                </a:cubicBezTo>
                <a:lnTo>
                  <a:pt x="2993151" y="6096293"/>
                </a:lnTo>
                <a:cubicBezTo>
                  <a:pt x="2980908" y="6138235"/>
                  <a:pt x="2953702" y="6217585"/>
                  <a:pt x="2911534" y="6334343"/>
                </a:cubicBezTo>
                <a:cubicBezTo>
                  <a:pt x="2869365" y="6451101"/>
                  <a:pt x="2820394" y="6516849"/>
                  <a:pt x="2764622" y="6531585"/>
                </a:cubicBezTo>
                <a:cubicBezTo>
                  <a:pt x="2763489" y="6552669"/>
                  <a:pt x="2754874" y="6583956"/>
                  <a:pt x="2738777" y="6625445"/>
                </a:cubicBezTo>
                <a:cubicBezTo>
                  <a:pt x="2722680" y="6666934"/>
                  <a:pt x="2705904" y="6690059"/>
                  <a:pt x="2688446" y="6694820"/>
                </a:cubicBezTo>
                <a:cubicBezTo>
                  <a:pt x="2683232" y="6693460"/>
                  <a:pt x="2680058" y="6688019"/>
                  <a:pt x="2678924" y="6678497"/>
                </a:cubicBezTo>
                <a:cubicBezTo>
                  <a:pt x="2677790" y="6668975"/>
                  <a:pt x="2677337" y="6663534"/>
                  <a:pt x="2677564" y="6662173"/>
                </a:cubicBezTo>
                <a:lnTo>
                  <a:pt x="2634034" y="6651291"/>
                </a:lnTo>
                <a:lnTo>
                  <a:pt x="2601388" y="6694820"/>
                </a:lnTo>
                <a:lnTo>
                  <a:pt x="2677564" y="6770996"/>
                </a:lnTo>
                <a:cubicBezTo>
                  <a:pt x="2677110" y="6800583"/>
                  <a:pt x="2673936" y="6828639"/>
                  <a:pt x="2668042" y="6855164"/>
                </a:cubicBezTo>
                <a:lnTo>
                  <a:pt x="2655260" y="6892248"/>
                </a:lnTo>
                <a:lnTo>
                  <a:pt x="0" y="6892248"/>
                </a:lnTo>
                <a:lnTo>
                  <a:pt x="22280" y="6825408"/>
                </a:lnTo>
                <a:lnTo>
                  <a:pt x="65809" y="6803643"/>
                </a:lnTo>
                <a:cubicBezTo>
                  <a:pt x="87574" y="6773490"/>
                  <a:pt x="106618" y="6733135"/>
                  <a:pt x="122941" y="6682577"/>
                </a:cubicBezTo>
                <a:cubicBezTo>
                  <a:pt x="139265" y="6632020"/>
                  <a:pt x="152867" y="6588944"/>
                  <a:pt x="163750" y="6553350"/>
                </a:cubicBezTo>
                <a:cubicBezTo>
                  <a:pt x="157855" y="6530678"/>
                  <a:pt x="158762" y="6510727"/>
                  <a:pt x="166470" y="6493497"/>
                </a:cubicBezTo>
                <a:cubicBezTo>
                  <a:pt x="174179" y="6476267"/>
                  <a:pt x="191409" y="6467198"/>
                  <a:pt x="218161" y="6466292"/>
                </a:cubicBezTo>
                <a:lnTo>
                  <a:pt x="250808" y="6390115"/>
                </a:lnTo>
                <a:cubicBezTo>
                  <a:pt x="263504" y="6372205"/>
                  <a:pt x="278921" y="6331850"/>
                  <a:pt x="297058" y="6269050"/>
                </a:cubicBezTo>
                <a:cubicBezTo>
                  <a:pt x="315195" y="6206250"/>
                  <a:pt x="325171" y="6163173"/>
                  <a:pt x="326984" y="6139822"/>
                </a:cubicBezTo>
                <a:cubicBezTo>
                  <a:pt x="330158" y="6104908"/>
                  <a:pt x="342855" y="6079516"/>
                  <a:pt x="365073" y="6063646"/>
                </a:cubicBezTo>
                <a:cubicBezTo>
                  <a:pt x="387291" y="6047776"/>
                  <a:pt x="399987" y="6022384"/>
                  <a:pt x="403161" y="5987470"/>
                </a:cubicBezTo>
                <a:lnTo>
                  <a:pt x="490219" y="5835118"/>
                </a:lnTo>
                <a:cubicBezTo>
                  <a:pt x="495207" y="5812900"/>
                  <a:pt x="515158" y="5759395"/>
                  <a:pt x="550072" y="5674603"/>
                </a:cubicBezTo>
                <a:cubicBezTo>
                  <a:pt x="584986" y="5589812"/>
                  <a:pt x="604937" y="5541748"/>
                  <a:pt x="609925" y="5530413"/>
                </a:cubicBezTo>
                <a:cubicBezTo>
                  <a:pt x="607657" y="5506835"/>
                  <a:pt x="606751" y="5483256"/>
                  <a:pt x="607204" y="5459678"/>
                </a:cubicBezTo>
                <a:cubicBezTo>
                  <a:pt x="607657" y="5436099"/>
                  <a:pt x="623074" y="5423403"/>
                  <a:pt x="653454" y="5421590"/>
                </a:cubicBezTo>
                <a:cubicBezTo>
                  <a:pt x="686781" y="5344053"/>
                  <a:pt x="731670" y="5259715"/>
                  <a:pt x="788122" y="5168576"/>
                </a:cubicBezTo>
                <a:cubicBezTo>
                  <a:pt x="844574" y="5077436"/>
                  <a:pt x="875861" y="4987658"/>
                  <a:pt x="881982" y="4899239"/>
                </a:cubicBezTo>
                <a:cubicBezTo>
                  <a:pt x="888557" y="4893344"/>
                  <a:pt x="897172" y="4886089"/>
                  <a:pt x="907828" y="4877474"/>
                </a:cubicBezTo>
                <a:cubicBezTo>
                  <a:pt x="918484" y="4868859"/>
                  <a:pt x="924378" y="4861604"/>
                  <a:pt x="925512" y="4855709"/>
                </a:cubicBezTo>
                <a:cubicBezTo>
                  <a:pt x="924832" y="4845280"/>
                  <a:pt x="920751" y="4838932"/>
                  <a:pt x="913269" y="4836666"/>
                </a:cubicBezTo>
                <a:cubicBezTo>
                  <a:pt x="905788" y="4834398"/>
                  <a:pt x="898986" y="4833491"/>
                  <a:pt x="892865" y="4833945"/>
                </a:cubicBezTo>
                <a:lnTo>
                  <a:pt x="925512" y="4736004"/>
                </a:lnTo>
                <a:cubicBezTo>
                  <a:pt x="959972" y="4712426"/>
                  <a:pt x="988992" y="4683406"/>
                  <a:pt x="1012570" y="4648946"/>
                </a:cubicBezTo>
                <a:lnTo>
                  <a:pt x="1077864" y="4431300"/>
                </a:lnTo>
                <a:cubicBezTo>
                  <a:pt x="1072423" y="4408628"/>
                  <a:pt x="1075144" y="4388677"/>
                  <a:pt x="1086026" y="4371447"/>
                </a:cubicBezTo>
                <a:cubicBezTo>
                  <a:pt x="1096908" y="4354217"/>
                  <a:pt x="1115952" y="4345148"/>
                  <a:pt x="1143158" y="4344240"/>
                </a:cubicBezTo>
                <a:cubicBezTo>
                  <a:pt x="1144518" y="4324290"/>
                  <a:pt x="1149959" y="4309780"/>
                  <a:pt x="1159481" y="4300712"/>
                </a:cubicBezTo>
                <a:cubicBezTo>
                  <a:pt x="1169003" y="4291643"/>
                  <a:pt x="1174444" y="4277134"/>
                  <a:pt x="1175805" y="4257182"/>
                </a:cubicBezTo>
                <a:cubicBezTo>
                  <a:pt x="1184193" y="4242446"/>
                  <a:pt x="1200063" y="4198463"/>
                  <a:pt x="1223415" y="4125235"/>
                </a:cubicBezTo>
                <a:cubicBezTo>
                  <a:pt x="1246767" y="4052006"/>
                  <a:pt x="1259916" y="4005302"/>
                  <a:pt x="1262863" y="3985125"/>
                </a:cubicBezTo>
                <a:cubicBezTo>
                  <a:pt x="1266037" y="3949757"/>
                  <a:pt x="1278733" y="3922551"/>
                  <a:pt x="1300952" y="3903507"/>
                </a:cubicBezTo>
                <a:cubicBezTo>
                  <a:pt x="1323170" y="3884463"/>
                  <a:pt x="1335866" y="3857257"/>
                  <a:pt x="1339040" y="3821890"/>
                </a:cubicBezTo>
                <a:lnTo>
                  <a:pt x="1382569" y="3734832"/>
                </a:lnTo>
                <a:cubicBezTo>
                  <a:pt x="1385289" y="3709439"/>
                  <a:pt x="1396172" y="3689488"/>
                  <a:pt x="1415216" y="3674978"/>
                </a:cubicBezTo>
                <a:cubicBezTo>
                  <a:pt x="1434260" y="3660468"/>
                  <a:pt x="1445142" y="3640518"/>
                  <a:pt x="1447863" y="3615126"/>
                </a:cubicBezTo>
                <a:cubicBezTo>
                  <a:pt x="1480510" y="3613312"/>
                  <a:pt x="1502274" y="3595175"/>
                  <a:pt x="1513156" y="3560714"/>
                </a:cubicBezTo>
                <a:cubicBezTo>
                  <a:pt x="1513383" y="3555726"/>
                  <a:pt x="1512930" y="3552099"/>
                  <a:pt x="1511796" y="3549832"/>
                </a:cubicBezTo>
                <a:cubicBezTo>
                  <a:pt x="1510663" y="3547565"/>
                  <a:pt x="1507489" y="3543938"/>
                  <a:pt x="1502274" y="3538950"/>
                </a:cubicBezTo>
                <a:lnTo>
                  <a:pt x="1524039" y="3506303"/>
                </a:lnTo>
                <a:cubicBezTo>
                  <a:pt x="1529253" y="3495874"/>
                  <a:pt x="1532427" y="3486805"/>
                  <a:pt x="1533561" y="3479097"/>
                </a:cubicBezTo>
                <a:cubicBezTo>
                  <a:pt x="1534694" y="3471389"/>
                  <a:pt x="1535148" y="3462320"/>
                  <a:pt x="1534921" y="3451891"/>
                </a:cubicBezTo>
                <a:cubicBezTo>
                  <a:pt x="1578224" y="3386144"/>
                  <a:pt x="1616765" y="3316315"/>
                  <a:pt x="1650546" y="3242407"/>
                </a:cubicBezTo>
                <a:cubicBezTo>
                  <a:pt x="1684326" y="3168497"/>
                  <a:pt x="1714706" y="3093228"/>
                  <a:pt x="1741685" y="3016598"/>
                </a:cubicBezTo>
                <a:cubicBezTo>
                  <a:pt x="1744632" y="2998914"/>
                  <a:pt x="1757782" y="2963547"/>
                  <a:pt x="1781133" y="2910496"/>
                </a:cubicBezTo>
                <a:cubicBezTo>
                  <a:pt x="1804485" y="2857445"/>
                  <a:pt x="1820355" y="2827519"/>
                  <a:pt x="1828744" y="2820717"/>
                </a:cubicBezTo>
                <a:cubicBezTo>
                  <a:pt x="1829877" y="2783309"/>
                  <a:pt x="1838492" y="2749302"/>
                  <a:pt x="1854589" y="2718695"/>
                </a:cubicBezTo>
                <a:cubicBezTo>
                  <a:pt x="1870686" y="2688089"/>
                  <a:pt x="1887463" y="2656802"/>
                  <a:pt x="1904920" y="2624835"/>
                </a:cubicBezTo>
                <a:lnTo>
                  <a:pt x="1948449" y="2592189"/>
                </a:lnTo>
                <a:cubicBezTo>
                  <a:pt x="1948902" y="2586747"/>
                  <a:pt x="1950716" y="2581306"/>
                  <a:pt x="1953890" y="2575865"/>
                </a:cubicBezTo>
                <a:cubicBezTo>
                  <a:pt x="1957064" y="2570424"/>
                  <a:pt x="1958878" y="2564983"/>
                  <a:pt x="1959331" y="2559541"/>
                </a:cubicBezTo>
                <a:cubicBezTo>
                  <a:pt x="1964546" y="2543671"/>
                  <a:pt x="1967720" y="2529161"/>
                  <a:pt x="1968853" y="2516012"/>
                </a:cubicBezTo>
                <a:cubicBezTo>
                  <a:pt x="1969987" y="2502863"/>
                  <a:pt x="1970440" y="2488353"/>
                  <a:pt x="1970214" y="2472483"/>
                </a:cubicBezTo>
                <a:cubicBezTo>
                  <a:pt x="1982910" y="2470669"/>
                  <a:pt x="1990164" y="2463415"/>
                  <a:pt x="1991978" y="2450718"/>
                </a:cubicBezTo>
                <a:cubicBezTo>
                  <a:pt x="1992432" y="2444824"/>
                  <a:pt x="1994245" y="2437569"/>
                  <a:pt x="1997419" y="2428954"/>
                </a:cubicBezTo>
                <a:cubicBezTo>
                  <a:pt x="2000593" y="2420338"/>
                  <a:pt x="2002407" y="2413084"/>
                  <a:pt x="2002861" y="2407189"/>
                </a:cubicBezTo>
                <a:lnTo>
                  <a:pt x="2013743" y="2407189"/>
                </a:lnTo>
                <a:cubicBezTo>
                  <a:pt x="2015557" y="2396307"/>
                  <a:pt x="2022811" y="2385425"/>
                  <a:pt x="2035507" y="2374542"/>
                </a:cubicBezTo>
                <a:lnTo>
                  <a:pt x="2068154" y="2276601"/>
                </a:lnTo>
                <a:cubicBezTo>
                  <a:pt x="2073369" y="2253930"/>
                  <a:pt x="2076543" y="2231258"/>
                  <a:pt x="2077676" y="2208587"/>
                </a:cubicBezTo>
                <a:cubicBezTo>
                  <a:pt x="2078810" y="2185915"/>
                  <a:pt x="2079264" y="2168685"/>
                  <a:pt x="2079037" y="2156896"/>
                </a:cubicBezTo>
                <a:cubicBezTo>
                  <a:pt x="2090826" y="2157576"/>
                  <a:pt x="2102615" y="2156216"/>
                  <a:pt x="2114404" y="2152815"/>
                </a:cubicBezTo>
                <a:cubicBezTo>
                  <a:pt x="2126193" y="2149414"/>
                  <a:pt x="2132542" y="2139892"/>
                  <a:pt x="2133448" y="2124249"/>
                </a:cubicBezTo>
                <a:cubicBezTo>
                  <a:pt x="2132542" y="2108152"/>
                  <a:pt x="2134355" y="2096817"/>
                  <a:pt x="2138890" y="2090241"/>
                </a:cubicBezTo>
                <a:cubicBezTo>
                  <a:pt x="2143424" y="2083667"/>
                  <a:pt x="2156120" y="2080493"/>
                  <a:pt x="2176978" y="2080719"/>
                </a:cubicBezTo>
                <a:lnTo>
                  <a:pt x="2220507" y="1993662"/>
                </a:lnTo>
                <a:lnTo>
                  <a:pt x="2264036" y="1961014"/>
                </a:lnTo>
                <a:lnTo>
                  <a:pt x="2340212" y="1819544"/>
                </a:lnTo>
                <a:cubicBezTo>
                  <a:pt x="2342026" y="1798686"/>
                  <a:pt x="2349281" y="1780549"/>
                  <a:pt x="2361977" y="1765133"/>
                </a:cubicBezTo>
                <a:cubicBezTo>
                  <a:pt x="2374673" y="1749716"/>
                  <a:pt x="2381928" y="1731579"/>
                  <a:pt x="2383742" y="1710721"/>
                </a:cubicBezTo>
                <a:lnTo>
                  <a:pt x="2438153" y="1623662"/>
                </a:lnTo>
                <a:lnTo>
                  <a:pt x="2470800" y="1558369"/>
                </a:lnTo>
                <a:cubicBezTo>
                  <a:pt x="2476014" y="1519827"/>
                  <a:pt x="2484630" y="1482646"/>
                  <a:pt x="2496646" y="1446825"/>
                </a:cubicBezTo>
                <a:cubicBezTo>
                  <a:pt x="2508662" y="1411004"/>
                  <a:pt x="2525438" y="1379264"/>
                  <a:pt x="2546976" y="1351605"/>
                </a:cubicBezTo>
                <a:cubicBezTo>
                  <a:pt x="2574182" y="1279509"/>
                  <a:pt x="2595946" y="1211495"/>
                  <a:pt x="2612270" y="1147561"/>
                </a:cubicBezTo>
                <a:cubicBezTo>
                  <a:pt x="2628594" y="1083628"/>
                  <a:pt x="2639476" y="1031937"/>
                  <a:pt x="2644917" y="992488"/>
                </a:cubicBezTo>
                <a:cubicBezTo>
                  <a:pt x="2655799" y="1001557"/>
                  <a:pt x="2666682" y="1005184"/>
                  <a:pt x="2677564" y="1003371"/>
                </a:cubicBezTo>
                <a:lnTo>
                  <a:pt x="2721093" y="970724"/>
                </a:lnTo>
                <a:cubicBezTo>
                  <a:pt x="2726761" y="964829"/>
                  <a:pt x="2729028" y="957574"/>
                  <a:pt x="2727894" y="948959"/>
                </a:cubicBezTo>
                <a:cubicBezTo>
                  <a:pt x="2726761" y="940343"/>
                  <a:pt x="2720866" y="933089"/>
                  <a:pt x="2710211" y="927194"/>
                </a:cubicBezTo>
                <a:cubicBezTo>
                  <a:pt x="2739911" y="891373"/>
                  <a:pt x="2770290" y="843310"/>
                  <a:pt x="2801350" y="783004"/>
                </a:cubicBezTo>
                <a:cubicBezTo>
                  <a:pt x="2832410" y="722697"/>
                  <a:pt x="2849187" y="669193"/>
                  <a:pt x="2851681" y="622490"/>
                </a:cubicBezTo>
                <a:cubicBezTo>
                  <a:pt x="2868684" y="611381"/>
                  <a:pt x="2880927" y="598231"/>
                  <a:pt x="2888409" y="583041"/>
                </a:cubicBezTo>
                <a:cubicBezTo>
                  <a:pt x="2895890" y="567852"/>
                  <a:pt x="2894530" y="551981"/>
                  <a:pt x="2884328" y="535431"/>
                </a:cubicBezTo>
                <a:cubicBezTo>
                  <a:pt x="2891583" y="498930"/>
                  <a:pt x="2906999" y="471271"/>
                  <a:pt x="2930578" y="452454"/>
                </a:cubicBezTo>
                <a:cubicBezTo>
                  <a:pt x="2954156" y="433636"/>
                  <a:pt x="2975014" y="414139"/>
                  <a:pt x="2993151" y="393961"/>
                </a:cubicBezTo>
                <a:cubicBezTo>
                  <a:pt x="3008568" y="383079"/>
                  <a:pt x="3015822" y="372196"/>
                  <a:pt x="3014916" y="361314"/>
                </a:cubicBezTo>
                <a:cubicBezTo>
                  <a:pt x="3014009" y="350432"/>
                  <a:pt x="3010381" y="339549"/>
                  <a:pt x="3004033" y="328667"/>
                </a:cubicBezTo>
                <a:lnTo>
                  <a:pt x="3101974" y="154551"/>
                </a:lnTo>
                <a:cubicBezTo>
                  <a:pt x="3108548" y="143668"/>
                  <a:pt x="3117164" y="130065"/>
                  <a:pt x="3127820" y="113742"/>
                </a:cubicBezTo>
                <a:cubicBezTo>
                  <a:pt x="3138475" y="97418"/>
                  <a:pt x="3144370" y="78374"/>
                  <a:pt x="3145503" y="56610"/>
                </a:cubicBezTo>
                <a:lnTo>
                  <a:pt x="3183622" y="0"/>
                </a:lnTo>
                <a:close/>
                <a:moveTo>
                  <a:pt x="4788732" y="1634545"/>
                </a:moveTo>
                <a:lnTo>
                  <a:pt x="4788732" y="1667192"/>
                </a:lnTo>
                <a:lnTo>
                  <a:pt x="4745204" y="1721603"/>
                </a:lnTo>
                <a:lnTo>
                  <a:pt x="4745204" y="1743368"/>
                </a:lnTo>
                <a:lnTo>
                  <a:pt x="4799615" y="1699839"/>
                </a:lnTo>
                <a:lnTo>
                  <a:pt x="4799615" y="1667192"/>
                </a:lnTo>
                <a:cubicBezTo>
                  <a:pt x="4799842" y="1665831"/>
                  <a:pt x="4799388" y="1660390"/>
                  <a:pt x="4798254" y="1650868"/>
                </a:cubicBezTo>
                <a:cubicBezTo>
                  <a:pt x="4797121" y="1641346"/>
                  <a:pt x="4793947" y="1635906"/>
                  <a:pt x="4788732" y="1634545"/>
                </a:cubicBezTo>
                <a:close/>
                <a:moveTo>
                  <a:pt x="4745204" y="1776015"/>
                </a:moveTo>
                <a:lnTo>
                  <a:pt x="4745204" y="1852191"/>
                </a:lnTo>
                <a:cubicBezTo>
                  <a:pt x="4733868" y="1852191"/>
                  <a:pt x="4723892" y="1854912"/>
                  <a:pt x="4715277" y="1860353"/>
                </a:cubicBezTo>
                <a:cubicBezTo>
                  <a:pt x="4706662" y="1865794"/>
                  <a:pt x="4702128" y="1873956"/>
                  <a:pt x="4701674" y="1884838"/>
                </a:cubicBezTo>
                <a:cubicBezTo>
                  <a:pt x="4701674" y="1896627"/>
                  <a:pt x="4704394" y="1908416"/>
                  <a:pt x="4709836" y="1920205"/>
                </a:cubicBezTo>
                <a:cubicBezTo>
                  <a:pt x="4715277" y="1931995"/>
                  <a:pt x="4723438" y="1938343"/>
                  <a:pt x="4734321" y="1939250"/>
                </a:cubicBezTo>
                <a:cubicBezTo>
                  <a:pt x="4739536" y="1938343"/>
                  <a:pt x="4742710" y="1934715"/>
                  <a:pt x="4743843" y="1928367"/>
                </a:cubicBezTo>
                <a:cubicBezTo>
                  <a:pt x="4744976" y="1922020"/>
                  <a:pt x="4745430" y="1918391"/>
                  <a:pt x="4745204" y="1917485"/>
                </a:cubicBezTo>
                <a:lnTo>
                  <a:pt x="4799615" y="1819544"/>
                </a:lnTo>
                <a:lnTo>
                  <a:pt x="4745204" y="1776015"/>
                </a:lnTo>
                <a:close/>
                <a:moveTo>
                  <a:pt x="4658144" y="2037191"/>
                </a:moveTo>
                <a:cubicBezTo>
                  <a:pt x="4656331" y="2057141"/>
                  <a:pt x="4659958" y="2071651"/>
                  <a:pt x="4669027" y="2080719"/>
                </a:cubicBezTo>
                <a:lnTo>
                  <a:pt x="4690792" y="2080719"/>
                </a:lnTo>
                <a:cubicBezTo>
                  <a:pt x="4699860" y="2078906"/>
                  <a:pt x="4703488" y="2071651"/>
                  <a:pt x="4701674" y="2058955"/>
                </a:cubicBezTo>
                <a:cubicBezTo>
                  <a:pt x="4701674" y="2048527"/>
                  <a:pt x="4698954" y="2042178"/>
                  <a:pt x="4693512" y="2039911"/>
                </a:cubicBezTo>
                <a:cubicBezTo>
                  <a:pt x="4688071" y="2037644"/>
                  <a:pt x="4679910" y="2036737"/>
                  <a:pt x="4669027" y="2037191"/>
                </a:cubicBezTo>
                <a:lnTo>
                  <a:pt x="4658144" y="2037191"/>
                </a:lnTo>
                <a:close/>
                <a:moveTo>
                  <a:pt x="4581968" y="2146014"/>
                </a:moveTo>
                <a:lnTo>
                  <a:pt x="4538439" y="2167778"/>
                </a:lnTo>
                <a:cubicBezTo>
                  <a:pt x="4536626" y="2209493"/>
                  <a:pt x="4529370" y="2245768"/>
                  <a:pt x="4516675" y="2276601"/>
                </a:cubicBezTo>
                <a:cubicBezTo>
                  <a:pt x="4532318" y="2254837"/>
                  <a:pt x="4544560" y="2233072"/>
                  <a:pt x="4553402" y="2211307"/>
                </a:cubicBezTo>
                <a:cubicBezTo>
                  <a:pt x="4562244" y="2189544"/>
                  <a:pt x="4571766" y="2167778"/>
                  <a:pt x="4581968" y="2146014"/>
                </a:cubicBezTo>
                <a:close/>
                <a:moveTo>
                  <a:pt x="4579248" y="2447998"/>
                </a:moveTo>
                <a:cubicBezTo>
                  <a:pt x="4564285" y="2448904"/>
                  <a:pt x="4550682" y="2449811"/>
                  <a:pt x="4538439" y="2450718"/>
                </a:cubicBezTo>
                <a:cubicBezTo>
                  <a:pt x="4528237" y="2472483"/>
                  <a:pt x="4518715" y="2494248"/>
                  <a:pt x="4509874" y="2516012"/>
                </a:cubicBezTo>
                <a:cubicBezTo>
                  <a:pt x="4501032" y="2537778"/>
                  <a:pt x="4488789" y="2559541"/>
                  <a:pt x="4473146" y="2581306"/>
                </a:cubicBezTo>
                <a:cubicBezTo>
                  <a:pt x="4494910" y="2581306"/>
                  <a:pt x="4516675" y="2592189"/>
                  <a:pt x="4538439" y="2613953"/>
                </a:cubicBezTo>
                <a:lnTo>
                  <a:pt x="4571086" y="2505130"/>
                </a:lnTo>
                <a:cubicBezTo>
                  <a:pt x="4577208" y="2499235"/>
                  <a:pt x="4584009" y="2491980"/>
                  <a:pt x="4591490" y="2483365"/>
                </a:cubicBezTo>
                <a:cubicBezTo>
                  <a:pt x="4598972" y="2474750"/>
                  <a:pt x="4603053" y="2467495"/>
                  <a:pt x="4603733" y="2461601"/>
                </a:cubicBezTo>
                <a:cubicBezTo>
                  <a:pt x="4602373" y="2451625"/>
                  <a:pt x="4594211" y="2447091"/>
                  <a:pt x="4579248" y="2447998"/>
                </a:cubicBezTo>
                <a:close/>
                <a:moveTo>
                  <a:pt x="4429616" y="2505130"/>
                </a:moveTo>
                <a:cubicBezTo>
                  <a:pt x="4429390" y="2507737"/>
                  <a:pt x="4428822" y="2509834"/>
                  <a:pt x="4427916" y="2511421"/>
                </a:cubicBezTo>
                <a:lnTo>
                  <a:pt x="4425030" y="2513914"/>
                </a:lnTo>
                <a:lnTo>
                  <a:pt x="4451381" y="2505130"/>
                </a:lnTo>
                <a:lnTo>
                  <a:pt x="4429616" y="2505130"/>
                </a:lnTo>
                <a:close/>
                <a:moveTo>
                  <a:pt x="4429616" y="2646600"/>
                </a:moveTo>
                <a:lnTo>
                  <a:pt x="4396970" y="2679247"/>
                </a:lnTo>
                <a:cubicBezTo>
                  <a:pt x="4402864" y="2684234"/>
                  <a:pt x="4407398" y="2687862"/>
                  <a:pt x="4410572" y="2690130"/>
                </a:cubicBezTo>
                <a:lnTo>
                  <a:pt x="4411790" y="2693294"/>
                </a:lnTo>
                <a:lnTo>
                  <a:pt x="4416354" y="2684348"/>
                </a:lnTo>
                <a:cubicBezTo>
                  <a:pt x="4423835" y="2668705"/>
                  <a:pt x="4428256" y="2656123"/>
                  <a:pt x="4429616" y="2646600"/>
                </a:cubicBezTo>
                <a:close/>
                <a:moveTo>
                  <a:pt x="4407852" y="2701012"/>
                </a:moveTo>
                <a:cubicBezTo>
                  <a:pt x="4406038" y="2711894"/>
                  <a:pt x="4398783" y="2722776"/>
                  <a:pt x="4386087" y="2733659"/>
                </a:cubicBezTo>
                <a:lnTo>
                  <a:pt x="4331676" y="2766305"/>
                </a:lnTo>
                <a:lnTo>
                  <a:pt x="4309911" y="2744541"/>
                </a:lnTo>
                <a:cubicBezTo>
                  <a:pt x="4297215" y="2777188"/>
                  <a:pt x="4289960" y="2798952"/>
                  <a:pt x="4288146" y="2809835"/>
                </a:cubicBezTo>
                <a:cubicBezTo>
                  <a:pt x="4264568" y="2841575"/>
                  <a:pt x="4240990" y="2873315"/>
                  <a:pt x="4217411" y="2905055"/>
                </a:cubicBezTo>
                <a:cubicBezTo>
                  <a:pt x="4193833" y="2936796"/>
                  <a:pt x="4181137" y="2973976"/>
                  <a:pt x="4179323" y="3016598"/>
                </a:cubicBezTo>
                <a:lnTo>
                  <a:pt x="4135794" y="3114539"/>
                </a:lnTo>
                <a:cubicBezTo>
                  <a:pt x="4120150" y="3126102"/>
                  <a:pt x="4110628" y="3141065"/>
                  <a:pt x="4107228" y="3159429"/>
                </a:cubicBezTo>
                <a:cubicBezTo>
                  <a:pt x="4103827" y="3177793"/>
                  <a:pt x="4102467" y="3195476"/>
                  <a:pt x="4103147" y="3212480"/>
                </a:cubicBezTo>
                <a:cubicBezTo>
                  <a:pt x="4097706" y="3261451"/>
                  <a:pt x="4075941" y="3310421"/>
                  <a:pt x="4037853" y="3359391"/>
                </a:cubicBezTo>
                <a:cubicBezTo>
                  <a:pt x="3999765" y="3408362"/>
                  <a:pt x="3978000" y="3457333"/>
                  <a:pt x="3972559" y="3506303"/>
                </a:cubicBezTo>
                <a:lnTo>
                  <a:pt x="3929030" y="3538950"/>
                </a:lnTo>
                <a:cubicBezTo>
                  <a:pt x="3922908" y="3560714"/>
                  <a:pt x="3913386" y="3582479"/>
                  <a:pt x="3900464" y="3604243"/>
                </a:cubicBezTo>
                <a:cubicBezTo>
                  <a:pt x="3887541" y="3626008"/>
                  <a:pt x="3875298" y="3647773"/>
                  <a:pt x="3863736" y="3669537"/>
                </a:cubicBezTo>
                <a:lnTo>
                  <a:pt x="3863736" y="3745714"/>
                </a:lnTo>
                <a:cubicBezTo>
                  <a:pt x="3903411" y="3731657"/>
                  <a:pt x="3938325" y="3702638"/>
                  <a:pt x="3968478" y="3658655"/>
                </a:cubicBezTo>
                <a:cubicBezTo>
                  <a:pt x="3998632" y="3614672"/>
                  <a:pt x="4014501" y="3574771"/>
                  <a:pt x="4016088" y="3538950"/>
                </a:cubicBezTo>
                <a:cubicBezTo>
                  <a:pt x="4027424" y="3539403"/>
                  <a:pt x="4037400" y="3538496"/>
                  <a:pt x="4046015" y="3536229"/>
                </a:cubicBezTo>
                <a:cubicBezTo>
                  <a:pt x="4054630" y="3533961"/>
                  <a:pt x="4059164" y="3527614"/>
                  <a:pt x="4059618" y="3517185"/>
                </a:cubicBezTo>
                <a:cubicBezTo>
                  <a:pt x="4058257" y="3500182"/>
                  <a:pt x="4058257" y="3485219"/>
                  <a:pt x="4059618" y="3472295"/>
                </a:cubicBezTo>
                <a:cubicBezTo>
                  <a:pt x="4060978" y="3459372"/>
                  <a:pt x="4071860" y="3452571"/>
                  <a:pt x="4092264" y="3451891"/>
                </a:cubicBezTo>
                <a:lnTo>
                  <a:pt x="4222852" y="3103657"/>
                </a:lnTo>
                <a:cubicBezTo>
                  <a:pt x="4257313" y="3103657"/>
                  <a:pt x="4275450" y="3092775"/>
                  <a:pt x="4277264" y="3071010"/>
                </a:cubicBezTo>
                <a:cubicBezTo>
                  <a:pt x="4276357" y="3049699"/>
                  <a:pt x="4278171" y="3035189"/>
                  <a:pt x="4282705" y="3027481"/>
                </a:cubicBezTo>
                <a:cubicBezTo>
                  <a:pt x="4287239" y="3019773"/>
                  <a:pt x="4299936" y="3016145"/>
                  <a:pt x="4320793" y="3016598"/>
                </a:cubicBezTo>
                <a:lnTo>
                  <a:pt x="4375204" y="2907775"/>
                </a:lnTo>
                <a:cubicBezTo>
                  <a:pt x="4375204" y="2890319"/>
                  <a:pt x="4377925" y="2862659"/>
                  <a:pt x="4383366" y="2824798"/>
                </a:cubicBezTo>
                <a:cubicBezTo>
                  <a:pt x="4388808" y="2786936"/>
                  <a:pt x="4396970" y="2745675"/>
                  <a:pt x="4407852" y="2701012"/>
                </a:cubicBezTo>
                <a:close/>
                <a:moveTo>
                  <a:pt x="4059618" y="2951305"/>
                </a:moveTo>
                <a:lnTo>
                  <a:pt x="4059618" y="2962187"/>
                </a:lnTo>
                <a:cubicBezTo>
                  <a:pt x="4057804" y="2996648"/>
                  <a:pt x="4072314" y="3014784"/>
                  <a:pt x="4103147" y="3016598"/>
                </a:cubicBezTo>
                <a:lnTo>
                  <a:pt x="4059618" y="2951305"/>
                </a:lnTo>
                <a:close/>
                <a:moveTo>
                  <a:pt x="4005206" y="3245127"/>
                </a:moveTo>
                <a:lnTo>
                  <a:pt x="4005206" y="3288656"/>
                </a:lnTo>
                <a:lnTo>
                  <a:pt x="4016088" y="3256009"/>
                </a:lnTo>
                <a:lnTo>
                  <a:pt x="4005206" y="3245127"/>
                </a:lnTo>
                <a:close/>
                <a:moveTo>
                  <a:pt x="3548149" y="4181006"/>
                </a:moveTo>
                <a:cubicBezTo>
                  <a:pt x="3541121" y="4181006"/>
                  <a:pt x="3530692" y="4183727"/>
                  <a:pt x="3516862" y="4189168"/>
                </a:cubicBezTo>
                <a:cubicBezTo>
                  <a:pt x="3503033" y="4194610"/>
                  <a:pt x="3495324" y="4202771"/>
                  <a:pt x="3493737" y="4213653"/>
                </a:cubicBezTo>
                <a:cubicBezTo>
                  <a:pt x="3494418" y="4218868"/>
                  <a:pt x="3498498" y="4222042"/>
                  <a:pt x="3505980" y="4223175"/>
                </a:cubicBezTo>
                <a:cubicBezTo>
                  <a:pt x="3513462" y="4224308"/>
                  <a:pt x="3520263" y="4224762"/>
                  <a:pt x="3526384" y="4224536"/>
                </a:cubicBezTo>
                <a:lnTo>
                  <a:pt x="3548149" y="4181006"/>
                </a:lnTo>
                <a:close/>
                <a:moveTo>
                  <a:pt x="3374032" y="4561887"/>
                </a:moveTo>
                <a:lnTo>
                  <a:pt x="3374032" y="4605416"/>
                </a:lnTo>
                <a:cubicBezTo>
                  <a:pt x="3379700" y="4599522"/>
                  <a:pt x="3384687" y="4592267"/>
                  <a:pt x="3388995" y="4583651"/>
                </a:cubicBezTo>
                <a:cubicBezTo>
                  <a:pt x="3393303" y="4575037"/>
                  <a:pt x="3395570" y="4567782"/>
                  <a:pt x="3395796" y="4561887"/>
                </a:cubicBezTo>
                <a:lnTo>
                  <a:pt x="3374032" y="4561887"/>
                </a:lnTo>
                <a:close/>
                <a:moveTo>
                  <a:pt x="3471973" y="4594535"/>
                </a:moveTo>
                <a:cubicBezTo>
                  <a:pt x="3473786" y="4607230"/>
                  <a:pt x="3470159" y="4614485"/>
                  <a:pt x="3461090" y="4616299"/>
                </a:cubicBezTo>
                <a:lnTo>
                  <a:pt x="3450208" y="4703358"/>
                </a:lnTo>
                <a:lnTo>
                  <a:pt x="3461090" y="4736004"/>
                </a:lnTo>
                <a:cubicBezTo>
                  <a:pt x="3472426" y="4719227"/>
                  <a:pt x="3482402" y="4701090"/>
                  <a:pt x="3491017" y="4681593"/>
                </a:cubicBezTo>
                <a:cubicBezTo>
                  <a:pt x="3499632" y="4662096"/>
                  <a:pt x="3504166" y="4643958"/>
                  <a:pt x="3504620" y="4627181"/>
                </a:cubicBezTo>
                <a:cubicBezTo>
                  <a:pt x="3504620" y="4605416"/>
                  <a:pt x="3493737" y="4594535"/>
                  <a:pt x="3471973" y="4594535"/>
                </a:cubicBezTo>
                <a:close/>
                <a:moveTo>
                  <a:pt x="3297856" y="4703358"/>
                </a:moveTo>
                <a:lnTo>
                  <a:pt x="3286974" y="4779533"/>
                </a:lnTo>
                <a:cubicBezTo>
                  <a:pt x="3270423" y="4796537"/>
                  <a:pt x="3254553" y="4816941"/>
                  <a:pt x="3239363" y="4840746"/>
                </a:cubicBezTo>
                <a:cubicBezTo>
                  <a:pt x="3224173" y="4864551"/>
                  <a:pt x="3211024" y="4887677"/>
                  <a:pt x="3199915" y="4910121"/>
                </a:cubicBezTo>
                <a:cubicBezTo>
                  <a:pt x="3201729" y="4955464"/>
                  <a:pt x="3187219" y="4995366"/>
                  <a:pt x="3156386" y="5029827"/>
                </a:cubicBezTo>
                <a:cubicBezTo>
                  <a:pt x="3143690" y="5020985"/>
                  <a:pt x="3130994" y="5022345"/>
                  <a:pt x="3118298" y="5033907"/>
                </a:cubicBezTo>
                <a:cubicBezTo>
                  <a:pt x="3105602" y="5045470"/>
                  <a:pt x="3103788" y="5054992"/>
                  <a:pt x="3112856" y="5062473"/>
                </a:cubicBezTo>
                <a:lnTo>
                  <a:pt x="3047562" y="5138650"/>
                </a:lnTo>
                <a:lnTo>
                  <a:pt x="3014916" y="5247473"/>
                </a:lnTo>
                <a:lnTo>
                  <a:pt x="2993151" y="5247473"/>
                </a:lnTo>
                <a:lnTo>
                  <a:pt x="2993151" y="5323649"/>
                </a:lnTo>
                <a:lnTo>
                  <a:pt x="3047562" y="5345414"/>
                </a:lnTo>
                <a:cubicBezTo>
                  <a:pt x="3042575" y="5339519"/>
                  <a:pt x="3041668" y="5334985"/>
                  <a:pt x="3044842" y="5331810"/>
                </a:cubicBezTo>
                <a:cubicBezTo>
                  <a:pt x="3048016" y="5328637"/>
                  <a:pt x="3052550" y="5329543"/>
                  <a:pt x="3058445" y="5334531"/>
                </a:cubicBezTo>
                <a:lnTo>
                  <a:pt x="3080209" y="5291002"/>
                </a:lnTo>
                <a:cubicBezTo>
                  <a:pt x="3086331" y="5294403"/>
                  <a:pt x="3093132" y="5290322"/>
                  <a:pt x="3100614" y="5278760"/>
                </a:cubicBezTo>
                <a:cubicBezTo>
                  <a:pt x="3108096" y="5267197"/>
                  <a:pt x="3112176" y="5260396"/>
                  <a:pt x="3112856" y="5258355"/>
                </a:cubicBezTo>
                <a:lnTo>
                  <a:pt x="3189033" y="5127767"/>
                </a:lnTo>
                <a:cubicBezTo>
                  <a:pt x="3191073" y="5098294"/>
                  <a:pt x="3203316" y="5048417"/>
                  <a:pt x="3225760" y="4978136"/>
                </a:cubicBezTo>
                <a:cubicBezTo>
                  <a:pt x="3248205" y="4907854"/>
                  <a:pt x="3268610" y="4863418"/>
                  <a:pt x="3286974" y="4844827"/>
                </a:cubicBezTo>
                <a:lnTo>
                  <a:pt x="3341385" y="4877474"/>
                </a:lnTo>
                <a:cubicBezTo>
                  <a:pt x="3346373" y="4855029"/>
                  <a:pt x="3352721" y="4831904"/>
                  <a:pt x="3360429" y="4808099"/>
                </a:cubicBezTo>
                <a:cubicBezTo>
                  <a:pt x="3368138" y="4784294"/>
                  <a:pt x="3379926" y="4763890"/>
                  <a:pt x="3395796" y="4746887"/>
                </a:cubicBezTo>
                <a:lnTo>
                  <a:pt x="3341385" y="4736004"/>
                </a:lnTo>
                <a:lnTo>
                  <a:pt x="3297856" y="4703358"/>
                </a:lnTo>
                <a:close/>
                <a:moveTo>
                  <a:pt x="2949622" y="5388943"/>
                </a:moveTo>
                <a:cubicBezTo>
                  <a:pt x="2950528" y="5423403"/>
                  <a:pt x="2951436" y="5463305"/>
                  <a:pt x="2952342" y="5508648"/>
                </a:cubicBezTo>
                <a:cubicBezTo>
                  <a:pt x="2953249" y="5553991"/>
                  <a:pt x="2948715" y="5593893"/>
                  <a:pt x="2938740" y="5628353"/>
                </a:cubicBezTo>
                <a:cubicBezTo>
                  <a:pt x="2960504" y="5606589"/>
                  <a:pt x="2971386" y="5573942"/>
                  <a:pt x="2971386" y="5530413"/>
                </a:cubicBezTo>
                <a:lnTo>
                  <a:pt x="3025798" y="5421590"/>
                </a:lnTo>
                <a:lnTo>
                  <a:pt x="2949622" y="5388943"/>
                </a:lnTo>
                <a:close/>
                <a:moveTo>
                  <a:pt x="2808152" y="5824235"/>
                </a:moveTo>
                <a:lnTo>
                  <a:pt x="2764622" y="5846000"/>
                </a:lnTo>
                <a:lnTo>
                  <a:pt x="2721093" y="5922176"/>
                </a:lnTo>
                <a:lnTo>
                  <a:pt x="2775505" y="5900411"/>
                </a:lnTo>
                <a:lnTo>
                  <a:pt x="2808152" y="5846000"/>
                </a:lnTo>
                <a:lnTo>
                  <a:pt x="2808152" y="5824235"/>
                </a:lnTo>
                <a:close/>
                <a:moveTo>
                  <a:pt x="2688446" y="5987470"/>
                </a:moveTo>
                <a:cubicBezTo>
                  <a:pt x="2687993" y="5992458"/>
                  <a:pt x="2686179" y="5996085"/>
                  <a:pt x="2683005" y="5998352"/>
                </a:cubicBezTo>
                <a:cubicBezTo>
                  <a:pt x="2679831" y="6000619"/>
                  <a:pt x="2678017" y="6004246"/>
                  <a:pt x="2677564" y="6009235"/>
                </a:cubicBezTo>
                <a:lnTo>
                  <a:pt x="2677564" y="6063646"/>
                </a:lnTo>
                <a:cubicBezTo>
                  <a:pt x="2677564" y="6086091"/>
                  <a:pt x="2680285" y="6109216"/>
                  <a:pt x="2685726" y="6133021"/>
                </a:cubicBezTo>
                <a:cubicBezTo>
                  <a:pt x="2691167" y="6156826"/>
                  <a:pt x="2699328" y="6177230"/>
                  <a:pt x="2710211" y="6194234"/>
                </a:cubicBezTo>
                <a:lnTo>
                  <a:pt x="2742858" y="5998352"/>
                </a:lnTo>
                <a:lnTo>
                  <a:pt x="2688446" y="5987470"/>
                </a:lnTo>
                <a:close/>
                <a:moveTo>
                  <a:pt x="2916975" y="6020116"/>
                </a:moveTo>
                <a:lnTo>
                  <a:pt x="2862563" y="6107175"/>
                </a:lnTo>
                <a:lnTo>
                  <a:pt x="2895210" y="6107175"/>
                </a:lnTo>
                <a:cubicBezTo>
                  <a:pt x="2907906" y="6083597"/>
                  <a:pt x="2915161" y="6054577"/>
                  <a:pt x="2916975" y="6020116"/>
                </a:cubicBezTo>
                <a:close/>
                <a:moveTo>
                  <a:pt x="2797269" y="6215998"/>
                </a:moveTo>
                <a:lnTo>
                  <a:pt x="2731976" y="6281292"/>
                </a:lnTo>
                <a:cubicBezTo>
                  <a:pt x="2734470" y="6264969"/>
                  <a:pt x="2726761" y="6256807"/>
                  <a:pt x="2708851" y="6256807"/>
                </a:cubicBezTo>
                <a:cubicBezTo>
                  <a:pt x="2690940" y="6256807"/>
                  <a:pt x="2680511" y="6264969"/>
                  <a:pt x="2677564" y="6281292"/>
                </a:cubicBezTo>
                <a:lnTo>
                  <a:pt x="2753740" y="6379233"/>
                </a:lnTo>
                <a:lnTo>
                  <a:pt x="2797269" y="6379233"/>
                </a:lnTo>
                <a:lnTo>
                  <a:pt x="2808152" y="6281292"/>
                </a:lnTo>
                <a:lnTo>
                  <a:pt x="2797269" y="6215998"/>
                </a:lnTo>
                <a:close/>
                <a:moveTo>
                  <a:pt x="2601388" y="6357469"/>
                </a:moveTo>
                <a:cubicBezTo>
                  <a:pt x="2597760" y="6399184"/>
                  <a:pt x="2583250" y="6435458"/>
                  <a:pt x="2557858" y="6466292"/>
                </a:cubicBezTo>
                <a:cubicBezTo>
                  <a:pt x="2532466" y="6497125"/>
                  <a:pt x="2517956" y="6533399"/>
                  <a:pt x="2514329" y="6575115"/>
                </a:cubicBezTo>
                <a:lnTo>
                  <a:pt x="2449036" y="6662173"/>
                </a:lnTo>
                <a:cubicBezTo>
                  <a:pt x="2444501" y="6668294"/>
                  <a:pt x="2445408" y="6675096"/>
                  <a:pt x="2451756" y="6682577"/>
                </a:cubicBezTo>
                <a:cubicBezTo>
                  <a:pt x="2458104" y="6690059"/>
                  <a:pt x="2464452" y="6694140"/>
                  <a:pt x="2470800" y="6694820"/>
                </a:cubicBezTo>
                <a:lnTo>
                  <a:pt x="2536094" y="6683938"/>
                </a:lnTo>
                <a:cubicBezTo>
                  <a:pt x="2547883" y="6656505"/>
                  <a:pt x="2559672" y="6627032"/>
                  <a:pt x="2571461" y="6595519"/>
                </a:cubicBezTo>
                <a:cubicBezTo>
                  <a:pt x="2583250" y="6564005"/>
                  <a:pt x="2589598" y="6531812"/>
                  <a:pt x="2590505" y="6498938"/>
                </a:cubicBezTo>
                <a:cubicBezTo>
                  <a:pt x="2601161" y="6476040"/>
                  <a:pt x="2612497" y="6451101"/>
                  <a:pt x="2624513" y="6424123"/>
                </a:cubicBezTo>
                <a:cubicBezTo>
                  <a:pt x="2636528" y="6397143"/>
                  <a:pt x="2650585" y="6374926"/>
                  <a:pt x="2666682" y="6357469"/>
                </a:cubicBezTo>
                <a:lnTo>
                  <a:pt x="2601388" y="6357469"/>
                </a:lnTo>
                <a:close/>
                <a:moveTo>
                  <a:pt x="2666682" y="6575115"/>
                </a:moveTo>
                <a:cubicBezTo>
                  <a:pt x="2661467" y="6585544"/>
                  <a:pt x="2658293" y="6594612"/>
                  <a:pt x="2657160" y="6602320"/>
                </a:cubicBezTo>
                <a:cubicBezTo>
                  <a:pt x="2656026" y="6610029"/>
                  <a:pt x="2655573" y="6619097"/>
                  <a:pt x="2655799" y="6629526"/>
                </a:cubicBezTo>
                <a:cubicBezTo>
                  <a:pt x="2668496" y="6616830"/>
                  <a:pt x="2675750" y="6598693"/>
                  <a:pt x="2677564" y="6575115"/>
                </a:cubicBezTo>
                <a:lnTo>
                  <a:pt x="2666682" y="657511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7" name="Imagem 276" descr="Surf-Fernando-de-Noronha-2 -">
            <a:extLst>
              <a:ext uri="{FF2B5EF4-FFF2-40B4-BE49-F238E27FC236}">
                <a16:creationId xmlns:a16="http://schemas.microsoft.com/office/drawing/2014/main" id="{7C376E2C-EB4A-4EEB-8D90-E7A418275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24" t="114030" r="67065" b="-14662"/>
          <a:stretch>
            <a:fillRect/>
          </a:stretch>
        </p:blipFill>
        <p:spPr bwMode="auto">
          <a:xfrm>
            <a:off x="9081655" y="7859228"/>
            <a:ext cx="21765" cy="43529"/>
          </a:xfrm>
          <a:custGeom>
            <a:avLst/>
            <a:gdLst/>
            <a:ahLst/>
            <a:cxnLst/>
            <a:rect l="l" t="t" r="r" b="b"/>
            <a:pathLst>
              <a:path w="21765" h="43529">
                <a:moveTo>
                  <a:pt x="21765" y="0"/>
                </a:moveTo>
                <a:lnTo>
                  <a:pt x="21765" y="10882"/>
                </a:lnTo>
                <a:cubicBezTo>
                  <a:pt x="19951" y="21765"/>
                  <a:pt x="12696" y="32647"/>
                  <a:pt x="0" y="43529"/>
                </a:cubicBezTo>
                <a:lnTo>
                  <a:pt x="21765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5" name="Imagem 274" descr="Surf-Fernando-de-Noronha-2 -">
            <a:extLst>
              <a:ext uri="{FF2B5EF4-FFF2-40B4-BE49-F238E27FC236}">
                <a16:creationId xmlns:a16="http://schemas.microsoft.com/office/drawing/2014/main" id="{83EEBAC9-5DA4-4F8B-BDBB-CFE734B4F3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8" t="116556" r="68013" b="-17981"/>
          <a:stretch>
            <a:fillRect/>
          </a:stretch>
        </p:blipFill>
        <p:spPr bwMode="auto">
          <a:xfrm>
            <a:off x="8929303" y="8033345"/>
            <a:ext cx="76213" cy="98166"/>
          </a:xfrm>
          <a:custGeom>
            <a:avLst/>
            <a:gdLst/>
            <a:ahLst/>
            <a:cxnLst/>
            <a:rect l="l" t="t" r="r" b="b"/>
            <a:pathLst>
              <a:path w="76213" h="98166">
                <a:moveTo>
                  <a:pt x="54411" y="0"/>
                </a:moveTo>
                <a:lnTo>
                  <a:pt x="76176" y="54412"/>
                </a:lnTo>
                <a:cubicBezTo>
                  <a:pt x="76629" y="75268"/>
                  <a:pt x="73002" y="87965"/>
                  <a:pt x="65294" y="92499"/>
                </a:cubicBezTo>
                <a:cubicBezTo>
                  <a:pt x="57585" y="97033"/>
                  <a:pt x="43076" y="98847"/>
                  <a:pt x="21764" y="97940"/>
                </a:cubicBezTo>
                <a:lnTo>
                  <a:pt x="0" y="97940"/>
                </a:lnTo>
                <a:lnTo>
                  <a:pt x="0" y="65293"/>
                </a:lnTo>
                <a:lnTo>
                  <a:pt x="54411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4" name="Imagem 273" descr="Surf-Fernando-de-Noronha-2 -">
            <a:extLst>
              <a:ext uri="{FF2B5EF4-FFF2-40B4-BE49-F238E27FC236}">
                <a16:creationId xmlns:a16="http://schemas.microsoft.com/office/drawing/2014/main" id="{73E5C2D1-E52D-4AC6-B996-F062CB89A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2" t="122082" r="69490" b="-27135"/>
          <a:stretch>
            <a:fillRect/>
          </a:stretch>
        </p:blipFill>
        <p:spPr bwMode="auto">
          <a:xfrm>
            <a:off x="8657244" y="8414226"/>
            <a:ext cx="195882" cy="348235"/>
          </a:xfrm>
          <a:custGeom>
            <a:avLst/>
            <a:gdLst/>
            <a:ahLst/>
            <a:cxnLst/>
            <a:rect l="l" t="t" r="r" b="b"/>
            <a:pathLst>
              <a:path w="195882" h="348235">
                <a:moveTo>
                  <a:pt x="119705" y="0"/>
                </a:moveTo>
                <a:lnTo>
                  <a:pt x="195882" y="65295"/>
                </a:lnTo>
                <a:cubicBezTo>
                  <a:pt x="173664" y="87966"/>
                  <a:pt x="152806" y="132402"/>
                  <a:pt x="133308" y="198603"/>
                </a:cubicBezTo>
                <a:cubicBezTo>
                  <a:pt x="113811" y="264804"/>
                  <a:pt x="98394" y="314681"/>
                  <a:pt x="87058" y="348235"/>
                </a:cubicBezTo>
                <a:cubicBezTo>
                  <a:pt x="65067" y="347781"/>
                  <a:pt x="46477" y="340526"/>
                  <a:pt x="31287" y="326470"/>
                </a:cubicBezTo>
                <a:cubicBezTo>
                  <a:pt x="16097" y="312413"/>
                  <a:pt x="5668" y="294276"/>
                  <a:pt x="0" y="272058"/>
                </a:cubicBezTo>
                <a:cubicBezTo>
                  <a:pt x="34461" y="175931"/>
                  <a:pt x="74362" y="85245"/>
                  <a:pt x="11970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3" name="Imagem 272" descr="Surf-Fernando-de-Noronha-2 -">
            <a:extLst>
              <a:ext uri="{FF2B5EF4-FFF2-40B4-BE49-F238E27FC236}">
                <a16:creationId xmlns:a16="http://schemas.microsoft.com/office/drawing/2014/main" id="{96AF7913-2A44-4F63-8750-A3B17531F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3" t="127609" r="70966" b="-30609"/>
          <a:stretch>
            <a:fillRect/>
          </a:stretch>
        </p:blipFill>
        <p:spPr bwMode="auto">
          <a:xfrm>
            <a:off x="8537539" y="8795106"/>
            <a:ext cx="163234" cy="206764"/>
          </a:xfrm>
          <a:custGeom>
            <a:avLst/>
            <a:gdLst/>
            <a:ahLst/>
            <a:cxnLst/>
            <a:rect l="l" t="t" r="r" b="b"/>
            <a:pathLst>
              <a:path w="163234" h="206764">
                <a:moveTo>
                  <a:pt x="87058" y="0"/>
                </a:moveTo>
                <a:lnTo>
                  <a:pt x="163234" y="97941"/>
                </a:lnTo>
                <a:lnTo>
                  <a:pt x="87058" y="206764"/>
                </a:lnTo>
                <a:cubicBezTo>
                  <a:pt x="73909" y="200643"/>
                  <a:pt x="56678" y="191121"/>
                  <a:pt x="35367" y="178198"/>
                </a:cubicBezTo>
                <a:cubicBezTo>
                  <a:pt x="14056" y="165275"/>
                  <a:pt x="2267" y="153033"/>
                  <a:pt x="0" y="141471"/>
                </a:cubicBezTo>
                <a:cubicBezTo>
                  <a:pt x="1813" y="136256"/>
                  <a:pt x="9068" y="133082"/>
                  <a:pt x="21764" y="131948"/>
                </a:cubicBezTo>
                <a:cubicBezTo>
                  <a:pt x="34460" y="130814"/>
                  <a:pt x="41715" y="130361"/>
                  <a:pt x="43529" y="130588"/>
                </a:cubicBezTo>
                <a:lnTo>
                  <a:pt x="87058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2" name="Imagem 271" descr="Surf-Fernando-de-Noronha-2 -">
            <a:extLst>
              <a:ext uri="{FF2B5EF4-FFF2-40B4-BE49-F238E27FC236}">
                <a16:creationId xmlns:a16="http://schemas.microsoft.com/office/drawing/2014/main" id="{7F1AEF4D-3F08-4512-A974-D3E111FA3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73" t="129030" r="64850" b="-33766"/>
          <a:stretch>
            <a:fillRect/>
          </a:stretch>
        </p:blipFill>
        <p:spPr bwMode="auto">
          <a:xfrm>
            <a:off x="9179595" y="8893048"/>
            <a:ext cx="152352" cy="326469"/>
          </a:xfrm>
          <a:custGeom>
            <a:avLst/>
            <a:gdLst/>
            <a:ahLst/>
            <a:cxnLst/>
            <a:rect l="l" t="t" r="r" b="b"/>
            <a:pathLst>
              <a:path w="152352" h="326469">
                <a:moveTo>
                  <a:pt x="130588" y="0"/>
                </a:moveTo>
                <a:cubicBezTo>
                  <a:pt x="136256" y="2494"/>
                  <a:pt x="141243" y="13829"/>
                  <a:pt x="145551" y="34007"/>
                </a:cubicBezTo>
                <a:cubicBezTo>
                  <a:pt x="149858" y="54185"/>
                  <a:pt x="152125" y="68241"/>
                  <a:pt x="152352" y="76177"/>
                </a:cubicBezTo>
                <a:cubicBezTo>
                  <a:pt x="131041" y="119932"/>
                  <a:pt x="108370" y="163009"/>
                  <a:pt x="84338" y="205404"/>
                </a:cubicBezTo>
                <a:cubicBezTo>
                  <a:pt x="60306" y="247800"/>
                  <a:pt x="32193" y="288154"/>
                  <a:pt x="0" y="326469"/>
                </a:cubicBezTo>
                <a:cubicBezTo>
                  <a:pt x="1360" y="299718"/>
                  <a:pt x="6801" y="274325"/>
                  <a:pt x="16323" y="250293"/>
                </a:cubicBezTo>
                <a:cubicBezTo>
                  <a:pt x="25845" y="226262"/>
                  <a:pt x="31287" y="200869"/>
                  <a:pt x="32647" y="174117"/>
                </a:cubicBezTo>
                <a:cubicBezTo>
                  <a:pt x="54865" y="163009"/>
                  <a:pt x="73002" y="147137"/>
                  <a:pt x="87058" y="126507"/>
                </a:cubicBezTo>
                <a:cubicBezTo>
                  <a:pt x="101115" y="105876"/>
                  <a:pt x="108370" y="81844"/>
                  <a:pt x="108823" y="54412"/>
                </a:cubicBezTo>
                <a:cubicBezTo>
                  <a:pt x="108370" y="47383"/>
                  <a:pt x="109277" y="36955"/>
                  <a:pt x="111544" y="23125"/>
                </a:cubicBezTo>
                <a:cubicBezTo>
                  <a:pt x="113811" y="9296"/>
                  <a:pt x="120159" y="1587"/>
                  <a:pt x="13058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1" name="Imagem 270" descr="Surf-Fernando-de-Noronha-2 -">
            <a:extLst>
              <a:ext uri="{FF2B5EF4-FFF2-40B4-BE49-F238E27FC236}">
                <a16:creationId xmlns:a16="http://schemas.microsoft.com/office/drawing/2014/main" id="{374B7968-01BA-4D23-9A37-E87D4A7BE3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5" t="131714" r="60633" b="-35819"/>
          <a:stretch>
            <a:fillRect/>
          </a:stretch>
        </p:blipFill>
        <p:spPr bwMode="auto">
          <a:xfrm>
            <a:off x="9604006" y="9078047"/>
            <a:ext cx="163235" cy="282941"/>
          </a:xfrm>
          <a:custGeom>
            <a:avLst/>
            <a:gdLst/>
            <a:ahLst/>
            <a:cxnLst/>
            <a:rect l="l" t="t" r="r" b="b"/>
            <a:pathLst>
              <a:path w="163235" h="282941">
                <a:moveTo>
                  <a:pt x="163235" y="0"/>
                </a:moveTo>
                <a:cubicBezTo>
                  <a:pt x="161874" y="26753"/>
                  <a:pt x="156433" y="52145"/>
                  <a:pt x="146911" y="76177"/>
                </a:cubicBezTo>
                <a:cubicBezTo>
                  <a:pt x="137389" y="100208"/>
                  <a:pt x="131948" y="125601"/>
                  <a:pt x="130588" y="152352"/>
                </a:cubicBezTo>
                <a:cubicBezTo>
                  <a:pt x="98168" y="154393"/>
                  <a:pt x="73229" y="169356"/>
                  <a:pt x="55772" y="197243"/>
                </a:cubicBezTo>
                <a:cubicBezTo>
                  <a:pt x="38315" y="225128"/>
                  <a:pt x="26979" y="253695"/>
                  <a:pt x="21765" y="282941"/>
                </a:cubicBezTo>
                <a:lnTo>
                  <a:pt x="0" y="184999"/>
                </a:lnTo>
                <a:cubicBezTo>
                  <a:pt x="11563" y="174117"/>
                  <a:pt x="26526" y="165956"/>
                  <a:pt x="44890" y="160515"/>
                </a:cubicBezTo>
                <a:cubicBezTo>
                  <a:pt x="63254" y="155073"/>
                  <a:pt x="80937" y="152352"/>
                  <a:pt x="97941" y="152352"/>
                </a:cubicBezTo>
                <a:cubicBezTo>
                  <a:pt x="95901" y="122200"/>
                  <a:pt x="97261" y="90006"/>
                  <a:pt x="102022" y="55772"/>
                </a:cubicBezTo>
                <a:cubicBezTo>
                  <a:pt x="106783" y="21538"/>
                  <a:pt x="127187" y="2948"/>
                  <a:pt x="16323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0" name="Imagem 269" descr="Surf-Fernando-de-Noronha-2 -">
            <a:extLst>
              <a:ext uri="{FF2B5EF4-FFF2-40B4-BE49-F238E27FC236}">
                <a16:creationId xmlns:a16="http://schemas.microsoft.com/office/drawing/2014/main" id="{98683E3F-7499-4F16-9DD3-7C1FDD587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0" t="133293" r="72757" b="-34082"/>
          <a:stretch>
            <a:fillRect/>
          </a:stretch>
        </p:blipFill>
        <p:spPr bwMode="auto">
          <a:xfrm>
            <a:off x="8472245" y="9186871"/>
            <a:ext cx="43642" cy="54411"/>
          </a:xfrm>
          <a:custGeom>
            <a:avLst/>
            <a:gdLst/>
            <a:ahLst/>
            <a:cxnLst/>
            <a:rect l="l" t="t" r="r" b="b"/>
            <a:pathLst>
              <a:path w="43642" h="54411">
                <a:moveTo>
                  <a:pt x="21764" y="0"/>
                </a:moveTo>
                <a:cubicBezTo>
                  <a:pt x="34460" y="1813"/>
                  <a:pt x="41715" y="9068"/>
                  <a:pt x="43529" y="21765"/>
                </a:cubicBezTo>
                <a:cubicBezTo>
                  <a:pt x="43982" y="27885"/>
                  <a:pt x="43075" y="34687"/>
                  <a:pt x="40808" y="42168"/>
                </a:cubicBezTo>
                <a:cubicBezTo>
                  <a:pt x="38541" y="49650"/>
                  <a:pt x="32193" y="53731"/>
                  <a:pt x="21764" y="54411"/>
                </a:cubicBezTo>
                <a:cubicBezTo>
                  <a:pt x="16096" y="53278"/>
                  <a:pt x="11109" y="47383"/>
                  <a:pt x="6801" y="36728"/>
                </a:cubicBezTo>
                <a:cubicBezTo>
                  <a:pt x="2493" y="26071"/>
                  <a:pt x="226" y="17457"/>
                  <a:pt x="0" y="10882"/>
                </a:cubicBezTo>
                <a:cubicBezTo>
                  <a:pt x="4987" y="10428"/>
                  <a:pt x="8615" y="8614"/>
                  <a:pt x="10882" y="5441"/>
                </a:cubicBezTo>
                <a:cubicBezTo>
                  <a:pt x="13149" y="2267"/>
                  <a:pt x="16777" y="453"/>
                  <a:pt x="2176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9" name="Imagem 268" descr="Surf-Fernando-de-Noronha-2 -">
            <a:extLst>
              <a:ext uri="{FF2B5EF4-FFF2-40B4-BE49-F238E27FC236}">
                <a16:creationId xmlns:a16="http://schemas.microsoft.com/office/drawing/2014/main" id="{7B791F11-9353-4A6A-9868-46C4E1E2D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92" t="133924" r="66327" b="-36293"/>
          <a:stretch>
            <a:fillRect/>
          </a:stretch>
        </p:blipFill>
        <p:spPr bwMode="auto">
          <a:xfrm>
            <a:off x="9016361" y="9230398"/>
            <a:ext cx="163235" cy="163236"/>
          </a:xfrm>
          <a:custGeom>
            <a:avLst/>
            <a:gdLst/>
            <a:ahLst/>
            <a:cxnLst/>
            <a:rect l="l" t="t" r="r" b="b"/>
            <a:pathLst>
              <a:path w="163235" h="163236">
                <a:moveTo>
                  <a:pt x="152353" y="0"/>
                </a:moveTo>
                <a:lnTo>
                  <a:pt x="119706" y="43530"/>
                </a:lnTo>
                <a:cubicBezTo>
                  <a:pt x="119479" y="55773"/>
                  <a:pt x="122653" y="69375"/>
                  <a:pt x="129228" y="84338"/>
                </a:cubicBezTo>
                <a:cubicBezTo>
                  <a:pt x="135802" y="99301"/>
                  <a:pt x="147138" y="107464"/>
                  <a:pt x="163235" y="108824"/>
                </a:cubicBezTo>
                <a:lnTo>
                  <a:pt x="97941" y="163236"/>
                </a:lnTo>
                <a:cubicBezTo>
                  <a:pt x="89099" y="163009"/>
                  <a:pt x="71415" y="160742"/>
                  <a:pt x="44890" y="156434"/>
                </a:cubicBezTo>
                <a:cubicBezTo>
                  <a:pt x="18364" y="152127"/>
                  <a:pt x="3401" y="147139"/>
                  <a:pt x="0" y="141471"/>
                </a:cubicBezTo>
                <a:cubicBezTo>
                  <a:pt x="2267" y="136256"/>
                  <a:pt x="11336" y="133082"/>
                  <a:pt x="27206" y="131949"/>
                </a:cubicBezTo>
                <a:cubicBezTo>
                  <a:pt x="43076" y="130816"/>
                  <a:pt x="52145" y="130362"/>
                  <a:pt x="54412" y="130589"/>
                </a:cubicBezTo>
                <a:lnTo>
                  <a:pt x="54412" y="119706"/>
                </a:lnTo>
                <a:cubicBezTo>
                  <a:pt x="54412" y="86152"/>
                  <a:pt x="62574" y="58040"/>
                  <a:pt x="78897" y="35368"/>
                </a:cubicBezTo>
                <a:cubicBezTo>
                  <a:pt x="95220" y="12697"/>
                  <a:pt x="119706" y="907"/>
                  <a:pt x="15235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8" name="Imagem 267" descr="Surf-Fernando-de-Noronha-2 -">
            <a:extLst>
              <a:ext uri="{FF2B5EF4-FFF2-40B4-BE49-F238E27FC236}">
                <a16:creationId xmlns:a16="http://schemas.microsoft.com/office/drawing/2014/main" id="{585DCA8C-43EB-4C3A-A0A4-4447860DD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7" t="135030" r="73602" b="-36295"/>
          <a:stretch>
            <a:fillRect/>
          </a:stretch>
        </p:blipFill>
        <p:spPr bwMode="auto">
          <a:xfrm>
            <a:off x="8385187" y="9306575"/>
            <a:ext cx="43529" cy="87228"/>
          </a:xfrm>
          <a:custGeom>
            <a:avLst/>
            <a:gdLst/>
            <a:ahLst/>
            <a:cxnLst/>
            <a:rect l="l" t="t" r="r" b="b"/>
            <a:pathLst>
              <a:path w="43529" h="87228">
                <a:moveTo>
                  <a:pt x="0" y="0"/>
                </a:moveTo>
                <a:lnTo>
                  <a:pt x="43529" y="87059"/>
                </a:lnTo>
                <a:cubicBezTo>
                  <a:pt x="32194" y="87739"/>
                  <a:pt x="22218" y="86379"/>
                  <a:pt x="13603" y="82978"/>
                </a:cubicBezTo>
                <a:cubicBezTo>
                  <a:pt x="4988" y="79577"/>
                  <a:pt x="454" y="70055"/>
                  <a:pt x="0" y="54412"/>
                </a:cubicBezTo>
                <a:lnTo>
                  <a:pt x="0" y="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7" name="Imagem 266" descr="Surf-Fernando-de-Noronha-2 -">
            <a:extLst>
              <a:ext uri="{FF2B5EF4-FFF2-40B4-BE49-F238E27FC236}">
                <a16:creationId xmlns:a16="http://schemas.microsoft.com/office/drawing/2014/main" id="{F5733AC2-3B79-47D7-BBA5-B558E143B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42" t="136924" r="62635" b="-37556"/>
          <a:stretch>
            <a:fillRect/>
          </a:stretch>
        </p:blipFill>
        <p:spPr bwMode="auto">
          <a:xfrm>
            <a:off x="9516947" y="9437164"/>
            <a:ext cx="43642" cy="43529"/>
          </a:xfrm>
          <a:custGeom>
            <a:avLst/>
            <a:gdLst/>
            <a:ahLst/>
            <a:cxnLst/>
            <a:rect l="l" t="t" r="r" b="b"/>
            <a:pathLst>
              <a:path w="43642" h="43529">
                <a:moveTo>
                  <a:pt x="0" y="0"/>
                </a:moveTo>
                <a:lnTo>
                  <a:pt x="43529" y="10881"/>
                </a:lnTo>
                <a:cubicBezTo>
                  <a:pt x="43982" y="17003"/>
                  <a:pt x="43075" y="23805"/>
                  <a:pt x="40808" y="31286"/>
                </a:cubicBezTo>
                <a:cubicBezTo>
                  <a:pt x="38541" y="38768"/>
                  <a:pt x="32193" y="42849"/>
                  <a:pt x="21764" y="43529"/>
                </a:cubicBezTo>
                <a:cubicBezTo>
                  <a:pt x="16096" y="42396"/>
                  <a:pt x="11109" y="36501"/>
                  <a:pt x="6801" y="25846"/>
                </a:cubicBezTo>
                <a:cubicBezTo>
                  <a:pt x="2493" y="15189"/>
                  <a:pt x="226" y="6575"/>
                  <a:pt x="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" name="Imagem 265" descr="Surf-Fernando-de-Noronha-2 -">
            <a:extLst>
              <a:ext uri="{FF2B5EF4-FFF2-40B4-BE49-F238E27FC236}">
                <a16:creationId xmlns:a16="http://schemas.microsoft.com/office/drawing/2014/main" id="{92523594-9348-4AF1-8B7B-80F97CA58F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87" t="142135" r="69490" b="-42608"/>
          <a:stretch>
            <a:fillRect/>
          </a:stretch>
        </p:blipFill>
        <p:spPr bwMode="auto">
          <a:xfrm>
            <a:off x="8809482" y="9796280"/>
            <a:ext cx="43644" cy="32647"/>
          </a:xfrm>
          <a:custGeom>
            <a:avLst/>
            <a:gdLst/>
            <a:ahLst/>
            <a:cxnLst/>
            <a:rect l="l" t="t" r="r" b="b"/>
            <a:pathLst>
              <a:path w="43644" h="32647">
                <a:moveTo>
                  <a:pt x="114" y="0"/>
                </a:moveTo>
                <a:cubicBezTo>
                  <a:pt x="11450" y="0"/>
                  <a:pt x="21426" y="2721"/>
                  <a:pt x="30041" y="8162"/>
                </a:cubicBezTo>
                <a:cubicBezTo>
                  <a:pt x="38656" y="13603"/>
                  <a:pt x="43190" y="21765"/>
                  <a:pt x="43644" y="32647"/>
                </a:cubicBezTo>
                <a:lnTo>
                  <a:pt x="21879" y="32647"/>
                </a:lnTo>
                <a:cubicBezTo>
                  <a:pt x="11450" y="31967"/>
                  <a:pt x="5102" y="27885"/>
                  <a:pt x="2835" y="20405"/>
                </a:cubicBezTo>
                <a:cubicBezTo>
                  <a:pt x="568" y="12922"/>
                  <a:pt x="-339" y="6122"/>
                  <a:pt x="11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5" name="Imagem 264" descr="Surf-Fernando-de-Noronha-2 -">
            <a:extLst>
              <a:ext uri="{FF2B5EF4-FFF2-40B4-BE49-F238E27FC236}">
                <a16:creationId xmlns:a16="http://schemas.microsoft.com/office/drawing/2014/main" id="{2E9170CF-C9B3-4A8F-84A2-905880631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4" t="146714" r="71704" b="-47187"/>
          <a:stretch>
            <a:fillRect/>
          </a:stretch>
        </p:blipFill>
        <p:spPr bwMode="auto">
          <a:xfrm>
            <a:off x="8581011" y="10111868"/>
            <a:ext cx="43586" cy="32647"/>
          </a:xfrm>
          <a:custGeom>
            <a:avLst/>
            <a:gdLst/>
            <a:ahLst/>
            <a:cxnLst/>
            <a:rect l="l" t="t" r="r" b="b"/>
            <a:pathLst>
              <a:path w="43586" h="32647">
                <a:moveTo>
                  <a:pt x="57" y="0"/>
                </a:moveTo>
                <a:lnTo>
                  <a:pt x="43586" y="21763"/>
                </a:lnTo>
                <a:lnTo>
                  <a:pt x="10939" y="32647"/>
                </a:lnTo>
                <a:cubicBezTo>
                  <a:pt x="5725" y="31966"/>
                  <a:pt x="2551" y="27885"/>
                  <a:pt x="1417" y="20403"/>
                </a:cubicBezTo>
                <a:cubicBezTo>
                  <a:pt x="283" y="12922"/>
                  <a:pt x="-170" y="6120"/>
                  <a:pt x="5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4" name="Imagem 263" descr="Surf-Fernando-de-Noronha-2 -">
            <a:extLst>
              <a:ext uri="{FF2B5EF4-FFF2-40B4-BE49-F238E27FC236}">
                <a16:creationId xmlns:a16="http://schemas.microsoft.com/office/drawing/2014/main" id="{4AB5F5E0-C90B-4112-A0A3-AEECAB5BE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95" t="148924" r="81088" b="-49398"/>
          <a:stretch>
            <a:fillRect/>
          </a:stretch>
        </p:blipFill>
        <p:spPr bwMode="auto">
          <a:xfrm>
            <a:off x="7623311" y="10264220"/>
            <a:ext cx="32761" cy="32647"/>
          </a:xfrm>
          <a:custGeom>
            <a:avLst/>
            <a:gdLst/>
            <a:ahLst/>
            <a:cxnLst/>
            <a:rect l="l" t="t" r="r" b="b"/>
            <a:pathLst>
              <a:path w="32761" h="32647">
                <a:moveTo>
                  <a:pt x="114" y="0"/>
                </a:moveTo>
                <a:cubicBezTo>
                  <a:pt x="21879" y="0"/>
                  <a:pt x="32761" y="10882"/>
                  <a:pt x="32761" y="32647"/>
                </a:cubicBezTo>
                <a:lnTo>
                  <a:pt x="21879" y="32647"/>
                </a:lnTo>
                <a:cubicBezTo>
                  <a:pt x="11450" y="31967"/>
                  <a:pt x="5102" y="27886"/>
                  <a:pt x="2835" y="20403"/>
                </a:cubicBezTo>
                <a:cubicBezTo>
                  <a:pt x="568" y="12922"/>
                  <a:pt x="-339" y="6121"/>
                  <a:pt x="11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3" name="Imagem 262" descr="Surf-Fernando-de-Noronha-2 -">
            <a:extLst>
              <a:ext uri="{FF2B5EF4-FFF2-40B4-BE49-F238E27FC236}">
                <a16:creationId xmlns:a16="http://schemas.microsoft.com/office/drawing/2014/main" id="{ED574D1C-F01B-4B1A-A18C-EBF3B72A4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4" t="150187" r="81404" b="-50661"/>
          <a:stretch>
            <a:fillRect/>
          </a:stretch>
        </p:blipFill>
        <p:spPr bwMode="auto">
          <a:xfrm>
            <a:off x="7579896" y="10351277"/>
            <a:ext cx="43529" cy="32647"/>
          </a:xfrm>
          <a:custGeom>
            <a:avLst/>
            <a:gdLst/>
            <a:ahLst/>
            <a:cxnLst/>
            <a:rect l="l" t="t" r="r" b="b"/>
            <a:pathLst>
              <a:path w="43529" h="32647">
                <a:moveTo>
                  <a:pt x="0" y="0"/>
                </a:moveTo>
                <a:lnTo>
                  <a:pt x="43529" y="10884"/>
                </a:lnTo>
                <a:cubicBezTo>
                  <a:pt x="41716" y="23579"/>
                  <a:pt x="34461" y="30833"/>
                  <a:pt x="21765" y="32647"/>
                </a:cubicBezTo>
                <a:cubicBezTo>
                  <a:pt x="16097" y="31968"/>
                  <a:pt x="11109" y="27887"/>
                  <a:pt x="6802" y="20405"/>
                </a:cubicBezTo>
                <a:cubicBezTo>
                  <a:pt x="2494" y="12924"/>
                  <a:pt x="227" y="6122"/>
                  <a:pt x="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2" name="Imagem 261" descr="Surf-Fernando-de-Noronha-2 -">
            <a:extLst>
              <a:ext uri="{FF2B5EF4-FFF2-40B4-BE49-F238E27FC236}">
                <a16:creationId xmlns:a16="http://schemas.microsoft.com/office/drawing/2014/main" id="{0218A978-56AD-43FD-9249-29E3DA0C9D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4" t="-32082" r="20146" b="100000"/>
          <a:stretch>
            <a:fillRect/>
          </a:stretch>
        </p:blipFill>
        <p:spPr bwMode="auto">
          <a:xfrm>
            <a:off x="11742410" y="-2211194"/>
            <a:ext cx="2203580" cy="2211194"/>
          </a:xfrm>
          <a:custGeom>
            <a:avLst/>
            <a:gdLst/>
            <a:ahLst/>
            <a:cxnLst/>
            <a:rect l="l" t="t" r="r" b="b"/>
            <a:pathLst>
              <a:path w="2203580" h="2211194">
                <a:moveTo>
                  <a:pt x="1248034" y="32"/>
                </a:moveTo>
                <a:cubicBezTo>
                  <a:pt x="1255290" y="259"/>
                  <a:pt x="1261864" y="1675"/>
                  <a:pt x="1267759" y="4282"/>
                </a:cubicBezTo>
                <a:cubicBezTo>
                  <a:pt x="1273200" y="30808"/>
                  <a:pt x="1254156" y="89300"/>
                  <a:pt x="1210626" y="179759"/>
                </a:cubicBezTo>
                <a:cubicBezTo>
                  <a:pt x="1167098" y="270219"/>
                  <a:pt x="1131730" y="331432"/>
                  <a:pt x="1104524" y="363398"/>
                </a:cubicBezTo>
                <a:lnTo>
                  <a:pt x="1115406" y="363398"/>
                </a:lnTo>
                <a:cubicBezTo>
                  <a:pt x="1131504" y="379268"/>
                  <a:pt x="1140118" y="393779"/>
                  <a:pt x="1141252" y="406928"/>
                </a:cubicBezTo>
                <a:cubicBezTo>
                  <a:pt x="1142386" y="420077"/>
                  <a:pt x="1137398" y="434587"/>
                  <a:pt x="1126289" y="450457"/>
                </a:cubicBezTo>
                <a:cubicBezTo>
                  <a:pt x="1112686" y="532981"/>
                  <a:pt x="1088201" y="618226"/>
                  <a:pt x="1052833" y="706191"/>
                </a:cubicBezTo>
                <a:cubicBezTo>
                  <a:pt x="1017466" y="794157"/>
                  <a:pt x="987539" y="879402"/>
                  <a:pt x="963054" y="961926"/>
                </a:cubicBezTo>
                <a:cubicBezTo>
                  <a:pt x="973256" y="977116"/>
                  <a:pt x="974616" y="987545"/>
                  <a:pt x="967135" y="993212"/>
                </a:cubicBezTo>
                <a:cubicBezTo>
                  <a:pt x="959653" y="998880"/>
                  <a:pt x="947411" y="1006589"/>
                  <a:pt x="930407" y="1016338"/>
                </a:cubicBezTo>
                <a:cubicBezTo>
                  <a:pt x="929500" y="1027673"/>
                  <a:pt x="928594" y="1037648"/>
                  <a:pt x="927687" y="1046264"/>
                </a:cubicBezTo>
                <a:cubicBezTo>
                  <a:pt x="926780" y="1054879"/>
                  <a:pt x="931314" y="1059413"/>
                  <a:pt x="941290" y="1059866"/>
                </a:cubicBezTo>
                <a:cubicBezTo>
                  <a:pt x="933354" y="1077777"/>
                  <a:pt x="922019" y="1099088"/>
                  <a:pt x="907282" y="1123801"/>
                </a:cubicBezTo>
                <a:cubicBezTo>
                  <a:pt x="892546" y="1148512"/>
                  <a:pt x="889372" y="1167103"/>
                  <a:pt x="897760" y="1179572"/>
                </a:cubicBezTo>
                <a:lnTo>
                  <a:pt x="963054" y="1114278"/>
                </a:lnTo>
                <a:cubicBezTo>
                  <a:pt x="974390" y="1103396"/>
                  <a:pt x="981645" y="1092513"/>
                  <a:pt x="984818" y="1081631"/>
                </a:cubicBezTo>
                <a:cubicBezTo>
                  <a:pt x="987992" y="1070749"/>
                  <a:pt x="984366" y="1059866"/>
                  <a:pt x="973936" y="1048984"/>
                </a:cubicBezTo>
                <a:cubicBezTo>
                  <a:pt x="985499" y="1037422"/>
                  <a:pt x="997741" y="1022459"/>
                  <a:pt x="1010664" y="1004095"/>
                </a:cubicBezTo>
                <a:cubicBezTo>
                  <a:pt x="1023587" y="985731"/>
                  <a:pt x="1033109" y="968047"/>
                  <a:pt x="1039230" y="951044"/>
                </a:cubicBezTo>
                <a:lnTo>
                  <a:pt x="1126289" y="755162"/>
                </a:lnTo>
                <a:lnTo>
                  <a:pt x="1191582" y="700750"/>
                </a:lnTo>
                <a:cubicBezTo>
                  <a:pt x="1203372" y="689414"/>
                  <a:pt x="1212440" y="676719"/>
                  <a:pt x="1218788" y="662663"/>
                </a:cubicBezTo>
                <a:cubicBezTo>
                  <a:pt x="1225136" y="648605"/>
                  <a:pt x="1223322" y="635910"/>
                  <a:pt x="1213348" y="624574"/>
                </a:cubicBezTo>
                <a:lnTo>
                  <a:pt x="1256876" y="537516"/>
                </a:lnTo>
                <a:cubicBezTo>
                  <a:pt x="1251436" y="501241"/>
                  <a:pt x="1262318" y="470408"/>
                  <a:pt x="1289524" y="445015"/>
                </a:cubicBezTo>
                <a:cubicBezTo>
                  <a:pt x="1316729" y="419624"/>
                  <a:pt x="1327612" y="388791"/>
                  <a:pt x="1322170" y="352516"/>
                </a:cubicBezTo>
                <a:lnTo>
                  <a:pt x="1463640" y="232811"/>
                </a:lnTo>
                <a:cubicBezTo>
                  <a:pt x="1490846" y="263190"/>
                  <a:pt x="1504449" y="284048"/>
                  <a:pt x="1504449" y="295384"/>
                </a:cubicBezTo>
                <a:cubicBezTo>
                  <a:pt x="1504449" y="306720"/>
                  <a:pt x="1490846" y="322137"/>
                  <a:pt x="1463640" y="341634"/>
                </a:cubicBezTo>
                <a:cubicBezTo>
                  <a:pt x="1484272" y="372241"/>
                  <a:pt x="1483818" y="395365"/>
                  <a:pt x="1462280" y="411008"/>
                </a:cubicBezTo>
                <a:cubicBezTo>
                  <a:pt x="1440742" y="426653"/>
                  <a:pt x="1437568" y="447056"/>
                  <a:pt x="1452758" y="472222"/>
                </a:cubicBezTo>
                <a:cubicBezTo>
                  <a:pt x="1433488" y="500561"/>
                  <a:pt x="1412176" y="547264"/>
                  <a:pt x="1388824" y="612332"/>
                </a:cubicBezTo>
                <a:cubicBezTo>
                  <a:pt x="1365473" y="677399"/>
                  <a:pt x="1357764" y="721381"/>
                  <a:pt x="1365700" y="744280"/>
                </a:cubicBezTo>
                <a:lnTo>
                  <a:pt x="1278641" y="951044"/>
                </a:lnTo>
                <a:cubicBezTo>
                  <a:pt x="1301312" y="978703"/>
                  <a:pt x="1313102" y="1007722"/>
                  <a:pt x="1314008" y="1038102"/>
                </a:cubicBezTo>
                <a:cubicBezTo>
                  <a:pt x="1314916" y="1068482"/>
                  <a:pt x="1299499" y="1097501"/>
                  <a:pt x="1267759" y="1125160"/>
                </a:cubicBezTo>
                <a:cubicBezTo>
                  <a:pt x="1256876" y="1170050"/>
                  <a:pt x="1240553" y="1216300"/>
                  <a:pt x="1218788" y="1263910"/>
                </a:cubicBezTo>
                <a:cubicBezTo>
                  <a:pt x="1197024" y="1311520"/>
                  <a:pt x="1169818" y="1352329"/>
                  <a:pt x="1137171" y="1386336"/>
                </a:cubicBezTo>
                <a:lnTo>
                  <a:pt x="1169818" y="1473395"/>
                </a:lnTo>
                <a:lnTo>
                  <a:pt x="1093642" y="1527806"/>
                </a:lnTo>
                <a:lnTo>
                  <a:pt x="1093642" y="1647512"/>
                </a:lnTo>
                <a:cubicBezTo>
                  <a:pt x="1079359" y="1669730"/>
                  <a:pt x="1069837" y="1690588"/>
                  <a:pt x="1065076" y="1710085"/>
                </a:cubicBezTo>
                <a:cubicBezTo>
                  <a:pt x="1060315" y="1729582"/>
                  <a:pt x="1048072" y="1744999"/>
                  <a:pt x="1028348" y="1756335"/>
                </a:cubicBezTo>
                <a:cubicBezTo>
                  <a:pt x="1023360" y="1768804"/>
                  <a:pt x="1022454" y="1784674"/>
                  <a:pt x="1025628" y="1803945"/>
                </a:cubicBezTo>
                <a:cubicBezTo>
                  <a:pt x="1028802" y="1823215"/>
                  <a:pt x="1033336" y="1836365"/>
                  <a:pt x="1039230" y="1843393"/>
                </a:cubicBezTo>
                <a:cubicBezTo>
                  <a:pt x="1045352" y="1853595"/>
                  <a:pt x="1052153" y="1857676"/>
                  <a:pt x="1059635" y="1855636"/>
                </a:cubicBezTo>
                <a:cubicBezTo>
                  <a:pt x="1067116" y="1853595"/>
                  <a:pt x="1071197" y="1849515"/>
                  <a:pt x="1071877" y="1843393"/>
                </a:cubicBezTo>
                <a:cubicBezTo>
                  <a:pt x="1049660" y="1810746"/>
                  <a:pt x="1053286" y="1783541"/>
                  <a:pt x="1082760" y="1761776"/>
                </a:cubicBezTo>
                <a:cubicBezTo>
                  <a:pt x="1112232" y="1740012"/>
                  <a:pt x="1137624" y="1723688"/>
                  <a:pt x="1158936" y="1712805"/>
                </a:cubicBezTo>
                <a:lnTo>
                  <a:pt x="1158936" y="1549571"/>
                </a:lnTo>
                <a:lnTo>
                  <a:pt x="1169818" y="1549571"/>
                </a:lnTo>
                <a:cubicBezTo>
                  <a:pt x="1175940" y="1538235"/>
                  <a:pt x="1180020" y="1525539"/>
                  <a:pt x="1182060" y="1511483"/>
                </a:cubicBezTo>
                <a:cubicBezTo>
                  <a:pt x="1184101" y="1497426"/>
                  <a:pt x="1180020" y="1484730"/>
                  <a:pt x="1169818" y="1473395"/>
                </a:cubicBezTo>
                <a:cubicBezTo>
                  <a:pt x="1200198" y="1445055"/>
                  <a:pt x="1223776" y="1414675"/>
                  <a:pt x="1240553" y="1382255"/>
                </a:cubicBezTo>
                <a:cubicBezTo>
                  <a:pt x="1257330" y="1349835"/>
                  <a:pt x="1280908" y="1322176"/>
                  <a:pt x="1311288" y="1299277"/>
                </a:cubicBezTo>
                <a:cubicBezTo>
                  <a:pt x="1275467" y="1264136"/>
                  <a:pt x="1265492" y="1239198"/>
                  <a:pt x="1281362" y="1224462"/>
                </a:cubicBezTo>
                <a:cubicBezTo>
                  <a:pt x="1297232" y="1209725"/>
                  <a:pt x="1325344" y="1187507"/>
                  <a:pt x="1365700" y="1157808"/>
                </a:cubicBezTo>
                <a:cubicBezTo>
                  <a:pt x="1390412" y="1128561"/>
                  <a:pt x="1409002" y="1075510"/>
                  <a:pt x="1421472" y="998654"/>
                </a:cubicBezTo>
                <a:cubicBezTo>
                  <a:pt x="1433941" y="921797"/>
                  <a:pt x="1455252" y="866026"/>
                  <a:pt x="1485405" y="831338"/>
                </a:cubicBezTo>
                <a:cubicBezTo>
                  <a:pt x="1496514" y="826350"/>
                  <a:pt x="1506943" y="825443"/>
                  <a:pt x="1516692" y="828618"/>
                </a:cubicBezTo>
                <a:cubicBezTo>
                  <a:pt x="1526440" y="831792"/>
                  <a:pt x="1534148" y="836325"/>
                  <a:pt x="1539816" y="842220"/>
                </a:cubicBezTo>
                <a:cubicBezTo>
                  <a:pt x="1564528" y="872146"/>
                  <a:pt x="1569516" y="907514"/>
                  <a:pt x="1554780" y="948323"/>
                </a:cubicBezTo>
                <a:cubicBezTo>
                  <a:pt x="1540044" y="989131"/>
                  <a:pt x="1520546" y="1019058"/>
                  <a:pt x="1496288" y="1038102"/>
                </a:cubicBezTo>
                <a:cubicBezTo>
                  <a:pt x="1470442" y="1108156"/>
                  <a:pt x="1448677" y="1174812"/>
                  <a:pt x="1430994" y="1238065"/>
                </a:cubicBezTo>
                <a:cubicBezTo>
                  <a:pt x="1413310" y="1301318"/>
                  <a:pt x="1391545" y="1365252"/>
                  <a:pt x="1365700" y="1429865"/>
                </a:cubicBezTo>
                <a:cubicBezTo>
                  <a:pt x="1375675" y="1440295"/>
                  <a:pt x="1377489" y="1449363"/>
                  <a:pt x="1371141" y="1457071"/>
                </a:cubicBezTo>
                <a:cubicBezTo>
                  <a:pt x="1364793" y="1464779"/>
                  <a:pt x="1355724" y="1473848"/>
                  <a:pt x="1343935" y="1484277"/>
                </a:cubicBezTo>
                <a:cubicBezTo>
                  <a:pt x="1333506" y="1495386"/>
                  <a:pt x="1329879" y="1505815"/>
                  <a:pt x="1333053" y="1515563"/>
                </a:cubicBezTo>
                <a:cubicBezTo>
                  <a:pt x="1336226" y="1525312"/>
                  <a:pt x="1343482" y="1533021"/>
                  <a:pt x="1354817" y="1538688"/>
                </a:cubicBezTo>
                <a:cubicBezTo>
                  <a:pt x="1337814" y="1555466"/>
                  <a:pt x="1322850" y="1573602"/>
                  <a:pt x="1309928" y="1593100"/>
                </a:cubicBezTo>
                <a:cubicBezTo>
                  <a:pt x="1297005" y="1612598"/>
                  <a:pt x="1290204" y="1630734"/>
                  <a:pt x="1289524" y="1647512"/>
                </a:cubicBezTo>
                <a:lnTo>
                  <a:pt x="1245994" y="1723688"/>
                </a:lnTo>
                <a:cubicBezTo>
                  <a:pt x="1261864" y="1745906"/>
                  <a:pt x="1268212" y="1766763"/>
                  <a:pt x="1265038" y="1786261"/>
                </a:cubicBezTo>
                <a:cubicBezTo>
                  <a:pt x="1261864" y="1805759"/>
                  <a:pt x="1251888" y="1821175"/>
                  <a:pt x="1235112" y="1832511"/>
                </a:cubicBezTo>
                <a:cubicBezTo>
                  <a:pt x="1272066" y="1829791"/>
                  <a:pt x="1320584" y="1827069"/>
                  <a:pt x="1380663" y="1824349"/>
                </a:cubicBezTo>
                <a:cubicBezTo>
                  <a:pt x="1440742" y="1821629"/>
                  <a:pt x="1486538" y="1835231"/>
                  <a:pt x="1518052" y="1865158"/>
                </a:cubicBezTo>
                <a:cubicBezTo>
                  <a:pt x="1534376" y="1888057"/>
                  <a:pt x="1542537" y="1910274"/>
                  <a:pt x="1542537" y="1931812"/>
                </a:cubicBezTo>
                <a:cubicBezTo>
                  <a:pt x="1542537" y="1953350"/>
                  <a:pt x="1534376" y="1967406"/>
                  <a:pt x="1518052" y="1973981"/>
                </a:cubicBezTo>
                <a:cubicBezTo>
                  <a:pt x="1516918" y="1980329"/>
                  <a:pt x="1513744" y="1989398"/>
                  <a:pt x="1508530" y="2001187"/>
                </a:cubicBezTo>
                <a:cubicBezTo>
                  <a:pt x="1503316" y="2012976"/>
                  <a:pt x="1502862" y="2022045"/>
                  <a:pt x="1507170" y="2028393"/>
                </a:cubicBezTo>
                <a:lnTo>
                  <a:pt x="1539816" y="2006628"/>
                </a:lnTo>
                <a:lnTo>
                  <a:pt x="1681287" y="1897805"/>
                </a:lnTo>
                <a:lnTo>
                  <a:pt x="1703052" y="1821629"/>
                </a:lnTo>
                <a:cubicBezTo>
                  <a:pt x="1693076" y="1806439"/>
                  <a:pt x="1691262" y="1796010"/>
                  <a:pt x="1697610" y="1790342"/>
                </a:cubicBezTo>
                <a:cubicBezTo>
                  <a:pt x="1703958" y="1784674"/>
                  <a:pt x="1713027" y="1776966"/>
                  <a:pt x="1724816" y="1767217"/>
                </a:cubicBezTo>
                <a:cubicBezTo>
                  <a:pt x="1729804" y="1756561"/>
                  <a:pt x="1730710" y="1747946"/>
                  <a:pt x="1727536" y="1741372"/>
                </a:cubicBezTo>
                <a:cubicBezTo>
                  <a:pt x="1724362" y="1734797"/>
                  <a:pt x="1719828" y="1728903"/>
                  <a:pt x="1713934" y="1723688"/>
                </a:cubicBezTo>
                <a:cubicBezTo>
                  <a:pt x="1745674" y="1690134"/>
                  <a:pt x="1774694" y="1653859"/>
                  <a:pt x="1800992" y="1614864"/>
                </a:cubicBezTo>
                <a:cubicBezTo>
                  <a:pt x="1827290" y="1575870"/>
                  <a:pt x="1856310" y="1539595"/>
                  <a:pt x="1888050" y="1506041"/>
                </a:cubicBezTo>
                <a:cubicBezTo>
                  <a:pt x="1899386" y="1455937"/>
                  <a:pt x="1920244" y="1409234"/>
                  <a:pt x="1950624" y="1365932"/>
                </a:cubicBezTo>
                <a:cubicBezTo>
                  <a:pt x="1981004" y="1322629"/>
                  <a:pt x="2018185" y="1289529"/>
                  <a:pt x="2062168" y="1266630"/>
                </a:cubicBezTo>
                <a:lnTo>
                  <a:pt x="2051285" y="1212219"/>
                </a:lnTo>
                <a:cubicBezTo>
                  <a:pt x="2046297" y="1195670"/>
                  <a:pt x="2048111" y="1179798"/>
                  <a:pt x="2056726" y="1164609"/>
                </a:cubicBezTo>
                <a:cubicBezTo>
                  <a:pt x="2065342" y="1149419"/>
                  <a:pt x="2078038" y="1136270"/>
                  <a:pt x="2094814" y="1125160"/>
                </a:cubicBezTo>
                <a:cubicBezTo>
                  <a:pt x="2116579" y="1079817"/>
                  <a:pt x="2138344" y="1072563"/>
                  <a:pt x="2160108" y="1103396"/>
                </a:cubicBezTo>
                <a:cubicBezTo>
                  <a:pt x="2183006" y="1124481"/>
                  <a:pt x="2197063" y="1144884"/>
                  <a:pt x="2202277" y="1164609"/>
                </a:cubicBezTo>
                <a:cubicBezTo>
                  <a:pt x="2207492" y="1184333"/>
                  <a:pt x="2197063" y="1207458"/>
                  <a:pt x="2170990" y="1233984"/>
                </a:cubicBezTo>
                <a:cubicBezTo>
                  <a:pt x="2149906" y="1253708"/>
                  <a:pt x="2124060" y="1287715"/>
                  <a:pt x="2093454" y="1336005"/>
                </a:cubicBezTo>
                <a:cubicBezTo>
                  <a:pt x="2062848" y="1384296"/>
                  <a:pt x="2056046" y="1426465"/>
                  <a:pt x="2073050" y="1462512"/>
                </a:cubicBezTo>
                <a:cubicBezTo>
                  <a:pt x="2066928" y="1495386"/>
                  <a:pt x="2051966" y="1546624"/>
                  <a:pt x="2028160" y="1616225"/>
                </a:cubicBezTo>
                <a:cubicBezTo>
                  <a:pt x="2004355" y="1685826"/>
                  <a:pt x="1975789" y="1739785"/>
                  <a:pt x="1942462" y="1778099"/>
                </a:cubicBezTo>
                <a:cubicBezTo>
                  <a:pt x="1957652" y="1794423"/>
                  <a:pt x="1962640" y="1808026"/>
                  <a:pt x="1957425" y="1818908"/>
                </a:cubicBezTo>
                <a:cubicBezTo>
                  <a:pt x="1952211" y="1829791"/>
                  <a:pt x="1943596" y="1837952"/>
                  <a:pt x="1931580" y="1843393"/>
                </a:cubicBezTo>
                <a:cubicBezTo>
                  <a:pt x="1914122" y="1863117"/>
                  <a:pt x="1916390" y="1891683"/>
                  <a:pt x="1938381" y="1929092"/>
                </a:cubicBezTo>
                <a:cubicBezTo>
                  <a:pt x="1960372" y="1966499"/>
                  <a:pt x="1976242" y="1992345"/>
                  <a:pt x="1985991" y="2006628"/>
                </a:cubicBezTo>
                <a:cubicBezTo>
                  <a:pt x="1967798" y="2032813"/>
                  <a:pt x="1941570" y="2081189"/>
                  <a:pt x="1907307" y="2151754"/>
                </a:cubicBezTo>
                <a:lnTo>
                  <a:pt x="1879142" y="2211194"/>
                </a:lnTo>
                <a:lnTo>
                  <a:pt x="826805" y="2211194"/>
                </a:lnTo>
                <a:lnTo>
                  <a:pt x="821584" y="2158980"/>
                </a:lnTo>
                <a:lnTo>
                  <a:pt x="919525" y="2082804"/>
                </a:lnTo>
                <a:lnTo>
                  <a:pt x="952172" y="1995746"/>
                </a:lnTo>
                <a:lnTo>
                  <a:pt x="908642" y="1984863"/>
                </a:lnTo>
                <a:lnTo>
                  <a:pt x="788937" y="2093686"/>
                </a:lnTo>
                <a:cubicBezTo>
                  <a:pt x="755837" y="2128600"/>
                  <a:pt x="743141" y="2164875"/>
                  <a:pt x="750849" y="2202509"/>
                </a:cubicBezTo>
                <a:lnTo>
                  <a:pt x="751661" y="2211194"/>
                </a:lnTo>
                <a:lnTo>
                  <a:pt x="0" y="2211194"/>
                </a:lnTo>
                <a:lnTo>
                  <a:pt x="30236" y="2166292"/>
                </a:lnTo>
                <a:cubicBezTo>
                  <a:pt x="50640" y="2130244"/>
                  <a:pt x="68664" y="2091985"/>
                  <a:pt x="84307" y="2051517"/>
                </a:cubicBezTo>
                <a:cubicBezTo>
                  <a:pt x="115594" y="1970580"/>
                  <a:pt x="161844" y="1901206"/>
                  <a:pt x="223057" y="1843393"/>
                </a:cubicBezTo>
                <a:lnTo>
                  <a:pt x="212174" y="1767217"/>
                </a:lnTo>
                <a:lnTo>
                  <a:pt x="331880" y="1582218"/>
                </a:lnTo>
                <a:cubicBezTo>
                  <a:pt x="333920" y="1553878"/>
                  <a:pt x="348884" y="1504455"/>
                  <a:pt x="376770" y="1433946"/>
                </a:cubicBezTo>
                <a:cubicBezTo>
                  <a:pt x="404656" y="1363438"/>
                  <a:pt x="433222" y="1311293"/>
                  <a:pt x="462468" y="1277513"/>
                </a:cubicBezTo>
                <a:cubicBezTo>
                  <a:pt x="462468" y="1235797"/>
                  <a:pt x="484232" y="1199523"/>
                  <a:pt x="527762" y="1168690"/>
                </a:cubicBezTo>
                <a:cubicBezTo>
                  <a:pt x="513252" y="1146925"/>
                  <a:pt x="512345" y="1127881"/>
                  <a:pt x="525041" y="1111557"/>
                </a:cubicBezTo>
                <a:cubicBezTo>
                  <a:pt x="537737" y="1095234"/>
                  <a:pt x="553154" y="1081631"/>
                  <a:pt x="571291" y="1070749"/>
                </a:cubicBezTo>
                <a:lnTo>
                  <a:pt x="973936" y="363398"/>
                </a:lnTo>
                <a:cubicBezTo>
                  <a:pt x="998648" y="335513"/>
                  <a:pt x="1017239" y="306947"/>
                  <a:pt x="1029708" y="277700"/>
                </a:cubicBezTo>
                <a:cubicBezTo>
                  <a:pt x="1042178" y="248454"/>
                  <a:pt x="1063489" y="222609"/>
                  <a:pt x="1093642" y="200164"/>
                </a:cubicBezTo>
                <a:cubicBezTo>
                  <a:pt x="1094095" y="183160"/>
                  <a:pt x="1098630" y="165477"/>
                  <a:pt x="1107245" y="147113"/>
                </a:cubicBezTo>
                <a:cubicBezTo>
                  <a:pt x="1115860" y="128749"/>
                  <a:pt x="1125836" y="113786"/>
                  <a:pt x="1137171" y="102223"/>
                </a:cubicBezTo>
                <a:lnTo>
                  <a:pt x="1180700" y="26047"/>
                </a:lnTo>
                <a:cubicBezTo>
                  <a:pt x="1192490" y="14938"/>
                  <a:pt x="1206999" y="7229"/>
                  <a:pt x="1224230" y="2921"/>
                </a:cubicBezTo>
                <a:cubicBezTo>
                  <a:pt x="1232844" y="768"/>
                  <a:pt x="1240780" y="-195"/>
                  <a:pt x="1248034" y="32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" name="Imagem 234" descr="Surf-Fernando-de-Noronha-2 -">
            <a:extLst>
              <a:ext uri="{FF2B5EF4-FFF2-40B4-BE49-F238E27FC236}">
                <a16:creationId xmlns:a16="http://schemas.microsoft.com/office/drawing/2014/main" id="{E823DCF2-8304-4FDE-BE7B-9010803AD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0" t="100000" r="46615" b="-70397"/>
          <a:stretch>
            <a:fillRect/>
          </a:stretch>
        </p:blipFill>
        <p:spPr bwMode="auto">
          <a:xfrm>
            <a:off x="6731076" y="6892248"/>
            <a:ext cx="4482973" cy="4851966"/>
          </a:xfrm>
          <a:custGeom>
            <a:avLst/>
            <a:gdLst/>
            <a:ahLst/>
            <a:cxnLst/>
            <a:rect l="l" t="t" r="r" b="b"/>
            <a:pathLst>
              <a:path w="4482973" h="4851966">
                <a:moveTo>
                  <a:pt x="1827713" y="0"/>
                </a:moveTo>
                <a:lnTo>
                  <a:pt x="4482973" y="0"/>
                </a:lnTo>
                <a:lnTo>
                  <a:pt x="4469909" y="37902"/>
                </a:lnTo>
                <a:cubicBezTo>
                  <a:pt x="4447238" y="84832"/>
                  <a:pt x="4419125" y="129721"/>
                  <a:pt x="4385571" y="172570"/>
                </a:cubicBezTo>
                <a:cubicBezTo>
                  <a:pt x="4388972" y="189347"/>
                  <a:pt x="4398494" y="221088"/>
                  <a:pt x="4414137" y="267791"/>
                </a:cubicBezTo>
                <a:cubicBezTo>
                  <a:pt x="4429781" y="314494"/>
                  <a:pt x="4431141" y="340793"/>
                  <a:pt x="4418218" y="346688"/>
                </a:cubicBezTo>
                <a:cubicBezTo>
                  <a:pt x="4402121" y="346234"/>
                  <a:pt x="4388065" y="341700"/>
                  <a:pt x="4376049" y="333084"/>
                </a:cubicBezTo>
                <a:cubicBezTo>
                  <a:pt x="4364033" y="324469"/>
                  <a:pt x="4352698" y="314494"/>
                  <a:pt x="4342042" y="303158"/>
                </a:cubicBezTo>
                <a:cubicBezTo>
                  <a:pt x="4342042" y="343060"/>
                  <a:pt x="4336601" y="385682"/>
                  <a:pt x="4325719" y="431025"/>
                </a:cubicBezTo>
                <a:cubicBezTo>
                  <a:pt x="4314837" y="476369"/>
                  <a:pt x="4298513" y="513550"/>
                  <a:pt x="4276749" y="542569"/>
                </a:cubicBezTo>
                <a:lnTo>
                  <a:pt x="4222337" y="455511"/>
                </a:lnTo>
                <a:lnTo>
                  <a:pt x="4254984" y="346688"/>
                </a:lnTo>
                <a:cubicBezTo>
                  <a:pt x="4248863" y="341247"/>
                  <a:pt x="4242061" y="335805"/>
                  <a:pt x="4234579" y="330364"/>
                </a:cubicBezTo>
                <a:cubicBezTo>
                  <a:pt x="4227098" y="324923"/>
                  <a:pt x="4223017" y="319482"/>
                  <a:pt x="4222337" y="314041"/>
                </a:cubicBezTo>
                <a:cubicBezTo>
                  <a:pt x="4224831" y="303612"/>
                  <a:pt x="4236167" y="297263"/>
                  <a:pt x="4256344" y="294997"/>
                </a:cubicBezTo>
                <a:cubicBezTo>
                  <a:pt x="4276522" y="292730"/>
                  <a:pt x="4290578" y="291822"/>
                  <a:pt x="4298513" y="292276"/>
                </a:cubicBezTo>
                <a:cubicBezTo>
                  <a:pt x="4299193" y="259176"/>
                  <a:pt x="4305995" y="224715"/>
                  <a:pt x="4318917" y="188894"/>
                </a:cubicBezTo>
                <a:cubicBezTo>
                  <a:pt x="4331840" y="153073"/>
                  <a:pt x="4346803" y="118613"/>
                  <a:pt x="4363807" y="85512"/>
                </a:cubicBezTo>
                <a:cubicBezTo>
                  <a:pt x="4363580" y="79164"/>
                  <a:pt x="4361313" y="70095"/>
                  <a:pt x="4357005" y="58306"/>
                </a:cubicBezTo>
                <a:cubicBezTo>
                  <a:pt x="4352698" y="46517"/>
                  <a:pt x="4347710" y="37448"/>
                  <a:pt x="4342042" y="31101"/>
                </a:cubicBezTo>
                <a:lnTo>
                  <a:pt x="4265866" y="129041"/>
                </a:lnTo>
                <a:lnTo>
                  <a:pt x="4211455" y="139924"/>
                </a:lnTo>
                <a:lnTo>
                  <a:pt x="4211455" y="292276"/>
                </a:lnTo>
                <a:cubicBezTo>
                  <a:pt x="4172686" y="323563"/>
                  <a:pt x="4138679" y="369812"/>
                  <a:pt x="4109433" y="431025"/>
                </a:cubicBezTo>
                <a:cubicBezTo>
                  <a:pt x="4080187" y="492239"/>
                  <a:pt x="4059782" y="543930"/>
                  <a:pt x="4048220" y="586098"/>
                </a:cubicBezTo>
                <a:cubicBezTo>
                  <a:pt x="4046406" y="606956"/>
                  <a:pt x="4039151" y="625093"/>
                  <a:pt x="4026455" y="640510"/>
                </a:cubicBezTo>
                <a:cubicBezTo>
                  <a:pt x="4013759" y="655926"/>
                  <a:pt x="4006504" y="674064"/>
                  <a:pt x="4004691" y="694922"/>
                </a:cubicBezTo>
                <a:lnTo>
                  <a:pt x="3972044" y="781980"/>
                </a:lnTo>
                <a:lnTo>
                  <a:pt x="3982926" y="781980"/>
                </a:lnTo>
                <a:cubicBezTo>
                  <a:pt x="3981112" y="802838"/>
                  <a:pt x="3973857" y="820976"/>
                  <a:pt x="3961161" y="836392"/>
                </a:cubicBezTo>
                <a:cubicBezTo>
                  <a:pt x="3948465" y="851809"/>
                  <a:pt x="3941210" y="869946"/>
                  <a:pt x="3939397" y="890803"/>
                </a:cubicBezTo>
                <a:cubicBezTo>
                  <a:pt x="3940303" y="907806"/>
                  <a:pt x="3938490" y="922771"/>
                  <a:pt x="3933955" y="935693"/>
                </a:cubicBezTo>
                <a:cubicBezTo>
                  <a:pt x="3929421" y="948615"/>
                  <a:pt x="3916725" y="955417"/>
                  <a:pt x="3895867" y="956098"/>
                </a:cubicBezTo>
                <a:cubicBezTo>
                  <a:pt x="3897228" y="987837"/>
                  <a:pt x="3894507" y="1008695"/>
                  <a:pt x="3887706" y="1018670"/>
                </a:cubicBezTo>
                <a:cubicBezTo>
                  <a:pt x="3880904" y="1028645"/>
                  <a:pt x="3861860" y="1033180"/>
                  <a:pt x="3830574" y="1032273"/>
                </a:cubicBezTo>
                <a:lnTo>
                  <a:pt x="3830574" y="1151979"/>
                </a:lnTo>
                <a:lnTo>
                  <a:pt x="3776162" y="1130214"/>
                </a:lnTo>
                <a:lnTo>
                  <a:pt x="3710868" y="1282566"/>
                </a:lnTo>
                <a:lnTo>
                  <a:pt x="3732633" y="1304331"/>
                </a:lnTo>
                <a:lnTo>
                  <a:pt x="3689103" y="1336978"/>
                </a:lnTo>
                <a:lnTo>
                  <a:pt x="3667339" y="1380508"/>
                </a:lnTo>
                <a:lnTo>
                  <a:pt x="3699986" y="1456683"/>
                </a:lnTo>
                <a:lnTo>
                  <a:pt x="3689103" y="1543742"/>
                </a:lnTo>
                <a:cubicBezTo>
                  <a:pt x="3662351" y="1547370"/>
                  <a:pt x="3647841" y="1561879"/>
                  <a:pt x="3645574" y="1587272"/>
                </a:cubicBezTo>
                <a:cubicBezTo>
                  <a:pt x="3643307" y="1612663"/>
                  <a:pt x="3617915" y="1627173"/>
                  <a:pt x="3569398" y="1630801"/>
                </a:cubicBezTo>
                <a:lnTo>
                  <a:pt x="3569398" y="1576389"/>
                </a:lnTo>
                <a:lnTo>
                  <a:pt x="3536751" y="1587272"/>
                </a:lnTo>
                <a:cubicBezTo>
                  <a:pt x="3529950" y="1602688"/>
                  <a:pt x="3519067" y="1628987"/>
                  <a:pt x="3504104" y="1666168"/>
                </a:cubicBezTo>
                <a:cubicBezTo>
                  <a:pt x="3489141" y="1703350"/>
                  <a:pt x="3478259" y="1724206"/>
                  <a:pt x="3471457" y="1728741"/>
                </a:cubicBezTo>
                <a:cubicBezTo>
                  <a:pt x="3466243" y="1727834"/>
                  <a:pt x="3463069" y="1724206"/>
                  <a:pt x="3461935" y="1717859"/>
                </a:cubicBezTo>
                <a:cubicBezTo>
                  <a:pt x="3460802" y="1711511"/>
                  <a:pt x="3460348" y="1707883"/>
                  <a:pt x="3460575" y="1706976"/>
                </a:cubicBezTo>
                <a:cubicBezTo>
                  <a:pt x="3430649" y="1705163"/>
                  <a:pt x="3419766" y="1695187"/>
                  <a:pt x="3427928" y="1677050"/>
                </a:cubicBezTo>
                <a:cubicBezTo>
                  <a:pt x="3436090" y="1658913"/>
                  <a:pt x="3446972" y="1643496"/>
                  <a:pt x="3460575" y="1630801"/>
                </a:cubicBezTo>
                <a:lnTo>
                  <a:pt x="3417046" y="1532860"/>
                </a:lnTo>
                <a:lnTo>
                  <a:pt x="3460575" y="1456683"/>
                </a:lnTo>
                <a:lnTo>
                  <a:pt x="3384399" y="1424036"/>
                </a:lnTo>
                <a:cubicBezTo>
                  <a:pt x="3381225" y="1460538"/>
                  <a:pt x="3368529" y="1493638"/>
                  <a:pt x="3346311" y="1523337"/>
                </a:cubicBezTo>
                <a:cubicBezTo>
                  <a:pt x="3324093" y="1553038"/>
                  <a:pt x="3311397" y="1588858"/>
                  <a:pt x="3308223" y="1630801"/>
                </a:cubicBezTo>
                <a:cubicBezTo>
                  <a:pt x="3275803" y="1674783"/>
                  <a:pt x="3245423" y="1720126"/>
                  <a:pt x="3217083" y="1766829"/>
                </a:cubicBezTo>
                <a:cubicBezTo>
                  <a:pt x="3188744" y="1813532"/>
                  <a:pt x="3161085" y="1858876"/>
                  <a:pt x="3134106" y="1902858"/>
                </a:cubicBezTo>
                <a:cubicBezTo>
                  <a:pt x="3128665" y="1929157"/>
                  <a:pt x="3117782" y="1963617"/>
                  <a:pt x="3101459" y="2006240"/>
                </a:cubicBezTo>
                <a:cubicBezTo>
                  <a:pt x="3085135" y="2048862"/>
                  <a:pt x="3063371" y="2072441"/>
                  <a:pt x="3036165" y="2076976"/>
                </a:cubicBezTo>
                <a:cubicBezTo>
                  <a:pt x="3037525" y="2085363"/>
                  <a:pt x="3042966" y="2101233"/>
                  <a:pt x="3052488" y="2124586"/>
                </a:cubicBezTo>
                <a:cubicBezTo>
                  <a:pt x="3062010" y="2147936"/>
                  <a:pt x="3067451" y="2161087"/>
                  <a:pt x="3068812" y="2164034"/>
                </a:cubicBezTo>
                <a:cubicBezTo>
                  <a:pt x="3074026" y="2162674"/>
                  <a:pt x="3077200" y="2157232"/>
                  <a:pt x="3078334" y="2147711"/>
                </a:cubicBezTo>
                <a:cubicBezTo>
                  <a:pt x="3079467" y="2138188"/>
                  <a:pt x="3079921" y="2132747"/>
                  <a:pt x="3079694" y="2131387"/>
                </a:cubicBezTo>
                <a:cubicBezTo>
                  <a:pt x="3110527" y="2067226"/>
                  <a:pt x="3146802" y="2005107"/>
                  <a:pt x="3188517" y="1945027"/>
                </a:cubicBezTo>
                <a:cubicBezTo>
                  <a:pt x="3230233" y="1884948"/>
                  <a:pt x="3255625" y="1820108"/>
                  <a:pt x="3264693" y="1750506"/>
                </a:cubicBezTo>
                <a:lnTo>
                  <a:pt x="3319105" y="1750506"/>
                </a:lnTo>
                <a:cubicBezTo>
                  <a:pt x="3344044" y="1749372"/>
                  <a:pt x="3373063" y="1751640"/>
                  <a:pt x="3406164" y="1757308"/>
                </a:cubicBezTo>
                <a:cubicBezTo>
                  <a:pt x="3439264" y="1762975"/>
                  <a:pt x="3457401" y="1778845"/>
                  <a:pt x="3460575" y="1804918"/>
                </a:cubicBezTo>
                <a:cubicBezTo>
                  <a:pt x="3459441" y="1854342"/>
                  <a:pt x="3448106" y="1902405"/>
                  <a:pt x="3426568" y="1949108"/>
                </a:cubicBezTo>
                <a:cubicBezTo>
                  <a:pt x="3405030" y="1995811"/>
                  <a:pt x="3380091" y="2038434"/>
                  <a:pt x="3351752" y="2076976"/>
                </a:cubicBezTo>
                <a:cubicBezTo>
                  <a:pt x="3353112" y="2103274"/>
                  <a:pt x="3358553" y="2126853"/>
                  <a:pt x="3368075" y="2147711"/>
                </a:cubicBezTo>
                <a:cubicBezTo>
                  <a:pt x="3377597" y="2168568"/>
                  <a:pt x="3383039" y="2192147"/>
                  <a:pt x="3384399" y="2218445"/>
                </a:cubicBezTo>
                <a:lnTo>
                  <a:pt x="3308223" y="2196681"/>
                </a:lnTo>
                <a:cubicBezTo>
                  <a:pt x="3308676" y="2230235"/>
                  <a:pt x="3305049" y="2266509"/>
                  <a:pt x="3297340" y="2305504"/>
                </a:cubicBezTo>
                <a:cubicBezTo>
                  <a:pt x="3289632" y="2344499"/>
                  <a:pt x="3275122" y="2380773"/>
                  <a:pt x="3253811" y="2414327"/>
                </a:cubicBezTo>
                <a:lnTo>
                  <a:pt x="3199400" y="2338150"/>
                </a:lnTo>
                <a:lnTo>
                  <a:pt x="3232047" y="2240210"/>
                </a:lnTo>
                <a:cubicBezTo>
                  <a:pt x="3225925" y="2234769"/>
                  <a:pt x="3219124" y="2229328"/>
                  <a:pt x="3211642" y="2223886"/>
                </a:cubicBezTo>
                <a:cubicBezTo>
                  <a:pt x="3204161" y="2218445"/>
                  <a:pt x="3200080" y="2213005"/>
                  <a:pt x="3199400" y="2207563"/>
                </a:cubicBezTo>
                <a:cubicBezTo>
                  <a:pt x="3201440" y="2197135"/>
                  <a:pt x="3210962" y="2190786"/>
                  <a:pt x="3227965" y="2188519"/>
                </a:cubicBezTo>
                <a:cubicBezTo>
                  <a:pt x="3244969" y="2186252"/>
                  <a:pt x="3257212" y="2185345"/>
                  <a:pt x="3264693" y="2185798"/>
                </a:cubicBezTo>
                <a:lnTo>
                  <a:pt x="3329987" y="2000799"/>
                </a:lnTo>
                <a:lnTo>
                  <a:pt x="3319105" y="1957270"/>
                </a:lnTo>
                <a:lnTo>
                  <a:pt x="3275576" y="1902858"/>
                </a:lnTo>
                <a:lnTo>
                  <a:pt x="3221164" y="1957270"/>
                </a:lnTo>
                <a:lnTo>
                  <a:pt x="3188517" y="2185798"/>
                </a:lnTo>
                <a:cubicBezTo>
                  <a:pt x="3154963" y="2216179"/>
                  <a:pt x="3124130" y="2258801"/>
                  <a:pt x="3096017" y="2313666"/>
                </a:cubicBezTo>
                <a:cubicBezTo>
                  <a:pt x="3067905" y="2368531"/>
                  <a:pt x="3047954" y="2416594"/>
                  <a:pt x="3036165" y="2457856"/>
                </a:cubicBezTo>
                <a:cubicBezTo>
                  <a:pt x="3034804" y="2495491"/>
                  <a:pt x="3026643" y="2531765"/>
                  <a:pt x="3011679" y="2566679"/>
                </a:cubicBezTo>
                <a:cubicBezTo>
                  <a:pt x="2996716" y="2601594"/>
                  <a:pt x="2983113" y="2637868"/>
                  <a:pt x="2970871" y="2675503"/>
                </a:cubicBezTo>
                <a:cubicBezTo>
                  <a:pt x="2918273" y="2720846"/>
                  <a:pt x="2871116" y="2771630"/>
                  <a:pt x="2829401" y="2827855"/>
                </a:cubicBezTo>
                <a:lnTo>
                  <a:pt x="2753225" y="3045501"/>
                </a:lnTo>
                <a:cubicBezTo>
                  <a:pt x="2746650" y="3045048"/>
                  <a:pt x="2738035" y="3045955"/>
                  <a:pt x="2727379" y="3048222"/>
                </a:cubicBezTo>
                <a:cubicBezTo>
                  <a:pt x="2716724" y="3050489"/>
                  <a:pt x="2710829" y="3056837"/>
                  <a:pt x="2709695" y="3067266"/>
                </a:cubicBezTo>
                <a:cubicBezTo>
                  <a:pt x="2710829" y="3073160"/>
                  <a:pt x="2716724" y="3080416"/>
                  <a:pt x="2727379" y="3089030"/>
                </a:cubicBezTo>
                <a:cubicBezTo>
                  <a:pt x="2738035" y="3097646"/>
                  <a:pt x="2746650" y="3104900"/>
                  <a:pt x="2753225" y="3110795"/>
                </a:cubicBezTo>
                <a:lnTo>
                  <a:pt x="2633519" y="3176089"/>
                </a:lnTo>
                <a:lnTo>
                  <a:pt x="2557343" y="3176089"/>
                </a:lnTo>
                <a:cubicBezTo>
                  <a:pt x="2559610" y="3135734"/>
                  <a:pt x="2565958" y="3096739"/>
                  <a:pt x="2576387" y="3059104"/>
                </a:cubicBezTo>
                <a:cubicBezTo>
                  <a:pt x="2586816" y="3021469"/>
                  <a:pt x="2587723" y="2966150"/>
                  <a:pt x="2579108" y="2893149"/>
                </a:cubicBezTo>
                <a:cubicBezTo>
                  <a:pt x="2555983" y="2924889"/>
                  <a:pt x="2534218" y="2956629"/>
                  <a:pt x="2513814" y="2988369"/>
                </a:cubicBezTo>
                <a:cubicBezTo>
                  <a:pt x="2493409" y="3020109"/>
                  <a:pt x="2482527" y="3057290"/>
                  <a:pt x="2481167" y="3099912"/>
                </a:cubicBezTo>
                <a:cubicBezTo>
                  <a:pt x="2428569" y="3141628"/>
                  <a:pt x="2381412" y="3188785"/>
                  <a:pt x="2339697" y="3241382"/>
                </a:cubicBezTo>
                <a:cubicBezTo>
                  <a:pt x="2279164" y="3246824"/>
                  <a:pt x="2256039" y="3268589"/>
                  <a:pt x="2270322" y="3306676"/>
                </a:cubicBezTo>
                <a:cubicBezTo>
                  <a:pt x="2284605" y="3344765"/>
                  <a:pt x="2275083" y="3366529"/>
                  <a:pt x="2241756" y="3371971"/>
                </a:cubicBezTo>
                <a:lnTo>
                  <a:pt x="2198227" y="3371971"/>
                </a:lnTo>
                <a:cubicBezTo>
                  <a:pt x="2196413" y="3402577"/>
                  <a:pt x="2189158" y="3425701"/>
                  <a:pt x="2176462" y="3441345"/>
                </a:cubicBezTo>
                <a:cubicBezTo>
                  <a:pt x="2163766" y="3456989"/>
                  <a:pt x="2156511" y="3477392"/>
                  <a:pt x="2154697" y="3502558"/>
                </a:cubicBezTo>
                <a:lnTo>
                  <a:pt x="2078521" y="3567852"/>
                </a:lnTo>
                <a:lnTo>
                  <a:pt x="2034992" y="3480793"/>
                </a:lnTo>
                <a:cubicBezTo>
                  <a:pt x="2013227" y="3480793"/>
                  <a:pt x="2002345" y="3469912"/>
                  <a:pt x="2002345" y="3448147"/>
                </a:cubicBezTo>
                <a:cubicBezTo>
                  <a:pt x="2005519" y="3405298"/>
                  <a:pt x="2018215" y="3363129"/>
                  <a:pt x="2040433" y="3321639"/>
                </a:cubicBezTo>
                <a:cubicBezTo>
                  <a:pt x="2062651" y="3280151"/>
                  <a:pt x="2075347" y="3235262"/>
                  <a:pt x="2078521" y="3186971"/>
                </a:cubicBezTo>
                <a:cubicBezTo>
                  <a:pt x="2078748" y="3186064"/>
                  <a:pt x="2078295" y="3182437"/>
                  <a:pt x="2077161" y="3176089"/>
                </a:cubicBezTo>
                <a:cubicBezTo>
                  <a:pt x="2076027" y="3169740"/>
                  <a:pt x="2072853" y="3166114"/>
                  <a:pt x="2067639" y="3165207"/>
                </a:cubicBezTo>
                <a:cubicBezTo>
                  <a:pt x="2061744" y="3167701"/>
                  <a:pt x="2054489" y="3179036"/>
                  <a:pt x="2045874" y="3199214"/>
                </a:cubicBezTo>
                <a:cubicBezTo>
                  <a:pt x="2037259" y="3219391"/>
                  <a:pt x="2030004" y="3233448"/>
                  <a:pt x="2024110" y="3241382"/>
                </a:cubicBezTo>
                <a:cubicBezTo>
                  <a:pt x="2011414" y="3252266"/>
                  <a:pt x="2004159" y="3263147"/>
                  <a:pt x="2002345" y="3274029"/>
                </a:cubicBezTo>
                <a:cubicBezTo>
                  <a:pt x="2003705" y="3291033"/>
                  <a:pt x="2003705" y="3305996"/>
                  <a:pt x="2002345" y="3318920"/>
                </a:cubicBezTo>
                <a:cubicBezTo>
                  <a:pt x="2000985" y="3331842"/>
                  <a:pt x="1990103" y="3338643"/>
                  <a:pt x="1969698" y="3339323"/>
                </a:cubicBezTo>
                <a:lnTo>
                  <a:pt x="1926169" y="3361088"/>
                </a:lnTo>
                <a:lnTo>
                  <a:pt x="1817346" y="3371971"/>
                </a:lnTo>
                <a:lnTo>
                  <a:pt x="1784699" y="3459028"/>
                </a:lnTo>
                <a:cubicBezTo>
                  <a:pt x="1768149" y="3465150"/>
                  <a:pt x="1752279" y="3474672"/>
                  <a:pt x="1737089" y="3487595"/>
                </a:cubicBezTo>
                <a:cubicBezTo>
                  <a:pt x="1721899" y="3500518"/>
                  <a:pt x="1708749" y="3512760"/>
                  <a:pt x="1697640" y="3524323"/>
                </a:cubicBezTo>
                <a:cubicBezTo>
                  <a:pt x="1685851" y="3524097"/>
                  <a:pt x="1674062" y="3527270"/>
                  <a:pt x="1662273" y="3533845"/>
                </a:cubicBezTo>
                <a:cubicBezTo>
                  <a:pt x="1650484" y="3540420"/>
                  <a:pt x="1644136" y="3551755"/>
                  <a:pt x="1643229" y="3567852"/>
                </a:cubicBezTo>
                <a:lnTo>
                  <a:pt x="1654111" y="3611381"/>
                </a:lnTo>
                <a:lnTo>
                  <a:pt x="1556170" y="3611381"/>
                </a:lnTo>
                <a:cubicBezTo>
                  <a:pt x="1560478" y="3590297"/>
                  <a:pt x="1570907" y="3559011"/>
                  <a:pt x="1587457" y="3517521"/>
                </a:cubicBezTo>
                <a:cubicBezTo>
                  <a:pt x="1604007" y="3476032"/>
                  <a:pt x="1600833" y="3452908"/>
                  <a:pt x="1577935" y="3448147"/>
                </a:cubicBezTo>
                <a:cubicBezTo>
                  <a:pt x="1566826" y="3448827"/>
                  <a:pt x="1556397" y="3452908"/>
                  <a:pt x="1546649" y="3460389"/>
                </a:cubicBezTo>
                <a:cubicBezTo>
                  <a:pt x="1536900" y="3467871"/>
                  <a:pt x="1529191" y="3474672"/>
                  <a:pt x="1523524" y="3480793"/>
                </a:cubicBezTo>
                <a:lnTo>
                  <a:pt x="1501759" y="3611381"/>
                </a:lnTo>
                <a:lnTo>
                  <a:pt x="1447347" y="3687558"/>
                </a:lnTo>
                <a:cubicBezTo>
                  <a:pt x="1447347" y="3719751"/>
                  <a:pt x="1441906" y="3747863"/>
                  <a:pt x="1431024" y="3771895"/>
                </a:cubicBezTo>
                <a:cubicBezTo>
                  <a:pt x="1420142" y="3795928"/>
                  <a:pt x="1403818" y="3818598"/>
                  <a:pt x="1382053" y="3839910"/>
                </a:cubicBezTo>
                <a:lnTo>
                  <a:pt x="1382053" y="3926969"/>
                </a:lnTo>
                <a:cubicBezTo>
                  <a:pt x="1351220" y="3961429"/>
                  <a:pt x="1336711" y="4001330"/>
                  <a:pt x="1338524" y="4046674"/>
                </a:cubicBezTo>
                <a:cubicBezTo>
                  <a:pt x="1321067" y="4041459"/>
                  <a:pt x="1304290" y="4043727"/>
                  <a:pt x="1288194" y="4053475"/>
                </a:cubicBezTo>
                <a:cubicBezTo>
                  <a:pt x="1272097" y="4063224"/>
                  <a:pt x="1263482" y="4079094"/>
                  <a:pt x="1262348" y="4101086"/>
                </a:cubicBezTo>
                <a:lnTo>
                  <a:pt x="1197054" y="4199026"/>
                </a:lnTo>
                <a:lnTo>
                  <a:pt x="1109996" y="4166379"/>
                </a:lnTo>
                <a:cubicBezTo>
                  <a:pt x="1124279" y="4131012"/>
                  <a:pt x="1133801" y="4090203"/>
                  <a:pt x="1138562" y="4043953"/>
                </a:cubicBezTo>
                <a:cubicBezTo>
                  <a:pt x="1143323" y="3997704"/>
                  <a:pt x="1155565" y="3962336"/>
                  <a:pt x="1175290" y="3937850"/>
                </a:cubicBezTo>
                <a:cubicBezTo>
                  <a:pt x="1173476" y="3903390"/>
                  <a:pt x="1187986" y="3885254"/>
                  <a:pt x="1218819" y="3883439"/>
                </a:cubicBezTo>
                <a:cubicBezTo>
                  <a:pt x="1242397" y="3885026"/>
                  <a:pt x="1271417" y="3884572"/>
                  <a:pt x="1305877" y="3882079"/>
                </a:cubicBezTo>
                <a:cubicBezTo>
                  <a:pt x="1340338" y="3879585"/>
                  <a:pt x="1336711" y="3865529"/>
                  <a:pt x="1294995" y="3839910"/>
                </a:cubicBezTo>
                <a:lnTo>
                  <a:pt x="1338524" y="3731086"/>
                </a:lnTo>
                <a:lnTo>
                  <a:pt x="1294995" y="3731086"/>
                </a:lnTo>
                <a:lnTo>
                  <a:pt x="1338524" y="3676676"/>
                </a:lnTo>
                <a:lnTo>
                  <a:pt x="1338524" y="3567852"/>
                </a:lnTo>
                <a:lnTo>
                  <a:pt x="1414700" y="3513440"/>
                </a:lnTo>
                <a:lnTo>
                  <a:pt x="1414700" y="3415500"/>
                </a:lnTo>
                <a:cubicBezTo>
                  <a:pt x="1434651" y="3381039"/>
                  <a:pt x="1460043" y="3352020"/>
                  <a:pt x="1490877" y="3328441"/>
                </a:cubicBezTo>
                <a:lnTo>
                  <a:pt x="1523524" y="3241382"/>
                </a:lnTo>
                <a:cubicBezTo>
                  <a:pt x="1489516" y="3232768"/>
                  <a:pt x="1478634" y="3195586"/>
                  <a:pt x="1490877" y="3129839"/>
                </a:cubicBezTo>
                <a:cubicBezTo>
                  <a:pt x="1503119" y="3064092"/>
                  <a:pt x="1514002" y="3021469"/>
                  <a:pt x="1523524" y="3001972"/>
                </a:cubicBezTo>
                <a:cubicBezTo>
                  <a:pt x="1543928" y="2996985"/>
                  <a:pt x="1554810" y="2974313"/>
                  <a:pt x="1556170" y="2933957"/>
                </a:cubicBezTo>
                <a:cubicBezTo>
                  <a:pt x="1557531" y="2893603"/>
                  <a:pt x="1557531" y="2865489"/>
                  <a:pt x="1556170" y="2849619"/>
                </a:cubicBezTo>
                <a:cubicBezTo>
                  <a:pt x="1572267" y="2843272"/>
                  <a:pt x="1583603" y="2831482"/>
                  <a:pt x="1590178" y="2814252"/>
                </a:cubicBezTo>
                <a:cubicBezTo>
                  <a:pt x="1596753" y="2797021"/>
                  <a:pt x="1599926" y="2779791"/>
                  <a:pt x="1599700" y="2762561"/>
                </a:cubicBezTo>
                <a:cubicBezTo>
                  <a:pt x="1597886" y="2742157"/>
                  <a:pt x="1590631" y="2725833"/>
                  <a:pt x="1577935" y="2713590"/>
                </a:cubicBezTo>
                <a:cubicBezTo>
                  <a:pt x="1565239" y="2701348"/>
                  <a:pt x="1557984" y="2685025"/>
                  <a:pt x="1556170" y="2664620"/>
                </a:cubicBezTo>
                <a:cubicBezTo>
                  <a:pt x="1514228" y="2672782"/>
                  <a:pt x="1494731" y="2705429"/>
                  <a:pt x="1497678" y="2762561"/>
                </a:cubicBezTo>
                <a:cubicBezTo>
                  <a:pt x="1500625" y="2819693"/>
                  <a:pt x="1483849" y="2852340"/>
                  <a:pt x="1447347" y="2860502"/>
                </a:cubicBezTo>
                <a:cubicBezTo>
                  <a:pt x="1446214" y="2893829"/>
                  <a:pt x="1434878" y="2925116"/>
                  <a:pt x="1413340" y="2954362"/>
                </a:cubicBezTo>
                <a:cubicBezTo>
                  <a:pt x="1391802" y="2983608"/>
                  <a:pt x="1366864" y="3006733"/>
                  <a:pt x="1338524" y="3023736"/>
                </a:cubicBezTo>
                <a:lnTo>
                  <a:pt x="1338524" y="3165207"/>
                </a:lnTo>
                <a:cubicBezTo>
                  <a:pt x="1243077" y="3211230"/>
                  <a:pt x="1186399" y="3263374"/>
                  <a:pt x="1168488" y="3321639"/>
                </a:cubicBezTo>
                <a:cubicBezTo>
                  <a:pt x="1150578" y="3379905"/>
                  <a:pt x="1123825" y="3461976"/>
                  <a:pt x="1088231" y="3567852"/>
                </a:cubicBezTo>
                <a:cubicBezTo>
                  <a:pt x="1051503" y="3571026"/>
                  <a:pt x="1018856" y="3583722"/>
                  <a:pt x="990290" y="3605940"/>
                </a:cubicBezTo>
                <a:cubicBezTo>
                  <a:pt x="961724" y="3628159"/>
                  <a:pt x="929077" y="3640855"/>
                  <a:pt x="892349" y="3644029"/>
                </a:cubicBezTo>
                <a:lnTo>
                  <a:pt x="892349" y="3763734"/>
                </a:lnTo>
                <a:lnTo>
                  <a:pt x="859702" y="3763734"/>
                </a:lnTo>
                <a:cubicBezTo>
                  <a:pt x="838845" y="3763734"/>
                  <a:pt x="826149" y="3758293"/>
                  <a:pt x="821614" y="3747410"/>
                </a:cubicBezTo>
                <a:cubicBezTo>
                  <a:pt x="817080" y="3736528"/>
                  <a:pt x="815266" y="3720204"/>
                  <a:pt x="816173" y="3698439"/>
                </a:cubicBezTo>
                <a:lnTo>
                  <a:pt x="848820" y="3611381"/>
                </a:lnTo>
                <a:cubicBezTo>
                  <a:pt x="848140" y="3603446"/>
                  <a:pt x="844059" y="3589390"/>
                  <a:pt x="836578" y="3569212"/>
                </a:cubicBezTo>
                <a:cubicBezTo>
                  <a:pt x="829096" y="3549035"/>
                  <a:pt x="822294" y="3537699"/>
                  <a:pt x="816173" y="3535205"/>
                </a:cubicBezTo>
                <a:lnTo>
                  <a:pt x="816173" y="3567852"/>
                </a:lnTo>
                <a:cubicBezTo>
                  <a:pt x="791235" y="3585536"/>
                  <a:pt x="762215" y="3610022"/>
                  <a:pt x="729115" y="3641308"/>
                </a:cubicBezTo>
                <a:cubicBezTo>
                  <a:pt x="696014" y="3672595"/>
                  <a:pt x="677877" y="3702521"/>
                  <a:pt x="674703" y="3731086"/>
                </a:cubicBezTo>
                <a:cubicBezTo>
                  <a:pt x="658606" y="3742876"/>
                  <a:pt x="647271" y="3760107"/>
                  <a:pt x="640696" y="3782777"/>
                </a:cubicBezTo>
                <a:cubicBezTo>
                  <a:pt x="634121" y="3805449"/>
                  <a:pt x="630947" y="3828121"/>
                  <a:pt x="631174" y="3850792"/>
                </a:cubicBezTo>
                <a:lnTo>
                  <a:pt x="554998" y="3894322"/>
                </a:lnTo>
                <a:cubicBezTo>
                  <a:pt x="555224" y="3911779"/>
                  <a:pt x="552051" y="3931276"/>
                  <a:pt x="545476" y="3952813"/>
                </a:cubicBezTo>
                <a:cubicBezTo>
                  <a:pt x="538901" y="3974352"/>
                  <a:pt x="527565" y="3991129"/>
                  <a:pt x="511469" y="4003144"/>
                </a:cubicBezTo>
                <a:lnTo>
                  <a:pt x="511469" y="4090203"/>
                </a:lnTo>
                <a:lnTo>
                  <a:pt x="467939" y="4122850"/>
                </a:lnTo>
                <a:cubicBezTo>
                  <a:pt x="466806" y="4155950"/>
                  <a:pt x="455470" y="4187691"/>
                  <a:pt x="433932" y="4218071"/>
                </a:cubicBezTo>
                <a:cubicBezTo>
                  <a:pt x="412394" y="4248450"/>
                  <a:pt x="387456" y="4274748"/>
                  <a:pt x="359116" y="4296967"/>
                </a:cubicBezTo>
                <a:cubicBezTo>
                  <a:pt x="336898" y="4331654"/>
                  <a:pt x="310599" y="4371103"/>
                  <a:pt x="280219" y="4415312"/>
                </a:cubicBezTo>
                <a:cubicBezTo>
                  <a:pt x="249840" y="4459522"/>
                  <a:pt x="218100" y="4496249"/>
                  <a:pt x="184999" y="4525496"/>
                </a:cubicBezTo>
                <a:cubicBezTo>
                  <a:pt x="185679" y="4542500"/>
                  <a:pt x="184319" y="4560183"/>
                  <a:pt x="180918" y="4578547"/>
                </a:cubicBezTo>
                <a:cubicBezTo>
                  <a:pt x="177518" y="4596911"/>
                  <a:pt x="167995" y="4611874"/>
                  <a:pt x="152352" y="4623436"/>
                </a:cubicBezTo>
                <a:cubicBezTo>
                  <a:pt x="151445" y="4656990"/>
                  <a:pt x="142377" y="4690544"/>
                  <a:pt x="125146" y="4724098"/>
                </a:cubicBezTo>
                <a:cubicBezTo>
                  <a:pt x="107916" y="4757652"/>
                  <a:pt x="87965" y="4785764"/>
                  <a:pt x="65294" y="4808436"/>
                </a:cubicBezTo>
                <a:cubicBezTo>
                  <a:pt x="65294" y="4819771"/>
                  <a:pt x="62573" y="4829747"/>
                  <a:pt x="57132" y="4838362"/>
                </a:cubicBezTo>
                <a:cubicBezTo>
                  <a:pt x="51691" y="4846977"/>
                  <a:pt x="43529" y="4851512"/>
                  <a:pt x="32647" y="4851966"/>
                </a:cubicBezTo>
                <a:lnTo>
                  <a:pt x="0" y="4841083"/>
                </a:lnTo>
                <a:lnTo>
                  <a:pt x="32647" y="4732260"/>
                </a:lnTo>
                <a:cubicBezTo>
                  <a:pt x="43529" y="4720697"/>
                  <a:pt x="51691" y="4705734"/>
                  <a:pt x="57132" y="4687370"/>
                </a:cubicBezTo>
                <a:cubicBezTo>
                  <a:pt x="62573" y="4669006"/>
                  <a:pt x="65294" y="4651322"/>
                  <a:pt x="65294" y="4634318"/>
                </a:cubicBezTo>
                <a:lnTo>
                  <a:pt x="108823" y="4536378"/>
                </a:lnTo>
                <a:cubicBezTo>
                  <a:pt x="106556" y="4511893"/>
                  <a:pt x="105649" y="4484687"/>
                  <a:pt x="106102" y="4454761"/>
                </a:cubicBezTo>
                <a:cubicBezTo>
                  <a:pt x="106556" y="4424835"/>
                  <a:pt x="121972" y="4408511"/>
                  <a:pt x="152352" y="4405790"/>
                </a:cubicBezTo>
                <a:cubicBezTo>
                  <a:pt x="155980" y="4299688"/>
                  <a:pt x="186813" y="4174541"/>
                  <a:pt x="244852" y="4030351"/>
                </a:cubicBezTo>
                <a:cubicBezTo>
                  <a:pt x="302891" y="3886159"/>
                  <a:pt x="366371" y="3771895"/>
                  <a:pt x="435292" y="3687558"/>
                </a:cubicBezTo>
                <a:cubicBezTo>
                  <a:pt x="436653" y="3650376"/>
                  <a:pt x="442094" y="3615915"/>
                  <a:pt x="451616" y="3584176"/>
                </a:cubicBezTo>
                <a:cubicBezTo>
                  <a:pt x="461138" y="3552436"/>
                  <a:pt x="466579" y="3517975"/>
                  <a:pt x="467939" y="3480793"/>
                </a:cubicBezTo>
                <a:cubicBezTo>
                  <a:pt x="484036" y="3480113"/>
                  <a:pt x="495372" y="3473313"/>
                  <a:pt x="501947" y="3460389"/>
                </a:cubicBezTo>
                <a:cubicBezTo>
                  <a:pt x="508521" y="3447466"/>
                  <a:pt x="511695" y="3432503"/>
                  <a:pt x="511469" y="3415500"/>
                </a:cubicBezTo>
                <a:cubicBezTo>
                  <a:pt x="513282" y="3371291"/>
                  <a:pt x="520537" y="3345445"/>
                  <a:pt x="533233" y="3337964"/>
                </a:cubicBezTo>
                <a:cubicBezTo>
                  <a:pt x="545929" y="3330482"/>
                  <a:pt x="553184" y="3312798"/>
                  <a:pt x="554998" y="3284912"/>
                </a:cubicBezTo>
                <a:lnTo>
                  <a:pt x="609409" y="3176089"/>
                </a:lnTo>
                <a:cubicBezTo>
                  <a:pt x="625506" y="3170194"/>
                  <a:pt x="636842" y="3160219"/>
                  <a:pt x="643417" y="3146163"/>
                </a:cubicBezTo>
                <a:cubicBezTo>
                  <a:pt x="649991" y="3132107"/>
                  <a:pt x="653165" y="3116689"/>
                  <a:pt x="652939" y="3099912"/>
                </a:cubicBezTo>
                <a:lnTo>
                  <a:pt x="642056" y="3045501"/>
                </a:lnTo>
                <a:lnTo>
                  <a:pt x="739997" y="2708150"/>
                </a:lnTo>
                <a:lnTo>
                  <a:pt x="783526" y="2675503"/>
                </a:lnTo>
                <a:lnTo>
                  <a:pt x="816173" y="2621091"/>
                </a:lnTo>
                <a:cubicBezTo>
                  <a:pt x="816173" y="2603634"/>
                  <a:pt x="818894" y="2584137"/>
                  <a:pt x="824335" y="2562598"/>
                </a:cubicBezTo>
                <a:cubicBezTo>
                  <a:pt x="829776" y="2541060"/>
                  <a:pt x="837938" y="2524283"/>
                  <a:pt x="848820" y="2512268"/>
                </a:cubicBezTo>
                <a:cubicBezTo>
                  <a:pt x="842472" y="2492543"/>
                  <a:pt x="841565" y="2466698"/>
                  <a:pt x="846100" y="2434732"/>
                </a:cubicBezTo>
                <a:cubicBezTo>
                  <a:pt x="850634" y="2402765"/>
                  <a:pt x="866051" y="2385081"/>
                  <a:pt x="892349" y="2381680"/>
                </a:cubicBezTo>
                <a:cubicBezTo>
                  <a:pt x="896204" y="2351754"/>
                  <a:pt x="915701" y="2302783"/>
                  <a:pt x="950842" y="2234769"/>
                </a:cubicBezTo>
                <a:cubicBezTo>
                  <a:pt x="985983" y="2166754"/>
                  <a:pt x="1013642" y="2128667"/>
                  <a:pt x="1033819" y="2120504"/>
                </a:cubicBezTo>
                <a:lnTo>
                  <a:pt x="1066466" y="2044329"/>
                </a:lnTo>
                <a:cubicBezTo>
                  <a:pt x="1069640" y="1976314"/>
                  <a:pt x="1082337" y="1916461"/>
                  <a:pt x="1104555" y="1864770"/>
                </a:cubicBezTo>
                <a:cubicBezTo>
                  <a:pt x="1126773" y="1813079"/>
                  <a:pt x="1139469" y="1753227"/>
                  <a:pt x="1142643" y="1685212"/>
                </a:cubicBezTo>
                <a:lnTo>
                  <a:pt x="1175290" y="1641682"/>
                </a:lnTo>
                <a:cubicBezTo>
                  <a:pt x="1180277" y="1601328"/>
                  <a:pt x="1200228" y="1554170"/>
                  <a:pt x="1235142" y="1500213"/>
                </a:cubicBezTo>
                <a:cubicBezTo>
                  <a:pt x="1270056" y="1446255"/>
                  <a:pt x="1290007" y="1399098"/>
                  <a:pt x="1294995" y="1358743"/>
                </a:cubicBezTo>
                <a:cubicBezTo>
                  <a:pt x="1327189" y="1338338"/>
                  <a:pt x="1341698" y="1305691"/>
                  <a:pt x="1338524" y="1260802"/>
                </a:cubicBezTo>
                <a:cubicBezTo>
                  <a:pt x="1335350" y="1215912"/>
                  <a:pt x="1349860" y="1183265"/>
                  <a:pt x="1382053" y="1162861"/>
                </a:cubicBezTo>
                <a:cubicBezTo>
                  <a:pt x="1388628" y="1128400"/>
                  <a:pt x="1416287" y="1042248"/>
                  <a:pt x="1465031" y="904407"/>
                </a:cubicBezTo>
                <a:cubicBezTo>
                  <a:pt x="1513775" y="766564"/>
                  <a:pt x="1544155" y="685852"/>
                  <a:pt x="1556170" y="662275"/>
                </a:cubicBezTo>
                <a:cubicBezTo>
                  <a:pt x="1549823" y="643911"/>
                  <a:pt x="1548916" y="623506"/>
                  <a:pt x="1553450" y="601061"/>
                </a:cubicBezTo>
                <a:cubicBezTo>
                  <a:pt x="1557984" y="578617"/>
                  <a:pt x="1573401" y="566374"/>
                  <a:pt x="1599700" y="564334"/>
                </a:cubicBezTo>
                <a:cubicBezTo>
                  <a:pt x="1632120" y="487931"/>
                  <a:pt x="1673382" y="409487"/>
                  <a:pt x="1723486" y="329004"/>
                </a:cubicBezTo>
                <a:cubicBezTo>
                  <a:pt x="1773590" y="248520"/>
                  <a:pt x="1801249" y="167356"/>
                  <a:pt x="1806464" y="85512"/>
                </a:cubicBezTo>
                <a:cubicBezTo>
                  <a:pt x="1813038" y="80298"/>
                  <a:pt x="1821653" y="74403"/>
                  <a:pt x="1832309" y="67829"/>
                </a:cubicBezTo>
                <a:cubicBezTo>
                  <a:pt x="1842965" y="61253"/>
                  <a:pt x="1848859" y="52639"/>
                  <a:pt x="1849993" y="41983"/>
                </a:cubicBezTo>
                <a:cubicBezTo>
                  <a:pt x="1848632" y="36768"/>
                  <a:pt x="1843191" y="33595"/>
                  <a:pt x="1833669" y="32461"/>
                </a:cubicBezTo>
                <a:cubicBezTo>
                  <a:pt x="1824147" y="31327"/>
                  <a:pt x="1818706" y="30874"/>
                  <a:pt x="1817346" y="31101"/>
                </a:cubicBezTo>
                <a:lnTo>
                  <a:pt x="1827713" y="0"/>
                </a:lnTo>
                <a:close/>
                <a:moveTo>
                  <a:pt x="4135278" y="31101"/>
                </a:moveTo>
                <a:cubicBezTo>
                  <a:pt x="4124849" y="65561"/>
                  <a:pt x="4113060" y="97301"/>
                  <a:pt x="4099911" y="126321"/>
                </a:cubicBezTo>
                <a:cubicBezTo>
                  <a:pt x="4086761" y="155340"/>
                  <a:pt x="4069531" y="170757"/>
                  <a:pt x="4048220" y="172570"/>
                </a:cubicBezTo>
                <a:cubicBezTo>
                  <a:pt x="4048900" y="180959"/>
                  <a:pt x="4052981" y="196829"/>
                  <a:pt x="4060463" y="220181"/>
                </a:cubicBezTo>
                <a:cubicBezTo>
                  <a:pt x="4067944" y="243532"/>
                  <a:pt x="4074745" y="256682"/>
                  <a:pt x="4080867" y="259629"/>
                </a:cubicBezTo>
                <a:cubicBezTo>
                  <a:pt x="4086081" y="258949"/>
                  <a:pt x="4089255" y="254868"/>
                  <a:pt x="4090389" y="247387"/>
                </a:cubicBezTo>
                <a:cubicBezTo>
                  <a:pt x="4091522" y="239905"/>
                  <a:pt x="4091976" y="233103"/>
                  <a:pt x="4091749" y="226982"/>
                </a:cubicBezTo>
                <a:cubicBezTo>
                  <a:pt x="4109659" y="203177"/>
                  <a:pt x="4128250" y="171890"/>
                  <a:pt x="4147521" y="133122"/>
                </a:cubicBezTo>
                <a:cubicBezTo>
                  <a:pt x="4166791" y="94354"/>
                  <a:pt x="4177221" y="60347"/>
                  <a:pt x="4178807" y="31101"/>
                </a:cubicBezTo>
                <a:lnTo>
                  <a:pt x="4135278" y="31101"/>
                </a:lnTo>
                <a:close/>
                <a:moveTo>
                  <a:pt x="4048220" y="292276"/>
                </a:moveTo>
                <a:lnTo>
                  <a:pt x="4015573" y="303158"/>
                </a:lnTo>
                <a:lnTo>
                  <a:pt x="4015573" y="390217"/>
                </a:lnTo>
                <a:cubicBezTo>
                  <a:pt x="4031216" y="378654"/>
                  <a:pt x="4040738" y="363691"/>
                  <a:pt x="4044139" y="345327"/>
                </a:cubicBezTo>
                <a:cubicBezTo>
                  <a:pt x="4047540" y="326963"/>
                  <a:pt x="4048900" y="309279"/>
                  <a:pt x="4048220" y="292276"/>
                </a:cubicBezTo>
                <a:close/>
                <a:moveTo>
                  <a:pt x="3972044" y="401099"/>
                </a:moveTo>
                <a:lnTo>
                  <a:pt x="3972044" y="455511"/>
                </a:lnTo>
                <a:lnTo>
                  <a:pt x="3895867" y="455511"/>
                </a:lnTo>
                <a:lnTo>
                  <a:pt x="3895867" y="499039"/>
                </a:lnTo>
                <a:lnTo>
                  <a:pt x="3917632" y="531686"/>
                </a:lnTo>
                <a:lnTo>
                  <a:pt x="4004691" y="455511"/>
                </a:lnTo>
                <a:lnTo>
                  <a:pt x="4004691" y="411981"/>
                </a:lnTo>
                <a:lnTo>
                  <a:pt x="3972044" y="401099"/>
                </a:lnTo>
                <a:close/>
                <a:moveTo>
                  <a:pt x="3906750" y="564334"/>
                </a:moveTo>
                <a:cubicBezTo>
                  <a:pt x="3886799" y="564334"/>
                  <a:pt x="3872289" y="575216"/>
                  <a:pt x="3863220" y="596981"/>
                </a:cubicBezTo>
                <a:lnTo>
                  <a:pt x="3895867" y="596981"/>
                </a:lnTo>
                <a:cubicBezTo>
                  <a:pt x="3896321" y="591540"/>
                  <a:pt x="3898135" y="586098"/>
                  <a:pt x="3901309" y="580658"/>
                </a:cubicBezTo>
                <a:cubicBezTo>
                  <a:pt x="3904483" y="575216"/>
                  <a:pt x="3906296" y="569775"/>
                  <a:pt x="3906750" y="564334"/>
                </a:cubicBezTo>
                <a:close/>
                <a:moveTo>
                  <a:pt x="3776162" y="684040"/>
                </a:moveTo>
                <a:cubicBezTo>
                  <a:pt x="3774348" y="694922"/>
                  <a:pt x="3777976" y="705804"/>
                  <a:pt x="3787044" y="716687"/>
                </a:cubicBezTo>
                <a:lnTo>
                  <a:pt x="3787044" y="684040"/>
                </a:lnTo>
                <a:lnTo>
                  <a:pt x="3776162" y="684040"/>
                </a:lnTo>
                <a:close/>
                <a:moveTo>
                  <a:pt x="2372344" y="966979"/>
                </a:moveTo>
                <a:lnTo>
                  <a:pt x="2350579" y="1010508"/>
                </a:lnTo>
                <a:cubicBezTo>
                  <a:pt x="2363275" y="999626"/>
                  <a:pt x="2370530" y="988744"/>
                  <a:pt x="2372344" y="977861"/>
                </a:cubicBezTo>
                <a:lnTo>
                  <a:pt x="2372344" y="966979"/>
                </a:lnTo>
                <a:close/>
                <a:moveTo>
                  <a:pt x="3547634" y="1064920"/>
                </a:moveTo>
                <a:lnTo>
                  <a:pt x="3460575" y="1206390"/>
                </a:lnTo>
                <a:cubicBezTo>
                  <a:pt x="3482340" y="1240851"/>
                  <a:pt x="3493222" y="1280752"/>
                  <a:pt x="3493222" y="1326096"/>
                </a:cubicBezTo>
                <a:cubicBezTo>
                  <a:pt x="3487101" y="1325642"/>
                  <a:pt x="3480299" y="1326549"/>
                  <a:pt x="3472818" y="1328817"/>
                </a:cubicBezTo>
                <a:cubicBezTo>
                  <a:pt x="3465336" y="1331084"/>
                  <a:pt x="3461255" y="1337431"/>
                  <a:pt x="3460575" y="1347861"/>
                </a:cubicBezTo>
                <a:cubicBezTo>
                  <a:pt x="3461255" y="1358743"/>
                  <a:pt x="3465336" y="1369625"/>
                  <a:pt x="3472818" y="1380508"/>
                </a:cubicBezTo>
                <a:cubicBezTo>
                  <a:pt x="3480299" y="1391390"/>
                  <a:pt x="3487101" y="1402271"/>
                  <a:pt x="3493222" y="1413155"/>
                </a:cubicBezTo>
                <a:lnTo>
                  <a:pt x="3569398" y="1445801"/>
                </a:lnTo>
                <a:lnTo>
                  <a:pt x="3580281" y="1413155"/>
                </a:lnTo>
                <a:lnTo>
                  <a:pt x="3525869" y="1369625"/>
                </a:lnTo>
                <a:cubicBezTo>
                  <a:pt x="3525642" y="1352848"/>
                  <a:pt x="3528816" y="1337431"/>
                  <a:pt x="3535391" y="1323375"/>
                </a:cubicBezTo>
                <a:cubicBezTo>
                  <a:pt x="3541966" y="1309319"/>
                  <a:pt x="3553301" y="1299343"/>
                  <a:pt x="3569398" y="1293449"/>
                </a:cubicBezTo>
                <a:cubicBezTo>
                  <a:pt x="3570532" y="1255361"/>
                  <a:pt x="3570985" y="1217272"/>
                  <a:pt x="3570759" y="1179184"/>
                </a:cubicBezTo>
                <a:cubicBezTo>
                  <a:pt x="3570532" y="1141097"/>
                  <a:pt x="3562823" y="1103008"/>
                  <a:pt x="3547634" y="1064920"/>
                </a:cubicBezTo>
                <a:close/>
                <a:moveTo>
                  <a:pt x="2252638" y="1141097"/>
                </a:moveTo>
                <a:lnTo>
                  <a:pt x="2198227" y="1206390"/>
                </a:lnTo>
                <a:lnTo>
                  <a:pt x="2198227" y="1239037"/>
                </a:lnTo>
                <a:lnTo>
                  <a:pt x="2219991" y="1239037"/>
                </a:lnTo>
                <a:cubicBezTo>
                  <a:pt x="2241303" y="1239944"/>
                  <a:pt x="2255812" y="1238130"/>
                  <a:pt x="2263521" y="1233596"/>
                </a:cubicBezTo>
                <a:cubicBezTo>
                  <a:pt x="2271229" y="1229062"/>
                  <a:pt x="2274856" y="1216365"/>
                  <a:pt x="2274403" y="1195509"/>
                </a:cubicBezTo>
                <a:lnTo>
                  <a:pt x="2252638" y="1141097"/>
                </a:lnTo>
                <a:close/>
                <a:moveTo>
                  <a:pt x="2045874" y="1521977"/>
                </a:moveTo>
                <a:cubicBezTo>
                  <a:pt x="2000531" y="1607222"/>
                  <a:pt x="1960630" y="1697908"/>
                  <a:pt x="1926169" y="1794035"/>
                </a:cubicBezTo>
                <a:cubicBezTo>
                  <a:pt x="1931837" y="1816253"/>
                  <a:pt x="1942266" y="1834390"/>
                  <a:pt x="1957456" y="1848447"/>
                </a:cubicBezTo>
                <a:cubicBezTo>
                  <a:pt x="1972646" y="1862503"/>
                  <a:pt x="1991236" y="1869758"/>
                  <a:pt x="2013227" y="1870212"/>
                </a:cubicBezTo>
                <a:cubicBezTo>
                  <a:pt x="2024563" y="1836658"/>
                  <a:pt x="2039980" y="1786781"/>
                  <a:pt x="2059477" y="1720580"/>
                </a:cubicBezTo>
                <a:cubicBezTo>
                  <a:pt x="2078975" y="1654379"/>
                  <a:pt x="2099833" y="1609943"/>
                  <a:pt x="2122051" y="1587272"/>
                </a:cubicBezTo>
                <a:lnTo>
                  <a:pt x="2045874" y="1521977"/>
                </a:lnTo>
                <a:close/>
                <a:moveTo>
                  <a:pt x="1893522" y="1902858"/>
                </a:moveTo>
                <a:lnTo>
                  <a:pt x="1849993" y="2033446"/>
                </a:lnTo>
                <a:cubicBezTo>
                  <a:pt x="1848179" y="2033219"/>
                  <a:pt x="1840924" y="2033672"/>
                  <a:pt x="1828228" y="2034806"/>
                </a:cubicBezTo>
                <a:cubicBezTo>
                  <a:pt x="1815532" y="2035940"/>
                  <a:pt x="1808277" y="2039114"/>
                  <a:pt x="1806464" y="2044329"/>
                </a:cubicBezTo>
                <a:cubicBezTo>
                  <a:pt x="1808731" y="2055891"/>
                  <a:pt x="1820520" y="2068133"/>
                  <a:pt x="1841831" y="2081056"/>
                </a:cubicBezTo>
                <a:cubicBezTo>
                  <a:pt x="1863142" y="2093979"/>
                  <a:pt x="1880373" y="2103501"/>
                  <a:pt x="1893522" y="2109622"/>
                </a:cubicBezTo>
                <a:lnTo>
                  <a:pt x="1969698" y="2000799"/>
                </a:lnTo>
                <a:lnTo>
                  <a:pt x="1893522" y="1902858"/>
                </a:lnTo>
                <a:close/>
                <a:moveTo>
                  <a:pt x="2579108" y="2000799"/>
                </a:moveTo>
                <a:cubicBezTo>
                  <a:pt x="2568679" y="2002386"/>
                  <a:pt x="2562331" y="2010095"/>
                  <a:pt x="2560064" y="2023924"/>
                </a:cubicBezTo>
                <a:cubicBezTo>
                  <a:pt x="2557797" y="2037754"/>
                  <a:pt x="2556890" y="2048182"/>
                  <a:pt x="2557343" y="2055211"/>
                </a:cubicBezTo>
                <a:cubicBezTo>
                  <a:pt x="2556890" y="2082643"/>
                  <a:pt x="2549635" y="2106675"/>
                  <a:pt x="2535578" y="2127306"/>
                </a:cubicBezTo>
                <a:cubicBezTo>
                  <a:pt x="2521522" y="2147936"/>
                  <a:pt x="2503385" y="2163808"/>
                  <a:pt x="2481167" y="2174916"/>
                </a:cubicBezTo>
                <a:cubicBezTo>
                  <a:pt x="2479807" y="2201668"/>
                  <a:pt x="2474365" y="2227061"/>
                  <a:pt x="2464843" y="2251092"/>
                </a:cubicBezTo>
                <a:cubicBezTo>
                  <a:pt x="2455321" y="2275124"/>
                  <a:pt x="2449880" y="2300517"/>
                  <a:pt x="2448520" y="2327268"/>
                </a:cubicBezTo>
                <a:cubicBezTo>
                  <a:pt x="2480713" y="2288953"/>
                  <a:pt x="2508826" y="2248599"/>
                  <a:pt x="2532858" y="2206203"/>
                </a:cubicBezTo>
                <a:cubicBezTo>
                  <a:pt x="2556890" y="2163808"/>
                  <a:pt x="2579561" y="2120731"/>
                  <a:pt x="2600872" y="2076976"/>
                </a:cubicBezTo>
                <a:cubicBezTo>
                  <a:pt x="2600645" y="2069040"/>
                  <a:pt x="2598378" y="2054984"/>
                  <a:pt x="2594071" y="2034806"/>
                </a:cubicBezTo>
                <a:cubicBezTo>
                  <a:pt x="2589763" y="2014628"/>
                  <a:pt x="2584776" y="2003293"/>
                  <a:pt x="2579108" y="2000799"/>
                </a:cubicBezTo>
                <a:close/>
                <a:moveTo>
                  <a:pt x="3036165" y="2185798"/>
                </a:moveTo>
                <a:cubicBezTo>
                  <a:pt x="3000117" y="2188746"/>
                  <a:pt x="2979713" y="2207336"/>
                  <a:pt x="2974952" y="2241570"/>
                </a:cubicBezTo>
                <a:cubicBezTo>
                  <a:pt x="2970191" y="2275804"/>
                  <a:pt x="2968831" y="2307998"/>
                  <a:pt x="2970871" y="2338150"/>
                </a:cubicBezTo>
                <a:cubicBezTo>
                  <a:pt x="2953867" y="2338150"/>
                  <a:pt x="2936184" y="2340871"/>
                  <a:pt x="2917820" y="2346313"/>
                </a:cubicBezTo>
                <a:cubicBezTo>
                  <a:pt x="2899456" y="2351754"/>
                  <a:pt x="2884493" y="2359915"/>
                  <a:pt x="2872930" y="2370797"/>
                </a:cubicBezTo>
                <a:lnTo>
                  <a:pt x="2894695" y="2468739"/>
                </a:lnTo>
                <a:cubicBezTo>
                  <a:pt x="2899909" y="2439493"/>
                  <a:pt x="2911245" y="2410926"/>
                  <a:pt x="2928702" y="2383041"/>
                </a:cubicBezTo>
                <a:cubicBezTo>
                  <a:pt x="2946159" y="2355154"/>
                  <a:pt x="2971098" y="2340191"/>
                  <a:pt x="3003518" y="2338150"/>
                </a:cubicBezTo>
                <a:cubicBezTo>
                  <a:pt x="3004878" y="2311399"/>
                  <a:pt x="3010319" y="2286006"/>
                  <a:pt x="3019841" y="2261975"/>
                </a:cubicBezTo>
                <a:cubicBezTo>
                  <a:pt x="3029363" y="2237943"/>
                  <a:pt x="3034804" y="2212551"/>
                  <a:pt x="3036165" y="2185798"/>
                </a:cubicBezTo>
                <a:close/>
                <a:moveTo>
                  <a:pt x="1762934" y="2294622"/>
                </a:moveTo>
                <a:cubicBezTo>
                  <a:pt x="1757947" y="2295075"/>
                  <a:pt x="1754319" y="2296889"/>
                  <a:pt x="1752052" y="2300063"/>
                </a:cubicBezTo>
                <a:cubicBezTo>
                  <a:pt x="1749785" y="2303236"/>
                  <a:pt x="1746157" y="2305050"/>
                  <a:pt x="1741170" y="2305504"/>
                </a:cubicBezTo>
                <a:cubicBezTo>
                  <a:pt x="1741396" y="2312079"/>
                  <a:pt x="1743663" y="2320693"/>
                  <a:pt x="1747971" y="2331350"/>
                </a:cubicBezTo>
                <a:cubicBezTo>
                  <a:pt x="1752279" y="2342005"/>
                  <a:pt x="1757266" y="2347900"/>
                  <a:pt x="1762934" y="2349033"/>
                </a:cubicBezTo>
                <a:cubicBezTo>
                  <a:pt x="1773363" y="2348353"/>
                  <a:pt x="1779711" y="2344272"/>
                  <a:pt x="1781978" y="2336790"/>
                </a:cubicBezTo>
                <a:cubicBezTo>
                  <a:pt x="1784245" y="2329309"/>
                  <a:pt x="1785152" y="2322507"/>
                  <a:pt x="1784699" y="2316387"/>
                </a:cubicBezTo>
                <a:cubicBezTo>
                  <a:pt x="1782885" y="2303690"/>
                  <a:pt x="1775630" y="2296435"/>
                  <a:pt x="1762934" y="2294622"/>
                </a:cubicBezTo>
                <a:close/>
                <a:moveTo>
                  <a:pt x="2437638" y="2338150"/>
                </a:moveTo>
                <a:cubicBezTo>
                  <a:pt x="2404991" y="2339057"/>
                  <a:pt x="2380505" y="2350847"/>
                  <a:pt x="2364182" y="2373518"/>
                </a:cubicBezTo>
                <a:cubicBezTo>
                  <a:pt x="2347859" y="2396190"/>
                  <a:pt x="2339697" y="2424302"/>
                  <a:pt x="2339697" y="2457856"/>
                </a:cubicBezTo>
                <a:lnTo>
                  <a:pt x="2339697" y="2468739"/>
                </a:lnTo>
                <a:cubicBezTo>
                  <a:pt x="2337430" y="2468512"/>
                  <a:pt x="2328361" y="2468966"/>
                  <a:pt x="2312491" y="2470099"/>
                </a:cubicBezTo>
                <a:cubicBezTo>
                  <a:pt x="2296621" y="2471232"/>
                  <a:pt x="2287552" y="2474406"/>
                  <a:pt x="2285285" y="2479621"/>
                </a:cubicBezTo>
                <a:cubicBezTo>
                  <a:pt x="2288686" y="2485289"/>
                  <a:pt x="2303649" y="2490277"/>
                  <a:pt x="2330175" y="2494584"/>
                </a:cubicBezTo>
                <a:cubicBezTo>
                  <a:pt x="2356700" y="2498892"/>
                  <a:pt x="2374384" y="2501159"/>
                  <a:pt x="2383226" y="2501386"/>
                </a:cubicBezTo>
                <a:lnTo>
                  <a:pt x="2448520" y="2446974"/>
                </a:lnTo>
                <a:cubicBezTo>
                  <a:pt x="2432423" y="2445614"/>
                  <a:pt x="2421087" y="2437451"/>
                  <a:pt x="2414513" y="2422488"/>
                </a:cubicBezTo>
                <a:cubicBezTo>
                  <a:pt x="2407938" y="2407525"/>
                  <a:pt x="2404764" y="2393923"/>
                  <a:pt x="2404991" y="2381680"/>
                </a:cubicBezTo>
                <a:lnTo>
                  <a:pt x="2437638" y="2338150"/>
                </a:lnTo>
                <a:close/>
                <a:moveTo>
                  <a:pt x="1654111" y="2414327"/>
                </a:moveTo>
                <a:lnTo>
                  <a:pt x="1654111" y="2468739"/>
                </a:lnTo>
                <a:cubicBezTo>
                  <a:pt x="1654565" y="2484382"/>
                  <a:pt x="1659099" y="2493904"/>
                  <a:pt x="1667714" y="2497305"/>
                </a:cubicBezTo>
                <a:cubicBezTo>
                  <a:pt x="1676329" y="2500706"/>
                  <a:pt x="1686305" y="2502066"/>
                  <a:pt x="1697640" y="2501386"/>
                </a:cubicBezTo>
                <a:lnTo>
                  <a:pt x="1654111" y="2414327"/>
                </a:lnTo>
                <a:close/>
                <a:moveTo>
                  <a:pt x="2785872" y="2544915"/>
                </a:moveTo>
                <a:cubicBezTo>
                  <a:pt x="2786098" y="2551490"/>
                  <a:pt x="2788365" y="2560104"/>
                  <a:pt x="2792673" y="2570761"/>
                </a:cubicBezTo>
                <a:cubicBezTo>
                  <a:pt x="2796981" y="2581416"/>
                  <a:pt x="2801968" y="2587311"/>
                  <a:pt x="2807636" y="2588444"/>
                </a:cubicBezTo>
                <a:cubicBezTo>
                  <a:pt x="2818065" y="2587764"/>
                  <a:pt x="2824413" y="2583683"/>
                  <a:pt x="2826680" y="2576201"/>
                </a:cubicBezTo>
                <a:cubicBezTo>
                  <a:pt x="2828947" y="2568720"/>
                  <a:pt x="2829854" y="2561918"/>
                  <a:pt x="2829401" y="2555796"/>
                </a:cubicBezTo>
                <a:lnTo>
                  <a:pt x="2785872" y="2544915"/>
                </a:lnTo>
                <a:close/>
                <a:moveTo>
                  <a:pt x="892349" y="3371971"/>
                </a:moveTo>
                <a:cubicBezTo>
                  <a:pt x="891896" y="3378092"/>
                  <a:pt x="892803" y="3384893"/>
                  <a:pt x="895070" y="3392374"/>
                </a:cubicBezTo>
                <a:cubicBezTo>
                  <a:pt x="897337" y="3399857"/>
                  <a:pt x="903685" y="3403938"/>
                  <a:pt x="914114" y="3404618"/>
                </a:cubicBezTo>
                <a:lnTo>
                  <a:pt x="924996" y="3404618"/>
                </a:lnTo>
                <a:cubicBezTo>
                  <a:pt x="924996" y="3382853"/>
                  <a:pt x="914114" y="3371971"/>
                  <a:pt x="892349" y="3371971"/>
                </a:cubicBezTo>
                <a:close/>
                <a:moveTo>
                  <a:pt x="848820" y="3459028"/>
                </a:moveTo>
                <a:cubicBezTo>
                  <a:pt x="849047" y="3465150"/>
                  <a:pt x="851314" y="3471952"/>
                  <a:pt x="855622" y="3479433"/>
                </a:cubicBezTo>
                <a:cubicBezTo>
                  <a:pt x="859929" y="3486915"/>
                  <a:pt x="864917" y="3490996"/>
                  <a:pt x="870585" y="3491675"/>
                </a:cubicBezTo>
                <a:cubicBezTo>
                  <a:pt x="883281" y="3489861"/>
                  <a:pt x="890536" y="3482607"/>
                  <a:pt x="892349" y="3469912"/>
                </a:cubicBezTo>
                <a:lnTo>
                  <a:pt x="848820" y="3459028"/>
                </a:lnTo>
                <a:close/>
                <a:moveTo>
                  <a:pt x="2078521" y="2904031"/>
                </a:moveTo>
                <a:cubicBezTo>
                  <a:pt x="2078068" y="2910153"/>
                  <a:pt x="2078975" y="2916953"/>
                  <a:pt x="2081242" y="2924436"/>
                </a:cubicBezTo>
                <a:cubicBezTo>
                  <a:pt x="2083509" y="2931916"/>
                  <a:pt x="2089857" y="2935998"/>
                  <a:pt x="2100286" y="2936678"/>
                </a:cubicBezTo>
                <a:lnTo>
                  <a:pt x="2122051" y="2936678"/>
                </a:lnTo>
                <a:cubicBezTo>
                  <a:pt x="2121597" y="2925796"/>
                  <a:pt x="2117063" y="2917634"/>
                  <a:pt x="2108448" y="2912193"/>
                </a:cubicBezTo>
                <a:cubicBezTo>
                  <a:pt x="2099833" y="2906752"/>
                  <a:pt x="2089857" y="2904031"/>
                  <a:pt x="2078521" y="2904031"/>
                </a:cubicBezTo>
                <a:close/>
                <a:moveTo>
                  <a:pt x="1849993" y="3219619"/>
                </a:moveTo>
                <a:cubicBezTo>
                  <a:pt x="1849766" y="3225739"/>
                  <a:pt x="1850219" y="3232541"/>
                  <a:pt x="1851353" y="3240022"/>
                </a:cubicBezTo>
                <a:cubicBezTo>
                  <a:pt x="1852487" y="3247504"/>
                  <a:pt x="1855661" y="3251585"/>
                  <a:pt x="1860875" y="3252266"/>
                </a:cubicBezTo>
                <a:lnTo>
                  <a:pt x="1893522" y="3241382"/>
                </a:lnTo>
                <a:lnTo>
                  <a:pt x="1849993" y="3219619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4" name="Imagem 233" descr="Surf-Fernando-de-Noronha-2 -">
            <a:extLst>
              <a:ext uri="{FF2B5EF4-FFF2-40B4-BE49-F238E27FC236}">
                <a16:creationId xmlns:a16="http://schemas.microsoft.com/office/drawing/2014/main" id="{2C1AA8B5-91A7-46E5-A68D-7433B9603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50" t="146082" r="63691" b="-49556"/>
          <a:stretch>
            <a:fillRect/>
          </a:stretch>
        </p:blipFill>
        <p:spPr bwMode="auto">
          <a:xfrm>
            <a:off x="9331947" y="10068338"/>
            <a:ext cx="119706" cy="239411"/>
          </a:xfrm>
          <a:custGeom>
            <a:avLst/>
            <a:gdLst/>
            <a:ahLst/>
            <a:cxnLst/>
            <a:rect l="l" t="t" r="r" b="b"/>
            <a:pathLst>
              <a:path w="119706" h="239411">
                <a:moveTo>
                  <a:pt x="76177" y="0"/>
                </a:moveTo>
                <a:lnTo>
                  <a:pt x="119706" y="76177"/>
                </a:lnTo>
                <a:lnTo>
                  <a:pt x="108823" y="163234"/>
                </a:lnTo>
                <a:cubicBezTo>
                  <a:pt x="81844" y="166408"/>
                  <a:pt x="67788" y="179104"/>
                  <a:pt x="66654" y="201322"/>
                </a:cubicBezTo>
                <a:cubicBezTo>
                  <a:pt x="65521" y="223541"/>
                  <a:pt x="43303" y="236237"/>
                  <a:pt x="0" y="239411"/>
                </a:cubicBezTo>
                <a:cubicBezTo>
                  <a:pt x="3174" y="196788"/>
                  <a:pt x="15870" y="156887"/>
                  <a:pt x="38088" y="119705"/>
                </a:cubicBezTo>
                <a:cubicBezTo>
                  <a:pt x="60306" y="82524"/>
                  <a:pt x="73003" y="42623"/>
                  <a:pt x="76177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2" name="CaixaDeTexto 291">
            <a:extLst>
              <a:ext uri="{FF2B5EF4-FFF2-40B4-BE49-F238E27FC236}">
                <a16:creationId xmlns:a16="http://schemas.microsoft.com/office/drawing/2014/main" id="{C2955749-C3BF-4E55-97EC-ABDE6B79E767}"/>
              </a:ext>
            </a:extLst>
          </p:cNvPr>
          <p:cNvSpPr txBox="1"/>
          <p:nvPr/>
        </p:nvSpPr>
        <p:spPr>
          <a:xfrm>
            <a:off x="2948289" y="4477874"/>
            <a:ext cx="560058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200" dirty="0">
                <a:solidFill>
                  <a:srgbClr val="03045E"/>
                </a:solidFill>
                <a:latin typeface="Lucida Handwriting" panose="03010101010101010101" pitchFamily="66" charset="0"/>
              </a:rPr>
              <a:t>Espaço para pequeno texto. Não se esqueça de </a:t>
            </a:r>
            <a:r>
              <a:rPr lang="pt-BR" sz="3200" b="1" dirty="0">
                <a:solidFill>
                  <a:srgbClr val="03045E"/>
                </a:solidFill>
                <a:highlight>
                  <a:srgbClr val="90E0EF"/>
                </a:highlight>
                <a:latin typeface="Lucida Handwriting" panose="03010101010101010101" pitchFamily="66" charset="0"/>
              </a:rPr>
              <a:t>destacar as palavras importantes</a:t>
            </a:r>
            <a:r>
              <a:rPr lang="pt-BR" sz="3200" dirty="0">
                <a:solidFill>
                  <a:srgbClr val="03045E"/>
                </a:solidFill>
                <a:latin typeface="Lucida Handwriting" panose="03010101010101010101" pitchFamily="66" charset="0"/>
              </a:rPr>
              <a:t>.</a:t>
            </a:r>
          </a:p>
        </p:txBody>
      </p:sp>
      <p:pic>
        <p:nvPicPr>
          <p:cNvPr id="295" name="Imagem 294">
            <a:extLst>
              <a:ext uri="{FF2B5EF4-FFF2-40B4-BE49-F238E27FC236}">
                <a16:creationId xmlns:a16="http://schemas.microsoft.com/office/drawing/2014/main" id="{71FADF60-26EA-4960-8CAB-3FFC19CE5D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7701">
            <a:off x="5320681" y="1941119"/>
            <a:ext cx="2016000" cy="1953504"/>
          </a:xfrm>
          <a:prstGeom prst="rect">
            <a:avLst/>
          </a:prstGeom>
          <a:effectLst>
            <a:outerShdw blurRad="457200" dist="38100" dir="5400000" sx="119000" sy="119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6" name="Imagem 295">
            <a:extLst>
              <a:ext uri="{FF2B5EF4-FFF2-40B4-BE49-F238E27FC236}">
                <a16:creationId xmlns:a16="http://schemas.microsoft.com/office/drawing/2014/main" id="{FAD5EF64-9DB8-4E61-9ADF-65A4AFB1E1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712" y="7117388"/>
            <a:ext cx="1712503" cy="1677718"/>
          </a:xfrm>
          <a:prstGeom prst="rect">
            <a:avLst/>
          </a:prstGeom>
        </p:spPr>
      </p:pic>
      <p:pic>
        <p:nvPicPr>
          <p:cNvPr id="297" name="Imagem 296">
            <a:extLst>
              <a:ext uri="{FF2B5EF4-FFF2-40B4-BE49-F238E27FC236}">
                <a16:creationId xmlns:a16="http://schemas.microsoft.com/office/drawing/2014/main" id="{273143FC-764F-4B7C-A8DF-A532B09ACC5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052" y="8390745"/>
            <a:ext cx="1712503" cy="1677718"/>
          </a:xfrm>
          <a:prstGeom prst="rect">
            <a:avLst/>
          </a:prstGeom>
        </p:spPr>
      </p:pic>
      <p:pic>
        <p:nvPicPr>
          <p:cNvPr id="298" name="Imagem 297">
            <a:extLst>
              <a:ext uri="{FF2B5EF4-FFF2-40B4-BE49-F238E27FC236}">
                <a16:creationId xmlns:a16="http://schemas.microsoft.com/office/drawing/2014/main" id="{865C36BF-77B2-489C-97E4-59B591003C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385" y="9711431"/>
            <a:ext cx="1712503" cy="1677718"/>
          </a:xfrm>
          <a:prstGeom prst="rect">
            <a:avLst/>
          </a:prstGeom>
        </p:spPr>
      </p:pic>
      <p:pic>
        <p:nvPicPr>
          <p:cNvPr id="299" name="Imagem 298">
            <a:extLst>
              <a:ext uri="{FF2B5EF4-FFF2-40B4-BE49-F238E27FC236}">
                <a16:creationId xmlns:a16="http://schemas.microsoft.com/office/drawing/2014/main" id="{07597D25-0248-426F-9DF7-F8C1046D96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2209" y="11459001"/>
            <a:ext cx="1712503" cy="1677718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91AAA5A0-72CC-3A7F-69F3-F504329876EF}"/>
              </a:ext>
            </a:extLst>
          </p:cNvPr>
          <p:cNvSpPr txBox="1"/>
          <p:nvPr/>
        </p:nvSpPr>
        <p:spPr>
          <a:xfrm>
            <a:off x="6953899" y="225974"/>
            <a:ext cx="325422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dirty="0">
                <a:solidFill>
                  <a:srgbClr val="00B4D8"/>
                </a:solidFill>
                <a:latin typeface="Cheltenhm BT" panose="02040603050505020403" pitchFamily="18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D3DB39E-2BB0-5D90-1382-B5986162F817}"/>
              </a:ext>
            </a:extLst>
          </p:cNvPr>
          <p:cNvSpPr txBox="1"/>
          <p:nvPr/>
        </p:nvSpPr>
        <p:spPr>
          <a:xfrm>
            <a:off x="6953899" y="999081"/>
            <a:ext cx="27751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rgbClr val="FFFFFF"/>
                </a:solidFill>
                <a:latin typeface="Lucida Handwriting" panose="03010101010101010101" pitchFamily="66" charset="0"/>
              </a:rPr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305110089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045E"/>
            </a:gs>
            <a:gs pos="42000">
              <a:srgbClr val="0077B6"/>
            </a:gs>
            <a:gs pos="100000">
              <a:srgbClr val="CAF0F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ângulo 30">
            <a:extLst>
              <a:ext uri="{FF2B5EF4-FFF2-40B4-BE49-F238E27FC236}">
                <a16:creationId xmlns:a16="http://schemas.microsoft.com/office/drawing/2014/main" id="{D2D0DCF5-3ED6-400C-B3FA-6129A5FFE9DA}"/>
              </a:ext>
            </a:extLst>
          </p:cNvPr>
          <p:cNvSpPr/>
          <p:nvPr/>
        </p:nvSpPr>
        <p:spPr>
          <a:xfrm>
            <a:off x="6952899" y="134003"/>
            <a:ext cx="5558971" cy="6858000"/>
          </a:xfrm>
          <a:prstGeom prst="rect">
            <a:avLst/>
          </a:prstGeom>
          <a:blipFill dpi="0" rotWithShape="1">
            <a:blip r:embed="rId3">
              <a:alphaModFix amt="3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11">
            <a:extLst>
              <a:ext uri="{FF2B5EF4-FFF2-40B4-BE49-F238E27FC236}">
                <a16:creationId xmlns:a16="http://schemas.microsoft.com/office/drawing/2014/main" id="{38D5CF6B-3A9D-4C96-8F82-01E6338B8989}"/>
              </a:ext>
            </a:extLst>
          </p:cNvPr>
          <p:cNvSpPr/>
          <p:nvPr/>
        </p:nvSpPr>
        <p:spPr>
          <a:xfrm>
            <a:off x="-924127" y="-214722"/>
            <a:ext cx="6386286" cy="6178492"/>
          </a:xfrm>
          <a:custGeom>
            <a:avLst/>
            <a:gdLst>
              <a:gd name="connsiteX0" fmla="*/ 0 w 6614809"/>
              <a:gd name="connsiteY0" fmla="*/ 2647649 h 5295298"/>
              <a:gd name="connsiteX1" fmla="*/ 3307405 w 6614809"/>
              <a:gd name="connsiteY1" fmla="*/ 0 h 5295298"/>
              <a:gd name="connsiteX2" fmla="*/ 6614810 w 6614809"/>
              <a:gd name="connsiteY2" fmla="*/ 2647649 h 5295298"/>
              <a:gd name="connsiteX3" fmla="*/ 3307405 w 6614809"/>
              <a:gd name="connsiteY3" fmla="*/ 5295298 h 5295298"/>
              <a:gd name="connsiteX4" fmla="*/ 0 w 6614809"/>
              <a:gd name="connsiteY4" fmla="*/ 2647649 h 5295298"/>
              <a:gd name="connsiteX0" fmla="*/ 12699 w 6627509"/>
              <a:gd name="connsiteY0" fmla="*/ 2647649 h 6170787"/>
              <a:gd name="connsiteX1" fmla="*/ 3320104 w 6627509"/>
              <a:gd name="connsiteY1" fmla="*/ 0 h 6170787"/>
              <a:gd name="connsiteX2" fmla="*/ 6627509 w 6627509"/>
              <a:gd name="connsiteY2" fmla="*/ 2647649 h 6170787"/>
              <a:gd name="connsiteX3" fmla="*/ 2551619 w 6627509"/>
              <a:gd name="connsiteY3" fmla="*/ 6170787 h 6170787"/>
              <a:gd name="connsiteX4" fmla="*/ 12699 w 6627509"/>
              <a:gd name="connsiteY4" fmla="*/ 2647649 h 6170787"/>
              <a:gd name="connsiteX0" fmla="*/ 8897 w 6623707"/>
              <a:gd name="connsiteY0" fmla="*/ 2764381 h 6287519"/>
              <a:gd name="connsiteX1" fmla="*/ 2110072 w 6623707"/>
              <a:gd name="connsiteY1" fmla="*/ 0 h 6287519"/>
              <a:gd name="connsiteX2" fmla="*/ 6623707 w 6623707"/>
              <a:gd name="connsiteY2" fmla="*/ 2764381 h 6287519"/>
              <a:gd name="connsiteX3" fmla="*/ 2547817 w 6623707"/>
              <a:gd name="connsiteY3" fmla="*/ 6287519 h 6287519"/>
              <a:gd name="connsiteX4" fmla="*/ 8897 w 6623707"/>
              <a:gd name="connsiteY4" fmla="*/ 2764381 h 6287519"/>
              <a:gd name="connsiteX0" fmla="*/ 6396 w 6621206"/>
              <a:gd name="connsiteY0" fmla="*/ 2838142 h 6361280"/>
              <a:gd name="connsiteX1" fmla="*/ 2107571 w 6621206"/>
              <a:gd name="connsiteY1" fmla="*/ 73761 h 6361280"/>
              <a:gd name="connsiteX2" fmla="*/ 6621206 w 6621206"/>
              <a:gd name="connsiteY2" fmla="*/ 2838142 h 6361280"/>
              <a:gd name="connsiteX3" fmla="*/ 2545316 w 6621206"/>
              <a:gd name="connsiteY3" fmla="*/ 6361280 h 6361280"/>
              <a:gd name="connsiteX4" fmla="*/ 6396 w 6621206"/>
              <a:gd name="connsiteY4" fmla="*/ 2838142 h 63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206" h="6361280">
                <a:moveTo>
                  <a:pt x="6396" y="2838142"/>
                </a:moveTo>
                <a:cubicBezTo>
                  <a:pt x="-66561" y="1790222"/>
                  <a:pt x="475496" y="530961"/>
                  <a:pt x="2107571" y="73761"/>
                </a:cubicBezTo>
                <a:cubicBezTo>
                  <a:pt x="3739646" y="-383439"/>
                  <a:pt x="6621206" y="1375886"/>
                  <a:pt x="6621206" y="2838142"/>
                </a:cubicBezTo>
                <a:cubicBezTo>
                  <a:pt x="6621206" y="4300398"/>
                  <a:pt x="4371945" y="6361280"/>
                  <a:pt x="2545316" y="6361280"/>
                </a:cubicBezTo>
                <a:cubicBezTo>
                  <a:pt x="718687" y="6361280"/>
                  <a:pt x="79353" y="3886062"/>
                  <a:pt x="6396" y="2838142"/>
                </a:cubicBezTo>
                <a:close/>
              </a:path>
            </a:pathLst>
          </a:custGeom>
          <a:solidFill>
            <a:srgbClr val="007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11">
            <a:extLst>
              <a:ext uri="{FF2B5EF4-FFF2-40B4-BE49-F238E27FC236}">
                <a16:creationId xmlns:a16="http://schemas.microsoft.com/office/drawing/2014/main" id="{D8A25A70-721C-4E9F-9795-C6E253BA5D1C}"/>
              </a:ext>
            </a:extLst>
          </p:cNvPr>
          <p:cNvSpPr/>
          <p:nvPr/>
        </p:nvSpPr>
        <p:spPr>
          <a:xfrm>
            <a:off x="-671208" y="0"/>
            <a:ext cx="5843081" cy="5623302"/>
          </a:xfrm>
          <a:custGeom>
            <a:avLst/>
            <a:gdLst>
              <a:gd name="connsiteX0" fmla="*/ 0 w 6614809"/>
              <a:gd name="connsiteY0" fmla="*/ 2647649 h 5295298"/>
              <a:gd name="connsiteX1" fmla="*/ 3307405 w 6614809"/>
              <a:gd name="connsiteY1" fmla="*/ 0 h 5295298"/>
              <a:gd name="connsiteX2" fmla="*/ 6614810 w 6614809"/>
              <a:gd name="connsiteY2" fmla="*/ 2647649 h 5295298"/>
              <a:gd name="connsiteX3" fmla="*/ 3307405 w 6614809"/>
              <a:gd name="connsiteY3" fmla="*/ 5295298 h 5295298"/>
              <a:gd name="connsiteX4" fmla="*/ 0 w 6614809"/>
              <a:gd name="connsiteY4" fmla="*/ 2647649 h 5295298"/>
              <a:gd name="connsiteX0" fmla="*/ 12699 w 6627509"/>
              <a:gd name="connsiteY0" fmla="*/ 2647649 h 6170787"/>
              <a:gd name="connsiteX1" fmla="*/ 3320104 w 6627509"/>
              <a:gd name="connsiteY1" fmla="*/ 0 h 6170787"/>
              <a:gd name="connsiteX2" fmla="*/ 6627509 w 6627509"/>
              <a:gd name="connsiteY2" fmla="*/ 2647649 h 6170787"/>
              <a:gd name="connsiteX3" fmla="*/ 2551619 w 6627509"/>
              <a:gd name="connsiteY3" fmla="*/ 6170787 h 6170787"/>
              <a:gd name="connsiteX4" fmla="*/ 12699 w 6627509"/>
              <a:gd name="connsiteY4" fmla="*/ 2647649 h 6170787"/>
              <a:gd name="connsiteX0" fmla="*/ 8897 w 6623707"/>
              <a:gd name="connsiteY0" fmla="*/ 2764381 h 6287519"/>
              <a:gd name="connsiteX1" fmla="*/ 2110072 w 6623707"/>
              <a:gd name="connsiteY1" fmla="*/ 0 h 6287519"/>
              <a:gd name="connsiteX2" fmla="*/ 6623707 w 6623707"/>
              <a:gd name="connsiteY2" fmla="*/ 2764381 h 6287519"/>
              <a:gd name="connsiteX3" fmla="*/ 2547817 w 6623707"/>
              <a:gd name="connsiteY3" fmla="*/ 6287519 h 6287519"/>
              <a:gd name="connsiteX4" fmla="*/ 8897 w 6623707"/>
              <a:gd name="connsiteY4" fmla="*/ 2764381 h 6287519"/>
              <a:gd name="connsiteX0" fmla="*/ 6396 w 6621206"/>
              <a:gd name="connsiteY0" fmla="*/ 2838142 h 6361280"/>
              <a:gd name="connsiteX1" fmla="*/ 2107571 w 6621206"/>
              <a:gd name="connsiteY1" fmla="*/ 73761 h 6361280"/>
              <a:gd name="connsiteX2" fmla="*/ 6621206 w 6621206"/>
              <a:gd name="connsiteY2" fmla="*/ 2838142 h 6361280"/>
              <a:gd name="connsiteX3" fmla="*/ 2545316 w 6621206"/>
              <a:gd name="connsiteY3" fmla="*/ 6361280 h 6361280"/>
              <a:gd name="connsiteX4" fmla="*/ 6396 w 6621206"/>
              <a:gd name="connsiteY4" fmla="*/ 2838142 h 63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206" h="6361280">
                <a:moveTo>
                  <a:pt x="6396" y="2838142"/>
                </a:moveTo>
                <a:cubicBezTo>
                  <a:pt x="-66561" y="1790222"/>
                  <a:pt x="475496" y="530961"/>
                  <a:pt x="2107571" y="73761"/>
                </a:cubicBezTo>
                <a:cubicBezTo>
                  <a:pt x="3739646" y="-383439"/>
                  <a:pt x="6621206" y="1375886"/>
                  <a:pt x="6621206" y="2838142"/>
                </a:cubicBezTo>
                <a:cubicBezTo>
                  <a:pt x="6621206" y="4300398"/>
                  <a:pt x="4371945" y="6361280"/>
                  <a:pt x="2545316" y="6361280"/>
                </a:cubicBezTo>
                <a:cubicBezTo>
                  <a:pt x="718687" y="6361280"/>
                  <a:pt x="79353" y="3886062"/>
                  <a:pt x="6396" y="2838142"/>
                </a:cubicBezTo>
                <a:close/>
              </a:path>
            </a:pathLst>
          </a:custGeom>
          <a:solidFill>
            <a:srgbClr val="CA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303E2A9C-D81F-4555-B12D-25B7E9910E97}"/>
              </a:ext>
            </a:extLst>
          </p:cNvPr>
          <p:cNvSpPr txBox="1"/>
          <p:nvPr/>
        </p:nvSpPr>
        <p:spPr>
          <a:xfrm>
            <a:off x="233463" y="981698"/>
            <a:ext cx="425098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rgbClr val="03045E"/>
                </a:solidFill>
                <a:latin typeface="Cheltenhm BT" panose="02040603050505020403" pitchFamily="18" charset="0"/>
              </a:rPr>
              <a:t>“Pequeno texto. </a:t>
            </a:r>
          </a:p>
          <a:p>
            <a:r>
              <a:rPr lang="pt-BR" sz="4000" dirty="0">
                <a:solidFill>
                  <a:srgbClr val="03045E"/>
                </a:solidFill>
                <a:latin typeface="Cheltenhm BT" panose="02040603050505020403" pitchFamily="18" charset="0"/>
              </a:rPr>
              <a:t>Não esqueça de </a:t>
            </a:r>
            <a:r>
              <a:rPr lang="pt-BR" sz="4000" dirty="0">
                <a:solidFill>
                  <a:srgbClr val="00B4D8"/>
                </a:solidFill>
                <a:latin typeface="Lucida Handwriting" panose="03010101010101010101" pitchFamily="66" charset="0"/>
              </a:rPr>
              <a:t>destacar palavras importantes</a:t>
            </a:r>
            <a:r>
              <a:rPr lang="pt-BR" sz="4000" dirty="0">
                <a:solidFill>
                  <a:srgbClr val="03045E"/>
                </a:solidFill>
                <a:latin typeface="Cheltenhm BT" panose="02040603050505020403" pitchFamily="18" charset="0"/>
              </a:rPr>
              <a:t>”</a:t>
            </a:r>
          </a:p>
        </p:txBody>
      </p:sp>
      <p:sp>
        <p:nvSpPr>
          <p:cNvPr id="11" name="Seta: para Cima 10">
            <a:extLst>
              <a:ext uri="{FF2B5EF4-FFF2-40B4-BE49-F238E27FC236}">
                <a16:creationId xmlns:a16="http://schemas.microsoft.com/office/drawing/2014/main" id="{69615C5E-14B6-4081-87BF-CC1284FE1130}"/>
              </a:ext>
            </a:extLst>
          </p:cNvPr>
          <p:cNvSpPr/>
          <p:nvPr/>
        </p:nvSpPr>
        <p:spPr>
          <a:xfrm>
            <a:off x="5967996" y="1906703"/>
            <a:ext cx="1128409" cy="2860647"/>
          </a:xfrm>
          <a:prstGeom prst="upArrow">
            <a:avLst/>
          </a:prstGeom>
          <a:solidFill>
            <a:srgbClr val="030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159AC401-D8D3-40D0-9BE3-B3EA2DD91F8E}"/>
              </a:ext>
            </a:extLst>
          </p:cNvPr>
          <p:cNvSpPr txBox="1"/>
          <p:nvPr/>
        </p:nvSpPr>
        <p:spPr>
          <a:xfrm>
            <a:off x="5769823" y="4767350"/>
            <a:ext cx="16273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CAF0F8"/>
                </a:solidFill>
                <a:latin typeface="Cheltenhm BT" panose="02040603050505020403" pitchFamily="18" charset="0"/>
              </a:rPr>
              <a:t>19XX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C2AF2DA-3BEE-4093-ADC7-52B3B6A4163C}"/>
              </a:ext>
            </a:extLst>
          </p:cNvPr>
          <p:cNvSpPr txBox="1"/>
          <p:nvPr/>
        </p:nvSpPr>
        <p:spPr>
          <a:xfrm>
            <a:off x="5720486" y="1196607"/>
            <a:ext cx="162736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400" dirty="0">
                <a:solidFill>
                  <a:srgbClr val="CAF0F8"/>
                </a:solidFill>
                <a:latin typeface="Cheltenhm BT" panose="02040603050505020403" pitchFamily="18" charset="0"/>
              </a:rPr>
              <a:t>20XX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8DC7E0F1-1FBF-4903-A8DB-CFC078DCD4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469" y="385951"/>
            <a:ext cx="1712503" cy="1677718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D6BF177-B0CF-41AA-952C-94EF2ACF65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809" y="1659308"/>
            <a:ext cx="1712503" cy="167771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60E2D2CB-37B7-41CD-A16B-FE63EEE0EC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142" y="2979994"/>
            <a:ext cx="1712503" cy="1677718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A154F8BD-3FD9-4F89-AF97-5E5E7C7346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9966" y="4727564"/>
            <a:ext cx="1712503" cy="1677718"/>
          </a:xfrm>
          <a:prstGeom prst="rect">
            <a:avLst/>
          </a:prstGeom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594E587C-1FA0-4E37-BCDA-D268D97F6A5C}"/>
              </a:ext>
            </a:extLst>
          </p:cNvPr>
          <p:cNvSpPr txBox="1"/>
          <p:nvPr/>
        </p:nvSpPr>
        <p:spPr>
          <a:xfrm>
            <a:off x="7884142" y="954988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1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DCFD245-02ED-4190-A47C-AD897BA5FE7E}"/>
              </a:ext>
            </a:extLst>
          </p:cNvPr>
          <p:cNvSpPr txBox="1"/>
          <p:nvPr/>
        </p:nvSpPr>
        <p:spPr>
          <a:xfrm>
            <a:off x="10132218" y="2267334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2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A2EFD59D-6BA1-48FE-A01C-C85E216074D0}"/>
              </a:ext>
            </a:extLst>
          </p:cNvPr>
          <p:cNvSpPr txBox="1"/>
          <p:nvPr/>
        </p:nvSpPr>
        <p:spPr>
          <a:xfrm>
            <a:off x="8067239" y="3588020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3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A1BEEF84-CBD4-4819-A7CF-4A67AF6ACBE6}"/>
              </a:ext>
            </a:extLst>
          </p:cNvPr>
          <p:cNvSpPr txBox="1"/>
          <p:nvPr/>
        </p:nvSpPr>
        <p:spPr>
          <a:xfrm>
            <a:off x="9832375" y="5335590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4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1A5304CA-0D11-4B47-97F0-34F7E1BE6F0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5130">
            <a:off x="1024770" y="4710999"/>
            <a:ext cx="2585700" cy="2505543"/>
          </a:xfrm>
          <a:prstGeom prst="rect">
            <a:avLst/>
          </a:prstGeom>
          <a:effectLst>
            <a:outerShdw blurRad="279400" dist="38100" dir="5400000" sx="115000" sy="115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3CF1D4DE-CF60-46CF-981D-EE54CA95ED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6951">
            <a:off x="3651292" y="3757755"/>
            <a:ext cx="1537504" cy="1489841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F41B0932-909F-47B1-A4CF-012636BFC1FA}"/>
              </a:ext>
            </a:extLst>
          </p:cNvPr>
          <p:cNvSpPr txBox="1"/>
          <p:nvPr/>
        </p:nvSpPr>
        <p:spPr>
          <a:xfrm>
            <a:off x="5263498" y="5502105"/>
            <a:ext cx="27111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b="1" dirty="0">
                <a:solidFill>
                  <a:srgbClr val="03045E"/>
                </a:solidFill>
                <a:latin typeface="Cheltenhm BT" panose="02040603050505020403" pitchFamily="18" charset="0"/>
              </a:rPr>
              <a:t>INFORMAÇÃO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464229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045E"/>
            </a:gs>
            <a:gs pos="42000">
              <a:srgbClr val="0077B6"/>
            </a:gs>
            <a:gs pos="100000">
              <a:srgbClr val="CAF0F8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lipse 11">
            <a:extLst>
              <a:ext uri="{FF2B5EF4-FFF2-40B4-BE49-F238E27FC236}">
                <a16:creationId xmlns:a16="http://schemas.microsoft.com/office/drawing/2014/main" id="{6D7057CA-7F1C-4B6E-B9E4-B3C2828B227A}"/>
              </a:ext>
            </a:extLst>
          </p:cNvPr>
          <p:cNvSpPr/>
          <p:nvPr/>
        </p:nvSpPr>
        <p:spPr>
          <a:xfrm>
            <a:off x="2911469" y="2568157"/>
            <a:ext cx="9627818" cy="4455885"/>
          </a:xfrm>
          <a:custGeom>
            <a:avLst/>
            <a:gdLst>
              <a:gd name="connsiteX0" fmla="*/ 0 w 6614809"/>
              <a:gd name="connsiteY0" fmla="*/ 2647649 h 5295298"/>
              <a:gd name="connsiteX1" fmla="*/ 3307405 w 6614809"/>
              <a:gd name="connsiteY1" fmla="*/ 0 h 5295298"/>
              <a:gd name="connsiteX2" fmla="*/ 6614810 w 6614809"/>
              <a:gd name="connsiteY2" fmla="*/ 2647649 h 5295298"/>
              <a:gd name="connsiteX3" fmla="*/ 3307405 w 6614809"/>
              <a:gd name="connsiteY3" fmla="*/ 5295298 h 5295298"/>
              <a:gd name="connsiteX4" fmla="*/ 0 w 6614809"/>
              <a:gd name="connsiteY4" fmla="*/ 2647649 h 5295298"/>
              <a:gd name="connsiteX0" fmla="*/ 12699 w 6627509"/>
              <a:gd name="connsiteY0" fmla="*/ 2647649 h 6170787"/>
              <a:gd name="connsiteX1" fmla="*/ 3320104 w 6627509"/>
              <a:gd name="connsiteY1" fmla="*/ 0 h 6170787"/>
              <a:gd name="connsiteX2" fmla="*/ 6627509 w 6627509"/>
              <a:gd name="connsiteY2" fmla="*/ 2647649 h 6170787"/>
              <a:gd name="connsiteX3" fmla="*/ 2551619 w 6627509"/>
              <a:gd name="connsiteY3" fmla="*/ 6170787 h 6170787"/>
              <a:gd name="connsiteX4" fmla="*/ 12699 w 6627509"/>
              <a:gd name="connsiteY4" fmla="*/ 2647649 h 6170787"/>
              <a:gd name="connsiteX0" fmla="*/ 8897 w 6623707"/>
              <a:gd name="connsiteY0" fmla="*/ 2764381 h 6287519"/>
              <a:gd name="connsiteX1" fmla="*/ 2110072 w 6623707"/>
              <a:gd name="connsiteY1" fmla="*/ 0 h 6287519"/>
              <a:gd name="connsiteX2" fmla="*/ 6623707 w 6623707"/>
              <a:gd name="connsiteY2" fmla="*/ 2764381 h 6287519"/>
              <a:gd name="connsiteX3" fmla="*/ 2547817 w 6623707"/>
              <a:gd name="connsiteY3" fmla="*/ 6287519 h 6287519"/>
              <a:gd name="connsiteX4" fmla="*/ 8897 w 6623707"/>
              <a:gd name="connsiteY4" fmla="*/ 2764381 h 6287519"/>
              <a:gd name="connsiteX0" fmla="*/ 6396 w 6621206"/>
              <a:gd name="connsiteY0" fmla="*/ 2838142 h 6361280"/>
              <a:gd name="connsiteX1" fmla="*/ 2107571 w 6621206"/>
              <a:gd name="connsiteY1" fmla="*/ 73761 h 6361280"/>
              <a:gd name="connsiteX2" fmla="*/ 6621206 w 6621206"/>
              <a:gd name="connsiteY2" fmla="*/ 2838142 h 6361280"/>
              <a:gd name="connsiteX3" fmla="*/ 2545316 w 6621206"/>
              <a:gd name="connsiteY3" fmla="*/ 6361280 h 6361280"/>
              <a:gd name="connsiteX4" fmla="*/ 6396 w 6621206"/>
              <a:gd name="connsiteY4" fmla="*/ 2838142 h 63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206" h="6361280">
                <a:moveTo>
                  <a:pt x="6396" y="2838142"/>
                </a:moveTo>
                <a:cubicBezTo>
                  <a:pt x="-66561" y="1790222"/>
                  <a:pt x="475496" y="530961"/>
                  <a:pt x="2107571" y="73761"/>
                </a:cubicBezTo>
                <a:cubicBezTo>
                  <a:pt x="3739646" y="-383439"/>
                  <a:pt x="6621206" y="1375886"/>
                  <a:pt x="6621206" y="2838142"/>
                </a:cubicBezTo>
                <a:cubicBezTo>
                  <a:pt x="6621206" y="4300398"/>
                  <a:pt x="4371945" y="6361280"/>
                  <a:pt x="2545316" y="6361280"/>
                </a:cubicBezTo>
                <a:cubicBezTo>
                  <a:pt x="718687" y="6361280"/>
                  <a:pt x="79353" y="3886062"/>
                  <a:pt x="6396" y="2838142"/>
                </a:cubicBezTo>
                <a:close/>
              </a:path>
            </a:pathLst>
          </a:custGeom>
          <a:solidFill>
            <a:srgbClr val="007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494CB0F-9C18-4590-9A73-8753AA194B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91455"/>
            <a:ext cx="2671837" cy="715148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88148838-85B0-4A65-A526-38FB5860B653}"/>
              </a:ext>
            </a:extLst>
          </p:cNvPr>
          <p:cNvSpPr txBox="1"/>
          <p:nvPr/>
        </p:nvSpPr>
        <p:spPr>
          <a:xfrm>
            <a:off x="8980755" y="360742"/>
            <a:ext cx="299116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400" dirty="0">
                <a:solidFill>
                  <a:srgbClr val="CAF0F8"/>
                </a:solidFill>
                <a:latin typeface="Cheltenhm BT" panose="02040603050505020403" pitchFamily="18" charset="0"/>
              </a:rPr>
              <a:t>TÍTULO</a:t>
            </a:r>
            <a:endParaRPr lang="pt-BR" sz="5400" dirty="0">
              <a:solidFill>
                <a:srgbClr val="CAF0F8"/>
              </a:solidFill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54CF2B05-9BC0-4AF0-9EFC-9C934B881FED}"/>
              </a:ext>
            </a:extLst>
          </p:cNvPr>
          <p:cNvSpPr txBox="1"/>
          <p:nvPr/>
        </p:nvSpPr>
        <p:spPr>
          <a:xfrm>
            <a:off x="8971358" y="1072074"/>
            <a:ext cx="29911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rgbClr val="00B4D8"/>
                </a:solidFill>
                <a:latin typeface="Lucida Handwriting" panose="03010101010101010101" pitchFamily="66" charset="0"/>
              </a:rPr>
              <a:t>subtítulo</a:t>
            </a:r>
          </a:p>
        </p:txBody>
      </p:sp>
      <p:sp>
        <p:nvSpPr>
          <p:cNvPr id="14" name="Elipse 11">
            <a:extLst>
              <a:ext uri="{FF2B5EF4-FFF2-40B4-BE49-F238E27FC236}">
                <a16:creationId xmlns:a16="http://schemas.microsoft.com/office/drawing/2014/main" id="{4421F70C-D406-4454-88D6-20DFCEE9B9BA}"/>
              </a:ext>
            </a:extLst>
          </p:cNvPr>
          <p:cNvSpPr/>
          <p:nvPr/>
        </p:nvSpPr>
        <p:spPr>
          <a:xfrm>
            <a:off x="3161241" y="2790607"/>
            <a:ext cx="9145817" cy="3989109"/>
          </a:xfrm>
          <a:custGeom>
            <a:avLst/>
            <a:gdLst>
              <a:gd name="connsiteX0" fmla="*/ 0 w 6614809"/>
              <a:gd name="connsiteY0" fmla="*/ 2647649 h 5295298"/>
              <a:gd name="connsiteX1" fmla="*/ 3307405 w 6614809"/>
              <a:gd name="connsiteY1" fmla="*/ 0 h 5295298"/>
              <a:gd name="connsiteX2" fmla="*/ 6614810 w 6614809"/>
              <a:gd name="connsiteY2" fmla="*/ 2647649 h 5295298"/>
              <a:gd name="connsiteX3" fmla="*/ 3307405 w 6614809"/>
              <a:gd name="connsiteY3" fmla="*/ 5295298 h 5295298"/>
              <a:gd name="connsiteX4" fmla="*/ 0 w 6614809"/>
              <a:gd name="connsiteY4" fmla="*/ 2647649 h 5295298"/>
              <a:gd name="connsiteX0" fmla="*/ 12699 w 6627509"/>
              <a:gd name="connsiteY0" fmla="*/ 2647649 h 6170787"/>
              <a:gd name="connsiteX1" fmla="*/ 3320104 w 6627509"/>
              <a:gd name="connsiteY1" fmla="*/ 0 h 6170787"/>
              <a:gd name="connsiteX2" fmla="*/ 6627509 w 6627509"/>
              <a:gd name="connsiteY2" fmla="*/ 2647649 h 6170787"/>
              <a:gd name="connsiteX3" fmla="*/ 2551619 w 6627509"/>
              <a:gd name="connsiteY3" fmla="*/ 6170787 h 6170787"/>
              <a:gd name="connsiteX4" fmla="*/ 12699 w 6627509"/>
              <a:gd name="connsiteY4" fmla="*/ 2647649 h 6170787"/>
              <a:gd name="connsiteX0" fmla="*/ 8897 w 6623707"/>
              <a:gd name="connsiteY0" fmla="*/ 2764381 h 6287519"/>
              <a:gd name="connsiteX1" fmla="*/ 2110072 w 6623707"/>
              <a:gd name="connsiteY1" fmla="*/ 0 h 6287519"/>
              <a:gd name="connsiteX2" fmla="*/ 6623707 w 6623707"/>
              <a:gd name="connsiteY2" fmla="*/ 2764381 h 6287519"/>
              <a:gd name="connsiteX3" fmla="*/ 2547817 w 6623707"/>
              <a:gd name="connsiteY3" fmla="*/ 6287519 h 6287519"/>
              <a:gd name="connsiteX4" fmla="*/ 8897 w 6623707"/>
              <a:gd name="connsiteY4" fmla="*/ 2764381 h 6287519"/>
              <a:gd name="connsiteX0" fmla="*/ 6396 w 6621206"/>
              <a:gd name="connsiteY0" fmla="*/ 2838142 h 6361280"/>
              <a:gd name="connsiteX1" fmla="*/ 2107571 w 6621206"/>
              <a:gd name="connsiteY1" fmla="*/ 73761 h 6361280"/>
              <a:gd name="connsiteX2" fmla="*/ 6621206 w 6621206"/>
              <a:gd name="connsiteY2" fmla="*/ 2838142 h 6361280"/>
              <a:gd name="connsiteX3" fmla="*/ 2545316 w 6621206"/>
              <a:gd name="connsiteY3" fmla="*/ 6361280 h 6361280"/>
              <a:gd name="connsiteX4" fmla="*/ 6396 w 6621206"/>
              <a:gd name="connsiteY4" fmla="*/ 2838142 h 63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206" h="6361280">
                <a:moveTo>
                  <a:pt x="6396" y="2838142"/>
                </a:moveTo>
                <a:cubicBezTo>
                  <a:pt x="-66561" y="1790222"/>
                  <a:pt x="475496" y="530961"/>
                  <a:pt x="2107571" y="73761"/>
                </a:cubicBezTo>
                <a:cubicBezTo>
                  <a:pt x="3739646" y="-383439"/>
                  <a:pt x="6621206" y="1375886"/>
                  <a:pt x="6621206" y="2838142"/>
                </a:cubicBezTo>
                <a:cubicBezTo>
                  <a:pt x="6621206" y="4300398"/>
                  <a:pt x="4371945" y="6361280"/>
                  <a:pt x="2545316" y="6361280"/>
                </a:cubicBezTo>
                <a:cubicBezTo>
                  <a:pt x="718687" y="6361280"/>
                  <a:pt x="79353" y="3886062"/>
                  <a:pt x="6396" y="2838142"/>
                </a:cubicBezTo>
                <a:close/>
              </a:path>
            </a:pathLst>
          </a:custGeom>
          <a:solidFill>
            <a:srgbClr val="CA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5D7345A-A5D4-4ED1-AF73-8A7B7E66E286}"/>
              </a:ext>
            </a:extLst>
          </p:cNvPr>
          <p:cNvSpPr txBox="1"/>
          <p:nvPr/>
        </p:nvSpPr>
        <p:spPr>
          <a:xfrm>
            <a:off x="3780047" y="3280323"/>
            <a:ext cx="719041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dirty="0">
                <a:solidFill>
                  <a:srgbClr val="03045E"/>
                </a:solidFill>
                <a:latin typeface="Cheltenhm BT" panose="02040603050505020403" pitchFamily="18" charset="0"/>
              </a:rPr>
              <a:t>Pequeno texto. </a:t>
            </a:r>
          </a:p>
          <a:p>
            <a:pPr algn="ctr"/>
            <a:r>
              <a:rPr lang="pt-BR" sz="4800" dirty="0">
                <a:solidFill>
                  <a:srgbClr val="03045E"/>
                </a:solidFill>
                <a:latin typeface="Cheltenhm BT" panose="02040603050505020403" pitchFamily="18" charset="0"/>
              </a:rPr>
              <a:t>Não esqueça de </a:t>
            </a:r>
            <a:r>
              <a:rPr lang="pt-BR" sz="4800" dirty="0">
                <a:solidFill>
                  <a:srgbClr val="00B4D8"/>
                </a:solidFill>
                <a:latin typeface="Lucida Handwriting" panose="03010101010101010101" pitchFamily="66" charset="0"/>
              </a:rPr>
              <a:t>destacar palavras importantes</a:t>
            </a:r>
            <a:endParaRPr lang="pt-BR" sz="4400" dirty="0">
              <a:solidFill>
                <a:srgbClr val="00B4D8"/>
              </a:solidFill>
              <a:latin typeface="Lucida Handwriting" panose="03010101010101010101" pitchFamily="66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C0EBF74-A94B-450E-A262-BE8591840F68}"/>
              </a:ext>
            </a:extLst>
          </p:cNvPr>
          <p:cNvSpPr txBox="1"/>
          <p:nvPr/>
        </p:nvSpPr>
        <p:spPr>
          <a:xfrm>
            <a:off x="1057726" y="4571128"/>
            <a:ext cx="16110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dirty="0">
                <a:solidFill>
                  <a:srgbClr val="90E0EF"/>
                </a:solidFill>
                <a:latin typeface="Cheltenhm BT" panose="02040603050505020403" pitchFamily="18" charset="0"/>
              </a:rPr>
              <a:t>1970</a:t>
            </a:r>
            <a:endParaRPr lang="pt-BR" sz="2400" dirty="0">
              <a:solidFill>
                <a:srgbClr val="90E0EF"/>
              </a:solidFill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061E7505-07FC-4E98-A09B-FEA38357D4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030" y="1114410"/>
            <a:ext cx="1712503" cy="1677718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41D2E89A-8899-4C05-B9CE-3EFBF05C865D}"/>
              </a:ext>
            </a:extLst>
          </p:cNvPr>
          <p:cNvSpPr txBox="1"/>
          <p:nvPr/>
        </p:nvSpPr>
        <p:spPr>
          <a:xfrm>
            <a:off x="3039378" y="1695282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1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97BD0339-A296-4AA7-A7EE-6F0DE7DD28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601" y="297648"/>
            <a:ext cx="1712503" cy="1677718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DF3D5A51-9C6B-4BF1-A574-D62CF9F376FF}"/>
              </a:ext>
            </a:extLst>
          </p:cNvPr>
          <p:cNvSpPr txBox="1"/>
          <p:nvPr/>
        </p:nvSpPr>
        <p:spPr>
          <a:xfrm>
            <a:off x="5078221" y="905674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2</a:t>
            </a:r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70FB111C-B4E7-4D21-A0B7-158E3F75E8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297" y="708068"/>
            <a:ext cx="1712503" cy="1677718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BAF4B241-D153-4A0B-9269-BEB50EE94E5E}"/>
              </a:ext>
            </a:extLst>
          </p:cNvPr>
          <p:cNvSpPr txBox="1"/>
          <p:nvPr/>
        </p:nvSpPr>
        <p:spPr>
          <a:xfrm>
            <a:off x="7207226" y="1318295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3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89F22C01-AEA7-4C62-9662-CD2D1D6CA79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1998">
            <a:off x="2360218" y="2858159"/>
            <a:ext cx="1537504" cy="1489841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0CADE32B-227C-4D6E-B9D3-332C2D466FF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954" y="-1972862"/>
            <a:ext cx="1712503" cy="167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0113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045E"/>
            </a:gs>
            <a:gs pos="46000">
              <a:srgbClr val="0077B6"/>
            </a:gs>
            <a:gs pos="100000">
              <a:srgbClr val="90E0E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1">
            <a:extLst>
              <a:ext uri="{FF2B5EF4-FFF2-40B4-BE49-F238E27FC236}">
                <a16:creationId xmlns:a16="http://schemas.microsoft.com/office/drawing/2014/main" id="{2DD4FE90-BFC1-4311-874C-FDCB0603618E}"/>
              </a:ext>
            </a:extLst>
          </p:cNvPr>
          <p:cNvSpPr/>
          <p:nvPr/>
        </p:nvSpPr>
        <p:spPr>
          <a:xfrm>
            <a:off x="5366942" y="-526563"/>
            <a:ext cx="9627818" cy="4455885"/>
          </a:xfrm>
          <a:custGeom>
            <a:avLst/>
            <a:gdLst>
              <a:gd name="connsiteX0" fmla="*/ 0 w 6614809"/>
              <a:gd name="connsiteY0" fmla="*/ 2647649 h 5295298"/>
              <a:gd name="connsiteX1" fmla="*/ 3307405 w 6614809"/>
              <a:gd name="connsiteY1" fmla="*/ 0 h 5295298"/>
              <a:gd name="connsiteX2" fmla="*/ 6614810 w 6614809"/>
              <a:gd name="connsiteY2" fmla="*/ 2647649 h 5295298"/>
              <a:gd name="connsiteX3" fmla="*/ 3307405 w 6614809"/>
              <a:gd name="connsiteY3" fmla="*/ 5295298 h 5295298"/>
              <a:gd name="connsiteX4" fmla="*/ 0 w 6614809"/>
              <a:gd name="connsiteY4" fmla="*/ 2647649 h 5295298"/>
              <a:gd name="connsiteX0" fmla="*/ 12699 w 6627509"/>
              <a:gd name="connsiteY0" fmla="*/ 2647649 h 6170787"/>
              <a:gd name="connsiteX1" fmla="*/ 3320104 w 6627509"/>
              <a:gd name="connsiteY1" fmla="*/ 0 h 6170787"/>
              <a:gd name="connsiteX2" fmla="*/ 6627509 w 6627509"/>
              <a:gd name="connsiteY2" fmla="*/ 2647649 h 6170787"/>
              <a:gd name="connsiteX3" fmla="*/ 2551619 w 6627509"/>
              <a:gd name="connsiteY3" fmla="*/ 6170787 h 6170787"/>
              <a:gd name="connsiteX4" fmla="*/ 12699 w 6627509"/>
              <a:gd name="connsiteY4" fmla="*/ 2647649 h 6170787"/>
              <a:gd name="connsiteX0" fmla="*/ 8897 w 6623707"/>
              <a:gd name="connsiteY0" fmla="*/ 2764381 h 6287519"/>
              <a:gd name="connsiteX1" fmla="*/ 2110072 w 6623707"/>
              <a:gd name="connsiteY1" fmla="*/ 0 h 6287519"/>
              <a:gd name="connsiteX2" fmla="*/ 6623707 w 6623707"/>
              <a:gd name="connsiteY2" fmla="*/ 2764381 h 6287519"/>
              <a:gd name="connsiteX3" fmla="*/ 2547817 w 6623707"/>
              <a:gd name="connsiteY3" fmla="*/ 6287519 h 6287519"/>
              <a:gd name="connsiteX4" fmla="*/ 8897 w 6623707"/>
              <a:gd name="connsiteY4" fmla="*/ 2764381 h 6287519"/>
              <a:gd name="connsiteX0" fmla="*/ 6396 w 6621206"/>
              <a:gd name="connsiteY0" fmla="*/ 2838142 h 6361280"/>
              <a:gd name="connsiteX1" fmla="*/ 2107571 w 6621206"/>
              <a:gd name="connsiteY1" fmla="*/ 73761 h 6361280"/>
              <a:gd name="connsiteX2" fmla="*/ 6621206 w 6621206"/>
              <a:gd name="connsiteY2" fmla="*/ 2838142 h 6361280"/>
              <a:gd name="connsiteX3" fmla="*/ 2545316 w 6621206"/>
              <a:gd name="connsiteY3" fmla="*/ 6361280 h 6361280"/>
              <a:gd name="connsiteX4" fmla="*/ 6396 w 6621206"/>
              <a:gd name="connsiteY4" fmla="*/ 2838142 h 63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206" h="6361280">
                <a:moveTo>
                  <a:pt x="6396" y="2838142"/>
                </a:moveTo>
                <a:cubicBezTo>
                  <a:pt x="-66561" y="1790222"/>
                  <a:pt x="475496" y="530961"/>
                  <a:pt x="2107571" y="73761"/>
                </a:cubicBezTo>
                <a:cubicBezTo>
                  <a:pt x="3739646" y="-383439"/>
                  <a:pt x="6621206" y="1375886"/>
                  <a:pt x="6621206" y="2838142"/>
                </a:cubicBezTo>
                <a:cubicBezTo>
                  <a:pt x="6621206" y="4300398"/>
                  <a:pt x="4371945" y="6361280"/>
                  <a:pt x="2545316" y="6361280"/>
                </a:cubicBezTo>
                <a:cubicBezTo>
                  <a:pt x="718687" y="6361280"/>
                  <a:pt x="79353" y="3886062"/>
                  <a:pt x="6396" y="2838142"/>
                </a:cubicBezTo>
                <a:close/>
              </a:path>
            </a:pathLst>
          </a:custGeom>
          <a:solidFill>
            <a:srgbClr val="0077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Elipse 11">
            <a:extLst>
              <a:ext uri="{FF2B5EF4-FFF2-40B4-BE49-F238E27FC236}">
                <a16:creationId xmlns:a16="http://schemas.microsoft.com/office/drawing/2014/main" id="{C96A2C25-74DC-4412-9ECF-67ACF9D5522C}"/>
              </a:ext>
            </a:extLst>
          </p:cNvPr>
          <p:cNvSpPr/>
          <p:nvPr/>
        </p:nvSpPr>
        <p:spPr>
          <a:xfrm>
            <a:off x="5616714" y="-304113"/>
            <a:ext cx="9145817" cy="3989109"/>
          </a:xfrm>
          <a:custGeom>
            <a:avLst/>
            <a:gdLst>
              <a:gd name="connsiteX0" fmla="*/ 0 w 6614809"/>
              <a:gd name="connsiteY0" fmla="*/ 2647649 h 5295298"/>
              <a:gd name="connsiteX1" fmla="*/ 3307405 w 6614809"/>
              <a:gd name="connsiteY1" fmla="*/ 0 h 5295298"/>
              <a:gd name="connsiteX2" fmla="*/ 6614810 w 6614809"/>
              <a:gd name="connsiteY2" fmla="*/ 2647649 h 5295298"/>
              <a:gd name="connsiteX3" fmla="*/ 3307405 w 6614809"/>
              <a:gd name="connsiteY3" fmla="*/ 5295298 h 5295298"/>
              <a:gd name="connsiteX4" fmla="*/ 0 w 6614809"/>
              <a:gd name="connsiteY4" fmla="*/ 2647649 h 5295298"/>
              <a:gd name="connsiteX0" fmla="*/ 12699 w 6627509"/>
              <a:gd name="connsiteY0" fmla="*/ 2647649 h 6170787"/>
              <a:gd name="connsiteX1" fmla="*/ 3320104 w 6627509"/>
              <a:gd name="connsiteY1" fmla="*/ 0 h 6170787"/>
              <a:gd name="connsiteX2" fmla="*/ 6627509 w 6627509"/>
              <a:gd name="connsiteY2" fmla="*/ 2647649 h 6170787"/>
              <a:gd name="connsiteX3" fmla="*/ 2551619 w 6627509"/>
              <a:gd name="connsiteY3" fmla="*/ 6170787 h 6170787"/>
              <a:gd name="connsiteX4" fmla="*/ 12699 w 6627509"/>
              <a:gd name="connsiteY4" fmla="*/ 2647649 h 6170787"/>
              <a:gd name="connsiteX0" fmla="*/ 8897 w 6623707"/>
              <a:gd name="connsiteY0" fmla="*/ 2764381 h 6287519"/>
              <a:gd name="connsiteX1" fmla="*/ 2110072 w 6623707"/>
              <a:gd name="connsiteY1" fmla="*/ 0 h 6287519"/>
              <a:gd name="connsiteX2" fmla="*/ 6623707 w 6623707"/>
              <a:gd name="connsiteY2" fmla="*/ 2764381 h 6287519"/>
              <a:gd name="connsiteX3" fmla="*/ 2547817 w 6623707"/>
              <a:gd name="connsiteY3" fmla="*/ 6287519 h 6287519"/>
              <a:gd name="connsiteX4" fmla="*/ 8897 w 6623707"/>
              <a:gd name="connsiteY4" fmla="*/ 2764381 h 6287519"/>
              <a:gd name="connsiteX0" fmla="*/ 6396 w 6621206"/>
              <a:gd name="connsiteY0" fmla="*/ 2838142 h 6361280"/>
              <a:gd name="connsiteX1" fmla="*/ 2107571 w 6621206"/>
              <a:gd name="connsiteY1" fmla="*/ 73761 h 6361280"/>
              <a:gd name="connsiteX2" fmla="*/ 6621206 w 6621206"/>
              <a:gd name="connsiteY2" fmla="*/ 2838142 h 6361280"/>
              <a:gd name="connsiteX3" fmla="*/ 2545316 w 6621206"/>
              <a:gd name="connsiteY3" fmla="*/ 6361280 h 6361280"/>
              <a:gd name="connsiteX4" fmla="*/ 6396 w 6621206"/>
              <a:gd name="connsiteY4" fmla="*/ 2838142 h 6361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21206" h="6361280">
                <a:moveTo>
                  <a:pt x="6396" y="2838142"/>
                </a:moveTo>
                <a:cubicBezTo>
                  <a:pt x="-66561" y="1790222"/>
                  <a:pt x="475496" y="530961"/>
                  <a:pt x="2107571" y="73761"/>
                </a:cubicBezTo>
                <a:cubicBezTo>
                  <a:pt x="3739646" y="-383439"/>
                  <a:pt x="6621206" y="1375886"/>
                  <a:pt x="6621206" y="2838142"/>
                </a:cubicBezTo>
                <a:cubicBezTo>
                  <a:pt x="6621206" y="4300398"/>
                  <a:pt x="4371945" y="6361280"/>
                  <a:pt x="2545316" y="6361280"/>
                </a:cubicBezTo>
                <a:cubicBezTo>
                  <a:pt x="718687" y="6361280"/>
                  <a:pt x="79353" y="3886062"/>
                  <a:pt x="6396" y="2838142"/>
                </a:cubicBezTo>
                <a:close/>
              </a:path>
            </a:pathLst>
          </a:custGeom>
          <a:solidFill>
            <a:srgbClr val="CAF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 descr="Ilustração Onda PNG - 25 Imagens Onda em PNG Transparente">
            <a:extLst>
              <a:ext uri="{FF2B5EF4-FFF2-40B4-BE49-F238E27FC236}">
                <a16:creationId xmlns:a16="http://schemas.microsoft.com/office/drawing/2014/main" id="{F2F06376-7250-4E25-8260-BF737E9E7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9960"/>
            <a:ext cx="7920477" cy="5429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4F7C88D-17E5-420E-99F8-1E2330D4A30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85"/>
          <a:stretch/>
        </p:blipFill>
        <p:spPr>
          <a:xfrm>
            <a:off x="-1" y="1662226"/>
            <a:ext cx="12192001" cy="5195774"/>
          </a:xfrm>
          <a:prstGeom prst="rect">
            <a:avLst/>
          </a:prstGeom>
        </p:spPr>
      </p:pic>
      <p:pic>
        <p:nvPicPr>
          <p:cNvPr id="1028" name="Picture 4" descr="Vetor PNG E SVG Transparente De Silhueta De Postura De Surf">
            <a:extLst>
              <a:ext uri="{FF2B5EF4-FFF2-40B4-BE49-F238E27FC236}">
                <a16:creationId xmlns:a16="http://schemas.microsoft.com/office/drawing/2014/main" id="{FD2CF90D-518C-45EA-B5B7-DA0CB37EA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550" y="2130356"/>
            <a:ext cx="1701739" cy="1701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Vetor PNG E SVG Transparente De Silhueta De Mergulhador">
            <a:extLst>
              <a:ext uri="{FF2B5EF4-FFF2-40B4-BE49-F238E27FC236}">
                <a16:creationId xmlns:a16="http://schemas.microsoft.com/office/drawing/2014/main" id="{62BE5619-9C46-4E64-81C9-2C06DBAA37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09" b="23693"/>
          <a:stretch/>
        </p:blipFill>
        <p:spPr bwMode="auto">
          <a:xfrm>
            <a:off x="9619707" y="5006403"/>
            <a:ext cx="2230877" cy="118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5AFE6EF-0258-494E-B74E-2358B4E43D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1998">
            <a:off x="273380" y="5311761"/>
            <a:ext cx="789917" cy="765429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0E0794BE-AD73-4371-8D7C-2285D35348A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89377">
            <a:off x="1343655" y="5373284"/>
            <a:ext cx="1208917" cy="1171440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9AD6A93-EE3A-8B47-A280-1547C4DA0472}"/>
              </a:ext>
            </a:extLst>
          </p:cNvPr>
          <p:cNvSpPr txBox="1"/>
          <p:nvPr/>
        </p:nvSpPr>
        <p:spPr>
          <a:xfrm>
            <a:off x="5410235" y="188673"/>
            <a:ext cx="634580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4400" dirty="0">
                <a:solidFill>
                  <a:srgbClr val="03045E"/>
                </a:solidFill>
                <a:latin typeface="Cheltenhm BT" panose="02040603050505020403" pitchFamily="18" charset="0"/>
              </a:rPr>
              <a:t>Pequeno texto. </a:t>
            </a:r>
          </a:p>
          <a:p>
            <a:pPr algn="r"/>
            <a:r>
              <a:rPr lang="pt-BR" sz="4400" dirty="0">
                <a:solidFill>
                  <a:srgbClr val="03045E"/>
                </a:solidFill>
                <a:latin typeface="Cheltenhm BT" panose="02040603050505020403" pitchFamily="18" charset="0"/>
              </a:rPr>
              <a:t>Não esqueça de </a:t>
            </a:r>
            <a:r>
              <a:rPr lang="pt-BR" sz="4400" dirty="0">
                <a:solidFill>
                  <a:srgbClr val="00B4D8"/>
                </a:solidFill>
                <a:latin typeface="Lucida Handwriting" panose="03010101010101010101" pitchFamily="66" charset="0"/>
              </a:rPr>
              <a:t>destacar palavras importantes</a:t>
            </a:r>
            <a:endParaRPr lang="pt-BR" sz="4000" dirty="0">
              <a:solidFill>
                <a:srgbClr val="00B4D8"/>
              </a:solidFill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6346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00278 L 0.00117 0.04467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236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ernando de Noronha - Guia para viajantes - Seu Mochilão">
            <a:extLst>
              <a:ext uri="{FF2B5EF4-FFF2-40B4-BE49-F238E27FC236}">
                <a16:creationId xmlns:a16="http://schemas.microsoft.com/office/drawing/2014/main" id="{11273B0B-8AB4-44D2-8592-A70EB192E4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1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Fernando de Noronha - Guia para viajantes - Seu Mochilão">
            <a:extLst>
              <a:ext uri="{FF2B5EF4-FFF2-40B4-BE49-F238E27FC236}">
                <a16:creationId xmlns:a16="http://schemas.microsoft.com/office/drawing/2014/main" id="{F9DFD349-EC9E-47A5-9417-A22B585122B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053" b="34562"/>
          <a:stretch/>
        </p:blipFill>
        <p:spPr bwMode="auto">
          <a:xfrm>
            <a:off x="0" y="2774434"/>
            <a:ext cx="12192000" cy="1467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6928D13-C8A9-4A16-912E-0A4D3851CE91}"/>
              </a:ext>
            </a:extLst>
          </p:cNvPr>
          <p:cNvSpPr txBox="1"/>
          <p:nvPr/>
        </p:nvSpPr>
        <p:spPr>
          <a:xfrm>
            <a:off x="1612900" y="2774434"/>
            <a:ext cx="102235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6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heltenhm BT" panose="02040603050505020403" pitchFamily="18" charset="0"/>
              </a:rPr>
              <a:t>R$ 9.00.000.000,00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F11AC64-3AF6-437C-831A-E1F5BC261BDF}"/>
              </a:ext>
            </a:extLst>
          </p:cNvPr>
          <p:cNvSpPr txBox="1"/>
          <p:nvPr/>
        </p:nvSpPr>
        <p:spPr>
          <a:xfrm>
            <a:off x="6784256" y="249034"/>
            <a:ext cx="511442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600" dirty="0">
                <a:solidFill>
                  <a:srgbClr val="CAF0F8"/>
                </a:solidFill>
                <a:latin typeface="Cheltenhm BT" panose="02040603050505020403" pitchFamily="18" charset="0"/>
              </a:rPr>
              <a:t>TÍTULO</a:t>
            </a:r>
            <a:endParaRPr lang="pt-BR" sz="9600" dirty="0">
              <a:solidFill>
                <a:srgbClr val="CAF0F8"/>
              </a:solidFill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AFE4A53-D85B-42B3-B701-3ED6212AED89}"/>
              </a:ext>
            </a:extLst>
          </p:cNvPr>
          <p:cNvSpPr txBox="1"/>
          <p:nvPr/>
        </p:nvSpPr>
        <p:spPr>
          <a:xfrm>
            <a:off x="7749053" y="1527122"/>
            <a:ext cx="44577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spc="800" dirty="0">
                <a:solidFill>
                  <a:srgbClr val="03045E"/>
                </a:solidFill>
                <a:latin typeface="Lucida Handwriting" panose="03010101010101010101" pitchFamily="66" charset="0"/>
              </a:rPr>
              <a:t>subtítulo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4E6BC11-501B-4875-9B23-2EC264D6940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41998">
            <a:off x="-603343" y="2115733"/>
            <a:ext cx="2309926" cy="2238318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62703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apéis de Parede de Ilha Fernando de Noronha">
            <a:extLst>
              <a:ext uri="{FF2B5EF4-FFF2-40B4-BE49-F238E27FC236}">
                <a16:creationId xmlns:a16="http://schemas.microsoft.com/office/drawing/2014/main" id="{43E8BFDC-DF92-4DBB-AFC1-86BB977AB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12192000" cy="685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45E49BA-2CB3-4F8F-AED2-09C6A3C4DF4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72"/>
          <a:stretch/>
        </p:blipFill>
        <p:spPr>
          <a:xfrm>
            <a:off x="0" y="4505321"/>
            <a:ext cx="2527303" cy="2351091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137192BD-99C9-4B15-ADB6-FF183E4D21A5}"/>
              </a:ext>
            </a:extLst>
          </p:cNvPr>
          <p:cNvSpPr txBox="1"/>
          <p:nvPr/>
        </p:nvSpPr>
        <p:spPr>
          <a:xfrm>
            <a:off x="6794036" y="187099"/>
            <a:ext cx="683465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600" dirty="0">
                <a:solidFill>
                  <a:srgbClr val="03045E"/>
                </a:solidFill>
                <a:latin typeface="Cheltenhm BT" panose="02040603050505020403" pitchFamily="18" charset="0"/>
              </a:rPr>
              <a:t>TÍTULO</a:t>
            </a:r>
            <a:endParaRPr lang="pt-BR" sz="9600" dirty="0">
              <a:solidFill>
                <a:srgbClr val="03045E"/>
              </a:solidFill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E2FBC98-094F-4489-BE5A-9121709F171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945" y="322471"/>
            <a:ext cx="1394078" cy="1465908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0065E84D-A1B3-418E-8ECD-DC40E28ADF06}"/>
              </a:ext>
            </a:extLst>
          </p:cNvPr>
          <p:cNvSpPr txBox="1"/>
          <p:nvPr/>
        </p:nvSpPr>
        <p:spPr>
          <a:xfrm>
            <a:off x="6794036" y="187099"/>
            <a:ext cx="53188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9600" dirty="0">
                <a:ln w="28575">
                  <a:solidFill>
                    <a:srgbClr val="CAF0F8"/>
                  </a:solidFill>
                </a:ln>
                <a:noFill/>
                <a:latin typeface="Cheltenhm BT" panose="02040603050505020403" pitchFamily="18" charset="0"/>
              </a:rPr>
              <a:t>TÍTULO</a:t>
            </a:r>
            <a:endParaRPr lang="pt-BR" sz="9600" dirty="0">
              <a:ln w="28575">
                <a:solidFill>
                  <a:srgbClr val="CAF0F8"/>
                </a:solidFill>
              </a:ln>
              <a:noFill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C3FD0571-C88F-4CBC-80B1-8B1BDE394C96}"/>
              </a:ext>
            </a:extLst>
          </p:cNvPr>
          <p:cNvGrpSpPr/>
          <p:nvPr/>
        </p:nvGrpSpPr>
        <p:grpSpPr>
          <a:xfrm>
            <a:off x="4864100" y="2241996"/>
            <a:ext cx="9190860" cy="5117210"/>
            <a:chOff x="4864100" y="2241996"/>
            <a:chExt cx="9190860" cy="5117210"/>
          </a:xfrm>
        </p:grpSpPr>
        <p:grpSp>
          <p:nvGrpSpPr>
            <p:cNvPr id="10" name="Agrupar 9">
              <a:extLst>
                <a:ext uri="{FF2B5EF4-FFF2-40B4-BE49-F238E27FC236}">
                  <a16:creationId xmlns:a16="http://schemas.microsoft.com/office/drawing/2014/main" id="{C73971BF-61C9-46E2-928A-1F3D1DD7889B}"/>
                </a:ext>
              </a:extLst>
            </p:cNvPr>
            <p:cNvGrpSpPr/>
            <p:nvPr/>
          </p:nvGrpSpPr>
          <p:grpSpPr>
            <a:xfrm>
              <a:off x="4864100" y="2241996"/>
              <a:ext cx="9190860" cy="5117210"/>
              <a:chOff x="4737100" y="1818695"/>
              <a:chExt cx="9190860" cy="5117210"/>
            </a:xfrm>
          </p:grpSpPr>
          <p:sp>
            <p:nvSpPr>
              <p:cNvPr id="13" name="Elipse 11">
                <a:extLst>
                  <a:ext uri="{FF2B5EF4-FFF2-40B4-BE49-F238E27FC236}">
                    <a16:creationId xmlns:a16="http://schemas.microsoft.com/office/drawing/2014/main" id="{BDE5AEBD-FB97-4498-BA2A-01449A286FC4}"/>
                  </a:ext>
                </a:extLst>
              </p:cNvPr>
              <p:cNvSpPr/>
              <p:nvPr/>
            </p:nvSpPr>
            <p:spPr>
              <a:xfrm>
                <a:off x="4737100" y="1818695"/>
                <a:ext cx="9190860" cy="5117210"/>
              </a:xfrm>
              <a:custGeom>
                <a:avLst/>
                <a:gdLst>
                  <a:gd name="connsiteX0" fmla="*/ 0 w 6614809"/>
                  <a:gd name="connsiteY0" fmla="*/ 2647649 h 5295298"/>
                  <a:gd name="connsiteX1" fmla="*/ 3307405 w 6614809"/>
                  <a:gd name="connsiteY1" fmla="*/ 0 h 5295298"/>
                  <a:gd name="connsiteX2" fmla="*/ 6614810 w 6614809"/>
                  <a:gd name="connsiteY2" fmla="*/ 2647649 h 5295298"/>
                  <a:gd name="connsiteX3" fmla="*/ 3307405 w 6614809"/>
                  <a:gd name="connsiteY3" fmla="*/ 5295298 h 5295298"/>
                  <a:gd name="connsiteX4" fmla="*/ 0 w 6614809"/>
                  <a:gd name="connsiteY4" fmla="*/ 2647649 h 5295298"/>
                  <a:gd name="connsiteX0" fmla="*/ 12699 w 6627509"/>
                  <a:gd name="connsiteY0" fmla="*/ 2647649 h 6170787"/>
                  <a:gd name="connsiteX1" fmla="*/ 3320104 w 6627509"/>
                  <a:gd name="connsiteY1" fmla="*/ 0 h 6170787"/>
                  <a:gd name="connsiteX2" fmla="*/ 6627509 w 6627509"/>
                  <a:gd name="connsiteY2" fmla="*/ 2647649 h 6170787"/>
                  <a:gd name="connsiteX3" fmla="*/ 2551619 w 6627509"/>
                  <a:gd name="connsiteY3" fmla="*/ 6170787 h 6170787"/>
                  <a:gd name="connsiteX4" fmla="*/ 12699 w 6627509"/>
                  <a:gd name="connsiteY4" fmla="*/ 2647649 h 6170787"/>
                  <a:gd name="connsiteX0" fmla="*/ 8897 w 6623707"/>
                  <a:gd name="connsiteY0" fmla="*/ 2764381 h 6287519"/>
                  <a:gd name="connsiteX1" fmla="*/ 2110072 w 6623707"/>
                  <a:gd name="connsiteY1" fmla="*/ 0 h 6287519"/>
                  <a:gd name="connsiteX2" fmla="*/ 6623707 w 6623707"/>
                  <a:gd name="connsiteY2" fmla="*/ 2764381 h 6287519"/>
                  <a:gd name="connsiteX3" fmla="*/ 2547817 w 6623707"/>
                  <a:gd name="connsiteY3" fmla="*/ 6287519 h 6287519"/>
                  <a:gd name="connsiteX4" fmla="*/ 8897 w 6623707"/>
                  <a:gd name="connsiteY4" fmla="*/ 2764381 h 6287519"/>
                  <a:gd name="connsiteX0" fmla="*/ 6396 w 6621206"/>
                  <a:gd name="connsiteY0" fmla="*/ 2838142 h 6361280"/>
                  <a:gd name="connsiteX1" fmla="*/ 2107571 w 6621206"/>
                  <a:gd name="connsiteY1" fmla="*/ 73761 h 6361280"/>
                  <a:gd name="connsiteX2" fmla="*/ 6621206 w 6621206"/>
                  <a:gd name="connsiteY2" fmla="*/ 2838142 h 6361280"/>
                  <a:gd name="connsiteX3" fmla="*/ 2545316 w 6621206"/>
                  <a:gd name="connsiteY3" fmla="*/ 6361280 h 6361280"/>
                  <a:gd name="connsiteX4" fmla="*/ 6396 w 6621206"/>
                  <a:gd name="connsiteY4" fmla="*/ 2838142 h 6361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21206" h="6361280">
                    <a:moveTo>
                      <a:pt x="6396" y="2838142"/>
                    </a:moveTo>
                    <a:cubicBezTo>
                      <a:pt x="-66561" y="1790222"/>
                      <a:pt x="475496" y="530961"/>
                      <a:pt x="2107571" y="73761"/>
                    </a:cubicBezTo>
                    <a:cubicBezTo>
                      <a:pt x="3739646" y="-383439"/>
                      <a:pt x="6621206" y="1375886"/>
                      <a:pt x="6621206" y="2838142"/>
                    </a:cubicBezTo>
                    <a:cubicBezTo>
                      <a:pt x="6621206" y="4300398"/>
                      <a:pt x="4371945" y="6361280"/>
                      <a:pt x="2545316" y="6361280"/>
                    </a:cubicBezTo>
                    <a:cubicBezTo>
                      <a:pt x="718687" y="6361280"/>
                      <a:pt x="79353" y="3886062"/>
                      <a:pt x="6396" y="2838142"/>
                    </a:cubicBezTo>
                    <a:close/>
                  </a:path>
                </a:pathLst>
              </a:custGeom>
              <a:solidFill>
                <a:srgbClr val="0077B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" name="Elipse 11">
                <a:extLst>
                  <a:ext uri="{FF2B5EF4-FFF2-40B4-BE49-F238E27FC236}">
                    <a16:creationId xmlns:a16="http://schemas.microsoft.com/office/drawing/2014/main" id="{2309FFC4-BBAF-416C-B23D-9A6045A75D3D}"/>
                  </a:ext>
                </a:extLst>
              </p:cNvPr>
              <p:cNvSpPr/>
              <p:nvPr/>
            </p:nvSpPr>
            <p:spPr>
              <a:xfrm>
                <a:off x="4973864" y="2053140"/>
                <a:ext cx="8717331" cy="4632026"/>
              </a:xfrm>
              <a:custGeom>
                <a:avLst/>
                <a:gdLst>
                  <a:gd name="connsiteX0" fmla="*/ 0 w 6614809"/>
                  <a:gd name="connsiteY0" fmla="*/ 2647649 h 5295298"/>
                  <a:gd name="connsiteX1" fmla="*/ 3307405 w 6614809"/>
                  <a:gd name="connsiteY1" fmla="*/ 0 h 5295298"/>
                  <a:gd name="connsiteX2" fmla="*/ 6614810 w 6614809"/>
                  <a:gd name="connsiteY2" fmla="*/ 2647649 h 5295298"/>
                  <a:gd name="connsiteX3" fmla="*/ 3307405 w 6614809"/>
                  <a:gd name="connsiteY3" fmla="*/ 5295298 h 5295298"/>
                  <a:gd name="connsiteX4" fmla="*/ 0 w 6614809"/>
                  <a:gd name="connsiteY4" fmla="*/ 2647649 h 5295298"/>
                  <a:gd name="connsiteX0" fmla="*/ 12699 w 6627509"/>
                  <a:gd name="connsiteY0" fmla="*/ 2647649 h 6170787"/>
                  <a:gd name="connsiteX1" fmla="*/ 3320104 w 6627509"/>
                  <a:gd name="connsiteY1" fmla="*/ 0 h 6170787"/>
                  <a:gd name="connsiteX2" fmla="*/ 6627509 w 6627509"/>
                  <a:gd name="connsiteY2" fmla="*/ 2647649 h 6170787"/>
                  <a:gd name="connsiteX3" fmla="*/ 2551619 w 6627509"/>
                  <a:gd name="connsiteY3" fmla="*/ 6170787 h 6170787"/>
                  <a:gd name="connsiteX4" fmla="*/ 12699 w 6627509"/>
                  <a:gd name="connsiteY4" fmla="*/ 2647649 h 6170787"/>
                  <a:gd name="connsiteX0" fmla="*/ 8897 w 6623707"/>
                  <a:gd name="connsiteY0" fmla="*/ 2764381 h 6287519"/>
                  <a:gd name="connsiteX1" fmla="*/ 2110072 w 6623707"/>
                  <a:gd name="connsiteY1" fmla="*/ 0 h 6287519"/>
                  <a:gd name="connsiteX2" fmla="*/ 6623707 w 6623707"/>
                  <a:gd name="connsiteY2" fmla="*/ 2764381 h 6287519"/>
                  <a:gd name="connsiteX3" fmla="*/ 2547817 w 6623707"/>
                  <a:gd name="connsiteY3" fmla="*/ 6287519 h 6287519"/>
                  <a:gd name="connsiteX4" fmla="*/ 8897 w 6623707"/>
                  <a:gd name="connsiteY4" fmla="*/ 2764381 h 6287519"/>
                  <a:gd name="connsiteX0" fmla="*/ 6396 w 6621206"/>
                  <a:gd name="connsiteY0" fmla="*/ 2838142 h 6361280"/>
                  <a:gd name="connsiteX1" fmla="*/ 2107571 w 6621206"/>
                  <a:gd name="connsiteY1" fmla="*/ 73761 h 6361280"/>
                  <a:gd name="connsiteX2" fmla="*/ 6621206 w 6621206"/>
                  <a:gd name="connsiteY2" fmla="*/ 2838142 h 6361280"/>
                  <a:gd name="connsiteX3" fmla="*/ 2545316 w 6621206"/>
                  <a:gd name="connsiteY3" fmla="*/ 6361280 h 6361280"/>
                  <a:gd name="connsiteX4" fmla="*/ 6396 w 6621206"/>
                  <a:gd name="connsiteY4" fmla="*/ 2838142 h 6361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21206" h="6361280">
                    <a:moveTo>
                      <a:pt x="6396" y="2838142"/>
                    </a:moveTo>
                    <a:cubicBezTo>
                      <a:pt x="-66561" y="1790222"/>
                      <a:pt x="475496" y="530961"/>
                      <a:pt x="2107571" y="73761"/>
                    </a:cubicBezTo>
                    <a:cubicBezTo>
                      <a:pt x="3739646" y="-383439"/>
                      <a:pt x="6621206" y="1375886"/>
                      <a:pt x="6621206" y="2838142"/>
                    </a:cubicBezTo>
                    <a:cubicBezTo>
                      <a:pt x="6621206" y="4300398"/>
                      <a:pt x="4371945" y="6361280"/>
                      <a:pt x="2545316" y="6361280"/>
                    </a:cubicBezTo>
                    <a:cubicBezTo>
                      <a:pt x="718687" y="6361280"/>
                      <a:pt x="79353" y="3886062"/>
                      <a:pt x="6396" y="2838142"/>
                    </a:cubicBezTo>
                    <a:close/>
                  </a:path>
                </a:pathLst>
              </a:custGeom>
              <a:solidFill>
                <a:srgbClr val="CAF0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2B663A14-F966-4DA6-9E44-B094327257CF}"/>
                </a:ext>
              </a:extLst>
            </p:cNvPr>
            <p:cNvSpPr txBox="1"/>
            <p:nvPr/>
          </p:nvSpPr>
          <p:spPr>
            <a:xfrm>
              <a:off x="5570408" y="2981827"/>
              <a:ext cx="6542470" cy="30469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4800" dirty="0">
                  <a:solidFill>
                    <a:srgbClr val="0077B6"/>
                  </a:solidFill>
                  <a:latin typeface="Cheltenhm BT" panose="02040603050505020403" pitchFamily="18" charset="0"/>
                </a:rPr>
                <a:t>Pequeno texto.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pt-BR" sz="4800" dirty="0">
                  <a:solidFill>
                    <a:srgbClr val="0077B6"/>
                  </a:solidFill>
                  <a:latin typeface="Cheltenhm BT" panose="02040603050505020403" pitchFamily="18" charset="0"/>
                </a:rPr>
                <a:t>Não esqueça de </a:t>
              </a:r>
              <a:r>
                <a:rPr lang="pt-BR" sz="4800" dirty="0">
                  <a:solidFill>
                    <a:srgbClr val="03045E"/>
                  </a:solidFill>
                  <a:latin typeface="Lucida Handwriting" panose="03010101010101010101" pitchFamily="66" charset="0"/>
                </a:rPr>
                <a:t>destacar palavras importantes</a:t>
              </a:r>
            </a:p>
          </p:txBody>
        </p:sp>
      </p:grpSp>
      <p:pic>
        <p:nvPicPr>
          <p:cNvPr id="18" name="Imagem 17">
            <a:extLst>
              <a:ext uri="{FF2B5EF4-FFF2-40B4-BE49-F238E27FC236}">
                <a16:creationId xmlns:a16="http://schemas.microsoft.com/office/drawing/2014/main" id="{CE7A706C-0722-495A-B4E8-8FBCE891D2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9311">
            <a:off x="4240826" y="4756611"/>
            <a:ext cx="1845892" cy="1788669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2C371736-A84A-EF96-4E60-164EE29BAE2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3013">
            <a:off x="13287483" y="3702309"/>
            <a:ext cx="1845892" cy="1788669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19643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7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BC0A67B4-3306-4836-BDA3-A74741F812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1742"/>
            <a:ext cx="7420462" cy="557451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B04C3B78-C519-481F-8B79-98DF791A5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162" y="-1286332"/>
            <a:ext cx="6425840" cy="9478436"/>
          </a:xfrm>
          <a:prstGeom prst="rect">
            <a:avLst/>
          </a:prstGeom>
        </p:spPr>
      </p:pic>
      <p:sp>
        <p:nvSpPr>
          <p:cNvPr id="23" name="CaixaDeTexto 22">
            <a:extLst>
              <a:ext uri="{FF2B5EF4-FFF2-40B4-BE49-F238E27FC236}">
                <a16:creationId xmlns:a16="http://schemas.microsoft.com/office/drawing/2014/main" id="{9A3ACE19-AC5D-40C6-8239-5F3A83040D80}"/>
              </a:ext>
            </a:extLst>
          </p:cNvPr>
          <p:cNvSpPr txBox="1"/>
          <p:nvPr/>
        </p:nvSpPr>
        <p:spPr>
          <a:xfrm>
            <a:off x="8444934" y="210855"/>
            <a:ext cx="379212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dirty="0">
                <a:solidFill>
                  <a:srgbClr val="03045E"/>
                </a:solidFill>
                <a:latin typeface="Cheltenhm BT" panose="02040603050505020403" pitchFamily="18" charset="0"/>
              </a:rPr>
              <a:t>título</a:t>
            </a:r>
            <a:endParaRPr lang="pt-BR" sz="5000" dirty="0">
              <a:solidFill>
                <a:srgbClr val="03045E"/>
              </a:solidFill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008AA80E-0BD5-4E37-8B61-CF38E586D22C}"/>
              </a:ext>
            </a:extLst>
          </p:cNvPr>
          <p:cNvSpPr txBox="1"/>
          <p:nvPr/>
        </p:nvSpPr>
        <p:spPr>
          <a:xfrm>
            <a:off x="8444934" y="881479"/>
            <a:ext cx="37921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dirty="0">
                <a:solidFill>
                  <a:srgbClr val="90E0EF"/>
                </a:solidFill>
                <a:latin typeface="Lucida Handwriting" panose="03010101010101010101" pitchFamily="66" charset="0"/>
              </a:rPr>
              <a:t>SUBTÍTULO</a:t>
            </a: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909028CC-B850-40DE-8F6E-46EE0DE061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180975">
            <a:off x="7799740" y="3676232"/>
            <a:ext cx="2464887" cy="2388475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AC12D20E-3C17-4A9C-B9C5-127131E949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12157">
            <a:off x="10418044" y="2953428"/>
            <a:ext cx="2124173" cy="2058323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25ACF02-4D59-446C-8379-61FF9104C4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256" y="8909499"/>
            <a:ext cx="1712503" cy="1677718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9A65083F-278E-4781-BD67-B010F8502E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477" y="7089221"/>
            <a:ext cx="1712503" cy="1677718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989AC3B0-64A0-4E99-B28A-1B8C8357D07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815" y="8070640"/>
            <a:ext cx="1712503" cy="167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3941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7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1A432DBA-D612-4228-9854-611238B0B16C}"/>
              </a:ext>
            </a:extLst>
          </p:cNvPr>
          <p:cNvSpPr/>
          <p:nvPr/>
        </p:nvSpPr>
        <p:spPr>
          <a:xfrm>
            <a:off x="3171217" y="74668"/>
            <a:ext cx="5558971" cy="6858000"/>
          </a:xfrm>
          <a:prstGeom prst="rect">
            <a:avLst/>
          </a:prstGeom>
          <a:blipFill dpi="0" rotWithShape="1">
            <a:blip r:embed="rId3">
              <a:alphaModFix amt="3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C4C0415-EA9F-4C1F-B5FF-E2E0E39D802B}"/>
              </a:ext>
            </a:extLst>
          </p:cNvPr>
          <p:cNvSpPr txBox="1"/>
          <p:nvPr/>
        </p:nvSpPr>
        <p:spPr>
          <a:xfrm>
            <a:off x="468253" y="142762"/>
            <a:ext cx="3792128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spc="900" dirty="0">
                <a:solidFill>
                  <a:srgbClr val="03045E"/>
                </a:solidFill>
                <a:latin typeface="Cheltenhm BT" panose="02040603050505020403" pitchFamily="18" charset="0"/>
              </a:rPr>
              <a:t>título</a:t>
            </a:r>
            <a:endParaRPr lang="pt-BR" sz="5000" spc="900" dirty="0">
              <a:solidFill>
                <a:srgbClr val="03045E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AF00477-FCB2-4F6D-ACB2-D17FF85450A9}"/>
              </a:ext>
            </a:extLst>
          </p:cNvPr>
          <p:cNvSpPr txBox="1"/>
          <p:nvPr/>
        </p:nvSpPr>
        <p:spPr>
          <a:xfrm>
            <a:off x="369651" y="862933"/>
            <a:ext cx="433205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5000" dirty="0">
                <a:solidFill>
                  <a:srgbClr val="90E0EF"/>
                </a:solidFill>
                <a:latin typeface="Lucida Handwriting" panose="03010101010101010101" pitchFamily="66" charset="0"/>
              </a:rPr>
              <a:t>SUBTÍTULO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605EDB8-3952-4CDD-BF55-46486FBB61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096717">
            <a:off x="8072114" y="418277"/>
            <a:ext cx="2464887" cy="2388475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85B980C-BF2D-43C1-A7CD-CD623B0DF6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2446">
            <a:off x="9510303" y="3711069"/>
            <a:ext cx="2124173" cy="2058323"/>
          </a:xfrm>
          <a:prstGeom prst="rect">
            <a:avLst/>
          </a:prstGeom>
          <a:effectLst>
            <a:outerShdw blurRad="469900" dist="38100" dir="5400000" sx="125000" sy="125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F7195AB-A584-4F95-A769-BC1EC9D3A3E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465" y="3871082"/>
            <a:ext cx="1712503" cy="1677718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64959DA8-B0B2-4225-8CBE-2557AB010764}"/>
              </a:ext>
            </a:extLst>
          </p:cNvPr>
          <p:cNvSpPr txBox="1"/>
          <p:nvPr/>
        </p:nvSpPr>
        <p:spPr>
          <a:xfrm>
            <a:off x="948874" y="4509397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1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51FE652A-5EB0-44EA-B7BD-1FF618056E4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686" y="2050804"/>
            <a:ext cx="1712503" cy="1677718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4D4FFBB7-0628-4FAA-81EF-6B2DC59FFBB3}"/>
              </a:ext>
            </a:extLst>
          </p:cNvPr>
          <p:cNvSpPr txBox="1"/>
          <p:nvPr/>
        </p:nvSpPr>
        <p:spPr>
          <a:xfrm>
            <a:off x="3264097" y="2634282"/>
            <a:ext cx="13676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2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0F87D048-5EC5-4342-A493-2B0B4231BDD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024" y="3032223"/>
            <a:ext cx="1712503" cy="1677718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0CCD6284-4F0C-4746-BFC4-87799E3A3F17}"/>
              </a:ext>
            </a:extLst>
          </p:cNvPr>
          <p:cNvSpPr txBox="1"/>
          <p:nvPr/>
        </p:nvSpPr>
        <p:spPr>
          <a:xfrm>
            <a:off x="5902369" y="3661947"/>
            <a:ext cx="1444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400" dirty="0">
                <a:solidFill>
                  <a:srgbClr val="03045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FF"/>
                </a:highlight>
                <a:latin typeface="Cheltenhm BT" panose="02040603050505020403" pitchFamily="18" charset="0"/>
              </a:rPr>
              <a:t>Assunto 3 </a:t>
            </a: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C55E15FC-76CB-4636-9C1F-4563BC7840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6530" y="4219774"/>
            <a:ext cx="2422814" cy="2563558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FF049018-90BC-40CB-BFA8-CF0FA3A4D3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275" y="5215001"/>
            <a:ext cx="3382280" cy="124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2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2071</TotalTime>
  <Words>219</Words>
  <Application>Microsoft Office PowerPoint</Application>
  <PresentationFormat>Widescreen</PresentationFormat>
  <Paragraphs>109</Paragraphs>
  <Slides>16</Slides>
  <Notes>15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3" baseType="lpstr">
      <vt:lpstr>Lucida Handwriting</vt:lpstr>
      <vt:lpstr>Arial</vt:lpstr>
      <vt:lpstr>Bison Bold</vt:lpstr>
      <vt:lpstr>Calibri</vt:lpstr>
      <vt:lpstr>Cheltenhm BT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TÍTULO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Valoração ambiental</dc:title>
  <dc:creator>rita gundim</dc:creator>
  <cp:lastModifiedBy>Marcio Monteiro</cp:lastModifiedBy>
  <cp:revision>44</cp:revision>
  <dcterms:created xsi:type="dcterms:W3CDTF">2021-08-04T18:06:20Z</dcterms:created>
  <dcterms:modified xsi:type="dcterms:W3CDTF">2026-07-20T14:40:32Z</dcterms:modified>
</cp:coreProperties>
</file>