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0" r:id="rId32"/>
  </p:sldIdLst>
  <p:sldSz cx="12192000" cy="6858000"/>
  <p:notesSz cx="6858000" cy="9144000"/>
  <p:embeddedFontLst>
    <p:embeddedFont>
      <p:font typeface="Bison Bold" panose="00000400000000000000" pitchFamily="2" charset="0"/>
      <p:regular r:id="rId33"/>
    </p:embeddedFont>
    <p:embeddedFont>
      <p:font typeface="Candara" panose="020E0502030303020204" pitchFamily="34" charset="0"/>
      <p:regular r:id="rId34"/>
      <p:bold r:id="rId35"/>
      <p:italic r:id="rId36"/>
      <p:boldItalic r:id="rId3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1F"/>
    <a:srgbClr val="00A8E8"/>
    <a:srgbClr val="007EA7"/>
    <a:srgbClr val="003459"/>
    <a:srgbClr val="FFFFFF"/>
    <a:srgbClr val="C50300"/>
    <a:srgbClr val="273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A3BCC-88BE-46E1-9A6B-CEED8FA5DB24}" v="2" dt="2026-07-20T22:18:28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o Monteiro" userId="aef6e9f59deaac01" providerId="LiveId" clId="{6A8DAF11-0170-4933-B00C-B22EC133431A}"/>
    <pc:docChg chg="addSld modSld">
      <pc:chgData name="Marcio Monteiro" userId="aef6e9f59deaac01" providerId="LiveId" clId="{6A8DAF11-0170-4933-B00C-B22EC133431A}" dt="2026-07-20T22:18:28.345" v="54"/>
      <pc:docMkLst>
        <pc:docMk/>
      </pc:docMkLst>
      <pc:sldChg chg="addSp modSp mod">
        <pc:chgData name="Marcio Monteiro" userId="aef6e9f59deaac01" providerId="LiveId" clId="{6A8DAF11-0170-4933-B00C-B22EC133431A}" dt="2026-07-20T22:18:06.663" v="53" actId="1076"/>
        <pc:sldMkLst>
          <pc:docMk/>
          <pc:sldMk cId="3034186557" sldId="256"/>
        </pc:sldMkLst>
        <pc:spChg chg="add mod">
          <ac:chgData name="Marcio Monteiro" userId="aef6e9f59deaac01" providerId="LiveId" clId="{6A8DAF11-0170-4933-B00C-B22EC133431A}" dt="2026-07-20T22:18:06.663" v="53" actId="1076"/>
          <ac:spMkLst>
            <pc:docMk/>
            <pc:sldMk cId="3034186557" sldId="256"/>
            <ac:spMk id="2" creationId="{A32CA1E4-2BBC-92A8-098E-74DD0A83B200}"/>
          </ac:spMkLst>
        </pc:spChg>
      </pc:sldChg>
      <pc:sldChg chg="addSp modSp mod">
        <pc:chgData name="Marcio Monteiro" userId="aef6e9f59deaac01" providerId="LiveId" clId="{6A8DAF11-0170-4933-B00C-B22EC133431A}" dt="2026-07-20T22:17:58.416" v="43" actId="1076"/>
        <pc:sldMkLst>
          <pc:docMk/>
          <pc:sldMk cId="591839880" sldId="271"/>
        </pc:sldMkLst>
        <pc:spChg chg="add mod">
          <ac:chgData name="Marcio Monteiro" userId="aef6e9f59deaac01" providerId="LiveId" clId="{6A8DAF11-0170-4933-B00C-B22EC133431A}" dt="2026-07-20T22:17:58.416" v="43" actId="1076"/>
          <ac:spMkLst>
            <pc:docMk/>
            <pc:sldMk cId="591839880" sldId="271"/>
            <ac:spMk id="3" creationId="{05F0F5C5-461C-F681-958C-C48B1BD114F8}"/>
          </ac:spMkLst>
        </pc:spChg>
      </pc:sldChg>
      <pc:sldChg chg="add">
        <pc:chgData name="Marcio Monteiro" userId="aef6e9f59deaac01" providerId="LiveId" clId="{6A8DAF11-0170-4933-B00C-B22EC133431A}" dt="2026-07-20T22:18:28.345" v="54"/>
        <pc:sldMkLst>
          <pc:docMk/>
          <pc:sldMk cId="1257262896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8292E-5E21-9E93-F37E-CF3D76F31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8B38AD-47D2-53BF-EA69-2238C8603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7C3B65-EE39-8D22-FBC3-DA6ADFF9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529756-9ABA-440F-6F23-8B77D2B6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79ED9C-A202-6676-35B3-E5AB8CE9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7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85048-F75A-809F-558B-1EE63642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30E47C-47FB-9A05-F1B3-070D8765D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89D6C4-AD4B-0AAD-51C5-138E5A63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1EC377-0EB5-7C73-8D1E-969491167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2B535B-414F-900D-1CE8-71EE1FE7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34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E9F60C-BA3A-90DE-33AD-FE09DF28C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536E38-3878-B2E4-9409-4032304E5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831697-6F44-CA4E-A954-C2D65F0A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66E762-5179-D6DE-1BF7-E222096C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E79AF4-F0F8-AA97-9ED6-D64F1823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06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94841-EA63-B5CD-1BFF-66E9D46F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E5F5A9-585A-AD0F-AFE7-210034637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CF200A-8177-E629-BEA3-8E28B555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322BA-558E-F4D8-8B24-580F2E69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4224B7-62D9-AE91-3C0A-7241BFCD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7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95BE9-73F5-CB70-5CE1-442D6C29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5980D0-C254-1BEB-5E9C-FC4F76F8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A17EF5-0645-CA1E-EE05-8F7859B1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7CF850-0D76-7DB3-53F9-74AB5BDD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345F52-C0B7-62E0-C908-935D66C0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13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D30C9-DC2F-CDDC-5870-14EBDEC3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C8DCB-BF3B-79DA-4388-DABBE99A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494A5D-F1B9-BDF8-1FD5-E619F7152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9C9F49-D661-5873-EDE0-3CAFFFD3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9FA55D-88BE-F54B-DFCE-D4862755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03E8D6-F114-057E-3CB6-20F0C076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E42B6-8915-C380-1953-DA4FDF6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FECA7F-2D79-E064-67F9-4F1C2EDA3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1B0DA0-4C84-4417-81B0-F0B789A83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16C154B-EC18-0560-184F-EC5A207D7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662B32F-ACD1-E140-EFAB-3C9B8E772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BECCF5-E432-0589-01F1-23EC1FEC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ACE91FC-2151-1FF3-BB4A-087FC3EE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E23BC5A-6830-CC77-800F-8A19EA8F7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52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FE459-33B1-1C77-DAE3-932D9D61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363E74C-AB15-FDF7-088A-4AE5017D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7D63B1-2272-5C3B-FB4D-7F33F83EB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FC0E5C7-2C74-F5C0-1709-42E5B2B2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7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DB3643-A84C-55E2-7D05-74D8301C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92A735-A6D4-CE6F-03B0-839DCF12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8E4770-5799-59EF-E814-C37F0F25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52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3E858-0B82-C84B-6907-C648AA2E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981D63-528D-239E-B3E4-5E13EDF8A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B3CC49-C75A-AC1D-F977-1A254A3AB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A38A8C-3B0A-74DC-C363-DE78061A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BADD76-E8A6-CC6E-211E-FAAD8AD9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971126-685F-6104-3684-AD4D5D10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1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0EABF-8148-2330-75AE-46BA8AE36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F76684-5354-00B1-524E-8CBEE1B2A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C48571-176C-BD85-F62A-13F1015A5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147C76-8C2A-4EA6-BC9D-EFE17ED6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83C516-DA84-015A-C8D1-FD76FEDF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136B71-3795-4E0F-74AD-7922E295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DAF439-39B4-2884-9622-265CAFE9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348EB5-5FA6-E177-8AF5-EE2B9029A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7D6A24-30C2-2853-4C8F-BF7213DC8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05393-AF63-4904-A05B-0FA580441776}" type="datetimeFigureOut">
              <a:rPr lang="pt-BR" smtClean="0"/>
              <a:t>20/07/2026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ECEAE7-DA35-873B-0E90-76C6DA5EE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CE8EFB-0E08-C625-A839-89626A7C9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89F20B-D7EC-403A-8C81-6AA682FAA3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7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71F"/>
            </a:gs>
            <a:gs pos="82000">
              <a:srgbClr val="003459"/>
            </a:gs>
            <a:gs pos="69000">
              <a:srgbClr val="007EA7"/>
            </a:gs>
            <a:gs pos="0">
              <a:srgbClr val="00A8E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7BC1B38-CA54-4735-5C60-C4854992BA47}"/>
              </a:ext>
            </a:extLst>
          </p:cNvPr>
          <p:cNvSpPr/>
          <p:nvPr/>
        </p:nvSpPr>
        <p:spPr>
          <a:xfrm rot="1263818">
            <a:off x="4263" y="-60249"/>
            <a:ext cx="1013869" cy="1028700"/>
          </a:xfrm>
          <a:custGeom>
            <a:avLst/>
            <a:gdLst>
              <a:gd name="connsiteX0" fmla="*/ 99469 w 1013869"/>
              <a:gd name="connsiteY0" fmla="*/ 0 h 1028700"/>
              <a:gd name="connsiteX1" fmla="*/ 10569 w 1013869"/>
              <a:gd name="connsiteY1" fmla="*/ 330200 h 1028700"/>
              <a:gd name="connsiteX2" fmla="*/ 315369 w 1013869"/>
              <a:gd name="connsiteY2" fmla="*/ 762000 h 1028700"/>
              <a:gd name="connsiteX3" fmla="*/ 1013869 w 1013869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869" h="1028700">
                <a:moveTo>
                  <a:pt x="99469" y="0"/>
                </a:moveTo>
                <a:cubicBezTo>
                  <a:pt x="37027" y="101600"/>
                  <a:pt x="-25414" y="203200"/>
                  <a:pt x="10569" y="330200"/>
                </a:cubicBezTo>
                <a:cubicBezTo>
                  <a:pt x="46552" y="457200"/>
                  <a:pt x="148152" y="645583"/>
                  <a:pt x="315369" y="762000"/>
                </a:cubicBezTo>
                <a:cubicBezTo>
                  <a:pt x="482586" y="878417"/>
                  <a:pt x="748227" y="953558"/>
                  <a:pt x="1013869" y="1028700"/>
                </a:cubicBezTo>
              </a:path>
            </a:pathLst>
          </a:custGeom>
          <a:noFill/>
          <a:ln>
            <a:solidFill>
              <a:srgbClr val="00A8E8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1999204C-4015-E7DF-A404-7B80C1E57BB5}"/>
              </a:ext>
            </a:extLst>
          </p:cNvPr>
          <p:cNvSpPr/>
          <p:nvPr/>
        </p:nvSpPr>
        <p:spPr>
          <a:xfrm rot="1576987">
            <a:off x="385894" y="-238565"/>
            <a:ext cx="1013869" cy="1028700"/>
          </a:xfrm>
          <a:custGeom>
            <a:avLst/>
            <a:gdLst>
              <a:gd name="connsiteX0" fmla="*/ 99469 w 1013869"/>
              <a:gd name="connsiteY0" fmla="*/ 0 h 1028700"/>
              <a:gd name="connsiteX1" fmla="*/ 10569 w 1013869"/>
              <a:gd name="connsiteY1" fmla="*/ 330200 h 1028700"/>
              <a:gd name="connsiteX2" fmla="*/ 315369 w 1013869"/>
              <a:gd name="connsiteY2" fmla="*/ 762000 h 1028700"/>
              <a:gd name="connsiteX3" fmla="*/ 1013869 w 1013869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869" h="1028700">
                <a:moveTo>
                  <a:pt x="99469" y="0"/>
                </a:moveTo>
                <a:cubicBezTo>
                  <a:pt x="37027" y="101600"/>
                  <a:pt x="-25414" y="203200"/>
                  <a:pt x="10569" y="330200"/>
                </a:cubicBezTo>
                <a:cubicBezTo>
                  <a:pt x="46552" y="457200"/>
                  <a:pt x="148152" y="645583"/>
                  <a:pt x="315369" y="762000"/>
                </a:cubicBezTo>
                <a:cubicBezTo>
                  <a:pt x="482586" y="878417"/>
                  <a:pt x="748227" y="953558"/>
                  <a:pt x="1013869" y="1028700"/>
                </a:cubicBezTo>
              </a:path>
            </a:pathLst>
          </a:custGeom>
          <a:noFill/>
          <a:ln>
            <a:solidFill>
              <a:srgbClr val="00A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062B065-F84F-0225-2E20-037380B5719B}"/>
              </a:ext>
            </a:extLst>
          </p:cNvPr>
          <p:cNvSpPr/>
          <p:nvPr/>
        </p:nvSpPr>
        <p:spPr>
          <a:xfrm>
            <a:off x="5765799" y="-247134"/>
            <a:ext cx="6921501" cy="68579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E8C5851-1C8B-709A-FBE4-3236D17252CA}"/>
              </a:ext>
            </a:extLst>
          </p:cNvPr>
          <p:cNvSpPr/>
          <p:nvPr/>
        </p:nvSpPr>
        <p:spPr>
          <a:xfrm>
            <a:off x="5614934" y="275785"/>
            <a:ext cx="6921501" cy="6125013"/>
          </a:xfrm>
          <a:prstGeom prst="ellipse">
            <a:avLst/>
          </a:prstGeom>
          <a:noFill/>
          <a:ln>
            <a:solidFill>
              <a:srgbClr val="00A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O Uso do Óxido Nitroso na Odontologia: Sedação Consciente para um Sorriso  Tranquilo | Neo Sorriso">
            <a:extLst>
              <a:ext uri="{FF2B5EF4-FFF2-40B4-BE49-F238E27FC236}">
                <a16:creationId xmlns:a16="http://schemas.microsoft.com/office/drawing/2014/main" id="{7D994455-6B64-4989-1E1C-1F79ABD96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24452"/>
          <a:stretch/>
        </p:blipFill>
        <p:spPr bwMode="auto">
          <a:xfrm>
            <a:off x="5765799" y="-1041401"/>
            <a:ext cx="6654801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AF33A080-05B0-6985-5CD4-411E12ABF0C0}"/>
              </a:ext>
            </a:extLst>
          </p:cNvPr>
          <p:cNvSpPr/>
          <p:nvPr/>
        </p:nvSpPr>
        <p:spPr>
          <a:xfrm>
            <a:off x="-368301" y="0"/>
            <a:ext cx="6921501" cy="6857999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E281293B-DA45-B0EE-8C65-4835E5C6B3BA}"/>
              </a:ext>
            </a:extLst>
          </p:cNvPr>
          <p:cNvSpPr/>
          <p:nvPr/>
        </p:nvSpPr>
        <p:spPr>
          <a:xfrm>
            <a:off x="-635001" y="275785"/>
            <a:ext cx="6921501" cy="68579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E6A2843-66B6-5EF6-41C5-F09A67A95C1E}"/>
              </a:ext>
            </a:extLst>
          </p:cNvPr>
          <p:cNvSpPr txBox="1"/>
          <p:nvPr/>
        </p:nvSpPr>
        <p:spPr>
          <a:xfrm>
            <a:off x="383495" y="3205991"/>
            <a:ext cx="5356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A8E8"/>
                </a:solidFill>
              </a:rPr>
              <a:t>ÓXIDO NITROSO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DDFCDE9-B85B-797F-DFF5-6912BAD25B5B}"/>
              </a:ext>
            </a:extLst>
          </p:cNvPr>
          <p:cNvSpPr txBox="1"/>
          <p:nvPr/>
        </p:nvSpPr>
        <p:spPr>
          <a:xfrm>
            <a:off x="474029" y="3891641"/>
            <a:ext cx="5291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007EA7"/>
                </a:solidFill>
              </a:rPr>
              <a:t>NA ODONTOLOGIA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6DEEEC1-B651-9BA3-8E11-BA71F784D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53" y="2512939"/>
            <a:ext cx="2480422" cy="555159"/>
          </a:xfrm>
          <a:prstGeom prst="rect">
            <a:avLst/>
          </a:prstGeom>
        </p:spPr>
      </p:pic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C767F0E-F2B8-1952-5171-94B5C9D12E3B}"/>
              </a:ext>
            </a:extLst>
          </p:cNvPr>
          <p:cNvCxnSpPr/>
          <p:nvPr/>
        </p:nvCxnSpPr>
        <p:spPr>
          <a:xfrm>
            <a:off x="1169120" y="4635500"/>
            <a:ext cx="4445814" cy="0"/>
          </a:xfrm>
          <a:prstGeom prst="line">
            <a:avLst/>
          </a:prstGeom>
          <a:ln w="38100">
            <a:solidFill>
              <a:srgbClr val="00A8E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A32CA1E4-2BBC-92A8-098E-74DD0A83B200}"/>
              </a:ext>
            </a:extLst>
          </p:cNvPr>
          <p:cNvSpPr txBox="1"/>
          <p:nvPr/>
        </p:nvSpPr>
        <p:spPr>
          <a:xfrm>
            <a:off x="2156335" y="997953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solidFill>
                  <a:srgbClr val="00171F"/>
                </a:solidFill>
              </a:rPr>
              <a:t>Template</a:t>
            </a:r>
            <a:r>
              <a:rPr lang="pt-BR" sz="2000" dirty="0">
                <a:solidFill>
                  <a:srgbClr val="00171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3418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983051-961A-41D6-E263-EB5C4240DBE2}"/>
              </a:ext>
            </a:extLst>
          </p:cNvPr>
          <p:cNvSpPr txBox="1"/>
          <p:nvPr/>
        </p:nvSpPr>
        <p:spPr>
          <a:xfrm>
            <a:off x="2578338" y="413096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 </a:t>
            </a:r>
            <a:r>
              <a:rPr lang="pt-BR" sz="7200" b="0" dirty="0">
                <a:solidFill>
                  <a:srgbClr val="003459"/>
                </a:solidFill>
              </a:rPr>
              <a:t>DO SLIDE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DF63BF-1155-67BB-7495-60F1A537D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7" y="6347099"/>
            <a:ext cx="1438595" cy="321981"/>
          </a:xfrm>
          <a:prstGeom prst="rect">
            <a:avLst/>
          </a:prstGeom>
        </p:spPr>
      </p:pic>
      <p:sp>
        <p:nvSpPr>
          <p:cNvPr id="4" name="Semicírculo 3">
            <a:extLst>
              <a:ext uri="{FF2B5EF4-FFF2-40B4-BE49-F238E27FC236}">
                <a16:creationId xmlns:a16="http://schemas.microsoft.com/office/drawing/2014/main" id="{B172F840-037E-939C-AB9D-F24C0D6FDFF1}"/>
              </a:ext>
            </a:extLst>
          </p:cNvPr>
          <p:cNvSpPr/>
          <p:nvPr/>
        </p:nvSpPr>
        <p:spPr>
          <a:xfrm>
            <a:off x="933044" y="2104570"/>
            <a:ext cx="2520000" cy="2520000"/>
          </a:xfrm>
          <a:prstGeom prst="blockArc">
            <a:avLst>
              <a:gd name="adj1" fmla="val 10800000"/>
              <a:gd name="adj2" fmla="val 8246197"/>
              <a:gd name="adj3" fmla="val 14472"/>
            </a:avLst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micírculo 4">
            <a:extLst>
              <a:ext uri="{FF2B5EF4-FFF2-40B4-BE49-F238E27FC236}">
                <a16:creationId xmlns:a16="http://schemas.microsoft.com/office/drawing/2014/main" id="{BF7563B5-39CE-A485-6AB5-DB35013A87DE}"/>
              </a:ext>
            </a:extLst>
          </p:cNvPr>
          <p:cNvSpPr/>
          <p:nvPr/>
        </p:nvSpPr>
        <p:spPr>
          <a:xfrm rot="15169455">
            <a:off x="4836000" y="2104570"/>
            <a:ext cx="2520000" cy="2520000"/>
          </a:xfrm>
          <a:prstGeom prst="blockArc">
            <a:avLst>
              <a:gd name="adj1" fmla="val 17252479"/>
              <a:gd name="adj2" fmla="val 11590095"/>
              <a:gd name="adj3" fmla="val 14731"/>
            </a:avLst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micírculo 5">
            <a:extLst>
              <a:ext uri="{FF2B5EF4-FFF2-40B4-BE49-F238E27FC236}">
                <a16:creationId xmlns:a16="http://schemas.microsoft.com/office/drawing/2014/main" id="{69B43FC3-FD0A-5BC5-F382-8A57E80EF030}"/>
              </a:ext>
            </a:extLst>
          </p:cNvPr>
          <p:cNvSpPr/>
          <p:nvPr/>
        </p:nvSpPr>
        <p:spPr>
          <a:xfrm rot="13560857">
            <a:off x="8738956" y="2394856"/>
            <a:ext cx="2520000" cy="2520000"/>
          </a:xfrm>
          <a:prstGeom prst="blockArc">
            <a:avLst>
              <a:gd name="adj1" fmla="val 18966819"/>
              <a:gd name="adj2" fmla="val 7855792"/>
              <a:gd name="adj3" fmla="val 14486"/>
            </a:avLst>
          </a:pr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4695A7-066B-FDA4-56BF-118957C1630F}"/>
              </a:ext>
            </a:extLst>
          </p:cNvPr>
          <p:cNvSpPr txBox="1"/>
          <p:nvPr/>
        </p:nvSpPr>
        <p:spPr>
          <a:xfrm>
            <a:off x="1401000" y="2755382"/>
            <a:ext cx="1584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85%</a:t>
            </a:r>
            <a:endParaRPr lang="pt-BR" sz="7200" b="0" dirty="0">
              <a:solidFill>
                <a:srgbClr val="003459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E10345-B6D7-AF61-647C-56898EA808E3}"/>
              </a:ext>
            </a:extLst>
          </p:cNvPr>
          <p:cNvSpPr txBox="1"/>
          <p:nvPr/>
        </p:nvSpPr>
        <p:spPr>
          <a:xfrm>
            <a:off x="5444185" y="2707173"/>
            <a:ext cx="151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75%</a:t>
            </a:r>
            <a:endParaRPr lang="pt-BR" sz="7200" b="0" dirty="0">
              <a:solidFill>
                <a:srgbClr val="003459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E73C0E-4627-8DC7-386C-EFC7C57AC0D6}"/>
              </a:ext>
            </a:extLst>
          </p:cNvPr>
          <p:cNvSpPr txBox="1"/>
          <p:nvPr/>
        </p:nvSpPr>
        <p:spPr>
          <a:xfrm>
            <a:off x="9208516" y="2724019"/>
            <a:ext cx="1582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50%</a:t>
            </a:r>
            <a:endParaRPr lang="pt-BR" sz="7200" b="0" dirty="0">
              <a:solidFill>
                <a:srgbClr val="003459"/>
              </a:solidFill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E71B382-2AA0-077A-E6A3-1F8F0CDF8557}"/>
              </a:ext>
            </a:extLst>
          </p:cNvPr>
          <p:cNvCxnSpPr>
            <a:cxnSpLocks/>
          </p:cNvCxnSpPr>
          <p:nvPr/>
        </p:nvCxnSpPr>
        <p:spPr>
          <a:xfrm>
            <a:off x="4078515" y="1873226"/>
            <a:ext cx="0" cy="4221318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D6ED9E5-B585-21EC-C355-41C95C5B1829}"/>
              </a:ext>
            </a:extLst>
          </p:cNvPr>
          <p:cNvCxnSpPr>
            <a:cxnSpLocks/>
          </p:cNvCxnSpPr>
          <p:nvPr/>
        </p:nvCxnSpPr>
        <p:spPr>
          <a:xfrm>
            <a:off x="7847171" y="1788679"/>
            <a:ext cx="0" cy="4221318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C8385CDB-0560-8696-B4B7-7EC0951C6AB0}"/>
              </a:ext>
            </a:extLst>
          </p:cNvPr>
          <p:cNvGrpSpPr/>
          <p:nvPr/>
        </p:nvGrpSpPr>
        <p:grpSpPr>
          <a:xfrm>
            <a:off x="737031" y="4889840"/>
            <a:ext cx="934472" cy="914400"/>
            <a:chOff x="737031" y="4889840"/>
            <a:chExt cx="934472" cy="91440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A2EA09B-23B3-56C3-3127-81A31464B83E}"/>
                </a:ext>
              </a:extLst>
            </p:cNvPr>
            <p:cNvSpPr/>
            <p:nvPr/>
          </p:nvSpPr>
          <p:spPr>
            <a:xfrm>
              <a:off x="737031" y="4889840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8EE4619-3918-2852-E23F-D9603CFB9476}"/>
                </a:ext>
              </a:extLst>
            </p:cNvPr>
            <p:cNvSpPr/>
            <p:nvPr/>
          </p:nvSpPr>
          <p:spPr>
            <a:xfrm>
              <a:off x="807503" y="494024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 descr="Ícone&#10;&#10;Descrição gerada automaticamente">
              <a:extLst>
                <a:ext uri="{FF2B5EF4-FFF2-40B4-BE49-F238E27FC236}">
                  <a16:creationId xmlns:a16="http://schemas.microsoft.com/office/drawing/2014/main" id="{43825B12-D426-3CD0-38A6-5FF0FEBE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03" y="5066240"/>
              <a:ext cx="612000" cy="612000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7694733-38A7-3E45-75DD-BE83E68DB469}"/>
              </a:ext>
            </a:extLst>
          </p:cNvPr>
          <p:cNvGrpSpPr/>
          <p:nvPr/>
        </p:nvGrpSpPr>
        <p:grpSpPr>
          <a:xfrm>
            <a:off x="4475408" y="4889840"/>
            <a:ext cx="934472" cy="914400"/>
            <a:chOff x="4475408" y="4889840"/>
            <a:chExt cx="934472" cy="9144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518DB4B-CEBC-CE48-6CA6-ACF3CEE665AD}"/>
                </a:ext>
              </a:extLst>
            </p:cNvPr>
            <p:cNvSpPr/>
            <p:nvPr/>
          </p:nvSpPr>
          <p:spPr>
            <a:xfrm>
              <a:off x="4475408" y="4889840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496B4AD-ACAA-63FD-F95B-91F50601D89D}"/>
                </a:ext>
              </a:extLst>
            </p:cNvPr>
            <p:cNvSpPr/>
            <p:nvPr/>
          </p:nvSpPr>
          <p:spPr>
            <a:xfrm>
              <a:off x="4545880" y="494024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8A3057C-34BB-99A0-2FCD-FD4A3B2C3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4909" y="5066240"/>
              <a:ext cx="605941" cy="612000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D9DDC346-4C49-4F78-EB9D-E4A4F3F06978}"/>
              </a:ext>
            </a:extLst>
          </p:cNvPr>
          <p:cNvGrpSpPr/>
          <p:nvPr/>
        </p:nvGrpSpPr>
        <p:grpSpPr>
          <a:xfrm>
            <a:off x="8226828" y="4889840"/>
            <a:ext cx="934472" cy="914400"/>
            <a:chOff x="8226828" y="4889840"/>
            <a:chExt cx="934472" cy="9144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13F325D-08A2-3042-EE0D-AC2808B36E59}"/>
                </a:ext>
              </a:extLst>
            </p:cNvPr>
            <p:cNvSpPr/>
            <p:nvPr/>
          </p:nvSpPr>
          <p:spPr>
            <a:xfrm>
              <a:off x="8226828" y="4889840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C3E2E55-726A-3A40-D0CD-8532A1A3390F}"/>
                </a:ext>
              </a:extLst>
            </p:cNvPr>
            <p:cNvSpPr/>
            <p:nvPr/>
          </p:nvSpPr>
          <p:spPr>
            <a:xfrm>
              <a:off x="8297300" y="494024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290D840-CBB4-EA8F-75A0-D00E5CEDC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23300" y="5066240"/>
              <a:ext cx="612000" cy="612000"/>
            </a:xfrm>
            <a:prstGeom prst="rect">
              <a:avLst/>
            </a:prstGeom>
          </p:spPr>
        </p:pic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7B68E8D-5DE6-64D7-214A-191E21CB3ECA}"/>
              </a:ext>
            </a:extLst>
          </p:cNvPr>
          <p:cNvSpPr txBox="1"/>
          <p:nvPr/>
        </p:nvSpPr>
        <p:spPr>
          <a:xfrm>
            <a:off x="1738167" y="502692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18AB673-41A0-E9B6-1C78-C4388E525816}"/>
              </a:ext>
            </a:extLst>
          </p:cNvPr>
          <p:cNvSpPr txBox="1"/>
          <p:nvPr/>
        </p:nvSpPr>
        <p:spPr>
          <a:xfrm>
            <a:off x="5444185" y="502692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CDBE513-5101-9AE2-F686-B92A333E57A8}"/>
              </a:ext>
            </a:extLst>
          </p:cNvPr>
          <p:cNvSpPr txBox="1"/>
          <p:nvPr/>
        </p:nvSpPr>
        <p:spPr>
          <a:xfrm>
            <a:off x="9150203" y="502692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EB2BDCE4-FD92-1022-2E14-47F28A08847D}"/>
              </a:ext>
            </a:extLst>
          </p:cNvPr>
          <p:cNvSpPr/>
          <p:nvPr/>
        </p:nvSpPr>
        <p:spPr>
          <a:xfrm>
            <a:off x="10946247" y="-3609965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1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/>
      <p:bldP spid="9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C070783-53C0-28F9-E1CB-31AD50F72A5E}"/>
              </a:ext>
            </a:extLst>
          </p:cNvPr>
          <p:cNvSpPr/>
          <p:nvPr/>
        </p:nvSpPr>
        <p:spPr>
          <a:xfrm>
            <a:off x="5764677" y="230983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7032224-E41E-ADA7-19DF-95439981ABC8}"/>
              </a:ext>
            </a:extLst>
          </p:cNvPr>
          <p:cNvSpPr/>
          <p:nvPr/>
        </p:nvSpPr>
        <p:spPr>
          <a:xfrm>
            <a:off x="6031376" y="497682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A641CDA-2B56-01D6-1DFE-55FD4465B6D1}"/>
              </a:ext>
            </a:extLst>
          </p:cNvPr>
          <p:cNvGrpSpPr/>
          <p:nvPr/>
        </p:nvGrpSpPr>
        <p:grpSpPr>
          <a:xfrm>
            <a:off x="3963988" y="947738"/>
            <a:ext cx="8048625" cy="5800725"/>
            <a:chOff x="3963988" y="947738"/>
            <a:chExt cx="8048625" cy="58007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2" descr="O Uso do Óxido Nitroso na Odontologia: Sedação Consciente para um Sorriso  Tranquilo | Neo Sorriso">
              <a:extLst>
                <a:ext uri="{FF2B5EF4-FFF2-40B4-BE49-F238E27FC236}">
                  <a16:creationId xmlns:a16="http://schemas.microsoft.com/office/drawing/2014/main" id="{131FAB83-36B6-4414-89DB-44C4A40872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887912" y="1056905"/>
              <a:ext cx="6200775" cy="413281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BCA8A77-6B57-BA44-DF5C-F854E26AB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988" y="947738"/>
              <a:ext cx="8048625" cy="580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BD367A1-DAB3-FC31-CABA-545A53A0A73B}"/>
              </a:ext>
            </a:extLst>
          </p:cNvPr>
          <p:cNvSpPr txBox="1"/>
          <p:nvPr/>
        </p:nvSpPr>
        <p:spPr>
          <a:xfrm>
            <a:off x="560527" y="368547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32D982-2ACE-0656-72AB-11FCDD8B0586}"/>
              </a:ext>
            </a:extLst>
          </p:cNvPr>
          <p:cNvSpPr txBox="1"/>
          <p:nvPr/>
        </p:nvSpPr>
        <p:spPr>
          <a:xfrm>
            <a:off x="710877" y="126586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>
                <a:solidFill>
                  <a:srgbClr val="003459"/>
                </a:solidFill>
              </a:rPr>
              <a:t>SUBTÍTULO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D094B52-C073-E096-D514-7FC09A0F87FA}"/>
              </a:ext>
            </a:extLst>
          </p:cNvPr>
          <p:cNvGrpSpPr/>
          <p:nvPr/>
        </p:nvGrpSpPr>
        <p:grpSpPr>
          <a:xfrm>
            <a:off x="465540" y="2440550"/>
            <a:ext cx="934472" cy="914400"/>
            <a:chOff x="465540" y="2440550"/>
            <a:chExt cx="934472" cy="91440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EF9AE7D-9C55-D26A-0B9C-0056D6B0F674}"/>
                </a:ext>
              </a:extLst>
            </p:cNvPr>
            <p:cNvSpPr/>
            <p:nvPr/>
          </p:nvSpPr>
          <p:spPr>
            <a:xfrm>
              <a:off x="465540" y="2440550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09C857E-8B5C-D11C-7EF4-E879A167E89A}"/>
                </a:ext>
              </a:extLst>
            </p:cNvPr>
            <p:cNvSpPr/>
            <p:nvPr/>
          </p:nvSpPr>
          <p:spPr>
            <a:xfrm>
              <a:off x="536012" y="249095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DB575DD1-23F4-38E3-907C-3C967E25D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12" y="2616950"/>
              <a:ext cx="612000" cy="612000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39FA0E-C7DE-0BCF-9827-605FD3B0922E}"/>
              </a:ext>
            </a:extLst>
          </p:cNvPr>
          <p:cNvSpPr txBox="1"/>
          <p:nvPr/>
        </p:nvSpPr>
        <p:spPr>
          <a:xfrm>
            <a:off x="1466676" y="257763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F3E6A47-8FC8-EE14-6C28-E854B3C7EEC7}"/>
              </a:ext>
            </a:extLst>
          </p:cNvPr>
          <p:cNvGrpSpPr/>
          <p:nvPr/>
        </p:nvGrpSpPr>
        <p:grpSpPr>
          <a:xfrm>
            <a:off x="468570" y="3881305"/>
            <a:ext cx="934472" cy="914400"/>
            <a:chOff x="468570" y="3881305"/>
            <a:chExt cx="934472" cy="9144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8D712E6-90BE-773D-9C20-A362684FC782}"/>
                </a:ext>
              </a:extLst>
            </p:cNvPr>
            <p:cNvSpPr/>
            <p:nvPr/>
          </p:nvSpPr>
          <p:spPr>
            <a:xfrm>
              <a:off x="468570" y="3881305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6F242408-ACE1-9C61-44EF-525F37AFF110}"/>
                </a:ext>
              </a:extLst>
            </p:cNvPr>
            <p:cNvGrpSpPr/>
            <p:nvPr/>
          </p:nvGrpSpPr>
          <p:grpSpPr>
            <a:xfrm>
              <a:off x="539042" y="3931705"/>
              <a:ext cx="864000" cy="864000"/>
              <a:chOff x="539042" y="3931705"/>
              <a:chExt cx="864000" cy="864000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0405DAD8-7A20-CE01-724D-FF7E776709C6}"/>
                  </a:ext>
                </a:extLst>
              </p:cNvPr>
              <p:cNvSpPr/>
              <p:nvPr/>
            </p:nvSpPr>
            <p:spPr>
              <a:xfrm>
                <a:off x="539042" y="3931705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02A8CAB0-B38C-1B1C-144E-2966770ED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8071" y="4057705"/>
                <a:ext cx="605941" cy="612000"/>
              </a:xfrm>
              <a:prstGeom prst="rect">
                <a:avLst/>
              </a:prstGeom>
            </p:spPr>
          </p:pic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33346E1-28AD-C784-C43B-9DB6342365C7}"/>
              </a:ext>
            </a:extLst>
          </p:cNvPr>
          <p:cNvSpPr txBox="1"/>
          <p:nvPr/>
        </p:nvSpPr>
        <p:spPr>
          <a:xfrm>
            <a:off x="1437347" y="401838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CDCBD56-6FF0-A4C2-4E33-23F0002756CC}"/>
              </a:ext>
            </a:extLst>
          </p:cNvPr>
          <p:cNvGrpSpPr/>
          <p:nvPr/>
        </p:nvGrpSpPr>
        <p:grpSpPr>
          <a:xfrm>
            <a:off x="465540" y="5322060"/>
            <a:ext cx="934472" cy="914400"/>
            <a:chOff x="465540" y="5322060"/>
            <a:chExt cx="934472" cy="9144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FB21F06-DF66-C092-6E9A-C8DE61549277}"/>
                </a:ext>
              </a:extLst>
            </p:cNvPr>
            <p:cNvSpPr/>
            <p:nvPr/>
          </p:nvSpPr>
          <p:spPr>
            <a:xfrm>
              <a:off x="465540" y="5322060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8BF8A64B-D83A-EEC6-B39A-20BC3CA5CAF8}"/>
                </a:ext>
              </a:extLst>
            </p:cNvPr>
            <p:cNvGrpSpPr/>
            <p:nvPr/>
          </p:nvGrpSpPr>
          <p:grpSpPr>
            <a:xfrm>
              <a:off x="536012" y="5372460"/>
              <a:ext cx="864000" cy="864000"/>
              <a:chOff x="536012" y="5372460"/>
              <a:chExt cx="864000" cy="864000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B10F60D6-B598-BD7A-9DE1-7E620820CB8B}"/>
                  </a:ext>
                </a:extLst>
              </p:cNvPr>
              <p:cNvSpPr/>
              <p:nvPr/>
            </p:nvSpPr>
            <p:spPr>
              <a:xfrm>
                <a:off x="536012" y="5372460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2810535E-26B2-C7EF-5208-03B407986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2012" y="5498460"/>
                <a:ext cx="612000" cy="612000"/>
              </a:xfrm>
              <a:prstGeom prst="rect">
                <a:avLst/>
              </a:prstGeom>
            </p:spPr>
          </p:pic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B0307E0-1DB5-5994-5F08-E6E760381491}"/>
              </a:ext>
            </a:extLst>
          </p:cNvPr>
          <p:cNvSpPr txBox="1"/>
          <p:nvPr/>
        </p:nvSpPr>
        <p:spPr>
          <a:xfrm>
            <a:off x="1388915" y="545914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3051E20-1022-D344-8787-EE94CD173C65}"/>
              </a:ext>
            </a:extLst>
          </p:cNvPr>
          <p:cNvCxnSpPr>
            <a:cxnSpLocks/>
          </p:cNvCxnSpPr>
          <p:nvPr/>
        </p:nvCxnSpPr>
        <p:spPr>
          <a:xfrm flipV="1">
            <a:off x="-1852839" y="3618455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1ECD639-E26B-8B51-626C-20126F8033AB}"/>
              </a:ext>
            </a:extLst>
          </p:cNvPr>
          <p:cNvCxnSpPr>
            <a:cxnSpLocks/>
          </p:cNvCxnSpPr>
          <p:nvPr/>
        </p:nvCxnSpPr>
        <p:spPr>
          <a:xfrm flipV="1">
            <a:off x="-1852840" y="5103549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AC039BD3-7687-A406-8291-EB887F400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4015" y="239739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DDEFD82-B90D-F0E3-42EE-078A986CC1C5}"/>
              </a:ext>
            </a:extLst>
          </p:cNvPr>
          <p:cNvSpPr/>
          <p:nvPr/>
        </p:nvSpPr>
        <p:spPr>
          <a:xfrm>
            <a:off x="247650" y="0"/>
            <a:ext cx="14897100" cy="6858000"/>
          </a:xfrm>
          <a:prstGeom prst="roundRect">
            <a:avLst>
              <a:gd name="adj" fmla="val 50000"/>
            </a:avLst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3B1C5B1-8267-A13D-EF8D-DE8716CC31FF}"/>
              </a:ext>
            </a:extLst>
          </p:cNvPr>
          <p:cNvSpPr/>
          <p:nvPr/>
        </p:nvSpPr>
        <p:spPr>
          <a:xfrm>
            <a:off x="533400" y="0"/>
            <a:ext cx="14897100" cy="68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919486D-5ED5-5E37-1680-5C117EAB7C46}"/>
              </a:ext>
            </a:extLst>
          </p:cNvPr>
          <p:cNvSpPr/>
          <p:nvPr/>
        </p:nvSpPr>
        <p:spPr>
          <a:xfrm>
            <a:off x="1480521" y="2283676"/>
            <a:ext cx="2796323" cy="2796323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DD3667F-02E5-728B-DBAD-426953F68122}"/>
              </a:ext>
            </a:extLst>
          </p:cNvPr>
          <p:cNvSpPr/>
          <p:nvPr/>
        </p:nvSpPr>
        <p:spPr>
          <a:xfrm>
            <a:off x="1589704" y="2334077"/>
            <a:ext cx="2642194" cy="264219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4EE993-9930-DEE9-28A6-88E3AC27D78C}"/>
              </a:ext>
            </a:extLst>
          </p:cNvPr>
          <p:cNvSpPr txBox="1"/>
          <p:nvPr/>
        </p:nvSpPr>
        <p:spPr>
          <a:xfrm>
            <a:off x="1795495" y="3743522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A8E8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EC58972-7DAC-AB35-854C-AA7C0A676139}"/>
              </a:ext>
            </a:extLst>
          </p:cNvPr>
          <p:cNvSpPr/>
          <p:nvPr/>
        </p:nvSpPr>
        <p:spPr>
          <a:xfrm>
            <a:off x="5171399" y="2283676"/>
            <a:ext cx="2796323" cy="2796323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31C26DD-B6DC-C349-9211-C904A0BFA934}"/>
              </a:ext>
            </a:extLst>
          </p:cNvPr>
          <p:cNvSpPr/>
          <p:nvPr/>
        </p:nvSpPr>
        <p:spPr>
          <a:xfrm>
            <a:off x="5280582" y="2334077"/>
            <a:ext cx="2642194" cy="264219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5A3FC09-9F3B-32BA-D017-6F792BEA8AAA}"/>
              </a:ext>
            </a:extLst>
          </p:cNvPr>
          <p:cNvSpPr/>
          <p:nvPr/>
        </p:nvSpPr>
        <p:spPr>
          <a:xfrm>
            <a:off x="8862277" y="2283676"/>
            <a:ext cx="2796323" cy="2796323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5196D4E-DE2A-35E3-DBFE-AD3E0237FBDB}"/>
              </a:ext>
            </a:extLst>
          </p:cNvPr>
          <p:cNvSpPr/>
          <p:nvPr/>
        </p:nvSpPr>
        <p:spPr>
          <a:xfrm>
            <a:off x="8971460" y="2334077"/>
            <a:ext cx="2642194" cy="264219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3683C0E-D2E4-71EE-9435-2D36A36956C8}"/>
              </a:ext>
            </a:extLst>
          </p:cNvPr>
          <p:cNvSpPr txBox="1"/>
          <p:nvPr/>
        </p:nvSpPr>
        <p:spPr>
          <a:xfrm>
            <a:off x="3225114" y="505675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/>
              <a:t>TÍTULO</a:t>
            </a:r>
            <a:r>
              <a:rPr lang="pt-BR" sz="7200" dirty="0">
                <a:solidFill>
                  <a:srgbClr val="FFFFFF"/>
                </a:solidFill>
              </a:rPr>
              <a:t> </a:t>
            </a:r>
            <a:r>
              <a:rPr lang="pt-BR" sz="7200" b="0" dirty="0">
                <a:solidFill>
                  <a:srgbClr val="003459"/>
                </a:solidFill>
              </a:rPr>
              <a:t>DO SLIDE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13512E4-0D6A-0490-B699-69452907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755" y="6253580"/>
            <a:ext cx="1438595" cy="321981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68C0A11B-D803-8177-8FC6-B0E0FFD8E81A}"/>
              </a:ext>
            </a:extLst>
          </p:cNvPr>
          <p:cNvGrpSpPr/>
          <p:nvPr/>
        </p:nvGrpSpPr>
        <p:grpSpPr>
          <a:xfrm>
            <a:off x="2446682" y="2692174"/>
            <a:ext cx="864000" cy="864000"/>
            <a:chOff x="2446682" y="2692174"/>
            <a:chExt cx="864000" cy="86400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FFA743B-B4D3-0003-EBE6-EB9A10D55A23}"/>
                </a:ext>
              </a:extLst>
            </p:cNvPr>
            <p:cNvSpPr/>
            <p:nvPr/>
          </p:nvSpPr>
          <p:spPr>
            <a:xfrm>
              <a:off x="2446682" y="2692174"/>
              <a:ext cx="864000" cy="8640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0391FA4-1482-1EE0-6F3C-25440B50F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573855" y="2819347"/>
              <a:ext cx="609653" cy="609653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B9EC371-BD42-17AD-79D8-AD77BEA277BD}"/>
              </a:ext>
            </a:extLst>
          </p:cNvPr>
          <p:cNvSpPr txBox="1"/>
          <p:nvPr/>
        </p:nvSpPr>
        <p:spPr>
          <a:xfrm>
            <a:off x="5562332" y="3870695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A8E8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F198674-13B4-B553-29A3-AF7EE5DFEA82}"/>
              </a:ext>
            </a:extLst>
          </p:cNvPr>
          <p:cNvGrpSpPr/>
          <p:nvPr/>
        </p:nvGrpSpPr>
        <p:grpSpPr>
          <a:xfrm>
            <a:off x="6138018" y="2692174"/>
            <a:ext cx="864000" cy="864000"/>
            <a:chOff x="6138018" y="2692174"/>
            <a:chExt cx="864000" cy="8640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78216C8C-8760-8354-065E-15CCD3FB165F}"/>
                </a:ext>
              </a:extLst>
            </p:cNvPr>
            <p:cNvSpPr/>
            <p:nvPr/>
          </p:nvSpPr>
          <p:spPr>
            <a:xfrm>
              <a:off x="6138018" y="2692174"/>
              <a:ext cx="864000" cy="8640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364E32BD-F774-746E-0045-6A6808B00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8209" y="2819347"/>
              <a:ext cx="603617" cy="609653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5CEDACD-50EB-322D-FCA5-CF0A13A0540B}"/>
              </a:ext>
            </a:extLst>
          </p:cNvPr>
          <p:cNvSpPr txBox="1"/>
          <p:nvPr/>
        </p:nvSpPr>
        <p:spPr>
          <a:xfrm>
            <a:off x="9253210" y="3803760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A8E8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C97E3506-1F92-D8ED-D294-AB01DF38896D}"/>
              </a:ext>
            </a:extLst>
          </p:cNvPr>
          <p:cNvGrpSpPr/>
          <p:nvPr/>
        </p:nvGrpSpPr>
        <p:grpSpPr>
          <a:xfrm>
            <a:off x="9860557" y="2698414"/>
            <a:ext cx="864000" cy="864000"/>
            <a:chOff x="9868488" y="2692174"/>
            <a:chExt cx="864000" cy="86400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54C78B89-C481-F15A-D987-3CE3DC981676}"/>
                </a:ext>
              </a:extLst>
            </p:cNvPr>
            <p:cNvSpPr/>
            <p:nvPr/>
          </p:nvSpPr>
          <p:spPr>
            <a:xfrm>
              <a:off x="9868488" y="2692174"/>
              <a:ext cx="864000" cy="8640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11EF03BB-9141-A809-AC1F-499FFAACA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98679" y="2819347"/>
              <a:ext cx="603617" cy="609653"/>
            </a:xfrm>
            <a:prstGeom prst="rect">
              <a:avLst/>
            </a:prstGeom>
          </p:spPr>
        </p:pic>
      </p:grpSp>
      <p:sp>
        <p:nvSpPr>
          <p:cNvPr id="31" name="Elipse 30">
            <a:extLst>
              <a:ext uri="{FF2B5EF4-FFF2-40B4-BE49-F238E27FC236}">
                <a16:creationId xmlns:a16="http://schemas.microsoft.com/office/drawing/2014/main" id="{6A20AE90-0E6C-7B95-56BF-FAEE1CED753C}"/>
              </a:ext>
            </a:extLst>
          </p:cNvPr>
          <p:cNvSpPr/>
          <p:nvPr/>
        </p:nvSpPr>
        <p:spPr>
          <a:xfrm>
            <a:off x="10898588" y="-3428587"/>
            <a:ext cx="6247934" cy="6247934"/>
          </a:xfrm>
          <a:prstGeom prst="ellipse">
            <a:avLst/>
          </a:prstGeom>
          <a:noFill/>
          <a:ln>
            <a:solidFill>
              <a:srgbClr val="00A8E8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8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6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A88CDA18-1269-F0CC-11D6-E7E042B1ED46}"/>
              </a:ext>
            </a:extLst>
          </p:cNvPr>
          <p:cNvSpPr/>
          <p:nvPr/>
        </p:nvSpPr>
        <p:spPr>
          <a:xfrm>
            <a:off x="760912" y="305033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024EFD7-E1AD-ADBC-AF83-4FFA1748F0CD}"/>
              </a:ext>
            </a:extLst>
          </p:cNvPr>
          <p:cNvSpPr/>
          <p:nvPr/>
        </p:nvSpPr>
        <p:spPr>
          <a:xfrm>
            <a:off x="1027611" y="571732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0FDE48-5E2C-C4F7-E80E-C4A1FC4090B6}"/>
              </a:ext>
            </a:extLst>
          </p:cNvPr>
          <p:cNvSpPr txBox="1"/>
          <p:nvPr/>
        </p:nvSpPr>
        <p:spPr>
          <a:xfrm>
            <a:off x="8509367" y="280056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36BA16-DBE2-F3E7-78AE-5FDC479A6E46}"/>
              </a:ext>
            </a:extLst>
          </p:cNvPr>
          <p:cNvSpPr txBox="1"/>
          <p:nvPr/>
        </p:nvSpPr>
        <p:spPr>
          <a:xfrm>
            <a:off x="9085187" y="1184041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>
                <a:solidFill>
                  <a:srgbClr val="003459"/>
                </a:solidFill>
              </a:rPr>
              <a:t>SUBTÍTULO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BCA15A3-DB49-E4CF-8B0D-E18139A17694}"/>
              </a:ext>
            </a:extLst>
          </p:cNvPr>
          <p:cNvGrpSpPr/>
          <p:nvPr/>
        </p:nvGrpSpPr>
        <p:grpSpPr>
          <a:xfrm>
            <a:off x="10388323" y="2384370"/>
            <a:ext cx="934472" cy="914400"/>
            <a:chOff x="10388323" y="2384370"/>
            <a:chExt cx="934472" cy="914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7CE6D83-34E9-630C-060D-C4ED2FEF2FD0}"/>
                </a:ext>
              </a:extLst>
            </p:cNvPr>
            <p:cNvSpPr/>
            <p:nvPr/>
          </p:nvSpPr>
          <p:spPr>
            <a:xfrm>
              <a:off x="10388323" y="2384370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45767D75-82A5-A1F3-15DD-AFFA641EB1AC}"/>
                </a:ext>
              </a:extLst>
            </p:cNvPr>
            <p:cNvSpPr/>
            <p:nvPr/>
          </p:nvSpPr>
          <p:spPr>
            <a:xfrm>
              <a:off x="10458795" y="243477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D4031A7C-27DD-4C8F-C4CD-E893864E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795" y="2560770"/>
              <a:ext cx="612000" cy="612000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612C5F-59CE-8608-B13D-51AEFE89A574}"/>
              </a:ext>
            </a:extLst>
          </p:cNvPr>
          <p:cNvSpPr txBox="1"/>
          <p:nvPr/>
        </p:nvSpPr>
        <p:spPr>
          <a:xfrm>
            <a:off x="8187179" y="250551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01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1CB20C95-E5E6-8850-4E7F-DF896AD4B88A}"/>
              </a:ext>
            </a:extLst>
          </p:cNvPr>
          <p:cNvGrpSpPr/>
          <p:nvPr/>
        </p:nvGrpSpPr>
        <p:grpSpPr>
          <a:xfrm>
            <a:off x="10391353" y="3825125"/>
            <a:ext cx="934472" cy="914400"/>
            <a:chOff x="10391353" y="3825125"/>
            <a:chExt cx="934472" cy="91440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BDDE5F6-CCC2-C663-1BA4-C5010D7CFD1E}"/>
                </a:ext>
              </a:extLst>
            </p:cNvPr>
            <p:cNvSpPr/>
            <p:nvPr/>
          </p:nvSpPr>
          <p:spPr>
            <a:xfrm>
              <a:off x="10391353" y="3825125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599F9F7A-0A3B-7B9A-C07B-03F73FDB0844}"/>
                </a:ext>
              </a:extLst>
            </p:cNvPr>
            <p:cNvSpPr/>
            <p:nvPr/>
          </p:nvSpPr>
          <p:spPr>
            <a:xfrm>
              <a:off x="10461825" y="3875525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A571F5E-B742-31BD-4C78-C25EAFC97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0854" y="4001525"/>
              <a:ext cx="605941" cy="612000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4329A4-252C-DED6-A6B1-FDFB8E804A4E}"/>
              </a:ext>
            </a:extLst>
          </p:cNvPr>
          <p:cNvSpPr txBox="1"/>
          <p:nvPr/>
        </p:nvSpPr>
        <p:spPr>
          <a:xfrm>
            <a:off x="8157850" y="394627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02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1DDE0A30-45F3-BCF7-25D2-7A3B0D0CCCF9}"/>
              </a:ext>
            </a:extLst>
          </p:cNvPr>
          <p:cNvGrpSpPr/>
          <p:nvPr/>
        </p:nvGrpSpPr>
        <p:grpSpPr>
          <a:xfrm>
            <a:off x="10388323" y="5265880"/>
            <a:ext cx="934472" cy="914400"/>
            <a:chOff x="10388323" y="5265880"/>
            <a:chExt cx="934472" cy="9144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FC833763-31FD-4FEA-495D-4E9F1BC7F664}"/>
                </a:ext>
              </a:extLst>
            </p:cNvPr>
            <p:cNvSpPr/>
            <p:nvPr/>
          </p:nvSpPr>
          <p:spPr>
            <a:xfrm>
              <a:off x="10388323" y="5265880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D483292B-F924-A749-F816-8ABBCE5402C6}"/>
                </a:ext>
              </a:extLst>
            </p:cNvPr>
            <p:cNvSpPr/>
            <p:nvPr/>
          </p:nvSpPr>
          <p:spPr>
            <a:xfrm>
              <a:off x="10458795" y="531628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FCF2D8C-438A-013B-6F24-7BA8A3ED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84795" y="5442280"/>
              <a:ext cx="612000" cy="612000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F866F11-1E20-49E2-C4DA-7530E716303D}"/>
              </a:ext>
            </a:extLst>
          </p:cNvPr>
          <p:cNvSpPr txBox="1"/>
          <p:nvPr/>
        </p:nvSpPr>
        <p:spPr>
          <a:xfrm>
            <a:off x="8109418" y="538702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03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DBBC79B3-8554-DB2C-B9D4-5626DE3783FE}"/>
              </a:ext>
            </a:extLst>
          </p:cNvPr>
          <p:cNvCxnSpPr>
            <a:cxnSpLocks/>
          </p:cNvCxnSpPr>
          <p:nvPr/>
        </p:nvCxnSpPr>
        <p:spPr>
          <a:xfrm flipV="1">
            <a:off x="8381697" y="3531820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AC9AC14A-0DB7-5C66-F51A-33D6CC081492}"/>
              </a:ext>
            </a:extLst>
          </p:cNvPr>
          <p:cNvCxnSpPr>
            <a:cxnSpLocks/>
          </p:cNvCxnSpPr>
          <p:nvPr/>
        </p:nvCxnSpPr>
        <p:spPr>
          <a:xfrm flipV="1">
            <a:off x="8381696" y="5016914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3C15B75C-C3CF-0474-9ECF-6C90976C0926}"/>
              </a:ext>
            </a:extLst>
          </p:cNvPr>
          <p:cNvGrpSpPr/>
          <p:nvPr/>
        </p:nvGrpSpPr>
        <p:grpSpPr>
          <a:xfrm>
            <a:off x="2019535" y="305033"/>
            <a:ext cx="3911032" cy="6858000"/>
            <a:chOff x="569280" y="280056"/>
            <a:chExt cx="3911032" cy="685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0" name="Picture 2" descr="Óxido Nitroso- Sedação para Pacientes que tem Medo de ir ao Dentista.">
              <a:extLst>
                <a:ext uri="{FF2B5EF4-FFF2-40B4-BE49-F238E27FC236}">
                  <a16:creationId xmlns:a16="http://schemas.microsoft.com/office/drawing/2014/main" id="{451658B1-A506-FF53-B4D2-62304B1602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" r="59474"/>
            <a:stretch/>
          </p:blipFill>
          <p:spPr bwMode="auto">
            <a:xfrm>
              <a:off x="995205" y="967654"/>
              <a:ext cx="2894624" cy="492269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m 18" descr="Tela de um aparelho eletrônico&#10;&#10;Descrição gerada automaticamente com confiança média">
              <a:extLst>
                <a:ext uri="{FF2B5EF4-FFF2-40B4-BE49-F238E27FC236}">
                  <a16:creationId xmlns:a16="http://schemas.microsoft.com/office/drawing/2014/main" id="{5DA5B77E-7F4D-FDFE-43A2-C68FCF97D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80" y="280056"/>
              <a:ext cx="3911032" cy="6858000"/>
            </a:xfrm>
            <a:prstGeom prst="rect">
              <a:avLst/>
            </a:prstGeom>
          </p:spPr>
        </p:pic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D157488B-8B7A-1181-2CEA-B585EA85A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33" y="6325095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E3E6F8D-459A-20CD-9CA2-23B141459DB5}"/>
              </a:ext>
            </a:extLst>
          </p:cNvPr>
          <p:cNvSpPr/>
          <p:nvPr/>
        </p:nvSpPr>
        <p:spPr>
          <a:xfrm>
            <a:off x="0" y="2902857"/>
            <a:ext cx="12192000" cy="526143"/>
          </a:xfrm>
          <a:prstGeom prst="rect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F5AC8C-46D5-1339-7B45-30DF2CB9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9946"/>
          <a:stretch/>
        </p:blipFill>
        <p:spPr bwMode="auto">
          <a:xfrm>
            <a:off x="20" y="0"/>
            <a:ext cx="12191980" cy="32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93E40A15-EB01-7EFC-2DCA-E3CD46580785}"/>
              </a:ext>
            </a:extLst>
          </p:cNvPr>
          <p:cNvGrpSpPr/>
          <p:nvPr/>
        </p:nvGrpSpPr>
        <p:grpSpPr>
          <a:xfrm>
            <a:off x="943493" y="3009390"/>
            <a:ext cx="2796323" cy="2796323"/>
            <a:chOff x="943493" y="3009390"/>
            <a:chExt cx="2796323" cy="2796323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CA1DF711-B8B1-9B82-5EA3-FDD66ADFAB80}"/>
                </a:ext>
              </a:extLst>
            </p:cNvPr>
            <p:cNvSpPr/>
            <p:nvPr/>
          </p:nvSpPr>
          <p:spPr>
            <a:xfrm>
              <a:off x="943493" y="3009390"/>
              <a:ext cx="2796323" cy="2796323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1E11048-D820-EF0E-8437-EEF96FF50245}"/>
                </a:ext>
              </a:extLst>
            </p:cNvPr>
            <p:cNvSpPr/>
            <p:nvPr/>
          </p:nvSpPr>
          <p:spPr>
            <a:xfrm>
              <a:off x="1052676" y="3059791"/>
              <a:ext cx="2642194" cy="2642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71D2CC-FC09-A579-522C-D54FA4A88A13}"/>
              </a:ext>
            </a:extLst>
          </p:cNvPr>
          <p:cNvSpPr txBox="1"/>
          <p:nvPr/>
        </p:nvSpPr>
        <p:spPr>
          <a:xfrm>
            <a:off x="1258467" y="446923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A8E8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E192EC7-C1C5-F511-BC67-99C640892746}"/>
              </a:ext>
            </a:extLst>
          </p:cNvPr>
          <p:cNvGrpSpPr/>
          <p:nvPr/>
        </p:nvGrpSpPr>
        <p:grpSpPr>
          <a:xfrm>
            <a:off x="4634371" y="3009390"/>
            <a:ext cx="2796323" cy="2796323"/>
            <a:chOff x="4634371" y="3009390"/>
            <a:chExt cx="2796323" cy="2796323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5A9F176A-93C7-B63A-D78E-2A2BE09B6C96}"/>
                </a:ext>
              </a:extLst>
            </p:cNvPr>
            <p:cNvSpPr/>
            <p:nvPr/>
          </p:nvSpPr>
          <p:spPr>
            <a:xfrm>
              <a:off x="4634371" y="3009390"/>
              <a:ext cx="2796323" cy="2796323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A0AD640-C411-924D-F425-F72E0EFCDF60}"/>
                </a:ext>
              </a:extLst>
            </p:cNvPr>
            <p:cNvSpPr/>
            <p:nvPr/>
          </p:nvSpPr>
          <p:spPr>
            <a:xfrm>
              <a:off x="4743554" y="3059791"/>
              <a:ext cx="2642194" cy="2642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E060D8AD-AA11-8E8D-5ED8-FDDD63A86423}"/>
              </a:ext>
            </a:extLst>
          </p:cNvPr>
          <p:cNvGrpSpPr/>
          <p:nvPr/>
        </p:nvGrpSpPr>
        <p:grpSpPr>
          <a:xfrm>
            <a:off x="8325249" y="3009390"/>
            <a:ext cx="2796323" cy="2796323"/>
            <a:chOff x="8325249" y="3009390"/>
            <a:chExt cx="2796323" cy="2796323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257250A1-E351-E67B-892D-11DCED751DBA}"/>
                </a:ext>
              </a:extLst>
            </p:cNvPr>
            <p:cNvSpPr/>
            <p:nvPr/>
          </p:nvSpPr>
          <p:spPr>
            <a:xfrm>
              <a:off x="8325249" y="3009390"/>
              <a:ext cx="2796323" cy="2796323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D18606C6-E0F7-E5E3-1C81-46CCA9699A42}"/>
                </a:ext>
              </a:extLst>
            </p:cNvPr>
            <p:cNvSpPr/>
            <p:nvPr/>
          </p:nvSpPr>
          <p:spPr>
            <a:xfrm>
              <a:off x="8434432" y="3059791"/>
              <a:ext cx="2642194" cy="2642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660383FE-F6DE-1F2B-0533-4A7970453ED7}"/>
              </a:ext>
            </a:extLst>
          </p:cNvPr>
          <p:cNvGrpSpPr/>
          <p:nvPr/>
        </p:nvGrpSpPr>
        <p:grpSpPr>
          <a:xfrm>
            <a:off x="1909654" y="3417888"/>
            <a:ext cx="864000" cy="864000"/>
            <a:chOff x="1909654" y="3417888"/>
            <a:chExt cx="864000" cy="8640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BAD914A-E58A-E20C-384B-872F4522B533}"/>
                </a:ext>
              </a:extLst>
            </p:cNvPr>
            <p:cNvSpPr/>
            <p:nvPr/>
          </p:nvSpPr>
          <p:spPr>
            <a:xfrm>
              <a:off x="1909654" y="3417888"/>
              <a:ext cx="864000" cy="8640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4FFA86C-E4C9-A2DF-8064-7EEA44CF6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36827" y="3545061"/>
              <a:ext cx="609653" cy="609653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B005FB-133A-E66C-31C0-A1950274503B}"/>
              </a:ext>
            </a:extLst>
          </p:cNvPr>
          <p:cNvSpPr txBox="1"/>
          <p:nvPr/>
        </p:nvSpPr>
        <p:spPr>
          <a:xfrm>
            <a:off x="5025304" y="4596409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A8E8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B531D343-A6D5-06BC-833C-6BCD3E8F904C}"/>
              </a:ext>
            </a:extLst>
          </p:cNvPr>
          <p:cNvGrpSpPr/>
          <p:nvPr/>
        </p:nvGrpSpPr>
        <p:grpSpPr>
          <a:xfrm>
            <a:off x="5593941" y="3350953"/>
            <a:ext cx="864000" cy="864000"/>
            <a:chOff x="5593941" y="3350953"/>
            <a:chExt cx="864000" cy="864000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EA68670-60E9-B300-1404-4708DD98F56F}"/>
                </a:ext>
              </a:extLst>
            </p:cNvPr>
            <p:cNvSpPr/>
            <p:nvPr/>
          </p:nvSpPr>
          <p:spPr>
            <a:xfrm>
              <a:off x="5593941" y="3350953"/>
              <a:ext cx="864000" cy="8640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6E56214-6962-FE86-1E02-1645F910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4132" y="3478126"/>
              <a:ext cx="603617" cy="609653"/>
            </a:xfrm>
            <a:prstGeom prst="rect">
              <a:avLst/>
            </a:prstGeom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075017E-CC53-6077-15CC-8AFAB8189B4C}"/>
              </a:ext>
            </a:extLst>
          </p:cNvPr>
          <p:cNvSpPr txBox="1"/>
          <p:nvPr/>
        </p:nvSpPr>
        <p:spPr>
          <a:xfrm>
            <a:off x="8716182" y="4529474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A8E8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0C843E8-22EA-7A4E-BD2B-7F13ADA908B3}"/>
              </a:ext>
            </a:extLst>
          </p:cNvPr>
          <p:cNvGrpSpPr/>
          <p:nvPr/>
        </p:nvGrpSpPr>
        <p:grpSpPr>
          <a:xfrm>
            <a:off x="9323529" y="3350953"/>
            <a:ext cx="864000" cy="864000"/>
            <a:chOff x="9373719" y="3350953"/>
            <a:chExt cx="864000" cy="86400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FBE5E4B-8010-F7F0-2B67-A828E11E7867}"/>
                </a:ext>
              </a:extLst>
            </p:cNvPr>
            <p:cNvSpPr/>
            <p:nvPr/>
          </p:nvSpPr>
          <p:spPr>
            <a:xfrm>
              <a:off x="9373719" y="3350953"/>
              <a:ext cx="864000" cy="8640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A26AAED6-905E-7111-1BC1-F63780292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03910" y="3478126"/>
              <a:ext cx="603617" cy="609653"/>
            </a:xfrm>
            <a:prstGeom prst="rect">
              <a:avLst/>
            </a:prstGeom>
          </p:spPr>
        </p:pic>
      </p:grp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AC03593-11B0-6CFA-4F19-1B2E416E9F50}"/>
              </a:ext>
            </a:extLst>
          </p:cNvPr>
          <p:cNvSpPr/>
          <p:nvPr/>
        </p:nvSpPr>
        <p:spPr>
          <a:xfrm>
            <a:off x="-3535900" y="860486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00A8E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E52CE766-4D31-CAB6-6B70-D1540E2B8CFC}"/>
              </a:ext>
            </a:extLst>
          </p:cNvPr>
          <p:cNvSpPr/>
          <p:nvPr/>
        </p:nvSpPr>
        <p:spPr>
          <a:xfrm>
            <a:off x="-3447000" y="746186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400" b="1" dirty="0">
                <a:solidFill>
                  <a:srgbClr val="007EA7"/>
                </a:solidFill>
                <a:latin typeface="Candara" panose="020E0502030303020204" pitchFamily="34" charset="0"/>
              </a:rPr>
              <a:t>TÍTULO</a:t>
            </a:r>
            <a:r>
              <a:rPr lang="pt-BR" sz="4400" dirty="0">
                <a:solidFill>
                  <a:srgbClr val="007EA7"/>
                </a:solidFill>
                <a:latin typeface="Candara" panose="020E0502030303020204" pitchFamily="34" charset="0"/>
              </a:rPr>
              <a:t> </a:t>
            </a:r>
            <a:r>
              <a:rPr lang="pt-BR" sz="4400" dirty="0">
                <a:solidFill>
                  <a:srgbClr val="00A8E8"/>
                </a:solidFill>
                <a:latin typeface="Candara" panose="020E0502030303020204" pitchFamily="34" charset="0"/>
              </a:rPr>
              <a:t>DO SLIDE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1C225E1-370D-31A1-4E64-54EC68914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702" y="6293465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EF3BE4AA-DC24-8CAD-34E6-29857DEEB7F5}"/>
              </a:ext>
            </a:extLst>
          </p:cNvPr>
          <p:cNvSpPr/>
          <p:nvPr/>
        </p:nvSpPr>
        <p:spPr>
          <a:xfrm>
            <a:off x="-1458584" y="-1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B7AB622-7F5F-A03E-BDDD-CD7CA21786B3}"/>
              </a:ext>
            </a:extLst>
          </p:cNvPr>
          <p:cNvSpPr/>
          <p:nvPr/>
        </p:nvSpPr>
        <p:spPr>
          <a:xfrm>
            <a:off x="-1714024" y="1361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2761024-4260-666D-7BBF-E06509211CD0}"/>
              </a:ext>
            </a:extLst>
          </p:cNvPr>
          <p:cNvSpPr/>
          <p:nvPr/>
        </p:nvSpPr>
        <p:spPr>
          <a:xfrm>
            <a:off x="-1790225" y="235593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538631A-00F7-D918-C204-6ACEF0BD9DBE}"/>
              </a:ext>
            </a:extLst>
          </p:cNvPr>
          <p:cNvSpPr txBox="1"/>
          <p:nvPr/>
        </p:nvSpPr>
        <p:spPr>
          <a:xfrm>
            <a:off x="704484" y="2156287"/>
            <a:ext cx="4998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3459"/>
                </a:solidFill>
                <a:latin typeface="Candara" panose="020E0502030303020204" pitchFamily="34" charset="0"/>
              </a:rPr>
              <a:t>Use uma frase </a:t>
            </a:r>
            <a:r>
              <a:rPr lang="pt-BR" sz="5400" b="1" dirty="0">
                <a:solidFill>
                  <a:srgbClr val="00A8E8"/>
                </a:solidFill>
                <a:latin typeface="Candara" panose="020E0502030303020204" pitchFamily="34" charset="0"/>
              </a:rPr>
              <a:t>impactante</a:t>
            </a:r>
            <a:r>
              <a:rPr lang="pt-BR" sz="5400" dirty="0">
                <a:solidFill>
                  <a:srgbClr val="003459"/>
                </a:solidFill>
                <a:latin typeface="Candara" panose="020E0502030303020204" pitchFamily="34" charset="0"/>
              </a:rPr>
              <a:t> para encerrar sua apresentação.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002221-816C-28F5-C85F-9D959B99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1" y="6206466"/>
            <a:ext cx="1438595" cy="321981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666DF33-9248-13B2-309C-55952389AAC6}"/>
              </a:ext>
            </a:extLst>
          </p:cNvPr>
          <p:cNvSpPr/>
          <p:nvPr/>
        </p:nvSpPr>
        <p:spPr>
          <a:xfrm>
            <a:off x="5740874" y="-435327"/>
            <a:ext cx="8102601" cy="8028263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84307E3-EE03-AD18-DF7C-63E815C4122C}"/>
              </a:ext>
            </a:extLst>
          </p:cNvPr>
          <p:cNvSpPr/>
          <p:nvPr/>
        </p:nvSpPr>
        <p:spPr>
          <a:xfrm>
            <a:off x="5990059" y="-435326"/>
            <a:ext cx="7586716" cy="802826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O que é óxido nitroso e por que os dentistas o usam? - Dentalis">
            <a:extLst>
              <a:ext uri="{FF2B5EF4-FFF2-40B4-BE49-F238E27FC236}">
                <a16:creationId xmlns:a16="http://schemas.microsoft.com/office/drawing/2014/main" id="{FCFBE351-F9D5-6557-34EA-AD8F6D6DC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29183"/>
          <a:stretch/>
        </p:blipFill>
        <p:spPr bwMode="auto">
          <a:xfrm>
            <a:off x="6123460" y="-329186"/>
            <a:ext cx="6742115" cy="68576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D0703E-7AEB-325D-9C06-E4DECFC27851}"/>
              </a:ext>
            </a:extLst>
          </p:cNvPr>
          <p:cNvSpPr txBox="1"/>
          <p:nvPr/>
        </p:nvSpPr>
        <p:spPr>
          <a:xfrm>
            <a:off x="9399" y="1673214"/>
            <a:ext cx="8300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0" dirty="0">
                <a:solidFill>
                  <a:srgbClr val="003459"/>
                </a:solidFill>
                <a:latin typeface="Candara" panose="020E0502030303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28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9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171F"/>
            </a:gs>
            <a:gs pos="65000">
              <a:srgbClr val="003459"/>
            </a:gs>
            <a:gs pos="79000">
              <a:srgbClr val="007EA7"/>
            </a:gs>
            <a:gs pos="100000">
              <a:srgbClr val="00A8E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4837E-EB60-7970-1534-BE4C439A1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3CFBF0C7-42A3-3EC0-E15F-0BDC1F0B463E}"/>
              </a:ext>
            </a:extLst>
          </p:cNvPr>
          <p:cNvSpPr/>
          <p:nvPr/>
        </p:nvSpPr>
        <p:spPr>
          <a:xfrm rot="1263818">
            <a:off x="4263" y="-60249"/>
            <a:ext cx="1013869" cy="1028700"/>
          </a:xfrm>
          <a:custGeom>
            <a:avLst/>
            <a:gdLst>
              <a:gd name="connsiteX0" fmla="*/ 99469 w 1013869"/>
              <a:gd name="connsiteY0" fmla="*/ 0 h 1028700"/>
              <a:gd name="connsiteX1" fmla="*/ 10569 w 1013869"/>
              <a:gd name="connsiteY1" fmla="*/ 330200 h 1028700"/>
              <a:gd name="connsiteX2" fmla="*/ 315369 w 1013869"/>
              <a:gd name="connsiteY2" fmla="*/ 762000 h 1028700"/>
              <a:gd name="connsiteX3" fmla="*/ 1013869 w 1013869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869" h="1028700">
                <a:moveTo>
                  <a:pt x="99469" y="0"/>
                </a:moveTo>
                <a:cubicBezTo>
                  <a:pt x="37027" y="101600"/>
                  <a:pt x="-25414" y="203200"/>
                  <a:pt x="10569" y="330200"/>
                </a:cubicBezTo>
                <a:cubicBezTo>
                  <a:pt x="46552" y="457200"/>
                  <a:pt x="148152" y="645583"/>
                  <a:pt x="315369" y="762000"/>
                </a:cubicBezTo>
                <a:cubicBezTo>
                  <a:pt x="482586" y="878417"/>
                  <a:pt x="748227" y="953558"/>
                  <a:pt x="1013869" y="1028700"/>
                </a:cubicBezTo>
              </a:path>
            </a:pathLst>
          </a:custGeom>
          <a:noFill/>
          <a:ln>
            <a:solidFill>
              <a:srgbClr val="00171F"/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438D11CD-E9D1-0EF9-9EFD-0F9178F5290D}"/>
              </a:ext>
            </a:extLst>
          </p:cNvPr>
          <p:cNvSpPr/>
          <p:nvPr/>
        </p:nvSpPr>
        <p:spPr>
          <a:xfrm rot="1576987">
            <a:off x="385894" y="-238565"/>
            <a:ext cx="1013869" cy="1028700"/>
          </a:xfrm>
          <a:custGeom>
            <a:avLst/>
            <a:gdLst>
              <a:gd name="connsiteX0" fmla="*/ 99469 w 1013869"/>
              <a:gd name="connsiteY0" fmla="*/ 0 h 1028700"/>
              <a:gd name="connsiteX1" fmla="*/ 10569 w 1013869"/>
              <a:gd name="connsiteY1" fmla="*/ 330200 h 1028700"/>
              <a:gd name="connsiteX2" fmla="*/ 315369 w 1013869"/>
              <a:gd name="connsiteY2" fmla="*/ 762000 h 1028700"/>
              <a:gd name="connsiteX3" fmla="*/ 1013869 w 1013869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869" h="1028700">
                <a:moveTo>
                  <a:pt x="99469" y="0"/>
                </a:moveTo>
                <a:cubicBezTo>
                  <a:pt x="37027" y="101600"/>
                  <a:pt x="-25414" y="203200"/>
                  <a:pt x="10569" y="330200"/>
                </a:cubicBezTo>
                <a:cubicBezTo>
                  <a:pt x="46552" y="457200"/>
                  <a:pt x="148152" y="645583"/>
                  <a:pt x="315369" y="762000"/>
                </a:cubicBezTo>
                <a:cubicBezTo>
                  <a:pt x="482586" y="878417"/>
                  <a:pt x="748227" y="953558"/>
                  <a:pt x="1013869" y="1028700"/>
                </a:cubicBezTo>
              </a:path>
            </a:pathLst>
          </a:custGeom>
          <a:noFill/>
          <a:ln>
            <a:solidFill>
              <a:srgbClr val="0017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264B266-CEFA-8E59-C6C7-5CFE1393A8DD}"/>
              </a:ext>
            </a:extLst>
          </p:cNvPr>
          <p:cNvSpPr/>
          <p:nvPr/>
        </p:nvSpPr>
        <p:spPr>
          <a:xfrm>
            <a:off x="5765799" y="-247134"/>
            <a:ext cx="6921501" cy="68579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E66FD72-433C-87B6-1BB5-57AFBE1A6533}"/>
              </a:ext>
            </a:extLst>
          </p:cNvPr>
          <p:cNvSpPr/>
          <p:nvPr/>
        </p:nvSpPr>
        <p:spPr>
          <a:xfrm>
            <a:off x="5614934" y="275785"/>
            <a:ext cx="6921501" cy="6125013"/>
          </a:xfrm>
          <a:prstGeom prst="ellipse">
            <a:avLst/>
          </a:prstGeom>
          <a:noFill/>
          <a:ln>
            <a:solidFill>
              <a:srgbClr val="0034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O Uso do Óxido Nitroso na Odontologia: Sedação Consciente para um Sorriso  Tranquilo | Neo Sorriso">
            <a:extLst>
              <a:ext uri="{FF2B5EF4-FFF2-40B4-BE49-F238E27FC236}">
                <a16:creationId xmlns:a16="http://schemas.microsoft.com/office/drawing/2014/main" id="{1DF37397-501F-2DAF-11A8-31CF66D2E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r="24452"/>
          <a:stretch/>
        </p:blipFill>
        <p:spPr bwMode="auto">
          <a:xfrm>
            <a:off x="5765799" y="-1041401"/>
            <a:ext cx="6654801" cy="685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7824D37-3BE7-5DAD-4231-8A35751C3092}"/>
              </a:ext>
            </a:extLst>
          </p:cNvPr>
          <p:cNvSpPr/>
          <p:nvPr/>
        </p:nvSpPr>
        <p:spPr>
          <a:xfrm>
            <a:off x="-368301" y="0"/>
            <a:ext cx="6921501" cy="6857999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70357B4-E837-1242-F346-593B0B85C110}"/>
              </a:ext>
            </a:extLst>
          </p:cNvPr>
          <p:cNvSpPr/>
          <p:nvPr/>
        </p:nvSpPr>
        <p:spPr>
          <a:xfrm>
            <a:off x="-635001" y="275785"/>
            <a:ext cx="6921501" cy="68579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EABA532-2A83-42AD-8CC7-718F4680E01E}"/>
              </a:ext>
            </a:extLst>
          </p:cNvPr>
          <p:cNvSpPr txBox="1"/>
          <p:nvPr/>
        </p:nvSpPr>
        <p:spPr>
          <a:xfrm>
            <a:off x="383495" y="3205991"/>
            <a:ext cx="5356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3459"/>
                </a:solidFill>
              </a:rPr>
              <a:t>ÓXIDO NITROSO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DF362E9-14FC-D1F7-48EF-25DB5373587A}"/>
              </a:ext>
            </a:extLst>
          </p:cNvPr>
          <p:cNvSpPr txBox="1"/>
          <p:nvPr/>
        </p:nvSpPr>
        <p:spPr>
          <a:xfrm>
            <a:off x="474029" y="3891641"/>
            <a:ext cx="5291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00A8E8"/>
                </a:solidFill>
              </a:rPr>
              <a:t>NA ODONTOLOGIA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D8DC2FE-46D3-7A73-EC5A-01D2D9B8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653" y="2512939"/>
            <a:ext cx="2480422" cy="555159"/>
          </a:xfrm>
          <a:prstGeom prst="rect">
            <a:avLst/>
          </a:prstGeom>
        </p:spPr>
      </p:pic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9FF74518-02E3-19FD-7066-D6164D5A077F}"/>
              </a:ext>
            </a:extLst>
          </p:cNvPr>
          <p:cNvCxnSpPr/>
          <p:nvPr/>
        </p:nvCxnSpPr>
        <p:spPr>
          <a:xfrm>
            <a:off x="1169120" y="4635500"/>
            <a:ext cx="4445814" cy="0"/>
          </a:xfrm>
          <a:prstGeom prst="line">
            <a:avLst/>
          </a:prstGeom>
          <a:ln w="38100">
            <a:solidFill>
              <a:srgbClr val="003459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F0F5C5-461C-F681-958C-C48B1BD114F8}"/>
              </a:ext>
            </a:extLst>
          </p:cNvPr>
          <p:cNvSpPr txBox="1"/>
          <p:nvPr/>
        </p:nvSpPr>
        <p:spPr>
          <a:xfrm>
            <a:off x="2152495" y="101886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>
                <a:solidFill>
                  <a:srgbClr val="00171F"/>
                </a:solidFill>
              </a:rPr>
              <a:t>Template</a:t>
            </a:r>
            <a:r>
              <a:rPr lang="pt-BR" sz="2000" dirty="0">
                <a:solidFill>
                  <a:srgbClr val="00171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9183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00858C-F7F9-69B9-F6FF-6D53E615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F457C522-8F37-67AE-DAF6-5506D3C424F3}"/>
              </a:ext>
            </a:extLst>
          </p:cNvPr>
          <p:cNvSpPr/>
          <p:nvPr/>
        </p:nvSpPr>
        <p:spPr>
          <a:xfrm>
            <a:off x="6096000" y="-585132"/>
            <a:ext cx="8102601" cy="8028263"/>
          </a:xfrm>
          <a:prstGeom prst="ellipse">
            <a:avLst/>
          </a:prstGeom>
          <a:gradFill>
            <a:gsLst>
              <a:gs pos="0">
                <a:srgbClr val="00171F"/>
              </a:gs>
              <a:gs pos="65000">
                <a:srgbClr val="003459"/>
              </a:gs>
              <a:gs pos="79000">
                <a:srgbClr val="007EA7"/>
              </a:gs>
              <a:gs pos="10000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3261EA0-2B2E-7BBF-A3BB-6A643FD0C2EF}"/>
              </a:ext>
            </a:extLst>
          </p:cNvPr>
          <p:cNvSpPr/>
          <p:nvPr/>
        </p:nvSpPr>
        <p:spPr>
          <a:xfrm>
            <a:off x="6345185" y="-585131"/>
            <a:ext cx="7586716" cy="802826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O que é óxido nitroso e por que os dentistas o usam? - Dentalis">
            <a:extLst>
              <a:ext uri="{FF2B5EF4-FFF2-40B4-BE49-F238E27FC236}">
                <a16:creationId xmlns:a16="http://schemas.microsoft.com/office/drawing/2014/main" id="{926FF188-33D4-9827-FC59-32BECC360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29183"/>
          <a:stretch/>
        </p:blipFill>
        <p:spPr bwMode="auto">
          <a:xfrm>
            <a:off x="6478586" y="-478991"/>
            <a:ext cx="6742115" cy="68576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003BBE-7A7D-E26F-D60A-0426E2675BE9}"/>
              </a:ext>
            </a:extLst>
          </p:cNvPr>
          <p:cNvSpPr txBox="1"/>
          <p:nvPr/>
        </p:nvSpPr>
        <p:spPr>
          <a:xfrm>
            <a:off x="1455698" y="363835"/>
            <a:ext cx="2419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3459"/>
                </a:solidFill>
                <a:latin typeface="Candara" panose="020E0502030303020204" pitchFamily="34" charset="0"/>
              </a:rPr>
              <a:t>TÍTULO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92983C3-16F1-A6DC-C72E-941408430522}"/>
              </a:ext>
            </a:extLst>
          </p:cNvPr>
          <p:cNvSpPr/>
          <p:nvPr/>
        </p:nvSpPr>
        <p:spPr>
          <a:xfrm>
            <a:off x="-201562" y="16786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A8E8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A4DDD4D-C508-D9AD-9DDD-C960FEDDA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59" y="345790"/>
            <a:ext cx="838200" cy="83820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E306AB8-2B70-ECAD-DA43-00CCBC693BB5}"/>
              </a:ext>
            </a:extLst>
          </p:cNvPr>
          <p:cNvSpPr/>
          <p:nvPr/>
        </p:nvSpPr>
        <p:spPr>
          <a:xfrm>
            <a:off x="-266701" y="18034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345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01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FE7AEB8-A7BF-1FCF-4845-677406ABE2A9}"/>
              </a:ext>
            </a:extLst>
          </p:cNvPr>
          <p:cNvSpPr/>
          <p:nvPr/>
        </p:nvSpPr>
        <p:spPr>
          <a:xfrm>
            <a:off x="-201562" y="28470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A8E8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EE10A9C-5FA2-86E3-C027-FAB98C00CF57}"/>
              </a:ext>
            </a:extLst>
          </p:cNvPr>
          <p:cNvSpPr/>
          <p:nvPr/>
        </p:nvSpPr>
        <p:spPr>
          <a:xfrm>
            <a:off x="-266701" y="29718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345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02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B065226-85A3-15A6-512C-57DEE3B145B3}"/>
              </a:ext>
            </a:extLst>
          </p:cNvPr>
          <p:cNvSpPr/>
          <p:nvPr/>
        </p:nvSpPr>
        <p:spPr>
          <a:xfrm>
            <a:off x="-201562" y="40154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A8E8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B19B4C4-973B-26BC-76D8-65E3FBF72E06}"/>
              </a:ext>
            </a:extLst>
          </p:cNvPr>
          <p:cNvSpPr/>
          <p:nvPr/>
        </p:nvSpPr>
        <p:spPr>
          <a:xfrm>
            <a:off x="-266701" y="41402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345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03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A22E9B6-AF04-6DC3-C922-E17F3F55F3C0}"/>
              </a:ext>
            </a:extLst>
          </p:cNvPr>
          <p:cNvSpPr/>
          <p:nvPr/>
        </p:nvSpPr>
        <p:spPr>
          <a:xfrm>
            <a:off x="-201562" y="51838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A8E8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90F52E0B-6EE5-5136-4842-02733F8E15B7}"/>
              </a:ext>
            </a:extLst>
          </p:cNvPr>
          <p:cNvSpPr/>
          <p:nvPr/>
        </p:nvSpPr>
        <p:spPr>
          <a:xfrm>
            <a:off x="-266701" y="53086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345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04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8F1A06E-0B27-EC3A-834B-DB26B2401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61" y="6342838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A92B8-6E06-AE93-85F8-B556CAC1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Óxido nitroso na Odontologia – Informações importantes - Dentalis">
            <a:extLst>
              <a:ext uri="{FF2B5EF4-FFF2-40B4-BE49-F238E27FC236}">
                <a16:creationId xmlns:a16="http://schemas.microsoft.com/office/drawing/2014/main" id="{92C503D8-5EE6-DE6F-B672-3D11D9D13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A4AC534-5D0B-9C68-2296-F6DC257F9F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59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4E28132-DC75-6680-37D3-FE947D9FC505}"/>
              </a:ext>
            </a:extLst>
          </p:cNvPr>
          <p:cNvSpPr/>
          <p:nvPr/>
        </p:nvSpPr>
        <p:spPr>
          <a:xfrm>
            <a:off x="4785897" y="836794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00345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0C70C43-4658-C338-2B86-B1F6EBCBBB86}"/>
              </a:ext>
            </a:extLst>
          </p:cNvPr>
          <p:cNvSpPr/>
          <p:nvPr/>
        </p:nvSpPr>
        <p:spPr>
          <a:xfrm>
            <a:off x="4874797" y="722494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600" b="1" dirty="0">
                <a:solidFill>
                  <a:srgbClr val="00A8E8"/>
                </a:solidFill>
                <a:latin typeface="Candara" panose="020E0502030303020204" pitchFamily="34" charset="0"/>
              </a:rPr>
              <a:t>TÍTULO</a:t>
            </a:r>
            <a:r>
              <a:rPr lang="pt-BR" sz="6600" dirty="0">
                <a:solidFill>
                  <a:srgbClr val="007EA7"/>
                </a:solidFill>
                <a:latin typeface="Candara" panose="020E0502030303020204" pitchFamily="34" charset="0"/>
              </a:rPr>
              <a:t> </a:t>
            </a:r>
            <a:r>
              <a:rPr lang="pt-BR" sz="6600" dirty="0">
                <a:solidFill>
                  <a:srgbClr val="003459"/>
                </a:solidFill>
                <a:latin typeface="Candara" panose="020E0502030303020204" pitchFamily="34" charset="0"/>
              </a:rPr>
              <a:t>DO SLIDE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FDF1A11-0AFB-73C6-7B1A-AEFEFC53E41C}"/>
              </a:ext>
            </a:extLst>
          </p:cNvPr>
          <p:cNvSpPr/>
          <p:nvPr/>
        </p:nvSpPr>
        <p:spPr>
          <a:xfrm>
            <a:off x="-1195337" y="1765301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CFC3148-B9F5-DA68-5E28-64C3216F7E5D}"/>
              </a:ext>
            </a:extLst>
          </p:cNvPr>
          <p:cNvSpPr/>
          <p:nvPr/>
        </p:nvSpPr>
        <p:spPr>
          <a:xfrm>
            <a:off x="-928638" y="2032000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B2A046E-B8A2-F05D-66BB-98FF63D2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192" y="6304738"/>
            <a:ext cx="1438595" cy="3219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77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8B440-05E8-3717-6F06-67284D937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neficios del Óxido Nitroso">
            <a:extLst>
              <a:ext uri="{FF2B5EF4-FFF2-40B4-BE49-F238E27FC236}">
                <a16:creationId xmlns:a16="http://schemas.microsoft.com/office/drawing/2014/main" id="{CF37D09E-6AED-361D-A33D-E624E00F3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/>
          <a:stretch/>
        </p:blipFill>
        <p:spPr bwMode="auto">
          <a:xfrm>
            <a:off x="0" y="0"/>
            <a:ext cx="8839200" cy="68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9B2F02F-152C-5DDE-9401-DC800FCC59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59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7A55406-EF3D-E608-3B17-9DE8977FAE23}"/>
              </a:ext>
            </a:extLst>
          </p:cNvPr>
          <p:cNvSpPr/>
          <p:nvPr/>
        </p:nvSpPr>
        <p:spPr>
          <a:xfrm>
            <a:off x="5562601" y="-759200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545E1C4-F362-8B0B-5276-B68D3B0D27E8}"/>
              </a:ext>
            </a:extLst>
          </p:cNvPr>
          <p:cNvSpPr/>
          <p:nvPr/>
        </p:nvSpPr>
        <p:spPr>
          <a:xfrm>
            <a:off x="5880100" y="-5115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2ACFEC3-2BD0-404E-9FA2-307AE0A2DBF9}"/>
              </a:ext>
            </a:extLst>
          </p:cNvPr>
          <p:cNvSpPr/>
          <p:nvPr/>
        </p:nvSpPr>
        <p:spPr>
          <a:xfrm>
            <a:off x="6197600" y="-263900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65A121-7EE1-7A14-9847-7338AB7A3A1F}"/>
              </a:ext>
            </a:extLst>
          </p:cNvPr>
          <p:cNvSpPr txBox="1"/>
          <p:nvPr/>
        </p:nvSpPr>
        <p:spPr>
          <a:xfrm>
            <a:off x="8196836" y="925228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003459"/>
                </a:solidFill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1CEC5E-0206-1060-A9C3-3A278530892B}"/>
              </a:ext>
            </a:extLst>
          </p:cNvPr>
          <p:cNvSpPr txBox="1"/>
          <p:nvPr/>
        </p:nvSpPr>
        <p:spPr>
          <a:xfrm>
            <a:off x="6732916" y="2762673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A8E8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81E46A-A5C4-1012-2652-29664BD6B532}"/>
              </a:ext>
            </a:extLst>
          </p:cNvPr>
          <p:cNvSpPr txBox="1"/>
          <p:nvPr/>
        </p:nvSpPr>
        <p:spPr>
          <a:xfrm>
            <a:off x="8801100" y="177778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/>
              <a:t>SUBTÍTULO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D7FD200-B828-368D-567E-9EE14C9F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610" y="6283331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9E77FCC-2727-B612-727F-02D091E14085}"/>
              </a:ext>
            </a:extLst>
          </p:cNvPr>
          <p:cNvSpPr/>
          <p:nvPr/>
        </p:nvSpPr>
        <p:spPr>
          <a:xfrm>
            <a:off x="6096000" y="-585132"/>
            <a:ext cx="8102601" cy="8028263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C3C2A780-119E-BD2F-94A0-179E2745B6DB}"/>
              </a:ext>
            </a:extLst>
          </p:cNvPr>
          <p:cNvSpPr/>
          <p:nvPr/>
        </p:nvSpPr>
        <p:spPr>
          <a:xfrm>
            <a:off x="6345185" y="-585131"/>
            <a:ext cx="7586716" cy="802826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O que é óxido nitroso e por que os dentistas o usam? - Dentalis">
            <a:extLst>
              <a:ext uri="{FF2B5EF4-FFF2-40B4-BE49-F238E27FC236}">
                <a16:creationId xmlns:a16="http://schemas.microsoft.com/office/drawing/2014/main" id="{65A2031D-E5BF-67ED-3E39-E1089CF13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29183"/>
          <a:stretch/>
        </p:blipFill>
        <p:spPr bwMode="auto">
          <a:xfrm>
            <a:off x="6478586" y="-478991"/>
            <a:ext cx="6742115" cy="68576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EC89263-61ED-3310-E6C7-854325380E9A}"/>
              </a:ext>
            </a:extLst>
          </p:cNvPr>
          <p:cNvSpPr txBox="1"/>
          <p:nvPr/>
        </p:nvSpPr>
        <p:spPr>
          <a:xfrm>
            <a:off x="1455698" y="363835"/>
            <a:ext cx="2419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>
                <a:solidFill>
                  <a:srgbClr val="00A8E8"/>
                </a:solidFill>
                <a:latin typeface="Candara" panose="020E0502030303020204" pitchFamily="34" charset="0"/>
              </a:rPr>
              <a:t>TÍTULO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19A0BEB-D91F-75CF-0ECD-8083DAAD30D8}"/>
              </a:ext>
            </a:extLst>
          </p:cNvPr>
          <p:cNvSpPr/>
          <p:nvPr/>
        </p:nvSpPr>
        <p:spPr>
          <a:xfrm>
            <a:off x="-201562" y="16786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EA7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F25FB4-4EEE-9CA6-407F-D7A874DE0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59" y="345790"/>
            <a:ext cx="838200" cy="83820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97CFF92-1AB2-6DBA-67E9-8B1D70FDE7E9}"/>
              </a:ext>
            </a:extLst>
          </p:cNvPr>
          <p:cNvSpPr/>
          <p:nvPr/>
        </p:nvSpPr>
        <p:spPr>
          <a:xfrm>
            <a:off x="-266701" y="18034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A8E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01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8AA33C0-2868-6018-3896-88B67EB3881C}"/>
              </a:ext>
            </a:extLst>
          </p:cNvPr>
          <p:cNvSpPr/>
          <p:nvPr/>
        </p:nvSpPr>
        <p:spPr>
          <a:xfrm>
            <a:off x="-201562" y="28470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EA7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F6643A4-792E-8DDB-E858-5002B75C88E9}"/>
              </a:ext>
            </a:extLst>
          </p:cNvPr>
          <p:cNvSpPr/>
          <p:nvPr/>
        </p:nvSpPr>
        <p:spPr>
          <a:xfrm>
            <a:off x="-266701" y="29718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A8E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02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B2A10E4-B084-FC44-362F-F574C12563B4}"/>
              </a:ext>
            </a:extLst>
          </p:cNvPr>
          <p:cNvSpPr/>
          <p:nvPr/>
        </p:nvSpPr>
        <p:spPr>
          <a:xfrm>
            <a:off x="-201562" y="40154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EA7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F0868C3-AD20-A154-4A42-7C827D607CCB}"/>
              </a:ext>
            </a:extLst>
          </p:cNvPr>
          <p:cNvSpPr/>
          <p:nvPr/>
        </p:nvSpPr>
        <p:spPr>
          <a:xfrm>
            <a:off x="-266701" y="41402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A8E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03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F8FED52-6AD0-BB07-5B0B-B959CE2CA7DB}"/>
              </a:ext>
            </a:extLst>
          </p:cNvPr>
          <p:cNvSpPr/>
          <p:nvPr/>
        </p:nvSpPr>
        <p:spPr>
          <a:xfrm>
            <a:off x="-201562" y="5183896"/>
            <a:ext cx="5519685" cy="7239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7EA7"/>
            </a:solidFill>
            <a:prstDash val="sys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FCD623F-AF00-D91D-3DED-4A922DCD5C91}"/>
              </a:ext>
            </a:extLst>
          </p:cNvPr>
          <p:cNvSpPr/>
          <p:nvPr/>
        </p:nvSpPr>
        <p:spPr>
          <a:xfrm>
            <a:off x="-266701" y="530860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00A8E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>
                <a:latin typeface="Candara" panose="020E0502030303020204" pitchFamily="34" charset="0"/>
              </a:rPr>
              <a:t>Informação 04 </a:t>
            </a:r>
            <a:r>
              <a:rPr lang="pt-BR" sz="2400" dirty="0">
                <a:latin typeface="Candara" panose="020E0502030303020204" pitchFamily="34" charset="0"/>
              </a:rPr>
              <a:t>| Pequeno texto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0C1D105-332F-E989-D96C-93708D3BB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61" y="6342838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4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3E63D-0109-D3FC-FDC2-04E2C17A3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287CC63E-A022-FF47-8EE1-2E723C938955}"/>
              </a:ext>
            </a:extLst>
          </p:cNvPr>
          <p:cNvSpPr/>
          <p:nvPr/>
        </p:nvSpPr>
        <p:spPr>
          <a:xfrm>
            <a:off x="8401648" y="-1121159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40A6DB5-80C9-6A9C-62E6-BD894A5097AA}"/>
              </a:ext>
            </a:extLst>
          </p:cNvPr>
          <p:cNvSpPr/>
          <p:nvPr/>
        </p:nvSpPr>
        <p:spPr>
          <a:xfrm>
            <a:off x="-1458584" y="-1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56B7EBBA-6CA4-CB7A-A04E-F68F33B98D76}"/>
              </a:ext>
            </a:extLst>
          </p:cNvPr>
          <p:cNvSpPr/>
          <p:nvPr/>
        </p:nvSpPr>
        <p:spPr>
          <a:xfrm>
            <a:off x="-1714024" y="1361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83B3BFD-D8A2-FB51-945E-B88DB330413A}"/>
              </a:ext>
            </a:extLst>
          </p:cNvPr>
          <p:cNvSpPr/>
          <p:nvPr/>
        </p:nvSpPr>
        <p:spPr>
          <a:xfrm>
            <a:off x="-1790225" y="235593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7A60D8-F2A2-CF2B-9E9E-2361AD30FFDE}"/>
              </a:ext>
            </a:extLst>
          </p:cNvPr>
          <p:cNvSpPr txBox="1"/>
          <p:nvPr/>
        </p:nvSpPr>
        <p:spPr>
          <a:xfrm>
            <a:off x="666385" y="1073397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003459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2C32AF-FEAB-80D0-2B8A-8587C163259D}"/>
              </a:ext>
            </a:extLst>
          </p:cNvPr>
          <p:cNvSpPr txBox="1"/>
          <p:nvPr/>
        </p:nvSpPr>
        <p:spPr>
          <a:xfrm>
            <a:off x="742585" y="2735542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A8E8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C40F75-F1D1-F360-46E8-5899CE651B3B}"/>
              </a:ext>
            </a:extLst>
          </p:cNvPr>
          <p:cNvSpPr txBox="1"/>
          <p:nvPr/>
        </p:nvSpPr>
        <p:spPr>
          <a:xfrm>
            <a:off x="816735" y="197071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/>
              <a:t>SUBTÍTULO</a:t>
            </a:r>
          </a:p>
        </p:txBody>
      </p:sp>
      <p:pic>
        <p:nvPicPr>
          <p:cNvPr id="5122" name="Picture 2" descr="Óxido Nitroso- Sedação para Pacientes que tem Medo de ir ao Dentista.">
            <a:extLst>
              <a:ext uri="{FF2B5EF4-FFF2-40B4-BE49-F238E27FC236}">
                <a16:creationId xmlns:a16="http://schemas.microsoft.com/office/drawing/2014/main" id="{0D5A84D5-5FE6-BCB6-6285-294DF3978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 bwMode="auto">
          <a:xfrm rot="214860">
            <a:off x="6959600" y="915714"/>
            <a:ext cx="4356100" cy="5407572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D7E4A42B-4AE7-8D01-1A41-6CC29D2F4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1620">
            <a:off x="8764866" y="294619"/>
            <a:ext cx="1343884" cy="12341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7FB109-DEF6-2056-C465-032DD7DC9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61" y="6206466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00171F"/>
            </a:gs>
            <a:gs pos="0">
              <a:srgbClr val="003459"/>
            </a:gs>
          </a:gsLst>
          <a:lin ang="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B70A4-ABD8-126F-3B0E-D32158D82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BD964B-B445-EA86-C18C-DDE1DA1EB7FD}"/>
              </a:ext>
            </a:extLst>
          </p:cNvPr>
          <p:cNvSpPr txBox="1"/>
          <p:nvPr/>
        </p:nvSpPr>
        <p:spPr>
          <a:xfrm>
            <a:off x="2578338" y="413096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 </a:t>
            </a:r>
            <a:r>
              <a:rPr lang="pt-BR" sz="7200" b="0" dirty="0"/>
              <a:t>DO SLIDE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8D1CE6F-FB17-C98E-B61A-1A71A49A4ED9}"/>
              </a:ext>
            </a:extLst>
          </p:cNvPr>
          <p:cNvSpPr/>
          <p:nvPr/>
        </p:nvSpPr>
        <p:spPr>
          <a:xfrm>
            <a:off x="4254500" y="2216150"/>
            <a:ext cx="3746500" cy="3788754"/>
          </a:xfrm>
          <a:prstGeom prst="ellipse">
            <a:avLst/>
          </a:pr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44A4C02-E97E-9994-13A1-13CB0D89D502}"/>
              </a:ext>
            </a:extLst>
          </p:cNvPr>
          <p:cNvCxnSpPr>
            <a:cxnSpLocks/>
          </p:cNvCxnSpPr>
          <p:nvPr/>
        </p:nvCxnSpPr>
        <p:spPr>
          <a:xfrm flipH="1">
            <a:off x="7304820" y="2568576"/>
            <a:ext cx="676335" cy="372397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EF5597F-987B-1900-62EC-ACCE81118C28}"/>
              </a:ext>
            </a:extLst>
          </p:cNvPr>
          <p:cNvCxnSpPr>
            <a:cxnSpLocks/>
          </p:cNvCxnSpPr>
          <p:nvPr/>
        </p:nvCxnSpPr>
        <p:spPr>
          <a:xfrm flipH="1">
            <a:off x="3487684" y="4000500"/>
            <a:ext cx="11216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 que é óxido nitroso e por que os dentistas o usam? - Dentalis">
            <a:extLst>
              <a:ext uri="{FF2B5EF4-FFF2-40B4-BE49-F238E27FC236}">
                <a16:creationId xmlns:a16="http://schemas.microsoft.com/office/drawing/2014/main" id="{9981B7FE-5103-B068-BF71-19FA787BB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29183"/>
          <a:stretch/>
        </p:blipFill>
        <p:spPr bwMode="auto">
          <a:xfrm>
            <a:off x="4505325" y="2435660"/>
            <a:ext cx="3333750" cy="3390870"/>
          </a:xfrm>
          <a:prstGeom prst="ellipse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E6F1D0-C90C-65D2-EEF5-D8704886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1" y="207556"/>
            <a:ext cx="1438595" cy="321981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C9537AA-C492-1C17-34A9-A2CDC3B3AE40}"/>
              </a:ext>
            </a:extLst>
          </p:cNvPr>
          <p:cNvSpPr/>
          <p:nvPr/>
        </p:nvSpPr>
        <p:spPr>
          <a:xfrm>
            <a:off x="8767816" y="22161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B18DADF-0B69-0382-A235-2F99F233A771}"/>
              </a:ext>
            </a:extLst>
          </p:cNvPr>
          <p:cNvSpPr/>
          <p:nvPr/>
        </p:nvSpPr>
        <p:spPr>
          <a:xfrm>
            <a:off x="-2032001" y="36385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03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DB5F4E9-FFF7-E6E1-F96E-7F22F39CCFA6}"/>
              </a:ext>
            </a:extLst>
          </p:cNvPr>
          <p:cNvSpPr/>
          <p:nvPr/>
        </p:nvSpPr>
        <p:spPr>
          <a:xfrm>
            <a:off x="8767816" y="36385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04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527EF6F-5C7D-AB5C-771D-1C6572E52FA0}"/>
              </a:ext>
            </a:extLst>
          </p:cNvPr>
          <p:cNvSpPr/>
          <p:nvPr/>
        </p:nvSpPr>
        <p:spPr>
          <a:xfrm>
            <a:off x="-2032001" y="50609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05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E1D2DE0-C891-7AC3-3319-B3B11D5150CB}"/>
              </a:ext>
            </a:extLst>
          </p:cNvPr>
          <p:cNvSpPr/>
          <p:nvPr/>
        </p:nvSpPr>
        <p:spPr>
          <a:xfrm>
            <a:off x="8767816" y="50609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06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6F09F110-EE27-641C-E29D-4A6B632C2765}"/>
              </a:ext>
            </a:extLst>
          </p:cNvPr>
          <p:cNvCxnSpPr>
            <a:cxnSpLocks/>
          </p:cNvCxnSpPr>
          <p:nvPr/>
        </p:nvCxnSpPr>
        <p:spPr>
          <a:xfrm flipH="1" flipV="1">
            <a:off x="4271167" y="2575719"/>
            <a:ext cx="676335" cy="372397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E6ABAEC-42C1-E191-5726-1D0DEF6BF551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3487684" y="2578100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CD2C9E3-CF42-3DB4-1CBA-E9D5D958712A}"/>
              </a:ext>
            </a:extLst>
          </p:cNvPr>
          <p:cNvSpPr/>
          <p:nvPr/>
        </p:nvSpPr>
        <p:spPr>
          <a:xfrm>
            <a:off x="-2032001" y="22161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01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26FA29D-9C09-7DB8-F6DE-6B8FE90D6E6A}"/>
              </a:ext>
            </a:extLst>
          </p:cNvPr>
          <p:cNvCxnSpPr>
            <a:cxnSpLocks/>
          </p:cNvCxnSpPr>
          <p:nvPr/>
        </p:nvCxnSpPr>
        <p:spPr>
          <a:xfrm flipH="1">
            <a:off x="7839075" y="4000500"/>
            <a:ext cx="11216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CD1A798-6AEC-158F-EDAA-18BDD9F179FD}"/>
              </a:ext>
            </a:extLst>
          </p:cNvPr>
          <p:cNvCxnSpPr>
            <a:cxnSpLocks/>
          </p:cNvCxnSpPr>
          <p:nvPr/>
        </p:nvCxnSpPr>
        <p:spPr>
          <a:xfrm flipH="1">
            <a:off x="4170127" y="5055266"/>
            <a:ext cx="594378" cy="38369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9D826D2D-7E74-D4E2-DC8B-1AFBC26FCBCE}"/>
              </a:ext>
            </a:extLst>
          </p:cNvPr>
          <p:cNvCxnSpPr>
            <a:cxnSpLocks/>
          </p:cNvCxnSpPr>
          <p:nvPr/>
        </p:nvCxnSpPr>
        <p:spPr>
          <a:xfrm flipH="1">
            <a:off x="3385657" y="5436579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50CC026F-C43B-ABF1-84C6-F876012FD5B4}"/>
              </a:ext>
            </a:extLst>
          </p:cNvPr>
          <p:cNvCxnSpPr>
            <a:cxnSpLocks/>
          </p:cNvCxnSpPr>
          <p:nvPr/>
        </p:nvCxnSpPr>
        <p:spPr>
          <a:xfrm flipH="1">
            <a:off x="7971631" y="2570560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6E8E4BB0-27F4-313B-7547-CFB4137EE452}"/>
              </a:ext>
            </a:extLst>
          </p:cNvPr>
          <p:cNvCxnSpPr>
            <a:cxnSpLocks/>
          </p:cNvCxnSpPr>
          <p:nvPr/>
        </p:nvCxnSpPr>
        <p:spPr>
          <a:xfrm>
            <a:off x="7603474" y="5040664"/>
            <a:ext cx="594378" cy="38369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CB016121-0A26-E5E4-1736-F5D4FDB0FDD3}"/>
              </a:ext>
            </a:extLst>
          </p:cNvPr>
          <p:cNvCxnSpPr>
            <a:cxnSpLocks/>
          </p:cNvCxnSpPr>
          <p:nvPr/>
        </p:nvCxnSpPr>
        <p:spPr>
          <a:xfrm flipH="1">
            <a:off x="8183465" y="5419596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1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78C18-6A9B-CAD0-51A3-18E0F414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80EFEC89-8E49-E7C8-5F9F-168DFCD2BBE9}"/>
              </a:ext>
            </a:extLst>
          </p:cNvPr>
          <p:cNvSpPr/>
          <p:nvPr/>
        </p:nvSpPr>
        <p:spPr>
          <a:xfrm>
            <a:off x="5562601" y="-759200"/>
            <a:ext cx="8508999" cy="8430932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199CC28-E3C1-4A1F-EFE5-5EB50894B8D3}"/>
              </a:ext>
            </a:extLst>
          </p:cNvPr>
          <p:cNvSpPr/>
          <p:nvPr/>
        </p:nvSpPr>
        <p:spPr>
          <a:xfrm>
            <a:off x="5880100" y="-5115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75D57A2-5B47-029E-799C-F991BA8A3978}"/>
              </a:ext>
            </a:extLst>
          </p:cNvPr>
          <p:cNvSpPr/>
          <p:nvPr/>
        </p:nvSpPr>
        <p:spPr>
          <a:xfrm>
            <a:off x="6197600" y="-263900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34E7D3-D69A-F6BD-F9C7-18F0E4AB981A}"/>
              </a:ext>
            </a:extLst>
          </p:cNvPr>
          <p:cNvSpPr txBox="1"/>
          <p:nvPr/>
        </p:nvSpPr>
        <p:spPr>
          <a:xfrm>
            <a:off x="8196836" y="925228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003459"/>
                </a:solidFill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5A531F-2A54-75E4-62FF-9566E3822B79}"/>
              </a:ext>
            </a:extLst>
          </p:cNvPr>
          <p:cNvSpPr txBox="1"/>
          <p:nvPr/>
        </p:nvSpPr>
        <p:spPr>
          <a:xfrm>
            <a:off x="6732916" y="2762673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A8E8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D07B92-1758-5276-D066-AC44AE618350}"/>
              </a:ext>
            </a:extLst>
          </p:cNvPr>
          <p:cNvSpPr txBox="1"/>
          <p:nvPr/>
        </p:nvSpPr>
        <p:spPr>
          <a:xfrm>
            <a:off x="8801100" y="177778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C773D7C-9730-25BC-B741-4DE0D8DE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610" y="6283331"/>
            <a:ext cx="1438595" cy="321981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9D927F1D-2049-CC06-BF83-90C9A8097A09}"/>
              </a:ext>
            </a:extLst>
          </p:cNvPr>
          <p:cNvGrpSpPr/>
          <p:nvPr/>
        </p:nvGrpSpPr>
        <p:grpSpPr>
          <a:xfrm>
            <a:off x="-1798337" y="299127"/>
            <a:ext cx="6678819" cy="1862048"/>
            <a:chOff x="-1798337" y="299127"/>
            <a:chExt cx="6678819" cy="1862048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AA01F2AF-E74A-B9B2-B163-BF28CE4C8689}"/>
                </a:ext>
              </a:extLst>
            </p:cNvPr>
            <p:cNvSpPr/>
            <p:nvPr/>
          </p:nvSpPr>
          <p:spPr>
            <a:xfrm>
              <a:off x="-1798337" y="719434"/>
              <a:ext cx="6678819" cy="12824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pt-BR" sz="2400" b="1" dirty="0">
                  <a:solidFill>
                    <a:srgbClr val="003459"/>
                  </a:solidFill>
                  <a:latin typeface="Candara" panose="020E0502030303020204" pitchFamily="34" charset="0"/>
                </a:rPr>
                <a:t>Informação 01</a:t>
              </a:r>
            </a:p>
            <a:p>
              <a:pPr algn="r">
                <a:lnSpc>
                  <a:spcPct val="80000"/>
                </a:lnSpc>
              </a:pPr>
              <a:r>
                <a:rPr lang="pt-BR" sz="2400" dirty="0">
                  <a:solidFill>
                    <a:srgbClr val="007EA7"/>
                  </a:solidFill>
                  <a:latin typeface="Candara" panose="020E0502030303020204" pitchFamily="34" charset="0"/>
                </a:rPr>
                <a:t>Pequeno texto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B755337-ABEF-C0AC-D7EB-BAD50139D2E5}"/>
                </a:ext>
              </a:extLst>
            </p:cNvPr>
            <p:cNvSpPr txBox="1"/>
            <p:nvPr/>
          </p:nvSpPr>
          <p:spPr>
            <a:xfrm>
              <a:off x="1823353" y="299127"/>
              <a:ext cx="67839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5400" b="1">
                  <a:solidFill>
                    <a:srgbClr val="00A8E8"/>
                  </a:solidFill>
                  <a:latin typeface="Candara" panose="020E0502030303020204" pitchFamily="34" charset="0"/>
                </a:defRPr>
              </a:lvl1pPr>
            </a:lstStyle>
            <a:p>
              <a:r>
                <a:rPr lang="pt-BR" sz="11500" dirty="0">
                  <a:solidFill>
                    <a:srgbClr val="003459"/>
                  </a:solidFill>
                </a:rPr>
                <a:t>1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967FD0BB-62F0-696C-0F1C-3074BD1F31D1}"/>
                </a:ext>
              </a:extLst>
            </p:cNvPr>
            <p:cNvSpPr/>
            <p:nvPr/>
          </p:nvSpPr>
          <p:spPr>
            <a:xfrm>
              <a:off x="626672" y="903450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12669C6-F856-C8DC-151E-4B2E4EE66349}"/>
                </a:ext>
              </a:extLst>
            </p:cNvPr>
            <p:cNvSpPr/>
            <p:nvPr/>
          </p:nvSpPr>
          <p:spPr>
            <a:xfrm>
              <a:off x="697144" y="95385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 descr="Ícone&#10;&#10;Descrição gerada automaticamente">
              <a:extLst>
                <a:ext uri="{FF2B5EF4-FFF2-40B4-BE49-F238E27FC236}">
                  <a16:creationId xmlns:a16="http://schemas.microsoft.com/office/drawing/2014/main" id="{73C4C37E-D7E9-85B1-7EEF-55AF4DC89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44" y="1079850"/>
              <a:ext cx="612000" cy="61200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C4F00C0-5D69-EF9D-D9E2-ACB27F24C1E1}"/>
              </a:ext>
            </a:extLst>
          </p:cNvPr>
          <p:cNvGrpSpPr/>
          <p:nvPr/>
        </p:nvGrpSpPr>
        <p:grpSpPr>
          <a:xfrm>
            <a:off x="-1798337" y="2360205"/>
            <a:ext cx="6678819" cy="1862048"/>
            <a:chOff x="-1798337" y="2360205"/>
            <a:chExt cx="6678819" cy="1862048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2150464F-15DB-D51B-96B3-F5C813ED1E89}"/>
                </a:ext>
              </a:extLst>
            </p:cNvPr>
            <p:cNvSpPr/>
            <p:nvPr/>
          </p:nvSpPr>
          <p:spPr>
            <a:xfrm>
              <a:off x="-1798337" y="2780512"/>
              <a:ext cx="6678819" cy="12824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pt-BR" sz="2400" b="1" dirty="0">
                  <a:solidFill>
                    <a:srgbClr val="003459"/>
                  </a:solidFill>
                  <a:latin typeface="Candara" panose="020E0502030303020204" pitchFamily="34" charset="0"/>
                </a:rPr>
                <a:t>Informação 02</a:t>
              </a:r>
            </a:p>
            <a:p>
              <a:pPr algn="r">
                <a:lnSpc>
                  <a:spcPct val="80000"/>
                </a:lnSpc>
              </a:pPr>
              <a:r>
                <a:rPr lang="pt-BR" sz="2400" dirty="0">
                  <a:solidFill>
                    <a:srgbClr val="007EA7"/>
                  </a:solidFill>
                  <a:latin typeface="Candara" panose="020E0502030303020204" pitchFamily="34" charset="0"/>
                </a:rPr>
                <a:t>Pequeno texto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55D07EE-B4B3-F571-6AE7-67C168CFF4B9}"/>
                </a:ext>
              </a:extLst>
            </p:cNvPr>
            <p:cNvSpPr txBox="1"/>
            <p:nvPr/>
          </p:nvSpPr>
          <p:spPr>
            <a:xfrm>
              <a:off x="1823353" y="2360205"/>
              <a:ext cx="89159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5400" b="1">
                  <a:solidFill>
                    <a:srgbClr val="00A8E8"/>
                  </a:solidFill>
                  <a:latin typeface="Candara" panose="020E0502030303020204" pitchFamily="34" charset="0"/>
                </a:defRPr>
              </a:lvl1pPr>
            </a:lstStyle>
            <a:p>
              <a:r>
                <a:rPr lang="pt-BR" sz="11500" dirty="0">
                  <a:solidFill>
                    <a:srgbClr val="003459"/>
                  </a:solidFill>
                </a:rPr>
                <a:t>2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784A7FDB-2210-67AE-3A5D-B9F7CD5B00ED}"/>
                </a:ext>
              </a:extLst>
            </p:cNvPr>
            <p:cNvSpPr/>
            <p:nvPr/>
          </p:nvSpPr>
          <p:spPr>
            <a:xfrm>
              <a:off x="626672" y="2964528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90B43D7F-4FA5-1403-5C16-4AF3FD675FD7}"/>
                </a:ext>
              </a:extLst>
            </p:cNvPr>
            <p:cNvSpPr/>
            <p:nvPr/>
          </p:nvSpPr>
          <p:spPr>
            <a:xfrm>
              <a:off x="697144" y="3014928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893EA36-7AEF-33CB-E656-08C02994E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4886" y="3140928"/>
              <a:ext cx="612000" cy="612000"/>
            </a:xfrm>
            <a:prstGeom prst="rect">
              <a:avLst/>
            </a:prstGeom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32C1E29-1157-E156-45CE-4E7595608480}"/>
              </a:ext>
            </a:extLst>
          </p:cNvPr>
          <p:cNvGrpSpPr/>
          <p:nvPr/>
        </p:nvGrpSpPr>
        <p:grpSpPr>
          <a:xfrm>
            <a:off x="-1798337" y="4319685"/>
            <a:ext cx="6678819" cy="1862048"/>
            <a:chOff x="-1798337" y="4319685"/>
            <a:chExt cx="6678819" cy="1862048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AACE7F38-2754-7851-419C-B84E7226A55D}"/>
                </a:ext>
              </a:extLst>
            </p:cNvPr>
            <p:cNvSpPr/>
            <p:nvPr/>
          </p:nvSpPr>
          <p:spPr>
            <a:xfrm>
              <a:off x="-1798337" y="4841590"/>
              <a:ext cx="6678819" cy="12824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pt-BR" sz="2400" b="1" dirty="0">
                  <a:solidFill>
                    <a:srgbClr val="003459"/>
                  </a:solidFill>
                  <a:latin typeface="Candara" panose="020E0502030303020204" pitchFamily="34" charset="0"/>
                </a:rPr>
                <a:t>Informação 03</a:t>
              </a:r>
            </a:p>
            <a:p>
              <a:pPr algn="r">
                <a:lnSpc>
                  <a:spcPct val="80000"/>
                </a:lnSpc>
              </a:pPr>
              <a:r>
                <a:rPr lang="pt-BR" sz="2400" dirty="0">
                  <a:solidFill>
                    <a:srgbClr val="007EA7"/>
                  </a:solidFill>
                  <a:latin typeface="Candara" panose="020E0502030303020204" pitchFamily="34" charset="0"/>
                </a:rPr>
                <a:t>Pequeno texto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3FEDD8E9-D735-9686-42D7-15CFCEE4AD48}"/>
                </a:ext>
              </a:extLst>
            </p:cNvPr>
            <p:cNvSpPr txBox="1"/>
            <p:nvPr/>
          </p:nvSpPr>
          <p:spPr>
            <a:xfrm>
              <a:off x="1823353" y="4319685"/>
              <a:ext cx="87876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5400" b="1">
                  <a:solidFill>
                    <a:srgbClr val="00A8E8"/>
                  </a:solidFill>
                  <a:latin typeface="Candara" panose="020E0502030303020204" pitchFamily="34" charset="0"/>
                </a:defRPr>
              </a:lvl1pPr>
            </a:lstStyle>
            <a:p>
              <a:r>
                <a:rPr lang="pt-BR" sz="11500" dirty="0">
                  <a:solidFill>
                    <a:srgbClr val="003459"/>
                  </a:solidFill>
                </a:rPr>
                <a:t>3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9A94E96-64B6-F9A1-5525-D5CD1747B3D3}"/>
                </a:ext>
              </a:extLst>
            </p:cNvPr>
            <p:cNvSpPr/>
            <p:nvPr/>
          </p:nvSpPr>
          <p:spPr>
            <a:xfrm>
              <a:off x="626672" y="5025606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674E5B72-64BD-50A4-E567-2915725AF878}"/>
                </a:ext>
              </a:extLst>
            </p:cNvPr>
            <p:cNvSpPr/>
            <p:nvPr/>
          </p:nvSpPr>
          <p:spPr>
            <a:xfrm>
              <a:off x="697144" y="5076006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530F7F28-A2E4-5B98-236A-AD11A9F75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628" y="5202006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7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5FB1D-BD7E-763C-72A5-490B30F10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158C9146-03D4-9116-92ED-AD64DF6C5232}"/>
              </a:ext>
            </a:extLst>
          </p:cNvPr>
          <p:cNvSpPr/>
          <p:nvPr/>
        </p:nvSpPr>
        <p:spPr>
          <a:xfrm>
            <a:off x="7831424" y="1288212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9C0470-E76B-C737-9001-C1A317C5D004}"/>
              </a:ext>
            </a:extLst>
          </p:cNvPr>
          <p:cNvSpPr txBox="1"/>
          <p:nvPr/>
        </p:nvSpPr>
        <p:spPr>
          <a:xfrm>
            <a:off x="2578338" y="413096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 </a:t>
            </a:r>
            <a:r>
              <a:rPr lang="pt-BR" sz="7200" b="0" dirty="0"/>
              <a:t>DO SLIDE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3A8762-9C9C-9CF9-C57C-5E90B99B9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1" y="207556"/>
            <a:ext cx="1438595" cy="3219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55DD59-F98C-BF04-34E8-DFE7869FF8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509" y="2251057"/>
            <a:ext cx="3647920" cy="36479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BC4D7D5-2A3A-BB7C-7E3B-805BD84E8C2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28261" y="2352658"/>
            <a:ext cx="3648747" cy="36487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D700E0E-6B4B-FDFB-989A-20AD34E440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5925" y="2251057"/>
            <a:ext cx="3647920" cy="36479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FD70E7F-0E74-E651-E9DC-7EB131481D5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182677" y="2352658"/>
            <a:ext cx="3648747" cy="364874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B20A2CC-2876-43F3-387C-EC65317D441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0341" y="2251057"/>
            <a:ext cx="3647920" cy="36479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ADE2785-D7E4-AD58-3ECE-034E3788053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137093" y="2352658"/>
            <a:ext cx="3648747" cy="364874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3B576B6-F099-8593-0541-39D9F1635B1A}"/>
              </a:ext>
            </a:extLst>
          </p:cNvPr>
          <p:cNvSpPr txBox="1"/>
          <p:nvPr/>
        </p:nvSpPr>
        <p:spPr>
          <a:xfrm>
            <a:off x="688291" y="3006366"/>
            <a:ext cx="2728686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01</a:t>
            </a:r>
          </a:p>
          <a:p>
            <a:pPr algn="ctr">
              <a:lnSpc>
                <a:spcPct val="80000"/>
              </a:lnSpc>
            </a:pPr>
            <a:r>
              <a:rPr lang="pt-BR" sz="32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1169196-2BC0-AED3-E4B3-1543B812E6D4}"/>
              </a:ext>
            </a:extLst>
          </p:cNvPr>
          <p:cNvSpPr txBox="1"/>
          <p:nvPr/>
        </p:nvSpPr>
        <p:spPr>
          <a:xfrm>
            <a:off x="4642707" y="3006366"/>
            <a:ext cx="2728686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02</a:t>
            </a:r>
          </a:p>
          <a:p>
            <a:pPr algn="ctr">
              <a:lnSpc>
                <a:spcPct val="80000"/>
              </a:lnSpc>
            </a:pPr>
            <a:r>
              <a:rPr lang="pt-BR" sz="32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5DDEBDA-76D6-30CE-D6C4-326E49EEBF1E}"/>
              </a:ext>
            </a:extLst>
          </p:cNvPr>
          <p:cNvSpPr txBox="1"/>
          <p:nvPr/>
        </p:nvSpPr>
        <p:spPr>
          <a:xfrm>
            <a:off x="8597123" y="3006366"/>
            <a:ext cx="2728686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03</a:t>
            </a:r>
          </a:p>
          <a:p>
            <a:pPr algn="ctr">
              <a:lnSpc>
                <a:spcPct val="80000"/>
              </a:lnSpc>
            </a:pPr>
            <a:r>
              <a:rPr lang="pt-BR" sz="3200" dirty="0">
                <a:solidFill>
                  <a:srgbClr val="007EA7"/>
                </a:solidFill>
                <a:latin typeface="Candara" panose="020E0502030303020204" pitchFamily="34" charset="0"/>
              </a:rPr>
              <a:t>Pequeno texto</a:t>
            </a:r>
          </a:p>
        </p:txBody>
      </p:sp>
    </p:spTree>
    <p:extLst>
      <p:ext uri="{BB962C8B-B14F-4D97-AF65-F5344CB8AC3E}">
        <p14:creationId xmlns:p14="http://schemas.microsoft.com/office/powerpoint/2010/main" val="13043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607BD6-915D-485C-8C72-395089EC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1E1495C-B729-98DC-9C88-9D936F474582}"/>
              </a:ext>
            </a:extLst>
          </p:cNvPr>
          <p:cNvSpPr/>
          <p:nvPr/>
        </p:nvSpPr>
        <p:spPr>
          <a:xfrm>
            <a:off x="7782132" y="3178628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E5BD30D-9777-999F-A2B8-B7D278FD5438}"/>
              </a:ext>
            </a:extLst>
          </p:cNvPr>
          <p:cNvSpPr/>
          <p:nvPr/>
        </p:nvSpPr>
        <p:spPr>
          <a:xfrm>
            <a:off x="6451128" y="-2050570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DD04DD6-729D-22C4-76B7-75BE76806CC4}"/>
              </a:ext>
            </a:extLst>
          </p:cNvPr>
          <p:cNvSpPr/>
          <p:nvPr/>
        </p:nvSpPr>
        <p:spPr>
          <a:xfrm>
            <a:off x="-1458584" y="-1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969655C-309F-C2CB-65FD-B1C8944280E3}"/>
              </a:ext>
            </a:extLst>
          </p:cNvPr>
          <p:cNvSpPr/>
          <p:nvPr/>
        </p:nvSpPr>
        <p:spPr>
          <a:xfrm>
            <a:off x="-1714024" y="1361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4D359D5-543A-1AA0-B72F-B6F70EF03418}"/>
              </a:ext>
            </a:extLst>
          </p:cNvPr>
          <p:cNvSpPr/>
          <p:nvPr/>
        </p:nvSpPr>
        <p:spPr>
          <a:xfrm>
            <a:off x="-1790225" y="235593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E9C5D44-209B-DB57-F798-72D55460983D}"/>
              </a:ext>
            </a:extLst>
          </p:cNvPr>
          <p:cNvSpPr txBox="1"/>
          <p:nvPr/>
        </p:nvSpPr>
        <p:spPr>
          <a:xfrm>
            <a:off x="666385" y="1073397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003459"/>
                </a:solidFill>
              </a:rPr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78842B2-EAA6-145E-B16B-C4226D94C415}"/>
              </a:ext>
            </a:extLst>
          </p:cNvPr>
          <p:cNvSpPr txBox="1"/>
          <p:nvPr/>
        </p:nvSpPr>
        <p:spPr>
          <a:xfrm>
            <a:off x="742585" y="2735542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A8E8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57F930-C23A-2C14-5471-1E0E10111615}"/>
              </a:ext>
            </a:extLst>
          </p:cNvPr>
          <p:cNvSpPr txBox="1"/>
          <p:nvPr/>
        </p:nvSpPr>
        <p:spPr>
          <a:xfrm>
            <a:off x="816735" y="197071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29F3B39-6166-E626-95AA-D68EF5C21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1" y="6206466"/>
            <a:ext cx="1438595" cy="321981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E64FDF8F-E96A-FC4F-00E0-B57505F5DAB4}"/>
              </a:ext>
            </a:extLst>
          </p:cNvPr>
          <p:cNvSpPr/>
          <p:nvPr/>
        </p:nvSpPr>
        <p:spPr>
          <a:xfrm>
            <a:off x="6949751" y="235593"/>
            <a:ext cx="3394800" cy="3142800"/>
          </a:xfrm>
          <a:prstGeom prst="ellipse">
            <a:avLst/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Sedação Consciente – Óxido Nitroso (N2O)- “Cheirinho” | Neo Sorriso">
            <a:extLst>
              <a:ext uri="{FF2B5EF4-FFF2-40B4-BE49-F238E27FC236}">
                <a16:creationId xmlns:a16="http://schemas.microsoft.com/office/drawing/2014/main" id="{E52A2523-842B-6F8C-82BA-6CE70CC13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r="24854"/>
          <a:stretch/>
        </p:blipFill>
        <p:spPr bwMode="auto">
          <a:xfrm>
            <a:off x="6838961" y="399093"/>
            <a:ext cx="3395989" cy="31432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BBC8693-00BC-FA24-B36B-D353D6C2BFE3}"/>
              </a:ext>
            </a:extLst>
          </p:cNvPr>
          <p:cNvSpPr/>
          <p:nvPr/>
        </p:nvSpPr>
        <p:spPr>
          <a:xfrm>
            <a:off x="8687361" y="3347644"/>
            <a:ext cx="3142800" cy="3142800"/>
          </a:xfrm>
          <a:prstGeom prst="ellipse">
            <a:avLst/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 descr="Sedação Inalatória / Óxido-Nitroso Dom Odontologia Avançada - Dom  Odontologia Avançada %Nome Da Empresa">
            <a:extLst>
              <a:ext uri="{FF2B5EF4-FFF2-40B4-BE49-F238E27FC236}">
                <a16:creationId xmlns:a16="http://schemas.microsoft.com/office/drawing/2014/main" id="{259888AD-CAC0-C770-752F-ABEF4A68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19" y="3479607"/>
            <a:ext cx="3142800" cy="3142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10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E73B46-F141-2A0F-6C5D-42D56DD2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065133D-9B18-7FD9-1900-3AEA8104DAC2}"/>
              </a:ext>
            </a:extLst>
          </p:cNvPr>
          <p:cNvSpPr txBox="1"/>
          <p:nvPr/>
        </p:nvSpPr>
        <p:spPr>
          <a:xfrm>
            <a:off x="2578338" y="413096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 </a:t>
            </a:r>
            <a:r>
              <a:rPr lang="pt-BR" sz="7200" b="0" dirty="0"/>
              <a:t>DO SLIDE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5EF6BB-031B-CD5B-5715-708A9389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7" y="6347099"/>
            <a:ext cx="1438595" cy="321981"/>
          </a:xfrm>
          <a:prstGeom prst="rect">
            <a:avLst/>
          </a:prstGeom>
        </p:spPr>
      </p:pic>
      <p:sp>
        <p:nvSpPr>
          <p:cNvPr id="4" name="Semicírculo 3">
            <a:extLst>
              <a:ext uri="{FF2B5EF4-FFF2-40B4-BE49-F238E27FC236}">
                <a16:creationId xmlns:a16="http://schemas.microsoft.com/office/drawing/2014/main" id="{71AA1960-E3A9-0649-34EC-02682745D469}"/>
              </a:ext>
            </a:extLst>
          </p:cNvPr>
          <p:cNvSpPr/>
          <p:nvPr/>
        </p:nvSpPr>
        <p:spPr>
          <a:xfrm>
            <a:off x="933044" y="2104570"/>
            <a:ext cx="2520000" cy="2520000"/>
          </a:xfrm>
          <a:prstGeom prst="blockArc">
            <a:avLst>
              <a:gd name="adj1" fmla="val 10800000"/>
              <a:gd name="adj2" fmla="val 8246197"/>
              <a:gd name="adj3" fmla="val 14472"/>
            </a:avLst>
          </a:prstGeom>
          <a:solidFill>
            <a:srgbClr val="001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micírculo 4">
            <a:extLst>
              <a:ext uri="{FF2B5EF4-FFF2-40B4-BE49-F238E27FC236}">
                <a16:creationId xmlns:a16="http://schemas.microsoft.com/office/drawing/2014/main" id="{90FDD5BA-4A00-A358-F44F-EB27EE8C4B55}"/>
              </a:ext>
            </a:extLst>
          </p:cNvPr>
          <p:cNvSpPr/>
          <p:nvPr/>
        </p:nvSpPr>
        <p:spPr>
          <a:xfrm rot="15169455">
            <a:off x="4836000" y="2104570"/>
            <a:ext cx="2520000" cy="2520000"/>
          </a:xfrm>
          <a:prstGeom prst="blockArc">
            <a:avLst>
              <a:gd name="adj1" fmla="val 17252479"/>
              <a:gd name="adj2" fmla="val 11590095"/>
              <a:gd name="adj3" fmla="val 14731"/>
            </a:avLst>
          </a:prstGeom>
          <a:solidFill>
            <a:srgbClr val="00A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micírculo 5">
            <a:extLst>
              <a:ext uri="{FF2B5EF4-FFF2-40B4-BE49-F238E27FC236}">
                <a16:creationId xmlns:a16="http://schemas.microsoft.com/office/drawing/2014/main" id="{69A67886-E9D3-24F5-68C7-DF4329FE676D}"/>
              </a:ext>
            </a:extLst>
          </p:cNvPr>
          <p:cNvSpPr/>
          <p:nvPr/>
        </p:nvSpPr>
        <p:spPr>
          <a:xfrm rot="13560857">
            <a:off x="8738956" y="2394856"/>
            <a:ext cx="2520000" cy="2520000"/>
          </a:xfrm>
          <a:prstGeom prst="blockArc">
            <a:avLst>
              <a:gd name="adj1" fmla="val 18966819"/>
              <a:gd name="adj2" fmla="val 7855792"/>
              <a:gd name="adj3" fmla="val 14486"/>
            </a:avLst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EA7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BC51C6-11A4-A787-9B62-5B17B33C61E4}"/>
              </a:ext>
            </a:extLst>
          </p:cNvPr>
          <p:cNvSpPr txBox="1"/>
          <p:nvPr/>
        </p:nvSpPr>
        <p:spPr>
          <a:xfrm>
            <a:off x="1401000" y="2755382"/>
            <a:ext cx="1584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85%</a:t>
            </a:r>
            <a:endParaRPr lang="pt-BR" sz="7200" b="0" dirty="0">
              <a:solidFill>
                <a:srgbClr val="003459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60D20D-7E39-9265-96DA-D184A7BC54B8}"/>
              </a:ext>
            </a:extLst>
          </p:cNvPr>
          <p:cNvSpPr txBox="1"/>
          <p:nvPr/>
        </p:nvSpPr>
        <p:spPr>
          <a:xfrm>
            <a:off x="5444185" y="2707173"/>
            <a:ext cx="1518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75%</a:t>
            </a:r>
            <a:endParaRPr lang="pt-BR" sz="7200" b="0" dirty="0">
              <a:solidFill>
                <a:srgbClr val="003459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E73450-759F-2BDB-CD26-E122708A30AB}"/>
              </a:ext>
            </a:extLst>
          </p:cNvPr>
          <p:cNvSpPr txBox="1"/>
          <p:nvPr/>
        </p:nvSpPr>
        <p:spPr>
          <a:xfrm>
            <a:off x="9208516" y="2724019"/>
            <a:ext cx="1582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50%</a:t>
            </a:r>
            <a:endParaRPr lang="pt-BR" sz="7200" b="0" dirty="0">
              <a:solidFill>
                <a:srgbClr val="003459"/>
              </a:solidFill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2976443-FAA5-109A-AC2F-BA1FB3519275}"/>
              </a:ext>
            </a:extLst>
          </p:cNvPr>
          <p:cNvCxnSpPr>
            <a:cxnSpLocks/>
          </p:cNvCxnSpPr>
          <p:nvPr/>
        </p:nvCxnSpPr>
        <p:spPr>
          <a:xfrm>
            <a:off x="4078515" y="1873226"/>
            <a:ext cx="0" cy="4221318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0944147-8205-912B-9206-3A6EDA2AE532}"/>
              </a:ext>
            </a:extLst>
          </p:cNvPr>
          <p:cNvCxnSpPr>
            <a:cxnSpLocks/>
          </p:cNvCxnSpPr>
          <p:nvPr/>
        </p:nvCxnSpPr>
        <p:spPr>
          <a:xfrm>
            <a:off x="7847171" y="1788679"/>
            <a:ext cx="0" cy="4221318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FB9251F9-2731-B029-21F6-E9655A29C0CF}"/>
              </a:ext>
            </a:extLst>
          </p:cNvPr>
          <p:cNvGrpSpPr/>
          <p:nvPr/>
        </p:nvGrpSpPr>
        <p:grpSpPr>
          <a:xfrm>
            <a:off x="737031" y="4889840"/>
            <a:ext cx="934472" cy="914400"/>
            <a:chOff x="737031" y="4889840"/>
            <a:chExt cx="934472" cy="91440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A10D5DF2-363E-C773-CC0C-2AF3FDFEB955}"/>
                </a:ext>
              </a:extLst>
            </p:cNvPr>
            <p:cNvSpPr/>
            <p:nvPr/>
          </p:nvSpPr>
          <p:spPr>
            <a:xfrm>
              <a:off x="737031" y="4889840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6935B1E-7170-82CB-DA8A-8E7C15A4BB7A}"/>
                </a:ext>
              </a:extLst>
            </p:cNvPr>
            <p:cNvSpPr/>
            <p:nvPr/>
          </p:nvSpPr>
          <p:spPr>
            <a:xfrm>
              <a:off x="807503" y="494024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 descr="Ícone&#10;&#10;Descrição gerada automaticamente">
              <a:extLst>
                <a:ext uri="{FF2B5EF4-FFF2-40B4-BE49-F238E27FC236}">
                  <a16:creationId xmlns:a16="http://schemas.microsoft.com/office/drawing/2014/main" id="{5730141A-D2D8-F2C2-204E-7E8C85752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03" y="5066240"/>
              <a:ext cx="612000" cy="612000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58C3679-418D-5AEE-C92D-564C269A1766}"/>
              </a:ext>
            </a:extLst>
          </p:cNvPr>
          <p:cNvGrpSpPr/>
          <p:nvPr/>
        </p:nvGrpSpPr>
        <p:grpSpPr>
          <a:xfrm>
            <a:off x="4475408" y="4889840"/>
            <a:ext cx="934472" cy="914400"/>
            <a:chOff x="4475408" y="4889840"/>
            <a:chExt cx="934472" cy="9144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D543A10-4E8E-B32E-7418-DBFADB9A66BD}"/>
                </a:ext>
              </a:extLst>
            </p:cNvPr>
            <p:cNvSpPr/>
            <p:nvPr/>
          </p:nvSpPr>
          <p:spPr>
            <a:xfrm>
              <a:off x="4475408" y="4889840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29EE3CE-42F2-4F90-EF52-C37BD774D7FB}"/>
                </a:ext>
              </a:extLst>
            </p:cNvPr>
            <p:cNvSpPr/>
            <p:nvPr/>
          </p:nvSpPr>
          <p:spPr>
            <a:xfrm>
              <a:off x="4545880" y="494024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DA829D6-AA98-361B-2BEC-EA394F0CD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4909" y="5066240"/>
              <a:ext cx="605941" cy="612000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3100BB6-E60E-D99B-14A8-3E8CF643B613}"/>
              </a:ext>
            </a:extLst>
          </p:cNvPr>
          <p:cNvGrpSpPr/>
          <p:nvPr/>
        </p:nvGrpSpPr>
        <p:grpSpPr>
          <a:xfrm>
            <a:off x="8226828" y="4889840"/>
            <a:ext cx="934472" cy="914400"/>
            <a:chOff x="8226828" y="4889840"/>
            <a:chExt cx="934472" cy="914400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6D35F5B-AC0F-5A9A-E7D4-B7FB9F4E23AB}"/>
                </a:ext>
              </a:extLst>
            </p:cNvPr>
            <p:cNvSpPr/>
            <p:nvPr/>
          </p:nvSpPr>
          <p:spPr>
            <a:xfrm>
              <a:off x="8226828" y="4889840"/>
              <a:ext cx="914400" cy="914400"/>
            </a:xfrm>
            <a:prstGeom prst="ellipse">
              <a:avLst/>
            </a:prstGeom>
            <a:solidFill>
              <a:srgbClr val="00A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1EFAE9A-8C4B-4E58-918B-63EC21A6E921}"/>
                </a:ext>
              </a:extLst>
            </p:cNvPr>
            <p:cNvSpPr/>
            <p:nvPr/>
          </p:nvSpPr>
          <p:spPr>
            <a:xfrm>
              <a:off x="8297300" y="494024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9CB8EE64-4973-CFA6-8E4E-52F844D24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23300" y="5066240"/>
              <a:ext cx="612000" cy="612000"/>
            </a:xfrm>
            <a:prstGeom prst="rect">
              <a:avLst/>
            </a:prstGeom>
          </p:spPr>
        </p:pic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EDB640B-DFAF-D36E-CFB9-4E55F3112B78}"/>
              </a:ext>
            </a:extLst>
          </p:cNvPr>
          <p:cNvSpPr txBox="1"/>
          <p:nvPr/>
        </p:nvSpPr>
        <p:spPr>
          <a:xfrm>
            <a:off x="1738167" y="502692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63BF814-A4F0-D64C-0E45-5DB30693533A}"/>
              </a:ext>
            </a:extLst>
          </p:cNvPr>
          <p:cNvSpPr txBox="1"/>
          <p:nvPr/>
        </p:nvSpPr>
        <p:spPr>
          <a:xfrm>
            <a:off x="5444185" y="502692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0AB0554-EC21-C095-EB81-69E876A96766}"/>
              </a:ext>
            </a:extLst>
          </p:cNvPr>
          <p:cNvSpPr txBox="1"/>
          <p:nvPr/>
        </p:nvSpPr>
        <p:spPr>
          <a:xfrm>
            <a:off x="9150203" y="502692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DBC20002-2468-2ED8-F80D-F7397F0C707E}"/>
              </a:ext>
            </a:extLst>
          </p:cNvPr>
          <p:cNvSpPr/>
          <p:nvPr/>
        </p:nvSpPr>
        <p:spPr>
          <a:xfrm>
            <a:off x="10946247" y="-3609965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1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  <p:bldP spid="8" grpId="0"/>
      <p:bldP spid="9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AA69BD-160A-975E-D575-EEBB8780E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05DF23B-73F2-496C-2685-4A13A37A29A3}"/>
              </a:ext>
            </a:extLst>
          </p:cNvPr>
          <p:cNvSpPr/>
          <p:nvPr/>
        </p:nvSpPr>
        <p:spPr>
          <a:xfrm>
            <a:off x="5764677" y="230983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E647A72-B928-4C61-EF5D-F421E916C436}"/>
              </a:ext>
            </a:extLst>
          </p:cNvPr>
          <p:cNvSpPr/>
          <p:nvPr/>
        </p:nvSpPr>
        <p:spPr>
          <a:xfrm>
            <a:off x="6031376" y="497682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16D780A-9B55-D474-C58E-50205428EDE6}"/>
              </a:ext>
            </a:extLst>
          </p:cNvPr>
          <p:cNvGrpSpPr/>
          <p:nvPr/>
        </p:nvGrpSpPr>
        <p:grpSpPr>
          <a:xfrm>
            <a:off x="3963988" y="947738"/>
            <a:ext cx="8048625" cy="5800725"/>
            <a:chOff x="3963988" y="947738"/>
            <a:chExt cx="8048625" cy="58007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Picture 2" descr="O Uso do Óxido Nitroso na Odontologia: Sedação Consciente para um Sorriso  Tranquilo | Neo Sorriso">
              <a:extLst>
                <a:ext uri="{FF2B5EF4-FFF2-40B4-BE49-F238E27FC236}">
                  <a16:creationId xmlns:a16="http://schemas.microsoft.com/office/drawing/2014/main" id="{60F5E17C-76F0-BB6E-935F-610FAC0491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887912" y="1056905"/>
              <a:ext cx="6200775" cy="413281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C9530A3-B901-FD14-7C43-C39000964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988" y="947738"/>
              <a:ext cx="8048625" cy="580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3C4988-8DE9-ECCB-4E6F-0A3CF4A67165}"/>
              </a:ext>
            </a:extLst>
          </p:cNvPr>
          <p:cNvSpPr txBox="1"/>
          <p:nvPr/>
        </p:nvSpPr>
        <p:spPr>
          <a:xfrm>
            <a:off x="560527" y="368547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C7E574-C62F-0C56-3105-A0AE13234ABD}"/>
              </a:ext>
            </a:extLst>
          </p:cNvPr>
          <p:cNvSpPr txBox="1"/>
          <p:nvPr/>
        </p:nvSpPr>
        <p:spPr>
          <a:xfrm>
            <a:off x="710877" y="126586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/>
              <a:t>SUBTÍTULO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0D2EE33-3F14-DACB-2F19-45E30D819BDF}"/>
              </a:ext>
            </a:extLst>
          </p:cNvPr>
          <p:cNvGrpSpPr/>
          <p:nvPr/>
        </p:nvGrpSpPr>
        <p:grpSpPr>
          <a:xfrm>
            <a:off x="465540" y="2440550"/>
            <a:ext cx="934472" cy="914400"/>
            <a:chOff x="465540" y="2440550"/>
            <a:chExt cx="934472" cy="91440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C079B83F-8A7B-A96E-1A6E-20E39135EAB8}"/>
                </a:ext>
              </a:extLst>
            </p:cNvPr>
            <p:cNvSpPr/>
            <p:nvPr/>
          </p:nvSpPr>
          <p:spPr>
            <a:xfrm>
              <a:off x="465540" y="2440550"/>
              <a:ext cx="914400" cy="9144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A2C30B1-0B1A-E543-6F1D-59D78CB9E3B1}"/>
                </a:ext>
              </a:extLst>
            </p:cNvPr>
            <p:cNvSpPr/>
            <p:nvPr/>
          </p:nvSpPr>
          <p:spPr>
            <a:xfrm>
              <a:off x="536012" y="249095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CD933341-5367-C16D-6242-7D01D486D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12" y="2616950"/>
              <a:ext cx="612000" cy="612000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7A328E-7FB7-8FCB-9715-A70BA30B51CE}"/>
              </a:ext>
            </a:extLst>
          </p:cNvPr>
          <p:cNvSpPr txBox="1"/>
          <p:nvPr/>
        </p:nvSpPr>
        <p:spPr>
          <a:xfrm>
            <a:off x="1466676" y="257763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050E81B4-C99E-1CC6-C8EC-9CA76DDE0B12}"/>
              </a:ext>
            </a:extLst>
          </p:cNvPr>
          <p:cNvGrpSpPr/>
          <p:nvPr/>
        </p:nvGrpSpPr>
        <p:grpSpPr>
          <a:xfrm>
            <a:off x="468570" y="3881305"/>
            <a:ext cx="934472" cy="914400"/>
            <a:chOff x="468570" y="3881305"/>
            <a:chExt cx="934472" cy="9144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946D424-992F-EA73-A962-FD72EB18EDE7}"/>
                </a:ext>
              </a:extLst>
            </p:cNvPr>
            <p:cNvSpPr/>
            <p:nvPr/>
          </p:nvSpPr>
          <p:spPr>
            <a:xfrm>
              <a:off x="468570" y="3881305"/>
              <a:ext cx="914400" cy="9144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E578E223-FBE1-98BA-36BE-219D9284BEC6}"/>
                </a:ext>
              </a:extLst>
            </p:cNvPr>
            <p:cNvGrpSpPr/>
            <p:nvPr/>
          </p:nvGrpSpPr>
          <p:grpSpPr>
            <a:xfrm>
              <a:off x="539042" y="3931705"/>
              <a:ext cx="864000" cy="864000"/>
              <a:chOff x="539042" y="3931705"/>
              <a:chExt cx="864000" cy="864000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07F541D6-3F1B-C2CD-A47F-5080448B6E02}"/>
                  </a:ext>
                </a:extLst>
              </p:cNvPr>
              <p:cNvSpPr/>
              <p:nvPr/>
            </p:nvSpPr>
            <p:spPr>
              <a:xfrm>
                <a:off x="539042" y="3931705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65278D47-C3E8-3A48-1D69-172C82BFE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8071" y="4057705"/>
                <a:ext cx="605941" cy="612000"/>
              </a:xfrm>
              <a:prstGeom prst="rect">
                <a:avLst/>
              </a:prstGeom>
            </p:spPr>
          </p:pic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493202-C3E0-9B61-FECB-C09ED59BEAAF}"/>
              </a:ext>
            </a:extLst>
          </p:cNvPr>
          <p:cNvSpPr txBox="1"/>
          <p:nvPr/>
        </p:nvSpPr>
        <p:spPr>
          <a:xfrm>
            <a:off x="1437347" y="401838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5D6CA9D3-3BB4-E96F-EC44-14BD5C003456}"/>
              </a:ext>
            </a:extLst>
          </p:cNvPr>
          <p:cNvGrpSpPr/>
          <p:nvPr/>
        </p:nvGrpSpPr>
        <p:grpSpPr>
          <a:xfrm>
            <a:off x="465540" y="5322060"/>
            <a:ext cx="934472" cy="914400"/>
            <a:chOff x="465540" y="5322060"/>
            <a:chExt cx="934472" cy="9144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E484199-91CF-2738-85CF-FE6457E8900F}"/>
                </a:ext>
              </a:extLst>
            </p:cNvPr>
            <p:cNvSpPr/>
            <p:nvPr/>
          </p:nvSpPr>
          <p:spPr>
            <a:xfrm>
              <a:off x="465540" y="5322060"/>
              <a:ext cx="914400" cy="9144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6971D2C0-BCE2-0265-F859-1B215E367E04}"/>
                </a:ext>
              </a:extLst>
            </p:cNvPr>
            <p:cNvGrpSpPr/>
            <p:nvPr/>
          </p:nvGrpSpPr>
          <p:grpSpPr>
            <a:xfrm>
              <a:off x="536012" y="5372460"/>
              <a:ext cx="864000" cy="864000"/>
              <a:chOff x="536012" y="5372460"/>
              <a:chExt cx="864000" cy="864000"/>
            </a:xfrm>
          </p:grpSpPr>
          <p:sp>
            <p:nvSpPr>
              <p:cNvPr id="17" name="Elipse 16">
                <a:extLst>
                  <a:ext uri="{FF2B5EF4-FFF2-40B4-BE49-F238E27FC236}">
                    <a16:creationId xmlns:a16="http://schemas.microsoft.com/office/drawing/2014/main" id="{86262699-8519-FF6F-BD7F-0A4C1E9898B3}"/>
                  </a:ext>
                </a:extLst>
              </p:cNvPr>
              <p:cNvSpPr/>
              <p:nvPr/>
            </p:nvSpPr>
            <p:spPr>
              <a:xfrm>
                <a:off x="536012" y="5372460"/>
                <a:ext cx="864000" cy="864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C4F6E819-EF2E-554C-86C3-8E29542DF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2012" y="5498460"/>
                <a:ext cx="612000" cy="612000"/>
              </a:xfrm>
              <a:prstGeom prst="rect">
                <a:avLst/>
              </a:prstGeom>
            </p:spPr>
          </p:pic>
        </p:grp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5EA4925-850E-0A04-62A9-5CAF4DC8BBD1}"/>
              </a:ext>
            </a:extLst>
          </p:cNvPr>
          <p:cNvSpPr txBox="1"/>
          <p:nvPr/>
        </p:nvSpPr>
        <p:spPr>
          <a:xfrm>
            <a:off x="1388915" y="545914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4672ACD-0F65-81FD-1B4D-D7E0112EA28C}"/>
              </a:ext>
            </a:extLst>
          </p:cNvPr>
          <p:cNvCxnSpPr>
            <a:cxnSpLocks/>
          </p:cNvCxnSpPr>
          <p:nvPr/>
        </p:nvCxnSpPr>
        <p:spPr>
          <a:xfrm flipV="1">
            <a:off x="-1852839" y="3618455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4A08DC3-89FC-464A-0C08-528A9B34CB3E}"/>
              </a:ext>
            </a:extLst>
          </p:cNvPr>
          <p:cNvCxnSpPr>
            <a:cxnSpLocks/>
          </p:cNvCxnSpPr>
          <p:nvPr/>
        </p:nvCxnSpPr>
        <p:spPr>
          <a:xfrm flipV="1">
            <a:off x="-1852840" y="5103549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555943AB-6C0F-D1D9-B037-E5DCC2978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4015" y="239739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5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A6ADE-D4F8-DCB7-933D-344F84DA8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77E73D9-00D4-7323-845B-4242064523EC}"/>
              </a:ext>
            </a:extLst>
          </p:cNvPr>
          <p:cNvSpPr/>
          <p:nvPr/>
        </p:nvSpPr>
        <p:spPr>
          <a:xfrm>
            <a:off x="247650" y="0"/>
            <a:ext cx="14897100" cy="6858000"/>
          </a:xfrm>
          <a:prstGeom prst="roundRect">
            <a:avLst>
              <a:gd name="adj" fmla="val 50000"/>
            </a:avLst>
          </a:prstGeom>
          <a:solidFill>
            <a:srgbClr val="001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4FD348B-2985-E25A-DAB7-ED0D4A522CA2}"/>
              </a:ext>
            </a:extLst>
          </p:cNvPr>
          <p:cNvSpPr/>
          <p:nvPr/>
        </p:nvSpPr>
        <p:spPr>
          <a:xfrm>
            <a:off x="533400" y="0"/>
            <a:ext cx="14897100" cy="68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5B7A09E-4803-862B-C156-C1B3ED29AA6B}"/>
              </a:ext>
            </a:extLst>
          </p:cNvPr>
          <p:cNvSpPr/>
          <p:nvPr/>
        </p:nvSpPr>
        <p:spPr>
          <a:xfrm>
            <a:off x="1480521" y="2283676"/>
            <a:ext cx="2796323" cy="2796323"/>
          </a:xfrm>
          <a:prstGeom prst="ellipse">
            <a:avLst/>
          </a:prstGeom>
          <a:solidFill>
            <a:srgbClr val="001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CE2765B-702C-60B3-0FDB-81FAACD8C8F9}"/>
              </a:ext>
            </a:extLst>
          </p:cNvPr>
          <p:cNvSpPr/>
          <p:nvPr/>
        </p:nvSpPr>
        <p:spPr>
          <a:xfrm>
            <a:off x="1589704" y="2334077"/>
            <a:ext cx="2642194" cy="264219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C33367-ED9D-99BC-C98F-7A572B0E795E}"/>
              </a:ext>
            </a:extLst>
          </p:cNvPr>
          <p:cNvSpPr txBox="1"/>
          <p:nvPr/>
        </p:nvSpPr>
        <p:spPr>
          <a:xfrm>
            <a:off x="1795495" y="3743522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C2E8B5-E595-2CDA-500C-B4910A5D5F47}"/>
              </a:ext>
            </a:extLst>
          </p:cNvPr>
          <p:cNvSpPr/>
          <p:nvPr/>
        </p:nvSpPr>
        <p:spPr>
          <a:xfrm>
            <a:off x="5171399" y="2283676"/>
            <a:ext cx="2796323" cy="2796323"/>
          </a:xfrm>
          <a:prstGeom prst="ellipse">
            <a:avLst/>
          </a:prstGeom>
          <a:solidFill>
            <a:srgbClr val="001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4F44F8A-7C2E-03DD-FEF8-BF8E4D10DD38}"/>
              </a:ext>
            </a:extLst>
          </p:cNvPr>
          <p:cNvSpPr/>
          <p:nvPr/>
        </p:nvSpPr>
        <p:spPr>
          <a:xfrm>
            <a:off x="5280582" y="2334077"/>
            <a:ext cx="2642194" cy="264219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5061A0F-CC47-78E5-18ED-9DFAFC28B7A3}"/>
              </a:ext>
            </a:extLst>
          </p:cNvPr>
          <p:cNvSpPr/>
          <p:nvPr/>
        </p:nvSpPr>
        <p:spPr>
          <a:xfrm>
            <a:off x="8862277" y="2283676"/>
            <a:ext cx="2796323" cy="2796323"/>
          </a:xfrm>
          <a:prstGeom prst="ellipse">
            <a:avLst/>
          </a:prstGeom>
          <a:solidFill>
            <a:srgbClr val="001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25C46B8-1F1C-4A08-148B-8D813A76D40E}"/>
              </a:ext>
            </a:extLst>
          </p:cNvPr>
          <p:cNvSpPr/>
          <p:nvPr/>
        </p:nvSpPr>
        <p:spPr>
          <a:xfrm>
            <a:off x="8971460" y="2334077"/>
            <a:ext cx="2642194" cy="264219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262C97-3A15-84CA-6D2D-CDC645DD8419}"/>
              </a:ext>
            </a:extLst>
          </p:cNvPr>
          <p:cNvSpPr txBox="1"/>
          <p:nvPr/>
        </p:nvSpPr>
        <p:spPr>
          <a:xfrm>
            <a:off x="3225114" y="505675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003459"/>
                </a:solidFill>
              </a:rPr>
              <a:t>TÍTULO</a:t>
            </a:r>
            <a:r>
              <a:rPr lang="pt-BR" sz="7200" dirty="0">
                <a:solidFill>
                  <a:srgbClr val="FFFFFF"/>
                </a:solidFill>
              </a:rPr>
              <a:t> </a:t>
            </a:r>
            <a:r>
              <a:rPr lang="pt-BR" sz="7200" b="0" dirty="0"/>
              <a:t>DO SLIDE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01AEB008-04A0-31F2-843A-BFD9B53DC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755" y="6253580"/>
            <a:ext cx="1438595" cy="321981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1B7C15F5-E65D-4926-5845-3E10F9C35442}"/>
              </a:ext>
            </a:extLst>
          </p:cNvPr>
          <p:cNvGrpSpPr/>
          <p:nvPr/>
        </p:nvGrpSpPr>
        <p:grpSpPr>
          <a:xfrm>
            <a:off x="2446682" y="2692174"/>
            <a:ext cx="864000" cy="864000"/>
            <a:chOff x="2446682" y="2692174"/>
            <a:chExt cx="864000" cy="86400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7151494-B2CA-267D-6565-5A3FF7D907C5}"/>
                </a:ext>
              </a:extLst>
            </p:cNvPr>
            <p:cNvSpPr/>
            <p:nvPr/>
          </p:nvSpPr>
          <p:spPr>
            <a:xfrm>
              <a:off x="2446682" y="2692174"/>
              <a:ext cx="864000" cy="8640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286B6E81-9B77-AA63-76FB-8A6598DC8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573855" y="2819347"/>
              <a:ext cx="609653" cy="609653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55A4A2-5A00-A671-DFFE-2AC44AAA35E1}"/>
              </a:ext>
            </a:extLst>
          </p:cNvPr>
          <p:cNvSpPr txBox="1"/>
          <p:nvPr/>
        </p:nvSpPr>
        <p:spPr>
          <a:xfrm>
            <a:off x="5562332" y="3870695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0A51B75E-D2B8-A7C2-9B6F-5F8393E57A34}"/>
              </a:ext>
            </a:extLst>
          </p:cNvPr>
          <p:cNvGrpSpPr/>
          <p:nvPr/>
        </p:nvGrpSpPr>
        <p:grpSpPr>
          <a:xfrm>
            <a:off x="6138018" y="2692174"/>
            <a:ext cx="864000" cy="864000"/>
            <a:chOff x="6138018" y="2692174"/>
            <a:chExt cx="864000" cy="864000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A9C4E27-A804-62BD-6E0E-4B5E58A087ED}"/>
                </a:ext>
              </a:extLst>
            </p:cNvPr>
            <p:cNvSpPr/>
            <p:nvPr/>
          </p:nvSpPr>
          <p:spPr>
            <a:xfrm>
              <a:off x="6138018" y="2692174"/>
              <a:ext cx="864000" cy="8640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17E3E019-9118-3AFC-4910-A9E7F46A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8209" y="2819347"/>
              <a:ext cx="603617" cy="609653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9C9B68E-673B-C866-BE17-6C1138E6DB34}"/>
              </a:ext>
            </a:extLst>
          </p:cNvPr>
          <p:cNvSpPr txBox="1"/>
          <p:nvPr/>
        </p:nvSpPr>
        <p:spPr>
          <a:xfrm>
            <a:off x="9253210" y="3803760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19D3344-671E-48CF-E6D3-E9537153B1F6}"/>
              </a:ext>
            </a:extLst>
          </p:cNvPr>
          <p:cNvGrpSpPr/>
          <p:nvPr/>
        </p:nvGrpSpPr>
        <p:grpSpPr>
          <a:xfrm>
            <a:off x="9860557" y="2698414"/>
            <a:ext cx="864000" cy="864000"/>
            <a:chOff x="9868488" y="2692174"/>
            <a:chExt cx="864000" cy="86400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0569CD3A-1D97-A352-1550-D84C9D99D999}"/>
                </a:ext>
              </a:extLst>
            </p:cNvPr>
            <p:cNvSpPr/>
            <p:nvPr/>
          </p:nvSpPr>
          <p:spPr>
            <a:xfrm>
              <a:off x="9868488" y="2692174"/>
              <a:ext cx="864000" cy="8640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D3C0B1A-0790-24D3-107E-F7E84282A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98679" y="2819347"/>
              <a:ext cx="603617" cy="609653"/>
            </a:xfrm>
            <a:prstGeom prst="rect">
              <a:avLst/>
            </a:prstGeom>
          </p:spPr>
        </p:pic>
      </p:grpSp>
      <p:sp>
        <p:nvSpPr>
          <p:cNvPr id="31" name="Elipse 30">
            <a:extLst>
              <a:ext uri="{FF2B5EF4-FFF2-40B4-BE49-F238E27FC236}">
                <a16:creationId xmlns:a16="http://schemas.microsoft.com/office/drawing/2014/main" id="{013C502B-9F39-8B1B-05AC-7CB9053CC6F9}"/>
              </a:ext>
            </a:extLst>
          </p:cNvPr>
          <p:cNvSpPr/>
          <p:nvPr/>
        </p:nvSpPr>
        <p:spPr>
          <a:xfrm>
            <a:off x="10898588" y="-3428587"/>
            <a:ext cx="6247934" cy="6247934"/>
          </a:xfrm>
          <a:prstGeom prst="ellipse">
            <a:avLst/>
          </a:prstGeom>
          <a:noFill/>
          <a:ln>
            <a:solidFill>
              <a:srgbClr val="00A8E8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44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6" grpId="0"/>
      <p:bldP spid="21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6D59D-DDFB-0DA6-52B3-8F4AF0C9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CC642CB9-0846-297D-495A-D348AC76A10E}"/>
              </a:ext>
            </a:extLst>
          </p:cNvPr>
          <p:cNvSpPr/>
          <p:nvPr/>
        </p:nvSpPr>
        <p:spPr>
          <a:xfrm>
            <a:off x="760912" y="305033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AE60ED1D-CC73-2716-46E0-67FDF349D20F}"/>
              </a:ext>
            </a:extLst>
          </p:cNvPr>
          <p:cNvSpPr/>
          <p:nvPr/>
        </p:nvSpPr>
        <p:spPr>
          <a:xfrm>
            <a:off x="1027611" y="571732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DFD0C6C-B604-D80D-F5C7-B0385D470B54}"/>
              </a:ext>
            </a:extLst>
          </p:cNvPr>
          <p:cNvSpPr txBox="1"/>
          <p:nvPr/>
        </p:nvSpPr>
        <p:spPr>
          <a:xfrm>
            <a:off x="8509367" y="280056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54D289-28D1-9BDA-6FBA-8645F12088C0}"/>
              </a:ext>
            </a:extLst>
          </p:cNvPr>
          <p:cNvSpPr txBox="1"/>
          <p:nvPr/>
        </p:nvSpPr>
        <p:spPr>
          <a:xfrm>
            <a:off x="9085187" y="1184041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/>
              <a:t>SUBTÍTULO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742CD69-C3C8-C4B3-2862-70132EFA4449}"/>
              </a:ext>
            </a:extLst>
          </p:cNvPr>
          <p:cNvGrpSpPr/>
          <p:nvPr/>
        </p:nvGrpSpPr>
        <p:grpSpPr>
          <a:xfrm>
            <a:off x="10388323" y="2384370"/>
            <a:ext cx="934472" cy="914400"/>
            <a:chOff x="10388323" y="2384370"/>
            <a:chExt cx="934472" cy="91440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7B91AEFB-B7F4-9F71-583F-1817DBA863B3}"/>
                </a:ext>
              </a:extLst>
            </p:cNvPr>
            <p:cNvSpPr/>
            <p:nvPr/>
          </p:nvSpPr>
          <p:spPr>
            <a:xfrm>
              <a:off x="10388323" y="2384370"/>
              <a:ext cx="914400" cy="914400"/>
            </a:xfrm>
            <a:prstGeom prst="ellipse">
              <a:avLst/>
            </a:prstGeom>
            <a:solidFill>
              <a:srgbClr val="00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2114361-D0A5-11BB-A7F3-DF85C21EB5B7}"/>
                </a:ext>
              </a:extLst>
            </p:cNvPr>
            <p:cNvSpPr/>
            <p:nvPr/>
          </p:nvSpPr>
          <p:spPr>
            <a:xfrm>
              <a:off x="10458795" y="243477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9817EAE7-FA6A-5D46-C6A0-39960FE5B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795" y="2560770"/>
              <a:ext cx="612000" cy="612000"/>
            </a:xfrm>
            <a:prstGeom prst="rect">
              <a:avLst/>
            </a:prstGeom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018578-5E6B-16BA-1B45-210DC7F22C51}"/>
              </a:ext>
            </a:extLst>
          </p:cNvPr>
          <p:cNvSpPr txBox="1"/>
          <p:nvPr/>
        </p:nvSpPr>
        <p:spPr>
          <a:xfrm>
            <a:off x="8187179" y="250551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01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31671D7-E95F-ED22-C3B3-95812463EF13}"/>
              </a:ext>
            </a:extLst>
          </p:cNvPr>
          <p:cNvGrpSpPr/>
          <p:nvPr/>
        </p:nvGrpSpPr>
        <p:grpSpPr>
          <a:xfrm>
            <a:off x="10391353" y="3825125"/>
            <a:ext cx="934472" cy="914400"/>
            <a:chOff x="10391353" y="3825125"/>
            <a:chExt cx="934472" cy="914400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947FD76-4136-96E3-5CDD-2F29011C7B16}"/>
                </a:ext>
              </a:extLst>
            </p:cNvPr>
            <p:cNvSpPr/>
            <p:nvPr/>
          </p:nvSpPr>
          <p:spPr>
            <a:xfrm>
              <a:off x="10391353" y="3825125"/>
              <a:ext cx="914400" cy="914400"/>
            </a:xfrm>
            <a:prstGeom prst="ellipse">
              <a:avLst/>
            </a:prstGeom>
            <a:solidFill>
              <a:srgbClr val="00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BF0F59D7-304C-D764-CA00-F2B6F541B144}"/>
                </a:ext>
              </a:extLst>
            </p:cNvPr>
            <p:cNvSpPr/>
            <p:nvPr/>
          </p:nvSpPr>
          <p:spPr>
            <a:xfrm>
              <a:off x="10461825" y="3875525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5811069-4A9B-8C72-6106-CC385FE2B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90854" y="4001525"/>
              <a:ext cx="605941" cy="612000"/>
            </a:xfrm>
            <a:prstGeom prst="rect">
              <a:avLst/>
            </a:prstGeom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B3D489-11AF-81E8-96B3-C9E7E9401EA9}"/>
              </a:ext>
            </a:extLst>
          </p:cNvPr>
          <p:cNvSpPr txBox="1"/>
          <p:nvPr/>
        </p:nvSpPr>
        <p:spPr>
          <a:xfrm>
            <a:off x="8157850" y="3946271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02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BA72EEA-A2A8-F53A-21CC-DB9B8207D8B1}"/>
              </a:ext>
            </a:extLst>
          </p:cNvPr>
          <p:cNvGrpSpPr/>
          <p:nvPr/>
        </p:nvGrpSpPr>
        <p:grpSpPr>
          <a:xfrm>
            <a:off x="10388323" y="5265880"/>
            <a:ext cx="934472" cy="914400"/>
            <a:chOff x="10388323" y="5265880"/>
            <a:chExt cx="934472" cy="9144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9C27EFCD-C9F8-3EE9-1B0E-87E5113845CC}"/>
                </a:ext>
              </a:extLst>
            </p:cNvPr>
            <p:cNvSpPr/>
            <p:nvPr/>
          </p:nvSpPr>
          <p:spPr>
            <a:xfrm>
              <a:off x="10388323" y="5265880"/>
              <a:ext cx="914400" cy="914400"/>
            </a:xfrm>
            <a:prstGeom prst="ellipse">
              <a:avLst/>
            </a:prstGeom>
            <a:solidFill>
              <a:srgbClr val="0034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4EF72CEB-72CC-6924-6933-F461E9F0C27A}"/>
                </a:ext>
              </a:extLst>
            </p:cNvPr>
            <p:cNvSpPr/>
            <p:nvPr/>
          </p:nvSpPr>
          <p:spPr>
            <a:xfrm>
              <a:off x="10458795" y="531628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12FDBC1-C3BF-3459-5746-0DB5D1CA6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584795" y="5442280"/>
              <a:ext cx="612000" cy="612000"/>
            </a:xfrm>
            <a:prstGeom prst="rect">
              <a:avLst/>
            </a:prstGeom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8515772-9656-9F7B-09ED-EF77426EC2E8}"/>
              </a:ext>
            </a:extLst>
          </p:cNvPr>
          <p:cNvSpPr txBox="1"/>
          <p:nvPr/>
        </p:nvSpPr>
        <p:spPr>
          <a:xfrm>
            <a:off x="8109418" y="538702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FFFFFF"/>
                </a:solidFill>
                <a:latin typeface="Candara" panose="020E0502030303020204" pitchFamily="34" charset="0"/>
              </a:rPr>
              <a:t>Informação 03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A8E8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5F8ED9C-E185-E5CB-73EF-174ABD264580}"/>
              </a:ext>
            </a:extLst>
          </p:cNvPr>
          <p:cNvCxnSpPr>
            <a:cxnSpLocks/>
          </p:cNvCxnSpPr>
          <p:nvPr/>
        </p:nvCxnSpPr>
        <p:spPr>
          <a:xfrm flipV="1">
            <a:off x="8381697" y="3531820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8BC183B-71C4-8B9E-F447-6D6987424D9E}"/>
              </a:ext>
            </a:extLst>
          </p:cNvPr>
          <p:cNvCxnSpPr>
            <a:cxnSpLocks/>
          </p:cNvCxnSpPr>
          <p:nvPr/>
        </p:nvCxnSpPr>
        <p:spPr>
          <a:xfrm flipV="1">
            <a:off x="8381696" y="5016914"/>
            <a:ext cx="5354865" cy="15916"/>
          </a:xfrm>
          <a:prstGeom prst="line">
            <a:avLst/>
          </a:prstGeom>
          <a:ln w="38100">
            <a:solidFill>
              <a:srgbClr val="FFFFFF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BBCA492-8B27-1134-32FC-48981E1DC49B}"/>
              </a:ext>
            </a:extLst>
          </p:cNvPr>
          <p:cNvGrpSpPr/>
          <p:nvPr/>
        </p:nvGrpSpPr>
        <p:grpSpPr>
          <a:xfrm>
            <a:off x="2019535" y="305033"/>
            <a:ext cx="3911032" cy="6858000"/>
            <a:chOff x="569280" y="280056"/>
            <a:chExt cx="3911032" cy="685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0" name="Picture 2" descr="Óxido Nitroso- Sedação para Pacientes que tem Medo de ir ao Dentista.">
              <a:extLst>
                <a:ext uri="{FF2B5EF4-FFF2-40B4-BE49-F238E27FC236}">
                  <a16:creationId xmlns:a16="http://schemas.microsoft.com/office/drawing/2014/main" id="{9F60DCD0-E88F-B463-6FAC-C5F7BFA163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" r="59474"/>
            <a:stretch/>
          </p:blipFill>
          <p:spPr bwMode="auto">
            <a:xfrm>
              <a:off x="995205" y="967654"/>
              <a:ext cx="2894624" cy="492269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agem 18" descr="Tela de um aparelho eletrônico&#10;&#10;Descrição gerada automaticamente com confiança média">
              <a:extLst>
                <a:ext uri="{FF2B5EF4-FFF2-40B4-BE49-F238E27FC236}">
                  <a16:creationId xmlns:a16="http://schemas.microsoft.com/office/drawing/2014/main" id="{B5228EAE-79DE-6750-EE35-4C6C1AF59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280" y="280056"/>
              <a:ext cx="3911032" cy="6858000"/>
            </a:xfrm>
            <a:prstGeom prst="rect">
              <a:avLst/>
            </a:prstGeom>
          </p:spPr>
        </p:pic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35F4C2CC-5884-C921-F70F-72CCE1323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33" y="6325095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A2743B-C8FC-89A7-C489-79C60D55C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0CA33B-8576-DD62-6F78-12DD26A80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42461CB-2F18-FC33-4021-9BAE752C3817}"/>
              </a:ext>
            </a:extLst>
          </p:cNvPr>
          <p:cNvSpPr/>
          <p:nvPr/>
        </p:nvSpPr>
        <p:spPr>
          <a:xfrm>
            <a:off x="0" y="2902857"/>
            <a:ext cx="12192000" cy="526143"/>
          </a:xfrm>
          <a:prstGeom prst="rect">
            <a:avLst/>
          </a:prstGeom>
          <a:solidFill>
            <a:srgbClr val="001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0C6BE6F-0ECD-408A-DDE4-73F6A4DD8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 b="19946"/>
          <a:stretch/>
        </p:blipFill>
        <p:spPr bwMode="auto">
          <a:xfrm>
            <a:off x="20" y="0"/>
            <a:ext cx="12191980" cy="32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27AC999-0A26-F957-C614-4DE1CE466017}"/>
              </a:ext>
            </a:extLst>
          </p:cNvPr>
          <p:cNvGrpSpPr/>
          <p:nvPr/>
        </p:nvGrpSpPr>
        <p:grpSpPr>
          <a:xfrm>
            <a:off x="943493" y="3009390"/>
            <a:ext cx="2796323" cy="2796323"/>
            <a:chOff x="943493" y="3009390"/>
            <a:chExt cx="2796323" cy="2796323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66B5FE9-7530-86BE-895A-66B3E9482B43}"/>
                </a:ext>
              </a:extLst>
            </p:cNvPr>
            <p:cNvSpPr/>
            <p:nvPr/>
          </p:nvSpPr>
          <p:spPr>
            <a:xfrm>
              <a:off x="943493" y="3009390"/>
              <a:ext cx="2796323" cy="2796323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38F6F22E-9118-D6CF-A783-E00D3D6B1CA8}"/>
                </a:ext>
              </a:extLst>
            </p:cNvPr>
            <p:cNvSpPr/>
            <p:nvPr/>
          </p:nvSpPr>
          <p:spPr>
            <a:xfrm>
              <a:off x="1052676" y="3059791"/>
              <a:ext cx="2642194" cy="2642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D97D57-E1D6-6922-4DDB-763665BFCF32}"/>
              </a:ext>
            </a:extLst>
          </p:cNvPr>
          <p:cNvSpPr txBox="1"/>
          <p:nvPr/>
        </p:nvSpPr>
        <p:spPr>
          <a:xfrm>
            <a:off x="1258467" y="4469236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01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4B5F462B-E4AF-FA1E-946D-1A0443234FB5}"/>
              </a:ext>
            </a:extLst>
          </p:cNvPr>
          <p:cNvGrpSpPr/>
          <p:nvPr/>
        </p:nvGrpSpPr>
        <p:grpSpPr>
          <a:xfrm>
            <a:off x="4634371" y="3009390"/>
            <a:ext cx="2796323" cy="2796323"/>
            <a:chOff x="4634371" y="3009390"/>
            <a:chExt cx="2796323" cy="2796323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4E5E30EC-4AB6-3A98-4D91-30B4DE419F50}"/>
                </a:ext>
              </a:extLst>
            </p:cNvPr>
            <p:cNvSpPr/>
            <p:nvPr/>
          </p:nvSpPr>
          <p:spPr>
            <a:xfrm>
              <a:off x="4634371" y="3009390"/>
              <a:ext cx="2796323" cy="2796323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BB5F7E2-53A6-2EA2-BC80-487674812E87}"/>
                </a:ext>
              </a:extLst>
            </p:cNvPr>
            <p:cNvSpPr/>
            <p:nvPr/>
          </p:nvSpPr>
          <p:spPr>
            <a:xfrm>
              <a:off x="4743554" y="3059791"/>
              <a:ext cx="2642194" cy="2642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B87A2F5-71CC-13C1-090B-A601F6B0F73A}"/>
              </a:ext>
            </a:extLst>
          </p:cNvPr>
          <p:cNvGrpSpPr/>
          <p:nvPr/>
        </p:nvGrpSpPr>
        <p:grpSpPr>
          <a:xfrm>
            <a:off x="8325249" y="3009390"/>
            <a:ext cx="2796323" cy="2796323"/>
            <a:chOff x="8325249" y="3009390"/>
            <a:chExt cx="2796323" cy="2796323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4A98D71-5234-5FB9-17F7-641DCB68B13E}"/>
                </a:ext>
              </a:extLst>
            </p:cNvPr>
            <p:cNvSpPr/>
            <p:nvPr/>
          </p:nvSpPr>
          <p:spPr>
            <a:xfrm>
              <a:off x="8325249" y="3009390"/>
              <a:ext cx="2796323" cy="2796323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62A0501-01FC-3EB6-4A9F-53525761B1F9}"/>
                </a:ext>
              </a:extLst>
            </p:cNvPr>
            <p:cNvSpPr/>
            <p:nvPr/>
          </p:nvSpPr>
          <p:spPr>
            <a:xfrm>
              <a:off x="8434432" y="3059791"/>
              <a:ext cx="2642194" cy="26421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03DAC0F-5EDF-2084-1D06-4CD5BEBA65C0}"/>
              </a:ext>
            </a:extLst>
          </p:cNvPr>
          <p:cNvGrpSpPr/>
          <p:nvPr/>
        </p:nvGrpSpPr>
        <p:grpSpPr>
          <a:xfrm>
            <a:off x="1909654" y="3417888"/>
            <a:ext cx="864000" cy="864000"/>
            <a:chOff x="1909654" y="3417888"/>
            <a:chExt cx="864000" cy="8640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75D82EE3-A2F7-0913-D40E-0B352258246A}"/>
                </a:ext>
              </a:extLst>
            </p:cNvPr>
            <p:cNvSpPr/>
            <p:nvPr/>
          </p:nvSpPr>
          <p:spPr>
            <a:xfrm>
              <a:off x="1909654" y="3417888"/>
              <a:ext cx="864000" cy="8640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71C4C7E-8973-7147-2DAE-F97216452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036827" y="3545061"/>
              <a:ext cx="609653" cy="609653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434492-174E-E2CD-8718-1D46C30DA2D2}"/>
              </a:ext>
            </a:extLst>
          </p:cNvPr>
          <p:cNvSpPr txBox="1"/>
          <p:nvPr/>
        </p:nvSpPr>
        <p:spPr>
          <a:xfrm>
            <a:off x="5025304" y="4596409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D22BCCFE-2058-8780-ADDD-F0549AE52631}"/>
              </a:ext>
            </a:extLst>
          </p:cNvPr>
          <p:cNvGrpSpPr/>
          <p:nvPr/>
        </p:nvGrpSpPr>
        <p:grpSpPr>
          <a:xfrm>
            <a:off x="5593941" y="3350953"/>
            <a:ext cx="864000" cy="864000"/>
            <a:chOff x="5593941" y="3350953"/>
            <a:chExt cx="864000" cy="864000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71538BE-A0DF-33B6-995B-9DDD9D6E817B}"/>
                </a:ext>
              </a:extLst>
            </p:cNvPr>
            <p:cNvSpPr/>
            <p:nvPr/>
          </p:nvSpPr>
          <p:spPr>
            <a:xfrm>
              <a:off x="5593941" y="3350953"/>
              <a:ext cx="864000" cy="8640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D5F4E98F-314B-216E-49E1-131820C36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4132" y="3478126"/>
              <a:ext cx="603617" cy="609653"/>
            </a:xfrm>
            <a:prstGeom prst="rect">
              <a:avLst/>
            </a:prstGeom>
          </p:spPr>
        </p:pic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793A3CA-CE7E-470C-A968-F9F4ED81A087}"/>
              </a:ext>
            </a:extLst>
          </p:cNvPr>
          <p:cNvSpPr txBox="1"/>
          <p:nvPr/>
        </p:nvSpPr>
        <p:spPr>
          <a:xfrm>
            <a:off x="8716182" y="4529474"/>
            <a:ext cx="2230612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03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CE0CCE7-2B17-16A1-6188-E2395776AA16}"/>
              </a:ext>
            </a:extLst>
          </p:cNvPr>
          <p:cNvGrpSpPr/>
          <p:nvPr/>
        </p:nvGrpSpPr>
        <p:grpSpPr>
          <a:xfrm>
            <a:off x="9323529" y="3350953"/>
            <a:ext cx="864000" cy="864000"/>
            <a:chOff x="9373719" y="3350953"/>
            <a:chExt cx="864000" cy="864000"/>
          </a:xfrm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20DCA72-9138-AD14-6735-A20AF39200CB}"/>
                </a:ext>
              </a:extLst>
            </p:cNvPr>
            <p:cNvSpPr/>
            <p:nvPr/>
          </p:nvSpPr>
          <p:spPr>
            <a:xfrm>
              <a:off x="9373719" y="3350953"/>
              <a:ext cx="864000" cy="864000"/>
            </a:xfrm>
            <a:prstGeom prst="ellipse">
              <a:avLst/>
            </a:prstGeom>
            <a:solidFill>
              <a:srgbClr val="0017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EB6CBAB-DBC2-AD49-F431-B3C566A4E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03910" y="3478126"/>
              <a:ext cx="603617" cy="609653"/>
            </a:xfrm>
            <a:prstGeom prst="rect">
              <a:avLst/>
            </a:prstGeom>
          </p:spPr>
        </p:pic>
      </p:grp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1EC6D4DE-5427-E6FF-979C-68E6684CA18E}"/>
              </a:ext>
            </a:extLst>
          </p:cNvPr>
          <p:cNvSpPr/>
          <p:nvPr/>
        </p:nvSpPr>
        <p:spPr>
          <a:xfrm>
            <a:off x="-3535900" y="860486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00345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D02886C4-4ED3-6720-D6D9-D096AD38E710}"/>
              </a:ext>
            </a:extLst>
          </p:cNvPr>
          <p:cNvSpPr/>
          <p:nvPr/>
        </p:nvSpPr>
        <p:spPr>
          <a:xfrm>
            <a:off x="-3447000" y="746186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400" b="1" dirty="0">
                <a:solidFill>
                  <a:srgbClr val="00171F"/>
                </a:solidFill>
                <a:latin typeface="Candara" panose="020E0502030303020204" pitchFamily="34" charset="0"/>
              </a:rPr>
              <a:t>TÍTULO</a:t>
            </a:r>
            <a:r>
              <a:rPr lang="pt-BR" sz="4400" dirty="0">
                <a:solidFill>
                  <a:srgbClr val="007EA7"/>
                </a:solidFill>
                <a:latin typeface="Candara" panose="020E0502030303020204" pitchFamily="34" charset="0"/>
              </a:rPr>
              <a:t> </a:t>
            </a:r>
            <a:r>
              <a:rPr lang="pt-BR" sz="4400" dirty="0">
                <a:solidFill>
                  <a:srgbClr val="003459"/>
                </a:solidFill>
                <a:latin typeface="Candara" panose="020E0502030303020204" pitchFamily="34" charset="0"/>
              </a:rPr>
              <a:t>DO SLIDE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49BAD988-1FB2-B463-7D3D-A7FC63963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6702" y="6293465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Óxido nitroso na Odontologia – Informações importantes - Dentalis">
            <a:extLst>
              <a:ext uri="{FF2B5EF4-FFF2-40B4-BE49-F238E27FC236}">
                <a16:creationId xmlns:a16="http://schemas.microsoft.com/office/drawing/2014/main" id="{238E33ED-EA74-9BFD-0094-8C2A411CB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494EDC9-92D1-C285-3418-D71F02D5F8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8E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653DC11-61EF-B045-4C5D-E5A354DC9020}"/>
              </a:ext>
            </a:extLst>
          </p:cNvPr>
          <p:cNvSpPr/>
          <p:nvPr/>
        </p:nvSpPr>
        <p:spPr>
          <a:xfrm>
            <a:off x="4785897" y="836794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00A8E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2400" dirty="0">
              <a:latin typeface="Candara" panose="020E050203030302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3B25764-E0A9-3071-C4D7-132F032F755F}"/>
              </a:ext>
            </a:extLst>
          </p:cNvPr>
          <p:cNvSpPr/>
          <p:nvPr/>
        </p:nvSpPr>
        <p:spPr>
          <a:xfrm>
            <a:off x="4874797" y="722494"/>
            <a:ext cx="8081371" cy="128243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600" b="1" dirty="0">
                <a:solidFill>
                  <a:srgbClr val="007EA7"/>
                </a:solidFill>
                <a:latin typeface="Candara" panose="020E0502030303020204" pitchFamily="34" charset="0"/>
              </a:rPr>
              <a:t>TÍTULO</a:t>
            </a:r>
            <a:r>
              <a:rPr lang="pt-BR" sz="6600" dirty="0">
                <a:solidFill>
                  <a:srgbClr val="007EA7"/>
                </a:solidFill>
                <a:latin typeface="Candara" panose="020E0502030303020204" pitchFamily="34" charset="0"/>
              </a:rPr>
              <a:t> </a:t>
            </a:r>
            <a:r>
              <a:rPr lang="pt-BR" sz="6600" dirty="0">
                <a:solidFill>
                  <a:srgbClr val="00A8E8"/>
                </a:solidFill>
                <a:latin typeface="Candara" panose="020E0502030303020204" pitchFamily="34" charset="0"/>
              </a:rPr>
              <a:t>DO SLIDE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5BA61DE-A51C-223E-B6C7-3B0F6741DD15}"/>
              </a:ext>
            </a:extLst>
          </p:cNvPr>
          <p:cNvSpPr/>
          <p:nvPr/>
        </p:nvSpPr>
        <p:spPr>
          <a:xfrm>
            <a:off x="-1195337" y="1765301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C470F6D-0D6C-96B0-67C9-AF4E2E5E434D}"/>
              </a:ext>
            </a:extLst>
          </p:cNvPr>
          <p:cNvSpPr/>
          <p:nvPr/>
        </p:nvSpPr>
        <p:spPr>
          <a:xfrm>
            <a:off x="-928638" y="2032000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6A8A0B7-0959-3B99-08B4-176B15257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192" y="6304738"/>
            <a:ext cx="1438595" cy="32198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88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171F"/>
            </a:gs>
            <a:gs pos="0">
              <a:srgbClr val="003459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C1FEAF-3DE3-3C77-3506-63C5AFB7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3A18FF1-953B-58B2-3608-DE4AA98F6B04}"/>
              </a:ext>
            </a:extLst>
          </p:cNvPr>
          <p:cNvSpPr/>
          <p:nvPr/>
        </p:nvSpPr>
        <p:spPr>
          <a:xfrm>
            <a:off x="-1458584" y="-1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A08606C-9FCE-BDFF-0803-46D0BEF94982}"/>
              </a:ext>
            </a:extLst>
          </p:cNvPr>
          <p:cNvSpPr/>
          <p:nvPr/>
        </p:nvSpPr>
        <p:spPr>
          <a:xfrm>
            <a:off x="-1714024" y="1361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9F04476-DA93-DF12-A9AF-863ADE2F7089}"/>
              </a:ext>
            </a:extLst>
          </p:cNvPr>
          <p:cNvSpPr/>
          <p:nvPr/>
        </p:nvSpPr>
        <p:spPr>
          <a:xfrm>
            <a:off x="-1790225" y="235593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E9634E3-94C5-9173-C8D2-C60A16C689D3}"/>
              </a:ext>
            </a:extLst>
          </p:cNvPr>
          <p:cNvSpPr txBox="1"/>
          <p:nvPr/>
        </p:nvSpPr>
        <p:spPr>
          <a:xfrm>
            <a:off x="704484" y="2156287"/>
            <a:ext cx="4998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003459"/>
                </a:solidFill>
                <a:latin typeface="Candara" panose="020E0502030303020204" pitchFamily="34" charset="0"/>
              </a:rPr>
              <a:t>Use uma frase </a:t>
            </a:r>
            <a:r>
              <a:rPr lang="pt-BR" sz="5400" b="1" dirty="0">
                <a:solidFill>
                  <a:srgbClr val="003459"/>
                </a:solidFill>
                <a:latin typeface="Candara" panose="020E0502030303020204" pitchFamily="34" charset="0"/>
              </a:rPr>
              <a:t>impactante</a:t>
            </a:r>
            <a:r>
              <a:rPr lang="pt-BR" sz="5400" dirty="0">
                <a:solidFill>
                  <a:srgbClr val="003459"/>
                </a:solidFill>
                <a:latin typeface="Candara" panose="020E0502030303020204" pitchFamily="34" charset="0"/>
              </a:rPr>
              <a:t> para encerrar sua apresentação.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12CA77F-9FD3-45AA-FBC9-E631FC11B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1" y="6206466"/>
            <a:ext cx="1438595" cy="321981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366069C9-E0BC-4849-7163-D31CF2DBDB5D}"/>
              </a:ext>
            </a:extLst>
          </p:cNvPr>
          <p:cNvSpPr/>
          <p:nvPr/>
        </p:nvSpPr>
        <p:spPr>
          <a:xfrm>
            <a:off x="5740874" y="-435327"/>
            <a:ext cx="8102601" cy="8028263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D9D234F-A2A9-BB46-F17A-4CC8FF665CC4}"/>
              </a:ext>
            </a:extLst>
          </p:cNvPr>
          <p:cNvSpPr/>
          <p:nvPr/>
        </p:nvSpPr>
        <p:spPr>
          <a:xfrm>
            <a:off x="5990059" y="-435326"/>
            <a:ext cx="7586716" cy="802826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O que é óxido nitroso e por que os dentistas o usam? - Dentalis">
            <a:extLst>
              <a:ext uri="{FF2B5EF4-FFF2-40B4-BE49-F238E27FC236}">
                <a16:creationId xmlns:a16="http://schemas.microsoft.com/office/drawing/2014/main" id="{5190A15D-4396-0741-5664-463B71F42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29183"/>
          <a:stretch/>
        </p:blipFill>
        <p:spPr bwMode="auto">
          <a:xfrm>
            <a:off x="6123460" y="-329186"/>
            <a:ext cx="6742115" cy="68576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1F49C9-6DE7-10EF-44F2-C6AB5386DEB8}"/>
              </a:ext>
            </a:extLst>
          </p:cNvPr>
          <p:cNvSpPr txBox="1"/>
          <p:nvPr/>
        </p:nvSpPr>
        <p:spPr>
          <a:xfrm>
            <a:off x="9399" y="1673214"/>
            <a:ext cx="8300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0" dirty="0">
                <a:solidFill>
                  <a:srgbClr val="003459"/>
                </a:solidFill>
                <a:latin typeface="Candara" panose="020E0502030303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938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9" grpId="0" animBg="1"/>
      <p:bldP spid="10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A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C6E223-99F6-5FDD-7BE4-E2F3161B5805}"/>
              </a:ext>
            </a:extLst>
          </p:cNvPr>
          <p:cNvSpPr txBox="1"/>
          <p:nvPr/>
        </p:nvSpPr>
        <p:spPr>
          <a:xfrm>
            <a:off x="3786314" y="3220463"/>
            <a:ext cx="3703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023047"/>
                </a:solidFill>
                <a:effectLst/>
                <a:uLnTx/>
                <a:uFillTx/>
                <a:latin typeface="Bison Bold" panose="00000400000000000000" pitchFamily="2" charset="0"/>
                <a:ea typeface="+mn-ea"/>
                <a:cs typeface="+mn-cs"/>
              </a:rPr>
              <a:t>Template</a:t>
            </a:r>
            <a:endParaRPr kumimoji="0" lang="pt-BR" sz="8800" b="0" i="0" u="none" strike="noStrike" kern="1200" cap="none" spc="0" normalizeH="0" baseline="0" noProof="0" dirty="0">
              <a:ln>
                <a:noFill/>
              </a:ln>
              <a:solidFill>
                <a:srgbClr val="023047"/>
              </a:solidFill>
              <a:effectLst/>
              <a:uLnTx/>
              <a:uFillTx/>
              <a:latin typeface="Bison Bold" panose="00000400000000000000" pitchFamily="2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347FD7-3C0B-53C1-CD58-6743D9BD7990}"/>
              </a:ext>
            </a:extLst>
          </p:cNvPr>
          <p:cNvSpPr txBox="1"/>
          <p:nvPr/>
        </p:nvSpPr>
        <p:spPr>
          <a:xfrm>
            <a:off x="7338746" y="2366383"/>
            <a:ext cx="117692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900" b="0" i="0" u="none" strike="noStrike" kern="1200" cap="none" spc="0" normalizeH="0" baseline="0" noProof="0" dirty="0">
                <a:ln>
                  <a:noFill/>
                </a:ln>
                <a:solidFill>
                  <a:srgbClr val="023047"/>
                </a:solidFill>
                <a:effectLst/>
                <a:uLnTx/>
                <a:uFillTx/>
                <a:latin typeface="Bison Bold" panose="00000400000000000000" pitchFamily="2" charset="0"/>
                <a:ea typeface="+mn-ea"/>
                <a:cs typeface="+mn-cs"/>
              </a:rPr>
              <a:t>+</a:t>
            </a:r>
          </a:p>
        </p:txBody>
      </p:sp>
      <p:sp>
        <p:nvSpPr>
          <p:cNvPr id="4" name="Semicírculo 3">
            <a:extLst>
              <a:ext uri="{FF2B5EF4-FFF2-40B4-BE49-F238E27FC236}">
                <a16:creationId xmlns:a16="http://schemas.microsoft.com/office/drawing/2014/main" id="{CFA5B528-5548-BF5D-C9DC-785567C014E8}"/>
              </a:ext>
            </a:extLst>
          </p:cNvPr>
          <p:cNvSpPr/>
          <p:nvPr/>
        </p:nvSpPr>
        <p:spPr>
          <a:xfrm>
            <a:off x="4044235" y="2366383"/>
            <a:ext cx="3958387" cy="2612572"/>
          </a:xfrm>
          <a:prstGeom prst="blockArc">
            <a:avLst>
              <a:gd name="adj1" fmla="val 11213750"/>
              <a:gd name="adj2" fmla="val 21369168"/>
              <a:gd name="adj3" fmla="val 6999"/>
            </a:avLst>
          </a:prstGeom>
          <a:gradFill flip="none" rotWithShape="1">
            <a:gsLst>
              <a:gs pos="100000">
                <a:srgbClr val="8ECAE6"/>
              </a:gs>
              <a:gs pos="64000">
                <a:srgbClr val="219EBC"/>
              </a:gs>
              <a:gs pos="4000">
                <a:srgbClr val="023047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62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neficios del Óxido Nitroso">
            <a:extLst>
              <a:ext uri="{FF2B5EF4-FFF2-40B4-BE49-F238E27FC236}">
                <a16:creationId xmlns:a16="http://schemas.microsoft.com/office/drawing/2014/main" id="{81A1FC3E-5C6E-A486-ED5E-B6F8EC077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0"/>
          <a:stretch/>
        </p:blipFill>
        <p:spPr bwMode="auto">
          <a:xfrm>
            <a:off x="0" y="0"/>
            <a:ext cx="8839200" cy="68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DA673EC-A1AF-6460-A86A-434B45030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8E8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12948245-C0F7-2C8A-E004-90202F2455CF}"/>
              </a:ext>
            </a:extLst>
          </p:cNvPr>
          <p:cNvSpPr/>
          <p:nvPr/>
        </p:nvSpPr>
        <p:spPr>
          <a:xfrm>
            <a:off x="5562601" y="-759200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9033042-8278-5DB5-84DE-AB60DF8EB48A}"/>
              </a:ext>
            </a:extLst>
          </p:cNvPr>
          <p:cNvSpPr/>
          <p:nvPr/>
        </p:nvSpPr>
        <p:spPr>
          <a:xfrm>
            <a:off x="5880100" y="-5115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22A58F38-69CC-27B2-0711-DBC4B3D73271}"/>
              </a:ext>
            </a:extLst>
          </p:cNvPr>
          <p:cNvSpPr/>
          <p:nvPr/>
        </p:nvSpPr>
        <p:spPr>
          <a:xfrm>
            <a:off x="6197600" y="-263900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D50366-5C7B-158F-B363-7336BBD24A56}"/>
              </a:ext>
            </a:extLst>
          </p:cNvPr>
          <p:cNvSpPr txBox="1"/>
          <p:nvPr/>
        </p:nvSpPr>
        <p:spPr>
          <a:xfrm>
            <a:off x="8196836" y="925228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/>
              <a:t>TÍTULO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3068B1-9615-A464-B636-2D536AEFE89E}"/>
              </a:ext>
            </a:extLst>
          </p:cNvPr>
          <p:cNvSpPr txBox="1"/>
          <p:nvPr/>
        </p:nvSpPr>
        <p:spPr>
          <a:xfrm>
            <a:off x="6732916" y="2762673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7EA7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837852-8C82-B8A7-5FD4-A824B467432E}"/>
              </a:ext>
            </a:extLst>
          </p:cNvPr>
          <p:cNvSpPr txBox="1"/>
          <p:nvPr/>
        </p:nvSpPr>
        <p:spPr>
          <a:xfrm>
            <a:off x="8801100" y="177778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>
                <a:solidFill>
                  <a:srgbClr val="007EA7"/>
                </a:solidFill>
              </a:rPr>
              <a:t>SUBTÍTULO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EA3FFE0-96AC-4147-17CD-3A95B06F1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610" y="6283331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62635D23-E7D5-E21D-F65F-C3173DD83DF7}"/>
              </a:ext>
            </a:extLst>
          </p:cNvPr>
          <p:cNvSpPr/>
          <p:nvPr/>
        </p:nvSpPr>
        <p:spPr>
          <a:xfrm>
            <a:off x="8401648" y="-1121159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0240E40-1D74-56A8-8198-64C29AF49335}"/>
              </a:ext>
            </a:extLst>
          </p:cNvPr>
          <p:cNvSpPr/>
          <p:nvPr/>
        </p:nvSpPr>
        <p:spPr>
          <a:xfrm>
            <a:off x="-1458584" y="-1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F1462E7-8DC1-EF66-A351-39FC173B0D81}"/>
              </a:ext>
            </a:extLst>
          </p:cNvPr>
          <p:cNvSpPr/>
          <p:nvPr/>
        </p:nvSpPr>
        <p:spPr>
          <a:xfrm>
            <a:off x="-1714024" y="1361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FE03FAE-FCB3-F4A7-C1EC-72F5CE8FAF0C}"/>
              </a:ext>
            </a:extLst>
          </p:cNvPr>
          <p:cNvSpPr/>
          <p:nvPr/>
        </p:nvSpPr>
        <p:spPr>
          <a:xfrm>
            <a:off x="-1790225" y="235593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C0F092-3AFD-95D7-FDC0-258F850F8C5B}"/>
              </a:ext>
            </a:extLst>
          </p:cNvPr>
          <p:cNvSpPr txBox="1"/>
          <p:nvPr/>
        </p:nvSpPr>
        <p:spPr>
          <a:xfrm>
            <a:off x="666385" y="1073397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/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C970A3-A52D-BFCF-1CB2-3DA978949058}"/>
              </a:ext>
            </a:extLst>
          </p:cNvPr>
          <p:cNvSpPr txBox="1"/>
          <p:nvPr/>
        </p:nvSpPr>
        <p:spPr>
          <a:xfrm>
            <a:off x="742585" y="2735542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7EA7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18CE02-5444-8791-8006-59CFA90E9EDA}"/>
              </a:ext>
            </a:extLst>
          </p:cNvPr>
          <p:cNvSpPr txBox="1"/>
          <p:nvPr/>
        </p:nvSpPr>
        <p:spPr>
          <a:xfrm>
            <a:off x="816735" y="197071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>
                <a:solidFill>
                  <a:srgbClr val="007EA7"/>
                </a:solidFill>
              </a:rPr>
              <a:t>SUBTÍTULO</a:t>
            </a:r>
          </a:p>
        </p:txBody>
      </p:sp>
      <p:pic>
        <p:nvPicPr>
          <p:cNvPr id="5122" name="Picture 2" descr="Óxido Nitroso- Sedação para Pacientes que tem Medo de ir ao Dentista.">
            <a:extLst>
              <a:ext uri="{FF2B5EF4-FFF2-40B4-BE49-F238E27FC236}">
                <a16:creationId xmlns:a16="http://schemas.microsoft.com/office/drawing/2014/main" id="{0FD0AA91-AA71-52D2-1456-A572E44FF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8"/>
          <a:stretch/>
        </p:blipFill>
        <p:spPr bwMode="auto">
          <a:xfrm rot="214860">
            <a:off x="6959600" y="915714"/>
            <a:ext cx="4356100" cy="5407572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 descr="Forma, Seta&#10;&#10;Descrição gerada automaticamente">
            <a:extLst>
              <a:ext uri="{FF2B5EF4-FFF2-40B4-BE49-F238E27FC236}">
                <a16:creationId xmlns:a16="http://schemas.microsoft.com/office/drawing/2014/main" id="{93491823-4A69-16E7-4693-F5C4D174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1620">
            <a:off x="8764866" y="294619"/>
            <a:ext cx="1343884" cy="12341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3CDEAE4-80BF-0029-9E0B-7A0BC56C8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61" y="6206466"/>
            <a:ext cx="1438595" cy="3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007EA7"/>
            </a:gs>
            <a:gs pos="0">
              <a:srgbClr val="00A8E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7F2103-35AE-6D33-9CAE-A10E73B2BAAF}"/>
              </a:ext>
            </a:extLst>
          </p:cNvPr>
          <p:cNvSpPr txBox="1"/>
          <p:nvPr/>
        </p:nvSpPr>
        <p:spPr>
          <a:xfrm>
            <a:off x="2578338" y="413096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 </a:t>
            </a:r>
            <a:r>
              <a:rPr lang="pt-BR" sz="7200" b="0" dirty="0">
                <a:solidFill>
                  <a:srgbClr val="003459"/>
                </a:solidFill>
              </a:rPr>
              <a:t>DO SLIDE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733AAAE-9544-219F-92FD-8A932C277E24}"/>
              </a:ext>
            </a:extLst>
          </p:cNvPr>
          <p:cNvSpPr/>
          <p:nvPr/>
        </p:nvSpPr>
        <p:spPr>
          <a:xfrm>
            <a:off x="4254500" y="2216150"/>
            <a:ext cx="3746500" cy="3788754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64BAD550-A8DC-15A6-79EC-D6DFB96EDD8E}"/>
              </a:ext>
            </a:extLst>
          </p:cNvPr>
          <p:cNvCxnSpPr>
            <a:cxnSpLocks/>
          </p:cNvCxnSpPr>
          <p:nvPr/>
        </p:nvCxnSpPr>
        <p:spPr>
          <a:xfrm flipH="1">
            <a:off x="7304820" y="2568576"/>
            <a:ext cx="676335" cy="372397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EA9D5EBC-912C-451A-58B3-3C6129CC3255}"/>
              </a:ext>
            </a:extLst>
          </p:cNvPr>
          <p:cNvCxnSpPr>
            <a:cxnSpLocks/>
          </p:cNvCxnSpPr>
          <p:nvPr/>
        </p:nvCxnSpPr>
        <p:spPr>
          <a:xfrm flipH="1">
            <a:off x="3487684" y="4000500"/>
            <a:ext cx="11216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 que é óxido nitroso e por que os dentistas o usam? - Dentalis">
            <a:extLst>
              <a:ext uri="{FF2B5EF4-FFF2-40B4-BE49-F238E27FC236}">
                <a16:creationId xmlns:a16="http://schemas.microsoft.com/office/drawing/2014/main" id="{6521B9F6-AAE6-BF62-1AD3-9E15C9181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 r="29183"/>
          <a:stretch/>
        </p:blipFill>
        <p:spPr bwMode="auto">
          <a:xfrm>
            <a:off x="4505325" y="2435660"/>
            <a:ext cx="3333750" cy="3390870"/>
          </a:xfrm>
          <a:prstGeom prst="ellipse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7704338-7CE3-F334-8BDF-CAD7127CB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61" y="207556"/>
            <a:ext cx="1438595" cy="321981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8649FF5-C91C-E311-8237-891F8406AA61}"/>
              </a:ext>
            </a:extLst>
          </p:cNvPr>
          <p:cNvSpPr/>
          <p:nvPr/>
        </p:nvSpPr>
        <p:spPr>
          <a:xfrm>
            <a:off x="8767816" y="22161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02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5A4692C-7E45-9052-2A0E-8FACDBC40B96}"/>
              </a:ext>
            </a:extLst>
          </p:cNvPr>
          <p:cNvSpPr/>
          <p:nvPr/>
        </p:nvSpPr>
        <p:spPr>
          <a:xfrm>
            <a:off x="-2032001" y="36385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03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00DF23BB-6D63-0ACB-53CC-D44732CEE10C}"/>
              </a:ext>
            </a:extLst>
          </p:cNvPr>
          <p:cNvSpPr/>
          <p:nvPr/>
        </p:nvSpPr>
        <p:spPr>
          <a:xfrm>
            <a:off x="8767816" y="36385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04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EB5370B-6A2C-D01B-8FBD-2681E1D2309E}"/>
              </a:ext>
            </a:extLst>
          </p:cNvPr>
          <p:cNvSpPr/>
          <p:nvPr/>
        </p:nvSpPr>
        <p:spPr>
          <a:xfrm>
            <a:off x="-2032001" y="50609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05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F5612D1-601B-4F3C-95FA-D44525162546}"/>
              </a:ext>
            </a:extLst>
          </p:cNvPr>
          <p:cNvSpPr/>
          <p:nvPr/>
        </p:nvSpPr>
        <p:spPr>
          <a:xfrm>
            <a:off x="8767816" y="50609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06</a:t>
            </a:r>
          </a:p>
          <a:p>
            <a:pPr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65B5726-7118-FA0D-4262-048EF01F7739}"/>
              </a:ext>
            </a:extLst>
          </p:cNvPr>
          <p:cNvCxnSpPr>
            <a:cxnSpLocks/>
          </p:cNvCxnSpPr>
          <p:nvPr/>
        </p:nvCxnSpPr>
        <p:spPr>
          <a:xfrm flipH="1" flipV="1">
            <a:off x="4271167" y="2575719"/>
            <a:ext cx="676335" cy="372397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B49F39A-D45A-E78B-E469-6DA31730DFC5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3487684" y="2578100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C8DB30C-C787-8479-49CE-0BE9E2C79EE7}"/>
              </a:ext>
            </a:extLst>
          </p:cNvPr>
          <p:cNvSpPr/>
          <p:nvPr/>
        </p:nvSpPr>
        <p:spPr>
          <a:xfrm>
            <a:off x="-2032001" y="2216150"/>
            <a:ext cx="5519685" cy="723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80000"/>
              </a:lnSpc>
            </a:pPr>
            <a:r>
              <a:rPr lang="pt-BR" sz="24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01</a:t>
            </a:r>
          </a:p>
          <a:p>
            <a:pPr algn="r">
              <a:lnSpc>
                <a:spcPct val="80000"/>
              </a:lnSpc>
            </a:pPr>
            <a:r>
              <a:rPr lang="pt-BR" sz="24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431173D-DE95-B159-6343-61AEF2065547}"/>
              </a:ext>
            </a:extLst>
          </p:cNvPr>
          <p:cNvCxnSpPr>
            <a:cxnSpLocks/>
          </p:cNvCxnSpPr>
          <p:nvPr/>
        </p:nvCxnSpPr>
        <p:spPr>
          <a:xfrm flipH="1">
            <a:off x="7839075" y="4000500"/>
            <a:ext cx="112165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6518A0A-879E-B73F-5657-11F7FBBA2626}"/>
              </a:ext>
            </a:extLst>
          </p:cNvPr>
          <p:cNvCxnSpPr>
            <a:cxnSpLocks/>
          </p:cNvCxnSpPr>
          <p:nvPr/>
        </p:nvCxnSpPr>
        <p:spPr>
          <a:xfrm flipH="1">
            <a:off x="4170127" y="5055266"/>
            <a:ext cx="594378" cy="38369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BEF2C75F-4F7A-6BA8-2812-14B51BF20CD0}"/>
              </a:ext>
            </a:extLst>
          </p:cNvPr>
          <p:cNvCxnSpPr>
            <a:cxnSpLocks/>
          </p:cNvCxnSpPr>
          <p:nvPr/>
        </p:nvCxnSpPr>
        <p:spPr>
          <a:xfrm flipH="1">
            <a:off x="3385657" y="5436579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42647829-B2AE-41C3-5D38-77B0626ED715}"/>
              </a:ext>
            </a:extLst>
          </p:cNvPr>
          <p:cNvCxnSpPr>
            <a:cxnSpLocks/>
          </p:cNvCxnSpPr>
          <p:nvPr/>
        </p:nvCxnSpPr>
        <p:spPr>
          <a:xfrm flipH="1">
            <a:off x="7971631" y="2570560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8EB26E79-E927-1604-2DE5-D64DA946ADB1}"/>
              </a:ext>
            </a:extLst>
          </p:cNvPr>
          <p:cNvCxnSpPr>
            <a:cxnSpLocks/>
          </p:cNvCxnSpPr>
          <p:nvPr/>
        </p:nvCxnSpPr>
        <p:spPr>
          <a:xfrm>
            <a:off x="7603474" y="5040664"/>
            <a:ext cx="594378" cy="383694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E1FE3DEF-145E-2B14-239F-6DBB45478EB3}"/>
              </a:ext>
            </a:extLst>
          </p:cNvPr>
          <p:cNvCxnSpPr>
            <a:cxnSpLocks/>
          </p:cNvCxnSpPr>
          <p:nvPr/>
        </p:nvCxnSpPr>
        <p:spPr>
          <a:xfrm flipH="1">
            <a:off x="8183465" y="5419596"/>
            <a:ext cx="796185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8E447E83-87AE-6EEA-CB5E-CBECA2D3BBC6}"/>
              </a:ext>
            </a:extLst>
          </p:cNvPr>
          <p:cNvSpPr/>
          <p:nvPr/>
        </p:nvSpPr>
        <p:spPr>
          <a:xfrm>
            <a:off x="5562601" y="-759200"/>
            <a:ext cx="8508999" cy="8430932"/>
          </a:xfrm>
          <a:prstGeom prst="ellipse">
            <a:avLst/>
          </a:prstGeom>
          <a:solidFill>
            <a:srgbClr val="007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A5DCECC-4163-4647-4CF3-DCD69068456C}"/>
              </a:ext>
            </a:extLst>
          </p:cNvPr>
          <p:cNvSpPr/>
          <p:nvPr/>
        </p:nvSpPr>
        <p:spPr>
          <a:xfrm>
            <a:off x="5880100" y="-5115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69B5D64-9122-5942-DF95-840DB78DE8CA}"/>
              </a:ext>
            </a:extLst>
          </p:cNvPr>
          <p:cNvSpPr/>
          <p:nvPr/>
        </p:nvSpPr>
        <p:spPr>
          <a:xfrm>
            <a:off x="6197600" y="-263900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795967-BE7B-ACF6-0333-1A04C6E5B57B}"/>
              </a:ext>
            </a:extLst>
          </p:cNvPr>
          <p:cNvSpPr txBox="1"/>
          <p:nvPr/>
        </p:nvSpPr>
        <p:spPr>
          <a:xfrm>
            <a:off x="8196836" y="925228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/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45FF59-C3CE-7C5C-1DBD-49CE39635F9D}"/>
              </a:ext>
            </a:extLst>
          </p:cNvPr>
          <p:cNvSpPr txBox="1"/>
          <p:nvPr/>
        </p:nvSpPr>
        <p:spPr>
          <a:xfrm>
            <a:off x="6732916" y="2762673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7EA7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16A9BF-F540-53B5-A8CA-FCC7F7FD6620}"/>
              </a:ext>
            </a:extLst>
          </p:cNvPr>
          <p:cNvSpPr txBox="1"/>
          <p:nvPr/>
        </p:nvSpPr>
        <p:spPr>
          <a:xfrm>
            <a:off x="8801100" y="177778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>
                <a:solidFill>
                  <a:srgbClr val="007EA7"/>
                </a:solidFill>
              </a:rPr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1F03C56-126C-91BD-D5CC-A985CC69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610" y="6283331"/>
            <a:ext cx="1438595" cy="321981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5EE283A-1D35-C550-3A89-FBAE2AED1FD6}"/>
              </a:ext>
            </a:extLst>
          </p:cNvPr>
          <p:cNvGrpSpPr/>
          <p:nvPr/>
        </p:nvGrpSpPr>
        <p:grpSpPr>
          <a:xfrm>
            <a:off x="-1798337" y="299127"/>
            <a:ext cx="6678819" cy="1862048"/>
            <a:chOff x="-1798337" y="299127"/>
            <a:chExt cx="6678819" cy="1862048"/>
          </a:xfrm>
        </p:grpSpPr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51033FD7-CB90-E745-C59C-0BC5AE35FC84}"/>
                </a:ext>
              </a:extLst>
            </p:cNvPr>
            <p:cNvSpPr/>
            <p:nvPr/>
          </p:nvSpPr>
          <p:spPr>
            <a:xfrm>
              <a:off x="-1798337" y="719434"/>
              <a:ext cx="6678819" cy="12824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pt-BR" sz="2400" b="1" dirty="0">
                  <a:solidFill>
                    <a:srgbClr val="003459"/>
                  </a:solidFill>
                  <a:latin typeface="Candara" panose="020E0502030303020204" pitchFamily="34" charset="0"/>
                </a:rPr>
                <a:t>Informação 01</a:t>
              </a:r>
            </a:p>
            <a:p>
              <a:pPr algn="r">
                <a:lnSpc>
                  <a:spcPct val="80000"/>
                </a:lnSpc>
              </a:pPr>
              <a:r>
                <a:rPr lang="pt-BR" sz="2400" dirty="0">
                  <a:solidFill>
                    <a:srgbClr val="003459"/>
                  </a:solidFill>
                  <a:latin typeface="Candara" panose="020E0502030303020204" pitchFamily="34" charset="0"/>
                </a:rPr>
                <a:t>Pequeno texto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41A34736-D941-4011-8AFF-429C29D17ACE}"/>
                </a:ext>
              </a:extLst>
            </p:cNvPr>
            <p:cNvSpPr txBox="1"/>
            <p:nvPr/>
          </p:nvSpPr>
          <p:spPr>
            <a:xfrm>
              <a:off x="1823353" y="299127"/>
              <a:ext cx="67839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5400" b="1">
                  <a:solidFill>
                    <a:srgbClr val="00A8E8"/>
                  </a:solidFill>
                  <a:latin typeface="Candara" panose="020E0502030303020204" pitchFamily="34" charset="0"/>
                </a:defRPr>
              </a:lvl1pPr>
            </a:lstStyle>
            <a:p>
              <a:r>
                <a:rPr lang="pt-BR" sz="11500" dirty="0"/>
                <a:t>1</a:t>
              </a: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E75C409-E6FA-AA6E-AF98-F53593B5664E}"/>
                </a:ext>
              </a:extLst>
            </p:cNvPr>
            <p:cNvSpPr/>
            <p:nvPr/>
          </p:nvSpPr>
          <p:spPr>
            <a:xfrm>
              <a:off x="626672" y="903450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255C0A4-BEA7-CB76-7E20-E6817676335E}"/>
                </a:ext>
              </a:extLst>
            </p:cNvPr>
            <p:cNvSpPr/>
            <p:nvPr/>
          </p:nvSpPr>
          <p:spPr>
            <a:xfrm>
              <a:off x="697144" y="953850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2" name="Imagem 21" descr="Ícone&#10;&#10;Descrição gerada automaticamente">
              <a:extLst>
                <a:ext uri="{FF2B5EF4-FFF2-40B4-BE49-F238E27FC236}">
                  <a16:creationId xmlns:a16="http://schemas.microsoft.com/office/drawing/2014/main" id="{C49D55B6-BB38-338C-346E-2ED633D78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44" y="1079850"/>
              <a:ext cx="612000" cy="612000"/>
            </a:xfrm>
            <a:prstGeom prst="rect">
              <a:avLst/>
            </a:prstGeom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EDB63AFE-F8F0-6F91-6454-F022093C9B46}"/>
              </a:ext>
            </a:extLst>
          </p:cNvPr>
          <p:cNvGrpSpPr/>
          <p:nvPr/>
        </p:nvGrpSpPr>
        <p:grpSpPr>
          <a:xfrm>
            <a:off x="-1798337" y="2360205"/>
            <a:ext cx="6678819" cy="1862048"/>
            <a:chOff x="-1798337" y="2360205"/>
            <a:chExt cx="6678819" cy="1862048"/>
          </a:xfrm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8A2F1A43-EDD5-1435-1207-B369C898AD65}"/>
                </a:ext>
              </a:extLst>
            </p:cNvPr>
            <p:cNvSpPr/>
            <p:nvPr/>
          </p:nvSpPr>
          <p:spPr>
            <a:xfrm>
              <a:off x="-1798337" y="2780512"/>
              <a:ext cx="6678819" cy="12824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pt-BR" sz="2400" b="1" dirty="0">
                  <a:solidFill>
                    <a:srgbClr val="003459"/>
                  </a:solidFill>
                  <a:latin typeface="Candara" panose="020E0502030303020204" pitchFamily="34" charset="0"/>
                </a:rPr>
                <a:t>Informação 02</a:t>
              </a:r>
            </a:p>
            <a:p>
              <a:pPr algn="r">
                <a:lnSpc>
                  <a:spcPct val="80000"/>
                </a:lnSpc>
              </a:pPr>
              <a:r>
                <a:rPr lang="pt-BR" sz="2400" dirty="0">
                  <a:solidFill>
                    <a:srgbClr val="003459"/>
                  </a:solidFill>
                  <a:latin typeface="Candara" panose="020E0502030303020204" pitchFamily="34" charset="0"/>
                </a:rPr>
                <a:t>Pequeno texto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FE6C3C2-8AEB-8AD6-BFFD-7BCE6B5D8DB0}"/>
                </a:ext>
              </a:extLst>
            </p:cNvPr>
            <p:cNvSpPr txBox="1"/>
            <p:nvPr/>
          </p:nvSpPr>
          <p:spPr>
            <a:xfrm>
              <a:off x="1823353" y="2360205"/>
              <a:ext cx="89159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5400" b="1">
                  <a:solidFill>
                    <a:srgbClr val="00A8E8"/>
                  </a:solidFill>
                  <a:latin typeface="Candara" panose="020E0502030303020204" pitchFamily="34" charset="0"/>
                </a:defRPr>
              </a:lvl1pPr>
            </a:lstStyle>
            <a:p>
              <a:r>
                <a:rPr lang="pt-BR" sz="11500" dirty="0"/>
                <a:t>2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F830C46-2CC8-1885-5978-B6B55228215F}"/>
                </a:ext>
              </a:extLst>
            </p:cNvPr>
            <p:cNvSpPr/>
            <p:nvPr/>
          </p:nvSpPr>
          <p:spPr>
            <a:xfrm>
              <a:off x="626672" y="2964528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5111F7E-AB13-5E6B-F518-C8BE4BB3170E}"/>
                </a:ext>
              </a:extLst>
            </p:cNvPr>
            <p:cNvSpPr/>
            <p:nvPr/>
          </p:nvSpPr>
          <p:spPr>
            <a:xfrm>
              <a:off x="697144" y="3014928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511C324-2A9D-B90B-D8B1-EE2A7CCF6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4886" y="3140928"/>
              <a:ext cx="612000" cy="612000"/>
            </a:xfrm>
            <a:prstGeom prst="rect">
              <a:avLst/>
            </a:prstGeom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A7F704E-B38D-A525-FCC7-A58CE5742322}"/>
              </a:ext>
            </a:extLst>
          </p:cNvPr>
          <p:cNvGrpSpPr/>
          <p:nvPr/>
        </p:nvGrpSpPr>
        <p:grpSpPr>
          <a:xfrm>
            <a:off x="-1798337" y="4319685"/>
            <a:ext cx="6678819" cy="1862048"/>
            <a:chOff x="-1798337" y="4319685"/>
            <a:chExt cx="6678819" cy="1862048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7C65854D-3B68-2DC6-4DFA-2B9AB834B5E3}"/>
                </a:ext>
              </a:extLst>
            </p:cNvPr>
            <p:cNvSpPr/>
            <p:nvPr/>
          </p:nvSpPr>
          <p:spPr>
            <a:xfrm>
              <a:off x="-1798337" y="4841590"/>
              <a:ext cx="6678819" cy="12824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pt-BR" sz="2400" b="1" dirty="0">
                  <a:solidFill>
                    <a:srgbClr val="003459"/>
                  </a:solidFill>
                  <a:latin typeface="Candara" panose="020E0502030303020204" pitchFamily="34" charset="0"/>
                </a:rPr>
                <a:t>Informação 03</a:t>
              </a:r>
            </a:p>
            <a:p>
              <a:pPr algn="r">
                <a:lnSpc>
                  <a:spcPct val="80000"/>
                </a:lnSpc>
              </a:pPr>
              <a:r>
                <a:rPr lang="pt-BR" sz="2400" dirty="0">
                  <a:solidFill>
                    <a:srgbClr val="003459"/>
                  </a:solidFill>
                  <a:latin typeface="Candara" panose="020E0502030303020204" pitchFamily="34" charset="0"/>
                </a:rPr>
                <a:t>Pequeno texto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71CBC10-7223-8FC2-BBBC-04807F0DE2F8}"/>
                </a:ext>
              </a:extLst>
            </p:cNvPr>
            <p:cNvSpPr txBox="1"/>
            <p:nvPr/>
          </p:nvSpPr>
          <p:spPr>
            <a:xfrm>
              <a:off x="1823353" y="4319685"/>
              <a:ext cx="878767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5400" b="1">
                  <a:solidFill>
                    <a:srgbClr val="00A8E8"/>
                  </a:solidFill>
                  <a:latin typeface="Candara" panose="020E0502030303020204" pitchFamily="34" charset="0"/>
                </a:defRPr>
              </a:lvl1pPr>
            </a:lstStyle>
            <a:p>
              <a:r>
                <a:rPr lang="pt-BR" sz="11500" dirty="0"/>
                <a:t>3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BEC9ADB-C0D6-CDDF-1299-465449B5C7E4}"/>
                </a:ext>
              </a:extLst>
            </p:cNvPr>
            <p:cNvSpPr/>
            <p:nvPr/>
          </p:nvSpPr>
          <p:spPr>
            <a:xfrm>
              <a:off x="626672" y="5025606"/>
              <a:ext cx="914400" cy="914400"/>
            </a:xfrm>
            <a:prstGeom prst="ellipse">
              <a:avLst/>
            </a:prstGeom>
            <a:solidFill>
              <a:srgbClr val="007E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8F1E398F-F484-D8CA-F7DD-5E036C627EC9}"/>
                </a:ext>
              </a:extLst>
            </p:cNvPr>
            <p:cNvSpPr/>
            <p:nvPr/>
          </p:nvSpPr>
          <p:spPr>
            <a:xfrm>
              <a:off x="697144" y="5076006"/>
              <a:ext cx="864000" cy="864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FF7BA7D-E2BA-30DE-8224-DAB4FEBEA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628" y="5202006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16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31865395-5724-E16E-8A18-348171F01E21}"/>
              </a:ext>
            </a:extLst>
          </p:cNvPr>
          <p:cNvSpPr/>
          <p:nvPr/>
        </p:nvSpPr>
        <p:spPr>
          <a:xfrm>
            <a:off x="7831424" y="1288212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0F815BC-22EE-DF29-0010-5DD93E44A3FE}"/>
              </a:ext>
            </a:extLst>
          </p:cNvPr>
          <p:cNvSpPr txBox="1"/>
          <p:nvPr/>
        </p:nvSpPr>
        <p:spPr>
          <a:xfrm>
            <a:off x="2578338" y="413096"/>
            <a:ext cx="7035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>
                <a:solidFill>
                  <a:srgbClr val="FFFFFF"/>
                </a:solidFill>
              </a:rPr>
              <a:t>TÍTULO </a:t>
            </a:r>
            <a:r>
              <a:rPr lang="pt-BR" sz="7200" b="0" dirty="0">
                <a:solidFill>
                  <a:srgbClr val="003459"/>
                </a:solidFill>
              </a:rPr>
              <a:t>DO SLIDE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BAA04F-EE5F-C439-FB5A-7F4B49BB3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1" y="207556"/>
            <a:ext cx="1438595" cy="32198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BD9EC6-C8A1-2CDC-B9BE-04E38DB1F71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1509" y="2251057"/>
            <a:ext cx="3647920" cy="364792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E2EACE-D312-E945-C3CE-4A7D11D1885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28261" y="2352658"/>
            <a:ext cx="3648747" cy="364874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5500D14-BC21-5E82-B05A-CB2E895180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5925" y="2251057"/>
            <a:ext cx="3647920" cy="364792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D308343-9A5C-7318-294E-DF0B8A8E7A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182677" y="2352658"/>
            <a:ext cx="3648747" cy="364874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14A0951-A2C7-AB18-9D73-9AC752FC2D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0341" y="2251057"/>
            <a:ext cx="3647920" cy="36479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D0BD369-603D-34DD-58D6-0BD5A32051C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8137093" y="2352658"/>
            <a:ext cx="3648747" cy="364874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40D2A54-8FC0-B508-E0EC-D5E77C2E481A}"/>
              </a:ext>
            </a:extLst>
          </p:cNvPr>
          <p:cNvSpPr txBox="1"/>
          <p:nvPr/>
        </p:nvSpPr>
        <p:spPr>
          <a:xfrm>
            <a:off x="688291" y="3006366"/>
            <a:ext cx="2728686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01</a:t>
            </a:r>
          </a:p>
          <a:p>
            <a:pPr algn="ctr">
              <a:lnSpc>
                <a:spcPct val="80000"/>
              </a:lnSpc>
            </a:pPr>
            <a:r>
              <a:rPr lang="pt-BR" sz="32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A29B2DC-A6FA-CB7B-7497-21BAAF63EF30}"/>
              </a:ext>
            </a:extLst>
          </p:cNvPr>
          <p:cNvSpPr txBox="1"/>
          <p:nvPr/>
        </p:nvSpPr>
        <p:spPr>
          <a:xfrm>
            <a:off x="4642707" y="3006366"/>
            <a:ext cx="2728686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02</a:t>
            </a:r>
          </a:p>
          <a:p>
            <a:pPr algn="ctr">
              <a:lnSpc>
                <a:spcPct val="80000"/>
              </a:lnSpc>
            </a:pPr>
            <a:r>
              <a:rPr lang="pt-BR" sz="32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AD84813-F571-F2A1-52F7-E7BF35DB99C5}"/>
              </a:ext>
            </a:extLst>
          </p:cNvPr>
          <p:cNvSpPr txBox="1"/>
          <p:nvPr/>
        </p:nvSpPr>
        <p:spPr>
          <a:xfrm>
            <a:off x="8597123" y="3006366"/>
            <a:ext cx="2728686" cy="128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rgbClr val="003459"/>
                </a:solidFill>
                <a:latin typeface="Candara" panose="020E0502030303020204" pitchFamily="34" charset="0"/>
              </a:rPr>
              <a:t>Informação 03</a:t>
            </a:r>
          </a:p>
          <a:p>
            <a:pPr algn="ctr">
              <a:lnSpc>
                <a:spcPct val="80000"/>
              </a:lnSpc>
            </a:pPr>
            <a:r>
              <a:rPr lang="pt-BR" sz="3200" dirty="0">
                <a:solidFill>
                  <a:srgbClr val="003459"/>
                </a:solidFill>
                <a:latin typeface="Candara" panose="020E0502030303020204" pitchFamily="34" charset="0"/>
              </a:rPr>
              <a:t>Pequeno texto</a:t>
            </a:r>
          </a:p>
        </p:txBody>
      </p:sp>
    </p:spTree>
    <p:extLst>
      <p:ext uri="{BB962C8B-B14F-4D97-AF65-F5344CB8AC3E}">
        <p14:creationId xmlns:p14="http://schemas.microsoft.com/office/powerpoint/2010/main" val="333488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7EA7"/>
            </a:gs>
            <a:gs pos="0">
              <a:srgbClr val="00A8E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829C478-7112-7275-9A72-B585537D452F}"/>
              </a:ext>
            </a:extLst>
          </p:cNvPr>
          <p:cNvSpPr/>
          <p:nvPr/>
        </p:nvSpPr>
        <p:spPr>
          <a:xfrm>
            <a:off x="7782132" y="3178628"/>
            <a:ext cx="5714535" cy="5714535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F6B462-C116-0EB6-7E47-FCFAE310E6DC}"/>
              </a:ext>
            </a:extLst>
          </p:cNvPr>
          <p:cNvSpPr/>
          <p:nvPr/>
        </p:nvSpPr>
        <p:spPr>
          <a:xfrm>
            <a:off x="6451128" y="-2050570"/>
            <a:ext cx="6247934" cy="6247934"/>
          </a:xfrm>
          <a:prstGeom prst="ellipse">
            <a:avLst/>
          </a:prstGeom>
          <a:noFill/>
          <a:ln>
            <a:solidFill>
              <a:srgbClr val="FFFFFF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67F7C1F-ED27-8B50-FC52-B22E202137D6}"/>
              </a:ext>
            </a:extLst>
          </p:cNvPr>
          <p:cNvSpPr/>
          <p:nvPr/>
        </p:nvSpPr>
        <p:spPr>
          <a:xfrm>
            <a:off x="-1458584" y="-1"/>
            <a:ext cx="8508999" cy="8430932"/>
          </a:xfrm>
          <a:prstGeom prst="ellipse">
            <a:avLst/>
          </a:prstGeom>
          <a:gradFill>
            <a:gsLst>
              <a:gs pos="100000">
                <a:srgbClr val="00171F"/>
              </a:gs>
              <a:gs pos="82000">
                <a:srgbClr val="003459"/>
              </a:gs>
              <a:gs pos="69000">
                <a:srgbClr val="007EA7"/>
              </a:gs>
              <a:gs pos="0">
                <a:srgbClr val="00A8E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91F2447-5548-DDE0-5A29-19FA6DBE0B48}"/>
              </a:ext>
            </a:extLst>
          </p:cNvPr>
          <p:cNvSpPr/>
          <p:nvPr/>
        </p:nvSpPr>
        <p:spPr>
          <a:xfrm>
            <a:off x="-1714024" y="136150"/>
            <a:ext cx="8508999" cy="843093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236E6B3-0D77-0BAE-FBEF-CD29142D7D74}"/>
              </a:ext>
            </a:extLst>
          </p:cNvPr>
          <p:cNvSpPr/>
          <p:nvPr/>
        </p:nvSpPr>
        <p:spPr>
          <a:xfrm>
            <a:off x="-1790225" y="235593"/>
            <a:ext cx="8508999" cy="84309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53A0E6-A097-4689-AE9B-440BB097DDED}"/>
              </a:ext>
            </a:extLst>
          </p:cNvPr>
          <p:cNvSpPr txBox="1"/>
          <p:nvPr/>
        </p:nvSpPr>
        <p:spPr>
          <a:xfrm>
            <a:off x="666385" y="1073397"/>
            <a:ext cx="311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7200" dirty="0"/>
              <a:t>TÍTULO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B9884A-8A88-C7E8-27AA-6B06746C5E66}"/>
              </a:ext>
            </a:extLst>
          </p:cNvPr>
          <p:cNvSpPr txBox="1"/>
          <p:nvPr/>
        </p:nvSpPr>
        <p:spPr>
          <a:xfrm>
            <a:off x="742585" y="2735542"/>
            <a:ext cx="4998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Este é um espaço para um pequeno texto. Não se esqueça de </a:t>
            </a:r>
            <a:r>
              <a:rPr lang="pt-BR" sz="4000" b="1" dirty="0">
                <a:solidFill>
                  <a:srgbClr val="007EA7"/>
                </a:solidFill>
                <a:latin typeface="Candara" panose="020E0502030303020204" pitchFamily="34" charset="0"/>
              </a:rPr>
              <a:t>destacar as palavras importantes</a:t>
            </a:r>
            <a:r>
              <a:rPr lang="pt-BR" sz="4000" dirty="0">
                <a:solidFill>
                  <a:srgbClr val="003459"/>
                </a:solidFill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CCF282-15F0-08CC-96D0-99FDE9010263}"/>
              </a:ext>
            </a:extLst>
          </p:cNvPr>
          <p:cNvSpPr txBox="1"/>
          <p:nvPr/>
        </p:nvSpPr>
        <p:spPr>
          <a:xfrm>
            <a:off x="816735" y="1970718"/>
            <a:ext cx="2468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5400" b="1">
                <a:solidFill>
                  <a:srgbClr val="00A8E8"/>
                </a:solidFill>
                <a:latin typeface="Candara" panose="020E0502030303020204" pitchFamily="34" charset="0"/>
              </a:defRPr>
            </a:lvl1pPr>
          </a:lstStyle>
          <a:p>
            <a:r>
              <a:rPr lang="pt-BR" sz="3600" b="0" dirty="0">
                <a:solidFill>
                  <a:srgbClr val="007EA7"/>
                </a:solidFill>
              </a:rPr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A20E0C-3A10-9D75-1A10-8C7ACBF2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1" y="6206466"/>
            <a:ext cx="1438595" cy="321981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68C9182B-4F16-BE1F-7AA2-55B87C50D2EE}"/>
              </a:ext>
            </a:extLst>
          </p:cNvPr>
          <p:cNvSpPr/>
          <p:nvPr/>
        </p:nvSpPr>
        <p:spPr>
          <a:xfrm>
            <a:off x="6949751" y="235593"/>
            <a:ext cx="3394800" cy="3142800"/>
          </a:xfrm>
          <a:prstGeom prst="ellipse">
            <a:avLst/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Sedação Consciente – Óxido Nitroso (N2O)- “Cheirinho” | Neo Sorriso">
            <a:extLst>
              <a:ext uri="{FF2B5EF4-FFF2-40B4-BE49-F238E27FC236}">
                <a16:creationId xmlns:a16="http://schemas.microsoft.com/office/drawing/2014/main" id="{FD848301-B75D-7E8D-9F04-25307FDA4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2" r="24854"/>
          <a:stretch/>
        </p:blipFill>
        <p:spPr bwMode="auto">
          <a:xfrm>
            <a:off x="6838961" y="399093"/>
            <a:ext cx="3395989" cy="31432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BBC8CEA-E3D0-39A0-41FC-0CDF06C1DAB1}"/>
              </a:ext>
            </a:extLst>
          </p:cNvPr>
          <p:cNvSpPr/>
          <p:nvPr/>
        </p:nvSpPr>
        <p:spPr>
          <a:xfrm>
            <a:off x="8687361" y="3347644"/>
            <a:ext cx="3142800" cy="3142800"/>
          </a:xfrm>
          <a:prstGeom prst="ellipse">
            <a:avLst/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8" name="Picture 4" descr="Sedação Inalatória / Óxido-Nitroso Dom Odontologia Avançada - Dom  Odontologia Avançada %Nome Da Empresa">
            <a:extLst>
              <a:ext uri="{FF2B5EF4-FFF2-40B4-BE49-F238E27FC236}">
                <a16:creationId xmlns:a16="http://schemas.microsoft.com/office/drawing/2014/main" id="{A3084F64-7375-5415-86B8-9DFF8AA8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19" y="3479607"/>
            <a:ext cx="3142800" cy="3142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0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514</Words>
  <Application>Microsoft Office PowerPoint</Application>
  <PresentationFormat>Widescreen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Candara</vt:lpstr>
      <vt:lpstr>Bison Bold</vt:lpstr>
      <vt:lpstr>Aptos Display</vt:lpstr>
      <vt:lpstr>Arial</vt:lpstr>
      <vt:lpstr>Aptos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Marcio Monteiro</dc:creator>
  <cp:lastModifiedBy>Marcio Monteiro</cp:lastModifiedBy>
  <cp:revision>1</cp:revision>
  <dcterms:created xsi:type="dcterms:W3CDTF">2024-10-16T22:15:36Z</dcterms:created>
  <dcterms:modified xsi:type="dcterms:W3CDTF">2026-07-20T22:18:32Z</dcterms:modified>
</cp:coreProperties>
</file>