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287" r:id="rId33"/>
  </p:sldIdLst>
  <p:sldSz cx="12192000" cy="6858000"/>
  <p:notesSz cx="6858000" cy="9144000"/>
  <p:embeddedFontLst>
    <p:embeddedFont>
      <p:font typeface="Berlin Sans FB Demi" panose="020E0802020502020306" pitchFamily="34" charset="0"/>
      <p:bold r:id="rId34"/>
    </p:embeddedFont>
    <p:embeddedFont>
      <p:font typeface="Bison Bold" panose="00000400000000000000" pitchFamily="2" charset="0"/>
      <p:regular r:id="rId3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71F"/>
    <a:srgbClr val="FFFFFF"/>
    <a:srgbClr val="00A8E8"/>
    <a:srgbClr val="007EA7"/>
    <a:srgbClr val="0034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6A02C1-E117-4C87-AB81-3D656D62BFB8}" v="253" dt="2025-12-02T21:48:11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044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redo custSel addSld modSld">
      <pc:chgData name="Marcio Monteiro" userId="aef6e9f59deaac01" providerId="LiveId" clId="{6A8DAF11-0170-4933-B00C-B22EC133431A}" dt="2025-12-02T21:48:11.287" v="614" actId="207"/>
      <pc:docMkLst>
        <pc:docMk/>
      </pc:docMkLst>
      <pc:sldChg chg="modTransition addAnim delAnim modAnim">
        <pc:chgData name="Marcio Monteiro" userId="aef6e9f59deaac01" providerId="LiveId" clId="{6A8DAF11-0170-4933-B00C-B22EC133431A}" dt="2025-12-02T21:31:54.521" v="425"/>
        <pc:sldMkLst>
          <pc:docMk/>
          <pc:sldMk cId="3718539150" sldId="257"/>
        </pc:sldMkLst>
      </pc:sldChg>
      <pc:sldChg chg="modTransition addAnim delAnim modAnim">
        <pc:chgData name="Marcio Monteiro" userId="aef6e9f59deaac01" providerId="LiveId" clId="{6A8DAF11-0170-4933-B00C-B22EC133431A}" dt="2025-12-02T21:32:16.107" v="428"/>
        <pc:sldMkLst>
          <pc:docMk/>
          <pc:sldMk cId="1322776973" sldId="258"/>
        </pc:sldMkLst>
      </pc:sldChg>
      <pc:sldChg chg="modTransition addAnim delAnim modAnim">
        <pc:chgData name="Marcio Monteiro" userId="aef6e9f59deaac01" providerId="LiveId" clId="{6A8DAF11-0170-4933-B00C-B22EC133431A}" dt="2025-12-02T21:32:31.160" v="432"/>
        <pc:sldMkLst>
          <pc:docMk/>
          <pc:sldMk cId="3484062248" sldId="259"/>
        </pc:sldMkLst>
      </pc:sldChg>
      <pc:sldChg chg="modTransition modAnim">
        <pc:chgData name="Marcio Monteiro" userId="aef6e9f59deaac01" providerId="LiveId" clId="{6A8DAF11-0170-4933-B00C-B22EC133431A}" dt="2025-12-02T21:32:41.281" v="433"/>
        <pc:sldMkLst>
          <pc:docMk/>
          <pc:sldMk cId="1434240763" sldId="260"/>
        </pc:sldMkLst>
      </pc:sldChg>
      <pc:sldChg chg="addSp modSp modTransition addAnim delAnim modAnim">
        <pc:chgData name="Marcio Monteiro" userId="aef6e9f59deaac01" providerId="LiveId" clId="{6A8DAF11-0170-4933-B00C-B22EC133431A}" dt="2025-12-02T21:33:27.311" v="451"/>
        <pc:sldMkLst>
          <pc:docMk/>
          <pc:sldMk cId="2162774367" sldId="261"/>
        </pc:sldMkLst>
        <pc:spChg chg="mod">
          <ac:chgData name="Marcio Monteiro" userId="aef6e9f59deaac01" providerId="LiveId" clId="{6A8DAF11-0170-4933-B00C-B22EC133431A}" dt="2025-12-02T21:32:51.295" v="434" actId="164"/>
          <ac:spMkLst>
            <pc:docMk/>
            <pc:sldMk cId="2162774367" sldId="261"/>
            <ac:spMk id="4" creationId="{7EFFAD10-9B4C-E220-677B-4AC72D488B4F}"/>
          </ac:spMkLst>
        </pc:spChg>
        <pc:spChg chg="mod">
          <ac:chgData name="Marcio Monteiro" userId="aef6e9f59deaac01" providerId="LiveId" clId="{6A8DAF11-0170-4933-B00C-B22EC133431A}" dt="2025-12-02T21:32:54.550" v="435" actId="164"/>
          <ac:spMkLst>
            <pc:docMk/>
            <pc:sldMk cId="2162774367" sldId="261"/>
            <ac:spMk id="6" creationId="{50DFD5FC-89EA-99E8-E96E-F0A0ABC26321}"/>
          </ac:spMkLst>
        </pc:spChg>
        <pc:spChg chg="mod">
          <ac:chgData name="Marcio Monteiro" userId="aef6e9f59deaac01" providerId="LiveId" clId="{6A8DAF11-0170-4933-B00C-B22EC133431A}" dt="2025-12-02T21:32:57.955" v="436" actId="164"/>
          <ac:spMkLst>
            <pc:docMk/>
            <pc:sldMk cId="2162774367" sldId="261"/>
            <ac:spMk id="8" creationId="{81E7EEB9-9206-1ED4-ED96-D1A3839EE015}"/>
          </ac:spMkLst>
        </pc:spChg>
        <pc:grpChg chg="add mod">
          <ac:chgData name="Marcio Monteiro" userId="aef6e9f59deaac01" providerId="LiveId" clId="{6A8DAF11-0170-4933-B00C-B22EC133431A}" dt="2025-12-02T21:32:51.295" v="434" actId="164"/>
          <ac:grpSpMkLst>
            <pc:docMk/>
            <pc:sldMk cId="2162774367" sldId="261"/>
            <ac:grpSpMk id="19" creationId="{BC28E4A3-AEE6-6A3F-0F90-3F31DFB68601}"/>
          </ac:grpSpMkLst>
        </pc:grpChg>
        <pc:grpChg chg="add mod">
          <ac:chgData name="Marcio Monteiro" userId="aef6e9f59deaac01" providerId="LiveId" clId="{6A8DAF11-0170-4933-B00C-B22EC133431A}" dt="2025-12-02T21:32:54.550" v="435" actId="164"/>
          <ac:grpSpMkLst>
            <pc:docMk/>
            <pc:sldMk cId="2162774367" sldId="261"/>
            <ac:grpSpMk id="20" creationId="{CF6BCB4B-A8AA-2821-70C5-5890225005E1}"/>
          </ac:grpSpMkLst>
        </pc:grpChg>
        <pc:grpChg chg="add mod">
          <ac:chgData name="Marcio Monteiro" userId="aef6e9f59deaac01" providerId="LiveId" clId="{6A8DAF11-0170-4933-B00C-B22EC133431A}" dt="2025-12-02T21:32:57.955" v="436" actId="164"/>
          <ac:grpSpMkLst>
            <pc:docMk/>
            <pc:sldMk cId="2162774367" sldId="261"/>
            <ac:grpSpMk id="21" creationId="{2EB9C67B-14D2-CC07-372C-976C325E757E}"/>
          </ac:grpSpMkLst>
        </pc:grpChg>
        <pc:picChg chg="mod">
          <ac:chgData name="Marcio Monteiro" userId="aef6e9f59deaac01" providerId="LiveId" clId="{6A8DAF11-0170-4933-B00C-B22EC133431A}" dt="2025-12-02T21:32:51.295" v="434" actId="164"/>
          <ac:picMkLst>
            <pc:docMk/>
            <pc:sldMk cId="2162774367" sldId="261"/>
            <ac:picMk id="5" creationId="{B2EC9CE6-9A65-343C-D909-AE6F6A49E3FC}"/>
          </ac:picMkLst>
        </pc:picChg>
        <pc:picChg chg="mod">
          <ac:chgData name="Marcio Monteiro" userId="aef6e9f59deaac01" providerId="LiveId" clId="{6A8DAF11-0170-4933-B00C-B22EC133431A}" dt="2025-12-02T21:32:54.550" v="435" actId="164"/>
          <ac:picMkLst>
            <pc:docMk/>
            <pc:sldMk cId="2162774367" sldId="261"/>
            <ac:picMk id="7" creationId="{24CA18B4-2C5B-5E40-B570-535C78407ECF}"/>
          </ac:picMkLst>
        </pc:picChg>
        <pc:picChg chg="mod">
          <ac:chgData name="Marcio Monteiro" userId="aef6e9f59deaac01" providerId="LiveId" clId="{6A8DAF11-0170-4933-B00C-B22EC133431A}" dt="2025-12-02T21:32:57.955" v="436" actId="164"/>
          <ac:picMkLst>
            <pc:docMk/>
            <pc:sldMk cId="2162774367" sldId="261"/>
            <ac:picMk id="9" creationId="{AF5E9C2D-C987-F4BE-87DA-9193C20F5BD6}"/>
          </ac:picMkLst>
        </pc:picChg>
      </pc:sldChg>
      <pc:sldChg chg="addSp modSp new mod modTransition setBg modAnim">
        <pc:chgData name="Marcio Monteiro" userId="aef6e9f59deaac01" providerId="LiveId" clId="{6A8DAF11-0170-4933-B00C-B22EC133431A}" dt="2025-12-02T21:33:39.032" v="452"/>
        <pc:sldMkLst>
          <pc:docMk/>
          <pc:sldMk cId="4217970530" sldId="262"/>
        </pc:sldMkLst>
        <pc:spChg chg="add mod">
          <ac:chgData name="Marcio Monteiro" userId="aef6e9f59deaac01" providerId="LiveId" clId="{6A8DAF11-0170-4933-B00C-B22EC133431A}" dt="2025-12-02T18:34:03.127" v="9" actId="207"/>
          <ac:spMkLst>
            <pc:docMk/>
            <pc:sldMk cId="4217970530" sldId="262"/>
            <ac:spMk id="2" creationId="{AA370121-AB87-89A4-360E-D77613B0FE4F}"/>
          </ac:spMkLst>
        </pc:spChg>
        <pc:picChg chg="add mod">
          <ac:chgData name="Marcio Monteiro" userId="aef6e9f59deaac01" providerId="LiveId" clId="{6A8DAF11-0170-4933-B00C-B22EC133431A}" dt="2025-12-02T18:34:21.827" v="14" actId="1076"/>
          <ac:picMkLst>
            <pc:docMk/>
            <pc:sldMk cId="4217970530" sldId="262"/>
            <ac:picMk id="3" creationId="{554A5CEC-77BA-DB7C-0E7E-9B14719EDEFE}"/>
          </ac:picMkLst>
        </pc:picChg>
        <pc:picChg chg="add mod">
          <ac:chgData name="Marcio Monteiro" userId="aef6e9f59deaac01" providerId="LiveId" clId="{6A8DAF11-0170-4933-B00C-B22EC133431A}" dt="2025-12-02T18:35:06.104" v="40" actId="688"/>
          <ac:picMkLst>
            <pc:docMk/>
            <pc:sldMk cId="4217970530" sldId="262"/>
            <ac:picMk id="4" creationId="{789C8B89-298D-26EA-EBD1-0C6A0E17C933}"/>
          </ac:picMkLst>
        </pc:picChg>
        <pc:picChg chg="add mod">
          <ac:chgData name="Marcio Monteiro" userId="aef6e9f59deaac01" providerId="LiveId" clId="{6A8DAF11-0170-4933-B00C-B22EC133431A}" dt="2025-12-02T18:35:51.352" v="62" actId="1076"/>
          <ac:picMkLst>
            <pc:docMk/>
            <pc:sldMk cId="4217970530" sldId="262"/>
            <ac:picMk id="5" creationId="{1B807A81-DE77-C3E4-CA4F-0A87565C8BDB}"/>
          </ac:picMkLst>
        </pc:picChg>
        <pc:picChg chg="add mod">
          <ac:chgData name="Marcio Monteiro" userId="aef6e9f59deaac01" providerId="LiveId" clId="{6A8DAF11-0170-4933-B00C-B22EC133431A}" dt="2025-12-02T18:34:24.104" v="16" actId="1076"/>
          <ac:picMkLst>
            <pc:docMk/>
            <pc:sldMk cId="4217970530" sldId="262"/>
            <ac:picMk id="6" creationId="{18F5D17E-6901-0FA9-6F5F-1DA0DC57B2D5}"/>
          </ac:picMkLst>
        </pc:picChg>
        <pc:picChg chg="add mod">
          <ac:chgData name="Marcio Monteiro" userId="aef6e9f59deaac01" providerId="LiveId" clId="{6A8DAF11-0170-4933-B00C-B22EC133431A}" dt="2025-12-02T18:34:27.694" v="18" actId="1076"/>
          <ac:picMkLst>
            <pc:docMk/>
            <pc:sldMk cId="4217970530" sldId="262"/>
            <ac:picMk id="7" creationId="{BA4F0225-5A6B-2EAD-5685-309427A75D50}"/>
          </ac:picMkLst>
        </pc:picChg>
        <pc:picChg chg="add mod">
          <ac:chgData name="Marcio Monteiro" userId="aef6e9f59deaac01" providerId="LiveId" clId="{6A8DAF11-0170-4933-B00C-B22EC133431A}" dt="2025-12-02T18:34:31.329" v="20" actId="1076"/>
          <ac:picMkLst>
            <pc:docMk/>
            <pc:sldMk cId="4217970530" sldId="262"/>
            <ac:picMk id="8" creationId="{7AAF861D-7C7A-A977-5612-58D9389E07B0}"/>
          </ac:picMkLst>
        </pc:picChg>
        <pc:picChg chg="add mod">
          <ac:chgData name="Marcio Monteiro" userId="aef6e9f59deaac01" providerId="LiveId" clId="{6A8DAF11-0170-4933-B00C-B22EC133431A}" dt="2025-12-02T18:34:34.063" v="22" actId="1076"/>
          <ac:picMkLst>
            <pc:docMk/>
            <pc:sldMk cId="4217970530" sldId="262"/>
            <ac:picMk id="9" creationId="{20A7620B-1ADA-CCF4-3AAB-D45CCED99DA0}"/>
          </ac:picMkLst>
        </pc:picChg>
        <pc:picChg chg="add mod">
          <ac:chgData name="Marcio Monteiro" userId="aef6e9f59deaac01" providerId="LiveId" clId="{6A8DAF11-0170-4933-B00C-B22EC133431A}" dt="2025-12-02T18:34:37.616" v="24" actId="1076"/>
          <ac:picMkLst>
            <pc:docMk/>
            <pc:sldMk cId="4217970530" sldId="262"/>
            <ac:picMk id="10" creationId="{6591B632-B9EB-31C0-87DA-68299D7A0789}"/>
          </ac:picMkLst>
        </pc:picChg>
        <pc:picChg chg="add mod">
          <ac:chgData name="Marcio Monteiro" userId="aef6e9f59deaac01" providerId="LiveId" clId="{6A8DAF11-0170-4933-B00C-B22EC133431A}" dt="2025-12-02T18:34:40.052" v="26" actId="1076"/>
          <ac:picMkLst>
            <pc:docMk/>
            <pc:sldMk cId="4217970530" sldId="262"/>
            <ac:picMk id="11" creationId="{6BA1D223-9E5B-6F76-C2F3-A2EC9BBDFFCC}"/>
          </ac:picMkLst>
        </pc:picChg>
        <pc:picChg chg="add mod">
          <ac:chgData name="Marcio Monteiro" userId="aef6e9f59deaac01" providerId="LiveId" clId="{6A8DAF11-0170-4933-B00C-B22EC133431A}" dt="2025-12-02T18:34:43.328" v="28" actId="1076"/>
          <ac:picMkLst>
            <pc:docMk/>
            <pc:sldMk cId="4217970530" sldId="262"/>
            <ac:picMk id="12" creationId="{D292BC35-797B-CA6C-6D6D-01DC631D5061}"/>
          </ac:picMkLst>
        </pc:picChg>
        <pc:picChg chg="add mod">
          <ac:chgData name="Marcio Monteiro" userId="aef6e9f59deaac01" providerId="LiveId" clId="{6A8DAF11-0170-4933-B00C-B22EC133431A}" dt="2025-12-02T18:34:48.831" v="30" actId="1076"/>
          <ac:picMkLst>
            <pc:docMk/>
            <pc:sldMk cId="4217970530" sldId="262"/>
            <ac:picMk id="13" creationId="{6397B3DE-319B-B5F8-88C0-18621677D57E}"/>
          </ac:picMkLst>
        </pc:picChg>
        <pc:picChg chg="add mod">
          <ac:chgData name="Marcio Monteiro" userId="aef6e9f59deaac01" providerId="LiveId" clId="{6A8DAF11-0170-4933-B00C-B22EC133431A}" dt="2025-12-02T18:34:52.598" v="32" actId="1076"/>
          <ac:picMkLst>
            <pc:docMk/>
            <pc:sldMk cId="4217970530" sldId="262"/>
            <ac:picMk id="14" creationId="{6C035DB3-DBEF-909F-FE50-61D1A60F9F5A}"/>
          </ac:picMkLst>
        </pc:picChg>
        <pc:picChg chg="add mod">
          <ac:chgData name="Marcio Monteiro" userId="aef6e9f59deaac01" providerId="LiveId" clId="{6A8DAF11-0170-4933-B00C-B22EC133431A}" dt="2025-12-02T18:34:54.192" v="34" actId="1076"/>
          <ac:picMkLst>
            <pc:docMk/>
            <pc:sldMk cId="4217970530" sldId="262"/>
            <ac:picMk id="15" creationId="{9E252D47-A817-8EF6-797E-9046758C7DAE}"/>
          </ac:picMkLst>
        </pc:picChg>
        <pc:picChg chg="add mod">
          <ac:chgData name="Marcio Monteiro" userId="aef6e9f59deaac01" providerId="LiveId" clId="{6A8DAF11-0170-4933-B00C-B22EC133431A}" dt="2025-12-02T18:34:58.529" v="36" actId="1076"/>
          <ac:picMkLst>
            <pc:docMk/>
            <pc:sldMk cId="4217970530" sldId="262"/>
            <ac:picMk id="16" creationId="{042D9265-5084-8B87-7413-52233829DB1B}"/>
          </ac:picMkLst>
        </pc:picChg>
        <pc:picChg chg="add mod">
          <ac:chgData name="Marcio Monteiro" userId="aef6e9f59deaac01" providerId="LiveId" clId="{6A8DAF11-0170-4933-B00C-B22EC133431A}" dt="2025-12-02T18:34:58.802" v="37"/>
          <ac:picMkLst>
            <pc:docMk/>
            <pc:sldMk cId="4217970530" sldId="262"/>
            <ac:picMk id="17" creationId="{9388583B-D9D3-FDF8-59F9-C89D029A361E}"/>
          </ac:picMkLst>
        </pc:picChg>
        <pc:picChg chg="add mod">
          <ac:chgData name="Marcio Monteiro" userId="aef6e9f59deaac01" providerId="LiveId" clId="{6A8DAF11-0170-4933-B00C-B22EC133431A}" dt="2025-12-02T18:35:09.940" v="42" actId="1076"/>
          <ac:picMkLst>
            <pc:docMk/>
            <pc:sldMk cId="4217970530" sldId="262"/>
            <ac:picMk id="18" creationId="{1AD8637D-507F-E91A-01A6-39029AB4148A}"/>
          </ac:picMkLst>
        </pc:picChg>
        <pc:picChg chg="add mod">
          <ac:chgData name="Marcio Monteiro" userId="aef6e9f59deaac01" providerId="LiveId" clId="{6A8DAF11-0170-4933-B00C-B22EC133431A}" dt="2025-12-02T18:35:12.569" v="44" actId="1076"/>
          <ac:picMkLst>
            <pc:docMk/>
            <pc:sldMk cId="4217970530" sldId="262"/>
            <ac:picMk id="19" creationId="{CC648165-6751-40A7-C28A-9D422472C0AC}"/>
          </ac:picMkLst>
        </pc:picChg>
        <pc:picChg chg="add mod">
          <ac:chgData name="Marcio Monteiro" userId="aef6e9f59deaac01" providerId="LiveId" clId="{6A8DAF11-0170-4933-B00C-B22EC133431A}" dt="2025-12-02T18:35:15.326" v="46" actId="1076"/>
          <ac:picMkLst>
            <pc:docMk/>
            <pc:sldMk cId="4217970530" sldId="262"/>
            <ac:picMk id="20" creationId="{DF73891E-C9D4-605B-8749-4C8AB7027C7B}"/>
          </ac:picMkLst>
        </pc:picChg>
        <pc:picChg chg="add mod">
          <ac:chgData name="Marcio Monteiro" userId="aef6e9f59deaac01" providerId="LiveId" clId="{6A8DAF11-0170-4933-B00C-B22EC133431A}" dt="2025-12-02T18:35:17.954" v="48" actId="1076"/>
          <ac:picMkLst>
            <pc:docMk/>
            <pc:sldMk cId="4217970530" sldId="262"/>
            <ac:picMk id="21" creationId="{89C6D588-2A7D-168B-8F35-F3E16C1A80B0}"/>
          </ac:picMkLst>
        </pc:picChg>
        <pc:picChg chg="add mod">
          <ac:chgData name="Marcio Monteiro" userId="aef6e9f59deaac01" providerId="LiveId" clId="{6A8DAF11-0170-4933-B00C-B22EC133431A}" dt="2025-12-02T18:35:18.349" v="49"/>
          <ac:picMkLst>
            <pc:docMk/>
            <pc:sldMk cId="4217970530" sldId="262"/>
            <ac:picMk id="22" creationId="{E9FC1CD7-C7FA-765E-8033-8E2B43155A67}"/>
          </ac:picMkLst>
        </pc:picChg>
        <pc:picChg chg="add mod">
          <ac:chgData name="Marcio Monteiro" userId="aef6e9f59deaac01" providerId="LiveId" clId="{6A8DAF11-0170-4933-B00C-B22EC133431A}" dt="2025-12-02T18:35:27.938" v="51" actId="1076"/>
          <ac:picMkLst>
            <pc:docMk/>
            <pc:sldMk cId="4217970530" sldId="262"/>
            <ac:picMk id="23" creationId="{2ABB36D4-0877-40A8-D7D6-DB74029AD6A3}"/>
          </ac:picMkLst>
        </pc:picChg>
        <pc:picChg chg="add mod">
          <ac:chgData name="Marcio Monteiro" userId="aef6e9f59deaac01" providerId="LiveId" clId="{6A8DAF11-0170-4933-B00C-B22EC133431A}" dt="2025-12-02T18:35:31.504" v="53" actId="1076"/>
          <ac:picMkLst>
            <pc:docMk/>
            <pc:sldMk cId="4217970530" sldId="262"/>
            <ac:picMk id="24" creationId="{2F007DE8-9B98-2EE8-1053-12701A8B09C1}"/>
          </ac:picMkLst>
        </pc:picChg>
        <pc:picChg chg="add mod">
          <ac:chgData name="Marcio Monteiro" userId="aef6e9f59deaac01" providerId="LiveId" clId="{6A8DAF11-0170-4933-B00C-B22EC133431A}" dt="2025-12-02T18:35:47.009" v="60" actId="1076"/>
          <ac:picMkLst>
            <pc:docMk/>
            <pc:sldMk cId="4217970530" sldId="262"/>
            <ac:picMk id="25" creationId="{09ABE113-DFEC-A1C6-F80D-FC8236DE84DF}"/>
          </ac:picMkLst>
        </pc:picChg>
        <pc:picChg chg="add mod">
          <ac:chgData name="Marcio Monteiro" userId="aef6e9f59deaac01" providerId="LiveId" clId="{6A8DAF11-0170-4933-B00C-B22EC133431A}" dt="2025-12-02T18:35:49.415" v="61" actId="1076"/>
          <ac:picMkLst>
            <pc:docMk/>
            <pc:sldMk cId="4217970530" sldId="262"/>
            <ac:picMk id="26" creationId="{B17CC999-2420-96EF-0696-852E6F9302F6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5-12-02T21:34:13.526" v="468"/>
        <pc:sldMkLst>
          <pc:docMk/>
          <pc:sldMk cId="273052811" sldId="263"/>
        </pc:sldMkLst>
        <pc:spChg chg="add mod">
          <ac:chgData name="Marcio Monteiro" userId="aef6e9f59deaac01" providerId="LiveId" clId="{6A8DAF11-0170-4933-B00C-B22EC133431A}" dt="2025-12-02T18:37:23.524" v="85" actId="1035"/>
          <ac:spMkLst>
            <pc:docMk/>
            <pc:sldMk cId="273052811" sldId="263"/>
            <ac:spMk id="3" creationId="{875AAE83-A926-F0E9-49F0-6941A4BEACC8}"/>
          </ac:spMkLst>
        </pc:spChg>
        <pc:spChg chg="add mod">
          <ac:chgData name="Marcio Monteiro" userId="aef6e9f59deaac01" providerId="LiveId" clId="{6A8DAF11-0170-4933-B00C-B22EC133431A}" dt="2025-12-02T18:37:23.524" v="85" actId="1035"/>
          <ac:spMkLst>
            <pc:docMk/>
            <pc:sldMk cId="273052811" sldId="263"/>
            <ac:spMk id="4" creationId="{68847454-82DF-A91D-D6A1-173F39A9473D}"/>
          </ac:spMkLst>
        </pc:spChg>
        <pc:spChg chg="add mod">
          <ac:chgData name="Marcio Monteiro" userId="aef6e9f59deaac01" providerId="LiveId" clId="{6A8DAF11-0170-4933-B00C-B22EC133431A}" dt="2025-12-02T18:37:23.524" v="85" actId="1035"/>
          <ac:spMkLst>
            <pc:docMk/>
            <pc:sldMk cId="273052811" sldId="263"/>
            <ac:spMk id="8" creationId="{ADCB7951-E446-0D7B-6E72-BEB2570B7E20}"/>
          </ac:spMkLst>
        </pc:spChg>
        <pc:spChg chg="add mod">
          <ac:chgData name="Marcio Monteiro" userId="aef6e9f59deaac01" providerId="LiveId" clId="{6A8DAF11-0170-4933-B00C-B22EC133431A}" dt="2025-12-02T18:37:23.524" v="85" actId="1035"/>
          <ac:spMkLst>
            <pc:docMk/>
            <pc:sldMk cId="273052811" sldId="263"/>
            <ac:spMk id="9" creationId="{7B33E3CB-0DC6-2E8B-CE48-AD30FF4A7F88}"/>
          </ac:spMkLst>
        </pc:spChg>
        <pc:spChg chg="add mod">
          <ac:chgData name="Marcio Monteiro" userId="aef6e9f59deaac01" providerId="LiveId" clId="{6A8DAF11-0170-4933-B00C-B22EC133431A}" dt="2025-12-02T18:37:23.524" v="85" actId="1035"/>
          <ac:spMkLst>
            <pc:docMk/>
            <pc:sldMk cId="273052811" sldId="263"/>
            <ac:spMk id="11" creationId="{1889B235-7BD2-5690-387D-3BB1B21F8232}"/>
          </ac:spMkLst>
        </pc:spChg>
        <pc:spChg chg="add mod">
          <ac:chgData name="Marcio Monteiro" userId="aef6e9f59deaac01" providerId="LiveId" clId="{6A8DAF11-0170-4933-B00C-B22EC133431A}" dt="2025-12-02T18:37:23.524" v="85" actId="1035"/>
          <ac:spMkLst>
            <pc:docMk/>
            <pc:sldMk cId="273052811" sldId="263"/>
            <ac:spMk id="12" creationId="{7EF78305-A1F1-4F2F-CE00-3422DCCD71DD}"/>
          </ac:spMkLst>
        </pc:spChg>
        <pc:spChg chg="add mod">
          <ac:chgData name="Marcio Monteiro" userId="aef6e9f59deaac01" providerId="LiveId" clId="{6A8DAF11-0170-4933-B00C-B22EC133431A}" dt="2025-12-02T18:37:23.524" v="85" actId="1035"/>
          <ac:spMkLst>
            <pc:docMk/>
            <pc:sldMk cId="273052811" sldId="263"/>
            <ac:spMk id="14" creationId="{B51FE31E-CDB8-5BE7-DDD8-6F3A2D3BABE5}"/>
          </ac:spMkLst>
        </pc:spChg>
        <pc:spChg chg="add mod">
          <ac:chgData name="Marcio Monteiro" userId="aef6e9f59deaac01" providerId="LiveId" clId="{6A8DAF11-0170-4933-B00C-B22EC133431A}" dt="2025-12-02T18:37:23.524" v="85" actId="1035"/>
          <ac:spMkLst>
            <pc:docMk/>
            <pc:sldMk cId="273052811" sldId="263"/>
            <ac:spMk id="15" creationId="{7B43F471-49A1-C950-DE76-89E486DFE56D}"/>
          </ac:spMkLst>
        </pc:spChg>
        <pc:picChg chg="add mod">
          <ac:chgData name="Marcio Monteiro" userId="aef6e9f59deaac01" providerId="LiveId" clId="{6A8DAF11-0170-4933-B00C-B22EC133431A}" dt="2025-12-02T18:36:32.602" v="65"/>
          <ac:picMkLst>
            <pc:docMk/>
            <pc:sldMk cId="273052811" sldId="263"/>
            <ac:picMk id="2" creationId="{F64F6EE7-5C41-9658-ACC9-0D858926452B}"/>
          </ac:picMkLst>
        </pc:picChg>
        <pc:picChg chg="add mod">
          <ac:chgData name="Marcio Monteiro" userId="aef6e9f59deaac01" providerId="LiveId" clId="{6A8DAF11-0170-4933-B00C-B22EC133431A}" dt="2025-12-02T18:36:32.602" v="65"/>
          <ac:picMkLst>
            <pc:docMk/>
            <pc:sldMk cId="273052811" sldId="263"/>
            <ac:picMk id="5" creationId="{9C3F67DA-8C78-EBCD-FCC7-9BD4D5AFD411}"/>
          </ac:picMkLst>
        </pc:picChg>
        <pc:picChg chg="add mod">
          <ac:chgData name="Marcio Monteiro" userId="aef6e9f59deaac01" providerId="LiveId" clId="{6A8DAF11-0170-4933-B00C-B22EC133431A}" dt="2025-12-02T18:36:32.602" v="65"/>
          <ac:picMkLst>
            <pc:docMk/>
            <pc:sldMk cId="273052811" sldId="263"/>
            <ac:picMk id="6" creationId="{3BD47A56-4D23-BBDE-71C3-9B6528C5C52F}"/>
          </ac:picMkLst>
        </pc:picChg>
        <pc:picChg chg="add mod">
          <ac:chgData name="Marcio Monteiro" userId="aef6e9f59deaac01" providerId="LiveId" clId="{6A8DAF11-0170-4933-B00C-B22EC133431A}" dt="2025-12-02T18:37:10.917" v="72" actId="1076"/>
          <ac:picMkLst>
            <pc:docMk/>
            <pc:sldMk cId="273052811" sldId="263"/>
            <ac:picMk id="7" creationId="{7FA2F808-E84B-F84F-F7D9-BEA0BCB3C84B}"/>
          </ac:picMkLst>
        </pc:picChg>
        <pc:picChg chg="add mod">
          <ac:chgData name="Marcio Monteiro" userId="aef6e9f59deaac01" providerId="LiveId" clId="{6A8DAF11-0170-4933-B00C-B22EC133431A}" dt="2025-12-02T18:37:23.524" v="85" actId="1035"/>
          <ac:picMkLst>
            <pc:docMk/>
            <pc:sldMk cId="273052811" sldId="263"/>
            <ac:picMk id="10" creationId="{01C4A0C7-DC97-6171-1890-74BC94F2D795}"/>
          </ac:picMkLst>
        </pc:picChg>
        <pc:picChg chg="add mod">
          <ac:chgData name="Marcio Monteiro" userId="aef6e9f59deaac01" providerId="LiveId" clId="{6A8DAF11-0170-4933-B00C-B22EC133431A}" dt="2025-12-02T18:37:23.524" v="85" actId="1035"/>
          <ac:picMkLst>
            <pc:docMk/>
            <pc:sldMk cId="273052811" sldId="263"/>
            <ac:picMk id="13" creationId="{96F94D51-DB96-474D-6D92-1091F2D412AB}"/>
          </ac:picMkLst>
        </pc:picChg>
      </pc:sldChg>
      <pc:sldChg chg="addSp delSp modSp new mod modTransition addAnim delAnim modAnim">
        <pc:chgData name="Marcio Monteiro" userId="aef6e9f59deaac01" providerId="LiveId" clId="{6A8DAF11-0170-4933-B00C-B22EC133431A}" dt="2025-12-02T21:34:47.795" v="480"/>
        <pc:sldMkLst>
          <pc:docMk/>
          <pc:sldMk cId="1970555811" sldId="264"/>
        </pc:sldMkLst>
        <pc:spChg chg="add mod">
          <ac:chgData name="Marcio Monteiro" userId="aef6e9f59deaac01" providerId="LiveId" clId="{6A8DAF11-0170-4933-B00C-B22EC133431A}" dt="2025-12-02T21:34:27.735" v="469" actId="164"/>
          <ac:spMkLst>
            <pc:docMk/>
            <pc:sldMk cId="1970555811" sldId="264"/>
            <ac:spMk id="2" creationId="{EC74F52A-8766-DD9E-9E2A-CB6BD8D0D075}"/>
          </ac:spMkLst>
        </pc:spChg>
        <pc:spChg chg="add mod">
          <ac:chgData name="Marcio Monteiro" userId="aef6e9f59deaac01" providerId="LiveId" clId="{6A8DAF11-0170-4933-B00C-B22EC133431A}" dt="2025-12-02T21:34:27.735" v="469" actId="164"/>
          <ac:spMkLst>
            <pc:docMk/>
            <pc:sldMk cId="1970555811" sldId="264"/>
            <ac:spMk id="4" creationId="{251868C3-B637-8B04-D03A-A0A35D4AAEF3}"/>
          </ac:spMkLst>
        </pc:spChg>
        <pc:spChg chg="add mod">
          <ac:chgData name="Marcio Monteiro" userId="aef6e9f59deaac01" providerId="LiveId" clId="{6A8DAF11-0170-4933-B00C-B22EC133431A}" dt="2025-12-02T21:34:31.385" v="470" actId="164"/>
          <ac:spMkLst>
            <pc:docMk/>
            <pc:sldMk cId="1970555811" sldId="264"/>
            <ac:spMk id="5" creationId="{D45D684C-0BA4-CEC7-828F-3BBF1E59E29F}"/>
          </ac:spMkLst>
        </pc:spChg>
        <pc:spChg chg="add mod">
          <ac:chgData name="Marcio Monteiro" userId="aef6e9f59deaac01" providerId="LiveId" clId="{6A8DAF11-0170-4933-B00C-B22EC133431A}" dt="2025-12-02T21:34:31.385" v="470" actId="164"/>
          <ac:spMkLst>
            <pc:docMk/>
            <pc:sldMk cId="1970555811" sldId="264"/>
            <ac:spMk id="6" creationId="{4DDF8E36-92CE-26B2-BE3F-FCD35B531AA4}"/>
          </ac:spMkLst>
        </pc:spChg>
        <pc:spChg chg="add mod">
          <ac:chgData name="Marcio Monteiro" userId="aef6e9f59deaac01" providerId="LiveId" clId="{6A8DAF11-0170-4933-B00C-B22EC133431A}" dt="2025-12-02T18:38:54.578" v="104" actId="1076"/>
          <ac:spMkLst>
            <pc:docMk/>
            <pc:sldMk cId="1970555811" sldId="264"/>
            <ac:spMk id="7" creationId="{57B019AB-D899-90DB-E7A0-64AFC7A535A4}"/>
          </ac:spMkLst>
        </pc:spChg>
        <pc:spChg chg="add mod">
          <ac:chgData name="Marcio Monteiro" userId="aef6e9f59deaac01" providerId="LiveId" clId="{6A8DAF11-0170-4933-B00C-B22EC133431A}" dt="2025-12-02T18:38:54.578" v="104" actId="1076"/>
          <ac:spMkLst>
            <pc:docMk/>
            <pc:sldMk cId="1970555811" sldId="264"/>
            <ac:spMk id="8" creationId="{A3019F67-FE4C-8A63-17E3-4B285B2FB665}"/>
          </ac:spMkLst>
        </pc:spChg>
        <pc:spChg chg="add mod">
          <ac:chgData name="Marcio Monteiro" userId="aef6e9f59deaac01" providerId="LiveId" clId="{6A8DAF11-0170-4933-B00C-B22EC133431A}" dt="2025-12-02T18:38:58.549" v="106" actId="1076"/>
          <ac:spMkLst>
            <pc:docMk/>
            <pc:sldMk cId="1970555811" sldId="264"/>
            <ac:spMk id="9" creationId="{EC4D0B29-B085-65E4-888B-C2912812CFA8}"/>
          </ac:spMkLst>
        </pc:spChg>
        <pc:spChg chg="add mod">
          <ac:chgData name="Marcio Monteiro" userId="aef6e9f59deaac01" providerId="LiveId" clId="{6A8DAF11-0170-4933-B00C-B22EC133431A}" dt="2025-12-02T18:38:58.549" v="106" actId="1076"/>
          <ac:spMkLst>
            <pc:docMk/>
            <pc:sldMk cId="1970555811" sldId="264"/>
            <ac:spMk id="10" creationId="{96C3EFB8-849C-87AB-790B-4BA485BFAAA7}"/>
          </ac:spMkLst>
        </pc:spChg>
        <pc:spChg chg="add mod">
          <ac:chgData name="Marcio Monteiro" userId="aef6e9f59deaac01" providerId="LiveId" clId="{6A8DAF11-0170-4933-B00C-B22EC133431A}" dt="2025-12-02T18:39:06.455" v="107"/>
          <ac:spMkLst>
            <pc:docMk/>
            <pc:sldMk cId="1970555811" sldId="264"/>
            <ac:spMk id="11" creationId="{C03D581D-74A8-C9D7-19BD-1DF4AEAC92C5}"/>
          </ac:spMkLst>
        </pc:spChg>
        <pc:spChg chg="add mod">
          <ac:chgData name="Marcio Monteiro" userId="aef6e9f59deaac01" providerId="LiveId" clId="{6A8DAF11-0170-4933-B00C-B22EC133431A}" dt="2025-12-02T18:39:06.455" v="107"/>
          <ac:spMkLst>
            <pc:docMk/>
            <pc:sldMk cId="1970555811" sldId="264"/>
            <ac:spMk id="12" creationId="{F313B112-35AA-4F7D-E122-494E3DBA4DA9}"/>
          </ac:spMkLst>
        </pc:spChg>
        <pc:spChg chg="add mod">
          <ac:chgData name="Marcio Monteiro" userId="aef6e9f59deaac01" providerId="LiveId" clId="{6A8DAF11-0170-4933-B00C-B22EC133431A}" dt="2025-12-02T18:39:09.329" v="108" actId="1076"/>
          <ac:spMkLst>
            <pc:docMk/>
            <pc:sldMk cId="1970555811" sldId="264"/>
            <ac:spMk id="13" creationId="{C8608B60-1279-B9C1-8597-69041507B9F1}"/>
          </ac:spMkLst>
        </pc:spChg>
        <pc:grpChg chg="add mod">
          <ac:chgData name="Marcio Monteiro" userId="aef6e9f59deaac01" providerId="LiveId" clId="{6A8DAF11-0170-4933-B00C-B22EC133431A}" dt="2025-12-02T21:34:27.735" v="469" actId="164"/>
          <ac:grpSpMkLst>
            <pc:docMk/>
            <pc:sldMk cId="1970555811" sldId="264"/>
            <ac:grpSpMk id="19" creationId="{F64291B3-7A45-CDC0-0F02-32E179141F5E}"/>
          </ac:grpSpMkLst>
        </pc:grpChg>
        <pc:grpChg chg="add mod">
          <ac:chgData name="Marcio Monteiro" userId="aef6e9f59deaac01" providerId="LiveId" clId="{6A8DAF11-0170-4933-B00C-B22EC133431A}" dt="2025-12-02T21:34:31.385" v="470" actId="164"/>
          <ac:grpSpMkLst>
            <pc:docMk/>
            <pc:sldMk cId="1970555811" sldId="264"/>
            <ac:grpSpMk id="20" creationId="{212333EB-F389-E340-A8DE-910DB400A761}"/>
          </ac:grpSpMkLst>
        </pc:grpChg>
        <pc:picChg chg="add del mod">
          <ac:chgData name="Marcio Monteiro" userId="aef6e9f59deaac01" providerId="LiveId" clId="{6A8DAF11-0170-4933-B00C-B22EC133431A}" dt="2025-12-02T18:38:35.242" v="98" actId="478"/>
          <ac:picMkLst>
            <pc:docMk/>
            <pc:sldMk cId="1970555811" sldId="264"/>
            <ac:picMk id="3" creationId="{51E0B17A-1BD9-46A5-7BDD-ECDD572224B3}"/>
          </ac:picMkLst>
        </pc:picChg>
        <pc:picChg chg="add mod">
          <ac:chgData name="Marcio Monteiro" userId="aef6e9f59deaac01" providerId="LiveId" clId="{6A8DAF11-0170-4933-B00C-B22EC133431A}" dt="2025-12-02T18:39:18.221" v="110" actId="1076"/>
          <ac:picMkLst>
            <pc:docMk/>
            <pc:sldMk cId="1970555811" sldId="264"/>
            <ac:picMk id="14" creationId="{BBC21957-C66D-1F77-C10D-9D3EAABB7AF1}"/>
          </ac:picMkLst>
        </pc:picChg>
        <pc:picChg chg="add mod">
          <ac:chgData name="Marcio Monteiro" userId="aef6e9f59deaac01" providerId="LiveId" clId="{6A8DAF11-0170-4933-B00C-B22EC133431A}" dt="2025-12-02T18:39:24.178" v="114" actId="1076"/>
          <ac:picMkLst>
            <pc:docMk/>
            <pc:sldMk cId="1970555811" sldId="264"/>
            <ac:picMk id="15" creationId="{100C1470-937E-0947-3984-75AE09D08AB1}"/>
          </ac:picMkLst>
        </pc:picChg>
        <pc:picChg chg="add mod">
          <ac:chgData name="Marcio Monteiro" userId="aef6e9f59deaac01" providerId="LiveId" clId="{6A8DAF11-0170-4933-B00C-B22EC133431A}" dt="2025-12-02T18:39:29.696" v="117" actId="1076"/>
          <ac:picMkLst>
            <pc:docMk/>
            <pc:sldMk cId="1970555811" sldId="264"/>
            <ac:picMk id="16" creationId="{F4F577E3-638D-C313-59D0-E25EE5B9DAB8}"/>
          </ac:picMkLst>
        </pc:picChg>
        <pc:picChg chg="add mod">
          <ac:chgData name="Marcio Monteiro" userId="aef6e9f59deaac01" providerId="LiveId" clId="{6A8DAF11-0170-4933-B00C-B22EC133431A}" dt="2025-12-02T21:34:27.735" v="469" actId="164"/>
          <ac:picMkLst>
            <pc:docMk/>
            <pc:sldMk cId="1970555811" sldId="264"/>
            <ac:picMk id="17" creationId="{0DEC1C78-54F0-7AF5-30BE-F5D4D19D73CE}"/>
          </ac:picMkLst>
        </pc:picChg>
        <pc:picChg chg="add mod">
          <ac:chgData name="Marcio Monteiro" userId="aef6e9f59deaac01" providerId="LiveId" clId="{6A8DAF11-0170-4933-B00C-B22EC133431A}" dt="2025-12-02T21:34:31.385" v="470" actId="164"/>
          <ac:picMkLst>
            <pc:docMk/>
            <pc:sldMk cId="1970555811" sldId="264"/>
            <ac:picMk id="18" creationId="{108382C1-A014-D1E5-C6B1-316927E7D29A}"/>
          </ac:picMkLst>
        </pc:picChg>
      </pc:sldChg>
      <pc:sldChg chg="addSp modSp new mod modTransition addAnim delAnim modAnim">
        <pc:chgData name="Marcio Monteiro" userId="aef6e9f59deaac01" providerId="LiveId" clId="{6A8DAF11-0170-4933-B00C-B22EC133431A}" dt="2025-12-02T21:36:02.841" v="501"/>
        <pc:sldMkLst>
          <pc:docMk/>
          <pc:sldMk cId="2939893274" sldId="265"/>
        </pc:sldMkLst>
        <pc:spChg chg="add mod">
          <ac:chgData name="Marcio Monteiro" userId="aef6e9f59deaac01" providerId="LiveId" clId="{6A8DAF11-0170-4933-B00C-B22EC133431A}" dt="2025-12-02T18:46:24.651" v="125"/>
          <ac:spMkLst>
            <pc:docMk/>
            <pc:sldMk cId="2939893274" sldId="265"/>
            <ac:spMk id="2" creationId="{7F47332E-E525-5FEF-4643-C0330EB3FF4C}"/>
          </ac:spMkLst>
        </pc:spChg>
        <pc:spChg chg="add mod">
          <ac:chgData name="Marcio Monteiro" userId="aef6e9f59deaac01" providerId="LiveId" clId="{6A8DAF11-0170-4933-B00C-B22EC133431A}" dt="2025-12-02T18:46:24.651" v="125"/>
          <ac:spMkLst>
            <pc:docMk/>
            <pc:sldMk cId="2939893274" sldId="265"/>
            <ac:spMk id="3" creationId="{BE4F2513-630B-C974-4CF2-346E22E37E56}"/>
          </ac:spMkLst>
        </pc:spChg>
        <pc:spChg chg="add mod">
          <ac:chgData name="Marcio Monteiro" userId="aef6e9f59deaac01" providerId="LiveId" clId="{6A8DAF11-0170-4933-B00C-B22EC133431A}" dt="2025-12-02T21:35:03.844" v="481" actId="164"/>
          <ac:spMkLst>
            <pc:docMk/>
            <pc:sldMk cId="2939893274" sldId="265"/>
            <ac:spMk id="4" creationId="{08A2F4E3-C5FA-46E2-44A8-AD264F11F096}"/>
          </ac:spMkLst>
        </pc:spChg>
        <pc:spChg chg="add mod">
          <ac:chgData name="Marcio Monteiro" userId="aef6e9f59deaac01" providerId="LiveId" clId="{6A8DAF11-0170-4933-B00C-B22EC133431A}" dt="2025-12-02T21:35:03.844" v="481" actId="164"/>
          <ac:spMkLst>
            <pc:docMk/>
            <pc:sldMk cId="2939893274" sldId="265"/>
            <ac:spMk id="5" creationId="{24633874-B31D-BC7E-7860-F7C9EFE7B045}"/>
          </ac:spMkLst>
        </pc:spChg>
        <pc:spChg chg="add mod">
          <ac:chgData name="Marcio Monteiro" userId="aef6e9f59deaac01" providerId="LiveId" clId="{6A8DAF11-0170-4933-B00C-B22EC133431A}" dt="2025-12-02T21:35:07.469" v="482" actId="164"/>
          <ac:spMkLst>
            <pc:docMk/>
            <pc:sldMk cId="2939893274" sldId="265"/>
            <ac:spMk id="6" creationId="{43B0978D-98E6-2894-B609-460D19B19ACB}"/>
          </ac:spMkLst>
        </pc:spChg>
        <pc:spChg chg="add mod">
          <ac:chgData name="Marcio Monteiro" userId="aef6e9f59deaac01" providerId="LiveId" clId="{6A8DAF11-0170-4933-B00C-B22EC133431A}" dt="2025-12-02T21:35:07.469" v="482" actId="164"/>
          <ac:spMkLst>
            <pc:docMk/>
            <pc:sldMk cId="2939893274" sldId="265"/>
            <ac:spMk id="7" creationId="{3DC98C8A-C168-8C4E-E73D-A386B7F18843}"/>
          </ac:spMkLst>
        </pc:spChg>
        <pc:spChg chg="add mod">
          <ac:chgData name="Marcio Monteiro" userId="aef6e9f59deaac01" providerId="LiveId" clId="{6A8DAF11-0170-4933-B00C-B22EC133431A}" dt="2025-12-02T21:35:10.925" v="483" actId="164"/>
          <ac:spMkLst>
            <pc:docMk/>
            <pc:sldMk cId="2939893274" sldId="265"/>
            <ac:spMk id="8" creationId="{18E1BD24-BE59-5A04-7F58-22DB70FD6199}"/>
          </ac:spMkLst>
        </pc:spChg>
        <pc:spChg chg="add mod">
          <ac:chgData name="Marcio Monteiro" userId="aef6e9f59deaac01" providerId="LiveId" clId="{6A8DAF11-0170-4933-B00C-B22EC133431A}" dt="2025-12-02T21:35:10.925" v="483" actId="164"/>
          <ac:spMkLst>
            <pc:docMk/>
            <pc:sldMk cId="2939893274" sldId="265"/>
            <ac:spMk id="9" creationId="{B4E8500A-E4DC-B7E3-5F77-6215C6D6260E}"/>
          </ac:spMkLst>
        </pc:spChg>
        <pc:spChg chg="add mod">
          <ac:chgData name="Marcio Monteiro" userId="aef6e9f59deaac01" providerId="LiveId" clId="{6A8DAF11-0170-4933-B00C-B22EC133431A}" dt="2025-12-02T21:35:15.378" v="484" actId="164"/>
          <ac:spMkLst>
            <pc:docMk/>
            <pc:sldMk cId="2939893274" sldId="265"/>
            <ac:spMk id="10" creationId="{4370F6D3-72B0-D23B-3989-C1661F0921FD}"/>
          </ac:spMkLst>
        </pc:spChg>
        <pc:spChg chg="add mod">
          <ac:chgData name="Marcio Monteiro" userId="aef6e9f59deaac01" providerId="LiveId" clId="{6A8DAF11-0170-4933-B00C-B22EC133431A}" dt="2025-12-02T21:35:15.378" v="484" actId="164"/>
          <ac:spMkLst>
            <pc:docMk/>
            <pc:sldMk cId="2939893274" sldId="265"/>
            <ac:spMk id="11" creationId="{3F4810B8-C444-46B8-C48B-379F23CC2869}"/>
          </ac:spMkLst>
        </pc:spChg>
        <pc:spChg chg="add mod ord">
          <ac:chgData name="Marcio Monteiro" userId="aef6e9f59deaac01" providerId="LiveId" clId="{6A8DAF11-0170-4933-B00C-B22EC133431A}" dt="2025-12-02T18:47:59.110" v="173" actId="167"/>
          <ac:spMkLst>
            <pc:docMk/>
            <pc:sldMk cId="2939893274" sldId="265"/>
            <ac:spMk id="12" creationId="{80F08807-8C1C-B466-5D04-09449136D3F0}"/>
          </ac:spMkLst>
        </pc:spChg>
        <pc:spChg chg="add mod ord">
          <ac:chgData name="Marcio Monteiro" userId="aef6e9f59deaac01" providerId="LiveId" clId="{6A8DAF11-0170-4933-B00C-B22EC133431A}" dt="2025-12-02T18:47:59.110" v="173" actId="167"/>
          <ac:spMkLst>
            <pc:docMk/>
            <pc:sldMk cId="2939893274" sldId="265"/>
            <ac:spMk id="13" creationId="{A4194BC6-0F90-5B83-6EBD-44ED875AB3DC}"/>
          </ac:spMkLst>
        </pc:spChg>
        <pc:spChg chg="add mod ord">
          <ac:chgData name="Marcio Monteiro" userId="aef6e9f59deaac01" providerId="LiveId" clId="{6A8DAF11-0170-4933-B00C-B22EC133431A}" dt="2025-12-02T18:48:02.793" v="174" actId="1076"/>
          <ac:spMkLst>
            <pc:docMk/>
            <pc:sldMk cId="2939893274" sldId="265"/>
            <ac:spMk id="14" creationId="{929EEB79-43A1-6A66-B742-D9A2C6DB38DA}"/>
          </ac:spMkLst>
        </pc:spChg>
        <pc:spChg chg="add mod ord">
          <ac:chgData name="Marcio Monteiro" userId="aef6e9f59deaac01" providerId="LiveId" clId="{6A8DAF11-0170-4933-B00C-B22EC133431A}" dt="2025-12-02T18:48:04.721" v="175" actId="1076"/>
          <ac:spMkLst>
            <pc:docMk/>
            <pc:sldMk cId="2939893274" sldId="265"/>
            <ac:spMk id="15" creationId="{15DDC17A-B58C-D4CA-9552-0EE18F864CAE}"/>
          </ac:spMkLst>
        </pc:spChg>
        <pc:spChg chg="add mod ord">
          <ac:chgData name="Marcio Monteiro" userId="aef6e9f59deaac01" providerId="LiveId" clId="{6A8DAF11-0170-4933-B00C-B22EC133431A}" dt="2025-12-02T18:48:23.060" v="180" actId="167"/>
          <ac:spMkLst>
            <pc:docMk/>
            <pc:sldMk cId="2939893274" sldId="265"/>
            <ac:spMk id="16" creationId="{696E329F-3CDD-B527-B8BE-23309DC2B0F0}"/>
          </ac:spMkLst>
        </pc:spChg>
        <pc:spChg chg="add mod">
          <ac:chgData name="Marcio Monteiro" userId="aef6e9f59deaac01" providerId="LiveId" clId="{6A8DAF11-0170-4933-B00C-B22EC133431A}" dt="2025-12-02T18:49:29.573" v="192" actId="1076"/>
          <ac:spMkLst>
            <pc:docMk/>
            <pc:sldMk cId="2939893274" sldId="265"/>
            <ac:spMk id="19" creationId="{FFE886C7-14B1-543E-DA08-12643519DBA9}"/>
          </ac:spMkLst>
        </pc:spChg>
        <pc:spChg chg="add mod">
          <ac:chgData name="Marcio Monteiro" userId="aef6e9f59deaac01" providerId="LiveId" clId="{6A8DAF11-0170-4933-B00C-B22EC133431A}" dt="2025-12-02T18:49:35.403" v="194" actId="1076"/>
          <ac:spMkLst>
            <pc:docMk/>
            <pc:sldMk cId="2939893274" sldId="265"/>
            <ac:spMk id="20" creationId="{773F54B1-6449-1E6A-02F9-03FA1301A23E}"/>
          </ac:spMkLst>
        </pc:spChg>
        <pc:spChg chg="add mod">
          <ac:chgData name="Marcio Monteiro" userId="aef6e9f59deaac01" providerId="LiveId" clId="{6A8DAF11-0170-4933-B00C-B22EC133431A}" dt="2025-12-02T18:49:35.850" v="195"/>
          <ac:spMkLst>
            <pc:docMk/>
            <pc:sldMk cId="2939893274" sldId="265"/>
            <ac:spMk id="21" creationId="{33E0DED3-59F4-EA4F-4FA2-F89DDF538B87}"/>
          </ac:spMkLst>
        </pc:spChg>
        <pc:spChg chg="add mod">
          <ac:chgData name="Marcio Monteiro" userId="aef6e9f59deaac01" providerId="LiveId" clId="{6A8DAF11-0170-4933-B00C-B22EC133431A}" dt="2025-12-02T18:49:36.148" v="196"/>
          <ac:spMkLst>
            <pc:docMk/>
            <pc:sldMk cId="2939893274" sldId="265"/>
            <ac:spMk id="22" creationId="{77290D35-BCBD-CF32-BCB6-7E00CE7090C0}"/>
          </ac:spMkLst>
        </pc:spChg>
        <pc:spChg chg="add mod">
          <ac:chgData name="Marcio Monteiro" userId="aef6e9f59deaac01" providerId="LiveId" clId="{6A8DAF11-0170-4933-B00C-B22EC133431A}" dt="2025-12-02T18:50:19.089" v="203" actId="1076"/>
          <ac:spMkLst>
            <pc:docMk/>
            <pc:sldMk cId="2939893274" sldId="265"/>
            <ac:spMk id="27" creationId="{514A7D61-EFB1-D693-F909-3CBBD43FFDE2}"/>
          </ac:spMkLst>
        </pc:spChg>
        <pc:spChg chg="add mod">
          <ac:chgData name="Marcio Monteiro" userId="aef6e9f59deaac01" providerId="LiveId" clId="{6A8DAF11-0170-4933-B00C-B22EC133431A}" dt="2025-12-02T18:50:36.335" v="209" actId="1076"/>
          <ac:spMkLst>
            <pc:docMk/>
            <pc:sldMk cId="2939893274" sldId="265"/>
            <ac:spMk id="28" creationId="{2319891B-1EB8-1B99-A083-0BE4FCEFAC67}"/>
          </ac:spMkLst>
        </pc:spChg>
        <pc:spChg chg="add mod">
          <ac:chgData name="Marcio Monteiro" userId="aef6e9f59deaac01" providerId="LiveId" clId="{6A8DAF11-0170-4933-B00C-B22EC133431A}" dt="2025-12-02T18:50:22.822" v="205" actId="1076"/>
          <ac:spMkLst>
            <pc:docMk/>
            <pc:sldMk cId="2939893274" sldId="265"/>
            <ac:spMk id="29" creationId="{0041A469-0BCD-90D7-37E5-71B2912F7165}"/>
          </ac:spMkLst>
        </pc:spChg>
        <pc:spChg chg="add mod">
          <ac:chgData name="Marcio Monteiro" userId="aef6e9f59deaac01" providerId="LiveId" clId="{6A8DAF11-0170-4933-B00C-B22EC133431A}" dt="2025-12-02T18:50:36.335" v="209" actId="1076"/>
          <ac:spMkLst>
            <pc:docMk/>
            <pc:sldMk cId="2939893274" sldId="265"/>
            <ac:spMk id="30" creationId="{4D181D91-1998-9331-D931-8E32D33B1FE5}"/>
          </ac:spMkLst>
        </pc:spChg>
        <pc:spChg chg="add mod">
          <ac:chgData name="Marcio Monteiro" userId="aef6e9f59deaac01" providerId="LiveId" clId="{6A8DAF11-0170-4933-B00C-B22EC133431A}" dt="2025-12-02T18:50:23.118" v="206"/>
          <ac:spMkLst>
            <pc:docMk/>
            <pc:sldMk cId="2939893274" sldId="265"/>
            <ac:spMk id="31" creationId="{4CEF564A-5727-5A91-1DF6-9ED13818F0BF}"/>
          </ac:spMkLst>
        </pc:spChg>
        <pc:spChg chg="add mod">
          <ac:chgData name="Marcio Monteiro" userId="aef6e9f59deaac01" providerId="LiveId" clId="{6A8DAF11-0170-4933-B00C-B22EC133431A}" dt="2025-12-02T18:50:36.335" v="209" actId="1076"/>
          <ac:spMkLst>
            <pc:docMk/>
            <pc:sldMk cId="2939893274" sldId="265"/>
            <ac:spMk id="32" creationId="{ABBF50CD-E171-C7D1-59AD-76F15D2D67A4}"/>
          </ac:spMkLst>
        </pc:spChg>
        <pc:spChg chg="add mod">
          <ac:chgData name="Marcio Monteiro" userId="aef6e9f59deaac01" providerId="LiveId" clId="{6A8DAF11-0170-4933-B00C-B22EC133431A}" dt="2025-12-02T18:50:23.576" v="207"/>
          <ac:spMkLst>
            <pc:docMk/>
            <pc:sldMk cId="2939893274" sldId="265"/>
            <ac:spMk id="33" creationId="{C07853B9-91C0-5040-01EA-A77B9320AE2D}"/>
          </ac:spMkLst>
        </pc:spChg>
        <pc:spChg chg="add mod">
          <ac:chgData name="Marcio Monteiro" userId="aef6e9f59deaac01" providerId="LiveId" clId="{6A8DAF11-0170-4933-B00C-B22EC133431A}" dt="2025-12-02T18:50:36.335" v="209" actId="1076"/>
          <ac:spMkLst>
            <pc:docMk/>
            <pc:sldMk cId="2939893274" sldId="265"/>
            <ac:spMk id="34" creationId="{D1C5A24B-A3B4-10A0-4B81-5BC5C985DB9E}"/>
          </ac:spMkLst>
        </pc:spChg>
        <pc:grpChg chg="add mod">
          <ac:chgData name="Marcio Monteiro" userId="aef6e9f59deaac01" providerId="LiveId" clId="{6A8DAF11-0170-4933-B00C-B22EC133431A}" dt="2025-12-02T21:35:03.844" v="481" actId="164"/>
          <ac:grpSpMkLst>
            <pc:docMk/>
            <pc:sldMk cId="2939893274" sldId="265"/>
            <ac:grpSpMk id="39" creationId="{862268E6-C301-8553-D335-92D6F99F0A4A}"/>
          </ac:grpSpMkLst>
        </pc:grpChg>
        <pc:grpChg chg="add mod">
          <ac:chgData name="Marcio Monteiro" userId="aef6e9f59deaac01" providerId="LiveId" clId="{6A8DAF11-0170-4933-B00C-B22EC133431A}" dt="2025-12-02T21:35:07.469" v="482" actId="164"/>
          <ac:grpSpMkLst>
            <pc:docMk/>
            <pc:sldMk cId="2939893274" sldId="265"/>
            <ac:grpSpMk id="40" creationId="{F8B648AC-4101-DF24-BE30-A1F9B8DC83C8}"/>
          </ac:grpSpMkLst>
        </pc:grpChg>
        <pc:grpChg chg="add mod">
          <ac:chgData name="Marcio Monteiro" userId="aef6e9f59deaac01" providerId="LiveId" clId="{6A8DAF11-0170-4933-B00C-B22EC133431A}" dt="2025-12-02T21:35:10.925" v="483" actId="164"/>
          <ac:grpSpMkLst>
            <pc:docMk/>
            <pc:sldMk cId="2939893274" sldId="265"/>
            <ac:grpSpMk id="41" creationId="{DE2F7E61-4B36-0336-5CA7-D18D1F7F225E}"/>
          </ac:grpSpMkLst>
        </pc:grpChg>
        <pc:grpChg chg="add mod">
          <ac:chgData name="Marcio Monteiro" userId="aef6e9f59deaac01" providerId="LiveId" clId="{6A8DAF11-0170-4933-B00C-B22EC133431A}" dt="2025-12-02T21:35:15.378" v="484" actId="164"/>
          <ac:grpSpMkLst>
            <pc:docMk/>
            <pc:sldMk cId="2939893274" sldId="265"/>
            <ac:grpSpMk id="42" creationId="{28CE5644-0DF3-6F0A-6E91-86DBC17EE970}"/>
          </ac:grpSpMkLst>
        </pc:grpChg>
        <pc:picChg chg="add mod">
          <ac:chgData name="Marcio Monteiro" userId="aef6e9f59deaac01" providerId="LiveId" clId="{6A8DAF11-0170-4933-B00C-B22EC133431A}" dt="2025-12-02T18:50:05.322" v="200" actId="1076"/>
          <ac:picMkLst>
            <pc:docMk/>
            <pc:sldMk cId="2939893274" sldId="265"/>
            <ac:picMk id="23" creationId="{5768A53B-6AD9-32D5-277E-2523163E593D}"/>
          </ac:picMkLst>
        </pc:picChg>
        <pc:picChg chg="add mod">
          <ac:chgData name="Marcio Monteiro" userId="aef6e9f59deaac01" providerId="LiveId" clId="{6A8DAF11-0170-4933-B00C-B22EC133431A}" dt="2025-12-02T18:50:03.069" v="199" actId="1076"/>
          <ac:picMkLst>
            <pc:docMk/>
            <pc:sldMk cId="2939893274" sldId="265"/>
            <ac:picMk id="24" creationId="{284A53BA-8539-1DF2-350E-C3016167D351}"/>
          </ac:picMkLst>
        </pc:picChg>
        <pc:picChg chg="add mod">
          <ac:chgData name="Marcio Monteiro" userId="aef6e9f59deaac01" providerId="LiveId" clId="{6A8DAF11-0170-4933-B00C-B22EC133431A}" dt="2025-12-02T18:49:59.745" v="198" actId="1076"/>
          <ac:picMkLst>
            <pc:docMk/>
            <pc:sldMk cId="2939893274" sldId="265"/>
            <ac:picMk id="25" creationId="{C7EB907F-49BC-79D3-BB42-E805A834F427}"/>
          </ac:picMkLst>
        </pc:picChg>
        <pc:picChg chg="add mod">
          <ac:chgData name="Marcio Monteiro" userId="aef6e9f59deaac01" providerId="LiveId" clId="{6A8DAF11-0170-4933-B00C-B22EC133431A}" dt="2025-12-02T18:50:08.199" v="201" actId="1076"/>
          <ac:picMkLst>
            <pc:docMk/>
            <pc:sldMk cId="2939893274" sldId="265"/>
            <ac:picMk id="26" creationId="{434470CF-16B4-420C-D952-ECA03B3C7FEF}"/>
          </ac:picMkLst>
        </pc:picChg>
        <pc:picChg chg="add mod">
          <ac:chgData name="Marcio Monteiro" userId="aef6e9f59deaac01" providerId="LiveId" clId="{6A8DAF11-0170-4933-B00C-B22EC133431A}" dt="2025-12-02T18:50:45.569" v="210"/>
          <ac:picMkLst>
            <pc:docMk/>
            <pc:sldMk cId="2939893274" sldId="265"/>
            <ac:picMk id="35" creationId="{94B81BF1-B086-F477-03DC-2589C67C38B5}"/>
          </ac:picMkLst>
        </pc:picChg>
        <pc:picChg chg="add mod">
          <ac:chgData name="Marcio Monteiro" userId="aef6e9f59deaac01" providerId="LiveId" clId="{6A8DAF11-0170-4933-B00C-B22EC133431A}" dt="2025-12-02T18:50:45.569" v="210"/>
          <ac:picMkLst>
            <pc:docMk/>
            <pc:sldMk cId="2939893274" sldId="265"/>
            <ac:picMk id="36" creationId="{5626AC3D-4B9B-A3CE-F9D0-46E3A2B43CB1}"/>
          </ac:picMkLst>
        </pc:picChg>
        <pc:picChg chg="add mod">
          <ac:chgData name="Marcio Monteiro" userId="aef6e9f59deaac01" providerId="LiveId" clId="{6A8DAF11-0170-4933-B00C-B22EC133431A}" dt="2025-12-02T18:50:49.180" v="211" actId="1076"/>
          <ac:picMkLst>
            <pc:docMk/>
            <pc:sldMk cId="2939893274" sldId="265"/>
            <ac:picMk id="37" creationId="{DCB7B5C9-6186-B520-1953-0DE41CA9CC08}"/>
          </ac:picMkLst>
        </pc:picChg>
        <pc:picChg chg="add mod">
          <ac:chgData name="Marcio Monteiro" userId="aef6e9f59deaac01" providerId="LiveId" clId="{6A8DAF11-0170-4933-B00C-B22EC133431A}" dt="2025-12-02T18:50:54.705" v="214" actId="1076"/>
          <ac:picMkLst>
            <pc:docMk/>
            <pc:sldMk cId="2939893274" sldId="265"/>
            <ac:picMk id="38" creationId="{8001615A-3037-32E6-B210-572E32E5DBC0}"/>
          </ac:picMkLst>
        </pc:picChg>
        <pc:cxnChg chg="add mod ord">
          <ac:chgData name="Marcio Monteiro" userId="aef6e9f59deaac01" providerId="LiveId" clId="{6A8DAF11-0170-4933-B00C-B22EC133431A}" dt="2025-12-02T18:48:49.969" v="184" actId="167"/>
          <ac:cxnSpMkLst>
            <pc:docMk/>
            <pc:sldMk cId="2939893274" sldId="265"/>
            <ac:cxnSpMk id="18" creationId="{15511F56-1923-3391-DCFD-BC2E20CCE0E8}"/>
          </ac:cxnSpMkLst>
        </pc:cxnChg>
      </pc:sldChg>
      <pc:sldChg chg="addSp delSp modSp new mod modTransition setBg modAnim">
        <pc:chgData name="Marcio Monteiro" userId="aef6e9f59deaac01" providerId="LiveId" clId="{6A8DAF11-0170-4933-B00C-B22EC133431A}" dt="2025-12-02T21:36:14.260" v="502"/>
        <pc:sldMkLst>
          <pc:docMk/>
          <pc:sldMk cId="53763311" sldId="266"/>
        </pc:sldMkLst>
        <pc:spChg chg="add mod">
          <ac:chgData name="Marcio Monteiro" userId="aef6e9f59deaac01" providerId="LiveId" clId="{6A8DAF11-0170-4933-B00C-B22EC133431A}" dt="2025-12-02T18:51:45.061" v="218"/>
          <ac:spMkLst>
            <pc:docMk/>
            <pc:sldMk cId="53763311" sldId="266"/>
            <ac:spMk id="6" creationId="{4F7EC817-C261-8E2F-314B-9A41BA8D2271}"/>
          </ac:spMkLst>
        </pc:spChg>
        <pc:spChg chg="add mod">
          <ac:chgData name="Marcio Monteiro" userId="aef6e9f59deaac01" providerId="LiveId" clId="{6A8DAF11-0170-4933-B00C-B22EC133431A}" dt="2025-12-02T18:51:45.061" v="218"/>
          <ac:spMkLst>
            <pc:docMk/>
            <pc:sldMk cId="53763311" sldId="266"/>
            <ac:spMk id="7" creationId="{ED788273-19E5-3A98-2F53-A30BF14E4E6A}"/>
          </ac:spMkLst>
        </pc:spChg>
        <pc:spChg chg="add mod">
          <ac:chgData name="Marcio Monteiro" userId="aef6e9f59deaac01" providerId="LiveId" clId="{6A8DAF11-0170-4933-B00C-B22EC133431A}" dt="2025-12-02T18:51:45.061" v="218"/>
          <ac:spMkLst>
            <pc:docMk/>
            <pc:sldMk cId="53763311" sldId="266"/>
            <ac:spMk id="8" creationId="{95CEA1D3-A98E-CA37-8A98-67E14CB7D41F}"/>
          </ac:spMkLst>
        </pc:spChg>
        <pc:grpChg chg="add mod">
          <ac:chgData name="Marcio Monteiro" userId="aef6e9f59deaac01" providerId="LiveId" clId="{6A8DAF11-0170-4933-B00C-B22EC133431A}" dt="2025-12-02T18:52:18.292" v="229" actId="14826"/>
          <ac:grpSpMkLst>
            <pc:docMk/>
            <pc:sldMk cId="53763311" sldId="266"/>
            <ac:grpSpMk id="2" creationId="{353FDB2C-55EC-7B1A-56B4-0900FAE86D74}"/>
          </ac:grpSpMkLst>
        </pc:grpChg>
        <pc:picChg chg="mod">
          <ac:chgData name="Marcio Monteiro" userId="aef6e9f59deaac01" providerId="LiveId" clId="{6A8DAF11-0170-4933-B00C-B22EC133431A}" dt="2025-12-02T18:52:18.292" v="229" actId="14826"/>
          <ac:picMkLst>
            <pc:docMk/>
            <pc:sldMk cId="53763311" sldId="266"/>
            <ac:picMk id="3" creationId="{D126A08D-D8C9-2C40-8499-8A7F4BA46B17}"/>
          </ac:picMkLst>
        </pc:picChg>
        <pc:picChg chg="mod">
          <ac:chgData name="Marcio Monteiro" userId="aef6e9f59deaac01" providerId="LiveId" clId="{6A8DAF11-0170-4933-B00C-B22EC133431A}" dt="2025-12-02T18:52:18.292" v="229" actId="14826"/>
          <ac:picMkLst>
            <pc:docMk/>
            <pc:sldMk cId="53763311" sldId="266"/>
            <ac:picMk id="4" creationId="{9AB47D08-B294-B64B-3494-8A2C572FEE07}"/>
          </ac:picMkLst>
        </pc:picChg>
        <pc:picChg chg="mod">
          <ac:chgData name="Marcio Monteiro" userId="aef6e9f59deaac01" providerId="LiveId" clId="{6A8DAF11-0170-4933-B00C-B22EC133431A}" dt="2025-12-02T18:52:18.292" v="229" actId="14826"/>
          <ac:picMkLst>
            <pc:docMk/>
            <pc:sldMk cId="53763311" sldId="266"/>
            <ac:picMk id="5" creationId="{B785F028-822A-72EC-CEE2-34AC18458890}"/>
          </ac:picMkLst>
        </pc:picChg>
        <pc:picChg chg="add mod">
          <ac:chgData name="Marcio Monteiro" userId="aef6e9f59deaac01" providerId="LiveId" clId="{6A8DAF11-0170-4933-B00C-B22EC133431A}" dt="2025-12-02T18:51:54.584" v="221" actId="1076"/>
          <ac:picMkLst>
            <pc:docMk/>
            <pc:sldMk cId="53763311" sldId="266"/>
            <ac:picMk id="9" creationId="{485218A6-74D9-5705-3FE3-4E021E8791AB}"/>
          </ac:picMkLst>
        </pc:picChg>
        <pc:picChg chg="add mod">
          <ac:chgData name="Marcio Monteiro" userId="aef6e9f59deaac01" providerId="LiveId" clId="{6A8DAF11-0170-4933-B00C-B22EC133431A}" dt="2025-12-02T18:51:58.900" v="224" actId="1076"/>
          <ac:picMkLst>
            <pc:docMk/>
            <pc:sldMk cId="53763311" sldId="266"/>
            <ac:picMk id="10" creationId="{00091530-227E-C4E4-EA92-727D8054B53E}"/>
          </ac:picMkLst>
        </pc:picChg>
        <pc:picChg chg="add mod">
          <ac:chgData name="Marcio Monteiro" userId="aef6e9f59deaac01" providerId="LiveId" clId="{6A8DAF11-0170-4933-B00C-B22EC133431A}" dt="2025-12-02T18:52:05.162" v="228" actId="1076"/>
          <ac:picMkLst>
            <pc:docMk/>
            <pc:sldMk cId="53763311" sldId="266"/>
            <ac:picMk id="11" creationId="{56426744-0936-E45C-7BF3-48F6F5C5B65E}"/>
          </ac:picMkLst>
        </pc:picChg>
        <pc:picChg chg="add del mod">
          <ac:chgData name="Marcio Monteiro" userId="aef6e9f59deaac01" providerId="LiveId" clId="{6A8DAF11-0170-4933-B00C-B22EC133431A}" dt="2025-12-02T18:53:56.282" v="250" actId="21"/>
          <ac:picMkLst>
            <pc:docMk/>
            <pc:sldMk cId="53763311" sldId="266"/>
            <ac:picMk id="12" creationId="{F7B62E6C-51C4-69B1-F851-66C8744BA5D8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5-12-02T21:36:47.075" v="514"/>
        <pc:sldMkLst>
          <pc:docMk/>
          <pc:sldMk cId="3004679788" sldId="267"/>
        </pc:sldMkLst>
        <pc:spChg chg="add mod">
          <ac:chgData name="Marcio Monteiro" userId="aef6e9f59deaac01" providerId="LiveId" clId="{6A8DAF11-0170-4933-B00C-B22EC133431A}" dt="2025-12-02T18:53:12.994" v="237" actId="1076"/>
          <ac:spMkLst>
            <pc:docMk/>
            <pc:sldMk cId="3004679788" sldId="267"/>
            <ac:spMk id="5" creationId="{C3D97C90-A010-BA29-7299-75C86CE889E8}"/>
          </ac:spMkLst>
        </pc:spChg>
        <pc:spChg chg="add mod">
          <ac:chgData name="Marcio Monteiro" userId="aef6e9f59deaac01" providerId="LiveId" clId="{6A8DAF11-0170-4933-B00C-B22EC133431A}" dt="2025-12-02T18:53:12.994" v="237" actId="1076"/>
          <ac:spMkLst>
            <pc:docMk/>
            <pc:sldMk cId="3004679788" sldId="267"/>
            <ac:spMk id="6" creationId="{3E5CD582-195F-F388-1B97-F7AD0EF780C2}"/>
          </ac:spMkLst>
        </pc:spChg>
        <pc:spChg chg="add mod">
          <ac:chgData name="Marcio Monteiro" userId="aef6e9f59deaac01" providerId="LiveId" clId="{6A8DAF11-0170-4933-B00C-B22EC133431A}" dt="2025-12-02T18:53:20.887" v="239" actId="553"/>
          <ac:spMkLst>
            <pc:docMk/>
            <pc:sldMk cId="3004679788" sldId="267"/>
            <ac:spMk id="8" creationId="{FAD3B2FB-1B02-DE82-698A-FB24A1A755E9}"/>
          </ac:spMkLst>
        </pc:spChg>
        <pc:spChg chg="add mod">
          <ac:chgData name="Marcio Monteiro" userId="aef6e9f59deaac01" providerId="LiveId" clId="{6A8DAF11-0170-4933-B00C-B22EC133431A}" dt="2025-12-02T18:53:20.887" v="239" actId="553"/>
          <ac:spMkLst>
            <pc:docMk/>
            <pc:sldMk cId="3004679788" sldId="267"/>
            <ac:spMk id="9" creationId="{1D57D44E-B0AF-8584-8DBA-369A170A7687}"/>
          </ac:spMkLst>
        </pc:spChg>
        <pc:spChg chg="add mod">
          <ac:chgData name="Marcio Monteiro" userId="aef6e9f59deaac01" providerId="LiveId" clId="{6A8DAF11-0170-4933-B00C-B22EC133431A}" dt="2025-12-02T18:53:20.887" v="239" actId="553"/>
          <ac:spMkLst>
            <pc:docMk/>
            <pc:sldMk cId="3004679788" sldId="267"/>
            <ac:spMk id="11" creationId="{C8A8E8B0-DE57-4127-18DA-08D4F95C1AE5}"/>
          </ac:spMkLst>
        </pc:spChg>
        <pc:spChg chg="add mod">
          <ac:chgData name="Marcio Monteiro" userId="aef6e9f59deaac01" providerId="LiveId" clId="{6A8DAF11-0170-4933-B00C-B22EC133431A}" dt="2025-12-02T18:53:20.887" v="239" actId="553"/>
          <ac:spMkLst>
            <pc:docMk/>
            <pc:sldMk cId="3004679788" sldId="267"/>
            <ac:spMk id="12" creationId="{A1288732-CBE5-7E5D-3F68-A6EDB3FD57A4}"/>
          </ac:spMkLst>
        </pc:spChg>
        <pc:spChg chg="add mod">
          <ac:chgData name="Marcio Monteiro" userId="aef6e9f59deaac01" providerId="LiveId" clId="{6A8DAF11-0170-4933-B00C-B22EC133431A}" dt="2025-12-02T18:53:20.887" v="239" actId="553"/>
          <ac:spMkLst>
            <pc:docMk/>
            <pc:sldMk cId="3004679788" sldId="267"/>
            <ac:spMk id="14" creationId="{44E63082-7BD8-0CC4-9F71-BB710B43A5AB}"/>
          </ac:spMkLst>
        </pc:spChg>
        <pc:spChg chg="add mod">
          <ac:chgData name="Marcio Monteiro" userId="aef6e9f59deaac01" providerId="LiveId" clId="{6A8DAF11-0170-4933-B00C-B22EC133431A}" dt="2025-12-02T18:53:20.887" v="239" actId="553"/>
          <ac:spMkLst>
            <pc:docMk/>
            <pc:sldMk cId="3004679788" sldId="267"/>
            <ac:spMk id="15" creationId="{19AACFD9-9525-A04D-60BC-A149DE1D0839}"/>
          </ac:spMkLst>
        </pc:spChg>
        <pc:grpChg chg="add mod">
          <ac:chgData name="Marcio Monteiro" userId="aef6e9f59deaac01" providerId="LiveId" clId="{6A8DAF11-0170-4933-B00C-B22EC133431A}" dt="2025-12-02T18:53:30.928" v="241" actId="1076"/>
          <ac:grpSpMkLst>
            <pc:docMk/>
            <pc:sldMk cId="3004679788" sldId="267"/>
            <ac:grpSpMk id="2" creationId="{CA4D46F9-AB75-0512-C158-7F5D5D03FD3F}"/>
          </ac:grpSpMkLst>
        </pc:grpChg>
        <pc:picChg chg="mod">
          <ac:chgData name="Marcio Monteiro" userId="aef6e9f59deaac01" providerId="LiveId" clId="{6A8DAF11-0170-4933-B00C-B22EC133431A}" dt="2025-12-02T18:52:47.904" v="232"/>
          <ac:picMkLst>
            <pc:docMk/>
            <pc:sldMk cId="3004679788" sldId="267"/>
            <ac:picMk id="3" creationId="{EB6E1B87-72DD-D9B8-0CAF-3AAC3597DEFC}"/>
          </ac:picMkLst>
        </pc:picChg>
        <pc:picChg chg="mod">
          <ac:chgData name="Marcio Monteiro" userId="aef6e9f59deaac01" providerId="LiveId" clId="{6A8DAF11-0170-4933-B00C-B22EC133431A}" dt="2025-12-02T18:52:47.904" v="232"/>
          <ac:picMkLst>
            <pc:docMk/>
            <pc:sldMk cId="3004679788" sldId="267"/>
            <ac:picMk id="4" creationId="{FDC8884A-045F-6301-4826-DB3D0FE9A58E}"/>
          </ac:picMkLst>
        </pc:picChg>
        <pc:picChg chg="mod">
          <ac:chgData name="Marcio Monteiro" userId="aef6e9f59deaac01" providerId="LiveId" clId="{6A8DAF11-0170-4933-B00C-B22EC133431A}" dt="2025-12-02T18:53:28.784" v="240" actId="1076"/>
          <ac:picMkLst>
            <pc:docMk/>
            <pc:sldMk cId="3004679788" sldId="267"/>
            <ac:picMk id="7" creationId="{75217287-A795-7B34-9EAF-A84DAB44A686}"/>
          </ac:picMkLst>
        </pc:picChg>
        <pc:picChg chg="add mod">
          <ac:chgData name="Marcio Monteiro" userId="aef6e9f59deaac01" providerId="LiveId" clId="{6A8DAF11-0170-4933-B00C-B22EC133431A}" dt="2025-12-02T18:53:28.784" v="240" actId="1076"/>
          <ac:picMkLst>
            <pc:docMk/>
            <pc:sldMk cId="3004679788" sldId="267"/>
            <ac:picMk id="10" creationId="{55757759-204B-F674-DCDF-504534EBD922}"/>
          </ac:picMkLst>
        </pc:picChg>
        <pc:picChg chg="add mod">
          <ac:chgData name="Marcio Monteiro" userId="aef6e9f59deaac01" providerId="LiveId" clId="{6A8DAF11-0170-4933-B00C-B22EC133431A}" dt="2025-12-02T18:53:28.784" v="240" actId="1076"/>
          <ac:picMkLst>
            <pc:docMk/>
            <pc:sldMk cId="3004679788" sldId="267"/>
            <ac:picMk id="13" creationId="{F7E37A09-25D0-4B28-C62C-322B62983D45}"/>
          </ac:picMkLst>
        </pc:picChg>
        <pc:picChg chg="add mod">
          <ac:chgData name="Marcio Monteiro" userId="aef6e9f59deaac01" providerId="LiveId" clId="{6A8DAF11-0170-4933-B00C-B22EC133431A}" dt="2025-12-02T18:53:39.216" v="243" actId="1076"/>
          <ac:picMkLst>
            <pc:docMk/>
            <pc:sldMk cId="3004679788" sldId="267"/>
            <ac:picMk id="16" creationId="{D8B152C4-7BE0-4B48-F591-B6416A9916C2}"/>
          </ac:picMkLst>
        </pc:picChg>
        <pc:picChg chg="add mod">
          <ac:chgData name="Marcio Monteiro" userId="aef6e9f59deaac01" providerId="LiveId" clId="{6A8DAF11-0170-4933-B00C-B22EC133431A}" dt="2025-12-02T18:53:43.703" v="245" actId="1076"/>
          <ac:picMkLst>
            <pc:docMk/>
            <pc:sldMk cId="3004679788" sldId="267"/>
            <ac:picMk id="17" creationId="{717D9FA3-8E57-8EF7-C4FE-7920FB2696A3}"/>
          </ac:picMkLst>
        </pc:picChg>
        <pc:picChg chg="add mod">
          <ac:chgData name="Marcio Monteiro" userId="aef6e9f59deaac01" providerId="LiveId" clId="{6A8DAF11-0170-4933-B00C-B22EC133431A}" dt="2025-12-02T18:53:48.572" v="248" actId="1076"/>
          <ac:picMkLst>
            <pc:docMk/>
            <pc:sldMk cId="3004679788" sldId="267"/>
            <ac:picMk id="18" creationId="{F59EAD6F-8E49-D987-A672-31598FAC1153}"/>
          </ac:picMkLst>
        </pc:picChg>
        <pc:picChg chg="add mod">
          <ac:chgData name="Marcio Monteiro" userId="aef6e9f59deaac01" providerId="LiveId" clId="{6A8DAF11-0170-4933-B00C-B22EC133431A}" dt="2025-12-02T18:54:03.820" v="253" actId="1076"/>
          <ac:picMkLst>
            <pc:docMk/>
            <pc:sldMk cId="3004679788" sldId="267"/>
            <ac:picMk id="19" creationId="{F7B62E6C-51C4-69B1-F851-66C8744BA5D8}"/>
          </ac:picMkLst>
        </pc:picChg>
        <pc:picChg chg="add mod">
          <ac:chgData name="Marcio Monteiro" userId="aef6e9f59deaac01" providerId="LiveId" clId="{6A8DAF11-0170-4933-B00C-B22EC133431A}" dt="2025-12-02T18:54:06.970" v="255" actId="1076"/>
          <ac:picMkLst>
            <pc:docMk/>
            <pc:sldMk cId="3004679788" sldId="267"/>
            <ac:picMk id="20" creationId="{A84F5011-5901-A498-FF30-825F86963ADC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5-12-02T21:37:16.171" v="524"/>
        <pc:sldMkLst>
          <pc:docMk/>
          <pc:sldMk cId="3332530100" sldId="268"/>
        </pc:sldMkLst>
        <pc:spChg chg="add mod">
          <ac:chgData name="Marcio Monteiro" userId="aef6e9f59deaac01" providerId="LiveId" clId="{6A8DAF11-0170-4933-B00C-B22EC133431A}" dt="2025-12-02T21:36:58.806" v="515" actId="164"/>
          <ac:spMkLst>
            <pc:docMk/>
            <pc:sldMk cId="3332530100" sldId="268"/>
            <ac:spMk id="2" creationId="{EB038FAC-E36F-3327-C972-2EC8572C5621}"/>
          </ac:spMkLst>
        </pc:spChg>
        <pc:spChg chg="add mod ord">
          <ac:chgData name="Marcio Monteiro" userId="aef6e9f59deaac01" providerId="LiveId" clId="{6A8DAF11-0170-4933-B00C-B22EC133431A}" dt="2025-12-02T21:20:25.298" v="266" actId="207"/>
          <ac:spMkLst>
            <pc:docMk/>
            <pc:sldMk cId="3332530100" sldId="268"/>
            <ac:spMk id="4" creationId="{F3C93623-A4C6-7719-2CE5-75F4EEBD6AB8}"/>
          </ac:spMkLst>
        </pc:spChg>
        <pc:spChg chg="add mod">
          <ac:chgData name="Marcio Monteiro" userId="aef6e9f59deaac01" providerId="LiveId" clId="{6A8DAF11-0170-4933-B00C-B22EC133431A}" dt="2025-12-02T21:20:42.555" v="272" actId="1076"/>
          <ac:spMkLst>
            <pc:docMk/>
            <pc:sldMk cId="3332530100" sldId="268"/>
            <ac:spMk id="5" creationId="{EF28AA31-A074-2BD4-2006-E53D954754F5}"/>
          </ac:spMkLst>
        </pc:spChg>
        <pc:spChg chg="add mod">
          <ac:chgData name="Marcio Monteiro" userId="aef6e9f59deaac01" providerId="LiveId" clId="{6A8DAF11-0170-4933-B00C-B22EC133431A}" dt="2025-12-02T21:20:46.343" v="274" actId="255"/>
          <ac:spMkLst>
            <pc:docMk/>
            <pc:sldMk cId="3332530100" sldId="268"/>
            <ac:spMk id="6" creationId="{D7E094AD-D8DB-FBF5-55E8-5F61B5AAD524}"/>
          </ac:spMkLst>
        </pc:spChg>
        <pc:grpChg chg="add mod">
          <ac:chgData name="Marcio Monteiro" userId="aef6e9f59deaac01" providerId="LiveId" clId="{6A8DAF11-0170-4933-B00C-B22EC133431A}" dt="2025-12-02T21:36:58.806" v="515" actId="164"/>
          <ac:grpSpMkLst>
            <pc:docMk/>
            <pc:sldMk cId="3332530100" sldId="268"/>
            <ac:grpSpMk id="7" creationId="{105DC57B-F269-BA9D-C99D-FCB7FC611D6E}"/>
          </ac:grpSpMkLst>
        </pc:grpChg>
        <pc:picChg chg="add mod">
          <ac:chgData name="Marcio Monteiro" userId="aef6e9f59deaac01" providerId="LiveId" clId="{6A8DAF11-0170-4933-B00C-B22EC133431A}" dt="2025-12-02T21:36:58.806" v="515" actId="164"/>
          <ac:picMkLst>
            <pc:docMk/>
            <pc:sldMk cId="3332530100" sldId="268"/>
            <ac:picMk id="3" creationId="{CC6DC6C3-C2C8-6DEB-BC49-5197D478C5B7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5-12-02T21:37:48.703" v="538"/>
        <pc:sldMkLst>
          <pc:docMk/>
          <pc:sldMk cId="903918211" sldId="269"/>
        </pc:sldMkLst>
        <pc:spChg chg="add mod">
          <ac:chgData name="Marcio Monteiro" userId="aef6e9f59deaac01" providerId="LiveId" clId="{6A8DAF11-0170-4933-B00C-B22EC133431A}" dt="2025-12-02T21:21:50.389" v="278" actId="207"/>
          <ac:spMkLst>
            <pc:docMk/>
            <pc:sldMk cId="903918211" sldId="269"/>
            <ac:spMk id="2" creationId="{F260FF36-1CEC-FF58-DE86-BEB7105A3223}"/>
          </ac:spMkLst>
        </pc:spChg>
        <pc:spChg chg="add mod">
          <ac:chgData name="Marcio Monteiro" userId="aef6e9f59deaac01" providerId="LiveId" clId="{6A8DAF11-0170-4933-B00C-B22EC133431A}" dt="2025-12-02T21:22:01.804" v="280"/>
          <ac:spMkLst>
            <pc:docMk/>
            <pc:sldMk cId="903918211" sldId="269"/>
            <ac:spMk id="3" creationId="{9A0EE66B-FEEC-BDA6-307B-28E42826C472}"/>
          </ac:spMkLst>
        </pc:spChg>
        <pc:spChg chg="add mod">
          <ac:chgData name="Marcio Monteiro" userId="aef6e9f59deaac01" providerId="LiveId" clId="{6A8DAF11-0170-4933-B00C-B22EC133431A}" dt="2025-12-02T21:22:01.804" v="280"/>
          <ac:spMkLst>
            <pc:docMk/>
            <pc:sldMk cId="903918211" sldId="269"/>
            <ac:spMk id="4" creationId="{1F73A1EF-DF88-B331-889B-3861B2D2AA6D}"/>
          </ac:spMkLst>
        </pc:spChg>
        <pc:spChg chg="add mod">
          <ac:chgData name="Marcio Monteiro" userId="aef6e9f59deaac01" providerId="LiveId" clId="{6A8DAF11-0170-4933-B00C-B22EC133431A}" dt="2025-12-02T21:22:14.592" v="284" actId="1076"/>
          <ac:spMkLst>
            <pc:docMk/>
            <pc:sldMk cId="903918211" sldId="269"/>
            <ac:spMk id="5" creationId="{B56DF215-1692-EB1E-AF45-8715DB84F094}"/>
          </ac:spMkLst>
        </pc:spChg>
        <pc:spChg chg="add mod">
          <ac:chgData name="Marcio Monteiro" userId="aef6e9f59deaac01" providerId="LiveId" clId="{6A8DAF11-0170-4933-B00C-B22EC133431A}" dt="2025-12-02T21:22:39.524" v="287" actId="164"/>
          <ac:spMkLst>
            <pc:docMk/>
            <pc:sldMk cId="903918211" sldId="269"/>
            <ac:spMk id="6" creationId="{7ACDE060-DEA6-1A82-578C-235A3B98D7C7}"/>
          </ac:spMkLst>
        </pc:spChg>
        <pc:spChg chg="add mod">
          <ac:chgData name="Marcio Monteiro" userId="aef6e9f59deaac01" providerId="LiveId" clId="{6A8DAF11-0170-4933-B00C-B22EC133431A}" dt="2025-12-02T21:22:42.446" v="288" actId="207"/>
          <ac:spMkLst>
            <pc:docMk/>
            <pc:sldMk cId="903918211" sldId="269"/>
            <ac:spMk id="7" creationId="{D0D95113-ACEA-FABF-EC0F-3700199BBF33}"/>
          </ac:spMkLst>
        </pc:spChg>
        <pc:spChg chg="add mod">
          <ac:chgData name="Marcio Monteiro" userId="aef6e9f59deaac01" providerId="LiveId" clId="{6A8DAF11-0170-4933-B00C-B22EC133431A}" dt="2025-12-02T21:22:48.520" v="290" actId="164"/>
          <ac:spMkLst>
            <pc:docMk/>
            <pc:sldMk cId="903918211" sldId="269"/>
            <ac:spMk id="8" creationId="{C2ED97F9-F498-C80F-50EA-4888AEEE704F}"/>
          </ac:spMkLst>
        </pc:spChg>
        <pc:spChg chg="add mod">
          <ac:chgData name="Marcio Monteiro" userId="aef6e9f59deaac01" providerId="LiveId" clId="{6A8DAF11-0170-4933-B00C-B22EC133431A}" dt="2025-12-02T21:22:48.520" v="290" actId="164"/>
          <ac:spMkLst>
            <pc:docMk/>
            <pc:sldMk cId="903918211" sldId="269"/>
            <ac:spMk id="9" creationId="{66DE11E3-8FF8-F726-1738-C0E6CD320747}"/>
          </ac:spMkLst>
        </pc:spChg>
        <pc:spChg chg="add mod">
          <ac:chgData name="Marcio Monteiro" userId="aef6e9f59deaac01" providerId="LiveId" clId="{6A8DAF11-0170-4933-B00C-B22EC133431A}" dt="2025-12-02T21:22:52.697" v="291" actId="164"/>
          <ac:spMkLst>
            <pc:docMk/>
            <pc:sldMk cId="903918211" sldId="269"/>
            <ac:spMk id="10" creationId="{513747F1-8E27-6E25-356B-78E1568247E2}"/>
          </ac:spMkLst>
        </pc:spChg>
        <pc:spChg chg="add mod">
          <ac:chgData name="Marcio Monteiro" userId="aef6e9f59deaac01" providerId="LiveId" clId="{6A8DAF11-0170-4933-B00C-B22EC133431A}" dt="2025-12-02T21:22:55.302" v="292" actId="207"/>
          <ac:spMkLst>
            <pc:docMk/>
            <pc:sldMk cId="903918211" sldId="269"/>
            <ac:spMk id="11" creationId="{FF20888A-F057-AE85-798A-A191BB5DD097}"/>
          </ac:spMkLst>
        </pc:spChg>
        <pc:spChg chg="add mod">
          <ac:chgData name="Marcio Monteiro" userId="aef6e9f59deaac01" providerId="LiveId" clId="{6A8DAF11-0170-4933-B00C-B22EC133431A}" dt="2025-12-02T21:23:24.453" v="298" actId="207"/>
          <ac:spMkLst>
            <pc:docMk/>
            <pc:sldMk cId="903918211" sldId="269"/>
            <ac:spMk id="18" creationId="{B54F438D-70F0-2419-FF57-B127CC4C26D8}"/>
          </ac:spMkLst>
        </pc:spChg>
        <pc:spChg chg="add mod">
          <ac:chgData name="Marcio Monteiro" userId="aef6e9f59deaac01" providerId="LiveId" clId="{6A8DAF11-0170-4933-B00C-B22EC133431A}" dt="2025-12-02T21:23:20.467" v="297" actId="1076"/>
          <ac:spMkLst>
            <pc:docMk/>
            <pc:sldMk cId="903918211" sldId="269"/>
            <ac:spMk id="19" creationId="{AA28CD05-C2F8-A126-34CB-33D26104CBF8}"/>
          </ac:spMkLst>
        </pc:spChg>
        <pc:spChg chg="add mod">
          <ac:chgData name="Marcio Monteiro" userId="aef6e9f59deaac01" providerId="LiveId" clId="{6A8DAF11-0170-4933-B00C-B22EC133431A}" dt="2025-12-02T21:23:29.972" v="300" actId="1076"/>
          <ac:spMkLst>
            <pc:docMk/>
            <pc:sldMk cId="903918211" sldId="269"/>
            <ac:spMk id="20" creationId="{1DB4FDAC-41B9-3A1D-6743-D1305CE18F78}"/>
          </ac:spMkLst>
        </pc:spChg>
        <pc:spChg chg="add mod">
          <ac:chgData name="Marcio Monteiro" userId="aef6e9f59deaac01" providerId="LiveId" clId="{6A8DAF11-0170-4933-B00C-B22EC133431A}" dt="2025-12-02T21:23:29.972" v="300" actId="1076"/>
          <ac:spMkLst>
            <pc:docMk/>
            <pc:sldMk cId="903918211" sldId="269"/>
            <ac:spMk id="21" creationId="{29C6AC0D-A375-0AE4-A4EC-F7E997455B14}"/>
          </ac:spMkLst>
        </pc:spChg>
        <pc:spChg chg="add mod">
          <ac:chgData name="Marcio Monteiro" userId="aef6e9f59deaac01" providerId="LiveId" clId="{6A8DAF11-0170-4933-B00C-B22EC133431A}" dt="2025-12-02T21:23:43.245" v="303" actId="207"/>
          <ac:spMkLst>
            <pc:docMk/>
            <pc:sldMk cId="903918211" sldId="269"/>
            <ac:spMk id="22" creationId="{F0F0D4C2-D602-BBE2-7D13-818D9A643BB6}"/>
          </ac:spMkLst>
        </pc:spChg>
        <pc:spChg chg="add mod">
          <ac:chgData name="Marcio Monteiro" userId="aef6e9f59deaac01" providerId="LiveId" clId="{6A8DAF11-0170-4933-B00C-B22EC133431A}" dt="2025-12-02T21:23:40.469" v="302" actId="1076"/>
          <ac:spMkLst>
            <pc:docMk/>
            <pc:sldMk cId="903918211" sldId="269"/>
            <ac:spMk id="23" creationId="{4172398B-1877-B409-23E1-78EE90488370}"/>
          </ac:spMkLst>
        </pc:spChg>
        <pc:grpChg chg="add mod">
          <ac:chgData name="Marcio Monteiro" userId="aef6e9f59deaac01" providerId="LiveId" clId="{6A8DAF11-0170-4933-B00C-B22EC133431A}" dt="2025-12-02T21:22:57.579" v="293" actId="1076"/>
          <ac:grpSpMkLst>
            <pc:docMk/>
            <pc:sldMk cId="903918211" sldId="269"/>
            <ac:grpSpMk id="15" creationId="{DF3CA8A6-AE97-4CCD-530B-F0D62A2CE78A}"/>
          </ac:grpSpMkLst>
        </pc:grpChg>
        <pc:grpChg chg="add mod">
          <ac:chgData name="Marcio Monteiro" userId="aef6e9f59deaac01" providerId="LiveId" clId="{6A8DAF11-0170-4933-B00C-B22EC133431A}" dt="2025-12-02T21:22:59.795" v="294" actId="1076"/>
          <ac:grpSpMkLst>
            <pc:docMk/>
            <pc:sldMk cId="903918211" sldId="269"/>
            <ac:grpSpMk id="16" creationId="{AB3A6700-2A3D-67EB-BFC1-35EC6B2F2F22}"/>
          </ac:grpSpMkLst>
        </pc:grpChg>
        <pc:grpChg chg="add mod">
          <ac:chgData name="Marcio Monteiro" userId="aef6e9f59deaac01" providerId="LiveId" clId="{6A8DAF11-0170-4933-B00C-B22EC133431A}" dt="2025-12-02T21:23:04.030" v="295" actId="1076"/>
          <ac:grpSpMkLst>
            <pc:docMk/>
            <pc:sldMk cId="903918211" sldId="269"/>
            <ac:grpSpMk id="17" creationId="{49013454-DE31-DFE1-CBAB-2D518BB1687C}"/>
          </ac:grpSpMkLst>
        </pc:grpChg>
        <pc:picChg chg="add mod">
          <ac:chgData name="Marcio Monteiro" userId="aef6e9f59deaac01" providerId="LiveId" clId="{6A8DAF11-0170-4933-B00C-B22EC133431A}" dt="2025-12-02T21:22:48.520" v="290" actId="164"/>
          <ac:picMkLst>
            <pc:docMk/>
            <pc:sldMk cId="903918211" sldId="269"/>
            <ac:picMk id="12" creationId="{02C9CEF7-53F7-5754-570B-A8A64DA3C11B}"/>
          </ac:picMkLst>
        </pc:picChg>
        <pc:picChg chg="add mod">
          <ac:chgData name="Marcio Monteiro" userId="aef6e9f59deaac01" providerId="LiveId" clId="{6A8DAF11-0170-4933-B00C-B22EC133431A}" dt="2025-12-02T21:22:52.697" v="291" actId="164"/>
          <ac:picMkLst>
            <pc:docMk/>
            <pc:sldMk cId="903918211" sldId="269"/>
            <ac:picMk id="13" creationId="{088491B2-3922-2582-7478-8551D04A8428}"/>
          </ac:picMkLst>
        </pc:picChg>
        <pc:picChg chg="add mod">
          <ac:chgData name="Marcio Monteiro" userId="aef6e9f59deaac01" providerId="LiveId" clId="{6A8DAF11-0170-4933-B00C-B22EC133431A}" dt="2025-12-02T21:22:39.524" v="287" actId="164"/>
          <ac:picMkLst>
            <pc:docMk/>
            <pc:sldMk cId="903918211" sldId="269"/>
            <ac:picMk id="14" creationId="{90455713-8A0B-E205-6F12-C0E607BB3A2F}"/>
          </ac:picMkLst>
        </pc:picChg>
      </pc:sldChg>
      <pc:sldChg chg="addSp modSp new mod modTransition modAnim">
        <pc:chgData name="Marcio Monteiro" userId="aef6e9f59deaac01" providerId="LiveId" clId="{6A8DAF11-0170-4933-B00C-B22EC133431A}" dt="2025-12-02T21:31:17.722" v="411"/>
        <pc:sldMkLst>
          <pc:docMk/>
          <pc:sldMk cId="2076256544" sldId="270"/>
        </pc:sldMkLst>
        <pc:spChg chg="add mod">
          <ac:chgData name="Marcio Monteiro" userId="aef6e9f59deaac01" providerId="LiveId" clId="{6A8DAF11-0170-4933-B00C-B22EC133431A}" dt="2025-12-02T21:30:09.972" v="406" actId="207"/>
          <ac:spMkLst>
            <pc:docMk/>
            <pc:sldMk cId="2076256544" sldId="270"/>
            <ac:spMk id="4" creationId="{80A7D381-1E0F-0D09-3B13-30BBCC84DB2C}"/>
          </ac:spMkLst>
        </pc:spChg>
        <pc:spChg chg="add mod">
          <ac:chgData name="Marcio Monteiro" userId="aef6e9f59deaac01" providerId="LiveId" clId="{6A8DAF11-0170-4933-B00C-B22EC133431A}" dt="2025-12-02T21:30:14.954" v="407" actId="207"/>
          <ac:spMkLst>
            <pc:docMk/>
            <pc:sldMk cId="2076256544" sldId="270"/>
            <ac:spMk id="5" creationId="{3203C338-B32A-464D-9245-6DE7FD3D62E3}"/>
          </ac:spMkLst>
        </pc:spChg>
        <pc:spChg chg="add mod">
          <ac:chgData name="Marcio Monteiro" userId="aef6e9f59deaac01" providerId="LiveId" clId="{6A8DAF11-0170-4933-B00C-B22EC133431A}" dt="2025-12-02T21:27:40.003" v="398" actId="207"/>
          <ac:spMkLst>
            <pc:docMk/>
            <pc:sldMk cId="2076256544" sldId="270"/>
            <ac:spMk id="6" creationId="{BD128F06-9A39-C54D-2710-59E51124E2A9}"/>
          </ac:spMkLst>
        </pc:spChg>
        <pc:spChg chg="add mod">
          <ac:chgData name="Marcio Monteiro" userId="aef6e9f59deaac01" providerId="LiveId" clId="{6A8DAF11-0170-4933-B00C-B22EC133431A}" dt="2025-12-02T21:27:24.227" v="395" actId="1076"/>
          <ac:spMkLst>
            <pc:docMk/>
            <pc:sldMk cId="2076256544" sldId="270"/>
            <ac:spMk id="7" creationId="{43D6A632-E2D8-CBE3-1FBF-9D2DF32BEFA6}"/>
          </ac:spMkLst>
        </pc:spChg>
        <pc:spChg chg="add mod">
          <ac:chgData name="Marcio Monteiro" userId="aef6e9f59deaac01" providerId="LiveId" clId="{6A8DAF11-0170-4933-B00C-B22EC133431A}" dt="2025-12-02T21:27:55.203" v="402" actId="1076"/>
          <ac:spMkLst>
            <pc:docMk/>
            <pc:sldMk cId="2076256544" sldId="270"/>
            <ac:spMk id="8" creationId="{3CC7A095-AC87-C241-CAB8-3240909F1FB7}"/>
          </ac:spMkLst>
        </pc:spChg>
        <pc:picChg chg="add mod modCrop">
          <ac:chgData name="Marcio Monteiro" userId="aef6e9f59deaac01" providerId="LiveId" clId="{6A8DAF11-0170-4933-B00C-B22EC133431A}" dt="2025-12-02T21:25:08.451" v="312" actId="732"/>
          <ac:picMkLst>
            <pc:docMk/>
            <pc:sldMk cId="2076256544" sldId="270"/>
            <ac:picMk id="3" creationId="{5A0D11E1-7B62-1AF3-AA22-EC7B9BD1FB1A}"/>
          </ac:picMkLst>
        </pc:picChg>
      </pc:sldChg>
      <pc:sldChg chg="add">
        <pc:chgData name="Marcio Monteiro" userId="aef6e9f59deaac01" providerId="LiveId" clId="{6A8DAF11-0170-4933-B00C-B22EC133431A}" dt="2025-12-02T21:38:16.601" v="539"/>
        <pc:sldMkLst>
          <pc:docMk/>
          <pc:sldMk cId="1257262896" sldId="287"/>
        </pc:sldMkLst>
      </pc:sldChg>
      <pc:sldChg chg="modSp add mod setBg">
        <pc:chgData name="Marcio Monteiro" userId="aef6e9f59deaac01" providerId="LiveId" clId="{6A8DAF11-0170-4933-B00C-B22EC133431A}" dt="2025-12-02T21:41:02.944" v="543" actId="207"/>
        <pc:sldMkLst>
          <pc:docMk/>
          <pc:sldMk cId="4188804089" sldId="288"/>
        </pc:sldMkLst>
        <pc:spChg chg="mod">
          <ac:chgData name="Marcio Monteiro" userId="aef6e9f59deaac01" providerId="LiveId" clId="{6A8DAF11-0170-4933-B00C-B22EC133431A}" dt="2025-12-02T21:40:57.002" v="542" actId="207"/>
          <ac:spMkLst>
            <pc:docMk/>
            <pc:sldMk cId="4188804089" sldId="288"/>
            <ac:spMk id="6" creationId="{CA238E0D-EF68-6ACF-AB5E-0839498C07B1}"/>
          </ac:spMkLst>
        </pc:spChg>
        <pc:spChg chg="mod">
          <ac:chgData name="Marcio Monteiro" userId="aef6e9f59deaac01" providerId="LiveId" clId="{6A8DAF11-0170-4933-B00C-B22EC133431A}" dt="2025-12-02T21:41:02.944" v="543" actId="207"/>
          <ac:spMkLst>
            <pc:docMk/>
            <pc:sldMk cId="4188804089" sldId="288"/>
            <ac:spMk id="10" creationId="{00AE134B-4A64-B6B9-C036-6816E5D53CC9}"/>
          </ac:spMkLst>
        </pc:spChg>
      </pc:sldChg>
      <pc:sldChg chg="modSp add replId setBg">
        <pc:chgData name="Marcio Monteiro" userId="aef6e9f59deaac01" providerId="LiveId" clId="{6A8DAF11-0170-4933-B00C-B22EC133431A}" dt="2025-12-02T21:41:34.919" v="547" actId="207"/>
        <pc:sldMkLst>
          <pc:docMk/>
          <pc:sldMk cId="704151517" sldId="289"/>
        </pc:sldMkLst>
        <pc:spChg chg="mod">
          <ac:chgData name="Marcio Monteiro" userId="aef6e9f59deaac01" providerId="LiveId" clId="{6A8DAF11-0170-4933-B00C-B22EC133431A}" dt="2025-12-02T21:41:31.465" v="546" actId="207"/>
          <ac:spMkLst>
            <pc:docMk/>
            <pc:sldMk cId="704151517" sldId="289"/>
            <ac:spMk id="2" creationId="{5AC81E83-B3FF-5380-B2A3-E406ABD9F647}"/>
          </ac:spMkLst>
        </pc:spChg>
        <pc:spChg chg="mod">
          <ac:chgData name="Marcio Monteiro" userId="aef6e9f59deaac01" providerId="LiveId" clId="{6A8DAF11-0170-4933-B00C-B22EC133431A}" dt="2025-12-02T21:41:34.919" v="547" actId="207"/>
          <ac:spMkLst>
            <pc:docMk/>
            <pc:sldMk cId="704151517" sldId="289"/>
            <ac:spMk id="3" creationId="{2CCBBB29-55CA-3C23-3EF1-D79E5B72B9B1}"/>
          </ac:spMkLst>
        </pc:spChg>
        <pc:spChg chg="mod">
          <ac:chgData name="Marcio Monteiro" userId="aef6e9f59deaac01" providerId="LiveId" clId="{6A8DAF11-0170-4933-B00C-B22EC133431A}" dt="2025-12-02T21:41:29.126" v="545" actId="207"/>
          <ac:spMkLst>
            <pc:docMk/>
            <pc:sldMk cId="704151517" sldId="289"/>
            <ac:spMk id="10" creationId="{02322232-15B1-2CF8-FE02-FFBF8C126AE9}"/>
          </ac:spMkLst>
        </pc:spChg>
        <pc:spChg chg="mod">
          <ac:chgData name="Marcio Monteiro" userId="aef6e9f59deaac01" providerId="LiveId" clId="{6A8DAF11-0170-4933-B00C-B22EC133431A}" dt="2025-12-02T21:41:29.126" v="545" actId="207"/>
          <ac:spMkLst>
            <pc:docMk/>
            <pc:sldMk cId="704151517" sldId="289"/>
            <ac:spMk id="11" creationId="{28A4A784-E6F2-53EC-752A-6297E2EB7272}"/>
          </ac:spMkLst>
        </pc:spChg>
        <pc:spChg chg="mod">
          <ac:chgData name="Marcio Monteiro" userId="aef6e9f59deaac01" providerId="LiveId" clId="{6A8DAF11-0170-4933-B00C-B22EC133431A}" dt="2025-12-02T21:41:29.126" v="545" actId="207"/>
          <ac:spMkLst>
            <pc:docMk/>
            <pc:sldMk cId="704151517" sldId="289"/>
            <ac:spMk id="12" creationId="{28DF345B-0F96-7ECE-34CE-EC11EF29946D}"/>
          </ac:spMkLst>
        </pc:spChg>
        <pc:spChg chg="mod">
          <ac:chgData name="Marcio Monteiro" userId="aef6e9f59deaac01" providerId="LiveId" clId="{6A8DAF11-0170-4933-B00C-B22EC133431A}" dt="2025-12-02T21:41:29.126" v="545" actId="207"/>
          <ac:spMkLst>
            <pc:docMk/>
            <pc:sldMk cId="704151517" sldId="289"/>
            <ac:spMk id="13" creationId="{E44CA116-005E-3DD7-A889-E3D93B07CF54}"/>
          </ac:spMkLst>
        </pc:spChg>
        <pc:spChg chg="mod">
          <ac:chgData name="Marcio Monteiro" userId="aef6e9f59deaac01" providerId="LiveId" clId="{6A8DAF11-0170-4933-B00C-B22EC133431A}" dt="2025-12-02T21:41:29.126" v="545" actId="207"/>
          <ac:spMkLst>
            <pc:docMk/>
            <pc:sldMk cId="704151517" sldId="289"/>
            <ac:spMk id="14" creationId="{3D27CFE4-3B57-5E4D-4D86-C3D8A74123AC}"/>
          </ac:spMkLst>
        </pc:spChg>
      </pc:sldChg>
      <pc:sldChg chg="modSp add replId setBg">
        <pc:chgData name="Marcio Monteiro" userId="aef6e9f59deaac01" providerId="LiveId" clId="{6A8DAF11-0170-4933-B00C-B22EC133431A}" dt="2025-12-02T21:42:07.687" v="551" actId="207"/>
        <pc:sldMkLst>
          <pc:docMk/>
          <pc:sldMk cId="548210944" sldId="290"/>
        </pc:sldMkLst>
        <pc:spChg chg="mod">
          <ac:chgData name="Marcio Monteiro" userId="aef6e9f59deaac01" providerId="LiveId" clId="{6A8DAF11-0170-4933-B00C-B22EC133431A}" dt="2025-12-02T21:42:01.973" v="549" actId="207"/>
          <ac:spMkLst>
            <pc:docMk/>
            <pc:sldMk cId="548210944" sldId="290"/>
            <ac:spMk id="4" creationId="{683742FB-BD09-98F7-C239-4C7E4B2AA88E}"/>
          </ac:spMkLst>
        </pc:spChg>
        <pc:spChg chg="mod">
          <ac:chgData name="Marcio Monteiro" userId="aef6e9f59deaac01" providerId="LiveId" clId="{6A8DAF11-0170-4933-B00C-B22EC133431A}" dt="2025-12-02T21:42:07.687" v="551" actId="207"/>
          <ac:spMkLst>
            <pc:docMk/>
            <pc:sldMk cId="548210944" sldId="290"/>
            <ac:spMk id="6" creationId="{28C19086-84D2-EE78-46D0-BA340DB2CE91}"/>
          </ac:spMkLst>
        </pc:spChg>
      </pc:sldChg>
      <pc:sldChg chg="modSp add replId setBg">
        <pc:chgData name="Marcio Monteiro" userId="aef6e9f59deaac01" providerId="LiveId" clId="{6A8DAF11-0170-4933-B00C-B22EC133431A}" dt="2025-12-02T21:42:20.449" v="555" actId="207"/>
        <pc:sldMkLst>
          <pc:docMk/>
          <pc:sldMk cId="2853343038" sldId="291"/>
        </pc:sldMkLst>
        <pc:spChg chg="mod">
          <ac:chgData name="Marcio Monteiro" userId="aef6e9f59deaac01" providerId="LiveId" clId="{6A8DAF11-0170-4933-B00C-B22EC133431A}" dt="2025-12-02T21:42:15.561" v="553" actId="207"/>
          <ac:spMkLst>
            <pc:docMk/>
            <pc:sldMk cId="2853343038" sldId="291"/>
            <ac:spMk id="4" creationId="{37F810F3-1E66-B394-CE6E-6453BD77EDD9}"/>
          </ac:spMkLst>
        </pc:spChg>
        <pc:spChg chg="mod">
          <ac:chgData name="Marcio Monteiro" userId="aef6e9f59deaac01" providerId="LiveId" clId="{6A8DAF11-0170-4933-B00C-B22EC133431A}" dt="2025-12-02T21:42:20.449" v="555" actId="207"/>
          <ac:spMkLst>
            <pc:docMk/>
            <pc:sldMk cId="2853343038" sldId="291"/>
            <ac:spMk id="5" creationId="{45D75ED1-13DE-3647-D21F-B601C9727611}"/>
          </ac:spMkLst>
        </pc:spChg>
      </pc:sldChg>
      <pc:sldChg chg="modSp add replId setBg">
        <pc:chgData name="Marcio Monteiro" userId="aef6e9f59deaac01" providerId="LiveId" clId="{6A8DAF11-0170-4933-B00C-B22EC133431A}" dt="2025-12-02T21:42:34.847" v="558" actId="207"/>
        <pc:sldMkLst>
          <pc:docMk/>
          <pc:sldMk cId="3407140999" sldId="292"/>
        </pc:sldMkLst>
        <pc:spChg chg="mod">
          <ac:chgData name="Marcio Monteiro" userId="aef6e9f59deaac01" providerId="LiveId" clId="{6A8DAF11-0170-4933-B00C-B22EC133431A}" dt="2025-12-02T21:42:34.847" v="558" actId="207"/>
          <ac:spMkLst>
            <pc:docMk/>
            <pc:sldMk cId="3407140999" sldId="292"/>
            <ac:spMk id="2" creationId="{B553341F-E5D9-EE62-3027-F8C241D8DE1A}"/>
          </ac:spMkLst>
        </pc:spChg>
      </pc:sldChg>
      <pc:sldChg chg="modSp add mod replId setBg">
        <pc:chgData name="Marcio Monteiro" userId="aef6e9f59deaac01" providerId="LiveId" clId="{6A8DAF11-0170-4933-B00C-B22EC133431A}" dt="2025-12-02T21:43:00.291" v="563" actId="207"/>
        <pc:sldMkLst>
          <pc:docMk/>
          <pc:sldMk cId="3475949238" sldId="293"/>
        </pc:sldMkLst>
        <pc:spChg chg="mod">
          <ac:chgData name="Marcio Monteiro" userId="aef6e9f59deaac01" providerId="LiveId" clId="{6A8DAF11-0170-4933-B00C-B22EC133431A}" dt="2025-12-02T21:42:45.945" v="560" actId="207"/>
          <ac:spMkLst>
            <pc:docMk/>
            <pc:sldMk cId="3475949238" sldId="293"/>
            <ac:spMk id="3" creationId="{C85A2B71-8FC9-D368-6191-7939A6EBD4E8}"/>
          </ac:spMkLst>
        </pc:spChg>
        <pc:spChg chg="mod">
          <ac:chgData name="Marcio Monteiro" userId="aef6e9f59deaac01" providerId="LiveId" clId="{6A8DAF11-0170-4933-B00C-B22EC133431A}" dt="2025-12-02T21:42:56.119" v="561" actId="207"/>
          <ac:spMkLst>
            <pc:docMk/>
            <pc:sldMk cId="3475949238" sldId="293"/>
            <ac:spMk id="4" creationId="{8A944507-DF1A-063D-1468-1AE30B481534}"/>
          </ac:spMkLst>
        </pc:spChg>
        <pc:spChg chg="mod">
          <ac:chgData name="Marcio Monteiro" userId="aef6e9f59deaac01" providerId="LiveId" clId="{6A8DAF11-0170-4933-B00C-B22EC133431A}" dt="2025-12-02T21:42:58.287" v="562" actId="207"/>
          <ac:spMkLst>
            <pc:docMk/>
            <pc:sldMk cId="3475949238" sldId="293"/>
            <ac:spMk id="6" creationId="{63CE52EA-6E17-E379-BB76-9D9D71549561}"/>
          </ac:spMkLst>
        </pc:spChg>
        <pc:spChg chg="mod">
          <ac:chgData name="Marcio Monteiro" userId="aef6e9f59deaac01" providerId="LiveId" clId="{6A8DAF11-0170-4933-B00C-B22EC133431A}" dt="2025-12-02T21:43:00.291" v="563" actId="207"/>
          <ac:spMkLst>
            <pc:docMk/>
            <pc:sldMk cId="3475949238" sldId="293"/>
            <ac:spMk id="8" creationId="{3760B501-1FE0-45C8-380D-07E45263AA97}"/>
          </ac:spMkLst>
        </pc:spChg>
        <pc:spChg chg="mod">
          <ac:chgData name="Marcio Monteiro" userId="aef6e9f59deaac01" providerId="LiveId" clId="{6A8DAF11-0170-4933-B00C-B22EC133431A}" dt="2025-12-02T21:42:45.945" v="560" actId="207"/>
          <ac:spMkLst>
            <pc:docMk/>
            <pc:sldMk cId="3475949238" sldId="293"/>
            <ac:spMk id="11" creationId="{E6A08540-78E0-1B45-9989-717142B7CBD2}"/>
          </ac:spMkLst>
        </pc:spChg>
        <pc:spChg chg="mod">
          <ac:chgData name="Marcio Monteiro" userId="aef6e9f59deaac01" providerId="LiveId" clId="{6A8DAF11-0170-4933-B00C-B22EC133431A}" dt="2025-12-02T21:42:45.945" v="560" actId="207"/>
          <ac:spMkLst>
            <pc:docMk/>
            <pc:sldMk cId="3475949238" sldId="293"/>
            <ac:spMk id="13" creationId="{0ADC957B-42B6-DD3B-5E6B-8268AA4386C2}"/>
          </ac:spMkLst>
        </pc:spChg>
        <pc:spChg chg="mod">
          <ac:chgData name="Marcio Monteiro" userId="aef6e9f59deaac01" providerId="LiveId" clId="{6A8DAF11-0170-4933-B00C-B22EC133431A}" dt="2025-12-02T21:42:45.945" v="560" actId="207"/>
          <ac:spMkLst>
            <pc:docMk/>
            <pc:sldMk cId="3475949238" sldId="293"/>
            <ac:spMk id="15" creationId="{7F0F4643-6862-E416-458E-14A119984FBF}"/>
          </ac:spMkLst>
        </pc:spChg>
      </pc:sldChg>
      <pc:sldChg chg="modSp add replId setBg">
        <pc:chgData name="Marcio Monteiro" userId="aef6e9f59deaac01" providerId="LiveId" clId="{6A8DAF11-0170-4933-B00C-B22EC133431A}" dt="2025-12-02T21:43:13.381" v="565" actId="207"/>
        <pc:sldMkLst>
          <pc:docMk/>
          <pc:sldMk cId="1847444275" sldId="294"/>
        </pc:sldMkLst>
        <pc:spChg chg="mod">
          <ac:chgData name="Marcio Monteiro" userId="aef6e9f59deaac01" providerId="LiveId" clId="{6A8DAF11-0170-4933-B00C-B22EC133431A}" dt="2025-12-02T21:43:13.381" v="565" actId="207"/>
          <ac:spMkLst>
            <pc:docMk/>
            <pc:sldMk cId="1847444275" sldId="294"/>
            <ac:spMk id="2" creationId="{89ECBB82-B3B8-E2B3-367C-846637F06AFE}"/>
          </ac:spMkLst>
        </pc:spChg>
      </pc:sldChg>
      <pc:sldChg chg="modSp add replId setBg">
        <pc:chgData name="Marcio Monteiro" userId="aef6e9f59deaac01" providerId="LiveId" clId="{6A8DAF11-0170-4933-B00C-B22EC133431A}" dt="2025-12-02T21:43:37.344" v="569"/>
        <pc:sldMkLst>
          <pc:docMk/>
          <pc:sldMk cId="3476278274" sldId="295"/>
        </pc:sldMkLst>
        <pc:spChg chg="mod">
          <ac:chgData name="Marcio Monteiro" userId="aef6e9f59deaac01" providerId="LiveId" clId="{6A8DAF11-0170-4933-B00C-B22EC133431A}" dt="2025-12-02T21:43:25.926" v="567" actId="207"/>
          <ac:spMkLst>
            <pc:docMk/>
            <pc:sldMk cId="3476278274" sldId="295"/>
            <ac:spMk id="4" creationId="{0B1621AD-D8E5-D7C4-9010-B37A54D4D736}"/>
          </ac:spMkLst>
        </pc:spChg>
        <pc:spChg chg="mod">
          <ac:chgData name="Marcio Monteiro" userId="aef6e9f59deaac01" providerId="LiveId" clId="{6A8DAF11-0170-4933-B00C-B22EC133431A}" dt="2025-12-02T21:43:25.926" v="567" actId="207"/>
          <ac:spMkLst>
            <pc:docMk/>
            <pc:sldMk cId="3476278274" sldId="295"/>
            <ac:spMk id="9" creationId="{488FC21D-7F9A-81C9-5076-AD578F207EB7}"/>
          </ac:spMkLst>
        </pc:spChg>
        <pc:spChg chg="mod">
          <ac:chgData name="Marcio Monteiro" userId="aef6e9f59deaac01" providerId="LiveId" clId="{6A8DAF11-0170-4933-B00C-B22EC133431A}" dt="2025-12-02T21:43:25.926" v="567" actId="207"/>
          <ac:spMkLst>
            <pc:docMk/>
            <pc:sldMk cId="3476278274" sldId="295"/>
            <ac:spMk id="12" creationId="{54BEFD0A-42DA-F629-F2D3-5FED5CA6A992}"/>
          </ac:spMkLst>
        </pc:spChg>
        <pc:spChg chg="mod">
          <ac:chgData name="Marcio Monteiro" userId="aef6e9f59deaac01" providerId="LiveId" clId="{6A8DAF11-0170-4933-B00C-B22EC133431A}" dt="2025-12-02T21:43:25.926" v="567" actId="207"/>
          <ac:spMkLst>
            <pc:docMk/>
            <pc:sldMk cId="3476278274" sldId="295"/>
            <ac:spMk id="15" creationId="{D5B90304-3F0A-40AB-6B91-DA2F16D237C0}"/>
          </ac:spMkLst>
        </pc:spChg>
      </pc:sldChg>
      <pc:sldChg chg="modSp add mod replId setBg">
        <pc:chgData name="Marcio Monteiro" userId="aef6e9f59deaac01" providerId="LiveId" clId="{6A8DAF11-0170-4933-B00C-B22EC133431A}" dt="2025-12-02T21:44:08.743" v="577" actId="207"/>
        <pc:sldMkLst>
          <pc:docMk/>
          <pc:sldMk cId="1676013564" sldId="296"/>
        </pc:sldMkLst>
        <pc:spChg chg="mod">
          <ac:chgData name="Marcio Monteiro" userId="aef6e9f59deaac01" providerId="LiveId" clId="{6A8DAF11-0170-4933-B00C-B22EC133431A}" dt="2025-12-02T21:43:56.508" v="574" actId="207"/>
          <ac:spMkLst>
            <pc:docMk/>
            <pc:sldMk cId="1676013564" sldId="296"/>
            <ac:spMk id="2" creationId="{FBC92A7A-3140-E7D9-F38E-350C9F798897}"/>
          </ac:spMkLst>
        </pc:spChg>
        <pc:spChg chg="mod">
          <ac:chgData name="Marcio Monteiro" userId="aef6e9f59deaac01" providerId="LiveId" clId="{6A8DAF11-0170-4933-B00C-B22EC133431A}" dt="2025-12-02T21:44:03.154" v="575" actId="207"/>
          <ac:spMkLst>
            <pc:docMk/>
            <pc:sldMk cId="1676013564" sldId="296"/>
            <ac:spMk id="4" creationId="{FB9A41D5-A263-A581-E3DA-970728CCC3E5}"/>
          </ac:spMkLst>
        </pc:spChg>
        <pc:spChg chg="mod">
          <ac:chgData name="Marcio Monteiro" userId="aef6e9f59deaac01" providerId="LiveId" clId="{6A8DAF11-0170-4933-B00C-B22EC133431A}" dt="2025-12-02T21:44:08.743" v="577" actId="207"/>
          <ac:spMkLst>
            <pc:docMk/>
            <pc:sldMk cId="1676013564" sldId="296"/>
            <ac:spMk id="5" creationId="{81295AA3-9B58-D31F-FE62-50166FB7D2EA}"/>
          </ac:spMkLst>
        </pc:spChg>
        <pc:spChg chg="mod">
          <ac:chgData name="Marcio Monteiro" userId="aef6e9f59deaac01" providerId="LiveId" clId="{6A8DAF11-0170-4933-B00C-B22EC133431A}" dt="2025-12-02T21:44:05.474" v="576" actId="207"/>
          <ac:spMkLst>
            <pc:docMk/>
            <pc:sldMk cId="1676013564" sldId="296"/>
            <ac:spMk id="6" creationId="{F60087D8-6826-8B66-5621-50BC1214F909}"/>
          </ac:spMkLst>
        </pc:spChg>
        <pc:spChg chg="mod">
          <ac:chgData name="Marcio Monteiro" userId="aef6e9f59deaac01" providerId="LiveId" clId="{6A8DAF11-0170-4933-B00C-B22EC133431A}" dt="2025-12-02T21:43:54.146" v="573" actId="207"/>
          <ac:spMkLst>
            <pc:docMk/>
            <pc:sldMk cId="1676013564" sldId="296"/>
            <ac:spMk id="8" creationId="{6E6E3127-A89F-961D-124B-1EC97E7C12C1}"/>
          </ac:spMkLst>
        </pc:spChg>
        <pc:spChg chg="mod">
          <ac:chgData name="Marcio Monteiro" userId="aef6e9f59deaac01" providerId="LiveId" clId="{6A8DAF11-0170-4933-B00C-B22EC133431A}" dt="2025-12-02T21:43:54.146" v="573" actId="207"/>
          <ac:spMkLst>
            <pc:docMk/>
            <pc:sldMk cId="1676013564" sldId="296"/>
            <ac:spMk id="10" creationId="{DFC014B0-39A2-C20B-1C5C-61C311894828}"/>
          </ac:spMkLst>
        </pc:spChg>
        <pc:spChg chg="mod">
          <ac:chgData name="Marcio Monteiro" userId="aef6e9f59deaac01" providerId="LiveId" clId="{6A8DAF11-0170-4933-B00C-B22EC133431A}" dt="2025-12-02T21:43:45.485" v="571" actId="207"/>
          <ac:spMkLst>
            <pc:docMk/>
            <pc:sldMk cId="1676013564" sldId="296"/>
            <ac:spMk id="12" creationId="{33507CA7-A879-7F32-932B-1E74F8F4929C}"/>
          </ac:spMkLst>
        </pc:spChg>
        <pc:spChg chg="mod">
          <ac:chgData name="Marcio Monteiro" userId="aef6e9f59deaac01" providerId="LiveId" clId="{6A8DAF11-0170-4933-B00C-B22EC133431A}" dt="2025-12-02T21:43:49.024" v="572" actId="207"/>
          <ac:spMkLst>
            <pc:docMk/>
            <pc:sldMk cId="1676013564" sldId="296"/>
            <ac:spMk id="13" creationId="{D9A2F463-DA35-1009-5A5F-F4C5A7C56688}"/>
          </ac:spMkLst>
        </pc:spChg>
      </pc:sldChg>
      <pc:sldChg chg="modSp add mod replId setBg">
        <pc:chgData name="Marcio Monteiro" userId="aef6e9f59deaac01" providerId="LiveId" clId="{6A8DAF11-0170-4933-B00C-B22EC133431A}" dt="2025-12-02T21:45:22.062" v="595" actId="207"/>
        <pc:sldMkLst>
          <pc:docMk/>
          <pc:sldMk cId="881198839" sldId="297"/>
        </pc:sldMkLst>
        <pc:spChg chg="mod">
          <ac:chgData name="Marcio Monteiro" userId="aef6e9f59deaac01" providerId="LiveId" clId="{6A8DAF11-0170-4933-B00C-B22EC133431A}" dt="2025-12-02T21:44:18.344" v="579" actId="207"/>
          <ac:spMkLst>
            <pc:docMk/>
            <pc:sldMk cId="881198839" sldId="297"/>
            <ac:spMk id="3" creationId="{909AB143-F7B0-2C72-F8F1-451857D7ADE2}"/>
          </ac:spMkLst>
        </pc:spChg>
        <pc:spChg chg="mod">
          <ac:chgData name="Marcio Monteiro" userId="aef6e9f59deaac01" providerId="LiveId" clId="{6A8DAF11-0170-4933-B00C-B22EC133431A}" dt="2025-12-02T21:45:22.062" v="595" actId="207"/>
          <ac:spMkLst>
            <pc:docMk/>
            <pc:sldMk cId="881198839" sldId="297"/>
            <ac:spMk id="4" creationId="{0B94C4BF-7953-C24D-EDB5-9CE3A36A532F}"/>
          </ac:spMkLst>
        </pc:spChg>
        <pc:spChg chg="mod">
          <ac:chgData name="Marcio Monteiro" userId="aef6e9f59deaac01" providerId="LiveId" clId="{6A8DAF11-0170-4933-B00C-B22EC133431A}" dt="2025-12-02T21:45:05.454" v="588" actId="207"/>
          <ac:spMkLst>
            <pc:docMk/>
            <pc:sldMk cId="881198839" sldId="297"/>
            <ac:spMk id="5" creationId="{A0F04394-AF2D-BEB9-8864-5C12393ABD25}"/>
          </ac:spMkLst>
        </pc:spChg>
        <pc:spChg chg="mod">
          <ac:chgData name="Marcio Monteiro" userId="aef6e9f59deaac01" providerId="LiveId" clId="{6A8DAF11-0170-4933-B00C-B22EC133431A}" dt="2025-12-02T21:45:19.874" v="594" actId="207"/>
          <ac:spMkLst>
            <pc:docMk/>
            <pc:sldMk cId="881198839" sldId="297"/>
            <ac:spMk id="6" creationId="{31CEA594-ECBE-E269-AF60-930AA59AC243}"/>
          </ac:spMkLst>
        </pc:spChg>
        <pc:spChg chg="mod">
          <ac:chgData name="Marcio Monteiro" userId="aef6e9f59deaac01" providerId="LiveId" clId="{6A8DAF11-0170-4933-B00C-B22EC133431A}" dt="2025-12-02T21:45:08.904" v="589" actId="207"/>
          <ac:spMkLst>
            <pc:docMk/>
            <pc:sldMk cId="881198839" sldId="297"/>
            <ac:spMk id="7" creationId="{311C3CB9-1CFF-31AD-7585-383E31782CFF}"/>
          </ac:spMkLst>
        </pc:spChg>
        <pc:spChg chg="mod">
          <ac:chgData name="Marcio Monteiro" userId="aef6e9f59deaac01" providerId="LiveId" clId="{6A8DAF11-0170-4933-B00C-B22EC133431A}" dt="2025-12-02T21:45:17.469" v="593" actId="207"/>
          <ac:spMkLst>
            <pc:docMk/>
            <pc:sldMk cId="881198839" sldId="297"/>
            <ac:spMk id="8" creationId="{7ACF15AC-028F-FBAB-48F7-86091067140D}"/>
          </ac:spMkLst>
        </pc:spChg>
        <pc:spChg chg="mod">
          <ac:chgData name="Marcio Monteiro" userId="aef6e9f59deaac01" providerId="LiveId" clId="{6A8DAF11-0170-4933-B00C-B22EC133431A}" dt="2025-12-02T21:45:11.240" v="590" actId="207"/>
          <ac:spMkLst>
            <pc:docMk/>
            <pc:sldMk cId="881198839" sldId="297"/>
            <ac:spMk id="9" creationId="{B84C3EA2-8500-B62A-52E1-AE8FD6DD5926}"/>
          </ac:spMkLst>
        </pc:spChg>
        <pc:spChg chg="mod">
          <ac:chgData name="Marcio Monteiro" userId="aef6e9f59deaac01" providerId="LiveId" clId="{6A8DAF11-0170-4933-B00C-B22EC133431A}" dt="2025-12-02T21:45:15.698" v="592" actId="207"/>
          <ac:spMkLst>
            <pc:docMk/>
            <pc:sldMk cId="881198839" sldId="297"/>
            <ac:spMk id="10" creationId="{85B49B14-BD86-C116-EC13-4FEB9DB104A1}"/>
          </ac:spMkLst>
        </pc:spChg>
        <pc:spChg chg="mod">
          <ac:chgData name="Marcio Monteiro" userId="aef6e9f59deaac01" providerId="LiveId" clId="{6A8DAF11-0170-4933-B00C-B22EC133431A}" dt="2025-12-02T21:45:12.904" v="591" actId="207"/>
          <ac:spMkLst>
            <pc:docMk/>
            <pc:sldMk cId="881198839" sldId="297"/>
            <ac:spMk id="11" creationId="{C9006BC5-FA0D-B910-40F1-BA29A03431DB}"/>
          </ac:spMkLst>
        </pc:spChg>
        <pc:spChg chg="mod">
          <ac:chgData name="Marcio Monteiro" userId="aef6e9f59deaac01" providerId="LiveId" clId="{6A8DAF11-0170-4933-B00C-B22EC133431A}" dt="2025-12-02T21:44:26.196" v="581" actId="207"/>
          <ac:spMkLst>
            <pc:docMk/>
            <pc:sldMk cId="881198839" sldId="297"/>
            <ac:spMk id="12" creationId="{A6ECC85D-B150-E3D8-120F-08C70B52F63A}"/>
          </ac:spMkLst>
        </pc:spChg>
        <pc:spChg chg="mod">
          <ac:chgData name="Marcio Monteiro" userId="aef6e9f59deaac01" providerId="LiveId" clId="{6A8DAF11-0170-4933-B00C-B22EC133431A}" dt="2025-12-02T21:44:28.727" v="582" actId="207"/>
          <ac:spMkLst>
            <pc:docMk/>
            <pc:sldMk cId="881198839" sldId="297"/>
            <ac:spMk id="13" creationId="{3108DCA9-766B-D04E-9A01-9DAA96DFA13D}"/>
          </ac:spMkLst>
        </pc:spChg>
        <pc:spChg chg="mod">
          <ac:chgData name="Marcio Monteiro" userId="aef6e9f59deaac01" providerId="LiveId" clId="{6A8DAF11-0170-4933-B00C-B22EC133431A}" dt="2025-12-02T21:44:31.225" v="583" actId="207"/>
          <ac:spMkLst>
            <pc:docMk/>
            <pc:sldMk cId="881198839" sldId="297"/>
            <ac:spMk id="14" creationId="{CD6039A2-527E-6E85-E477-051E8157F436}"/>
          </ac:spMkLst>
        </pc:spChg>
        <pc:spChg chg="mod">
          <ac:chgData name="Marcio Monteiro" userId="aef6e9f59deaac01" providerId="LiveId" clId="{6A8DAF11-0170-4933-B00C-B22EC133431A}" dt="2025-12-02T21:44:33.025" v="584" actId="207"/>
          <ac:spMkLst>
            <pc:docMk/>
            <pc:sldMk cId="881198839" sldId="297"/>
            <ac:spMk id="15" creationId="{3717EF79-C2ED-BE66-0F44-6321899E7536}"/>
          </ac:spMkLst>
        </pc:spChg>
        <pc:spChg chg="mod">
          <ac:chgData name="Marcio Monteiro" userId="aef6e9f59deaac01" providerId="LiveId" clId="{6A8DAF11-0170-4933-B00C-B22EC133431A}" dt="2025-12-02T21:44:23.818" v="580" actId="207"/>
          <ac:spMkLst>
            <pc:docMk/>
            <pc:sldMk cId="881198839" sldId="297"/>
            <ac:spMk id="16" creationId="{1EBE8441-44B7-06A1-903E-D2ECBDCFD84B}"/>
          </ac:spMkLst>
        </pc:spChg>
        <pc:spChg chg="mod">
          <ac:chgData name="Marcio Monteiro" userId="aef6e9f59deaac01" providerId="LiveId" clId="{6A8DAF11-0170-4933-B00C-B22EC133431A}" dt="2025-12-02T21:44:57.615" v="587" actId="208"/>
          <ac:spMkLst>
            <pc:docMk/>
            <pc:sldMk cId="881198839" sldId="297"/>
            <ac:spMk id="19" creationId="{94B54F31-70E1-B7F4-CCD3-77C6549EC128}"/>
          </ac:spMkLst>
        </pc:spChg>
        <pc:spChg chg="mod">
          <ac:chgData name="Marcio Monteiro" userId="aef6e9f59deaac01" providerId="LiveId" clId="{6A8DAF11-0170-4933-B00C-B22EC133431A}" dt="2025-12-02T21:44:57.615" v="587" actId="208"/>
          <ac:spMkLst>
            <pc:docMk/>
            <pc:sldMk cId="881198839" sldId="297"/>
            <ac:spMk id="20" creationId="{CEFB0BDF-63CE-8560-14B2-BD12A837881F}"/>
          </ac:spMkLst>
        </pc:spChg>
        <pc:spChg chg="mod">
          <ac:chgData name="Marcio Monteiro" userId="aef6e9f59deaac01" providerId="LiveId" clId="{6A8DAF11-0170-4933-B00C-B22EC133431A}" dt="2025-12-02T21:44:57.615" v="587" actId="208"/>
          <ac:spMkLst>
            <pc:docMk/>
            <pc:sldMk cId="881198839" sldId="297"/>
            <ac:spMk id="21" creationId="{A5912B54-525F-FAE6-71AA-CFFAEAB500EF}"/>
          </ac:spMkLst>
        </pc:spChg>
        <pc:spChg chg="mod">
          <ac:chgData name="Marcio Monteiro" userId="aef6e9f59deaac01" providerId="LiveId" clId="{6A8DAF11-0170-4933-B00C-B22EC133431A}" dt="2025-12-02T21:44:57.615" v="587" actId="208"/>
          <ac:spMkLst>
            <pc:docMk/>
            <pc:sldMk cId="881198839" sldId="297"/>
            <ac:spMk id="22" creationId="{A73EFA67-EA03-B45B-827B-7749A94CDDC6}"/>
          </ac:spMkLst>
        </pc:spChg>
        <pc:spChg chg="mod">
          <ac:chgData name="Marcio Monteiro" userId="aef6e9f59deaac01" providerId="LiveId" clId="{6A8DAF11-0170-4933-B00C-B22EC133431A}" dt="2025-12-02T21:44:18.344" v="579" actId="207"/>
          <ac:spMkLst>
            <pc:docMk/>
            <pc:sldMk cId="881198839" sldId="297"/>
            <ac:spMk id="28" creationId="{2319831A-DF4C-0DD8-1385-D935072418FB}"/>
          </ac:spMkLst>
        </pc:spChg>
        <pc:spChg chg="mod">
          <ac:chgData name="Marcio Monteiro" userId="aef6e9f59deaac01" providerId="LiveId" clId="{6A8DAF11-0170-4933-B00C-B22EC133431A}" dt="2025-12-02T21:44:18.344" v="579" actId="207"/>
          <ac:spMkLst>
            <pc:docMk/>
            <pc:sldMk cId="881198839" sldId="297"/>
            <ac:spMk id="30" creationId="{4C10E2D6-74A8-AA61-5661-6D4E9F59933D}"/>
          </ac:spMkLst>
        </pc:spChg>
        <pc:spChg chg="mod">
          <ac:chgData name="Marcio Monteiro" userId="aef6e9f59deaac01" providerId="LiveId" clId="{6A8DAF11-0170-4933-B00C-B22EC133431A}" dt="2025-12-02T21:44:18.344" v="579" actId="207"/>
          <ac:spMkLst>
            <pc:docMk/>
            <pc:sldMk cId="881198839" sldId="297"/>
            <ac:spMk id="32" creationId="{2A9C06D6-D24F-89B5-EA2B-5E45EB671E42}"/>
          </ac:spMkLst>
        </pc:spChg>
        <pc:spChg chg="mod">
          <ac:chgData name="Marcio Monteiro" userId="aef6e9f59deaac01" providerId="LiveId" clId="{6A8DAF11-0170-4933-B00C-B22EC133431A}" dt="2025-12-02T21:44:18.344" v="579" actId="207"/>
          <ac:spMkLst>
            <pc:docMk/>
            <pc:sldMk cId="881198839" sldId="297"/>
            <ac:spMk id="34" creationId="{6D9C062F-50C2-737D-B6C9-6C0ACF151EEB}"/>
          </ac:spMkLst>
        </pc:spChg>
        <pc:cxnChg chg="mod">
          <ac:chgData name="Marcio Monteiro" userId="aef6e9f59deaac01" providerId="LiveId" clId="{6A8DAF11-0170-4933-B00C-B22EC133431A}" dt="2025-12-02T21:44:43.352" v="585" actId="208"/>
          <ac:cxnSpMkLst>
            <pc:docMk/>
            <pc:sldMk cId="881198839" sldId="297"/>
            <ac:cxnSpMk id="18" creationId="{53F98641-2C17-B93F-FC49-7C86B95085CF}"/>
          </ac:cxnSpMkLst>
        </pc:cxnChg>
      </pc:sldChg>
      <pc:sldChg chg="modSp add replId setBg">
        <pc:chgData name="Marcio Monteiro" userId="aef6e9f59deaac01" providerId="LiveId" clId="{6A8DAF11-0170-4933-B00C-B22EC133431A}" dt="2025-12-02T21:45:33.739" v="598" actId="207"/>
        <pc:sldMkLst>
          <pc:docMk/>
          <pc:sldMk cId="3098516031" sldId="298"/>
        </pc:sldMkLst>
        <pc:spChg chg="mod">
          <ac:chgData name="Marcio Monteiro" userId="aef6e9f59deaac01" providerId="LiveId" clId="{6A8DAF11-0170-4933-B00C-B22EC133431A}" dt="2025-12-02T21:45:30.185" v="597" actId="207"/>
          <ac:spMkLst>
            <pc:docMk/>
            <pc:sldMk cId="3098516031" sldId="298"/>
            <ac:spMk id="7" creationId="{B5CA9243-DAC8-CBB1-4812-F0ADED987A74}"/>
          </ac:spMkLst>
        </pc:spChg>
        <pc:spChg chg="mod">
          <ac:chgData name="Marcio Monteiro" userId="aef6e9f59deaac01" providerId="LiveId" clId="{6A8DAF11-0170-4933-B00C-B22EC133431A}" dt="2025-12-02T21:45:33.739" v="598" actId="207"/>
          <ac:spMkLst>
            <pc:docMk/>
            <pc:sldMk cId="3098516031" sldId="298"/>
            <ac:spMk id="8" creationId="{0108D30F-F45D-EB58-3F5A-5705CF4B445C}"/>
          </ac:spMkLst>
        </pc:spChg>
      </pc:sldChg>
      <pc:sldChg chg="modSp add replId setBg">
        <pc:chgData name="Marcio Monteiro" userId="aef6e9f59deaac01" providerId="LiveId" clId="{6A8DAF11-0170-4933-B00C-B22EC133431A}" dt="2025-12-02T21:46:40.819" v="600" actId="207"/>
        <pc:sldMkLst>
          <pc:docMk/>
          <pc:sldMk cId="2039683848" sldId="299"/>
        </pc:sldMkLst>
        <pc:spChg chg="mod">
          <ac:chgData name="Marcio Monteiro" userId="aef6e9f59deaac01" providerId="LiveId" clId="{6A8DAF11-0170-4933-B00C-B22EC133431A}" dt="2025-12-02T21:46:40.819" v="600" actId="207"/>
          <ac:spMkLst>
            <pc:docMk/>
            <pc:sldMk cId="2039683848" sldId="299"/>
            <ac:spMk id="6" creationId="{C0765DD1-3607-BF7D-1117-E3B1AE233906}"/>
          </ac:spMkLst>
        </pc:spChg>
        <pc:spChg chg="mod">
          <ac:chgData name="Marcio Monteiro" userId="aef6e9f59deaac01" providerId="LiveId" clId="{6A8DAF11-0170-4933-B00C-B22EC133431A}" dt="2025-12-02T21:46:40.819" v="600" actId="207"/>
          <ac:spMkLst>
            <pc:docMk/>
            <pc:sldMk cId="2039683848" sldId="299"/>
            <ac:spMk id="9" creationId="{AE98A661-8618-3CDC-FF49-7ADB75400957}"/>
          </ac:spMkLst>
        </pc:spChg>
        <pc:spChg chg="mod">
          <ac:chgData name="Marcio Monteiro" userId="aef6e9f59deaac01" providerId="LiveId" clId="{6A8DAF11-0170-4933-B00C-B22EC133431A}" dt="2025-12-02T21:46:40.819" v="600" actId="207"/>
          <ac:spMkLst>
            <pc:docMk/>
            <pc:sldMk cId="2039683848" sldId="299"/>
            <ac:spMk id="12" creationId="{51B36394-BE26-7FE2-6E36-D30206400C08}"/>
          </ac:spMkLst>
        </pc:spChg>
        <pc:spChg chg="mod">
          <ac:chgData name="Marcio Monteiro" userId="aef6e9f59deaac01" providerId="LiveId" clId="{6A8DAF11-0170-4933-B00C-B22EC133431A}" dt="2025-12-02T21:46:40.819" v="600" actId="207"/>
          <ac:spMkLst>
            <pc:docMk/>
            <pc:sldMk cId="2039683848" sldId="299"/>
            <ac:spMk id="15" creationId="{56631529-AE13-BEFE-DE13-B91C0AAC188D}"/>
          </ac:spMkLst>
        </pc:spChg>
      </pc:sldChg>
      <pc:sldChg chg="modSp add mod replId setBg">
        <pc:chgData name="Marcio Monteiro" userId="aef6e9f59deaac01" providerId="LiveId" clId="{6A8DAF11-0170-4933-B00C-B22EC133431A}" dt="2025-12-02T21:47:04.520" v="604" actId="207"/>
        <pc:sldMkLst>
          <pc:docMk/>
          <pc:sldMk cId="2794700884" sldId="300"/>
        </pc:sldMkLst>
        <pc:spChg chg="mod">
          <ac:chgData name="Marcio Monteiro" userId="aef6e9f59deaac01" providerId="LiveId" clId="{6A8DAF11-0170-4933-B00C-B22EC133431A}" dt="2025-12-02T21:46:57.521" v="602" actId="207"/>
          <ac:spMkLst>
            <pc:docMk/>
            <pc:sldMk cId="2794700884" sldId="300"/>
            <ac:spMk id="2" creationId="{A3FDC562-750D-A935-3969-08CD713990D4}"/>
          </ac:spMkLst>
        </pc:spChg>
        <pc:spChg chg="mod">
          <ac:chgData name="Marcio Monteiro" userId="aef6e9f59deaac01" providerId="LiveId" clId="{6A8DAF11-0170-4933-B00C-B22EC133431A}" dt="2025-12-02T21:47:00.521" v="603" actId="207"/>
          <ac:spMkLst>
            <pc:docMk/>
            <pc:sldMk cId="2794700884" sldId="300"/>
            <ac:spMk id="4" creationId="{E41C3A84-8E7A-8FA6-4938-0986B0695363}"/>
          </ac:spMkLst>
        </pc:spChg>
        <pc:spChg chg="mod">
          <ac:chgData name="Marcio Monteiro" userId="aef6e9f59deaac01" providerId="LiveId" clId="{6A8DAF11-0170-4933-B00C-B22EC133431A}" dt="2025-12-02T21:47:04.520" v="604" actId="207"/>
          <ac:spMkLst>
            <pc:docMk/>
            <pc:sldMk cId="2794700884" sldId="300"/>
            <ac:spMk id="5" creationId="{3D6071AD-9593-4086-83F4-CB988E45A081}"/>
          </ac:spMkLst>
        </pc:spChg>
      </pc:sldChg>
      <pc:sldChg chg="modSp add mod replId setBg">
        <pc:chgData name="Marcio Monteiro" userId="aef6e9f59deaac01" providerId="LiveId" clId="{6A8DAF11-0170-4933-B00C-B22EC133431A}" dt="2025-12-02T21:47:37.978" v="608" actId="207"/>
        <pc:sldMkLst>
          <pc:docMk/>
          <pc:sldMk cId="1293455558" sldId="301"/>
        </pc:sldMkLst>
        <pc:spChg chg="mod">
          <ac:chgData name="Marcio Monteiro" userId="aef6e9f59deaac01" providerId="LiveId" clId="{6A8DAF11-0170-4933-B00C-B22EC133431A}" dt="2025-12-02T21:47:22.837" v="606" actId="207"/>
          <ac:spMkLst>
            <pc:docMk/>
            <pc:sldMk cId="1293455558" sldId="301"/>
            <ac:spMk id="2" creationId="{9BEFA424-AAA8-B615-5F54-201ADB8ED69F}"/>
          </ac:spMkLst>
        </pc:spChg>
        <pc:spChg chg="mod">
          <ac:chgData name="Marcio Monteiro" userId="aef6e9f59deaac01" providerId="LiveId" clId="{6A8DAF11-0170-4933-B00C-B22EC133431A}" dt="2025-12-02T21:47:34.371" v="607" actId="207"/>
          <ac:spMkLst>
            <pc:docMk/>
            <pc:sldMk cId="1293455558" sldId="301"/>
            <ac:spMk id="4" creationId="{19A358F5-2444-562A-8F7B-57DB7C1A6E86}"/>
          </ac:spMkLst>
        </pc:spChg>
        <pc:spChg chg="mod">
          <ac:chgData name="Marcio Monteiro" userId="aef6e9f59deaac01" providerId="LiveId" clId="{6A8DAF11-0170-4933-B00C-B22EC133431A}" dt="2025-12-02T21:47:37.978" v="608" actId="207"/>
          <ac:spMkLst>
            <pc:docMk/>
            <pc:sldMk cId="1293455558" sldId="301"/>
            <ac:spMk id="5" creationId="{BF3E2D92-F28A-A857-5483-6837A982497C}"/>
          </ac:spMkLst>
        </pc:spChg>
      </pc:sldChg>
      <pc:sldChg chg="modSp add mod replId">
        <pc:chgData name="Marcio Monteiro" userId="aef6e9f59deaac01" providerId="LiveId" clId="{6A8DAF11-0170-4933-B00C-B22EC133431A}" dt="2025-12-02T21:48:11.287" v="614" actId="207"/>
        <pc:sldMkLst>
          <pc:docMk/>
          <pc:sldMk cId="3433253117" sldId="302"/>
        </pc:sldMkLst>
        <pc:spChg chg="mod">
          <ac:chgData name="Marcio Monteiro" userId="aef6e9f59deaac01" providerId="LiveId" clId="{6A8DAF11-0170-4933-B00C-B22EC133431A}" dt="2025-12-02T21:47:55.366" v="610" actId="207"/>
          <ac:spMkLst>
            <pc:docMk/>
            <pc:sldMk cId="3433253117" sldId="302"/>
            <ac:spMk id="4" creationId="{89D0A150-A8E3-4E64-5E37-D994BD3B69E8}"/>
          </ac:spMkLst>
        </pc:spChg>
        <pc:spChg chg="mod">
          <ac:chgData name="Marcio Monteiro" userId="aef6e9f59deaac01" providerId="LiveId" clId="{6A8DAF11-0170-4933-B00C-B22EC133431A}" dt="2025-12-02T21:47:58.398" v="611" actId="207"/>
          <ac:spMkLst>
            <pc:docMk/>
            <pc:sldMk cId="3433253117" sldId="302"/>
            <ac:spMk id="5" creationId="{305D4526-907F-72B9-7BB5-70BDD1E1CA57}"/>
          </ac:spMkLst>
        </pc:spChg>
        <pc:spChg chg="mod">
          <ac:chgData name="Marcio Monteiro" userId="aef6e9f59deaac01" providerId="LiveId" clId="{6A8DAF11-0170-4933-B00C-B22EC133431A}" dt="2025-12-02T21:48:11.287" v="614" actId="207"/>
          <ac:spMkLst>
            <pc:docMk/>
            <pc:sldMk cId="3433253117" sldId="302"/>
            <ac:spMk id="6" creationId="{0FC830FF-CF45-4523-5422-3497C93DB6D3}"/>
          </ac:spMkLst>
        </pc:spChg>
        <pc:spChg chg="mod">
          <ac:chgData name="Marcio Monteiro" userId="aef6e9f59deaac01" providerId="LiveId" clId="{6A8DAF11-0170-4933-B00C-B22EC133431A}" dt="2025-12-02T21:48:08.952" v="613" actId="207"/>
          <ac:spMkLst>
            <pc:docMk/>
            <pc:sldMk cId="3433253117" sldId="302"/>
            <ac:spMk id="7" creationId="{04056243-FC07-3DE0-CBC4-79EAF95DEBDD}"/>
          </ac:spMkLst>
        </pc:spChg>
        <pc:spChg chg="mod">
          <ac:chgData name="Marcio Monteiro" userId="aef6e9f59deaac01" providerId="LiveId" clId="{6A8DAF11-0170-4933-B00C-B22EC133431A}" dt="2025-12-02T21:48:08.952" v="613" actId="207"/>
          <ac:spMkLst>
            <pc:docMk/>
            <pc:sldMk cId="3433253117" sldId="302"/>
            <ac:spMk id="8" creationId="{DCD8103E-11EC-CACC-1125-74A65E987EE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A5746-9758-73D8-871E-8631A88E8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256156-CE02-8B49-F3D1-33AB5F529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B45EE3-0961-312C-37ED-66A913F2E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DEBC18-97FB-CCBE-E6EC-033CD2E60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3BE488-C373-069B-38F6-F7A4EC7F0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223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707D64-2C8F-8BA0-8810-C0A4DBEFE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3C0BD4E-1F7D-FA75-8C97-07D0DB4721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097468-99CB-62FC-08D5-308CA41C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87E90E-8870-33C0-C701-B1DEF52FF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D0832EC-82BD-3FDD-E514-444B72BA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744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CE8C7F1-55C4-6BDD-4F54-2454395C73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CF8FAFA-F51E-B50E-302B-781541CFD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DE141A-7071-984F-13A6-1C9ED75E6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8759DB-FCD2-7D80-BF96-673F436E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53CFDE-90CC-4B10-FC37-954447E80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466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D7F94E-BBA3-446A-0438-65AF9CAEDF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D20B6F5-5526-F0E1-BB89-4A25DC4FB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D13E22-6E2C-CD38-6A41-72D5C82F7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AE738D-D6AB-F39A-9331-4A3E5523A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DA3653-1AD6-67CE-A1C1-8FCC8B677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174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D7F10-CB27-D771-2DE1-A66695C7E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4D7274-9937-4588-1B12-899779D53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A55216-269A-BE08-0D07-12F7D1E8D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149BC2-C6CC-0118-B6ED-D8993C554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E7785A-D1B4-16EE-8C49-51A98B6E2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238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848AD2-2A3E-AFDF-7EAC-E299C27CB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AECA3D-A1D7-728C-1456-1B96209BA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3CC377-C9F0-3FC1-CCC9-D30B31639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B14B35-CE7D-B156-86B0-50633A1A2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B2284A-B941-FAB8-40A2-F16323083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9637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D630A-9D88-1462-A670-38841CF3C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6868BD-1E38-7306-60AA-7C5AAACFF6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8F200B5-9497-9452-414C-BD792DC90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82AF0C-3CDF-5B7B-7AA6-1F37CFCE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A60D9D0-6108-0206-538F-8A7E9AEAC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CE840A-5806-D203-16A3-66A5F8DEE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248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5EF9D3-387C-6348-FEC5-AAD9A30E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B2E592-4673-7DD7-1518-7F680B937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ED789B1-A3E6-0B93-0243-9FDDBA328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B9DC8D2-C1D5-DC1E-750A-5AAB06310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6A4FD3-1E56-7141-83DE-5A222355C7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6144B5D-ECFC-D0E9-083C-57006493C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B790918-40A0-37CC-0A35-D5A9C5EB3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1FEC4EA-2B7A-CF4E-7AAC-99DA98EA8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093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D32ADA-17C2-0918-CD60-8241E60A7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0B36EDB-3A82-9AE7-EA54-68A71A2E9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5F30745-99D2-F585-C69D-F7EFB38FE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4197319-4D66-01F0-89A0-A37865E09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270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3F4E54E-9E69-3F8C-724B-A1D7C00D8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62EE5F7-3498-1DD6-EF64-14FB499E3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EEFC608-76F8-F83B-CC1D-B38CF0525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679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9FE94-E5DD-6E79-4CB6-4AB238DD9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95A65A-8E4A-73C2-5F87-F5B6E650D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C9BAFDB-0A07-AB5C-309B-F3BA1CAB9B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303C47C-3F44-189E-AB3B-097AE23B0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CD9C5E6-32B2-72A6-74F4-CB7A45D12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34CBD94-DE62-BF1A-4295-A014EE0D2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0223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8A2B09-0BBE-42B0-9C3D-9BA8E8DC3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C61942-B9F4-2DF4-3631-2A21E568E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5BCBFD-BE98-C8DE-B666-F04388AD8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F7B239-27FF-08C2-104B-CAC7186D8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2B8551-4586-5C6B-1B0C-C64905221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9756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8A2156-34A9-BCE0-C226-6805E8D5A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037AFBF-8D6A-5A1F-0F79-AB80FCC01D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4DCB3CC-AAA4-74FF-1DBC-38600EA8E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D3F4392-47F7-CF71-4D8A-490DF3C2E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0B5332-9B10-D828-B36B-57A7976E9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78A38FA-A9C2-39CB-D108-83C333886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4127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94C61A-65BD-EEE1-D915-42383ABB5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B13D09A-B564-9BDF-9F41-65798A3BBE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C695448-98F5-93F6-06E5-1FA9806AF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F0AC69-B51E-BB75-42C6-DE4711E3D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A1F01A-CC37-FFC4-9A5B-BAAE0073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3514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BB2678-AF03-0D61-5E06-0DDD843822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7C9316-73BD-1E88-E141-8898B407A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803E1D-3526-B814-C9E5-377572AA0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08D8A2-0343-68C6-1EA8-1661799D6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A3D30C-BCCD-BCA0-06CF-722AFE5A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75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4C0D8-2F54-3CF0-D912-00B45AF3A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EC79A2E-290A-0E02-6E53-7B8B5A912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84E810-5A95-DA1C-512B-57D25272C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EDA4CC-A791-1FF8-576B-97C4A3581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1E2F12-CBA8-63AE-6D46-4C87E879B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339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2FB373-359E-B12C-A097-8AD7A755C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14403A-8F7B-C02E-DE06-DCBAAFAC98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B0C3FC-2F92-76D7-D620-33B52A8854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87B29F0-0366-D7A3-9A6B-1A72AFFDA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6B6BD89-AEBB-D15C-09CA-D0ADB37AE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B96A2C6-7624-9C25-52E2-72B31CACA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803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3395E4-F520-F1C6-C790-22546059E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40054D-319E-0924-AF3C-3E4C5D595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593B1F4-2F33-439B-32E3-14A4AB0987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A013C2-1451-2304-FDFE-457B1BA60E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BD8DC47-04F1-E1D7-01C8-3C054E2830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8AA6A06-868B-A1A2-3ABC-D7D0680CF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FEEDFEE-C0B6-9F26-BCDE-4C1988D49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D1E3DE3-4E86-0E8A-0792-9CD3FCF4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01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CC386-03C0-E9EA-E9FE-5AB505878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D12429C-B3FF-CA0B-F3CE-63CC513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C8A6576-1D8F-6873-AA63-CD69CA720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EAA98BB-4905-4708-464C-88BCCA8E0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6462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16CCE05-CAAC-F8B2-527A-CF218486E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BED5F19-7222-7FD4-D046-EE73B5AD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372F456-86B9-7FEA-7607-18C8837FB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167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886243-FFE9-6C62-4A81-B5B3FC3C0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DA8840-C80E-F0C9-47D2-B424DF5C7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23ACCB4-37DE-EC03-AA21-1C6826D3A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1D0DF4-D47E-FA74-34AF-EC5DCBF94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AA1791A-35C6-27F2-6A42-843BF4600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EDF19EC-7E91-59A1-7BC6-0A4D43DED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753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ED2A7B-9673-DA42-D6E9-F3B952353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2CA3D5D-D236-E5A7-79AB-39ADA0B7DF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7DF59B3-8E5C-44B7-D98F-BBCF5D5A2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EB577AE-C415-0637-5C8A-C61C65D78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7A8D61-6052-F894-A360-100C0A9CB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BAA46DA-A31E-6B8F-7CDE-D6A66957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2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C77AA4-965F-9482-238B-C0D8DC6D5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FB5EED9-65B4-40BA-B5AF-B05AD1E1F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3E1274-0038-7207-4D2D-A848017F77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505C59-8EC2-4F6B-8213-8982F630DDF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112517-D09A-4D14-2D29-0A98B189EC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80E1B4-8297-F784-A285-C52041410D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897199-7A5A-45BA-8EB0-3B6DED3795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18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09DF1ED-4D43-1C1C-E780-01BC0A9F1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96B2483-D618-34A8-D2D7-2FF98658A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9689E6-8690-5C90-C70D-9CEFA55DB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03937B-782C-4C56-85D7-691D22D2B830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A3ABCC-9ABA-6F9E-BDE6-371921496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E8FE2B-E4D3-3BB5-36AB-3D66CF2039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2B015E-6AC6-4D3A-B3E3-D610B10FE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2399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CDAE86EA-9B49-1A26-EBB6-2CD0C69D2B23}"/>
              </a:ext>
            </a:extLst>
          </p:cNvPr>
          <p:cNvSpPr/>
          <p:nvPr/>
        </p:nvSpPr>
        <p:spPr>
          <a:xfrm>
            <a:off x="821932" y="875872"/>
            <a:ext cx="5106256" cy="5106256"/>
          </a:xfrm>
          <a:prstGeom prst="ellipse">
            <a:avLst/>
          </a:prstGeom>
          <a:solidFill>
            <a:srgbClr val="007E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Homem com fone de ouvido&#10;&#10;O conteúdo gerado por IA pode estar incorreto.">
            <a:extLst>
              <a:ext uri="{FF2B5EF4-FFF2-40B4-BE49-F238E27FC236}">
                <a16:creationId xmlns:a16="http://schemas.microsoft.com/office/drawing/2014/main" id="{C7223838-7FAC-8160-EE42-B0A6F6970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2" b="30936"/>
          <a:stretch>
            <a:fillRect/>
          </a:stretch>
        </p:blipFill>
        <p:spPr>
          <a:xfrm>
            <a:off x="963797" y="875872"/>
            <a:ext cx="4822526" cy="4826574"/>
          </a:xfrm>
          <a:prstGeom prst="ellipse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096BD61-97FB-E849-B061-00E83BEA2A8C}"/>
              </a:ext>
            </a:extLst>
          </p:cNvPr>
          <p:cNvSpPr txBox="1"/>
          <p:nvPr/>
        </p:nvSpPr>
        <p:spPr>
          <a:xfrm>
            <a:off x="6640888" y="2448156"/>
            <a:ext cx="47291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TEMPLATE+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DFE916C-2007-79DA-00CB-4BCCC836E4CD}"/>
              </a:ext>
            </a:extLst>
          </p:cNvPr>
          <p:cNvSpPr txBox="1"/>
          <p:nvPr/>
        </p:nvSpPr>
        <p:spPr>
          <a:xfrm>
            <a:off x="6640888" y="3289159"/>
            <a:ext cx="47330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171F"/>
                </a:solidFill>
              </a:rPr>
              <a:t>microbiologia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A26DC3E-3DED-3B52-AFE3-5BFDA5121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700" y="117297"/>
            <a:ext cx="900701" cy="90070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89186D5-DDE5-1D60-33BB-BF026457F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9622">
            <a:off x="3727806" y="-405739"/>
            <a:ext cx="900701" cy="90070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73564E55-C258-32D5-A789-2A35C0121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9622">
            <a:off x="157096" y="1561560"/>
            <a:ext cx="900701" cy="90070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F1A6E64-9D63-5C01-2AC4-43078543A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9622">
            <a:off x="1983887" y="5531777"/>
            <a:ext cx="900701" cy="90070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1B6BEB3-7EEE-3CA5-7A93-309156C4D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9622">
            <a:off x="8458879" y="5036737"/>
            <a:ext cx="900701" cy="90070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5D95509-1AB6-6107-0B9A-70581DC9A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9622">
            <a:off x="11632417" y="1620270"/>
            <a:ext cx="900701" cy="90070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00A0848F-C6A7-7326-8340-9C3986550AAB}"/>
              </a:ext>
            </a:extLst>
          </p:cNvPr>
          <p:cNvSpPr txBox="1"/>
          <p:nvPr/>
        </p:nvSpPr>
        <p:spPr>
          <a:xfrm>
            <a:off x="9280988" y="6298240"/>
            <a:ext cx="249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171F"/>
                </a:solidFill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1269190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15511F56-1923-3391-DCFD-BC2E20CCE0E8}"/>
              </a:ext>
            </a:extLst>
          </p:cNvPr>
          <p:cNvCxnSpPr>
            <a:stCxn id="16" idx="1"/>
            <a:endCxn id="16" idx="3"/>
          </p:cNvCxnSpPr>
          <p:nvPr/>
        </p:nvCxnSpPr>
        <p:spPr>
          <a:xfrm>
            <a:off x="0" y="3511550"/>
            <a:ext cx="12192000" cy="0"/>
          </a:xfrm>
          <a:prstGeom prst="line">
            <a:avLst/>
          </a:prstGeom>
          <a:ln>
            <a:solidFill>
              <a:srgbClr val="003459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tângulo 15">
            <a:extLst>
              <a:ext uri="{FF2B5EF4-FFF2-40B4-BE49-F238E27FC236}">
                <a16:creationId xmlns:a16="http://schemas.microsoft.com/office/drawing/2014/main" id="{696E329F-3CDD-B527-B8BE-23309DC2B0F0}"/>
              </a:ext>
            </a:extLst>
          </p:cNvPr>
          <p:cNvSpPr/>
          <p:nvPr/>
        </p:nvSpPr>
        <p:spPr>
          <a:xfrm>
            <a:off x="0" y="3302000"/>
            <a:ext cx="12192000" cy="419100"/>
          </a:xfrm>
          <a:prstGeom prst="rect">
            <a:avLst/>
          </a:prstGeom>
          <a:solidFill>
            <a:srgbClr val="00A8E8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80F08807-8C1C-B466-5D04-09449136D3F0}"/>
              </a:ext>
            </a:extLst>
          </p:cNvPr>
          <p:cNvSpPr/>
          <p:nvPr/>
        </p:nvSpPr>
        <p:spPr>
          <a:xfrm>
            <a:off x="1469828" y="2552339"/>
            <a:ext cx="2062727" cy="2087928"/>
          </a:xfrm>
          <a:prstGeom prst="ellipse">
            <a:avLst/>
          </a:prstGeom>
          <a:solidFill>
            <a:srgbClr val="00A8E8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4194BC6-0F90-5B83-6EBD-44ED875AB3DC}"/>
              </a:ext>
            </a:extLst>
          </p:cNvPr>
          <p:cNvSpPr/>
          <p:nvPr/>
        </p:nvSpPr>
        <p:spPr>
          <a:xfrm>
            <a:off x="3895528" y="2552339"/>
            <a:ext cx="2062727" cy="2087928"/>
          </a:xfrm>
          <a:prstGeom prst="ellipse">
            <a:avLst/>
          </a:prstGeom>
          <a:solidFill>
            <a:srgbClr val="00A8E8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29EEB79-43A1-6A66-B742-D9A2C6DB38DA}"/>
              </a:ext>
            </a:extLst>
          </p:cNvPr>
          <p:cNvSpPr/>
          <p:nvPr/>
        </p:nvSpPr>
        <p:spPr>
          <a:xfrm>
            <a:off x="6321228" y="2552339"/>
            <a:ext cx="2062727" cy="2087928"/>
          </a:xfrm>
          <a:prstGeom prst="ellipse">
            <a:avLst/>
          </a:prstGeom>
          <a:solidFill>
            <a:srgbClr val="00A8E8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15DDC17A-B58C-D4CA-9552-0EE18F864CAE}"/>
              </a:ext>
            </a:extLst>
          </p:cNvPr>
          <p:cNvSpPr/>
          <p:nvPr/>
        </p:nvSpPr>
        <p:spPr>
          <a:xfrm>
            <a:off x="8746928" y="2552339"/>
            <a:ext cx="2062727" cy="2087928"/>
          </a:xfrm>
          <a:prstGeom prst="ellipse">
            <a:avLst/>
          </a:prstGeom>
          <a:solidFill>
            <a:srgbClr val="00A8E8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F47332E-E525-5FEF-4643-C0330EB3FF4C}"/>
              </a:ext>
            </a:extLst>
          </p:cNvPr>
          <p:cNvSpPr txBox="1"/>
          <p:nvPr/>
        </p:nvSpPr>
        <p:spPr>
          <a:xfrm>
            <a:off x="4593024" y="2077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E4F2513-630B-C974-4CF2-346E22E37E56}"/>
              </a:ext>
            </a:extLst>
          </p:cNvPr>
          <p:cNvSpPr txBox="1"/>
          <p:nvPr/>
        </p:nvSpPr>
        <p:spPr>
          <a:xfrm>
            <a:off x="4593024" y="947118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00171F"/>
                </a:solidFill>
              </a:rPr>
              <a:t>subtítulo</a:t>
            </a:r>
          </a:p>
        </p:txBody>
      </p: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862268E6-C301-8553-D335-92D6F99F0A4A}"/>
              </a:ext>
            </a:extLst>
          </p:cNvPr>
          <p:cNvGrpSpPr/>
          <p:nvPr/>
        </p:nvGrpSpPr>
        <p:grpSpPr>
          <a:xfrm>
            <a:off x="1803400" y="2898511"/>
            <a:ext cx="1395584" cy="1395584"/>
            <a:chOff x="1803400" y="2898511"/>
            <a:chExt cx="1395584" cy="1395584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08A2F4E3-C5FA-46E2-44A8-AD264F11F096}"/>
                </a:ext>
              </a:extLst>
            </p:cNvPr>
            <p:cNvSpPr/>
            <p:nvPr/>
          </p:nvSpPr>
          <p:spPr>
            <a:xfrm>
              <a:off x="1803400" y="2898511"/>
              <a:ext cx="1395584" cy="1395584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24633874-B31D-BC7E-7860-F7C9EFE7B045}"/>
                </a:ext>
              </a:extLst>
            </p:cNvPr>
            <p:cNvSpPr/>
            <p:nvPr/>
          </p:nvSpPr>
          <p:spPr>
            <a:xfrm>
              <a:off x="1803400" y="2898511"/>
              <a:ext cx="1303222" cy="1319144"/>
            </a:xfrm>
            <a:prstGeom prst="ellipse">
              <a:avLst/>
            </a:prstGeom>
            <a:solidFill>
              <a:srgbClr val="00A8E8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F8B648AC-4101-DF24-BE30-A1F9B8DC83C8}"/>
              </a:ext>
            </a:extLst>
          </p:cNvPr>
          <p:cNvGrpSpPr/>
          <p:nvPr/>
        </p:nvGrpSpPr>
        <p:grpSpPr>
          <a:xfrm>
            <a:off x="4229100" y="2898511"/>
            <a:ext cx="1395584" cy="1395584"/>
            <a:chOff x="4229100" y="2898511"/>
            <a:chExt cx="1395584" cy="1395584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43B0978D-98E6-2894-B609-460D19B19ACB}"/>
                </a:ext>
              </a:extLst>
            </p:cNvPr>
            <p:cNvSpPr/>
            <p:nvPr/>
          </p:nvSpPr>
          <p:spPr>
            <a:xfrm>
              <a:off x="4229100" y="2898511"/>
              <a:ext cx="1395584" cy="1395584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3DC98C8A-C168-8C4E-E73D-A386B7F18843}"/>
                </a:ext>
              </a:extLst>
            </p:cNvPr>
            <p:cNvSpPr/>
            <p:nvPr/>
          </p:nvSpPr>
          <p:spPr>
            <a:xfrm>
              <a:off x="4229100" y="2898511"/>
              <a:ext cx="1303222" cy="1319144"/>
            </a:xfrm>
            <a:prstGeom prst="ellipse">
              <a:avLst/>
            </a:prstGeom>
            <a:solidFill>
              <a:srgbClr val="00A8E8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DE2F7E61-4B36-0336-5CA7-D18D1F7F225E}"/>
              </a:ext>
            </a:extLst>
          </p:cNvPr>
          <p:cNvGrpSpPr/>
          <p:nvPr/>
        </p:nvGrpSpPr>
        <p:grpSpPr>
          <a:xfrm>
            <a:off x="6654800" y="2898511"/>
            <a:ext cx="1395584" cy="1395584"/>
            <a:chOff x="6654800" y="2898511"/>
            <a:chExt cx="1395584" cy="1395584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18E1BD24-BE59-5A04-7F58-22DB70FD6199}"/>
                </a:ext>
              </a:extLst>
            </p:cNvPr>
            <p:cNvSpPr/>
            <p:nvPr/>
          </p:nvSpPr>
          <p:spPr>
            <a:xfrm>
              <a:off x="6654800" y="2898511"/>
              <a:ext cx="1395584" cy="1395584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B4E8500A-E4DC-B7E3-5F77-6215C6D6260E}"/>
                </a:ext>
              </a:extLst>
            </p:cNvPr>
            <p:cNvSpPr/>
            <p:nvPr/>
          </p:nvSpPr>
          <p:spPr>
            <a:xfrm>
              <a:off x="6654800" y="2898511"/>
              <a:ext cx="1303222" cy="1319144"/>
            </a:xfrm>
            <a:prstGeom prst="ellipse">
              <a:avLst/>
            </a:prstGeom>
            <a:solidFill>
              <a:srgbClr val="00A8E8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28CE5644-0DF3-6F0A-6E91-86DBC17EE970}"/>
              </a:ext>
            </a:extLst>
          </p:cNvPr>
          <p:cNvGrpSpPr/>
          <p:nvPr/>
        </p:nvGrpSpPr>
        <p:grpSpPr>
          <a:xfrm>
            <a:off x="9080500" y="2898511"/>
            <a:ext cx="1395584" cy="1395584"/>
            <a:chOff x="9080500" y="2898511"/>
            <a:chExt cx="1395584" cy="1395584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4370F6D3-72B0-D23B-3989-C1661F0921FD}"/>
                </a:ext>
              </a:extLst>
            </p:cNvPr>
            <p:cNvSpPr/>
            <p:nvPr/>
          </p:nvSpPr>
          <p:spPr>
            <a:xfrm>
              <a:off x="9080500" y="2898511"/>
              <a:ext cx="1395584" cy="1395584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3F4810B8-C444-46B8-C48B-379F23CC2869}"/>
                </a:ext>
              </a:extLst>
            </p:cNvPr>
            <p:cNvSpPr/>
            <p:nvPr/>
          </p:nvSpPr>
          <p:spPr>
            <a:xfrm>
              <a:off x="9080500" y="2898511"/>
              <a:ext cx="1303222" cy="1319144"/>
            </a:xfrm>
            <a:prstGeom prst="ellipse">
              <a:avLst/>
            </a:prstGeom>
            <a:solidFill>
              <a:srgbClr val="00A8E8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Elipse 18">
            <a:extLst>
              <a:ext uri="{FF2B5EF4-FFF2-40B4-BE49-F238E27FC236}">
                <a16:creationId xmlns:a16="http://schemas.microsoft.com/office/drawing/2014/main" id="{FFE886C7-14B1-543E-DA08-12643519DBA9}"/>
              </a:ext>
            </a:extLst>
          </p:cNvPr>
          <p:cNvSpPr/>
          <p:nvPr/>
        </p:nvSpPr>
        <p:spPr>
          <a:xfrm>
            <a:off x="1618540" y="2694603"/>
            <a:ext cx="1765301" cy="1803400"/>
          </a:xfrm>
          <a:prstGeom prst="ellipse">
            <a:avLst/>
          </a:prstGeom>
          <a:ln>
            <a:solidFill>
              <a:srgbClr val="003459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773F54B1-6449-1E6A-02F9-03FA1301A23E}"/>
              </a:ext>
            </a:extLst>
          </p:cNvPr>
          <p:cNvSpPr/>
          <p:nvPr/>
        </p:nvSpPr>
        <p:spPr>
          <a:xfrm>
            <a:off x="4044240" y="2683495"/>
            <a:ext cx="1765301" cy="1803400"/>
          </a:xfrm>
          <a:prstGeom prst="ellipse">
            <a:avLst/>
          </a:prstGeom>
          <a:ln>
            <a:solidFill>
              <a:srgbClr val="003459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3E0DED3-59F4-EA4F-4FA2-F89DDF538B87}"/>
              </a:ext>
            </a:extLst>
          </p:cNvPr>
          <p:cNvSpPr/>
          <p:nvPr/>
        </p:nvSpPr>
        <p:spPr>
          <a:xfrm>
            <a:off x="6469940" y="2672387"/>
            <a:ext cx="1765301" cy="1803400"/>
          </a:xfrm>
          <a:prstGeom prst="ellipse">
            <a:avLst/>
          </a:prstGeom>
          <a:ln>
            <a:solidFill>
              <a:srgbClr val="003459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77290D35-BCBD-CF32-BCB6-7E00CE7090C0}"/>
              </a:ext>
            </a:extLst>
          </p:cNvPr>
          <p:cNvSpPr/>
          <p:nvPr/>
        </p:nvSpPr>
        <p:spPr>
          <a:xfrm>
            <a:off x="8895640" y="2661279"/>
            <a:ext cx="1765301" cy="1803400"/>
          </a:xfrm>
          <a:prstGeom prst="ellipse">
            <a:avLst/>
          </a:prstGeom>
          <a:ln>
            <a:solidFill>
              <a:srgbClr val="003459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5768A53B-6AD9-32D5-277E-2523163E5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15542">
            <a:off x="4467258" y="3107733"/>
            <a:ext cx="900701" cy="900701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284A53BA-8539-1DF2-350E-C3016167D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758685">
            <a:off x="6819393" y="3049540"/>
            <a:ext cx="924020" cy="92402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C7EB907F-49BC-79D3-BB42-E805A834F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27927">
            <a:off x="1971945" y="3130580"/>
            <a:ext cx="966132" cy="966132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434470CF-16B4-420C-D952-ECA03B3C7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11928">
            <a:off x="9225530" y="3048522"/>
            <a:ext cx="1017466" cy="1017466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514A7D61-EFB1-D693-F909-3CBBD43FFDE2}"/>
              </a:ext>
            </a:extLst>
          </p:cNvPr>
          <p:cNvSpPr txBox="1"/>
          <p:nvPr/>
        </p:nvSpPr>
        <p:spPr>
          <a:xfrm>
            <a:off x="1618540" y="469962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319891B-1EB8-1B99-A083-0BE4FCEFAC67}"/>
              </a:ext>
            </a:extLst>
          </p:cNvPr>
          <p:cNvSpPr txBox="1"/>
          <p:nvPr/>
        </p:nvSpPr>
        <p:spPr>
          <a:xfrm>
            <a:off x="1469828" y="5405304"/>
            <a:ext cx="1945212" cy="1069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0041A469-0BCD-90D7-37E5-71B2912F7165}"/>
              </a:ext>
            </a:extLst>
          </p:cNvPr>
          <p:cNvSpPr txBox="1"/>
          <p:nvPr/>
        </p:nvSpPr>
        <p:spPr>
          <a:xfrm>
            <a:off x="4085992" y="469962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D181D91-1998-9331-D931-8E32D33B1FE5}"/>
              </a:ext>
            </a:extLst>
          </p:cNvPr>
          <p:cNvSpPr txBox="1"/>
          <p:nvPr/>
        </p:nvSpPr>
        <p:spPr>
          <a:xfrm>
            <a:off x="3937280" y="5405304"/>
            <a:ext cx="1945212" cy="1069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4CEF564A-5727-5A91-1DF6-9ED13818F0BF}"/>
              </a:ext>
            </a:extLst>
          </p:cNvPr>
          <p:cNvSpPr txBox="1"/>
          <p:nvPr/>
        </p:nvSpPr>
        <p:spPr>
          <a:xfrm>
            <a:off x="6553444" y="469962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ABBF50CD-E171-C7D1-59AD-76F15D2D67A4}"/>
              </a:ext>
            </a:extLst>
          </p:cNvPr>
          <p:cNvSpPr txBox="1"/>
          <p:nvPr/>
        </p:nvSpPr>
        <p:spPr>
          <a:xfrm>
            <a:off x="6404732" y="5405304"/>
            <a:ext cx="1945212" cy="1069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07853B9-91C0-5040-01EA-A77B9320AE2D}"/>
              </a:ext>
            </a:extLst>
          </p:cNvPr>
          <p:cNvSpPr txBox="1"/>
          <p:nvPr/>
        </p:nvSpPr>
        <p:spPr>
          <a:xfrm>
            <a:off x="9020896" y="469962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1C5A24B-A3B4-10A0-4B81-5BC5C985DB9E}"/>
              </a:ext>
            </a:extLst>
          </p:cNvPr>
          <p:cNvSpPr txBox="1"/>
          <p:nvPr/>
        </p:nvSpPr>
        <p:spPr>
          <a:xfrm>
            <a:off x="8872184" y="5405304"/>
            <a:ext cx="1945212" cy="1069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94B81BF1-B086-F477-03DC-2589C67C3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-242636"/>
            <a:ext cx="900701" cy="900701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5626AC3D-4B9B-A3CE-F9D0-46E3A2B43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18248">
            <a:off x="-279401" y="973819"/>
            <a:ext cx="900701" cy="900701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DCB7B5C9-6186-B520-1953-0DE41CA9C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965468">
            <a:off x="11640049" y="5526751"/>
            <a:ext cx="900701" cy="900701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8001615A-3037-32E6-B210-572E32E5D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6517" y="-138988"/>
            <a:ext cx="900701" cy="9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9327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353FDB2C-55EC-7B1A-56B4-0900FAE86D74}"/>
              </a:ext>
            </a:extLst>
          </p:cNvPr>
          <p:cNvGrpSpPr/>
          <p:nvPr/>
        </p:nvGrpSpPr>
        <p:grpSpPr>
          <a:xfrm flipH="1">
            <a:off x="6797944" y="557794"/>
            <a:ext cx="4400618" cy="5976130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Mockup">
              <a:extLst>
                <a:ext uri="{FF2B5EF4-FFF2-40B4-BE49-F238E27FC236}">
                  <a16:creationId xmlns:a16="http://schemas.microsoft.com/office/drawing/2014/main" id="{D126A08D-D8C9-2C40-8499-8A7F4BA46B17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AB47D08-B294-B64B-3494-8A2C572FE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49" r="6449"/>
            <a:stretch/>
          </p:blipFill>
          <p:spPr>
            <a:xfrm>
              <a:off x="8870041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5" name="Mockup">
              <a:extLst>
                <a:ext uri="{FF2B5EF4-FFF2-40B4-BE49-F238E27FC236}">
                  <a16:creationId xmlns:a16="http://schemas.microsoft.com/office/drawing/2014/main" id="{B785F028-822A-72EC-CEE2-34AC18458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4F7EC817-C261-8E2F-314B-9A41BA8D2271}"/>
              </a:ext>
            </a:extLst>
          </p:cNvPr>
          <p:cNvSpPr txBox="1"/>
          <p:nvPr/>
        </p:nvSpPr>
        <p:spPr>
          <a:xfrm>
            <a:off x="430588" y="4617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D788273-19E5-3A98-2F53-A30BF14E4E6A}"/>
              </a:ext>
            </a:extLst>
          </p:cNvPr>
          <p:cNvSpPr txBox="1"/>
          <p:nvPr/>
        </p:nvSpPr>
        <p:spPr>
          <a:xfrm>
            <a:off x="430588" y="1201118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00171F"/>
                </a:solidFill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5CEA1D3-A98E-CA37-8A98-67E14CB7D41F}"/>
              </a:ext>
            </a:extLst>
          </p:cNvPr>
          <p:cNvSpPr txBox="1"/>
          <p:nvPr/>
        </p:nvSpPr>
        <p:spPr>
          <a:xfrm>
            <a:off x="516034" y="2894628"/>
            <a:ext cx="5744830" cy="2965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85218A6-74D9-5705-3FE3-4E021E8791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54187">
            <a:off x="9548834" y="5412748"/>
            <a:ext cx="900701" cy="90070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0091530-227E-C4E4-EA92-727D8054B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54187">
            <a:off x="4632234" y="-333501"/>
            <a:ext cx="900701" cy="90070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6426744-0936-E45C-7BF3-48F6F5C5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598068">
            <a:off x="-72011" y="6081147"/>
            <a:ext cx="900701" cy="9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331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CA4D46F9-AB75-0512-C158-7F5D5D03FD3F}"/>
              </a:ext>
            </a:extLst>
          </p:cNvPr>
          <p:cNvGrpSpPr/>
          <p:nvPr/>
        </p:nvGrpSpPr>
        <p:grpSpPr>
          <a:xfrm>
            <a:off x="-936970" y="886168"/>
            <a:ext cx="9317966" cy="5085664"/>
            <a:chOff x="3466886" y="138897"/>
            <a:chExt cx="12828820" cy="7001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EB6E1B87-72DD-D9B8-0CAF-3AAC3597D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30" b="2930"/>
            <a:stretch/>
          </p:blipFill>
          <p:spPr>
            <a:xfrm>
              <a:off x="5853686" y="614663"/>
              <a:ext cx="7905858" cy="4841464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FDC8884A-045F-6301-4826-DB3D0FE9A5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1" t="25865" r="45544" b="9245"/>
            <a:stretch/>
          </p:blipFill>
          <p:spPr>
            <a:xfrm>
              <a:off x="3466886" y="138897"/>
              <a:ext cx="12828820" cy="7001857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D97C90-A010-BA29-7299-75C86CE889E8}"/>
              </a:ext>
            </a:extLst>
          </p:cNvPr>
          <p:cNvSpPr txBox="1"/>
          <p:nvPr/>
        </p:nvSpPr>
        <p:spPr>
          <a:xfrm>
            <a:off x="8469988" y="332170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E5CD582-195F-F388-1B97-F7AD0EF780C2}"/>
              </a:ext>
            </a:extLst>
          </p:cNvPr>
          <p:cNvSpPr txBox="1"/>
          <p:nvPr/>
        </p:nvSpPr>
        <p:spPr>
          <a:xfrm>
            <a:off x="8469988" y="1071573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00171F"/>
                </a:solidFill>
              </a:rPr>
              <a:t>subtítulo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5217287-A795-7B34-9EAF-A84DAB44A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10807837" y="2354418"/>
            <a:ext cx="1017466" cy="101746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AD3B2FB-1B02-DE82-698A-FB24A1A755E9}"/>
              </a:ext>
            </a:extLst>
          </p:cNvPr>
          <p:cNvSpPr txBox="1"/>
          <p:nvPr/>
        </p:nvSpPr>
        <p:spPr>
          <a:xfrm>
            <a:off x="8972614" y="2305616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D57D44E-B0AF-8584-8DBA-369A170A7687}"/>
              </a:ext>
            </a:extLst>
          </p:cNvPr>
          <p:cNvSpPr txBox="1"/>
          <p:nvPr/>
        </p:nvSpPr>
        <p:spPr>
          <a:xfrm>
            <a:off x="8159567" y="2872787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5757759-204B-F674-DCDF-504534EBD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10807837" y="3787414"/>
            <a:ext cx="1017466" cy="10174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8A8E8B0-DE57-4127-18DA-08D4F95C1AE5}"/>
              </a:ext>
            </a:extLst>
          </p:cNvPr>
          <p:cNvSpPr txBox="1"/>
          <p:nvPr/>
        </p:nvSpPr>
        <p:spPr>
          <a:xfrm>
            <a:off x="8972614" y="3738612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1288732-CBE5-7E5D-3F68-A6EDB3FD57A4}"/>
              </a:ext>
            </a:extLst>
          </p:cNvPr>
          <p:cNvSpPr txBox="1"/>
          <p:nvPr/>
        </p:nvSpPr>
        <p:spPr>
          <a:xfrm>
            <a:off x="8159567" y="4305783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7E37A09-25D0-4B28-C62C-322B62983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10807837" y="5220410"/>
            <a:ext cx="1017466" cy="101746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44E63082-7BD8-0CC4-9F71-BB710B43A5AB}"/>
              </a:ext>
            </a:extLst>
          </p:cNvPr>
          <p:cNvSpPr txBox="1"/>
          <p:nvPr/>
        </p:nvSpPr>
        <p:spPr>
          <a:xfrm>
            <a:off x="8972614" y="5171608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9AACFD9-9525-A04D-60BC-A149DE1D0839}"/>
              </a:ext>
            </a:extLst>
          </p:cNvPr>
          <p:cNvSpPr txBox="1"/>
          <p:nvPr/>
        </p:nvSpPr>
        <p:spPr>
          <a:xfrm>
            <a:off x="8159567" y="5738779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D8B152C4-7BE0-4B48-F591-B6416A991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74341">
            <a:off x="4880951" y="-118181"/>
            <a:ext cx="900701" cy="90070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17D9FA3-8E57-8EF7-C4FE-7920FB269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74341">
            <a:off x="728051" y="6375056"/>
            <a:ext cx="900701" cy="90070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F59EAD6F-8E49-D987-A672-31598FAC11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74341">
            <a:off x="11741649" y="366426"/>
            <a:ext cx="900701" cy="90070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F7B62E6C-51C4-69B1-F851-66C8744BA5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44275">
            <a:off x="3525269" y="-194573"/>
            <a:ext cx="1122349" cy="1122349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A84F5011-5901-A498-FF30-825F86963A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44275">
            <a:off x="5796505" y="6296825"/>
            <a:ext cx="1122349" cy="112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67978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3C93623-A4C6-7719-2CE5-75F4EEBD6AB8}"/>
              </a:ext>
            </a:extLst>
          </p:cNvPr>
          <p:cNvSpPr/>
          <p:nvPr/>
        </p:nvSpPr>
        <p:spPr>
          <a:xfrm>
            <a:off x="3238500" y="1015713"/>
            <a:ext cx="8458200" cy="5106256"/>
          </a:xfrm>
          <a:prstGeom prst="roundRect">
            <a:avLst>
              <a:gd name="adj" fmla="val 6967"/>
            </a:avLst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105DC57B-F269-BA9D-C99D-FCB7FC611D6E}"/>
              </a:ext>
            </a:extLst>
          </p:cNvPr>
          <p:cNvGrpSpPr/>
          <p:nvPr/>
        </p:nvGrpSpPr>
        <p:grpSpPr>
          <a:xfrm>
            <a:off x="771132" y="1015713"/>
            <a:ext cx="5106256" cy="5106256"/>
            <a:chOff x="771132" y="1015713"/>
            <a:chExt cx="5106256" cy="5106256"/>
          </a:xfrm>
        </p:grpSpPr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EB038FAC-E36F-3327-C972-2EC8572C5621}"/>
                </a:ext>
              </a:extLst>
            </p:cNvPr>
            <p:cNvSpPr/>
            <p:nvPr/>
          </p:nvSpPr>
          <p:spPr>
            <a:xfrm>
              <a:off x="771132" y="1015713"/>
              <a:ext cx="5106256" cy="5106256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CC6DC6C3-C2C8-6DEB-BC49-5197D478C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08" r="16708"/>
            <a:stretch/>
          </p:blipFill>
          <p:spPr>
            <a:xfrm>
              <a:off x="912997" y="1015713"/>
              <a:ext cx="4822526" cy="4826574"/>
            </a:xfrm>
            <a:prstGeom prst="ellipse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EF28AA31-A074-2BD4-2006-E53D954754F5}"/>
              </a:ext>
            </a:extLst>
          </p:cNvPr>
          <p:cNvSpPr txBox="1"/>
          <p:nvPr/>
        </p:nvSpPr>
        <p:spPr>
          <a:xfrm>
            <a:off x="6814388" y="2422756"/>
            <a:ext cx="394531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FFFFF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E094AD-D8DB-FBF5-55E8-5F61B5AAD524}"/>
              </a:ext>
            </a:extLst>
          </p:cNvPr>
          <p:cNvSpPr txBox="1"/>
          <p:nvPr/>
        </p:nvSpPr>
        <p:spPr>
          <a:xfrm>
            <a:off x="6814388" y="3429000"/>
            <a:ext cx="384913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400" dirty="0">
                <a:solidFill>
                  <a:srgbClr val="00171F"/>
                </a:solidFill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33253010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260FF36-1CEC-FF58-DE86-BEB7105A3223}"/>
              </a:ext>
            </a:extLst>
          </p:cNvPr>
          <p:cNvSpPr/>
          <p:nvPr/>
        </p:nvSpPr>
        <p:spPr>
          <a:xfrm>
            <a:off x="5448300" y="0"/>
            <a:ext cx="6743700" cy="6858000"/>
          </a:xfrm>
          <a:prstGeom prst="rect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A0EE66B-FEEC-BDA6-307B-28E42826C472}"/>
              </a:ext>
            </a:extLst>
          </p:cNvPr>
          <p:cNvSpPr txBox="1"/>
          <p:nvPr/>
        </p:nvSpPr>
        <p:spPr>
          <a:xfrm>
            <a:off x="430588" y="4617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F73A1EF-DF88-B331-889B-3861B2D2AA6D}"/>
              </a:ext>
            </a:extLst>
          </p:cNvPr>
          <p:cNvSpPr txBox="1"/>
          <p:nvPr/>
        </p:nvSpPr>
        <p:spPr>
          <a:xfrm>
            <a:off x="430588" y="1201118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00171F"/>
                </a:solidFill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56DF215-1692-EB1E-AF45-8715DB84F094}"/>
              </a:ext>
            </a:extLst>
          </p:cNvPr>
          <p:cNvSpPr txBox="1"/>
          <p:nvPr/>
        </p:nvSpPr>
        <p:spPr>
          <a:xfrm>
            <a:off x="430588" y="2602528"/>
            <a:ext cx="4932266" cy="3362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600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AB3A6700-2A3D-67EB-BFC1-35EC6B2F2F22}"/>
              </a:ext>
            </a:extLst>
          </p:cNvPr>
          <p:cNvGrpSpPr/>
          <p:nvPr/>
        </p:nvGrpSpPr>
        <p:grpSpPr>
          <a:xfrm>
            <a:off x="10120381" y="2888430"/>
            <a:ext cx="1395584" cy="1395584"/>
            <a:chOff x="9969500" y="2809611"/>
            <a:chExt cx="1395584" cy="1395584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C2ED97F9-F498-C80F-50EA-4888AEEE704F}"/>
                </a:ext>
              </a:extLst>
            </p:cNvPr>
            <p:cNvSpPr/>
            <p:nvPr/>
          </p:nvSpPr>
          <p:spPr>
            <a:xfrm>
              <a:off x="9969500" y="2809611"/>
              <a:ext cx="1395584" cy="1395584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66DE11E3-8FF8-F726-1738-C0E6CD320747}"/>
                </a:ext>
              </a:extLst>
            </p:cNvPr>
            <p:cNvSpPr/>
            <p:nvPr/>
          </p:nvSpPr>
          <p:spPr>
            <a:xfrm>
              <a:off x="9969500" y="2809611"/>
              <a:ext cx="1303222" cy="131914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02C9CEF7-53F7-5754-570B-A8A64DA3C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0315542">
              <a:off x="10207658" y="3018833"/>
              <a:ext cx="900701" cy="900701"/>
            </a:xfrm>
            <a:prstGeom prst="rect">
              <a:avLst/>
            </a:prstGeom>
          </p:spPr>
        </p:pic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9013454-DE31-DFE1-CBAB-2D518BB1687C}"/>
              </a:ext>
            </a:extLst>
          </p:cNvPr>
          <p:cNvGrpSpPr/>
          <p:nvPr/>
        </p:nvGrpSpPr>
        <p:grpSpPr>
          <a:xfrm>
            <a:off x="6049819" y="4959091"/>
            <a:ext cx="1395584" cy="1395584"/>
            <a:chOff x="12395200" y="2809611"/>
            <a:chExt cx="1395584" cy="1395584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513747F1-8E27-6E25-356B-78E1568247E2}"/>
                </a:ext>
              </a:extLst>
            </p:cNvPr>
            <p:cNvSpPr/>
            <p:nvPr/>
          </p:nvSpPr>
          <p:spPr>
            <a:xfrm>
              <a:off x="12395200" y="2809611"/>
              <a:ext cx="1395584" cy="1395584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FF20888A-F057-AE85-798A-A191BB5DD097}"/>
                </a:ext>
              </a:extLst>
            </p:cNvPr>
            <p:cNvSpPr/>
            <p:nvPr/>
          </p:nvSpPr>
          <p:spPr>
            <a:xfrm>
              <a:off x="12395200" y="2809611"/>
              <a:ext cx="1303222" cy="131914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088491B2-3922-2582-7478-8551D04A8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9758685">
              <a:off x="12559793" y="2960640"/>
              <a:ext cx="924020" cy="924020"/>
            </a:xfrm>
            <a:prstGeom prst="rect">
              <a:avLst/>
            </a:prstGeom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DF3CA8A6-AE97-4CCD-530B-F0D62A2CE78A}"/>
              </a:ext>
            </a:extLst>
          </p:cNvPr>
          <p:cNvGrpSpPr/>
          <p:nvPr/>
        </p:nvGrpSpPr>
        <p:grpSpPr>
          <a:xfrm>
            <a:off x="6096000" y="503326"/>
            <a:ext cx="1395584" cy="1395584"/>
            <a:chOff x="7543800" y="2809611"/>
            <a:chExt cx="1395584" cy="1395584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7ACDE060-DEA6-1A82-578C-235A3B98D7C7}"/>
                </a:ext>
              </a:extLst>
            </p:cNvPr>
            <p:cNvSpPr/>
            <p:nvPr/>
          </p:nvSpPr>
          <p:spPr>
            <a:xfrm>
              <a:off x="7543800" y="2809611"/>
              <a:ext cx="1395584" cy="1395584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D0D95113-ACEA-FABF-EC0F-3700199BBF33}"/>
                </a:ext>
              </a:extLst>
            </p:cNvPr>
            <p:cNvSpPr/>
            <p:nvPr/>
          </p:nvSpPr>
          <p:spPr>
            <a:xfrm>
              <a:off x="7543800" y="2809611"/>
              <a:ext cx="1303222" cy="131914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90455713-8A0B-E205-6F12-C0E607BB3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227927">
              <a:off x="7712345" y="3041680"/>
              <a:ext cx="966132" cy="966132"/>
            </a:xfrm>
            <a:prstGeom prst="rect">
              <a:avLst/>
            </a:prstGeom>
          </p:spPr>
        </p:pic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54F438D-70F0-2419-FF57-B127CC4C26D8}"/>
              </a:ext>
            </a:extLst>
          </p:cNvPr>
          <p:cNvSpPr txBox="1"/>
          <p:nvPr/>
        </p:nvSpPr>
        <p:spPr>
          <a:xfrm>
            <a:off x="7616334" y="503326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FFFF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A28CD05-C2F8-A126-34CB-33D26104CBF8}"/>
              </a:ext>
            </a:extLst>
          </p:cNvPr>
          <p:cNvSpPr txBox="1"/>
          <p:nvPr/>
        </p:nvSpPr>
        <p:spPr>
          <a:xfrm>
            <a:off x="7616334" y="1070497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DB4FDAC-41B9-3A1D-6743-D1305CE18F78}"/>
              </a:ext>
            </a:extLst>
          </p:cNvPr>
          <p:cNvSpPr txBox="1"/>
          <p:nvPr/>
        </p:nvSpPr>
        <p:spPr>
          <a:xfrm>
            <a:off x="7597739" y="4949414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FFFF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9C6AC0D-A375-0AE4-A4EC-F7E997455B14}"/>
              </a:ext>
            </a:extLst>
          </p:cNvPr>
          <p:cNvSpPr txBox="1"/>
          <p:nvPr/>
        </p:nvSpPr>
        <p:spPr>
          <a:xfrm>
            <a:off x="7597739" y="5516585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0F0D4C2-D602-BBE2-7D13-818D9A643BB6}"/>
              </a:ext>
            </a:extLst>
          </p:cNvPr>
          <p:cNvSpPr txBox="1"/>
          <p:nvPr/>
        </p:nvSpPr>
        <p:spPr>
          <a:xfrm>
            <a:off x="8300657" y="2940008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FFFFF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172398B-1877-B409-23E1-78EE90488370}"/>
              </a:ext>
            </a:extLst>
          </p:cNvPr>
          <p:cNvSpPr txBox="1"/>
          <p:nvPr/>
        </p:nvSpPr>
        <p:spPr>
          <a:xfrm>
            <a:off x="7487610" y="3507179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91821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no interior, mesa, vestindo, azul&#10;&#10;O conteúdo gerado por IA pode estar incorreto.">
            <a:extLst>
              <a:ext uri="{FF2B5EF4-FFF2-40B4-BE49-F238E27FC236}">
                <a16:creationId xmlns:a16="http://schemas.microsoft.com/office/drawing/2014/main" id="{5A0D11E1-7B62-1AF3-AA22-EC7B9BD1F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0" b="78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80A7D381-1E0F-0D09-3B13-30BBCC84DB2C}"/>
              </a:ext>
            </a:extLst>
          </p:cNvPr>
          <p:cNvSpPr/>
          <p:nvPr/>
        </p:nvSpPr>
        <p:spPr>
          <a:xfrm>
            <a:off x="2438400" y="104511"/>
            <a:ext cx="6388100" cy="6388100"/>
          </a:xfrm>
          <a:prstGeom prst="ellipse">
            <a:avLst/>
          </a:prstGeom>
          <a:solidFill>
            <a:srgbClr val="007EA7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203C338-B32A-464D-9245-6DE7FD3D62E3}"/>
              </a:ext>
            </a:extLst>
          </p:cNvPr>
          <p:cNvSpPr/>
          <p:nvPr/>
        </p:nvSpPr>
        <p:spPr>
          <a:xfrm>
            <a:off x="2438400" y="104511"/>
            <a:ext cx="6107640" cy="6182260"/>
          </a:xfrm>
          <a:prstGeom prst="ellipse">
            <a:avLst/>
          </a:prstGeom>
          <a:solidFill>
            <a:srgbClr val="FFFFFF">
              <a:alpha val="28000"/>
            </a:srgbClr>
          </a:solidFill>
          <a:ln>
            <a:solidFill>
              <a:srgbClr val="00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D128F06-9A39-C54D-2710-59E51124E2A9}"/>
              </a:ext>
            </a:extLst>
          </p:cNvPr>
          <p:cNvSpPr txBox="1"/>
          <p:nvPr/>
        </p:nvSpPr>
        <p:spPr>
          <a:xfrm>
            <a:off x="3302828" y="2794200"/>
            <a:ext cx="5091722" cy="1887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pt-BR" sz="48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Pequena frase para encerrar, </a:t>
            </a:r>
            <a:r>
              <a:rPr lang="pt-BR" sz="4800" b="1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faça um destaque</a:t>
            </a:r>
            <a:r>
              <a:rPr lang="pt-BR" sz="48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400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3D6A632-E2D8-CBE3-1FBF-9D2DF32BEFA6}"/>
              </a:ext>
            </a:extLst>
          </p:cNvPr>
          <p:cNvSpPr txBox="1"/>
          <p:nvPr/>
        </p:nvSpPr>
        <p:spPr>
          <a:xfrm>
            <a:off x="2509157" y="2321677"/>
            <a:ext cx="608764" cy="2214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pt-BR" sz="16600" dirty="0">
                <a:solidFill>
                  <a:srgbClr val="F3EFF5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endParaRPr lang="pt-BR" sz="13800" dirty="0">
              <a:solidFill>
                <a:srgbClr val="F3EFF5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CC7A095-AC87-C241-CAB8-3240909F1FB7}"/>
              </a:ext>
            </a:extLst>
          </p:cNvPr>
          <p:cNvSpPr txBox="1"/>
          <p:nvPr/>
        </p:nvSpPr>
        <p:spPr>
          <a:xfrm>
            <a:off x="4365096" y="5248051"/>
            <a:ext cx="2534708" cy="472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FFFFFF"/>
                </a:solidFill>
                <a:effectLst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Nome do Autor</a:t>
            </a:r>
            <a:endParaRPr lang="pt-BR" sz="2000" dirty="0">
              <a:solidFill>
                <a:srgbClr val="FFFFFF"/>
              </a:solidFill>
              <a:effectLst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25654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72CBE0-298B-0049-143A-A7D66633B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CA238E0D-EF68-6ACF-AB5E-0839498C07B1}"/>
              </a:ext>
            </a:extLst>
          </p:cNvPr>
          <p:cNvSpPr/>
          <p:nvPr/>
        </p:nvSpPr>
        <p:spPr>
          <a:xfrm>
            <a:off x="821932" y="875872"/>
            <a:ext cx="5106256" cy="51062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Homem com fone de ouvido&#10;&#10;O conteúdo gerado por IA pode estar incorreto.">
            <a:extLst>
              <a:ext uri="{FF2B5EF4-FFF2-40B4-BE49-F238E27FC236}">
                <a16:creationId xmlns:a16="http://schemas.microsoft.com/office/drawing/2014/main" id="{8D98996E-95D7-57D7-F7B8-DC1E5F29D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2" b="30936"/>
          <a:stretch>
            <a:fillRect/>
          </a:stretch>
        </p:blipFill>
        <p:spPr>
          <a:xfrm>
            <a:off x="963797" y="875872"/>
            <a:ext cx="4822526" cy="4826574"/>
          </a:xfrm>
          <a:prstGeom prst="ellipse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840F494-9E86-C3FB-D558-5BA017CA34DD}"/>
              </a:ext>
            </a:extLst>
          </p:cNvPr>
          <p:cNvSpPr txBox="1"/>
          <p:nvPr/>
        </p:nvSpPr>
        <p:spPr>
          <a:xfrm>
            <a:off x="6640888" y="2448156"/>
            <a:ext cx="47291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TEMPLATE+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0AE134B-4A64-B6B9-C036-6816E5D53CC9}"/>
              </a:ext>
            </a:extLst>
          </p:cNvPr>
          <p:cNvSpPr txBox="1"/>
          <p:nvPr/>
        </p:nvSpPr>
        <p:spPr>
          <a:xfrm>
            <a:off x="6640888" y="3289159"/>
            <a:ext cx="47330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</a:rPr>
              <a:t>microbiologia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348B97C-F156-3CAA-5894-3FF508F00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700" y="117297"/>
            <a:ext cx="900701" cy="90070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D04E58E-BFE2-9C06-7787-82D426A3F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9622">
            <a:off x="3727806" y="-405739"/>
            <a:ext cx="900701" cy="90070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66014A3-29C9-5EFD-62C5-EC12F8A82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9622">
            <a:off x="157096" y="1561560"/>
            <a:ext cx="900701" cy="90070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4031EC4C-DD65-76C7-82F7-F2C6BD0BD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9622">
            <a:off x="1983887" y="5531777"/>
            <a:ext cx="900701" cy="90070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3FCAED4-D9E9-4A06-65A1-3DAFBC0B4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9622">
            <a:off x="8458879" y="5036737"/>
            <a:ext cx="900701" cy="90070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F4D078A5-1279-9D4B-1B3F-1B386D2E3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9622">
            <a:off x="11632417" y="1620270"/>
            <a:ext cx="900701" cy="90070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3CE9EAAB-5958-F943-A5CA-DE4380B4E34E}"/>
              </a:ext>
            </a:extLst>
          </p:cNvPr>
          <p:cNvSpPr txBox="1"/>
          <p:nvPr/>
        </p:nvSpPr>
        <p:spPr>
          <a:xfrm>
            <a:off x="9280988" y="6298240"/>
            <a:ext cx="249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171F"/>
                </a:solidFill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4188804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53F0D1-4E4E-6D7B-14D1-ECCCAD57D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AC81E83-B3FF-5380-B2A3-E406ABD9F647}"/>
              </a:ext>
            </a:extLst>
          </p:cNvPr>
          <p:cNvSpPr txBox="1"/>
          <p:nvPr/>
        </p:nvSpPr>
        <p:spPr>
          <a:xfrm>
            <a:off x="417888" y="314556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17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CCBBB29-55CA-3C23-3EF1-D79E5B72B9B1}"/>
              </a:ext>
            </a:extLst>
          </p:cNvPr>
          <p:cNvSpPr txBox="1"/>
          <p:nvPr/>
        </p:nvSpPr>
        <p:spPr>
          <a:xfrm>
            <a:off x="417888" y="1053959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FFFFFF"/>
                </a:solidFill>
              </a:rPr>
              <a:t>subtítulo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80C9C3-1168-F0B6-301D-8BA780A77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9" y="197349"/>
            <a:ext cx="900701" cy="90070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12888BB-17A2-1AF9-B7BE-32BF4F0B5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8" y="1568949"/>
            <a:ext cx="900701" cy="90070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A6A202D-2E12-9745-A268-9FDFC79EA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7" y="2940549"/>
            <a:ext cx="900701" cy="9007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51D3F58-B507-9568-1748-DA80CA054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6" y="4312149"/>
            <a:ext cx="900701" cy="9007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F247E00-FBDF-FD9C-4E50-BE99AEDF0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5" y="5683749"/>
            <a:ext cx="900701" cy="90070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2322232-15B1-2CF8-FE02-FFBF8C126AE9}"/>
              </a:ext>
            </a:extLst>
          </p:cNvPr>
          <p:cNvSpPr txBox="1"/>
          <p:nvPr/>
        </p:nvSpPr>
        <p:spPr>
          <a:xfrm>
            <a:off x="6235702" y="416866"/>
            <a:ext cx="429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</a:rPr>
              <a:t>Espaço para um pequeno texto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8A4A784-E6F2-53EC-752A-6297E2EB7272}"/>
              </a:ext>
            </a:extLst>
          </p:cNvPr>
          <p:cNvSpPr txBox="1"/>
          <p:nvPr/>
        </p:nvSpPr>
        <p:spPr>
          <a:xfrm>
            <a:off x="6235702" y="1679065"/>
            <a:ext cx="429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</a:rPr>
              <a:t>Espaço para um pequeno texto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8DF345B-0F96-7ECE-34CE-EC11EF29946D}"/>
              </a:ext>
            </a:extLst>
          </p:cNvPr>
          <p:cNvSpPr txBox="1"/>
          <p:nvPr/>
        </p:nvSpPr>
        <p:spPr>
          <a:xfrm>
            <a:off x="6235702" y="3160066"/>
            <a:ext cx="429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</a:rPr>
              <a:t>Espaço para um pequeno texto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44CA116-005E-3DD7-A889-E3D93B07CF54}"/>
              </a:ext>
            </a:extLst>
          </p:cNvPr>
          <p:cNvSpPr txBox="1"/>
          <p:nvPr/>
        </p:nvSpPr>
        <p:spPr>
          <a:xfrm>
            <a:off x="6235702" y="4531666"/>
            <a:ext cx="429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</a:rPr>
              <a:t>Espaço para um pequeno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D27CFE4-3B57-5E4D-4D86-C3D8A74123AC}"/>
              </a:ext>
            </a:extLst>
          </p:cNvPr>
          <p:cNvSpPr txBox="1"/>
          <p:nvPr/>
        </p:nvSpPr>
        <p:spPr>
          <a:xfrm>
            <a:off x="6235702" y="5903266"/>
            <a:ext cx="429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</a:rPr>
              <a:t>Espaço para um pequeno texto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DA731DAD-D953-4885-9207-22596639E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92" y="3429000"/>
            <a:ext cx="3235047" cy="323504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1682DC8E-3A03-0D48-B6DD-D0F38B607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62534">
            <a:off x="350035" y="2468836"/>
            <a:ext cx="749300" cy="7493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E82D7921-299D-2E33-6626-0544CED74E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44275">
            <a:off x="2070634" y="2132214"/>
            <a:ext cx="966132" cy="966132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A16298D1-DDDB-5326-C0A0-4AA9E30DEC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11928">
            <a:off x="3514075" y="3537267"/>
            <a:ext cx="1017466" cy="101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15151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88D9B-D4BD-CF4D-4A2F-02BC2F700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14EBAFE-75DD-678A-5AF8-AA0887839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8" r="16698"/>
          <a:stretch/>
        </p:blipFill>
        <p:spPr>
          <a:xfrm>
            <a:off x="595497" y="1015713"/>
            <a:ext cx="4822526" cy="482657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C12C166-215A-8A08-B9C3-9F4D1D5948FE}"/>
              </a:ext>
            </a:extLst>
          </p:cNvPr>
          <p:cNvSpPr txBox="1"/>
          <p:nvPr/>
        </p:nvSpPr>
        <p:spPr>
          <a:xfrm>
            <a:off x="8279188" y="571069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3742FB-BD09-98F7-C239-4C7E4B2AA88E}"/>
              </a:ext>
            </a:extLst>
          </p:cNvPr>
          <p:cNvSpPr txBox="1"/>
          <p:nvPr/>
        </p:nvSpPr>
        <p:spPr>
          <a:xfrm>
            <a:off x="8279188" y="1310472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FFFFFF"/>
                </a:solidFill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8C19086-84D2-EE78-46D0-BA340DB2CE91}"/>
              </a:ext>
            </a:extLst>
          </p:cNvPr>
          <p:cNvSpPr txBox="1"/>
          <p:nvPr/>
        </p:nvSpPr>
        <p:spPr>
          <a:xfrm>
            <a:off x="5851673" y="3003982"/>
            <a:ext cx="5744830" cy="2965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FB0450D-3E1C-6672-BC91-C975F57A3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44275">
            <a:off x="3686840" y="398643"/>
            <a:ext cx="1823657" cy="182365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55BFF29-D6AD-3979-41F4-884BB3800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54187">
            <a:off x="11576304" y="2330117"/>
            <a:ext cx="900701" cy="9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21094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7AC724-177E-3E78-BFBE-59298C67F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BE4CF10-06D9-85B9-C59E-A9A27CBEB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r="16692"/>
          <a:stretch/>
        </p:blipFill>
        <p:spPr>
          <a:xfrm>
            <a:off x="6704197" y="1015713"/>
            <a:ext cx="4822526" cy="482657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9A8491B-25CF-AE49-421F-C2A1D6D5F864}"/>
              </a:ext>
            </a:extLst>
          </p:cNvPr>
          <p:cNvSpPr txBox="1"/>
          <p:nvPr/>
        </p:nvSpPr>
        <p:spPr>
          <a:xfrm>
            <a:off x="430588" y="4617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7F810F3-1E66-B394-CE6E-6453BD77EDD9}"/>
              </a:ext>
            </a:extLst>
          </p:cNvPr>
          <p:cNvSpPr txBox="1"/>
          <p:nvPr/>
        </p:nvSpPr>
        <p:spPr>
          <a:xfrm>
            <a:off x="430588" y="1201118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FFFFFF"/>
                </a:solidFill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5D75ED1-13DE-3647-D21F-B601C9727611}"/>
              </a:ext>
            </a:extLst>
          </p:cNvPr>
          <p:cNvSpPr txBox="1"/>
          <p:nvPr/>
        </p:nvSpPr>
        <p:spPr>
          <a:xfrm>
            <a:off x="516034" y="2894628"/>
            <a:ext cx="5744830" cy="2965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11FD68D-BCC1-0CBE-E053-3C87A1525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714746">
            <a:off x="10163840" y="657883"/>
            <a:ext cx="1823657" cy="182365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8EFB19D-E45A-DA1D-E8C4-718068065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082133">
            <a:off x="6682002" y="4858010"/>
            <a:ext cx="900701" cy="9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4303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B60B32-706C-62AC-42FC-EF68F049C2F0}"/>
              </a:ext>
            </a:extLst>
          </p:cNvPr>
          <p:cNvSpPr txBox="1"/>
          <p:nvPr/>
        </p:nvSpPr>
        <p:spPr>
          <a:xfrm>
            <a:off x="417888" y="314556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FFFFF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75DD0ED-AF11-3362-ADAA-C0F6CD0F8251}"/>
              </a:ext>
            </a:extLst>
          </p:cNvPr>
          <p:cNvSpPr txBox="1"/>
          <p:nvPr/>
        </p:nvSpPr>
        <p:spPr>
          <a:xfrm>
            <a:off x="417888" y="1053959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00171F"/>
                </a:solidFill>
              </a:rPr>
              <a:t>subtítulo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AC0EBAD-66D3-8F51-F161-05317B773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9" y="197349"/>
            <a:ext cx="900701" cy="90070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EE946E0-1815-E853-E7F4-E3187214B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8" y="1568949"/>
            <a:ext cx="900701" cy="90070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56ED43F-E0E1-A232-CA31-A0A772D7B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7" y="2940549"/>
            <a:ext cx="900701" cy="9007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8CD08B8-28B6-555A-C1E9-320D87530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6" y="4312149"/>
            <a:ext cx="900701" cy="9007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912B8B1-5A8A-8A14-9FC8-DB7906566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595" y="5683749"/>
            <a:ext cx="900701" cy="90070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3916B78-9538-F240-6B77-12B47301F297}"/>
              </a:ext>
            </a:extLst>
          </p:cNvPr>
          <p:cNvSpPr txBox="1"/>
          <p:nvPr/>
        </p:nvSpPr>
        <p:spPr>
          <a:xfrm>
            <a:off x="6235702" y="416866"/>
            <a:ext cx="429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</a:rPr>
              <a:t>Espaço para um pequeno texto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63A826D-F7A5-E392-BC4F-F4C8F90AB5F6}"/>
              </a:ext>
            </a:extLst>
          </p:cNvPr>
          <p:cNvSpPr txBox="1"/>
          <p:nvPr/>
        </p:nvSpPr>
        <p:spPr>
          <a:xfrm>
            <a:off x="6235702" y="1679065"/>
            <a:ext cx="429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</a:rPr>
              <a:t>Espaço para um pequeno texto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FBCEFA9-570C-D9F3-0746-BACAEBE6F165}"/>
              </a:ext>
            </a:extLst>
          </p:cNvPr>
          <p:cNvSpPr txBox="1"/>
          <p:nvPr/>
        </p:nvSpPr>
        <p:spPr>
          <a:xfrm>
            <a:off x="6235702" y="3160066"/>
            <a:ext cx="429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</a:rPr>
              <a:t>Espaço para um pequeno texto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BD89D94-4135-9630-A65E-B6154222E86C}"/>
              </a:ext>
            </a:extLst>
          </p:cNvPr>
          <p:cNvSpPr txBox="1"/>
          <p:nvPr/>
        </p:nvSpPr>
        <p:spPr>
          <a:xfrm>
            <a:off x="6235702" y="4531666"/>
            <a:ext cx="429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</a:rPr>
              <a:t>Espaço para um pequeno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F459DB4-8345-48A4-A9A3-7FB34F85F505}"/>
              </a:ext>
            </a:extLst>
          </p:cNvPr>
          <p:cNvSpPr txBox="1"/>
          <p:nvPr/>
        </p:nvSpPr>
        <p:spPr>
          <a:xfrm>
            <a:off x="6235702" y="5903266"/>
            <a:ext cx="429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</a:rPr>
              <a:t>Espaço para um pequeno texto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DE8D217F-FB7B-5ECD-7D7E-580219375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92" y="3429000"/>
            <a:ext cx="3235047" cy="323504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8268F6F-0065-EB97-EB23-FC09910AD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62534">
            <a:off x="350035" y="2468836"/>
            <a:ext cx="749300" cy="7493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28D10664-AE10-F8F5-D6E7-B3216A879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44275">
            <a:off x="2070634" y="2132214"/>
            <a:ext cx="966132" cy="966132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3D87D8C7-D2DC-1B4B-810A-7F4E5F5E09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11928">
            <a:off x="3514075" y="3537267"/>
            <a:ext cx="1017466" cy="101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53915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8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391449-E182-9F21-BED9-84D4B211F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553341F-E5D9-EE62-3027-F8C241D8DE1A}"/>
              </a:ext>
            </a:extLst>
          </p:cNvPr>
          <p:cNvSpPr txBox="1"/>
          <p:nvPr/>
        </p:nvSpPr>
        <p:spPr>
          <a:xfrm>
            <a:off x="2324100" y="1781154"/>
            <a:ext cx="7797800" cy="3618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5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5400" b="1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5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800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5519579-2BE1-D19D-E32A-B4EBA6AF9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15542">
            <a:off x="11157992" y="5683749"/>
            <a:ext cx="900701" cy="90070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29EA2F7-7091-F4B6-5442-E48F7D4E3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758685">
            <a:off x="52189" y="5622644"/>
            <a:ext cx="924020" cy="92402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B2CBC7A-FA68-7687-8809-99AB44E4D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27927">
            <a:off x="241618" y="265314"/>
            <a:ext cx="966132" cy="96613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9A9D66F-E840-262D-62C4-C076395D98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11928">
            <a:off x="10966770" y="207765"/>
            <a:ext cx="1017466" cy="101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4099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064FB-55FF-7AC2-67E5-F111D8E52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38B9674-19D2-FA36-669B-4D417B64BF5D}"/>
              </a:ext>
            </a:extLst>
          </p:cNvPr>
          <p:cNvSpPr txBox="1"/>
          <p:nvPr/>
        </p:nvSpPr>
        <p:spPr>
          <a:xfrm>
            <a:off x="4593024" y="2077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5A2B71-8FC9-D368-6191-7939A6EBD4E8}"/>
              </a:ext>
            </a:extLst>
          </p:cNvPr>
          <p:cNvSpPr txBox="1"/>
          <p:nvPr/>
        </p:nvSpPr>
        <p:spPr>
          <a:xfrm>
            <a:off x="4593024" y="947118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FFFFFF"/>
                </a:solidFill>
              </a:rPr>
              <a:t>subtítulo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FDA1336-BE8E-8F8B-46EE-E004D019BEDC}"/>
              </a:ext>
            </a:extLst>
          </p:cNvPr>
          <p:cNvGrpSpPr/>
          <p:nvPr/>
        </p:nvGrpSpPr>
        <p:grpSpPr>
          <a:xfrm>
            <a:off x="1044043" y="2415911"/>
            <a:ext cx="2166345" cy="2143588"/>
            <a:chOff x="1044043" y="2415911"/>
            <a:chExt cx="2166345" cy="2143588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8A944507-DF1A-063D-1468-1AE30B481534}"/>
                </a:ext>
              </a:extLst>
            </p:cNvPr>
            <p:cNvSpPr/>
            <p:nvPr/>
          </p:nvSpPr>
          <p:spPr>
            <a:xfrm>
              <a:off x="1066800" y="2415911"/>
              <a:ext cx="2143588" cy="2143588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Imagem 4" descr="Homem com fone de ouvido&#10;&#10;O conteúdo gerado por IA pode estar incorreto.">
              <a:extLst>
                <a:ext uri="{FF2B5EF4-FFF2-40B4-BE49-F238E27FC236}">
                  <a16:creationId xmlns:a16="http://schemas.microsoft.com/office/drawing/2014/main" id="{12950FF2-8669-9723-DE96-B799B898D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72" b="30936"/>
            <a:stretch>
              <a:fillRect/>
            </a:stretch>
          </p:blipFill>
          <p:spPr>
            <a:xfrm>
              <a:off x="1044043" y="2415911"/>
              <a:ext cx="2024479" cy="2026178"/>
            </a:xfrm>
            <a:prstGeom prst="ellipse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C3B17866-39DD-5E15-F57D-1406EFC9A01D}"/>
              </a:ext>
            </a:extLst>
          </p:cNvPr>
          <p:cNvGrpSpPr/>
          <p:nvPr/>
        </p:nvGrpSpPr>
        <p:grpSpPr>
          <a:xfrm>
            <a:off x="5083760" y="2415911"/>
            <a:ext cx="2166345" cy="2143588"/>
            <a:chOff x="5083760" y="2415911"/>
            <a:chExt cx="2166345" cy="2143588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63CE52EA-6E17-E379-BB76-9D9D71549561}"/>
                </a:ext>
              </a:extLst>
            </p:cNvPr>
            <p:cNvSpPr/>
            <p:nvPr/>
          </p:nvSpPr>
          <p:spPr>
            <a:xfrm>
              <a:off x="5106517" y="2415911"/>
              <a:ext cx="2143588" cy="2143588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F2B87525-C001-4190-7B54-EB40B4661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92" r="16692"/>
            <a:stretch/>
          </p:blipFill>
          <p:spPr>
            <a:xfrm>
              <a:off x="5083760" y="2415911"/>
              <a:ext cx="2024479" cy="2026178"/>
            </a:xfrm>
            <a:prstGeom prst="ellipse">
              <a:avLst/>
            </a:prstGeom>
          </p:spPr>
        </p:pic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9FEC44A4-FFDE-0F2A-7BBC-CD6C1B09565A}"/>
              </a:ext>
            </a:extLst>
          </p:cNvPr>
          <p:cNvGrpSpPr/>
          <p:nvPr/>
        </p:nvGrpSpPr>
        <p:grpSpPr>
          <a:xfrm>
            <a:off x="9123477" y="2415911"/>
            <a:ext cx="2166345" cy="2143588"/>
            <a:chOff x="9123477" y="2415911"/>
            <a:chExt cx="2166345" cy="2143588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3760B501-1FE0-45C8-380D-07E45263AA97}"/>
                </a:ext>
              </a:extLst>
            </p:cNvPr>
            <p:cNvSpPr/>
            <p:nvPr/>
          </p:nvSpPr>
          <p:spPr>
            <a:xfrm>
              <a:off x="9146234" y="2415911"/>
              <a:ext cx="2143588" cy="2143588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797228C2-8BAA-963D-36F2-503E0904B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98" r="16698"/>
            <a:stretch/>
          </p:blipFill>
          <p:spPr>
            <a:xfrm>
              <a:off x="9123477" y="2415911"/>
              <a:ext cx="2024479" cy="2026178"/>
            </a:xfrm>
            <a:prstGeom prst="ellipse">
              <a:avLst/>
            </a:prstGeom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6D7B8A4-5C61-8DA4-F043-2C47ECF3EDAD}"/>
              </a:ext>
            </a:extLst>
          </p:cNvPr>
          <p:cNvSpPr txBox="1"/>
          <p:nvPr/>
        </p:nvSpPr>
        <p:spPr>
          <a:xfrm>
            <a:off x="1276819" y="465271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6A08540-78E0-1B45-9989-717142B7CBD2}"/>
              </a:ext>
            </a:extLst>
          </p:cNvPr>
          <p:cNvSpPr txBox="1"/>
          <p:nvPr/>
        </p:nvSpPr>
        <p:spPr>
          <a:xfrm>
            <a:off x="870295" y="5392262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0CA645A-B3D5-01CD-C23B-18E07F67733B}"/>
              </a:ext>
            </a:extLst>
          </p:cNvPr>
          <p:cNvSpPr txBox="1"/>
          <p:nvPr/>
        </p:nvSpPr>
        <p:spPr>
          <a:xfrm>
            <a:off x="5234225" y="465271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ADC957B-42B6-DD3B-5E6B-8268AA4386C2}"/>
              </a:ext>
            </a:extLst>
          </p:cNvPr>
          <p:cNvSpPr txBox="1"/>
          <p:nvPr/>
        </p:nvSpPr>
        <p:spPr>
          <a:xfrm>
            <a:off x="4827701" y="5392262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3D86D70-80CA-9447-C860-72DE8E2598C1}"/>
              </a:ext>
            </a:extLst>
          </p:cNvPr>
          <p:cNvSpPr txBox="1"/>
          <p:nvPr/>
        </p:nvSpPr>
        <p:spPr>
          <a:xfrm>
            <a:off x="9424407" y="465271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F0F4643-6862-E416-458E-14A119984FBF}"/>
              </a:ext>
            </a:extLst>
          </p:cNvPr>
          <p:cNvSpPr txBox="1"/>
          <p:nvPr/>
        </p:nvSpPr>
        <p:spPr>
          <a:xfrm>
            <a:off x="9017883" y="5392262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6FD6DC6-6F8D-ACEF-F22F-61AA0EF74E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-242636"/>
            <a:ext cx="900701" cy="90070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D7AEDFE-34D5-39F1-1D88-3C0DC49EB4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18248">
            <a:off x="-279401" y="973819"/>
            <a:ext cx="900701" cy="90070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A84BBE23-64BD-FE15-850D-650F1A350A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965468">
            <a:off x="11741649" y="4021999"/>
            <a:ext cx="900701" cy="9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4923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8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5F2BBB-2521-82C4-64CD-D7960CE5C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9ECBB82-B3B8-E2B3-367C-846637F06AFE}"/>
              </a:ext>
            </a:extLst>
          </p:cNvPr>
          <p:cNvSpPr txBox="1"/>
          <p:nvPr/>
        </p:nvSpPr>
        <p:spPr>
          <a:xfrm>
            <a:off x="6515100" y="1584007"/>
            <a:ext cx="5270500" cy="3689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B35776E-678D-B0A9-1840-2497ACB51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1480594" y="-266273"/>
            <a:ext cx="900701" cy="90070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1B45301-0089-1AD7-65A7-EC7A897DC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9638" y="1291899"/>
            <a:ext cx="966132" cy="96613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7A41682-1FEA-A87E-95F6-6DF0E48CA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721357" y="5941527"/>
            <a:ext cx="805430" cy="80543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63A00CF-3E87-B6BC-C262-3ADD884F6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72354" y="226416"/>
            <a:ext cx="900701" cy="90070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99D0760-C108-CF4F-C1F9-C9A9E7040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72355" y="2499717"/>
            <a:ext cx="900701" cy="9007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6612B67-A058-BD2D-052A-234A8DFAB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1240757" y="1921619"/>
            <a:ext cx="900701" cy="9007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79D22D2-92E3-8C8E-1CE5-11588F2D8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2259649" y="1211795"/>
            <a:ext cx="900701" cy="90070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FA2FA3C-A399-DD20-C611-A0DB202F4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1480596" y="3308669"/>
            <a:ext cx="900701" cy="90070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8298CD5-1F22-6F5F-CE87-D7183FECE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2730697" y="2499719"/>
            <a:ext cx="900701" cy="90070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490A37A-C7C1-1C4A-9A13-FD7293C84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565043" y="4696496"/>
            <a:ext cx="900701" cy="90070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3884156-C9A5-B475-85BD-036650DEE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3915855" y="3711119"/>
            <a:ext cx="900701" cy="90070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54C7D4E-DA7A-FD55-6FDE-4D2502462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2641125" y="4440243"/>
            <a:ext cx="900701" cy="90070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3B79BE6-7A6F-CF28-101C-A039C54DF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2259649" y="6074660"/>
            <a:ext cx="900701" cy="90070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548DB0B-2CA2-A5EA-A86B-81CE63AC7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3658690" y="5189185"/>
            <a:ext cx="900701" cy="90070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5B87B087-40D1-1C39-3610-B6D592DEE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5057731" y="4303710"/>
            <a:ext cx="900701" cy="90070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3C910FF-CA2A-0860-99F8-6E7884942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732575" y="3531676"/>
            <a:ext cx="966132" cy="96613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692FCA81-00AB-8595-32CD-2485272D2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710769" y="5246750"/>
            <a:ext cx="966132" cy="96613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5BDD42DB-7A0E-2896-70A6-FCEC487E4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420767" y="6212882"/>
            <a:ext cx="966132" cy="966132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7A5DA2B4-7B42-265C-CD4D-E644A88CD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745775" y="4900747"/>
            <a:ext cx="966132" cy="966132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AF2C39A-AEAD-5682-14C9-202A4401D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0783" y="3588612"/>
            <a:ext cx="966132" cy="966132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17D5DD3A-83A4-6B3C-9128-317F31A37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385713" y="1043820"/>
            <a:ext cx="966132" cy="966132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5009FC58-53D1-927D-17B9-D7C1BA42A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467341" y="2970720"/>
            <a:ext cx="966132" cy="96613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F460761A-C1C0-4BA8-3EA1-54B311D782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1170237" y="702402"/>
            <a:ext cx="805430" cy="80543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03E28E5E-3B23-6DA7-5C2C-0083F10EE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3896277" y="2174419"/>
            <a:ext cx="805430" cy="80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44427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D7C23E-E0CE-88C6-7BE1-67D614FF7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89779A8-3B97-6CCC-7867-8E15C42A1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8" r="16698"/>
          <a:stretch/>
        </p:blipFill>
        <p:spPr>
          <a:xfrm>
            <a:off x="595497" y="1015713"/>
            <a:ext cx="4822526" cy="482657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7A25F76-4CCF-5F58-DDBD-BD54F4A1A9D6}"/>
              </a:ext>
            </a:extLst>
          </p:cNvPr>
          <p:cNvSpPr txBox="1"/>
          <p:nvPr/>
        </p:nvSpPr>
        <p:spPr>
          <a:xfrm>
            <a:off x="8279188" y="329769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B1621AD-D8E5-D7C4-9010-B37A54D4D736}"/>
              </a:ext>
            </a:extLst>
          </p:cNvPr>
          <p:cNvSpPr txBox="1"/>
          <p:nvPr/>
        </p:nvSpPr>
        <p:spPr>
          <a:xfrm>
            <a:off x="8279188" y="1069172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FFFFFF"/>
                </a:solidFill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F560F46-2A40-05C7-AF4D-C44A18B6B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44275">
            <a:off x="3686840" y="398643"/>
            <a:ext cx="1823657" cy="182365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F52FCFF-C667-EF90-FD62-3AD9B1624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54187">
            <a:off x="11576304" y="2330117"/>
            <a:ext cx="900701" cy="90070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A6B2FD4-C528-51BD-BEA0-E529196AF0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11928">
            <a:off x="6743537" y="2440812"/>
            <a:ext cx="1017466" cy="101746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68F4676-F0B6-8DD2-F576-3277B49740A1}"/>
              </a:ext>
            </a:extLst>
          </p:cNvPr>
          <p:cNvSpPr txBox="1"/>
          <p:nvPr/>
        </p:nvSpPr>
        <p:spPr>
          <a:xfrm>
            <a:off x="7968767" y="230321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88FC21D-7F9A-81C9-5076-AD578F207EB7}"/>
              </a:ext>
            </a:extLst>
          </p:cNvPr>
          <p:cNvSpPr txBox="1"/>
          <p:nvPr/>
        </p:nvSpPr>
        <p:spPr>
          <a:xfrm>
            <a:off x="7968767" y="2870386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9844D40-5F0B-17E1-F0AE-B53CB42DA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11928">
            <a:off x="6743537" y="3873808"/>
            <a:ext cx="1017466" cy="10174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494EC0D-4B58-01CA-BA79-9FFAA97ACC59}"/>
              </a:ext>
            </a:extLst>
          </p:cNvPr>
          <p:cNvSpPr txBox="1"/>
          <p:nvPr/>
        </p:nvSpPr>
        <p:spPr>
          <a:xfrm>
            <a:off x="7968767" y="3736211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4BEFD0A-42DA-F629-F2D3-5FED5CA6A992}"/>
              </a:ext>
            </a:extLst>
          </p:cNvPr>
          <p:cNvSpPr txBox="1"/>
          <p:nvPr/>
        </p:nvSpPr>
        <p:spPr>
          <a:xfrm>
            <a:off x="7968767" y="4303382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2A3FEF8-DEB0-056D-0C19-7775A649B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11928">
            <a:off x="6743537" y="5306804"/>
            <a:ext cx="1017466" cy="101746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0A708554-B24F-D97F-CE04-602385715DC5}"/>
              </a:ext>
            </a:extLst>
          </p:cNvPr>
          <p:cNvSpPr txBox="1"/>
          <p:nvPr/>
        </p:nvSpPr>
        <p:spPr>
          <a:xfrm>
            <a:off x="7968767" y="5169207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5B90304-3F0A-40AB-6B91-DA2F16D237C0}"/>
              </a:ext>
            </a:extLst>
          </p:cNvPr>
          <p:cNvSpPr txBox="1"/>
          <p:nvPr/>
        </p:nvSpPr>
        <p:spPr>
          <a:xfrm>
            <a:off x="7968767" y="5736378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27827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3BB2D6-C052-84B3-8E95-13CED83C4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946E653-E94D-93F4-33FE-DCFE6F47259E}"/>
              </a:ext>
            </a:extLst>
          </p:cNvPr>
          <p:cNvSpPr txBox="1"/>
          <p:nvPr/>
        </p:nvSpPr>
        <p:spPr>
          <a:xfrm>
            <a:off x="3358667" y="109671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E6E3127-A89F-961D-124B-1EC97E7C12C1}"/>
              </a:ext>
            </a:extLst>
          </p:cNvPr>
          <p:cNvSpPr txBox="1"/>
          <p:nvPr/>
        </p:nvSpPr>
        <p:spPr>
          <a:xfrm>
            <a:off x="3358667" y="1663886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3451256-3D5C-74E2-6098-DEA629E592F0}"/>
              </a:ext>
            </a:extLst>
          </p:cNvPr>
          <p:cNvSpPr txBox="1"/>
          <p:nvPr/>
        </p:nvSpPr>
        <p:spPr>
          <a:xfrm>
            <a:off x="3358667" y="4547783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FC014B0-39A2-C20B-1C5C-61C311894828}"/>
              </a:ext>
            </a:extLst>
          </p:cNvPr>
          <p:cNvSpPr txBox="1"/>
          <p:nvPr/>
        </p:nvSpPr>
        <p:spPr>
          <a:xfrm>
            <a:off x="3358667" y="5114954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12E3226-479C-52D4-DC32-CB7A3D2CF98D}"/>
              </a:ext>
            </a:extLst>
          </p:cNvPr>
          <p:cNvSpPr txBox="1"/>
          <p:nvPr/>
        </p:nvSpPr>
        <p:spPr>
          <a:xfrm>
            <a:off x="8279188" y="571069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3507CA7-A879-7F32-932B-1E74F8F4929C}"/>
              </a:ext>
            </a:extLst>
          </p:cNvPr>
          <p:cNvSpPr txBox="1"/>
          <p:nvPr/>
        </p:nvSpPr>
        <p:spPr>
          <a:xfrm>
            <a:off x="8279188" y="1310472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FFFFFF"/>
                </a:solidFill>
              </a:rPr>
              <a:t>subtítulo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9A2F463-DA35-1009-5A5F-F4C5A7C56688}"/>
              </a:ext>
            </a:extLst>
          </p:cNvPr>
          <p:cNvSpPr txBox="1"/>
          <p:nvPr/>
        </p:nvSpPr>
        <p:spPr>
          <a:xfrm>
            <a:off x="5895263" y="3127597"/>
            <a:ext cx="5744830" cy="2965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31E0B0F6-F9E1-370B-57C4-105F006FA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854187">
            <a:off x="11350677" y="-32082"/>
            <a:ext cx="900701" cy="90070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ABCD9FE-E266-267B-00B4-A7111B95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274341">
            <a:off x="-406456" y="5899637"/>
            <a:ext cx="900701" cy="90070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480FF7C-351F-BB52-BC44-F22F9C33A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274341">
            <a:off x="3052151" y="-387294"/>
            <a:ext cx="900701" cy="900701"/>
          </a:xfrm>
          <a:prstGeom prst="rect">
            <a:avLst/>
          </a:prstGeom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6E6FCB25-A4EC-515B-CB75-673E4DD5AC6E}"/>
              </a:ext>
            </a:extLst>
          </p:cNvPr>
          <p:cNvGrpSpPr/>
          <p:nvPr/>
        </p:nvGrpSpPr>
        <p:grpSpPr>
          <a:xfrm>
            <a:off x="850900" y="764911"/>
            <a:ext cx="2143588" cy="2143588"/>
            <a:chOff x="850900" y="764911"/>
            <a:chExt cx="2143588" cy="2143588"/>
          </a:xfrm>
        </p:grpSpPr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FBC92A7A-3140-E7D9-F38E-350C9F798897}"/>
                </a:ext>
              </a:extLst>
            </p:cNvPr>
            <p:cNvSpPr/>
            <p:nvPr/>
          </p:nvSpPr>
          <p:spPr>
            <a:xfrm>
              <a:off x="850900" y="764911"/>
              <a:ext cx="2143588" cy="2143588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FB9A41D5-A263-A581-E3DA-970728CCC3E5}"/>
                </a:ext>
              </a:extLst>
            </p:cNvPr>
            <p:cNvSpPr/>
            <p:nvPr/>
          </p:nvSpPr>
          <p:spPr>
            <a:xfrm>
              <a:off x="850900" y="764911"/>
              <a:ext cx="2001722" cy="202617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A004C77A-37D4-F056-5C92-D881A5397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944275">
              <a:off x="1120787" y="1065039"/>
              <a:ext cx="1418916" cy="1418916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6075716-009E-0CAA-2A71-C2C309087E00}"/>
              </a:ext>
            </a:extLst>
          </p:cNvPr>
          <p:cNvGrpSpPr/>
          <p:nvPr/>
        </p:nvGrpSpPr>
        <p:grpSpPr>
          <a:xfrm>
            <a:off x="850900" y="4066911"/>
            <a:ext cx="2143588" cy="2143588"/>
            <a:chOff x="850900" y="4066911"/>
            <a:chExt cx="2143588" cy="2143588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81295AA3-9B58-D31F-FE62-50166FB7D2EA}"/>
                </a:ext>
              </a:extLst>
            </p:cNvPr>
            <p:cNvSpPr/>
            <p:nvPr/>
          </p:nvSpPr>
          <p:spPr>
            <a:xfrm>
              <a:off x="850900" y="4066911"/>
              <a:ext cx="2143588" cy="2143588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F60087D8-6826-8B66-5621-50BC1214F909}"/>
                </a:ext>
              </a:extLst>
            </p:cNvPr>
            <p:cNvSpPr/>
            <p:nvPr/>
          </p:nvSpPr>
          <p:spPr>
            <a:xfrm>
              <a:off x="850900" y="4066911"/>
              <a:ext cx="2001722" cy="202617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1B6014DE-E226-1A90-D57C-E9805C323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3011928">
              <a:off x="1343027" y="4606221"/>
              <a:ext cx="1017466" cy="10174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601356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4853B2-FB5E-404E-002B-092AEC513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53F98641-2C17-B93F-FC49-7C86B95085CF}"/>
              </a:ext>
            </a:extLst>
          </p:cNvPr>
          <p:cNvCxnSpPr>
            <a:stCxn id="16" idx="1"/>
            <a:endCxn id="16" idx="3"/>
          </p:cNvCxnSpPr>
          <p:nvPr/>
        </p:nvCxnSpPr>
        <p:spPr>
          <a:xfrm>
            <a:off x="0" y="3511550"/>
            <a:ext cx="12192000" cy="0"/>
          </a:xfrm>
          <a:prstGeom prst="line">
            <a:avLst/>
          </a:prstGeom>
          <a:ln>
            <a:solidFill>
              <a:srgbClr val="00A8E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tângulo 15">
            <a:extLst>
              <a:ext uri="{FF2B5EF4-FFF2-40B4-BE49-F238E27FC236}">
                <a16:creationId xmlns:a16="http://schemas.microsoft.com/office/drawing/2014/main" id="{1EBE8441-44B7-06A1-903E-D2ECBDCFD84B}"/>
              </a:ext>
            </a:extLst>
          </p:cNvPr>
          <p:cNvSpPr/>
          <p:nvPr/>
        </p:nvSpPr>
        <p:spPr>
          <a:xfrm>
            <a:off x="0" y="3302000"/>
            <a:ext cx="12192000" cy="419100"/>
          </a:xfrm>
          <a:prstGeom prst="rect">
            <a:avLst/>
          </a:prstGeom>
          <a:solidFill>
            <a:srgbClr val="FFFFFF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A6ECC85D-B150-E3D8-120F-08C70B52F63A}"/>
              </a:ext>
            </a:extLst>
          </p:cNvPr>
          <p:cNvSpPr/>
          <p:nvPr/>
        </p:nvSpPr>
        <p:spPr>
          <a:xfrm>
            <a:off x="1469828" y="2552339"/>
            <a:ext cx="2062727" cy="2087928"/>
          </a:xfrm>
          <a:prstGeom prst="ellipse">
            <a:avLst/>
          </a:prstGeom>
          <a:solidFill>
            <a:srgbClr val="FFFFFF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3108DCA9-766B-D04E-9A01-9DAA96DFA13D}"/>
              </a:ext>
            </a:extLst>
          </p:cNvPr>
          <p:cNvSpPr/>
          <p:nvPr/>
        </p:nvSpPr>
        <p:spPr>
          <a:xfrm>
            <a:off x="3895528" y="2552339"/>
            <a:ext cx="2062727" cy="2087928"/>
          </a:xfrm>
          <a:prstGeom prst="ellipse">
            <a:avLst/>
          </a:prstGeom>
          <a:solidFill>
            <a:srgbClr val="FFFFFF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D6039A2-527E-6E85-E477-051E8157F436}"/>
              </a:ext>
            </a:extLst>
          </p:cNvPr>
          <p:cNvSpPr/>
          <p:nvPr/>
        </p:nvSpPr>
        <p:spPr>
          <a:xfrm>
            <a:off x="6321228" y="2552339"/>
            <a:ext cx="2062727" cy="2087928"/>
          </a:xfrm>
          <a:prstGeom prst="ellipse">
            <a:avLst/>
          </a:prstGeom>
          <a:solidFill>
            <a:srgbClr val="FFFFFF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3717EF79-C2ED-BE66-0F44-6321899E7536}"/>
              </a:ext>
            </a:extLst>
          </p:cNvPr>
          <p:cNvSpPr/>
          <p:nvPr/>
        </p:nvSpPr>
        <p:spPr>
          <a:xfrm>
            <a:off x="8746928" y="2552339"/>
            <a:ext cx="2062727" cy="2087928"/>
          </a:xfrm>
          <a:prstGeom prst="ellipse">
            <a:avLst/>
          </a:prstGeom>
          <a:solidFill>
            <a:srgbClr val="FFFFFF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E3C3C14-B63D-D966-F072-91F0D9A9274D}"/>
              </a:ext>
            </a:extLst>
          </p:cNvPr>
          <p:cNvSpPr txBox="1"/>
          <p:nvPr/>
        </p:nvSpPr>
        <p:spPr>
          <a:xfrm>
            <a:off x="4593024" y="2077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09AB143-F7B0-2C72-F8F1-451857D7ADE2}"/>
              </a:ext>
            </a:extLst>
          </p:cNvPr>
          <p:cNvSpPr txBox="1"/>
          <p:nvPr/>
        </p:nvSpPr>
        <p:spPr>
          <a:xfrm>
            <a:off x="4593024" y="947118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FFFFFF"/>
                </a:solidFill>
              </a:rPr>
              <a:t>subtítulo</a:t>
            </a:r>
          </a:p>
        </p:txBody>
      </p: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590F687D-5E30-BCFC-CA75-41A4B7CD6BC0}"/>
              </a:ext>
            </a:extLst>
          </p:cNvPr>
          <p:cNvGrpSpPr/>
          <p:nvPr/>
        </p:nvGrpSpPr>
        <p:grpSpPr>
          <a:xfrm>
            <a:off x="1803400" y="2898511"/>
            <a:ext cx="1395584" cy="1395584"/>
            <a:chOff x="1803400" y="2898511"/>
            <a:chExt cx="1395584" cy="1395584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0B94C4BF-7953-C24D-EDB5-9CE3A36A532F}"/>
                </a:ext>
              </a:extLst>
            </p:cNvPr>
            <p:cNvSpPr/>
            <p:nvPr/>
          </p:nvSpPr>
          <p:spPr>
            <a:xfrm>
              <a:off x="1803400" y="2898511"/>
              <a:ext cx="1395584" cy="1395584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A0F04394-AF2D-BEB9-8864-5C12393ABD25}"/>
                </a:ext>
              </a:extLst>
            </p:cNvPr>
            <p:cNvSpPr/>
            <p:nvPr/>
          </p:nvSpPr>
          <p:spPr>
            <a:xfrm>
              <a:off x="1803400" y="2898511"/>
              <a:ext cx="1303222" cy="131914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78F62FCA-A7A4-8378-60F1-4DA89C97FEFD}"/>
              </a:ext>
            </a:extLst>
          </p:cNvPr>
          <p:cNvGrpSpPr/>
          <p:nvPr/>
        </p:nvGrpSpPr>
        <p:grpSpPr>
          <a:xfrm>
            <a:off x="4229100" y="2898511"/>
            <a:ext cx="1395584" cy="1395584"/>
            <a:chOff x="4229100" y="2898511"/>
            <a:chExt cx="1395584" cy="1395584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31CEA594-ECBE-E269-AF60-930AA59AC243}"/>
                </a:ext>
              </a:extLst>
            </p:cNvPr>
            <p:cNvSpPr/>
            <p:nvPr/>
          </p:nvSpPr>
          <p:spPr>
            <a:xfrm>
              <a:off x="4229100" y="2898511"/>
              <a:ext cx="1395584" cy="1395584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311C3CB9-1CFF-31AD-7585-383E31782CFF}"/>
                </a:ext>
              </a:extLst>
            </p:cNvPr>
            <p:cNvSpPr/>
            <p:nvPr/>
          </p:nvSpPr>
          <p:spPr>
            <a:xfrm>
              <a:off x="4229100" y="2898511"/>
              <a:ext cx="1303222" cy="131914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42797ED2-4509-21A0-50B9-5E270BF5D6A0}"/>
              </a:ext>
            </a:extLst>
          </p:cNvPr>
          <p:cNvGrpSpPr/>
          <p:nvPr/>
        </p:nvGrpSpPr>
        <p:grpSpPr>
          <a:xfrm>
            <a:off x="6654800" y="2898511"/>
            <a:ext cx="1395584" cy="1395584"/>
            <a:chOff x="6654800" y="2898511"/>
            <a:chExt cx="1395584" cy="1395584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7ACF15AC-028F-FBAB-48F7-86091067140D}"/>
                </a:ext>
              </a:extLst>
            </p:cNvPr>
            <p:cNvSpPr/>
            <p:nvPr/>
          </p:nvSpPr>
          <p:spPr>
            <a:xfrm>
              <a:off x="6654800" y="2898511"/>
              <a:ext cx="1395584" cy="1395584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B84C3EA2-8500-B62A-52E1-AE8FD6DD5926}"/>
                </a:ext>
              </a:extLst>
            </p:cNvPr>
            <p:cNvSpPr/>
            <p:nvPr/>
          </p:nvSpPr>
          <p:spPr>
            <a:xfrm>
              <a:off x="6654800" y="2898511"/>
              <a:ext cx="1303222" cy="131914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1660263-8005-BDF5-E955-DBEBDC0289F8}"/>
              </a:ext>
            </a:extLst>
          </p:cNvPr>
          <p:cNvGrpSpPr/>
          <p:nvPr/>
        </p:nvGrpSpPr>
        <p:grpSpPr>
          <a:xfrm>
            <a:off x="9080500" y="2898511"/>
            <a:ext cx="1395584" cy="1395584"/>
            <a:chOff x="9080500" y="2898511"/>
            <a:chExt cx="1395584" cy="1395584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85B49B14-BD86-C116-EC13-4FEB9DB104A1}"/>
                </a:ext>
              </a:extLst>
            </p:cNvPr>
            <p:cNvSpPr/>
            <p:nvPr/>
          </p:nvSpPr>
          <p:spPr>
            <a:xfrm>
              <a:off x="9080500" y="2898511"/>
              <a:ext cx="1395584" cy="1395584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C9006BC5-FA0D-B910-40F1-BA29A03431DB}"/>
                </a:ext>
              </a:extLst>
            </p:cNvPr>
            <p:cNvSpPr/>
            <p:nvPr/>
          </p:nvSpPr>
          <p:spPr>
            <a:xfrm>
              <a:off x="9080500" y="2898511"/>
              <a:ext cx="1303222" cy="131914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Elipse 18">
            <a:extLst>
              <a:ext uri="{FF2B5EF4-FFF2-40B4-BE49-F238E27FC236}">
                <a16:creationId xmlns:a16="http://schemas.microsoft.com/office/drawing/2014/main" id="{94B54F31-70E1-B7F4-CCD3-77C6549EC128}"/>
              </a:ext>
            </a:extLst>
          </p:cNvPr>
          <p:cNvSpPr/>
          <p:nvPr/>
        </p:nvSpPr>
        <p:spPr>
          <a:xfrm>
            <a:off x="1618540" y="2694603"/>
            <a:ext cx="1765301" cy="1803400"/>
          </a:xfrm>
          <a:prstGeom prst="ellipse">
            <a:avLst/>
          </a:prstGeom>
          <a:ln>
            <a:solidFill>
              <a:srgbClr val="007EA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CEFB0BDF-63CE-8560-14B2-BD12A837881F}"/>
              </a:ext>
            </a:extLst>
          </p:cNvPr>
          <p:cNvSpPr/>
          <p:nvPr/>
        </p:nvSpPr>
        <p:spPr>
          <a:xfrm>
            <a:off x="4044240" y="2683495"/>
            <a:ext cx="1765301" cy="1803400"/>
          </a:xfrm>
          <a:prstGeom prst="ellipse">
            <a:avLst/>
          </a:prstGeom>
          <a:ln>
            <a:solidFill>
              <a:srgbClr val="007EA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A5912B54-525F-FAE6-71AA-CFFAEAB500EF}"/>
              </a:ext>
            </a:extLst>
          </p:cNvPr>
          <p:cNvSpPr/>
          <p:nvPr/>
        </p:nvSpPr>
        <p:spPr>
          <a:xfrm>
            <a:off x="6469940" y="2672387"/>
            <a:ext cx="1765301" cy="1803400"/>
          </a:xfrm>
          <a:prstGeom prst="ellipse">
            <a:avLst/>
          </a:prstGeom>
          <a:ln>
            <a:solidFill>
              <a:srgbClr val="007EA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A73EFA67-EA03-B45B-827B-7749A94CDDC6}"/>
              </a:ext>
            </a:extLst>
          </p:cNvPr>
          <p:cNvSpPr/>
          <p:nvPr/>
        </p:nvSpPr>
        <p:spPr>
          <a:xfrm>
            <a:off x="8895640" y="2661279"/>
            <a:ext cx="1765301" cy="1803400"/>
          </a:xfrm>
          <a:prstGeom prst="ellipse">
            <a:avLst/>
          </a:prstGeom>
          <a:ln>
            <a:solidFill>
              <a:srgbClr val="007EA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B7BF52DD-CFDD-9B0A-31B8-987B48EE7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15542">
            <a:off x="4467258" y="3107733"/>
            <a:ext cx="900701" cy="900701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6191DA22-26B8-1870-3619-8E4A582CD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758685">
            <a:off x="6819393" y="3049540"/>
            <a:ext cx="924020" cy="92402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01093637-80A9-70C0-ACDD-D17CF633C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27927">
            <a:off x="1971945" y="3130580"/>
            <a:ext cx="966132" cy="966132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8D86AD38-E136-2BAB-4941-517444023E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11928">
            <a:off x="9225530" y="3048522"/>
            <a:ext cx="1017466" cy="1017466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F941F2B7-C038-79DD-8973-1A4FD1850B9E}"/>
              </a:ext>
            </a:extLst>
          </p:cNvPr>
          <p:cNvSpPr txBox="1"/>
          <p:nvPr/>
        </p:nvSpPr>
        <p:spPr>
          <a:xfrm>
            <a:off x="1618540" y="469962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319831A-DF4C-0DD8-1385-D935072418FB}"/>
              </a:ext>
            </a:extLst>
          </p:cNvPr>
          <p:cNvSpPr txBox="1"/>
          <p:nvPr/>
        </p:nvSpPr>
        <p:spPr>
          <a:xfrm>
            <a:off x="1469828" y="5405304"/>
            <a:ext cx="1945212" cy="1069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8EFA36E7-27E1-241B-6BD0-446CFB392B10}"/>
              </a:ext>
            </a:extLst>
          </p:cNvPr>
          <p:cNvSpPr txBox="1"/>
          <p:nvPr/>
        </p:nvSpPr>
        <p:spPr>
          <a:xfrm>
            <a:off x="4085992" y="469962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C10E2D6-74A8-AA61-5661-6D4E9F59933D}"/>
              </a:ext>
            </a:extLst>
          </p:cNvPr>
          <p:cNvSpPr txBox="1"/>
          <p:nvPr/>
        </p:nvSpPr>
        <p:spPr>
          <a:xfrm>
            <a:off x="3937280" y="5405304"/>
            <a:ext cx="1945212" cy="1069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2E95D75-FB25-EC68-6FC2-AB14B2176122}"/>
              </a:ext>
            </a:extLst>
          </p:cNvPr>
          <p:cNvSpPr txBox="1"/>
          <p:nvPr/>
        </p:nvSpPr>
        <p:spPr>
          <a:xfrm>
            <a:off x="6553444" y="469962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A9C06D6-D24F-89B5-EA2B-5E45EB671E42}"/>
              </a:ext>
            </a:extLst>
          </p:cNvPr>
          <p:cNvSpPr txBox="1"/>
          <p:nvPr/>
        </p:nvSpPr>
        <p:spPr>
          <a:xfrm>
            <a:off x="6404732" y="5405304"/>
            <a:ext cx="1945212" cy="1069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14292216-6FD9-9D3D-9AE1-77AE0457BFEB}"/>
              </a:ext>
            </a:extLst>
          </p:cNvPr>
          <p:cNvSpPr txBox="1"/>
          <p:nvPr/>
        </p:nvSpPr>
        <p:spPr>
          <a:xfrm>
            <a:off x="9020896" y="469962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D9C062F-50C2-737D-B6C9-6C0ACF151EEB}"/>
              </a:ext>
            </a:extLst>
          </p:cNvPr>
          <p:cNvSpPr txBox="1"/>
          <p:nvPr/>
        </p:nvSpPr>
        <p:spPr>
          <a:xfrm>
            <a:off x="8872184" y="5405304"/>
            <a:ext cx="1945212" cy="1069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51F28AF7-B078-B387-B9AB-86F47E8AB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-242636"/>
            <a:ext cx="900701" cy="900701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F20B1059-1CE5-40B6-8005-CF7728B0A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18248">
            <a:off x="-279401" y="973819"/>
            <a:ext cx="900701" cy="900701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604E2BA4-90A4-3456-F1C3-5BC206A4C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965468">
            <a:off x="11640049" y="5526751"/>
            <a:ext cx="900701" cy="900701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DEAD7888-54BE-EC51-DFBC-BDCBD8C72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6517" y="-138988"/>
            <a:ext cx="900701" cy="9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9883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DDBC5B-3303-A5A3-F34F-BE848DB10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DF50E55C-68F7-B365-8F1C-FA4C8FF48EFF}"/>
              </a:ext>
            </a:extLst>
          </p:cNvPr>
          <p:cNvGrpSpPr/>
          <p:nvPr/>
        </p:nvGrpSpPr>
        <p:grpSpPr>
          <a:xfrm flipH="1">
            <a:off x="6797944" y="557794"/>
            <a:ext cx="4400618" cy="5976130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Mockup">
              <a:extLst>
                <a:ext uri="{FF2B5EF4-FFF2-40B4-BE49-F238E27FC236}">
                  <a16:creationId xmlns:a16="http://schemas.microsoft.com/office/drawing/2014/main" id="{7C0E328C-7DBD-CECC-54B7-ACF22286A3F9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6FE3C5A6-7CBD-6C85-D6E3-1216EB0DD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49" r="6449"/>
            <a:stretch/>
          </p:blipFill>
          <p:spPr>
            <a:xfrm>
              <a:off x="8870041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5" name="Mockup">
              <a:extLst>
                <a:ext uri="{FF2B5EF4-FFF2-40B4-BE49-F238E27FC236}">
                  <a16:creationId xmlns:a16="http://schemas.microsoft.com/office/drawing/2014/main" id="{A5E8F9C8-A5A8-5D9D-8E73-187AA26D3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E5C5ADF2-BE11-C457-9029-82639A3CC298}"/>
              </a:ext>
            </a:extLst>
          </p:cNvPr>
          <p:cNvSpPr txBox="1"/>
          <p:nvPr/>
        </p:nvSpPr>
        <p:spPr>
          <a:xfrm>
            <a:off x="430588" y="4617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5CA9243-DAC8-CBB1-4812-F0ADED987A74}"/>
              </a:ext>
            </a:extLst>
          </p:cNvPr>
          <p:cNvSpPr txBox="1"/>
          <p:nvPr/>
        </p:nvSpPr>
        <p:spPr>
          <a:xfrm>
            <a:off x="430588" y="1201118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FFFFFF"/>
                </a:solidFill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108D30F-F45D-EB58-3F5A-5705CF4B445C}"/>
              </a:ext>
            </a:extLst>
          </p:cNvPr>
          <p:cNvSpPr txBox="1"/>
          <p:nvPr/>
        </p:nvSpPr>
        <p:spPr>
          <a:xfrm>
            <a:off x="516034" y="2894628"/>
            <a:ext cx="5744830" cy="2965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9CD5E02-736F-078C-D330-F89E57CBF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54187">
            <a:off x="9548834" y="5412748"/>
            <a:ext cx="900701" cy="90070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27BD06B-54B8-2C59-615F-E4D35A70B0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54187">
            <a:off x="4632234" y="-333501"/>
            <a:ext cx="900701" cy="90070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D35F690-7DFC-DE3E-5AAE-1CECB57BF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598068">
            <a:off x="-72011" y="6081147"/>
            <a:ext cx="900701" cy="9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1603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193D45-127F-B695-8F13-D7DE6CB5B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D9FAA0DE-B239-6646-3100-2520E82DDCC5}"/>
              </a:ext>
            </a:extLst>
          </p:cNvPr>
          <p:cNvGrpSpPr/>
          <p:nvPr/>
        </p:nvGrpSpPr>
        <p:grpSpPr>
          <a:xfrm>
            <a:off x="-936970" y="886168"/>
            <a:ext cx="9317966" cy="5085664"/>
            <a:chOff x="3466886" y="138897"/>
            <a:chExt cx="12828820" cy="7001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99AEB182-882E-4599-E8E9-450924746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30" b="2930"/>
            <a:stretch/>
          </p:blipFill>
          <p:spPr>
            <a:xfrm>
              <a:off x="5853686" y="614663"/>
              <a:ext cx="7905858" cy="4841464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681ADC43-BF1D-5325-E3C2-C797EBE8EE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1" t="25865" r="45544" b="9245"/>
            <a:stretch/>
          </p:blipFill>
          <p:spPr>
            <a:xfrm>
              <a:off x="3466886" y="138897"/>
              <a:ext cx="12828820" cy="7001857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229A3021-B661-CC5F-EEDB-09851A067E16}"/>
              </a:ext>
            </a:extLst>
          </p:cNvPr>
          <p:cNvSpPr txBox="1"/>
          <p:nvPr/>
        </p:nvSpPr>
        <p:spPr>
          <a:xfrm>
            <a:off x="8469988" y="332170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0765DD1-3607-BF7D-1117-E3B1AE233906}"/>
              </a:ext>
            </a:extLst>
          </p:cNvPr>
          <p:cNvSpPr txBox="1"/>
          <p:nvPr/>
        </p:nvSpPr>
        <p:spPr>
          <a:xfrm>
            <a:off x="8469988" y="1071573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FFFFFF"/>
                </a:solidFill>
              </a:rPr>
              <a:t>subtítulo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647401F-4A86-EABB-173A-96C656AFA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10807837" y="2354418"/>
            <a:ext cx="1017466" cy="101746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F400435-07B2-992B-A223-EF84EF7A179C}"/>
              </a:ext>
            </a:extLst>
          </p:cNvPr>
          <p:cNvSpPr txBox="1"/>
          <p:nvPr/>
        </p:nvSpPr>
        <p:spPr>
          <a:xfrm>
            <a:off x="8972614" y="2305616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E98A661-8618-3CDC-FF49-7ADB75400957}"/>
              </a:ext>
            </a:extLst>
          </p:cNvPr>
          <p:cNvSpPr txBox="1"/>
          <p:nvPr/>
        </p:nvSpPr>
        <p:spPr>
          <a:xfrm>
            <a:off x="8159567" y="2872787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BCBA6D3-F395-6B66-265D-A27476324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10807837" y="3787414"/>
            <a:ext cx="1017466" cy="10174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00415FF-5D7E-9CC2-8921-90A6D0756996}"/>
              </a:ext>
            </a:extLst>
          </p:cNvPr>
          <p:cNvSpPr txBox="1"/>
          <p:nvPr/>
        </p:nvSpPr>
        <p:spPr>
          <a:xfrm>
            <a:off x="8972614" y="3738612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1B36394-BE26-7FE2-6E36-D30206400C08}"/>
              </a:ext>
            </a:extLst>
          </p:cNvPr>
          <p:cNvSpPr txBox="1"/>
          <p:nvPr/>
        </p:nvSpPr>
        <p:spPr>
          <a:xfrm>
            <a:off x="8159567" y="4305783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CA233660-115A-6B2D-666F-6497CD449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10807837" y="5220410"/>
            <a:ext cx="1017466" cy="101746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2F8F980A-E2C8-7920-E807-E32E86DB4A03}"/>
              </a:ext>
            </a:extLst>
          </p:cNvPr>
          <p:cNvSpPr txBox="1"/>
          <p:nvPr/>
        </p:nvSpPr>
        <p:spPr>
          <a:xfrm>
            <a:off x="8972614" y="5171608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6631529-AE13-BEFE-DE13-B91C0AAC188D}"/>
              </a:ext>
            </a:extLst>
          </p:cNvPr>
          <p:cNvSpPr txBox="1"/>
          <p:nvPr/>
        </p:nvSpPr>
        <p:spPr>
          <a:xfrm>
            <a:off x="8159567" y="5738779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9D30093D-1E42-5F6F-6BE6-3A7720F1E4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74341">
            <a:off x="4880951" y="-118181"/>
            <a:ext cx="900701" cy="90070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DCA31E4-F2EA-F52A-8959-7E57557CC1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74341">
            <a:off x="728051" y="6375056"/>
            <a:ext cx="900701" cy="90070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F69608A8-EB5D-FDD1-4C5E-C6B474E4C6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74341">
            <a:off x="11741649" y="366426"/>
            <a:ext cx="900701" cy="90070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0DBD4A35-B94B-83BC-0A1C-DA0D1F103A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44275">
            <a:off x="3525269" y="-194573"/>
            <a:ext cx="1122349" cy="1122349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DE9B5A8-0044-3E10-123D-8DCB16689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44275">
            <a:off x="5796505" y="6296825"/>
            <a:ext cx="1122349" cy="112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8384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687EB3-8C58-DF41-6BF8-148809DB1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41C3A84-8E7A-8FA6-4938-0986B0695363}"/>
              </a:ext>
            </a:extLst>
          </p:cNvPr>
          <p:cNvSpPr/>
          <p:nvPr/>
        </p:nvSpPr>
        <p:spPr>
          <a:xfrm>
            <a:off x="3238500" y="1015713"/>
            <a:ext cx="8458200" cy="5106256"/>
          </a:xfrm>
          <a:prstGeom prst="roundRect">
            <a:avLst>
              <a:gd name="adj" fmla="val 696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74D0C2F-ABBA-0FFE-7507-AFAC16CCAAC9}"/>
              </a:ext>
            </a:extLst>
          </p:cNvPr>
          <p:cNvGrpSpPr/>
          <p:nvPr/>
        </p:nvGrpSpPr>
        <p:grpSpPr>
          <a:xfrm>
            <a:off x="771132" y="1015713"/>
            <a:ext cx="5106256" cy="5106256"/>
            <a:chOff x="771132" y="1015713"/>
            <a:chExt cx="5106256" cy="5106256"/>
          </a:xfrm>
        </p:grpSpPr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A3FDC562-750D-A935-3969-08CD713990D4}"/>
                </a:ext>
              </a:extLst>
            </p:cNvPr>
            <p:cNvSpPr/>
            <p:nvPr/>
          </p:nvSpPr>
          <p:spPr>
            <a:xfrm>
              <a:off x="771132" y="1015713"/>
              <a:ext cx="5106256" cy="5106256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B3AEFA49-0C75-2D24-4120-0B578E4C7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08" r="16708"/>
            <a:stretch/>
          </p:blipFill>
          <p:spPr>
            <a:xfrm>
              <a:off x="912997" y="1015713"/>
              <a:ext cx="4822526" cy="4826574"/>
            </a:xfrm>
            <a:prstGeom prst="ellipse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3D6071AD-9593-4086-83F4-CB988E45A081}"/>
              </a:ext>
            </a:extLst>
          </p:cNvPr>
          <p:cNvSpPr txBox="1"/>
          <p:nvPr/>
        </p:nvSpPr>
        <p:spPr>
          <a:xfrm>
            <a:off x="6814388" y="2422756"/>
            <a:ext cx="394531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A0A0854-8B55-AC26-55F0-0A220CCC8E92}"/>
              </a:ext>
            </a:extLst>
          </p:cNvPr>
          <p:cNvSpPr txBox="1"/>
          <p:nvPr/>
        </p:nvSpPr>
        <p:spPr>
          <a:xfrm>
            <a:off x="6814388" y="3429000"/>
            <a:ext cx="384913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400" dirty="0">
                <a:solidFill>
                  <a:srgbClr val="00171F"/>
                </a:solidFill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79470088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9774BE-33DD-829B-17DA-FACB38541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BEFA424-AAA8-B615-5F54-201ADB8ED69F}"/>
              </a:ext>
            </a:extLst>
          </p:cNvPr>
          <p:cNvSpPr/>
          <p:nvPr/>
        </p:nvSpPr>
        <p:spPr>
          <a:xfrm>
            <a:off x="5448300" y="0"/>
            <a:ext cx="6743700" cy="6858000"/>
          </a:xfrm>
          <a:prstGeom prst="rect">
            <a:avLst/>
          </a:prstGeom>
          <a:solidFill>
            <a:srgbClr val="007E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FD8DC0C-ECB6-7DE7-81B1-238DA1FE3599}"/>
              </a:ext>
            </a:extLst>
          </p:cNvPr>
          <p:cNvSpPr txBox="1"/>
          <p:nvPr/>
        </p:nvSpPr>
        <p:spPr>
          <a:xfrm>
            <a:off x="430588" y="4617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9A358F5-2444-562A-8F7B-57DB7C1A6E86}"/>
              </a:ext>
            </a:extLst>
          </p:cNvPr>
          <p:cNvSpPr txBox="1"/>
          <p:nvPr/>
        </p:nvSpPr>
        <p:spPr>
          <a:xfrm>
            <a:off x="430588" y="1201118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FFFFFF"/>
                </a:solidFill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3E2D92-F28A-A857-5483-6837A982497C}"/>
              </a:ext>
            </a:extLst>
          </p:cNvPr>
          <p:cNvSpPr txBox="1"/>
          <p:nvPr/>
        </p:nvSpPr>
        <p:spPr>
          <a:xfrm>
            <a:off x="430588" y="2602528"/>
            <a:ext cx="4932266" cy="3362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0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600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B8C17969-983B-1EC4-5B1B-7F77ADE436ED}"/>
              </a:ext>
            </a:extLst>
          </p:cNvPr>
          <p:cNvGrpSpPr/>
          <p:nvPr/>
        </p:nvGrpSpPr>
        <p:grpSpPr>
          <a:xfrm>
            <a:off x="10120381" y="2888430"/>
            <a:ext cx="1395584" cy="1395584"/>
            <a:chOff x="9969500" y="2809611"/>
            <a:chExt cx="1395584" cy="1395584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60860AC4-53E4-3CAC-41FA-5633784BB1BB}"/>
                </a:ext>
              </a:extLst>
            </p:cNvPr>
            <p:cNvSpPr/>
            <p:nvPr/>
          </p:nvSpPr>
          <p:spPr>
            <a:xfrm>
              <a:off x="9969500" y="2809611"/>
              <a:ext cx="1395584" cy="1395584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BF58DD6D-47D0-D478-79E4-F38C50ADD99E}"/>
                </a:ext>
              </a:extLst>
            </p:cNvPr>
            <p:cNvSpPr/>
            <p:nvPr/>
          </p:nvSpPr>
          <p:spPr>
            <a:xfrm>
              <a:off x="9969500" y="2809611"/>
              <a:ext cx="1303222" cy="131914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FF362B2F-8658-FB7B-58E0-A1A5D202B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0315542">
              <a:off x="10207658" y="3018833"/>
              <a:ext cx="900701" cy="900701"/>
            </a:xfrm>
            <a:prstGeom prst="rect">
              <a:avLst/>
            </a:prstGeom>
          </p:spPr>
        </p:pic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A74BDCF7-6FE6-5853-7A45-BA8404D8E618}"/>
              </a:ext>
            </a:extLst>
          </p:cNvPr>
          <p:cNvGrpSpPr/>
          <p:nvPr/>
        </p:nvGrpSpPr>
        <p:grpSpPr>
          <a:xfrm>
            <a:off x="6049819" y="4959091"/>
            <a:ext cx="1395584" cy="1395584"/>
            <a:chOff x="12395200" y="2809611"/>
            <a:chExt cx="1395584" cy="1395584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AAC2E5F-8296-193C-4613-F870DA5E11E4}"/>
                </a:ext>
              </a:extLst>
            </p:cNvPr>
            <p:cNvSpPr/>
            <p:nvPr/>
          </p:nvSpPr>
          <p:spPr>
            <a:xfrm>
              <a:off x="12395200" y="2809611"/>
              <a:ext cx="1395584" cy="1395584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11E59B0E-CE7B-FEED-3F1F-CA8D00831CE4}"/>
                </a:ext>
              </a:extLst>
            </p:cNvPr>
            <p:cNvSpPr/>
            <p:nvPr/>
          </p:nvSpPr>
          <p:spPr>
            <a:xfrm>
              <a:off x="12395200" y="2809611"/>
              <a:ext cx="1303222" cy="131914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D602D690-FAF7-922D-C450-0FF6FF8B0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9758685">
              <a:off x="12559793" y="2960640"/>
              <a:ext cx="924020" cy="924020"/>
            </a:xfrm>
            <a:prstGeom prst="rect">
              <a:avLst/>
            </a:prstGeom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E38416E-B627-3F28-F222-34D80FEB8DB8}"/>
              </a:ext>
            </a:extLst>
          </p:cNvPr>
          <p:cNvGrpSpPr/>
          <p:nvPr/>
        </p:nvGrpSpPr>
        <p:grpSpPr>
          <a:xfrm>
            <a:off x="6096000" y="503326"/>
            <a:ext cx="1395584" cy="1395584"/>
            <a:chOff x="7543800" y="2809611"/>
            <a:chExt cx="1395584" cy="1395584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C55802AC-7668-CFCA-F053-4362A56355EC}"/>
                </a:ext>
              </a:extLst>
            </p:cNvPr>
            <p:cNvSpPr/>
            <p:nvPr/>
          </p:nvSpPr>
          <p:spPr>
            <a:xfrm>
              <a:off x="7543800" y="2809611"/>
              <a:ext cx="1395584" cy="1395584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AAF47078-93C1-3179-9B5E-7A8763A47D69}"/>
                </a:ext>
              </a:extLst>
            </p:cNvPr>
            <p:cNvSpPr/>
            <p:nvPr/>
          </p:nvSpPr>
          <p:spPr>
            <a:xfrm>
              <a:off x="7543800" y="2809611"/>
              <a:ext cx="1303222" cy="131914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94909526-AD1A-6089-0C18-B090509BE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227927">
              <a:off x="7712345" y="3041680"/>
              <a:ext cx="966132" cy="966132"/>
            </a:xfrm>
            <a:prstGeom prst="rect">
              <a:avLst/>
            </a:prstGeom>
          </p:spPr>
        </p:pic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2DE759B-C4D0-D86C-C147-17087E0099CB}"/>
              </a:ext>
            </a:extLst>
          </p:cNvPr>
          <p:cNvSpPr txBox="1"/>
          <p:nvPr/>
        </p:nvSpPr>
        <p:spPr>
          <a:xfrm>
            <a:off x="7616334" y="503326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FFFF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9737E24-1551-8EBE-B576-E2D05EDE4CC2}"/>
              </a:ext>
            </a:extLst>
          </p:cNvPr>
          <p:cNvSpPr txBox="1"/>
          <p:nvPr/>
        </p:nvSpPr>
        <p:spPr>
          <a:xfrm>
            <a:off x="7616334" y="1070497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4FE8735-D22E-E42C-03C5-F512176F9223}"/>
              </a:ext>
            </a:extLst>
          </p:cNvPr>
          <p:cNvSpPr txBox="1"/>
          <p:nvPr/>
        </p:nvSpPr>
        <p:spPr>
          <a:xfrm>
            <a:off x="7597739" y="4949414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FFFF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4DCCB6F-F570-132D-3DA1-73374ED97109}"/>
              </a:ext>
            </a:extLst>
          </p:cNvPr>
          <p:cNvSpPr txBox="1"/>
          <p:nvPr/>
        </p:nvSpPr>
        <p:spPr>
          <a:xfrm>
            <a:off x="7597739" y="5516585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D2D86FD-96DF-8ED0-A976-5AF506F24C0C}"/>
              </a:ext>
            </a:extLst>
          </p:cNvPr>
          <p:cNvSpPr txBox="1"/>
          <p:nvPr/>
        </p:nvSpPr>
        <p:spPr>
          <a:xfrm>
            <a:off x="8300657" y="2940008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FFFFF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7570D07-96B9-B68A-1F16-F7868A390DB3}"/>
              </a:ext>
            </a:extLst>
          </p:cNvPr>
          <p:cNvSpPr txBox="1"/>
          <p:nvPr/>
        </p:nvSpPr>
        <p:spPr>
          <a:xfrm>
            <a:off x="7487610" y="3507179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45555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1BBD2BA-80DF-5614-137F-C308ADDAD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8" r="16698"/>
          <a:stretch/>
        </p:blipFill>
        <p:spPr>
          <a:xfrm>
            <a:off x="595497" y="1015713"/>
            <a:ext cx="4822526" cy="482657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EF1AA2E-1DA5-FCB6-E088-6126F074B471}"/>
              </a:ext>
            </a:extLst>
          </p:cNvPr>
          <p:cNvSpPr txBox="1"/>
          <p:nvPr/>
        </p:nvSpPr>
        <p:spPr>
          <a:xfrm>
            <a:off x="8279188" y="571069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D07A67E-302D-9048-6AF3-B0F5B0891B88}"/>
              </a:ext>
            </a:extLst>
          </p:cNvPr>
          <p:cNvSpPr txBox="1"/>
          <p:nvPr/>
        </p:nvSpPr>
        <p:spPr>
          <a:xfrm>
            <a:off x="8279188" y="1310472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00171F"/>
                </a:solidFill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DE564A0-28DD-76A4-2395-85CF91F50675}"/>
              </a:ext>
            </a:extLst>
          </p:cNvPr>
          <p:cNvSpPr txBox="1"/>
          <p:nvPr/>
        </p:nvSpPr>
        <p:spPr>
          <a:xfrm>
            <a:off x="5851673" y="3003982"/>
            <a:ext cx="5744830" cy="2965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EF4081E-7F00-8430-EC08-E28CCB495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44275">
            <a:off x="3686840" y="398643"/>
            <a:ext cx="1823657" cy="182365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5C60589-B68D-C2FB-33BB-8C6D499B0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54187">
            <a:off x="11576304" y="2330117"/>
            <a:ext cx="900701" cy="9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7697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2850B-EDE3-F78D-75A0-7D1D6E837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no interior, mesa, vestindo, azul&#10;&#10;O conteúdo gerado por IA pode estar incorreto.">
            <a:extLst>
              <a:ext uri="{FF2B5EF4-FFF2-40B4-BE49-F238E27FC236}">
                <a16:creationId xmlns:a16="http://schemas.microsoft.com/office/drawing/2014/main" id="{8DB04FA5-ACA6-CB15-657F-CCEC1CEA7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0" b="78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89D0A150-A8E3-4E64-5E37-D994BD3B69E8}"/>
              </a:ext>
            </a:extLst>
          </p:cNvPr>
          <p:cNvSpPr/>
          <p:nvPr/>
        </p:nvSpPr>
        <p:spPr>
          <a:xfrm>
            <a:off x="2438400" y="104511"/>
            <a:ext cx="6388100" cy="6388100"/>
          </a:xfrm>
          <a:prstGeom prst="ellipse">
            <a:avLst/>
          </a:prstGeom>
          <a:solidFill>
            <a:srgbClr val="00A8E8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05D4526-907F-72B9-7BB5-70BDD1E1CA57}"/>
              </a:ext>
            </a:extLst>
          </p:cNvPr>
          <p:cNvSpPr/>
          <p:nvPr/>
        </p:nvSpPr>
        <p:spPr>
          <a:xfrm>
            <a:off x="2438400" y="104511"/>
            <a:ext cx="6107640" cy="6182260"/>
          </a:xfrm>
          <a:prstGeom prst="ellipse">
            <a:avLst/>
          </a:prstGeom>
          <a:solidFill>
            <a:srgbClr val="00171F">
              <a:alpha val="28000"/>
            </a:srgbClr>
          </a:solidFill>
          <a:ln>
            <a:solidFill>
              <a:srgbClr val="00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FC830FF-CF45-4523-5422-3497C93DB6D3}"/>
              </a:ext>
            </a:extLst>
          </p:cNvPr>
          <p:cNvSpPr txBox="1"/>
          <p:nvPr/>
        </p:nvSpPr>
        <p:spPr>
          <a:xfrm>
            <a:off x="3302828" y="2794200"/>
            <a:ext cx="5091722" cy="1887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pt-BR" sz="48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Pequena frase para encerrar, </a:t>
            </a:r>
            <a:r>
              <a:rPr lang="pt-BR" sz="4800" b="1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faça um destaque</a:t>
            </a:r>
            <a:r>
              <a:rPr lang="pt-BR" sz="48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400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056243-FC07-3DE0-CBC4-79EAF95DEBDD}"/>
              </a:ext>
            </a:extLst>
          </p:cNvPr>
          <p:cNvSpPr txBox="1"/>
          <p:nvPr/>
        </p:nvSpPr>
        <p:spPr>
          <a:xfrm>
            <a:off x="2509157" y="2321677"/>
            <a:ext cx="608764" cy="2214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pt-BR" sz="166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endParaRPr lang="pt-BR" sz="13800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CD8103E-11EC-CACC-1125-74A65E987EE2}"/>
              </a:ext>
            </a:extLst>
          </p:cNvPr>
          <p:cNvSpPr txBox="1"/>
          <p:nvPr/>
        </p:nvSpPr>
        <p:spPr>
          <a:xfrm>
            <a:off x="4365096" y="5248051"/>
            <a:ext cx="2534708" cy="472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00171F"/>
                </a:solidFill>
                <a:effectLst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Nome do Autor</a:t>
            </a:r>
            <a:endParaRPr lang="pt-BR" sz="2000" dirty="0">
              <a:solidFill>
                <a:srgbClr val="00171F"/>
              </a:solidFill>
              <a:effectLst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25311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CB264C6-22D6-CD4D-5557-CC4463A6C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r="16692"/>
          <a:stretch/>
        </p:blipFill>
        <p:spPr>
          <a:xfrm>
            <a:off x="6704197" y="1015713"/>
            <a:ext cx="4822526" cy="482657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6C45D08-1255-C6D6-2CC2-592FE42CEA95}"/>
              </a:ext>
            </a:extLst>
          </p:cNvPr>
          <p:cNvSpPr txBox="1"/>
          <p:nvPr/>
        </p:nvSpPr>
        <p:spPr>
          <a:xfrm>
            <a:off x="430588" y="4617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BF0BE4-C56F-F7F5-242A-C5EE627E92C7}"/>
              </a:ext>
            </a:extLst>
          </p:cNvPr>
          <p:cNvSpPr txBox="1"/>
          <p:nvPr/>
        </p:nvSpPr>
        <p:spPr>
          <a:xfrm>
            <a:off x="430588" y="1201118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00171F"/>
                </a:solidFill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220BED1-5361-F034-2835-CCE0781F5E4C}"/>
              </a:ext>
            </a:extLst>
          </p:cNvPr>
          <p:cNvSpPr txBox="1"/>
          <p:nvPr/>
        </p:nvSpPr>
        <p:spPr>
          <a:xfrm>
            <a:off x="516034" y="2894628"/>
            <a:ext cx="5744830" cy="2965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7A9C46B-A5F9-A4E8-481E-2ADF707DC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714746">
            <a:off x="10163840" y="657883"/>
            <a:ext cx="1823657" cy="182365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5FCE198-F3A5-F8B7-6394-173EB3EBC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082133">
            <a:off x="6682002" y="4858010"/>
            <a:ext cx="900701" cy="9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06224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ABD6583-ECAE-FA6B-07D5-B2339C94B863}"/>
              </a:ext>
            </a:extLst>
          </p:cNvPr>
          <p:cNvSpPr txBox="1"/>
          <p:nvPr/>
        </p:nvSpPr>
        <p:spPr>
          <a:xfrm>
            <a:off x="2324100" y="1781154"/>
            <a:ext cx="7797800" cy="3618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54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5400" b="1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54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800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0C1BE2D-8413-4970-932A-9A7703C6E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15542">
            <a:off x="11157992" y="5683749"/>
            <a:ext cx="900701" cy="90070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5B5EF40-F77A-DDE7-3332-9A691C9DE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758685">
            <a:off x="52189" y="5622644"/>
            <a:ext cx="924020" cy="92402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15E8D1A-06EB-BBD9-28A0-D6B0EC003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27927">
            <a:off x="241618" y="265314"/>
            <a:ext cx="966132" cy="96613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A82FF53-7FF1-BD8C-B60A-168C0B201A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11928">
            <a:off x="10966770" y="207765"/>
            <a:ext cx="1017466" cy="101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4076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C744712-AD6D-2E74-FE47-B2E17A69DE50}"/>
              </a:ext>
            </a:extLst>
          </p:cNvPr>
          <p:cNvSpPr txBox="1"/>
          <p:nvPr/>
        </p:nvSpPr>
        <p:spPr>
          <a:xfrm>
            <a:off x="4593024" y="2077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62AA2B-2829-69C4-573A-1EDEF204DB00}"/>
              </a:ext>
            </a:extLst>
          </p:cNvPr>
          <p:cNvSpPr txBox="1"/>
          <p:nvPr/>
        </p:nvSpPr>
        <p:spPr>
          <a:xfrm>
            <a:off x="4593024" y="947118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00171F"/>
                </a:solidFill>
              </a:rPr>
              <a:t>subtítulo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C28E4A3-AEE6-6A3F-0F90-3F31DFB68601}"/>
              </a:ext>
            </a:extLst>
          </p:cNvPr>
          <p:cNvGrpSpPr/>
          <p:nvPr/>
        </p:nvGrpSpPr>
        <p:grpSpPr>
          <a:xfrm>
            <a:off x="1044043" y="2415911"/>
            <a:ext cx="2166345" cy="2143588"/>
            <a:chOff x="1044043" y="2415911"/>
            <a:chExt cx="2166345" cy="2143588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7EFFAD10-9B4C-E220-677B-4AC72D488B4F}"/>
                </a:ext>
              </a:extLst>
            </p:cNvPr>
            <p:cNvSpPr/>
            <p:nvPr/>
          </p:nvSpPr>
          <p:spPr>
            <a:xfrm>
              <a:off x="1066800" y="2415911"/>
              <a:ext cx="2143588" cy="2143588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Imagem 4" descr="Homem com fone de ouvido&#10;&#10;O conteúdo gerado por IA pode estar incorreto.">
              <a:extLst>
                <a:ext uri="{FF2B5EF4-FFF2-40B4-BE49-F238E27FC236}">
                  <a16:creationId xmlns:a16="http://schemas.microsoft.com/office/drawing/2014/main" id="{B2EC9CE6-9A65-343C-D909-AE6F6A49E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72" b="30936"/>
            <a:stretch>
              <a:fillRect/>
            </a:stretch>
          </p:blipFill>
          <p:spPr>
            <a:xfrm>
              <a:off x="1044043" y="2415911"/>
              <a:ext cx="2024479" cy="2026178"/>
            </a:xfrm>
            <a:prstGeom prst="ellipse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CF6BCB4B-A8AA-2821-70C5-5890225005E1}"/>
              </a:ext>
            </a:extLst>
          </p:cNvPr>
          <p:cNvGrpSpPr/>
          <p:nvPr/>
        </p:nvGrpSpPr>
        <p:grpSpPr>
          <a:xfrm>
            <a:off x="5083760" y="2415911"/>
            <a:ext cx="2166345" cy="2143588"/>
            <a:chOff x="5083760" y="2415911"/>
            <a:chExt cx="2166345" cy="2143588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50DFD5FC-89EA-99E8-E96E-F0A0ABC26321}"/>
                </a:ext>
              </a:extLst>
            </p:cNvPr>
            <p:cNvSpPr/>
            <p:nvPr/>
          </p:nvSpPr>
          <p:spPr>
            <a:xfrm>
              <a:off x="5106517" y="2415911"/>
              <a:ext cx="2143588" cy="2143588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24CA18B4-2C5B-5E40-B570-535C78407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92" r="16692"/>
            <a:stretch/>
          </p:blipFill>
          <p:spPr>
            <a:xfrm>
              <a:off x="5083760" y="2415911"/>
              <a:ext cx="2024479" cy="2026178"/>
            </a:xfrm>
            <a:prstGeom prst="ellipse">
              <a:avLst/>
            </a:prstGeom>
          </p:spPr>
        </p:pic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2EB9C67B-14D2-CC07-372C-976C325E757E}"/>
              </a:ext>
            </a:extLst>
          </p:cNvPr>
          <p:cNvGrpSpPr/>
          <p:nvPr/>
        </p:nvGrpSpPr>
        <p:grpSpPr>
          <a:xfrm>
            <a:off x="9123477" y="2415911"/>
            <a:ext cx="2166345" cy="2143588"/>
            <a:chOff x="9123477" y="2415911"/>
            <a:chExt cx="2166345" cy="2143588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81E7EEB9-9206-1ED4-ED96-D1A3839EE015}"/>
                </a:ext>
              </a:extLst>
            </p:cNvPr>
            <p:cNvSpPr/>
            <p:nvPr/>
          </p:nvSpPr>
          <p:spPr>
            <a:xfrm>
              <a:off x="9146234" y="2415911"/>
              <a:ext cx="2143588" cy="2143588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AF5E9C2D-C987-F4BE-87DA-9193C20F5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98" r="16698"/>
            <a:stretch/>
          </p:blipFill>
          <p:spPr>
            <a:xfrm>
              <a:off x="9123477" y="2415911"/>
              <a:ext cx="2024479" cy="2026178"/>
            </a:xfrm>
            <a:prstGeom prst="ellipse">
              <a:avLst/>
            </a:prstGeom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9E45482-5DC3-B04C-3769-638BB14617EB}"/>
              </a:ext>
            </a:extLst>
          </p:cNvPr>
          <p:cNvSpPr txBox="1"/>
          <p:nvPr/>
        </p:nvSpPr>
        <p:spPr>
          <a:xfrm>
            <a:off x="1276819" y="465271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8B0C8FE-949F-C24A-7093-BA02A902F148}"/>
              </a:ext>
            </a:extLst>
          </p:cNvPr>
          <p:cNvSpPr txBox="1"/>
          <p:nvPr/>
        </p:nvSpPr>
        <p:spPr>
          <a:xfrm>
            <a:off x="870295" y="5392262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201D035-1587-CB2F-1B17-E0E6A4DCE6B3}"/>
              </a:ext>
            </a:extLst>
          </p:cNvPr>
          <p:cNvSpPr txBox="1"/>
          <p:nvPr/>
        </p:nvSpPr>
        <p:spPr>
          <a:xfrm>
            <a:off x="5234225" y="465271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FF176CC-135F-68FD-A01C-71301604A492}"/>
              </a:ext>
            </a:extLst>
          </p:cNvPr>
          <p:cNvSpPr txBox="1"/>
          <p:nvPr/>
        </p:nvSpPr>
        <p:spPr>
          <a:xfrm>
            <a:off x="4827701" y="5392262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F393EB0-AA18-138E-4F4B-EC350695AB60}"/>
              </a:ext>
            </a:extLst>
          </p:cNvPr>
          <p:cNvSpPr txBox="1"/>
          <p:nvPr/>
        </p:nvSpPr>
        <p:spPr>
          <a:xfrm>
            <a:off x="9424407" y="465271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6926F08-981E-AD77-2428-6546369C9F3D}"/>
              </a:ext>
            </a:extLst>
          </p:cNvPr>
          <p:cNvSpPr txBox="1"/>
          <p:nvPr/>
        </p:nvSpPr>
        <p:spPr>
          <a:xfrm>
            <a:off x="9017883" y="5392262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94D37690-9989-DCBD-E239-BD7A5D9C97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-242636"/>
            <a:ext cx="900701" cy="90070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847091DC-DB23-2E5E-4FA7-07006A61C1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18248">
            <a:off x="-279401" y="973819"/>
            <a:ext cx="900701" cy="90070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42C9958B-32B9-7645-7B54-B7B914C8D5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965468">
            <a:off x="11741649" y="4021999"/>
            <a:ext cx="900701" cy="9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7436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A370121-AB87-89A4-360E-D77613B0FE4F}"/>
              </a:ext>
            </a:extLst>
          </p:cNvPr>
          <p:cNvSpPr txBox="1"/>
          <p:nvPr/>
        </p:nvSpPr>
        <p:spPr>
          <a:xfrm>
            <a:off x="6515100" y="1584007"/>
            <a:ext cx="5270500" cy="3689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FFFF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54A5CEC-77BA-DB7C-0E7E-9B14719ED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1480594" y="-266273"/>
            <a:ext cx="900701" cy="90070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89C8B89-298D-26EA-EBD1-0C6A0E17C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9638" y="1291899"/>
            <a:ext cx="966132" cy="96613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B807A81-DE77-C3E4-CA4F-0A87565C8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721357" y="5941527"/>
            <a:ext cx="805430" cy="80543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8F5D17E-6901-0FA9-6F5F-1DA0DC57B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72354" y="226416"/>
            <a:ext cx="900701" cy="90070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A4F0225-5A6B-2EAD-5685-309427A75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72355" y="2499717"/>
            <a:ext cx="900701" cy="9007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AAF861D-7C7A-A977-5612-58D9389E0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1240757" y="1921619"/>
            <a:ext cx="900701" cy="9007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0A7620B-1ADA-CCF4-3AAB-D45CCED99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2259649" y="1211795"/>
            <a:ext cx="900701" cy="90070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591B632-B9EB-31C0-87DA-68299D7A0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1480596" y="3308669"/>
            <a:ext cx="900701" cy="90070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BA1D223-9E5B-6F76-C2F3-A2EC9BBDF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2730697" y="2499719"/>
            <a:ext cx="900701" cy="90070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292BC35-797B-CA6C-6D6D-01DC631D5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565043" y="4696496"/>
            <a:ext cx="900701" cy="90070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397B3DE-319B-B5F8-88C0-18621677D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3915855" y="3711119"/>
            <a:ext cx="900701" cy="90070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C035DB3-DBEF-909F-FE50-61D1A60F9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2641125" y="4440243"/>
            <a:ext cx="900701" cy="90070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E252D47-A817-8EF6-797E-9046758C7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2259649" y="6074660"/>
            <a:ext cx="900701" cy="90070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42D9265-5084-8B87-7413-52233829D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3658690" y="5189185"/>
            <a:ext cx="900701" cy="90070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388583B-D9D3-FDF8-59F9-C89D029A3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540607">
            <a:off x="5057731" y="4303710"/>
            <a:ext cx="900701" cy="90070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1AD8637D-507F-E91A-01A6-39029AB41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732575" y="3531676"/>
            <a:ext cx="966132" cy="96613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CC648165-6751-40A7-C28A-9D422472C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710769" y="5246750"/>
            <a:ext cx="966132" cy="96613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DF73891E-C9D4-605B-8749-4C8AB7027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420767" y="6212882"/>
            <a:ext cx="966132" cy="966132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89C6D588-2A7D-168B-8F35-F3E16C1A8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745775" y="4900747"/>
            <a:ext cx="966132" cy="966132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E9FC1CD7-C7FA-765E-8033-8E2B43155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0783" y="3588612"/>
            <a:ext cx="966132" cy="966132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2ABB36D4-0877-40A8-D7D6-DB74029AD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385713" y="1043820"/>
            <a:ext cx="966132" cy="966132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2F007DE8-9B98-2EE8-1053-12701A8B0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467341" y="2970720"/>
            <a:ext cx="966132" cy="96613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09ABE113-DFEC-A1C6-F80D-FC8236DE8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1170237" y="702402"/>
            <a:ext cx="805430" cy="80543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B17CC999-2420-96EF-0696-852E6F930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11928">
            <a:off x="3896277" y="2174419"/>
            <a:ext cx="805430" cy="80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7053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64F6EE7-5C41-9658-ACC9-0D8589264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8" r="16698"/>
          <a:stretch/>
        </p:blipFill>
        <p:spPr>
          <a:xfrm>
            <a:off x="595497" y="1015713"/>
            <a:ext cx="4822526" cy="4826574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75AAE83-A926-F0E9-49F0-6941A4BEACC8}"/>
              </a:ext>
            </a:extLst>
          </p:cNvPr>
          <p:cNvSpPr txBox="1"/>
          <p:nvPr/>
        </p:nvSpPr>
        <p:spPr>
          <a:xfrm>
            <a:off x="8279188" y="329769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847454-82DF-A91D-D6A1-173F39A9473D}"/>
              </a:ext>
            </a:extLst>
          </p:cNvPr>
          <p:cNvSpPr txBox="1"/>
          <p:nvPr/>
        </p:nvSpPr>
        <p:spPr>
          <a:xfrm>
            <a:off x="8279188" y="1069172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00171F"/>
                </a:solidFill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C3F67DA-8C78-EBCD-FCC7-9BD4D5AFD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44275">
            <a:off x="3686840" y="398643"/>
            <a:ext cx="1823657" cy="182365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BD47A56-4D23-BBDE-71C3-9B6528C5C5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54187">
            <a:off x="11576304" y="2330117"/>
            <a:ext cx="900701" cy="90070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FA2F808-E84B-F84F-F7D9-BEA0BCB3C8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11928">
            <a:off x="6743537" y="2440812"/>
            <a:ext cx="1017466" cy="101746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DCB7951-E446-0D7B-6E72-BEB2570B7E20}"/>
              </a:ext>
            </a:extLst>
          </p:cNvPr>
          <p:cNvSpPr txBox="1"/>
          <p:nvPr/>
        </p:nvSpPr>
        <p:spPr>
          <a:xfrm>
            <a:off x="7968767" y="230321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B33E3CB-0DC6-2E8B-CE48-AD30FF4A7F88}"/>
              </a:ext>
            </a:extLst>
          </p:cNvPr>
          <p:cNvSpPr txBox="1"/>
          <p:nvPr/>
        </p:nvSpPr>
        <p:spPr>
          <a:xfrm>
            <a:off x="7968767" y="2870386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1C4A0C7-DC97-6171-1890-74BC94F2D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11928">
            <a:off x="6743537" y="3873808"/>
            <a:ext cx="1017466" cy="10174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889B235-7BD2-5690-387D-3BB1B21F8232}"/>
              </a:ext>
            </a:extLst>
          </p:cNvPr>
          <p:cNvSpPr txBox="1"/>
          <p:nvPr/>
        </p:nvSpPr>
        <p:spPr>
          <a:xfrm>
            <a:off x="7968767" y="3736211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EF78305-A1F1-4F2F-CE00-3422DCCD71DD}"/>
              </a:ext>
            </a:extLst>
          </p:cNvPr>
          <p:cNvSpPr txBox="1"/>
          <p:nvPr/>
        </p:nvSpPr>
        <p:spPr>
          <a:xfrm>
            <a:off x="7968767" y="4303382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96F94D51-DB96-474D-6D92-1091F2D412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11928">
            <a:off x="6743537" y="5306804"/>
            <a:ext cx="1017466" cy="101746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B51FE31E-CDB8-5BE7-DDD8-6F3A2D3BABE5}"/>
              </a:ext>
            </a:extLst>
          </p:cNvPr>
          <p:cNvSpPr txBox="1"/>
          <p:nvPr/>
        </p:nvSpPr>
        <p:spPr>
          <a:xfrm>
            <a:off x="7968767" y="5169207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B43F471-49A1-C950-DE76-89E486DFE56D}"/>
              </a:ext>
            </a:extLst>
          </p:cNvPr>
          <p:cNvSpPr txBox="1"/>
          <p:nvPr/>
        </p:nvSpPr>
        <p:spPr>
          <a:xfrm>
            <a:off x="7968767" y="5736378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5281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57B019AB-D899-90DB-E7A0-64AFC7A535A4}"/>
              </a:ext>
            </a:extLst>
          </p:cNvPr>
          <p:cNvSpPr txBox="1"/>
          <p:nvPr/>
        </p:nvSpPr>
        <p:spPr>
          <a:xfrm>
            <a:off x="3358667" y="109671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3019F67-FE4C-8A63-17E3-4B285B2FB665}"/>
              </a:ext>
            </a:extLst>
          </p:cNvPr>
          <p:cNvSpPr txBox="1"/>
          <p:nvPr/>
        </p:nvSpPr>
        <p:spPr>
          <a:xfrm>
            <a:off x="3358667" y="1663886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C4D0B29-B085-65E4-888B-C2912812CFA8}"/>
              </a:ext>
            </a:extLst>
          </p:cNvPr>
          <p:cNvSpPr txBox="1"/>
          <p:nvPr/>
        </p:nvSpPr>
        <p:spPr>
          <a:xfrm>
            <a:off x="3358667" y="4547783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6C3EFB8-849C-87AB-790B-4BA485BFAAA7}"/>
              </a:ext>
            </a:extLst>
          </p:cNvPr>
          <p:cNvSpPr txBox="1"/>
          <p:nvPr/>
        </p:nvSpPr>
        <p:spPr>
          <a:xfrm>
            <a:off x="3358667" y="5114954"/>
            <a:ext cx="253659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</a:t>
            </a:r>
            <a:endParaRPr lang="pt-BR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03D581D-74A8-C9D7-19BD-1DF4AEAC92C5}"/>
              </a:ext>
            </a:extLst>
          </p:cNvPr>
          <p:cNvSpPr txBox="1"/>
          <p:nvPr/>
        </p:nvSpPr>
        <p:spPr>
          <a:xfrm>
            <a:off x="8279188" y="571069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A8E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313B112-35AA-4F7D-E122-494E3DBA4DA9}"/>
              </a:ext>
            </a:extLst>
          </p:cNvPr>
          <p:cNvSpPr txBox="1"/>
          <p:nvPr/>
        </p:nvSpPr>
        <p:spPr>
          <a:xfrm>
            <a:off x="8279188" y="1310472"/>
            <a:ext cx="2957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600" dirty="0">
                <a:solidFill>
                  <a:srgbClr val="00171F"/>
                </a:solidFill>
              </a:rPr>
              <a:t>subtítulo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8608B60-1279-B9C1-8597-69041507B9F1}"/>
              </a:ext>
            </a:extLst>
          </p:cNvPr>
          <p:cNvSpPr txBox="1"/>
          <p:nvPr/>
        </p:nvSpPr>
        <p:spPr>
          <a:xfrm>
            <a:off x="5895263" y="3127597"/>
            <a:ext cx="5744830" cy="2965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00A8E8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00171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00171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BBC21957-C66D-1F77-C10D-9D3EAABB7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854187">
            <a:off x="11350677" y="-32082"/>
            <a:ext cx="900701" cy="90070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00C1470-937E-0947-3984-75AE09D08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274341">
            <a:off x="-406456" y="5899637"/>
            <a:ext cx="900701" cy="90070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4F577E3-638D-C313-59D0-E25EE5B9D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274341">
            <a:off x="3052151" y="-387294"/>
            <a:ext cx="900701" cy="900701"/>
          </a:xfrm>
          <a:prstGeom prst="rect">
            <a:avLst/>
          </a:prstGeom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F64291B3-7A45-CDC0-0F02-32E179141F5E}"/>
              </a:ext>
            </a:extLst>
          </p:cNvPr>
          <p:cNvGrpSpPr/>
          <p:nvPr/>
        </p:nvGrpSpPr>
        <p:grpSpPr>
          <a:xfrm>
            <a:off x="850900" y="764911"/>
            <a:ext cx="2143588" cy="2143588"/>
            <a:chOff x="850900" y="764911"/>
            <a:chExt cx="2143588" cy="2143588"/>
          </a:xfrm>
        </p:grpSpPr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EC74F52A-8766-DD9E-9E2A-CB6BD8D0D075}"/>
                </a:ext>
              </a:extLst>
            </p:cNvPr>
            <p:cNvSpPr/>
            <p:nvPr/>
          </p:nvSpPr>
          <p:spPr>
            <a:xfrm>
              <a:off x="850900" y="764911"/>
              <a:ext cx="2143588" cy="2143588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251868C3-B637-8B04-D03A-A0A35D4AAEF3}"/>
                </a:ext>
              </a:extLst>
            </p:cNvPr>
            <p:cNvSpPr/>
            <p:nvPr/>
          </p:nvSpPr>
          <p:spPr>
            <a:xfrm>
              <a:off x="850900" y="764911"/>
              <a:ext cx="2001722" cy="2026178"/>
            </a:xfrm>
            <a:prstGeom prst="ellipse">
              <a:avLst/>
            </a:prstGeom>
            <a:solidFill>
              <a:srgbClr val="00A8E8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0DEC1C78-54F0-7AF5-30BE-F5D4D19D7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944275">
              <a:off x="1120787" y="1065039"/>
              <a:ext cx="1418916" cy="1418916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212333EB-F389-E340-A8DE-910DB400A761}"/>
              </a:ext>
            </a:extLst>
          </p:cNvPr>
          <p:cNvGrpSpPr/>
          <p:nvPr/>
        </p:nvGrpSpPr>
        <p:grpSpPr>
          <a:xfrm>
            <a:off x="850900" y="4066911"/>
            <a:ext cx="2143588" cy="2143588"/>
            <a:chOff x="850900" y="4066911"/>
            <a:chExt cx="2143588" cy="2143588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D45D684C-0BA4-CEC7-828F-3BBF1E59E29F}"/>
                </a:ext>
              </a:extLst>
            </p:cNvPr>
            <p:cNvSpPr/>
            <p:nvPr/>
          </p:nvSpPr>
          <p:spPr>
            <a:xfrm>
              <a:off x="850900" y="4066911"/>
              <a:ext cx="2143588" cy="2143588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4DDF8E36-92CE-26B2-BE3F-FCD35B531AA4}"/>
                </a:ext>
              </a:extLst>
            </p:cNvPr>
            <p:cNvSpPr/>
            <p:nvPr/>
          </p:nvSpPr>
          <p:spPr>
            <a:xfrm>
              <a:off x="850900" y="4066911"/>
              <a:ext cx="2001722" cy="2026178"/>
            </a:xfrm>
            <a:prstGeom prst="ellipse">
              <a:avLst/>
            </a:prstGeom>
            <a:solidFill>
              <a:srgbClr val="00A8E8"/>
            </a:solidFill>
            <a:ln>
              <a:solidFill>
                <a:srgbClr val="00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108382C1-A014-D1E5-C6B1-316927E7D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3011928">
              <a:off x="1343027" y="4606221"/>
              <a:ext cx="1017466" cy="10174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055581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720</Words>
  <Application>Microsoft Office PowerPoint</Application>
  <PresentationFormat>Widescreen</PresentationFormat>
  <Paragraphs>154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Aptos</vt:lpstr>
      <vt:lpstr>Arial</vt:lpstr>
      <vt:lpstr>Berlin Sans FB Demi</vt:lpstr>
      <vt:lpstr>Aptos Display</vt:lpstr>
      <vt:lpstr>Bison Bold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2025-12-02T18:05:05Z</dcterms:created>
  <dcterms:modified xsi:type="dcterms:W3CDTF">2025-12-02T21:48:24Z</dcterms:modified>
</cp:coreProperties>
</file>