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</p:sldMasterIdLst>
  <p:sldIdLst>
    <p:sldId id="257" r:id="rId3"/>
    <p:sldId id="295" r:id="rId4"/>
    <p:sldId id="260" r:id="rId5"/>
    <p:sldId id="261" r:id="rId6"/>
    <p:sldId id="262" r:id="rId7"/>
    <p:sldId id="263" r:id="rId8"/>
    <p:sldId id="264" r:id="rId9"/>
    <p:sldId id="271" r:id="rId10"/>
    <p:sldId id="273" r:id="rId11"/>
    <p:sldId id="274" r:id="rId12"/>
    <p:sldId id="279" r:id="rId13"/>
    <p:sldId id="285" r:id="rId14"/>
    <p:sldId id="292" r:id="rId15"/>
    <p:sldId id="293" r:id="rId16"/>
    <p:sldId id="296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02" r:id="rId33"/>
  </p:sldIdLst>
  <p:sldSz cx="12192000" cy="6858000"/>
  <p:notesSz cx="6858000" cy="9144000"/>
  <p:embeddedFontLst>
    <p:embeddedFont>
      <p:font typeface="Bison Bold" panose="00000400000000000000" pitchFamily="2" charset="0"/>
      <p:regular r:id="rId34"/>
    </p:embeddedFont>
    <p:embeddedFont>
      <p:font typeface="Britannic Bold" panose="020B0903060703020204" pitchFamily="34" charset="0"/>
      <p:regular r:id="rId35"/>
    </p:embeddedFont>
    <p:embeddedFont>
      <p:font typeface="Futura BT" panose="020B0502020204020303" pitchFamily="34" charset="0"/>
      <p:regular r:id="rId36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A07"/>
    <a:srgbClr val="ECE6E3"/>
    <a:srgbClr val="470656"/>
    <a:srgbClr val="1C3E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80FE43-3C06-42E5-9C2D-A04136B2D437}" v="11" dt="2026-07-21T23:22:38.2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34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custSel addSld delSld modSld">
      <pc:chgData name="Marcio Monteiro" userId="aef6e9f59deaac01" providerId="LiveId" clId="{6A8DAF11-0170-4933-B00C-B22EC133431A}" dt="2026-07-21T23:23:19.685" v="1750" actId="21"/>
      <pc:docMkLst>
        <pc:docMk/>
      </pc:docMkLst>
      <pc:sldChg chg="addSp delSp modSp mod">
        <pc:chgData name="Marcio Monteiro" userId="aef6e9f59deaac01" providerId="LiveId" clId="{6A8DAF11-0170-4933-B00C-B22EC133431A}" dt="2026-07-21T23:23:19.685" v="1750" actId="21"/>
        <pc:sldMkLst>
          <pc:docMk/>
          <pc:sldMk cId="3741808233" sldId="257"/>
        </pc:sldMkLst>
        <pc:picChg chg="add del mod">
          <ac:chgData name="Marcio Monteiro" userId="aef6e9f59deaac01" providerId="LiveId" clId="{6A8DAF11-0170-4933-B00C-B22EC133431A}" dt="2026-07-21T23:23:19.685" v="1750" actId="21"/>
          <ac:picMkLst>
            <pc:docMk/>
            <pc:sldMk cId="3741808233" sldId="257"/>
            <ac:picMk id="4" creationId="{584985D5-8881-78FD-5F30-A91F10B38B56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7-21T23:22:11.523" v="1744" actId="1076"/>
        <pc:sldMkLst>
          <pc:docMk/>
          <pc:sldMk cId="1811037691" sldId="295"/>
        </pc:sldMkLst>
        <pc:spChg chg="add mod">
          <ac:chgData name="Marcio Monteiro" userId="aef6e9f59deaac01" providerId="LiveId" clId="{6A8DAF11-0170-4933-B00C-B22EC133431A}" dt="2026-07-21T23:22:11.523" v="1744" actId="1076"/>
          <ac:spMkLst>
            <pc:docMk/>
            <pc:sldMk cId="1811037691" sldId="295"/>
            <ac:spMk id="12" creationId="{87B82BBE-368B-CD7C-26E2-94ED341A9E71}"/>
          </ac:spMkLst>
        </pc:spChg>
      </pc:sldChg>
      <pc:sldChg chg="addSp delSp modSp mod delAnim modAnim">
        <pc:chgData name="Marcio Monteiro" userId="aef6e9f59deaac01" providerId="LiveId" clId="{6A8DAF11-0170-4933-B00C-B22EC133431A}" dt="2026-07-21T23:22:38.200" v="1748" actId="207"/>
        <pc:sldMkLst>
          <pc:docMk/>
          <pc:sldMk cId="2345502949" sldId="304"/>
        </pc:sldMkLst>
        <pc:spChg chg="add mod">
          <ac:chgData name="Marcio Monteiro" userId="aef6e9f59deaac01" providerId="LiveId" clId="{6A8DAF11-0170-4933-B00C-B22EC133431A}" dt="2026-07-21T23:22:38.200" v="1748" actId="207"/>
          <ac:spMkLst>
            <pc:docMk/>
            <pc:sldMk cId="2345502949" sldId="304"/>
            <ac:spMk id="2" creationId="{A527CE97-1BF8-66F1-FC96-EF9E5FC4D004}"/>
          </ac:spMkLst>
        </pc:spChg>
        <pc:spChg chg="del">
          <ac:chgData name="Marcio Monteiro" userId="aef6e9f59deaac01" providerId="LiveId" clId="{6A8DAF11-0170-4933-B00C-B22EC133431A}" dt="2026-07-21T23:22:28.734" v="1745" actId="478"/>
          <ac:spMkLst>
            <pc:docMk/>
            <pc:sldMk cId="2345502949" sldId="304"/>
            <ac:spMk id="12" creationId="{4CA273F2-B52D-EE49-97F1-652ECDA1131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00D1A1-9D96-A166-D958-82D9DC56FF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FC0E1B-49B2-C375-C2AA-B3AC7CAB2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709764-E3ED-57B6-2215-11CB40834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64450E-5F89-2BF9-8B51-F5668E1BA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7D6E99-7407-04CA-130E-DFEFFDF8D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291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D1F38B-67C6-1BA2-DF1D-F962C6871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C97E864-2C27-1579-8482-0E02F3D33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6D4626-E510-393D-07F7-3274D32DB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6C7089-39BD-037D-A059-DE56600E9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6791FF-73D8-D2B0-B681-B4127D0D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484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C8BFFBC-87CB-5A88-FD26-90618D328B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7FF8FA5-CDA3-E3B3-062F-B38D46E85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424353-91AD-0373-9DC7-B3ABF7913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5BCE1B-77E5-96C9-41C5-666716275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D0A7C1-0CD1-5A95-5733-72509B46D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920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26DE4-DFE1-768A-1230-9DF8CCFF1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1718DB-B74A-D2ED-26E5-2946B00DA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8176DC-E213-E4E1-B89D-86E60A81A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D2ED7B-0C5F-9DCC-522C-8B85685D9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1E008F-16A7-78B1-8FAC-38D7964B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132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C20D38-4D71-C40E-D3EA-5EFD59841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75F56E-3BEF-02DC-73F6-AE7C24FED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A025D1-87E4-1FD1-F32F-A6E942472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4C7AC9-2DF2-03E1-1B99-63B404AD4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975CD3-A0D1-6278-5EBD-FF3AB3276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904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C19A32-1F8F-9D74-39AB-F2C0EFD65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5AFAEE-9C3D-FC02-B24E-A7BBA497A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BDD94C-63A8-6262-DE15-21AE3A910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42C839-4608-E943-A18C-530402C23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6C4DD5-0FC1-1457-CC4F-737056803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9000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026212-F9A3-C487-EA2E-C9A35B8E1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23BC2D-CBA5-012D-1ABA-851B809E8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AC894F3-81BC-9D90-A6DB-6085A76FF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64384E1-6491-07C6-CF20-610BB334C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4659AFB-96C7-6910-9C32-BA91F4803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BFA7EBD-26DF-6768-B23E-033EAFE3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452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94A7AD-46D4-5924-9998-8F97B188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2EB2565-9DAC-C7E0-BEF8-3D1CF31A6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321C08A-67D2-7547-9333-4D79045B5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745A689-1F0C-5A0F-3706-050B991AE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AFE990F-801D-4E6C-50AC-36DB975A63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B57834B-AB8C-C162-0878-ECC725E00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526B3D4-B9ED-A581-FFBC-25FB634F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7C898E-F561-C970-D345-0A4307EB9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815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0FBED-8446-3DA8-D9A7-2D70D6A27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A578E64-E157-A40A-D1BB-E1419B0A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760C4C3-3AC3-31FF-0B41-5FCED615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AF400BB-0816-F61E-F56B-825173B03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975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77F7420-D3CD-649D-2085-F7C94A062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22F4B82-DDB0-3032-40FB-17843C27F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B64ECD-7F81-CF35-872C-44F739344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001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724EF1-FB2E-707E-3696-15EFD8661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E5E3AF-7A82-095B-A876-4E525D273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1A54DD-0A9F-9230-8E36-88E2CC850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90BE1C-9752-FEF7-9E60-127BE2E7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1FAB9C7-4C81-7738-1D0E-9BB554F10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F35F345-0E06-59D8-7A0C-E48E7D56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85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BEC35F-3CB7-7201-1090-9C6005BFF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E005CD-4487-7206-0C60-ECB9A8DD4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3D3260-8FDA-7AAD-6BA1-6EADA9420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D4A2B3-8E97-C409-6B38-7AEAC71EA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129CB4-32BF-3B94-C1CB-49B14FCBF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5681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BDD16-F7F5-984E-6DCA-D06DAA904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50B6E06-BCEB-CA2C-7A48-502EC57B05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2D4864F-11E4-601B-3671-DF80F8907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7DCE955-243B-B3A9-277E-F22BD1ED7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D8FCB0E-CFCE-BAAE-C154-8C0D37589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507097-7FF5-5C0F-7ED5-01EE461A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03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A3FAF3-A868-5A8C-3FCD-E091C4284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B9A1E7-31C9-1001-3E97-B2951EB95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7717CE-08BA-CE32-3127-A9460A2D4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04DE02-C40C-2128-1EEE-C31DB07A8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A990E1-4953-75D1-29C1-B5134662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7789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5F5E2C9-A3B3-DEF9-A1E6-18FAA8F529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0CA4393-E8E6-27D4-F91E-D1A3727C3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98023D-DED1-95E2-6490-7A136629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4882D3-FC2D-B1E3-9BF6-F599B48D8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CC35CB-16C8-F44E-0BE1-65E729B8A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648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E4D74C-FC15-1F7C-D8FB-98FADD309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B9853BC-08CF-4319-0E57-811E85C87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CA3C29-3A10-2ACD-7BDB-34C6DCCBD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462FF3-5E98-5E88-84FA-F240E8CB7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C55692-815C-946A-0D9C-4E7B99BB9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003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D0D5BB-99B7-7E1D-1C2A-CF77E29F2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7E62E9-0DE7-8E81-2B6A-5B30B4AD5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AF0C45-8A95-1276-F5C7-107F563F9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F955C0-0F65-5190-4669-FD037AE37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279CE9-E5BD-D69E-463A-C6F3DCD55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D3F5B5F-2534-47BF-57A1-F025480A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450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F93B6-2919-417D-2ED1-9139FB146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A01543B-16E4-8771-A87A-12705686F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4EABBBD-AB99-0FBA-595C-C52419050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6DF56C9-0A77-293E-695B-3C599A989A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027FB78-0BEC-DB94-9ADF-84B577792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4AEB5F5-B925-F963-9CC8-30D5EF5FC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35F0F34-B665-6C4E-0DB9-25502FDFC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82C13E0-6FBC-3DFB-2F02-080764B0A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067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B068EA-0FC9-3ABE-410C-C1D03C1BB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88C3C56-D10A-E66F-1C49-BECFA619C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AC65B49-E0CE-275A-565F-6442AFC66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5ACDBBD-68CD-F824-BF5D-6FE3327C1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9398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8140D26-8D45-8FC6-4521-9E0F2FAE1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65FBFE3-1ABA-7B1A-642F-473913E3C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BC0047-1D19-2DA1-3241-A33054F39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07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C411CF-591F-EB01-054F-A4A23AC74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91FFC3-B555-3E60-536F-9A7D53E53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F4EDEFD-11D3-8970-108E-51E38F384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4F2A1E5-A6D3-C143-9CCB-59E9EF7C4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DD9BA-B790-D85A-AE65-56C4F541B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B45059D-832A-8543-0293-93A65C00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408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194AC6-DEE5-9478-DDC6-429871E07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214056C-1023-0647-7528-0BC3D017BC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C539BEA-E8CB-6BE8-0A2C-07A5D74A4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6B574D5-78E3-129C-9B21-A99E901D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7AD0AB-0D03-91FC-58F7-DB1C117C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D793CE-0A5F-ED1F-7171-0F42BDC3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30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4A4A8DB-6E78-3A68-30A2-396686C49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2107FBD-8636-ED5F-7C13-FB59CBB70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1BE2F4-388B-5D13-E399-1DB8F7689A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25D3D-ED18-47BB-8835-BE03F521056C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BEBFD3-623E-8E55-3B0A-3A0EB5B2AC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855AEC-1BD7-1439-F085-B464DA0F5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7C9EE-7236-4E16-85BB-A113E83527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1422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9A62F06-6E18-79A2-684C-2376B2984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7B8093-DA54-56C3-B7BF-D1737AA5B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A7FFD4-8AE0-CC3E-9CE9-EF99A64D9D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Bison Bold" panose="00000400000000000000" pitchFamily="2" charset="0"/>
              </a:defRPr>
            </a:lvl1pPr>
          </a:lstStyle>
          <a:p>
            <a:fld id="{7920F23C-A204-4A05-9423-A4E7EDB7C83D}" type="datetimeFigureOut">
              <a:rPr lang="pt-BR" smtClean="0"/>
              <a:pPr/>
              <a:t>21/07/2026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A10C2E-DAA1-C79B-A968-23708ED73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Bison Bold" panose="00000400000000000000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FBEA96-B272-C220-D8D8-ADBD598B0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Bison Bold" panose="00000400000000000000" pitchFamily="2" charset="0"/>
              </a:defRPr>
            </a:lvl1pPr>
          </a:lstStyle>
          <a:p>
            <a:fld id="{4F3728DE-2848-4427-B4CD-E672117B361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651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ison Bold" panose="000004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hain PNGs for Free Download">
            <a:extLst>
              <a:ext uri="{FF2B5EF4-FFF2-40B4-BE49-F238E27FC236}">
                <a16:creationId xmlns:a16="http://schemas.microsoft.com/office/drawing/2014/main" id="{54CF0C5C-61FE-5892-6317-C9931DCAA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28987" cy="693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4469E1E6-3115-7B25-1030-AFE8FE2326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239446" y="370732"/>
            <a:ext cx="4128800" cy="586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BB4C92A-51F1-830A-5C2D-E7D9A6D67546}"/>
              </a:ext>
            </a:extLst>
          </p:cNvPr>
          <p:cNvSpPr txBox="1"/>
          <p:nvPr/>
        </p:nvSpPr>
        <p:spPr>
          <a:xfrm>
            <a:off x="4368246" y="1195705"/>
            <a:ext cx="52902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TEMPLATE+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1816F2D-623B-F692-978C-1DC1E62C02D9}"/>
              </a:ext>
            </a:extLst>
          </p:cNvPr>
          <p:cNvSpPr txBox="1"/>
          <p:nvPr/>
        </p:nvSpPr>
        <p:spPr>
          <a:xfrm>
            <a:off x="4456572" y="2226756"/>
            <a:ext cx="5206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1400" normalizeH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acessibilidade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55B1769-2D88-EE64-7319-88CF537AE7F2}"/>
              </a:ext>
            </a:extLst>
          </p:cNvPr>
          <p:cNvSpPr txBox="1"/>
          <p:nvPr/>
        </p:nvSpPr>
        <p:spPr>
          <a:xfrm>
            <a:off x="4363276" y="1103786"/>
            <a:ext cx="256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highlight>
                  <a:srgbClr val="FABA07"/>
                </a:highlight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3741808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hains PNGs for Free Download">
            <a:extLst>
              <a:ext uri="{FF2B5EF4-FFF2-40B4-BE49-F238E27FC236}">
                <a16:creationId xmlns:a16="http://schemas.microsoft.com/office/drawing/2014/main" id="{3E72EEE1-D7E9-28F6-C415-E87567A1C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50214" y="1448124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04285674-678B-38CB-574A-AD074BBC40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7">
            <a:off x="-3698646" y="1721900"/>
            <a:ext cx="12192000" cy="24384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2858D2C-F24F-6198-8FAE-8E4FF9BCA730}"/>
              </a:ext>
            </a:extLst>
          </p:cNvPr>
          <p:cNvSpPr txBox="1"/>
          <p:nvPr/>
        </p:nvSpPr>
        <p:spPr>
          <a:xfrm>
            <a:off x="5844097" y="1469691"/>
            <a:ext cx="6062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60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4758EA-FAB0-38ED-BA0B-952AD2D6D02D}"/>
              </a:ext>
            </a:extLst>
          </p:cNvPr>
          <p:cNvSpPr txBox="1"/>
          <p:nvPr/>
        </p:nvSpPr>
        <p:spPr>
          <a:xfrm>
            <a:off x="7805620" y="219910"/>
            <a:ext cx="413446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pic>
        <p:nvPicPr>
          <p:cNvPr id="9" name="Imagem 8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21465F9D-20A4-7EC2-09DF-9067CDDE5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626048" y="2823730"/>
            <a:ext cx="3383676" cy="341804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FBF888B7-73BB-DDDE-89E1-76C5A7352920}"/>
              </a:ext>
            </a:extLst>
          </p:cNvPr>
          <p:cNvGrpSpPr/>
          <p:nvPr/>
        </p:nvGrpSpPr>
        <p:grpSpPr>
          <a:xfrm>
            <a:off x="963726" y="411276"/>
            <a:ext cx="2266950" cy="2171700"/>
            <a:chOff x="736310" y="769400"/>
            <a:chExt cx="2266950" cy="2171700"/>
          </a:xfrm>
        </p:grpSpPr>
        <p:sp>
          <p:nvSpPr>
            <p:cNvPr id="12" name="Balão de Fala: Oval 11">
              <a:extLst>
                <a:ext uri="{FF2B5EF4-FFF2-40B4-BE49-F238E27FC236}">
                  <a16:creationId xmlns:a16="http://schemas.microsoft.com/office/drawing/2014/main" id="{162980C1-0016-89EA-1716-56086D30A221}"/>
                </a:ext>
              </a:extLst>
            </p:cNvPr>
            <p:cNvSpPr/>
            <p:nvPr/>
          </p:nvSpPr>
          <p:spPr>
            <a:xfrm>
              <a:off x="736310" y="769400"/>
              <a:ext cx="2266950" cy="2171700"/>
            </a:xfrm>
            <a:prstGeom prst="wedgeEllipseCallout">
              <a:avLst>
                <a:gd name="adj1" fmla="val -11309"/>
                <a:gd name="adj2" fmla="val 101975"/>
              </a:avLst>
            </a:prstGeom>
            <a:solidFill>
              <a:srgbClr val="FABA0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2FAAF887-68B5-745E-E8CA-8BC490198EDF}"/>
                </a:ext>
              </a:extLst>
            </p:cNvPr>
            <p:cNvSpPr txBox="1"/>
            <p:nvPr/>
          </p:nvSpPr>
          <p:spPr>
            <a:xfrm>
              <a:off x="1192877" y="1052290"/>
              <a:ext cx="13965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Assunto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B5653A66-68EC-54F2-E0E1-EB1222C1A39C}"/>
                </a:ext>
              </a:extLst>
            </p:cNvPr>
            <p:cNvSpPr txBox="1"/>
            <p:nvPr/>
          </p:nvSpPr>
          <p:spPr>
            <a:xfrm>
              <a:off x="1106675" y="1648073"/>
              <a:ext cx="159077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Pequeno texto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153CC3A-2699-5335-AEAA-1F99C07FB99E}"/>
              </a:ext>
            </a:extLst>
          </p:cNvPr>
          <p:cNvGrpSpPr/>
          <p:nvPr/>
        </p:nvGrpSpPr>
        <p:grpSpPr>
          <a:xfrm>
            <a:off x="3206556" y="1217386"/>
            <a:ext cx="2266950" cy="2171700"/>
            <a:chOff x="3099112" y="1657625"/>
            <a:chExt cx="2266950" cy="2171700"/>
          </a:xfrm>
        </p:grpSpPr>
        <p:sp>
          <p:nvSpPr>
            <p:cNvPr id="13" name="Balão de Fala: Oval 12">
              <a:extLst>
                <a:ext uri="{FF2B5EF4-FFF2-40B4-BE49-F238E27FC236}">
                  <a16:creationId xmlns:a16="http://schemas.microsoft.com/office/drawing/2014/main" id="{ED3460F4-B823-3D83-3A52-8C6AC01D01CE}"/>
                </a:ext>
              </a:extLst>
            </p:cNvPr>
            <p:cNvSpPr/>
            <p:nvPr/>
          </p:nvSpPr>
          <p:spPr>
            <a:xfrm>
              <a:off x="3099112" y="1657625"/>
              <a:ext cx="2266950" cy="2171700"/>
            </a:xfrm>
            <a:prstGeom prst="wedgeEllipseCallout">
              <a:avLst>
                <a:gd name="adj1" fmla="val -63409"/>
                <a:gd name="adj2" fmla="val 87940"/>
              </a:avLst>
            </a:prstGeom>
            <a:solidFill>
              <a:srgbClr val="47065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43F9049-C223-31E2-6077-77D5C324BD8C}"/>
                </a:ext>
              </a:extLst>
            </p:cNvPr>
            <p:cNvSpPr txBox="1"/>
            <p:nvPr/>
          </p:nvSpPr>
          <p:spPr>
            <a:xfrm>
              <a:off x="3458352" y="2546161"/>
              <a:ext cx="1628586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Pequeno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texto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DF229E78-20C7-8739-0331-DC9AC88CF37A}"/>
                </a:ext>
              </a:extLst>
            </p:cNvPr>
            <p:cNvSpPr txBox="1"/>
            <p:nvPr/>
          </p:nvSpPr>
          <p:spPr>
            <a:xfrm>
              <a:off x="3534319" y="1953883"/>
              <a:ext cx="13965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Assunto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077AFC4-D3CB-00D9-FD50-3127AC8E68B5}"/>
              </a:ext>
            </a:extLst>
          </p:cNvPr>
          <p:cNvGrpSpPr/>
          <p:nvPr/>
        </p:nvGrpSpPr>
        <p:grpSpPr>
          <a:xfrm>
            <a:off x="5747217" y="3042441"/>
            <a:ext cx="6215026" cy="3739124"/>
            <a:chOff x="5747217" y="3042441"/>
            <a:chExt cx="6215026" cy="3739124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BDC34077-4C0F-A40C-BA0B-48FD2FCCC6FB}"/>
                </a:ext>
              </a:extLst>
            </p:cNvPr>
            <p:cNvSpPr/>
            <p:nvPr/>
          </p:nvSpPr>
          <p:spPr>
            <a:xfrm>
              <a:off x="5747554" y="4171948"/>
              <a:ext cx="711250" cy="2160000"/>
            </a:xfrm>
            <a:prstGeom prst="rect">
              <a:avLst/>
            </a:prstGeom>
            <a:solidFill>
              <a:srgbClr val="470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04CCF130-12AB-36E9-FF27-86EBFE75D062}"/>
                </a:ext>
              </a:extLst>
            </p:cNvPr>
            <p:cNvSpPr/>
            <p:nvPr/>
          </p:nvSpPr>
          <p:spPr>
            <a:xfrm>
              <a:off x="6459750" y="3091948"/>
              <a:ext cx="711250" cy="3240000"/>
            </a:xfrm>
            <a:prstGeom prst="rect">
              <a:avLst/>
            </a:prstGeom>
            <a:solidFill>
              <a:srgbClr val="FABA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644DF2C3-EF4A-AA1B-FFD7-BD29FF0E38D4}"/>
                </a:ext>
              </a:extLst>
            </p:cNvPr>
            <p:cNvSpPr/>
            <p:nvPr/>
          </p:nvSpPr>
          <p:spPr>
            <a:xfrm>
              <a:off x="7364719" y="4981948"/>
              <a:ext cx="711250" cy="1350000"/>
            </a:xfrm>
            <a:prstGeom prst="rect">
              <a:avLst/>
            </a:prstGeom>
            <a:solidFill>
              <a:srgbClr val="470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5F4B5E1C-1C38-2D5A-5600-BAD375A6665C}"/>
                </a:ext>
              </a:extLst>
            </p:cNvPr>
            <p:cNvSpPr/>
            <p:nvPr/>
          </p:nvSpPr>
          <p:spPr>
            <a:xfrm>
              <a:off x="8075969" y="4603948"/>
              <a:ext cx="711250" cy="1728000"/>
            </a:xfrm>
            <a:prstGeom prst="rect">
              <a:avLst/>
            </a:prstGeom>
            <a:solidFill>
              <a:srgbClr val="FABA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99C9F5D6-4D92-1E46-D58C-338F53CEF666}"/>
                </a:ext>
              </a:extLst>
            </p:cNvPr>
            <p:cNvSpPr/>
            <p:nvPr/>
          </p:nvSpPr>
          <p:spPr>
            <a:xfrm>
              <a:off x="8981411" y="5575948"/>
              <a:ext cx="711250" cy="756000"/>
            </a:xfrm>
            <a:prstGeom prst="rect">
              <a:avLst/>
            </a:prstGeom>
            <a:solidFill>
              <a:srgbClr val="470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98059539-5E55-210D-4C8B-13C03C2AAABF}"/>
                </a:ext>
              </a:extLst>
            </p:cNvPr>
            <p:cNvSpPr/>
            <p:nvPr/>
          </p:nvSpPr>
          <p:spPr>
            <a:xfrm>
              <a:off x="9663481" y="5359948"/>
              <a:ext cx="711250" cy="972000"/>
            </a:xfrm>
            <a:prstGeom prst="rect">
              <a:avLst/>
            </a:prstGeom>
            <a:solidFill>
              <a:srgbClr val="FABA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53F8BBC5-4B3C-48FA-1EA6-712EB180F516}"/>
                </a:ext>
              </a:extLst>
            </p:cNvPr>
            <p:cNvSpPr/>
            <p:nvPr/>
          </p:nvSpPr>
          <p:spPr>
            <a:xfrm>
              <a:off x="10539743" y="5899948"/>
              <a:ext cx="711250" cy="432000"/>
            </a:xfrm>
            <a:prstGeom prst="rect">
              <a:avLst/>
            </a:prstGeom>
            <a:solidFill>
              <a:srgbClr val="470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D56720BB-725F-15D9-14DA-5B8120EA5399}"/>
                </a:ext>
              </a:extLst>
            </p:cNvPr>
            <p:cNvSpPr/>
            <p:nvPr/>
          </p:nvSpPr>
          <p:spPr>
            <a:xfrm>
              <a:off x="11250993" y="4711948"/>
              <a:ext cx="711250" cy="1620000"/>
            </a:xfrm>
            <a:prstGeom prst="rect">
              <a:avLst/>
            </a:prstGeom>
            <a:solidFill>
              <a:srgbClr val="FABA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E243ECFB-EC48-E8FE-7CDC-8254133B7B27}"/>
                </a:ext>
              </a:extLst>
            </p:cNvPr>
            <p:cNvSpPr txBox="1"/>
            <p:nvPr/>
          </p:nvSpPr>
          <p:spPr>
            <a:xfrm>
              <a:off x="5956775" y="6381455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Dado 1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BBC5B1F0-25EE-07FD-6EDB-2EB12B3EA494}"/>
                </a:ext>
              </a:extLst>
            </p:cNvPr>
            <p:cNvSpPr txBox="1"/>
            <p:nvPr/>
          </p:nvSpPr>
          <p:spPr>
            <a:xfrm>
              <a:off x="6452649" y="3042441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0,3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6F03E550-F286-8E14-BC80-AA4724F5317D}"/>
                </a:ext>
              </a:extLst>
            </p:cNvPr>
            <p:cNvSpPr txBox="1"/>
            <p:nvPr/>
          </p:nvSpPr>
          <p:spPr>
            <a:xfrm>
              <a:off x="5747217" y="4148953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0,2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F17A982B-3183-C6AD-E18F-4791AE34B059}"/>
                </a:ext>
              </a:extLst>
            </p:cNvPr>
            <p:cNvSpPr txBox="1"/>
            <p:nvPr/>
          </p:nvSpPr>
          <p:spPr>
            <a:xfrm>
              <a:off x="8046058" y="4603948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1,6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FC179196-137F-19CE-3272-E1A118B8024B}"/>
                </a:ext>
              </a:extLst>
            </p:cNvPr>
            <p:cNvSpPr txBox="1"/>
            <p:nvPr/>
          </p:nvSpPr>
          <p:spPr>
            <a:xfrm>
              <a:off x="7347356" y="4958953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1,3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39E6FAD9-E171-9674-BD6F-B6FFABC6377C}"/>
                </a:ext>
              </a:extLst>
            </p:cNvPr>
            <p:cNvSpPr txBox="1"/>
            <p:nvPr/>
          </p:nvSpPr>
          <p:spPr>
            <a:xfrm>
              <a:off x="8980207" y="5526066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0,7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23E7DBEC-C957-2880-DDA8-81402306315C}"/>
                </a:ext>
              </a:extLst>
            </p:cNvPr>
            <p:cNvSpPr txBox="1"/>
            <p:nvPr/>
          </p:nvSpPr>
          <p:spPr>
            <a:xfrm>
              <a:off x="9666025" y="5329815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0,9</a:t>
              </a:r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094B939F-0896-28D3-FFE6-12836193B370}"/>
                </a:ext>
              </a:extLst>
            </p:cNvPr>
            <p:cNvSpPr txBox="1"/>
            <p:nvPr/>
          </p:nvSpPr>
          <p:spPr>
            <a:xfrm>
              <a:off x="10554340" y="5837311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0,4</a:t>
              </a:r>
            </a:p>
          </p:txBody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9BA7ED6C-E694-EBA2-EE3E-703C9349711A}"/>
                </a:ext>
              </a:extLst>
            </p:cNvPr>
            <p:cNvSpPr txBox="1"/>
            <p:nvPr/>
          </p:nvSpPr>
          <p:spPr>
            <a:xfrm>
              <a:off x="11237245" y="4683365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1,5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570186B6-A37C-156B-0229-56CCB9979F23}"/>
                </a:ext>
              </a:extLst>
            </p:cNvPr>
            <p:cNvSpPr txBox="1"/>
            <p:nvPr/>
          </p:nvSpPr>
          <p:spPr>
            <a:xfrm>
              <a:off x="7596070" y="6381455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Dado 2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0947F792-E48B-F89D-0E4F-8C7637DD41B2}"/>
                </a:ext>
              </a:extLst>
            </p:cNvPr>
            <p:cNvSpPr txBox="1"/>
            <p:nvPr/>
          </p:nvSpPr>
          <p:spPr>
            <a:xfrm>
              <a:off x="9235365" y="6381455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Dado 3</a:t>
              </a:r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F225F656-C4D2-E4E3-A203-2FC76FE1062D}"/>
                </a:ext>
              </a:extLst>
            </p:cNvPr>
            <p:cNvSpPr txBox="1"/>
            <p:nvPr/>
          </p:nvSpPr>
          <p:spPr>
            <a:xfrm>
              <a:off x="10874660" y="6381455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Dado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9467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ains PNGs for Free Download">
            <a:extLst>
              <a:ext uri="{FF2B5EF4-FFF2-40B4-BE49-F238E27FC236}">
                <a16:creationId xmlns:a16="http://schemas.microsoft.com/office/drawing/2014/main" id="{5FC3C37C-7406-BFC7-5638-600D06557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50214" y="1448124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92AA1AF-BA92-AA84-6316-220E8C166643}"/>
              </a:ext>
            </a:extLst>
          </p:cNvPr>
          <p:cNvSpPr txBox="1"/>
          <p:nvPr/>
        </p:nvSpPr>
        <p:spPr>
          <a:xfrm>
            <a:off x="382927" y="72570"/>
            <a:ext cx="3890809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200" b="0" i="0" u="none" strike="noStrike" kern="1200" cap="none" spc="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E703790-0C21-ACFD-7C64-DC457D206183}"/>
              </a:ext>
            </a:extLst>
          </p:cNvPr>
          <p:cNvSpPr txBox="1"/>
          <p:nvPr/>
        </p:nvSpPr>
        <p:spPr>
          <a:xfrm>
            <a:off x="483627" y="1231585"/>
            <a:ext cx="2371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60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B45B984-3D18-E1B0-7235-97D675D3FEB8}"/>
              </a:ext>
            </a:extLst>
          </p:cNvPr>
          <p:cNvSpPr/>
          <p:nvPr/>
        </p:nvSpPr>
        <p:spPr>
          <a:xfrm>
            <a:off x="2021974" y="2654714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200888F-0AC6-CC27-D725-81B3A430C463}"/>
              </a:ext>
            </a:extLst>
          </p:cNvPr>
          <p:cNvSpPr/>
          <p:nvPr/>
        </p:nvSpPr>
        <p:spPr>
          <a:xfrm>
            <a:off x="2021974" y="4796667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Assunto 03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90D2867-3F52-7E28-2F51-3944E69D633B}"/>
              </a:ext>
            </a:extLst>
          </p:cNvPr>
          <p:cNvSpPr/>
          <p:nvPr/>
        </p:nvSpPr>
        <p:spPr>
          <a:xfrm>
            <a:off x="6228118" y="2654714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F060C4D-3B29-D7C0-F45D-9A26B4A6EFDD}"/>
              </a:ext>
            </a:extLst>
          </p:cNvPr>
          <p:cNvSpPr/>
          <p:nvPr/>
        </p:nvSpPr>
        <p:spPr>
          <a:xfrm>
            <a:off x="6228118" y="4794434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Assunto 04</a:t>
            </a:r>
          </a:p>
        </p:txBody>
      </p:sp>
      <p:pic>
        <p:nvPicPr>
          <p:cNvPr id="22" name="Imagem 2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9E438D31-248A-F605-747F-7DEE5FAD3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18260">
            <a:off x="5587800" y="-413997"/>
            <a:ext cx="12192000" cy="2438400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0DBBBD11-2139-EBDC-D1C8-10AAB14E7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8407" y="2573958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01BB68AF-C88D-0B9F-2236-85FF3CA29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14318" y="2420628"/>
            <a:ext cx="1368000" cy="136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D417E177-F360-1B2B-45BE-1284EBBFB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8407" y="4699556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CC047A0B-7BC3-014B-FD81-54D18EE2E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14318" y="4546226"/>
            <a:ext cx="1368000" cy="136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1692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F97E734-48AB-20B2-18C0-E44B0DAB638B}"/>
              </a:ext>
            </a:extLst>
          </p:cNvPr>
          <p:cNvSpPr txBox="1"/>
          <p:nvPr/>
        </p:nvSpPr>
        <p:spPr>
          <a:xfrm>
            <a:off x="321104" y="565182"/>
            <a:ext cx="536557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6D01EDD-4F17-9842-000E-7D7B1BAC432A}"/>
              </a:ext>
            </a:extLst>
          </p:cNvPr>
          <p:cNvSpPr txBox="1"/>
          <p:nvPr/>
        </p:nvSpPr>
        <p:spPr>
          <a:xfrm>
            <a:off x="416354" y="223807"/>
            <a:ext cx="3284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290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pic>
        <p:nvPicPr>
          <p:cNvPr id="6" name="Imagem 5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B7D670D5-CE29-419A-39D8-33D3591D2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04290">
            <a:off x="-2786903" y="3404216"/>
            <a:ext cx="12192000" cy="2438400"/>
          </a:xfrm>
          <a:prstGeom prst="rect">
            <a:avLst/>
          </a:prstGeom>
        </p:spPr>
      </p:pic>
      <p:pic>
        <p:nvPicPr>
          <p:cNvPr id="7" name="Picture 2" descr="Chains PNGs for Free Download">
            <a:extLst>
              <a:ext uri="{FF2B5EF4-FFF2-40B4-BE49-F238E27FC236}">
                <a16:creationId xmlns:a16="http://schemas.microsoft.com/office/drawing/2014/main" id="{1D81795C-7B8B-1F88-E39F-3B4D25627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39212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9ABCE086-801D-71CF-A44D-C2FC604F8071}"/>
              </a:ext>
            </a:extLst>
          </p:cNvPr>
          <p:cNvGrpSpPr/>
          <p:nvPr/>
        </p:nvGrpSpPr>
        <p:grpSpPr>
          <a:xfrm>
            <a:off x="819449" y="1830499"/>
            <a:ext cx="10553102" cy="6496861"/>
            <a:chOff x="752611" y="1919399"/>
            <a:chExt cx="10553102" cy="649686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Imagem 8" descr="Interface gráfica do usuário&#10;&#10;O conteúdo gerado por IA pode estar incorreto.">
              <a:extLst>
                <a:ext uri="{FF2B5EF4-FFF2-40B4-BE49-F238E27FC236}">
                  <a16:creationId xmlns:a16="http://schemas.microsoft.com/office/drawing/2014/main" id="{259C957D-BD77-F592-54AA-490BDD398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42" t="527" r="-242" b="8596"/>
            <a:stretch>
              <a:fillRect/>
            </a:stretch>
          </p:blipFill>
          <p:spPr>
            <a:xfrm>
              <a:off x="1334434" y="2587731"/>
              <a:ext cx="9435166" cy="5502169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5A2F4EF9-F5CC-23E8-B997-9F540E6C8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611" y="1919399"/>
              <a:ext cx="10553102" cy="6496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2264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0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ECD8BFF-2201-5271-8D29-89290C7B9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34721">
            <a:off x="4749601" y="4253253"/>
            <a:ext cx="12192000" cy="2438400"/>
          </a:xfrm>
          <a:prstGeom prst="rect">
            <a:avLst/>
          </a:prstGeom>
        </p:spPr>
      </p:pic>
      <p:pic>
        <p:nvPicPr>
          <p:cNvPr id="5" name="Picture 2" descr="Chains PNGs for Free Download">
            <a:extLst>
              <a:ext uri="{FF2B5EF4-FFF2-40B4-BE49-F238E27FC236}">
                <a16:creationId xmlns:a16="http://schemas.microsoft.com/office/drawing/2014/main" id="{0DDFBD27-8830-DA70-8812-4FB933F57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053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B6BC7EA5-C255-F9F4-C0E8-F5B10BE3D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134447" y="1188793"/>
            <a:ext cx="3530244" cy="50126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2132D70-72B3-AC58-56C5-3E4EF472E20E}"/>
              </a:ext>
            </a:extLst>
          </p:cNvPr>
          <p:cNvSpPr txBox="1"/>
          <p:nvPr/>
        </p:nvSpPr>
        <p:spPr>
          <a:xfrm>
            <a:off x="8338782" y="15979"/>
            <a:ext cx="34083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4" name="Balão de Fala: Retângulo 13">
            <a:extLst>
              <a:ext uri="{FF2B5EF4-FFF2-40B4-BE49-F238E27FC236}">
                <a16:creationId xmlns:a16="http://schemas.microsoft.com/office/drawing/2014/main" id="{572EBDAA-FAB1-43F1-CED4-E49922B074B9}"/>
              </a:ext>
            </a:extLst>
          </p:cNvPr>
          <p:cNvSpPr/>
          <p:nvPr/>
        </p:nvSpPr>
        <p:spPr>
          <a:xfrm>
            <a:off x="3727206" y="1257775"/>
            <a:ext cx="8019881" cy="1296000"/>
          </a:xfrm>
          <a:prstGeom prst="wedgeRectCallout">
            <a:avLst>
              <a:gd name="adj1" fmla="val -67911"/>
              <a:gd name="adj2" fmla="val 48424"/>
            </a:avLst>
          </a:prstGeom>
          <a:solidFill>
            <a:srgbClr val="ECE6E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</a:t>
            </a:r>
          </a:p>
        </p:txBody>
      </p:sp>
      <p:sp>
        <p:nvSpPr>
          <p:cNvPr id="15" name="Balão de Fala: Retângulo 14">
            <a:extLst>
              <a:ext uri="{FF2B5EF4-FFF2-40B4-BE49-F238E27FC236}">
                <a16:creationId xmlns:a16="http://schemas.microsoft.com/office/drawing/2014/main" id="{BA400A64-D9BE-AFA6-78A0-1A2E783565C4}"/>
              </a:ext>
            </a:extLst>
          </p:cNvPr>
          <p:cNvSpPr/>
          <p:nvPr/>
        </p:nvSpPr>
        <p:spPr>
          <a:xfrm>
            <a:off x="3727206" y="2622936"/>
            <a:ext cx="8019881" cy="1296000"/>
          </a:xfrm>
          <a:prstGeom prst="wedgeRectCallout">
            <a:avLst>
              <a:gd name="adj1" fmla="val -70128"/>
              <a:gd name="adj2" fmla="val 7765"/>
            </a:avLst>
          </a:prstGeom>
          <a:solidFill>
            <a:srgbClr val="ECE6E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pt-BR" sz="2800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16" name="Balão de Fala: Retângulo 15">
            <a:extLst>
              <a:ext uri="{FF2B5EF4-FFF2-40B4-BE49-F238E27FC236}">
                <a16:creationId xmlns:a16="http://schemas.microsoft.com/office/drawing/2014/main" id="{6EAA4EC3-0071-CCBF-EDF4-AF5037186F34}"/>
              </a:ext>
            </a:extLst>
          </p:cNvPr>
          <p:cNvSpPr/>
          <p:nvPr/>
        </p:nvSpPr>
        <p:spPr>
          <a:xfrm>
            <a:off x="3727206" y="3988097"/>
            <a:ext cx="8019881" cy="1296000"/>
          </a:xfrm>
          <a:prstGeom prst="wedgeRectCallout">
            <a:avLst>
              <a:gd name="adj1" fmla="val -68069"/>
              <a:gd name="adj2" fmla="val -37130"/>
            </a:avLst>
          </a:prstGeom>
          <a:solidFill>
            <a:srgbClr val="ECE6E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pt-BR" sz="2800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17" name="Balão de Fala: Retângulo 16">
            <a:extLst>
              <a:ext uri="{FF2B5EF4-FFF2-40B4-BE49-F238E27FC236}">
                <a16:creationId xmlns:a16="http://schemas.microsoft.com/office/drawing/2014/main" id="{68A21CB2-3706-5C21-066D-49D0B011FB37}"/>
              </a:ext>
            </a:extLst>
          </p:cNvPr>
          <p:cNvSpPr/>
          <p:nvPr/>
        </p:nvSpPr>
        <p:spPr>
          <a:xfrm>
            <a:off x="3727206" y="5353259"/>
            <a:ext cx="8019881" cy="1296000"/>
          </a:xfrm>
          <a:prstGeom prst="wedgeRectCallout">
            <a:avLst>
              <a:gd name="adj1" fmla="val -66961"/>
              <a:gd name="adj2" fmla="val -58871"/>
            </a:avLst>
          </a:prstGeom>
          <a:solidFill>
            <a:srgbClr val="ECE6E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pt-BR" sz="2800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</p:spTree>
    <p:extLst>
      <p:ext uri="{BB962C8B-B14F-4D97-AF65-F5344CB8AC3E}">
        <p14:creationId xmlns:p14="http://schemas.microsoft.com/office/powerpoint/2010/main" val="110357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AF49C60D-4BE2-DD06-A7E5-BE0F27C94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04290">
            <a:off x="-2786903" y="3404216"/>
            <a:ext cx="12192000" cy="2438400"/>
          </a:xfrm>
          <a:prstGeom prst="rect">
            <a:avLst/>
          </a:prstGeom>
        </p:spPr>
      </p:pic>
      <p:pic>
        <p:nvPicPr>
          <p:cNvPr id="4" name="Picture 2" descr="Chains PNGs for Free Download">
            <a:extLst>
              <a:ext uri="{FF2B5EF4-FFF2-40B4-BE49-F238E27FC236}">
                <a16:creationId xmlns:a16="http://schemas.microsoft.com/office/drawing/2014/main" id="{C8E991F0-9D26-E476-7D2D-931A9D086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50214" y="1448124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B0FD338-E99C-4971-8C96-F35FB81E1A1D}"/>
              </a:ext>
            </a:extLst>
          </p:cNvPr>
          <p:cNvSpPr txBox="1"/>
          <p:nvPr/>
        </p:nvSpPr>
        <p:spPr>
          <a:xfrm>
            <a:off x="560290" y="564791"/>
            <a:ext cx="62456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4D72B54-D734-5CD8-3E83-9B6C37A9CCF0}"/>
              </a:ext>
            </a:extLst>
          </p:cNvPr>
          <p:cNvSpPr txBox="1"/>
          <p:nvPr/>
        </p:nvSpPr>
        <p:spPr>
          <a:xfrm>
            <a:off x="607588" y="272403"/>
            <a:ext cx="24384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180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1695049-5C33-14CA-7FAE-43279A3039DC}"/>
              </a:ext>
            </a:extLst>
          </p:cNvPr>
          <p:cNvSpPr txBox="1"/>
          <p:nvPr/>
        </p:nvSpPr>
        <p:spPr>
          <a:xfrm>
            <a:off x="0" y="1257157"/>
            <a:ext cx="205216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4DFE3F4-9C9B-048D-8E42-D8F9E1BD443B}"/>
              </a:ext>
            </a:extLst>
          </p:cNvPr>
          <p:cNvSpPr txBox="1"/>
          <p:nvPr/>
        </p:nvSpPr>
        <p:spPr>
          <a:xfrm>
            <a:off x="9753600" y="3465513"/>
            <a:ext cx="205216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62EE701-897F-5012-2FAD-D121C5AE5572}"/>
              </a:ext>
            </a:extLst>
          </p:cNvPr>
          <p:cNvSpPr/>
          <p:nvPr/>
        </p:nvSpPr>
        <p:spPr>
          <a:xfrm>
            <a:off x="1803826" y="2323598"/>
            <a:ext cx="8726522" cy="1105402"/>
          </a:xfrm>
          <a:prstGeom prst="rect">
            <a:avLst/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</a:t>
            </a:r>
            <a:r>
              <a:rPr kumimoji="0" lang="pt-BR" sz="2800" b="0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 texto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utura BT" panose="020B0502020204020303" pitchFamily="34" charset="0"/>
              <a:ea typeface="+mn-ea"/>
              <a:cs typeface="+mn-cs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AE8D29E-D34F-0083-78AE-2F53C38BA768}"/>
              </a:ext>
            </a:extLst>
          </p:cNvPr>
          <p:cNvSpPr/>
          <p:nvPr/>
        </p:nvSpPr>
        <p:spPr>
          <a:xfrm>
            <a:off x="1027077" y="5394988"/>
            <a:ext cx="8726522" cy="1105402"/>
          </a:xfrm>
          <a:prstGeom prst="rect">
            <a:avLst/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</a:t>
            </a:r>
          </a:p>
        </p:txBody>
      </p:sp>
    </p:spTree>
    <p:extLst>
      <p:ext uri="{BB962C8B-B14F-4D97-AF65-F5344CB8AC3E}">
        <p14:creationId xmlns:p14="http://schemas.microsoft.com/office/powerpoint/2010/main" val="292379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BB6646F-393B-97B4-9ED1-37D6A9882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017"/>
          <a:stretch>
            <a:fillRect/>
          </a:stretch>
        </p:blipFill>
        <p:spPr>
          <a:xfrm>
            <a:off x="638175" y="0"/>
            <a:ext cx="372684" cy="6858000"/>
          </a:xfrm>
          <a:prstGeom prst="rect">
            <a:avLst/>
          </a:prstGeom>
        </p:spPr>
      </p:pic>
      <p:pic>
        <p:nvPicPr>
          <p:cNvPr id="3" name="Imagem 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B8BDBBA-03F2-A3E3-A6A5-C989A935F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017"/>
          <a:stretch>
            <a:fillRect/>
          </a:stretch>
        </p:blipFill>
        <p:spPr>
          <a:xfrm>
            <a:off x="10734675" y="0"/>
            <a:ext cx="372684" cy="6858000"/>
          </a:xfrm>
          <a:prstGeom prst="rect">
            <a:avLst/>
          </a:prstGeom>
        </p:spPr>
      </p:pic>
      <p:pic>
        <p:nvPicPr>
          <p:cNvPr id="4" name="Imagem 3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1C0AFA84-7D01-A0B9-733A-FF6E8B140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20877" r="18255" b="64204"/>
          <a:stretch>
            <a:fillRect/>
          </a:stretch>
        </p:blipFill>
        <p:spPr>
          <a:xfrm>
            <a:off x="10527760" y="409574"/>
            <a:ext cx="786514" cy="180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Correntes PNGs para download gratuito">
            <a:extLst>
              <a:ext uri="{FF2B5EF4-FFF2-40B4-BE49-F238E27FC236}">
                <a16:creationId xmlns:a16="http://schemas.microsoft.com/office/drawing/2014/main" id="{5FE98BF3-6FC5-06FD-6CDA-2C18BC850D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55714"/>
          <a:stretch>
            <a:fillRect/>
          </a:stretch>
        </p:blipFill>
        <p:spPr bwMode="auto">
          <a:xfrm>
            <a:off x="-276225" y="0"/>
            <a:ext cx="11830050" cy="8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rrentes PNGs para download gratuito">
            <a:extLst>
              <a:ext uri="{FF2B5EF4-FFF2-40B4-BE49-F238E27FC236}">
                <a16:creationId xmlns:a16="http://schemas.microsoft.com/office/drawing/2014/main" id="{2D96CBC1-C742-4639-0F2F-65709939DF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55714"/>
          <a:stretch>
            <a:fillRect/>
          </a:stretch>
        </p:blipFill>
        <p:spPr bwMode="auto">
          <a:xfrm>
            <a:off x="180975" y="5905928"/>
            <a:ext cx="11830050" cy="8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1601C619-EB5D-F1F6-089E-7F737CCC3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795" r="18255" b="4338"/>
          <a:stretch>
            <a:fillRect/>
          </a:stretch>
        </p:blipFill>
        <p:spPr>
          <a:xfrm>
            <a:off x="10527760" y="590548"/>
            <a:ext cx="786514" cy="726215"/>
          </a:xfrm>
          <a:prstGeom prst="rect">
            <a:avLst/>
          </a:prstGeom>
          <a:effectLst/>
        </p:spPr>
      </p:pic>
      <p:pic>
        <p:nvPicPr>
          <p:cNvPr id="8" name="Imagem 7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DC40CF88-ED3D-C257-0E75-5B4F7E65F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5956" r="56220" b="56354"/>
          <a:stretch>
            <a:fillRect/>
          </a:stretch>
        </p:blipFill>
        <p:spPr>
          <a:xfrm>
            <a:off x="10527760" y="228598"/>
            <a:ext cx="325978" cy="457202"/>
          </a:xfrm>
          <a:prstGeom prst="rect">
            <a:avLst/>
          </a:prstGeom>
          <a:effectLst/>
        </p:spPr>
      </p:pic>
      <p:pic>
        <p:nvPicPr>
          <p:cNvPr id="9" name="Imagem 8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570F1186-7B52-022A-2567-62B4F6885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0" t="5861" r="39163" b="79220"/>
          <a:stretch>
            <a:fillRect/>
          </a:stretch>
        </p:blipFill>
        <p:spPr>
          <a:xfrm>
            <a:off x="10853738" y="228597"/>
            <a:ext cx="206914" cy="180977"/>
          </a:xfrm>
          <a:prstGeom prst="rect">
            <a:avLst/>
          </a:prstGeom>
          <a:effectLst/>
        </p:spPr>
      </p:pic>
      <p:pic>
        <p:nvPicPr>
          <p:cNvPr id="18" name="Imagem 17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08212C50-64E7-8E1E-F2ED-1B119A3FC1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6200808" y="1316763"/>
            <a:ext cx="4326952" cy="43709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B99D3924-0356-CFEC-3499-FDE3EF00BE50}"/>
              </a:ext>
            </a:extLst>
          </p:cNvPr>
          <p:cNvSpPr txBox="1"/>
          <p:nvPr/>
        </p:nvSpPr>
        <p:spPr>
          <a:xfrm>
            <a:off x="1976307" y="1460334"/>
            <a:ext cx="5261460" cy="225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1C3E74"/>
                </a:solidFill>
                <a:latin typeface="Futura BT" panose="020B0502020204020303" pitchFamily="34" charset="0"/>
                <a:cs typeface="Cavolini" panose="03000502040302020204" pitchFamily="66" charset="0"/>
              </a:rPr>
              <a:t>Use uma frase </a:t>
            </a:r>
            <a:r>
              <a:rPr lang="pt-BR" sz="4400" b="1" dirty="0">
                <a:solidFill>
                  <a:srgbClr val="470656"/>
                </a:solidFill>
                <a:latin typeface="Futura BT" panose="020B0502020204020303" pitchFamily="34" charset="0"/>
                <a:cs typeface="Cavolini" panose="03000502040302020204" pitchFamily="66" charset="0"/>
              </a:rPr>
              <a:t>impactante</a:t>
            </a:r>
            <a:r>
              <a:rPr lang="pt-BR" sz="4400" dirty="0">
                <a:solidFill>
                  <a:srgbClr val="1C3E74"/>
                </a:solidFill>
                <a:latin typeface="Futura BT" panose="020B0502020204020303" pitchFamily="34" charset="0"/>
                <a:cs typeface="Cavolini" panose="03000502040302020204" pitchFamily="66" charset="0"/>
              </a:rPr>
              <a:t> para encerrar a sua apresentação.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B06C963-3FC9-0F74-9410-C54A7C6F84FE}"/>
              </a:ext>
            </a:extLst>
          </p:cNvPr>
          <p:cNvSpPr txBox="1"/>
          <p:nvPr/>
        </p:nvSpPr>
        <p:spPr>
          <a:xfrm>
            <a:off x="180975" y="3847777"/>
            <a:ext cx="5737433" cy="43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800" dirty="0">
                <a:solidFill>
                  <a:srgbClr val="470656"/>
                </a:solidFill>
                <a:latin typeface="Britannic Bold" panose="020B0903060703020204" pitchFamily="34" charset="0"/>
              </a:rPr>
              <a:t>- Fulano de Tal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4A06DAB-F83F-8D97-777F-C55D7455E5A2}"/>
              </a:ext>
            </a:extLst>
          </p:cNvPr>
          <p:cNvSpPr txBox="1"/>
          <p:nvPr/>
        </p:nvSpPr>
        <p:spPr>
          <a:xfrm>
            <a:off x="1084641" y="876301"/>
            <a:ext cx="788058" cy="1792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13800" dirty="0">
                <a:solidFill>
                  <a:srgbClr val="470656"/>
                </a:solidFill>
                <a:latin typeface="Britannic Bold" panose="020B0903060703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6815646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EB959F-6A64-B6F0-DF34-A6EE527B1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hain PNGs for Free Download">
            <a:extLst>
              <a:ext uri="{FF2B5EF4-FFF2-40B4-BE49-F238E27FC236}">
                <a16:creationId xmlns:a16="http://schemas.microsoft.com/office/drawing/2014/main" id="{C06EA0F3-F9E9-32AA-A0B5-1B28A2D22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28987" cy="693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7C759577-C1DC-2EA7-8493-684C7C75D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239446" y="370732"/>
            <a:ext cx="4128800" cy="5862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88EB9F0B-DC48-99FA-994C-A7F0E8478603}"/>
              </a:ext>
            </a:extLst>
          </p:cNvPr>
          <p:cNvSpPr txBox="1"/>
          <p:nvPr/>
        </p:nvSpPr>
        <p:spPr>
          <a:xfrm>
            <a:off x="4368246" y="1195705"/>
            <a:ext cx="52902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TEMPLATE+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D30DD48-BAEB-74BE-8A9B-467297CACB62}"/>
              </a:ext>
            </a:extLst>
          </p:cNvPr>
          <p:cNvSpPr txBox="1"/>
          <p:nvPr/>
        </p:nvSpPr>
        <p:spPr>
          <a:xfrm>
            <a:off x="4456572" y="2226756"/>
            <a:ext cx="5206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1400" normalizeH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acessibilidade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14A9E5D-C6B7-0FEB-AE50-5AA594071764}"/>
              </a:ext>
            </a:extLst>
          </p:cNvPr>
          <p:cNvSpPr txBox="1"/>
          <p:nvPr/>
        </p:nvSpPr>
        <p:spPr>
          <a:xfrm>
            <a:off x="4363276" y="1103786"/>
            <a:ext cx="256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highlight>
                  <a:srgbClr val="470656"/>
                </a:highlight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3800446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FBB46F-DB90-4E7E-D02B-7BC673121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69B0CA14-0FED-A382-7E93-86316EE03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017"/>
          <a:stretch>
            <a:fillRect/>
          </a:stretch>
        </p:blipFill>
        <p:spPr>
          <a:xfrm>
            <a:off x="638175" y="0"/>
            <a:ext cx="372684" cy="6858000"/>
          </a:xfrm>
          <a:prstGeom prst="rect">
            <a:avLst/>
          </a:prstGeom>
        </p:spPr>
      </p:pic>
      <p:pic>
        <p:nvPicPr>
          <p:cNvPr id="4" name="Imagem 3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DCA5B4D-F05B-3A96-4B2C-70A8000FE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017"/>
          <a:stretch>
            <a:fillRect/>
          </a:stretch>
        </p:blipFill>
        <p:spPr>
          <a:xfrm>
            <a:off x="10734675" y="0"/>
            <a:ext cx="372684" cy="6858000"/>
          </a:xfrm>
          <a:prstGeom prst="rect">
            <a:avLst/>
          </a:prstGeom>
        </p:spPr>
      </p:pic>
      <p:pic>
        <p:nvPicPr>
          <p:cNvPr id="7" name="Imagem 6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A6E24D32-4B2C-F385-7240-4D8746FCB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20877" r="18255" b="64204"/>
          <a:stretch>
            <a:fillRect/>
          </a:stretch>
        </p:blipFill>
        <p:spPr>
          <a:xfrm>
            <a:off x="10527760" y="409574"/>
            <a:ext cx="786514" cy="180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Correntes PNGs para download gratuito">
            <a:extLst>
              <a:ext uri="{FF2B5EF4-FFF2-40B4-BE49-F238E27FC236}">
                <a16:creationId xmlns:a16="http://schemas.microsoft.com/office/drawing/2014/main" id="{6EBD81A5-C005-0365-2792-A2560203A7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55714"/>
          <a:stretch>
            <a:fillRect/>
          </a:stretch>
        </p:blipFill>
        <p:spPr bwMode="auto">
          <a:xfrm>
            <a:off x="-276225" y="0"/>
            <a:ext cx="11830050" cy="8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rrentes PNGs para download gratuito">
            <a:extLst>
              <a:ext uri="{FF2B5EF4-FFF2-40B4-BE49-F238E27FC236}">
                <a16:creationId xmlns:a16="http://schemas.microsoft.com/office/drawing/2014/main" id="{D132EE3D-D828-CDD0-B939-9DF36ECC29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55714"/>
          <a:stretch>
            <a:fillRect/>
          </a:stretch>
        </p:blipFill>
        <p:spPr bwMode="auto">
          <a:xfrm>
            <a:off x="180975" y="5905928"/>
            <a:ext cx="11830050" cy="8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B2A6F6E3-EA35-0380-C076-F3946557F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795" r="18255" b="4338"/>
          <a:stretch>
            <a:fillRect/>
          </a:stretch>
        </p:blipFill>
        <p:spPr>
          <a:xfrm>
            <a:off x="10527760" y="590548"/>
            <a:ext cx="786514" cy="726215"/>
          </a:xfrm>
          <a:prstGeom prst="rect">
            <a:avLst/>
          </a:prstGeom>
          <a:effectLst/>
        </p:spPr>
      </p:pic>
      <p:pic>
        <p:nvPicPr>
          <p:cNvPr id="9" name="Imagem 8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79316283-DCE2-AF25-8BE4-55C52503D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5956" r="56220" b="56354"/>
          <a:stretch>
            <a:fillRect/>
          </a:stretch>
        </p:blipFill>
        <p:spPr>
          <a:xfrm>
            <a:off x="10527760" y="228598"/>
            <a:ext cx="325978" cy="457202"/>
          </a:xfrm>
          <a:prstGeom prst="rect">
            <a:avLst/>
          </a:prstGeom>
          <a:effectLst/>
        </p:spPr>
      </p:pic>
      <p:pic>
        <p:nvPicPr>
          <p:cNvPr id="10" name="Imagem 9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6EAF8346-4477-476F-8686-730A0468E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0" t="5861" r="39163" b="79220"/>
          <a:stretch>
            <a:fillRect/>
          </a:stretch>
        </p:blipFill>
        <p:spPr>
          <a:xfrm>
            <a:off x="10853738" y="228597"/>
            <a:ext cx="206914" cy="180977"/>
          </a:xfrm>
          <a:prstGeom prst="rect">
            <a:avLst/>
          </a:prstGeom>
          <a:effectLst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527CE97-1BF8-66F1-FC96-EF9E5FC4D004}"/>
              </a:ext>
            </a:extLst>
          </p:cNvPr>
          <p:cNvSpPr txBox="1"/>
          <p:nvPr/>
        </p:nvSpPr>
        <p:spPr>
          <a:xfrm>
            <a:off x="1462692" y="1205395"/>
            <a:ext cx="88201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</a:defRPr>
            </a:lvl1pPr>
          </a:lstStyle>
          <a:p>
            <a:pPr algn="ctr"/>
            <a:r>
              <a:rPr lang="pt-BR" sz="6600" dirty="0">
                <a:solidFill>
                  <a:srgbClr val="ECE6E3"/>
                </a:solidFill>
              </a:rPr>
              <a:t>Espaço para um pequeno texto. </a:t>
            </a:r>
            <a:r>
              <a:rPr lang="pt-BR" sz="6600" b="1" dirty="0">
                <a:solidFill>
                  <a:srgbClr val="FABA07"/>
                </a:solidFill>
              </a:rPr>
              <a:t>Destaque palavras importantes</a:t>
            </a:r>
            <a:r>
              <a:rPr lang="pt-BR" sz="6600" dirty="0">
                <a:solidFill>
                  <a:srgbClr val="ECE6E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5502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457169-E239-486E-48EE-4DC22436D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hains PNGs for Free Download">
            <a:extLst>
              <a:ext uri="{FF2B5EF4-FFF2-40B4-BE49-F238E27FC236}">
                <a16:creationId xmlns:a16="http://schemas.microsoft.com/office/drawing/2014/main" id="{EA496664-CB5D-5D07-288A-8190D6314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49776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m 3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3F58F41-CD18-B43B-5F41-B53EEAF97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426447" y="2667910"/>
            <a:ext cx="12192000" cy="24384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3279EDF-22D6-7B79-D225-BB009C0E4708}"/>
              </a:ext>
            </a:extLst>
          </p:cNvPr>
          <p:cNvSpPr txBox="1"/>
          <p:nvPr/>
        </p:nvSpPr>
        <p:spPr>
          <a:xfrm>
            <a:off x="589004" y="668383"/>
            <a:ext cx="43556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ECE6E3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716FB2-3D96-9FCD-3721-304E6E9C2344}"/>
              </a:ext>
            </a:extLst>
          </p:cNvPr>
          <p:cNvSpPr txBox="1"/>
          <p:nvPr/>
        </p:nvSpPr>
        <p:spPr>
          <a:xfrm>
            <a:off x="662256" y="299796"/>
            <a:ext cx="2823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230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8FBCFB0-0357-ED3E-1F8C-EFB7BBCFC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1803977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5786170-656A-D9C1-C425-75B0FF231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2731575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7A3617B-666A-08E3-63CC-5377491EA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3659173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20BF245-8990-2C4A-6CE1-472B23422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4586771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C4D1740-0A7B-BED9-5997-737D0BDF1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5514369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6107164F-AFC9-990A-8FC3-4900150A534B}"/>
              </a:ext>
            </a:extLst>
          </p:cNvPr>
          <p:cNvSpPr/>
          <p:nvPr/>
        </p:nvSpPr>
        <p:spPr>
          <a:xfrm>
            <a:off x="7131440" y="359934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69D808F0-E436-3073-D54C-E9DA7CCDC3DA}"/>
              </a:ext>
            </a:extLst>
          </p:cNvPr>
          <p:cNvSpPr/>
          <p:nvPr/>
        </p:nvSpPr>
        <p:spPr>
          <a:xfrm>
            <a:off x="7131440" y="3699424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0E2396E-3B5D-AAAF-0A23-D9019ACC5152}"/>
              </a:ext>
            </a:extLst>
          </p:cNvPr>
          <p:cNvSpPr/>
          <p:nvPr/>
        </p:nvSpPr>
        <p:spPr>
          <a:xfrm>
            <a:off x="7310298" y="1593284"/>
            <a:ext cx="3528485" cy="692716"/>
          </a:xfrm>
          <a:prstGeom prst="rect">
            <a:avLst/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B8E9EFF9-D644-63F6-395C-78F548E8F5C8}"/>
              </a:ext>
            </a:extLst>
          </p:cNvPr>
          <p:cNvSpPr/>
          <p:nvPr/>
        </p:nvSpPr>
        <p:spPr>
          <a:xfrm>
            <a:off x="7310298" y="2490672"/>
            <a:ext cx="3528485" cy="692716"/>
          </a:xfrm>
          <a:prstGeom prst="rect">
            <a:avLst/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121B3CF-B75C-31C6-93F0-2ADF87138001}"/>
              </a:ext>
            </a:extLst>
          </p:cNvPr>
          <p:cNvSpPr/>
          <p:nvPr/>
        </p:nvSpPr>
        <p:spPr>
          <a:xfrm>
            <a:off x="7310298" y="4824265"/>
            <a:ext cx="3528485" cy="692716"/>
          </a:xfrm>
          <a:prstGeom prst="rect">
            <a:avLst/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3A717AF-085D-423C-29C5-75A35F48B322}"/>
              </a:ext>
            </a:extLst>
          </p:cNvPr>
          <p:cNvSpPr/>
          <p:nvPr/>
        </p:nvSpPr>
        <p:spPr>
          <a:xfrm>
            <a:off x="7310298" y="5721653"/>
            <a:ext cx="3528485" cy="692716"/>
          </a:xfrm>
          <a:prstGeom prst="rect">
            <a:avLst/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34" name="Imagem 33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A5278A4C-6213-EAE1-C19C-03D751C751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10168504" y="329567"/>
            <a:ext cx="4528011" cy="6429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77C43D2F-4E8F-FEE4-0F15-DB931889E98B}"/>
              </a:ext>
            </a:extLst>
          </p:cNvPr>
          <p:cNvSpPr/>
          <p:nvPr/>
        </p:nvSpPr>
        <p:spPr>
          <a:xfrm>
            <a:off x="1331784" y="2008086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94F90D69-42DC-E453-232B-B24B09ED3328}"/>
              </a:ext>
            </a:extLst>
          </p:cNvPr>
          <p:cNvSpPr/>
          <p:nvPr/>
        </p:nvSpPr>
        <p:spPr>
          <a:xfrm>
            <a:off x="1331784" y="2864115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320AA65E-99DC-53D4-C7A3-3D6B9040E702}"/>
              </a:ext>
            </a:extLst>
          </p:cNvPr>
          <p:cNvSpPr/>
          <p:nvPr/>
        </p:nvSpPr>
        <p:spPr>
          <a:xfrm>
            <a:off x="1331784" y="3825447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BB7C420A-ABE6-344E-1950-50C46436F41B}"/>
              </a:ext>
            </a:extLst>
          </p:cNvPr>
          <p:cNvSpPr/>
          <p:nvPr/>
        </p:nvSpPr>
        <p:spPr>
          <a:xfrm>
            <a:off x="1331784" y="4762815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486F6519-5E50-71CC-BC5F-4C97A6638F68}"/>
              </a:ext>
            </a:extLst>
          </p:cNvPr>
          <p:cNvSpPr/>
          <p:nvPr/>
        </p:nvSpPr>
        <p:spPr>
          <a:xfrm>
            <a:off x="1331784" y="5652208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</p:spTree>
    <p:extLst>
      <p:ext uri="{BB962C8B-B14F-4D97-AF65-F5344CB8AC3E}">
        <p14:creationId xmlns:p14="http://schemas.microsoft.com/office/powerpoint/2010/main" val="10062659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48872C-E929-E675-8CCF-17273AAB8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AEF3CDB-0EBC-9F18-44A2-75A876F34432}"/>
              </a:ext>
            </a:extLst>
          </p:cNvPr>
          <p:cNvSpPr txBox="1"/>
          <p:nvPr/>
        </p:nvSpPr>
        <p:spPr>
          <a:xfrm>
            <a:off x="1068919" y="628926"/>
            <a:ext cx="43556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37B4AFA-87F2-9521-C325-FAAA6CFD7534}"/>
              </a:ext>
            </a:extLst>
          </p:cNvPr>
          <p:cNvSpPr txBox="1"/>
          <p:nvPr/>
        </p:nvSpPr>
        <p:spPr>
          <a:xfrm>
            <a:off x="1142171" y="260339"/>
            <a:ext cx="16793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68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17E406D-B254-1BE4-FC43-5FBD17E9CE70}"/>
              </a:ext>
            </a:extLst>
          </p:cNvPr>
          <p:cNvSpPr/>
          <p:nvPr/>
        </p:nvSpPr>
        <p:spPr>
          <a:xfrm>
            <a:off x="1664756" y="2905712"/>
            <a:ext cx="8460000" cy="662205"/>
          </a:xfrm>
          <a:prstGeom prst="rect">
            <a:avLst/>
          </a:prstGeom>
          <a:solidFill>
            <a:srgbClr val="FABA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</a:t>
            </a:r>
            <a:r>
              <a:rPr kumimoji="0" lang="pt-BR" sz="4000" b="0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 texto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utura BT" panose="020B0502020204020303" pitchFamily="34" charset="0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0005B8F-55FB-721B-8D93-4851C2E16C97}"/>
              </a:ext>
            </a:extLst>
          </p:cNvPr>
          <p:cNvSpPr/>
          <p:nvPr/>
        </p:nvSpPr>
        <p:spPr>
          <a:xfrm>
            <a:off x="1664756" y="3756107"/>
            <a:ext cx="7560000" cy="662205"/>
          </a:xfrm>
          <a:prstGeom prst="rect">
            <a:avLst/>
          </a:prstGeom>
          <a:solidFill>
            <a:srgbClr val="FABA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B551A13-FA72-344B-AFBD-6388EF653ABF}"/>
              </a:ext>
            </a:extLst>
          </p:cNvPr>
          <p:cNvSpPr/>
          <p:nvPr/>
        </p:nvSpPr>
        <p:spPr>
          <a:xfrm>
            <a:off x="1664756" y="4606502"/>
            <a:ext cx="6660000" cy="662205"/>
          </a:xfrm>
          <a:prstGeom prst="rect">
            <a:avLst/>
          </a:prstGeom>
          <a:solidFill>
            <a:srgbClr val="FABA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20B7DF8-87BD-3C91-D1CE-1973D2732690}"/>
              </a:ext>
            </a:extLst>
          </p:cNvPr>
          <p:cNvSpPr/>
          <p:nvPr/>
        </p:nvSpPr>
        <p:spPr>
          <a:xfrm>
            <a:off x="1664756" y="5456896"/>
            <a:ext cx="5760000" cy="662205"/>
          </a:xfrm>
          <a:prstGeom prst="rect">
            <a:avLst/>
          </a:prstGeom>
          <a:solidFill>
            <a:srgbClr val="FABA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5" name="Imagem 4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52EB6C99-6189-DC24-E7F2-A37779D5A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-2038019" y="329567"/>
            <a:ext cx="4528011" cy="6429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56E5F8E-3770-786F-E59E-C9A49A6AB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27081" y="2629810"/>
            <a:ext cx="12192000" cy="24384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9452525-6154-55D8-3953-88C75EF9ECF1}"/>
              </a:ext>
            </a:extLst>
          </p:cNvPr>
          <p:cNvSpPr txBox="1"/>
          <p:nvPr/>
        </p:nvSpPr>
        <p:spPr>
          <a:xfrm>
            <a:off x="6096000" y="364404"/>
            <a:ext cx="408605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texto. </a:t>
            </a:r>
            <a:r>
              <a:rPr lang="pt-BR" sz="2800" b="1" dirty="0">
                <a:solidFill>
                  <a:srgbClr val="FABA07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2800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.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utura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2978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  <p:bldP spid="12" grpId="0" animBg="1"/>
      <p:bldP spid="13" grpId="0" animBg="1"/>
      <p:bldP spid="14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E29AE2C-FAA9-1C6F-3D59-2B5475F67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017"/>
          <a:stretch>
            <a:fillRect/>
          </a:stretch>
        </p:blipFill>
        <p:spPr>
          <a:xfrm>
            <a:off x="638175" y="0"/>
            <a:ext cx="372684" cy="6858000"/>
          </a:xfrm>
          <a:prstGeom prst="rect">
            <a:avLst/>
          </a:prstGeom>
        </p:spPr>
      </p:pic>
      <p:pic>
        <p:nvPicPr>
          <p:cNvPr id="4" name="Imagem 3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A16D9E85-61A9-FE3D-CA3D-B1D87DC1D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017"/>
          <a:stretch>
            <a:fillRect/>
          </a:stretch>
        </p:blipFill>
        <p:spPr>
          <a:xfrm>
            <a:off x="10734675" y="0"/>
            <a:ext cx="372684" cy="6858000"/>
          </a:xfrm>
          <a:prstGeom prst="rect">
            <a:avLst/>
          </a:prstGeom>
        </p:spPr>
      </p:pic>
      <p:pic>
        <p:nvPicPr>
          <p:cNvPr id="7" name="Imagem 6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C0342575-CE77-F304-02CD-0B0113EF3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20877" r="18255" b="64204"/>
          <a:stretch>
            <a:fillRect/>
          </a:stretch>
        </p:blipFill>
        <p:spPr>
          <a:xfrm>
            <a:off x="10527760" y="409574"/>
            <a:ext cx="786514" cy="180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Correntes PNGs para download gratuito">
            <a:extLst>
              <a:ext uri="{FF2B5EF4-FFF2-40B4-BE49-F238E27FC236}">
                <a16:creationId xmlns:a16="http://schemas.microsoft.com/office/drawing/2014/main" id="{FB1F41AB-3D4F-A22F-69E6-7E21ED27B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55714"/>
          <a:stretch>
            <a:fillRect/>
          </a:stretch>
        </p:blipFill>
        <p:spPr bwMode="auto">
          <a:xfrm>
            <a:off x="-276225" y="0"/>
            <a:ext cx="11830050" cy="8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rrentes PNGs para download gratuito">
            <a:extLst>
              <a:ext uri="{FF2B5EF4-FFF2-40B4-BE49-F238E27FC236}">
                <a16:creationId xmlns:a16="http://schemas.microsoft.com/office/drawing/2014/main" id="{C4C5A12D-28CE-247E-C762-EF234B415B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55714"/>
          <a:stretch>
            <a:fillRect/>
          </a:stretch>
        </p:blipFill>
        <p:spPr bwMode="auto">
          <a:xfrm>
            <a:off x="180975" y="5905928"/>
            <a:ext cx="11830050" cy="8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733390CC-5EF4-F7AF-D915-8630EF7424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795" r="18255" b="4338"/>
          <a:stretch>
            <a:fillRect/>
          </a:stretch>
        </p:blipFill>
        <p:spPr>
          <a:xfrm>
            <a:off x="10527760" y="590548"/>
            <a:ext cx="786514" cy="726215"/>
          </a:xfrm>
          <a:prstGeom prst="rect">
            <a:avLst/>
          </a:prstGeom>
          <a:effectLst/>
        </p:spPr>
      </p:pic>
      <p:pic>
        <p:nvPicPr>
          <p:cNvPr id="9" name="Imagem 8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5B5441A9-532C-D063-1C01-20EA79D07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5956" r="56220" b="56354"/>
          <a:stretch>
            <a:fillRect/>
          </a:stretch>
        </p:blipFill>
        <p:spPr>
          <a:xfrm>
            <a:off x="10527760" y="228598"/>
            <a:ext cx="325978" cy="457202"/>
          </a:xfrm>
          <a:prstGeom prst="rect">
            <a:avLst/>
          </a:prstGeom>
          <a:effectLst/>
        </p:spPr>
      </p:pic>
      <p:pic>
        <p:nvPicPr>
          <p:cNvPr id="10" name="Imagem 9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3F1557A6-3F91-53AF-F593-3A360A07F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0" t="5861" r="39163" b="79220"/>
          <a:stretch>
            <a:fillRect/>
          </a:stretch>
        </p:blipFill>
        <p:spPr>
          <a:xfrm>
            <a:off x="10853738" y="228597"/>
            <a:ext cx="206914" cy="180977"/>
          </a:xfrm>
          <a:prstGeom prst="rect">
            <a:avLst/>
          </a:prstGeom>
          <a:effectLst/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87B82BBE-368B-CD7C-26E2-94ED341A9E71}"/>
              </a:ext>
            </a:extLst>
          </p:cNvPr>
          <p:cNvSpPr txBox="1"/>
          <p:nvPr/>
        </p:nvSpPr>
        <p:spPr>
          <a:xfrm>
            <a:off x="1462692" y="1205395"/>
            <a:ext cx="88201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</a:defRPr>
            </a:lvl1pPr>
          </a:lstStyle>
          <a:p>
            <a:pPr algn="ctr"/>
            <a:r>
              <a:rPr lang="pt-BR" sz="6600" dirty="0"/>
              <a:t>Espaço para um pequeno texto. </a:t>
            </a:r>
            <a:r>
              <a:rPr lang="pt-BR" sz="6600" b="1" dirty="0">
                <a:solidFill>
                  <a:srgbClr val="470656"/>
                </a:solidFill>
              </a:rPr>
              <a:t>Destaque palavras importantes</a:t>
            </a:r>
            <a:r>
              <a:rPr lang="pt-BR" sz="6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1037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1D9F0F-6211-D2AF-00A7-9584A3900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61C041B-B4D1-62AC-EEE0-270CCBEFE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7361">
            <a:off x="4884196" y="678306"/>
            <a:ext cx="12192000" cy="2438400"/>
          </a:xfrm>
          <a:prstGeom prst="rect">
            <a:avLst/>
          </a:prstGeom>
        </p:spPr>
      </p:pic>
      <p:pic>
        <p:nvPicPr>
          <p:cNvPr id="5" name="Picture 2" descr="Chains PNGs for Free Download">
            <a:extLst>
              <a:ext uri="{FF2B5EF4-FFF2-40B4-BE49-F238E27FC236}">
                <a16:creationId xmlns:a16="http://schemas.microsoft.com/office/drawing/2014/main" id="{23BE42C7-1BBB-7A87-8B51-961EC9BC0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9859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D0A7549-3608-9DEE-0BA3-25AAA9BCE738}"/>
              </a:ext>
            </a:extLst>
          </p:cNvPr>
          <p:cNvSpPr txBox="1"/>
          <p:nvPr/>
        </p:nvSpPr>
        <p:spPr>
          <a:xfrm>
            <a:off x="560290" y="564791"/>
            <a:ext cx="62456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rgbClr val="ECE6E3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6250025-74AD-50E8-D9B8-C7FB3E2CF6DE}"/>
              </a:ext>
            </a:extLst>
          </p:cNvPr>
          <p:cNvSpPr txBox="1"/>
          <p:nvPr/>
        </p:nvSpPr>
        <p:spPr>
          <a:xfrm>
            <a:off x="696488" y="374003"/>
            <a:ext cx="1745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90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B690BF0A-58AE-95D4-90E2-CD01B205B554}"/>
              </a:ext>
            </a:extLst>
          </p:cNvPr>
          <p:cNvSpPr/>
          <p:nvPr/>
        </p:nvSpPr>
        <p:spPr>
          <a:xfrm>
            <a:off x="860180" y="2703078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714A6340-49B2-4CEE-6627-0BE3325A8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888" y="2090583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4ECC0972-CBA6-808C-AA42-2392D15D8A15}"/>
              </a:ext>
            </a:extLst>
          </p:cNvPr>
          <p:cNvSpPr/>
          <p:nvPr/>
        </p:nvSpPr>
        <p:spPr>
          <a:xfrm>
            <a:off x="860180" y="4187184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39C85C57-BC8D-D736-F1CA-126D6300F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888" y="3574689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47099E1D-B122-CA8C-C59A-555ADF69DE95}"/>
              </a:ext>
            </a:extLst>
          </p:cNvPr>
          <p:cNvSpPr/>
          <p:nvPr/>
        </p:nvSpPr>
        <p:spPr>
          <a:xfrm>
            <a:off x="860180" y="5671290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48D406C9-ADD8-0BE0-22C6-5DCED1866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888" y="5058795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2E81DCA5-BF5E-67A9-56EC-A0DC2DB70EFE}"/>
              </a:ext>
            </a:extLst>
          </p:cNvPr>
          <p:cNvSpPr/>
          <p:nvPr/>
        </p:nvSpPr>
        <p:spPr>
          <a:xfrm>
            <a:off x="6682400" y="2703078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0A4BDCB3-3ECC-9A94-D222-34119ACFA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57308" y="2090583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3CCE9BB9-50A4-E99A-88B4-29694E4DE619}"/>
              </a:ext>
            </a:extLst>
          </p:cNvPr>
          <p:cNvSpPr/>
          <p:nvPr/>
        </p:nvSpPr>
        <p:spPr>
          <a:xfrm>
            <a:off x="6682400" y="4187184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CF3749DB-87E0-8B22-C596-E2B5FD818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57308" y="3574689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36D47E12-DCE2-630B-D532-2429CCC80FC9}"/>
              </a:ext>
            </a:extLst>
          </p:cNvPr>
          <p:cNvSpPr/>
          <p:nvPr/>
        </p:nvSpPr>
        <p:spPr>
          <a:xfrm>
            <a:off x="6682400" y="5671290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2647107E-E468-B876-57A7-8CF4035DC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57308" y="5058795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481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441F84-CB15-197F-6453-C9B7AAC2E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ins PNGs for Free Download">
            <a:extLst>
              <a:ext uri="{FF2B5EF4-FFF2-40B4-BE49-F238E27FC236}">
                <a16:creationId xmlns:a16="http://schemas.microsoft.com/office/drawing/2014/main" id="{FF7EFAD1-7871-1E16-11E3-3E38404B1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9859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m 20" descr="Uma imagem contendo escuro, frente, mesa, luz&#10;&#10;Descrição gerada automaticamente">
            <a:extLst>
              <a:ext uri="{FF2B5EF4-FFF2-40B4-BE49-F238E27FC236}">
                <a16:creationId xmlns:a16="http://schemas.microsoft.com/office/drawing/2014/main" id="{FB9FCDF3-8D71-3B1A-B6EE-095BCCAFA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235982" y="1341813"/>
            <a:ext cx="8049127" cy="533542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CFDABB9-76DA-BDBB-0209-6E5596B2B821}"/>
              </a:ext>
            </a:extLst>
          </p:cNvPr>
          <p:cNvSpPr txBox="1"/>
          <p:nvPr/>
        </p:nvSpPr>
        <p:spPr>
          <a:xfrm>
            <a:off x="7427543" y="317368"/>
            <a:ext cx="40511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EEEAA75-E25B-6E61-155F-0E5D23F32163}"/>
              </a:ext>
            </a:extLst>
          </p:cNvPr>
          <p:cNvSpPr txBox="1"/>
          <p:nvPr/>
        </p:nvSpPr>
        <p:spPr>
          <a:xfrm>
            <a:off x="9321757" y="1569659"/>
            <a:ext cx="2140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40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9B4E606-224A-E78A-BE5F-C2BBE2B7DDC7}"/>
              </a:ext>
            </a:extLst>
          </p:cNvPr>
          <p:cNvSpPr/>
          <p:nvPr/>
        </p:nvSpPr>
        <p:spPr>
          <a:xfrm>
            <a:off x="1789711" y="649490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Informação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32F4F38-AE15-82AC-FCD1-5F4BB78B0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669659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37A9B500-A7ED-1965-4219-51CEE6AEC400}"/>
              </a:ext>
            </a:extLst>
          </p:cNvPr>
          <p:cNvSpPr/>
          <p:nvPr/>
        </p:nvSpPr>
        <p:spPr>
          <a:xfrm>
            <a:off x="1789711" y="1837066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3600" dirty="0">
                <a:solidFill>
                  <a:srgbClr val="1C3E74"/>
                </a:solidFill>
                <a:latin typeface="Britannic Bold" panose="020B0903060703020204" pitchFamily="34" charset="0"/>
              </a:rPr>
              <a:t>Informação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9F4A572-860E-83CD-B76F-5FA1004F0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185723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B21D6ED0-6772-A638-CE24-E7068D6DE80B}"/>
              </a:ext>
            </a:extLst>
          </p:cNvPr>
          <p:cNvSpPr/>
          <p:nvPr/>
        </p:nvSpPr>
        <p:spPr>
          <a:xfrm>
            <a:off x="1789711" y="3024642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3600" dirty="0">
                <a:solidFill>
                  <a:srgbClr val="1C3E74"/>
                </a:solidFill>
                <a:latin typeface="Britannic Bold" panose="020B0903060703020204" pitchFamily="34" charset="0"/>
              </a:rPr>
              <a:t>Informação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BC2C6F14-692F-B7E6-AB0F-F888114F9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3044811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7548C22A-3DCD-CFE4-5C67-C6E6A58C8E36}"/>
              </a:ext>
            </a:extLst>
          </p:cNvPr>
          <p:cNvSpPr/>
          <p:nvPr/>
        </p:nvSpPr>
        <p:spPr>
          <a:xfrm>
            <a:off x="1789711" y="4212218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pt-BR" sz="3600" dirty="0">
                <a:solidFill>
                  <a:srgbClr val="1C3E74"/>
                </a:solidFill>
                <a:latin typeface="Britannic Bold" panose="020B0903060703020204" pitchFamily="34" charset="0"/>
              </a:rPr>
              <a:t>Informação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CED5C20-0457-8E30-40AC-3D498AA50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423238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A5408B3-791A-A2D5-9594-1634C70D6922}"/>
              </a:ext>
            </a:extLst>
          </p:cNvPr>
          <p:cNvSpPr/>
          <p:nvPr/>
        </p:nvSpPr>
        <p:spPr>
          <a:xfrm>
            <a:off x="1789711" y="5399794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3600" dirty="0">
                <a:solidFill>
                  <a:srgbClr val="1C3E74"/>
                </a:solidFill>
                <a:latin typeface="Britannic Bold" panose="020B0903060703020204" pitchFamily="34" charset="0"/>
              </a:rPr>
              <a:t>Informação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3D5E56A7-F4C2-81A7-4A5F-B8285D6F9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5419963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4A11F89-AAAF-443D-C1AF-1FCB10087319}"/>
              </a:ext>
            </a:extLst>
          </p:cNvPr>
          <p:cNvSpPr txBox="1"/>
          <p:nvPr/>
        </p:nvSpPr>
        <p:spPr>
          <a:xfrm>
            <a:off x="6332621" y="3282003"/>
            <a:ext cx="494805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texto. </a:t>
            </a:r>
            <a:r>
              <a:rPr lang="pt-BR" sz="4400" b="1" dirty="0">
                <a:solidFill>
                  <a:srgbClr val="FABA07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.</a:t>
            </a: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utura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992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 animBg="1"/>
      <p:bldP spid="9" grpId="0" animBg="1"/>
      <p:bldP spid="11" grpId="0" animBg="1"/>
      <p:bldP spid="13" grpId="0" animBg="1"/>
      <p:bldP spid="15" grpId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BCAC3F-B4B3-2542-B87A-A9DD28F9E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ntendo escuro, frente, mesa, luz&#10;&#10;Descrição gerada automaticamente">
            <a:extLst>
              <a:ext uri="{FF2B5EF4-FFF2-40B4-BE49-F238E27FC236}">
                <a16:creationId xmlns:a16="http://schemas.microsoft.com/office/drawing/2014/main" id="{90DB87E7-89DC-DA2F-ACD5-C552509462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73"/>
          <a:stretch/>
        </p:blipFill>
        <p:spPr>
          <a:xfrm rot="16200000">
            <a:off x="-2176110" y="2141395"/>
            <a:ext cx="8049127" cy="3736256"/>
          </a:xfrm>
          <a:prstGeom prst="rect">
            <a:avLst/>
          </a:prstGeom>
        </p:spPr>
      </p:pic>
      <p:pic>
        <p:nvPicPr>
          <p:cNvPr id="2" name="Picture 2" descr="Chains PNGs for Free Download">
            <a:extLst>
              <a:ext uri="{FF2B5EF4-FFF2-40B4-BE49-F238E27FC236}">
                <a16:creationId xmlns:a16="http://schemas.microsoft.com/office/drawing/2014/main" id="{0FC8B451-F437-22B3-0E45-A9B2F0EA2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71459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9607D47-7584-6B3C-E264-F71BD85A161F}"/>
              </a:ext>
            </a:extLst>
          </p:cNvPr>
          <p:cNvSpPr txBox="1"/>
          <p:nvPr/>
        </p:nvSpPr>
        <p:spPr>
          <a:xfrm>
            <a:off x="2980223" y="3231203"/>
            <a:ext cx="507515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texto. </a:t>
            </a:r>
            <a:r>
              <a:rPr lang="pt-BR" sz="4000" b="1" dirty="0">
                <a:solidFill>
                  <a:srgbClr val="FABA07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000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.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utura BT" panose="020B0502020204020303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EE7019-7462-BC45-1D3E-E544F6402C81}"/>
              </a:ext>
            </a:extLst>
          </p:cNvPr>
          <p:cNvSpPr txBox="1"/>
          <p:nvPr/>
        </p:nvSpPr>
        <p:spPr>
          <a:xfrm>
            <a:off x="2844025" y="479108"/>
            <a:ext cx="62456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29D2218-DB59-22A9-AB4A-2353EB05CBAB}"/>
              </a:ext>
            </a:extLst>
          </p:cNvPr>
          <p:cNvSpPr txBox="1"/>
          <p:nvPr/>
        </p:nvSpPr>
        <p:spPr>
          <a:xfrm>
            <a:off x="2980223" y="288320"/>
            <a:ext cx="1745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90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pic>
        <p:nvPicPr>
          <p:cNvPr id="13" name="Imagem 12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016CD513-98FD-3960-1F45-9ADDB0E61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7657966" y="2065536"/>
            <a:ext cx="4269980" cy="4313356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78417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2FE6EE-BB9A-B641-5533-95A58C29D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522B5E6-F86E-6236-9D39-6FE50D321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47258">
            <a:off x="3664997" y="2888487"/>
            <a:ext cx="12192000" cy="2438400"/>
          </a:xfrm>
          <a:prstGeom prst="rect">
            <a:avLst/>
          </a:prstGeom>
        </p:spPr>
      </p:pic>
      <p:pic>
        <p:nvPicPr>
          <p:cNvPr id="9" name="Picture 2" descr="Chains PNGs for Free Download">
            <a:extLst>
              <a:ext uri="{FF2B5EF4-FFF2-40B4-BE49-F238E27FC236}">
                <a16:creationId xmlns:a16="http://schemas.microsoft.com/office/drawing/2014/main" id="{D6691F64-5377-CF56-646F-E50137AD3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9859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91B796-F081-73A7-F69C-7DBD038480E9}"/>
              </a:ext>
            </a:extLst>
          </p:cNvPr>
          <p:cNvSpPr txBox="1"/>
          <p:nvPr/>
        </p:nvSpPr>
        <p:spPr>
          <a:xfrm>
            <a:off x="496894" y="798995"/>
            <a:ext cx="52373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E2ACA5E-AC94-E5CB-2DF3-3AD53E561D46}"/>
              </a:ext>
            </a:extLst>
          </p:cNvPr>
          <p:cNvSpPr txBox="1"/>
          <p:nvPr/>
        </p:nvSpPr>
        <p:spPr>
          <a:xfrm>
            <a:off x="610203" y="439072"/>
            <a:ext cx="39773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380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55C218F5-893E-B80D-FEAE-F82CEF8A8BEA}"/>
              </a:ext>
            </a:extLst>
          </p:cNvPr>
          <p:cNvGrpSpPr/>
          <p:nvPr/>
        </p:nvGrpSpPr>
        <p:grpSpPr>
          <a:xfrm rot="21540000">
            <a:off x="1319264" y="2688957"/>
            <a:ext cx="9744353" cy="3255291"/>
            <a:chOff x="1143000" y="2845562"/>
            <a:chExt cx="9744353" cy="3255291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5D2826A0-8379-551D-1B24-E7914BCABAD2}"/>
                </a:ext>
              </a:extLst>
            </p:cNvPr>
            <p:cNvSpPr/>
            <p:nvPr/>
          </p:nvSpPr>
          <p:spPr>
            <a:xfrm>
              <a:off x="1143000" y="2845562"/>
              <a:ext cx="9715500" cy="3255291"/>
            </a:xfrm>
            <a:prstGeom prst="rect">
              <a:avLst/>
            </a:prstGeom>
            <a:solidFill>
              <a:srgbClr val="FABA0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56998E2A-339A-52E3-3A3B-AB52853A70A3}"/>
                </a:ext>
              </a:extLst>
            </p:cNvPr>
            <p:cNvSpPr txBox="1"/>
            <p:nvPr/>
          </p:nvSpPr>
          <p:spPr>
            <a:xfrm>
              <a:off x="1280954" y="3921444"/>
              <a:ext cx="960639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470656"/>
                  </a:solidFill>
                  <a:effectLst/>
                  <a:uLnTx/>
                  <a:uFillTx/>
                  <a:latin typeface="Futura BT" panose="020B0502020204020303" pitchFamily="34" charset="0"/>
                  <a:ea typeface="Calibri" panose="020F0502020204030204" pitchFamily="34" charset="0"/>
                  <a:cs typeface="+mn-cs"/>
                </a:rPr>
                <a:t>Este é uma espaço para um pequeno texto. Não esqueça de </a:t>
              </a:r>
              <a:r>
                <a: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Futura BT" panose="020B0502020204020303" pitchFamily="34" charset="0"/>
                  <a:ea typeface="Calibri" panose="020F0502020204030204" pitchFamily="34" charset="0"/>
                  <a:cs typeface="+mn-cs"/>
                </a:rPr>
                <a:t>destacar as palavras importantes</a:t>
              </a:r>
              <a:r>
                <a:rPr kumimoji="0" lang="pt-BR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470656"/>
                  </a:solidFill>
                  <a:effectLst/>
                  <a:uLnTx/>
                  <a:uFillTx/>
                  <a:latin typeface="Futura BT" panose="020B0502020204020303" pitchFamily="34" charset="0"/>
                  <a:ea typeface="Calibri" panose="020F0502020204030204" pitchFamily="34" charset="0"/>
                  <a:cs typeface="+mn-cs"/>
                </a:rPr>
                <a:t>. 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40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FC1618-9F9B-242F-1E72-B46D118CC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BDEE4F5-D945-261B-064C-0ACC1522082B}"/>
              </a:ext>
            </a:extLst>
          </p:cNvPr>
          <p:cNvSpPr txBox="1"/>
          <p:nvPr/>
        </p:nvSpPr>
        <p:spPr>
          <a:xfrm>
            <a:off x="8343071" y="220501"/>
            <a:ext cx="332655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0043C89-22C9-0A9B-3CBD-16AB9769D0D3}"/>
              </a:ext>
            </a:extLst>
          </p:cNvPr>
          <p:cNvSpPr txBox="1"/>
          <p:nvPr/>
        </p:nvSpPr>
        <p:spPr>
          <a:xfrm>
            <a:off x="7631161" y="1277925"/>
            <a:ext cx="42178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220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F8518DCE-5A9E-C5BC-F018-0E561268D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47258">
            <a:off x="-4177253" y="839776"/>
            <a:ext cx="12192000" cy="24384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CDA1C54-B3EE-88B2-FCCF-14BFB0E348EF}"/>
              </a:ext>
            </a:extLst>
          </p:cNvPr>
          <p:cNvSpPr txBox="1"/>
          <p:nvPr/>
        </p:nvSpPr>
        <p:spPr>
          <a:xfrm>
            <a:off x="5380050" y="3072453"/>
            <a:ext cx="628957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texto. </a:t>
            </a:r>
            <a:r>
              <a:rPr lang="pt-BR" sz="4800" b="1" dirty="0">
                <a:solidFill>
                  <a:srgbClr val="470656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800" dirty="0">
                <a:solidFill>
                  <a:srgbClr val="1C3E74"/>
                </a:solidFill>
                <a:latin typeface="Futura BT" panose="020B0502020204020303" pitchFamily="34" charset="0"/>
              </a:rPr>
              <a:t>.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srgbClr val="1C3E74"/>
              </a:solidFill>
              <a:effectLst/>
              <a:uLnTx/>
              <a:uFillTx/>
              <a:latin typeface="Futura BT" panose="020B0502020204020303" pitchFamily="34" charset="0"/>
            </a:endParaRPr>
          </a:p>
        </p:txBody>
      </p:sp>
      <p:pic>
        <p:nvPicPr>
          <p:cNvPr id="11" name="Imagem 10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7E193873-D5DC-0430-B74F-6CBD803075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522377" y="496940"/>
            <a:ext cx="3383676" cy="341804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0897310D-55B8-0BF9-B390-C0C3C418B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2816606" y="3174826"/>
            <a:ext cx="3383676" cy="341804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F278FDD9-18B6-4E01-181E-A058973A2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1026711" y="3386329"/>
            <a:ext cx="1703776" cy="24192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900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731AB4-F7FC-8A9B-FB1E-BBE0DD6B4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hains PNGs for Free Download">
            <a:extLst>
              <a:ext uri="{FF2B5EF4-FFF2-40B4-BE49-F238E27FC236}">
                <a16:creationId xmlns:a16="http://schemas.microsoft.com/office/drawing/2014/main" id="{79E36602-16DE-C8A8-52F5-DD7DF2B4A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50214" y="1448124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34DF41A2-7E49-50BC-DDAA-42659EFB5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7">
            <a:off x="-3698646" y="1721900"/>
            <a:ext cx="12192000" cy="24384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EFB20BA-AE10-E483-E9C1-D08EE398402C}"/>
              </a:ext>
            </a:extLst>
          </p:cNvPr>
          <p:cNvSpPr txBox="1"/>
          <p:nvPr/>
        </p:nvSpPr>
        <p:spPr>
          <a:xfrm>
            <a:off x="5844097" y="1469691"/>
            <a:ext cx="6062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600" normalizeH="0" baseline="0" noProof="0" dirty="0">
                <a:ln>
                  <a:noFill/>
                </a:ln>
                <a:solidFill>
                  <a:srgbClr val="ECE6E3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6C30BB1-73E7-64D2-7CAB-70856BDB4DFB}"/>
              </a:ext>
            </a:extLst>
          </p:cNvPr>
          <p:cNvSpPr txBox="1"/>
          <p:nvPr/>
        </p:nvSpPr>
        <p:spPr>
          <a:xfrm>
            <a:off x="7805620" y="219910"/>
            <a:ext cx="413446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800" b="0" i="0" u="none" strike="noStrike" kern="1200" cap="none" spc="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pic>
        <p:nvPicPr>
          <p:cNvPr id="9" name="Imagem 8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FB2E4141-6FD9-0F1E-40B5-AA14B4087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626048" y="2823730"/>
            <a:ext cx="3383676" cy="341804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4163CC2C-D5BA-DD5C-439E-AC8E488AEB52}"/>
              </a:ext>
            </a:extLst>
          </p:cNvPr>
          <p:cNvGrpSpPr/>
          <p:nvPr/>
        </p:nvGrpSpPr>
        <p:grpSpPr>
          <a:xfrm>
            <a:off x="963726" y="411276"/>
            <a:ext cx="2266950" cy="2171700"/>
            <a:chOff x="736310" y="769400"/>
            <a:chExt cx="2266950" cy="2171700"/>
          </a:xfrm>
          <a:solidFill>
            <a:srgbClr val="470656"/>
          </a:solidFill>
        </p:grpSpPr>
        <p:sp>
          <p:nvSpPr>
            <p:cNvPr id="12" name="Balão de Fala: Oval 11">
              <a:extLst>
                <a:ext uri="{FF2B5EF4-FFF2-40B4-BE49-F238E27FC236}">
                  <a16:creationId xmlns:a16="http://schemas.microsoft.com/office/drawing/2014/main" id="{128A853A-0670-B36B-9853-873D58F7E7F0}"/>
                </a:ext>
              </a:extLst>
            </p:cNvPr>
            <p:cNvSpPr/>
            <p:nvPr/>
          </p:nvSpPr>
          <p:spPr>
            <a:xfrm>
              <a:off x="736310" y="769400"/>
              <a:ext cx="2266950" cy="2171700"/>
            </a:xfrm>
            <a:prstGeom prst="wedgeEllipseCallout">
              <a:avLst>
                <a:gd name="adj1" fmla="val -11309"/>
                <a:gd name="adj2" fmla="val 101975"/>
              </a:avLst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A067BA7E-4438-9753-7929-92D921434468}"/>
                </a:ext>
              </a:extLst>
            </p:cNvPr>
            <p:cNvSpPr txBox="1"/>
            <p:nvPr/>
          </p:nvSpPr>
          <p:spPr>
            <a:xfrm>
              <a:off x="1192877" y="1052290"/>
              <a:ext cx="1396536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Assunto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858878F5-FD6D-62A9-3415-5C82B9F4DBD7}"/>
                </a:ext>
              </a:extLst>
            </p:cNvPr>
            <p:cNvSpPr txBox="1"/>
            <p:nvPr/>
          </p:nvSpPr>
          <p:spPr>
            <a:xfrm>
              <a:off x="1106675" y="1648073"/>
              <a:ext cx="1590771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Pequeno texto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ACD22E6-B6BF-7D47-CF48-348A66A4D35E}"/>
              </a:ext>
            </a:extLst>
          </p:cNvPr>
          <p:cNvGrpSpPr/>
          <p:nvPr/>
        </p:nvGrpSpPr>
        <p:grpSpPr>
          <a:xfrm>
            <a:off x="3206556" y="1217386"/>
            <a:ext cx="2266950" cy="2171700"/>
            <a:chOff x="3099112" y="1657625"/>
            <a:chExt cx="2266950" cy="2171700"/>
          </a:xfrm>
          <a:solidFill>
            <a:schemeClr val="bg1">
              <a:lumMod val="95000"/>
            </a:schemeClr>
          </a:solidFill>
        </p:grpSpPr>
        <p:sp>
          <p:nvSpPr>
            <p:cNvPr id="13" name="Balão de Fala: Oval 12">
              <a:extLst>
                <a:ext uri="{FF2B5EF4-FFF2-40B4-BE49-F238E27FC236}">
                  <a16:creationId xmlns:a16="http://schemas.microsoft.com/office/drawing/2014/main" id="{5DD64FB1-9FB0-1827-A491-3BC4C1D6E170}"/>
                </a:ext>
              </a:extLst>
            </p:cNvPr>
            <p:cNvSpPr/>
            <p:nvPr/>
          </p:nvSpPr>
          <p:spPr>
            <a:xfrm>
              <a:off x="3099112" y="1657625"/>
              <a:ext cx="2266950" cy="2171700"/>
            </a:xfrm>
            <a:prstGeom prst="wedgeEllipseCallout">
              <a:avLst>
                <a:gd name="adj1" fmla="val -63409"/>
                <a:gd name="adj2" fmla="val 87940"/>
              </a:avLst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44F10665-C2A8-B1FA-6510-05710C36C541}"/>
                </a:ext>
              </a:extLst>
            </p:cNvPr>
            <p:cNvSpPr txBox="1"/>
            <p:nvPr/>
          </p:nvSpPr>
          <p:spPr>
            <a:xfrm>
              <a:off x="3458352" y="2546161"/>
              <a:ext cx="1628586" cy="954107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Pequeno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texto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5AD422CA-E346-9165-27E9-3149CD7511DD}"/>
                </a:ext>
              </a:extLst>
            </p:cNvPr>
            <p:cNvSpPr txBox="1"/>
            <p:nvPr/>
          </p:nvSpPr>
          <p:spPr>
            <a:xfrm>
              <a:off x="3534319" y="1953883"/>
              <a:ext cx="1396536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Assunto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0A4EC00-65C3-CF93-8277-A9ED4787B728}"/>
              </a:ext>
            </a:extLst>
          </p:cNvPr>
          <p:cNvGrpSpPr/>
          <p:nvPr/>
        </p:nvGrpSpPr>
        <p:grpSpPr>
          <a:xfrm>
            <a:off x="5747217" y="3042441"/>
            <a:ext cx="6215026" cy="3739124"/>
            <a:chOff x="5747217" y="3042441"/>
            <a:chExt cx="6215026" cy="3739124"/>
          </a:xfrm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D078402D-247D-766F-9025-30A95E1F1841}"/>
                </a:ext>
              </a:extLst>
            </p:cNvPr>
            <p:cNvSpPr/>
            <p:nvPr/>
          </p:nvSpPr>
          <p:spPr>
            <a:xfrm>
              <a:off x="5747554" y="4171948"/>
              <a:ext cx="711250" cy="216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5708133E-6179-1444-21EC-5F304CC0C4E7}"/>
                </a:ext>
              </a:extLst>
            </p:cNvPr>
            <p:cNvSpPr/>
            <p:nvPr/>
          </p:nvSpPr>
          <p:spPr>
            <a:xfrm>
              <a:off x="6459750" y="3091948"/>
              <a:ext cx="711250" cy="3240000"/>
            </a:xfrm>
            <a:prstGeom prst="rect">
              <a:avLst/>
            </a:prstGeom>
            <a:solidFill>
              <a:srgbClr val="470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C394E262-84F8-A59D-B823-6E5205F6EC82}"/>
                </a:ext>
              </a:extLst>
            </p:cNvPr>
            <p:cNvSpPr/>
            <p:nvPr/>
          </p:nvSpPr>
          <p:spPr>
            <a:xfrm>
              <a:off x="7364719" y="4981948"/>
              <a:ext cx="711250" cy="135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2A7D1251-05F9-9B71-0DEA-BA845EBDDFE8}"/>
                </a:ext>
              </a:extLst>
            </p:cNvPr>
            <p:cNvSpPr/>
            <p:nvPr/>
          </p:nvSpPr>
          <p:spPr>
            <a:xfrm>
              <a:off x="8075969" y="4603948"/>
              <a:ext cx="711250" cy="1728000"/>
            </a:xfrm>
            <a:prstGeom prst="rect">
              <a:avLst/>
            </a:prstGeom>
            <a:solidFill>
              <a:srgbClr val="470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9479C24C-1A8B-C551-520B-46FB14044AF8}"/>
                </a:ext>
              </a:extLst>
            </p:cNvPr>
            <p:cNvSpPr/>
            <p:nvPr/>
          </p:nvSpPr>
          <p:spPr>
            <a:xfrm>
              <a:off x="8981411" y="5575948"/>
              <a:ext cx="711250" cy="75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75346EA7-0A9D-21B1-F701-066182D4C3CF}"/>
                </a:ext>
              </a:extLst>
            </p:cNvPr>
            <p:cNvSpPr/>
            <p:nvPr/>
          </p:nvSpPr>
          <p:spPr>
            <a:xfrm>
              <a:off x="9663481" y="5359948"/>
              <a:ext cx="711250" cy="972000"/>
            </a:xfrm>
            <a:prstGeom prst="rect">
              <a:avLst/>
            </a:prstGeom>
            <a:solidFill>
              <a:srgbClr val="470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F2853ED6-4252-5A07-63AD-624F2218DB19}"/>
                </a:ext>
              </a:extLst>
            </p:cNvPr>
            <p:cNvSpPr/>
            <p:nvPr/>
          </p:nvSpPr>
          <p:spPr>
            <a:xfrm>
              <a:off x="10539743" y="5899948"/>
              <a:ext cx="711250" cy="43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D8611A6-BFE0-9A92-1557-191093FAE8A4}"/>
                </a:ext>
              </a:extLst>
            </p:cNvPr>
            <p:cNvSpPr/>
            <p:nvPr/>
          </p:nvSpPr>
          <p:spPr>
            <a:xfrm>
              <a:off x="11250993" y="4711948"/>
              <a:ext cx="711250" cy="1620000"/>
            </a:xfrm>
            <a:prstGeom prst="rect">
              <a:avLst/>
            </a:prstGeom>
            <a:solidFill>
              <a:srgbClr val="470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EA8BD043-9479-A298-66FC-EC0CD3523D10}"/>
                </a:ext>
              </a:extLst>
            </p:cNvPr>
            <p:cNvSpPr txBox="1"/>
            <p:nvPr/>
          </p:nvSpPr>
          <p:spPr>
            <a:xfrm>
              <a:off x="5956775" y="6381455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Dado 1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10FD2C0B-C009-2A90-4CE9-1421861E30BA}"/>
                </a:ext>
              </a:extLst>
            </p:cNvPr>
            <p:cNvSpPr txBox="1"/>
            <p:nvPr/>
          </p:nvSpPr>
          <p:spPr>
            <a:xfrm>
              <a:off x="6452649" y="3042441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0,3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2A4B79D6-597F-51B6-670E-94566D97AF3E}"/>
                </a:ext>
              </a:extLst>
            </p:cNvPr>
            <p:cNvSpPr txBox="1"/>
            <p:nvPr/>
          </p:nvSpPr>
          <p:spPr>
            <a:xfrm>
              <a:off x="5747217" y="4148953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0,2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3A35EF91-58F2-354E-92B2-AEDCC6F5BAFC}"/>
                </a:ext>
              </a:extLst>
            </p:cNvPr>
            <p:cNvSpPr txBox="1"/>
            <p:nvPr/>
          </p:nvSpPr>
          <p:spPr>
            <a:xfrm>
              <a:off x="8046058" y="4603948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1,6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DBC177AC-B052-7343-B968-F19C698C12EB}"/>
                </a:ext>
              </a:extLst>
            </p:cNvPr>
            <p:cNvSpPr txBox="1"/>
            <p:nvPr/>
          </p:nvSpPr>
          <p:spPr>
            <a:xfrm>
              <a:off x="7347356" y="4958953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1,3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273793C8-A953-F140-3B65-1CF645F9EB48}"/>
                </a:ext>
              </a:extLst>
            </p:cNvPr>
            <p:cNvSpPr txBox="1"/>
            <p:nvPr/>
          </p:nvSpPr>
          <p:spPr>
            <a:xfrm>
              <a:off x="8980207" y="5526066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0,7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42A6F050-3B38-C4EB-E52A-CCE32AD4C80E}"/>
                </a:ext>
              </a:extLst>
            </p:cNvPr>
            <p:cNvSpPr txBox="1"/>
            <p:nvPr/>
          </p:nvSpPr>
          <p:spPr>
            <a:xfrm>
              <a:off x="9666025" y="5329815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0,9</a:t>
              </a:r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A6789B76-4E51-D5BE-5E3F-956CD086FD5F}"/>
                </a:ext>
              </a:extLst>
            </p:cNvPr>
            <p:cNvSpPr txBox="1"/>
            <p:nvPr/>
          </p:nvSpPr>
          <p:spPr>
            <a:xfrm>
              <a:off x="10554340" y="5837311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0,4</a:t>
              </a:r>
            </a:p>
          </p:txBody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356C8143-BA71-EEC9-BA54-A1AA129AC8F6}"/>
                </a:ext>
              </a:extLst>
            </p:cNvPr>
            <p:cNvSpPr txBox="1"/>
            <p:nvPr/>
          </p:nvSpPr>
          <p:spPr>
            <a:xfrm>
              <a:off x="11237245" y="4683365"/>
              <a:ext cx="7136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EFCFB"/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1,5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9B365C89-95B9-EC8E-605A-3E856DD1EF06}"/>
                </a:ext>
              </a:extLst>
            </p:cNvPr>
            <p:cNvSpPr txBox="1"/>
            <p:nvPr/>
          </p:nvSpPr>
          <p:spPr>
            <a:xfrm>
              <a:off x="7596070" y="6381455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Dado 2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994DB408-DC81-0264-933F-EFAA32FDA8AC}"/>
                </a:ext>
              </a:extLst>
            </p:cNvPr>
            <p:cNvSpPr txBox="1"/>
            <p:nvPr/>
          </p:nvSpPr>
          <p:spPr>
            <a:xfrm>
              <a:off x="9235365" y="6381455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Dado 3</a:t>
              </a:r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F07CE19C-8E91-21AD-BDE4-4152B18CB550}"/>
                </a:ext>
              </a:extLst>
            </p:cNvPr>
            <p:cNvSpPr txBox="1"/>
            <p:nvPr/>
          </p:nvSpPr>
          <p:spPr>
            <a:xfrm>
              <a:off x="10874660" y="6381455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Futura BT" panose="020B0502020204020303" pitchFamily="34" charset="0"/>
                  <a:ea typeface="+mn-ea"/>
                  <a:cs typeface="+mn-cs"/>
                </a:rPr>
                <a:t>Dado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2806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06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88820A-F7AF-6678-D3BC-32448461C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hains PNGs for Free Download">
            <a:extLst>
              <a:ext uri="{FF2B5EF4-FFF2-40B4-BE49-F238E27FC236}">
                <a16:creationId xmlns:a16="http://schemas.microsoft.com/office/drawing/2014/main" id="{FA3BC827-B31C-5C57-6118-53B543B21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50214" y="1448124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641089E-FD7A-0F02-2D34-340BADB664F5}"/>
              </a:ext>
            </a:extLst>
          </p:cNvPr>
          <p:cNvSpPr txBox="1"/>
          <p:nvPr/>
        </p:nvSpPr>
        <p:spPr>
          <a:xfrm>
            <a:off x="382927" y="72570"/>
            <a:ext cx="3890809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C75A48-44D9-39D9-32EB-6C10BA8E3762}"/>
              </a:ext>
            </a:extLst>
          </p:cNvPr>
          <p:cNvSpPr txBox="1"/>
          <p:nvPr/>
        </p:nvSpPr>
        <p:spPr>
          <a:xfrm>
            <a:off x="483627" y="1231585"/>
            <a:ext cx="2371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60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B1C34B7-017B-8AFD-50A2-BEB47D448382}"/>
              </a:ext>
            </a:extLst>
          </p:cNvPr>
          <p:cNvSpPr/>
          <p:nvPr/>
        </p:nvSpPr>
        <p:spPr>
          <a:xfrm>
            <a:off x="2021974" y="2654714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3746496-F6DA-5BB9-2776-10864B7D807E}"/>
              </a:ext>
            </a:extLst>
          </p:cNvPr>
          <p:cNvSpPr/>
          <p:nvPr/>
        </p:nvSpPr>
        <p:spPr>
          <a:xfrm>
            <a:off x="2021974" y="4796667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Assunto 03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33653BC-59C4-A4E6-28F9-7A729046CF16}"/>
              </a:ext>
            </a:extLst>
          </p:cNvPr>
          <p:cNvSpPr/>
          <p:nvPr/>
        </p:nvSpPr>
        <p:spPr>
          <a:xfrm>
            <a:off x="6228118" y="2654714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44B8EBD-452C-293A-2D39-8A42456F0E93}"/>
              </a:ext>
            </a:extLst>
          </p:cNvPr>
          <p:cNvSpPr/>
          <p:nvPr/>
        </p:nvSpPr>
        <p:spPr>
          <a:xfrm>
            <a:off x="6228118" y="4794434"/>
            <a:ext cx="3886200" cy="920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Assunto 04</a:t>
            </a:r>
          </a:p>
        </p:txBody>
      </p:sp>
      <p:pic>
        <p:nvPicPr>
          <p:cNvPr id="22" name="Imagem 2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7807CE0-78AE-8FB6-D463-46CDC8713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18260">
            <a:off x="5587800" y="-413997"/>
            <a:ext cx="12192000" cy="2438400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3C93909C-2772-71B5-96FC-06B0BA7A2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8407" y="2573958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EF08005B-02EE-1286-F7FE-53B41C7A0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14318" y="2420628"/>
            <a:ext cx="1368000" cy="136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1E7CE866-D1BE-8307-D014-AB2992E04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8407" y="4699556"/>
            <a:ext cx="1152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3B938C66-8A6D-D61B-89C0-5BEDBEFD7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14318" y="4546226"/>
            <a:ext cx="1368000" cy="1368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6347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06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A7B7EF-255A-69C2-2EA2-B5BA49723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5E15068-6AC0-5CDB-8223-F1869F8B437D}"/>
              </a:ext>
            </a:extLst>
          </p:cNvPr>
          <p:cNvSpPr txBox="1"/>
          <p:nvPr/>
        </p:nvSpPr>
        <p:spPr>
          <a:xfrm>
            <a:off x="321104" y="565182"/>
            <a:ext cx="536557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200" b="0" i="0" u="none" strike="noStrike" kern="1200" cap="none" spc="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E03C80-93CF-536C-AE2F-33CB04B057CE}"/>
              </a:ext>
            </a:extLst>
          </p:cNvPr>
          <p:cNvSpPr txBox="1"/>
          <p:nvPr/>
        </p:nvSpPr>
        <p:spPr>
          <a:xfrm>
            <a:off x="416354" y="223807"/>
            <a:ext cx="3284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290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pic>
        <p:nvPicPr>
          <p:cNvPr id="6" name="Imagem 5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EBC411E6-3C04-8F97-227B-A650C544A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04290">
            <a:off x="-2786903" y="3404216"/>
            <a:ext cx="12192000" cy="2438400"/>
          </a:xfrm>
          <a:prstGeom prst="rect">
            <a:avLst/>
          </a:prstGeom>
        </p:spPr>
      </p:pic>
      <p:pic>
        <p:nvPicPr>
          <p:cNvPr id="7" name="Picture 2" descr="Chains PNGs for Free Download">
            <a:extLst>
              <a:ext uri="{FF2B5EF4-FFF2-40B4-BE49-F238E27FC236}">
                <a16:creationId xmlns:a16="http://schemas.microsoft.com/office/drawing/2014/main" id="{674FEB35-7A53-9C38-C157-AB465079F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39212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A9984DE2-838C-A151-40A7-C0D8EFBAC243}"/>
              </a:ext>
            </a:extLst>
          </p:cNvPr>
          <p:cNvGrpSpPr/>
          <p:nvPr/>
        </p:nvGrpSpPr>
        <p:grpSpPr>
          <a:xfrm>
            <a:off x="819449" y="1830499"/>
            <a:ext cx="10553102" cy="6496861"/>
            <a:chOff x="752611" y="1919399"/>
            <a:chExt cx="10553102" cy="649686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Imagem 8" descr="Interface gráfica do usuário&#10;&#10;O conteúdo gerado por IA pode estar incorreto.">
              <a:extLst>
                <a:ext uri="{FF2B5EF4-FFF2-40B4-BE49-F238E27FC236}">
                  <a16:creationId xmlns:a16="http://schemas.microsoft.com/office/drawing/2014/main" id="{230365CA-D484-6193-198A-22209A883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42" t="527" r="-242" b="8596"/>
            <a:stretch>
              <a:fillRect/>
            </a:stretch>
          </p:blipFill>
          <p:spPr>
            <a:xfrm>
              <a:off x="1334434" y="2587731"/>
              <a:ext cx="9435166" cy="5502169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578546F3-115F-7A61-FC53-C66C32E82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611" y="1919399"/>
              <a:ext cx="10553102" cy="6496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9141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34507F-2C83-2600-3F4C-64EA192E3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AC2B6745-2725-449F-AA66-E96014990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34721">
            <a:off x="4749601" y="4253253"/>
            <a:ext cx="12192000" cy="2438400"/>
          </a:xfrm>
          <a:prstGeom prst="rect">
            <a:avLst/>
          </a:prstGeom>
        </p:spPr>
      </p:pic>
      <p:pic>
        <p:nvPicPr>
          <p:cNvPr id="5" name="Picture 2" descr="Chains PNGs for Free Download">
            <a:extLst>
              <a:ext uri="{FF2B5EF4-FFF2-40B4-BE49-F238E27FC236}">
                <a16:creationId xmlns:a16="http://schemas.microsoft.com/office/drawing/2014/main" id="{6A8F5E53-2A08-627E-516F-BDAC8B462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053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B10EB8C2-3330-3355-A608-6B6544630F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134447" y="1188793"/>
            <a:ext cx="3530244" cy="50126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4FCC30A-EF3C-4739-A091-135BF9EFB041}"/>
              </a:ext>
            </a:extLst>
          </p:cNvPr>
          <p:cNvSpPr txBox="1"/>
          <p:nvPr/>
        </p:nvSpPr>
        <p:spPr>
          <a:xfrm>
            <a:off x="8338782" y="15979"/>
            <a:ext cx="34083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4" name="Balão de Fala: Retângulo 13">
            <a:extLst>
              <a:ext uri="{FF2B5EF4-FFF2-40B4-BE49-F238E27FC236}">
                <a16:creationId xmlns:a16="http://schemas.microsoft.com/office/drawing/2014/main" id="{B55C90BD-6984-F454-8E74-2D74EC8179E5}"/>
              </a:ext>
            </a:extLst>
          </p:cNvPr>
          <p:cNvSpPr/>
          <p:nvPr/>
        </p:nvSpPr>
        <p:spPr>
          <a:xfrm>
            <a:off x="3727206" y="1257775"/>
            <a:ext cx="8019881" cy="1296000"/>
          </a:xfrm>
          <a:prstGeom prst="wedgeRectCallout">
            <a:avLst>
              <a:gd name="adj1" fmla="val -67911"/>
              <a:gd name="adj2" fmla="val 48424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</a:t>
            </a:r>
          </a:p>
        </p:txBody>
      </p:sp>
      <p:sp>
        <p:nvSpPr>
          <p:cNvPr id="15" name="Balão de Fala: Retângulo 14">
            <a:extLst>
              <a:ext uri="{FF2B5EF4-FFF2-40B4-BE49-F238E27FC236}">
                <a16:creationId xmlns:a16="http://schemas.microsoft.com/office/drawing/2014/main" id="{226C7F38-79E8-CF54-F623-4F5D50353E07}"/>
              </a:ext>
            </a:extLst>
          </p:cNvPr>
          <p:cNvSpPr/>
          <p:nvPr/>
        </p:nvSpPr>
        <p:spPr>
          <a:xfrm>
            <a:off x="3727206" y="2622936"/>
            <a:ext cx="8019881" cy="1296000"/>
          </a:xfrm>
          <a:prstGeom prst="wedgeRectCallout">
            <a:avLst>
              <a:gd name="adj1" fmla="val -70128"/>
              <a:gd name="adj2" fmla="val 7765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pt-BR" sz="2800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16" name="Balão de Fala: Retângulo 15">
            <a:extLst>
              <a:ext uri="{FF2B5EF4-FFF2-40B4-BE49-F238E27FC236}">
                <a16:creationId xmlns:a16="http://schemas.microsoft.com/office/drawing/2014/main" id="{00357726-ACD3-E345-97CA-335F7B91E7FA}"/>
              </a:ext>
            </a:extLst>
          </p:cNvPr>
          <p:cNvSpPr/>
          <p:nvPr/>
        </p:nvSpPr>
        <p:spPr>
          <a:xfrm>
            <a:off x="3727206" y="3988097"/>
            <a:ext cx="8019881" cy="1296000"/>
          </a:xfrm>
          <a:prstGeom prst="wedgeRectCallout">
            <a:avLst>
              <a:gd name="adj1" fmla="val -68069"/>
              <a:gd name="adj2" fmla="val -37130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pt-BR" sz="2800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17" name="Balão de Fala: Retângulo 16">
            <a:extLst>
              <a:ext uri="{FF2B5EF4-FFF2-40B4-BE49-F238E27FC236}">
                <a16:creationId xmlns:a16="http://schemas.microsoft.com/office/drawing/2014/main" id="{1FBE5CA3-AB66-965A-7E7C-1EFFC0B00776}"/>
              </a:ext>
            </a:extLst>
          </p:cNvPr>
          <p:cNvSpPr/>
          <p:nvPr/>
        </p:nvSpPr>
        <p:spPr>
          <a:xfrm>
            <a:off x="3727206" y="5353259"/>
            <a:ext cx="8019881" cy="1296000"/>
          </a:xfrm>
          <a:prstGeom prst="wedgeRectCallout">
            <a:avLst>
              <a:gd name="adj1" fmla="val -66961"/>
              <a:gd name="adj2" fmla="val -58871"/>
            </a:avLst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pt-BR" sz="2800" dirty="0">
                <a:solidFill>
                  <a:srgbClr val="1C3E74"/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</p:spTree>
    <p:extLst>
      <p:ext uri="{BB962C8B-B14F-4D97-AF65-F5344CB8AC3E}">
        <p14:creationId xmlns:p14="http://schemas.microsoft.com/office/powerpoint/2010/main" val="84538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D1DF7F-9C7A-949B-EACD-F351FC6A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F4A6B2E2-EDDE-E313-34B0-B0F6DC8A5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04290">
            <a:off x="-2786903" y="3404216"/>
            <a:ext cx="12192000" cy="2438400"/>
          </a:xfrm>
          <a:prstGeom prst="rect">
            <a:avLst/>
          </a:prstGeom>
        </p:spPr>
      </p:pic>
      <p:pic>
        <p:nvPicPr>
          <p:cNvPr id="4" name="Picture 2" descr="Chains PNGs for Free Download">
            <a:extLst>
              <a:ext uri="{FF2B5EF4-FFF2-40B4-BE49-F238E27FC236}">
                <a16:creationId xmlns:a16="http://schemas.microsoft.com/office/drawing/2014/main" id="{FE8314A5-4AA5-2917-9D4E-6CE7A677E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50214" y="1448124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8C838D2-20BD-4B2F-A711-C8D70A37962E}"/>
              </a:ext>
            </a:extLst>
          </p:cNvPr>
          <p:cNvSpPr txBox="1"/>
          <p:nvPr/>
        </p:nvSpPr>
        <p:spPr>
          <a:xfrm>
            <a:off x="560290" y="564791"/>
            <a:ext cx="62456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8036395-277C-D20B-497A-65DDA8BE9E18}"/>
              </a:ext>
            </a:extLst>
          </p:cNvPr>
          <p:cNvSpPr txBox="1"/>
          <p:nvPr/>
        </p:nvSpPr>
        <p:spPr>
          <a:xfrm>
            <a:off x="607588" y="272403"/>
            <a:ext cx="24384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180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B54FEF8-27EA-075F-FD30-EE5874E0F69F}"/>
              </a:ext>
            </a:extLst>
          </p:cNvPr>
          <p:cNvSpPr txBox="1"/>
          <p:nvPr/>
        </p:nvSpPr>
        <p:spPr>
          <a:xfrm>
            <a:off x="0" y="1257157"/>
            <a:ext cx="205216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00" b="0" i="0" u="none" strike="noStrike" kern="1200" cap="none" spc="0" normalizeH="0" baseline="0" noProof="0" dirty="0">
                <a:ln>
                  <a:noFill/>
                </a:ln>
                <a:solidFill>
                  <a:srgbClr val="FABA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9A123D8-1F6A-2295-E0E6-AF73AD5F3E93}"/>
              </a:ext>
            </a:extLst>
          </p:cNvPr>
          <p:cNvSpPr txBox="1"/>
          <p:nvPr/>
        </p:nvSpPr>
        <p:spPr>
          <a:xfrm>
            <a:off x="9753600" y="3465513"/>
            <a:ext cx="2052165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00" b="0" i="0" u="none" strike="noStrike" kern="1200" cap="none" spc="0" normalizeH="0" baseline="0" noProof="0" dirty="0">
                <a:ln>
                  <a:noFill/>
                </a:ln>
                <a:solidFill>
                  <a:srgbClr val="FABA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1E5D1A2-01F5-3279-3418-55B0BF431E1A}"/>
              </a:ext>
            </a:extLst>
          </p:cNvPr>
          <p:cNvSpPr/>
          <p:nvPr/>
        </p:nvSpPr>
        <p:spPr>
          <a:xfrm>
            <a:off x="1803826" y="2323598"/>
            <a:ext cx="8726522" cy="11054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</a:t>
            </a:r>
            <a:r>
              <a:rPr kumimoji="0" lang="pt-BR" sz="2800" b="0" i="0" u="none" strike="noStrike" kern="1200" cap="none" spc="0" normalizeH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 texto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1C3E74"/>
              </a:solidFill>
              <a:effectLst/>
              <a:uLnTx/>
              <a:uFillTx/>
              <a:latin typeface="Futura BT" panose="020B0502020204020303" pitchFamily="34" charset="0"/>
              <a:ea typeface="+mn-ea"/>
              <a:cs typeface="+mn-cs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A4E6D5F-07C5-93A8-B248-30E93354EF82}"/>
              </a:ext>
            </a:extLst>
          </p:cNvPr>
          <p:cNvSpPr/>
          <p:nvPr/>
        </p:nvSpPr>
        <p:spPr>
          <a:xfrm>
            <a:off x="1027077" y="5394988"/>
            <a:ext cx="8726522" cy="11054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</a:t>
            </a:r>
          </a:p>
        </p:txBody>
      </p:sp>
    </p:spTree>
    <p:extLst>
      <p:ext uri="{BB962C8B-B14F-4D97-AF65-F5344CB8AC3E}">
        <p14:creationId xmlns:p14="http://schemas.microsoft.com/office/powerpoint/2010/main" val="162315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hains PNGs for Free Download">
            <a:extLst>
              <a:ext uri="{FF2B5EF4-FFF2-40B4-BE49-F238E27FC236}">
                <a16:creationId xmlns:a16="http://schemas.microsoft.com/office/drawing/2014/main" id="{5AF794A2-DAC2-F3AF-2E30-1EAFA8CAD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49776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m 3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A9217086-0150-0706-3C4F-622EC2622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426447" y="2667910"/>
            <a:ext cx="12192000" cy="24384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ADA64E0-E236-B83E-63CD-E808E703BCA5}"/>
              </a:ext>
            </a:extLst>
          </p:cNvPr>
          <p:cNvSpPr txBox="1"/>
          <p:nvPr/>
        </p:nvSpPr>
        <p:spPr>
          <a:xfrm>
            <a:off x="589004" y="668383"/>
            <a:ext cx="43556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45BEBF8-EA77-9058-F12D-BA22AF85DD70}"/>
              </a:ext>
            </a:extLst>
          </p:cNvPr>
          <p:cNvSpPr txBox="1"/>
          <p:nvPr/>
        </p:nvSpPr>
        <p:spPr>
          <a:xfrm>
            <a:off x="662256" y="299796"/>
            <a:ext cx="2823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230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93CA4D2-702B-3C5A-3EC2-048EE1733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1803977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341B13F-FDD2-857D-779F-716C8BCA8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2731575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AE4F082-A6CD-E3CA-812E-C88BC2CFE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3659173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C13C33E-57D2-8611-6C38-BF51DDB3D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4586771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C81B0036-0E28-989D-EA59-B9ECA8D17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780" y="5514369"/>
            <a:ext cx="900000" cy="9000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9E6BD06D-CA83-9985-D026-4319CEBD3EBD}"/>
              </a:ext>
            </a:extLst>
          </p:cNvPr>
          <p:cNvSpPr/>
          <p:nvPr/>
        </p:nvSpPr>
        <p:spPr>
          <a:xfrm>
            <a:off x="7131440" y="359934"/>
            <a:ext cx="3886200" cy="920169"/>
          </a:xfrm>
          <a:prstGeom prst="rect">
            <a:avLst/>
          </a:prstGeom>
          <a:solidFill>
            <a:srgbClr val="47065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EFCFB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AB84CDAB-AD65-9291-A96F-2AC73A00CAED}"/>
              </a:ext>
            </a:extLst>
          </p:cNvPr>
          <p:cNvSpPr/>
          <p:nvPr/>
        </p:nvSpPr>
        <p:spPr>
          <a:xfrm>
            <a:off x="7131440" y="3699424"/>
            <a:ext cx="3886200" cy="920169"/>
          </a:xfrm>
          <a:prstGeom prst="rect">
            <a:avLst/>
          </a:prstGeom>
          <a:solidFill>
            <a:srgbClr val="47065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FEFCFB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38157F2-1A4C-D683-7B3E-7C8C86F4FB79}"/>
              </a:ext>
            </a:extLst>
          </p:cNvPr>
          <p:cNvSpPr/>
          <p:nvPr/>
        </p:nvSpPr>
        <p:spPr>
          <a:xfrm>
            <a:off x="7310298" y="1593284"/>
            <a:ext cx="3528485" cy="692716"/>
          </a:xfrm>
          <a:prstGeom prst="rect">
            <a:avLst/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EFCFB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784B0F32-2DC6-5FAB-ABA0-AF5D873EB9DC}"/>
              </a:ext>
            </a:extLst>
          </p:cNvPr>
          <p:cNvSpPr/>
          <p:nvPr/>
        </p:nvSpPr>
        <p:spPr>
          <a:xfrm>
            <a:off x="7310298" y="2490672"/>
            <a:ext cx="3528485" cy="692716"/>
          </a:xfrm>
          <a:prstGeom prst="rect">
            <a:avLst/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EFCFB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1E6A08BE-3590-1A55-9E04-36670FEE5913}"/>
              </a:ext>
            </a:extLst>
          </p:cNvPr>
          <p:cNvSpPr/>
          <p:nvPr/>
        </p:nvSpPr>
        <p:spPr>
          <a:xfrm>
            <a:off x="7310298" y="4824265"/>
            <a:ext cx="3528485" cy="692716"/>
          </a:xfrm>
          <a:prstGeom prst="rect">
            <a:avLst/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EFCFB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69768171-D7E0-107C-6204-2818891F07C4}"/>
              </a:ext>
            </a:extLst>
          </p:cNvPr>
          <p:cNvSpPr/>
          <p:nvPr/>
        </p:nvSpPr>
        <p:spPr>
          <a:xfrm>
            <a:off x="7310298" y="5721653"/>
            <a:ext cx="3528485" cy="692716"/>
          </a:xfrm>
          <a:prstGeom prst="rect">
            <a:avLst/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EFCFB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34" name="Imagem 33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4E0F249B-9A7D-61E7-9561-A8B001916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10168504" y="329567"/>
            <a:ext cx="4528011" cy="6429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BC295CCB-B945-50D9-E84E-0A6F39E3036B}"/>
              </a:ext>
            </a:extLst>
          </p:cNvPr>
          <p:cNvSpPr/>
          <p:nvPr/>
        </p:nvSpPr>
        <p:spPr>
          <a:xfrm>
            <a:off x="1331784" y="2008086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69C8171F-4873-5508-BB8D-93D1F5C3BF88}"/>
              </a:ext>
            </a:extLst>
          </p:cNvPr>
          <p:cNvSpPr/>
          <p:nvPr/>
        </p:nvSpPr>
        <p:spPr>
          <a:xfrm>
            <a:off x="1331784" y="2864115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29D83ADE-6418-E3BA-71EC-61BCC6B693A4}"/>
              </a:ext>
            </a:extLst>
          </p:cNvPr>
          <p:cNvSpPr/>
          <p:nvPr/>
        </p:nvSpPr>
        <p:spPr>
          <a:xfrm>
            <a:off x="1331784" y="3825447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05EC9BC7-FCDC-D8D7-5F11-1136AD060325}"/>
              </a:ext>
            </a:extLst>
          </p:cNvPr>
          <p:cNvSpPr/>
          <p:nvPr/>
        </p:nvSpPr>
        <p:spPr>
          <a:xfrm>
            <a:off x="1331784" y="4762815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5C89B308-636E-5ED6-BB31-12580A9D33D2}"/>
              </a:ext>
            </a:extLst>
          </p:cNvPr>
          <p:cNvSpPr/>
          <p:nvPr/>
        </p:nvSpPr>
        <p:spPr>
          <a:xfrm>
            <a:off x="1331784" y="5652208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</p:spTree>
    <p:extLst>
      <p:ext uri="{BB962C8B-B14F-4D97-AF65-F5344CB8AC3E}">
        <p14:creationId xmlns:p14="http://schemas.microsoft.com/office/powerpoint/2010/main" val="18041820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3E7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BA8001-134C-352B-A0B4-A60794F85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D6F158B8-C91B-570D-3C89-17444A7F0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017"/>
          <a:stretch>
            <a:fillRect/>
          </a:stretch>
        </p:blipFill>
        <p:spPr>
          <a:xfrm>
            <a:off x="638175" y="0"/>
            <a:ext cx="372684" cy="6858000"/>
          </a:xfrm>
          <a:prstGeom prst="rect">
            <a:avLst/>
          </a:prstGeom>
        </p:spPr>
      </p:pic>
      <p:pic>
        <p:nvPicPr>
          <p:cNvPr id="3" name="Imagem 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85BD74B9-3515-8C59-373B-E6555473B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017"/>
          <a:stretch>
            <a:fillRect/>
          </a:stretch>
        </p:blipFill>
        <p:spPr>
          <a:xfrm>
            <a:off x="10734675" y="0"/>
            <a:ext cx="372684" cy="6858000"/>
          </a:xfrm>
          <a:prstGeom prst="rect">
            <a:avLst/>
          </a:prstGeom>
        </p:spPr>
      </p:pic>
      <p:pic>
        <p:nvPicPr>
          <p:cNvPr id="4" name="Imagem 3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5491970D-8BB8-6F0E-2C15-389FEC884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20877" r="18255" b="64204"/>
          <a:stretch>
            <a:fillRect/>
          </a:stretch>
        </p:blipFill>
        <p:spPr>
          <a:xfrm>
            <a:off x="10527760" y="409574"/>
            <a:ext cx="786514" cy="1809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Correntes PNGs para download gratuito">
            <a:extLst>
              <a:ext uri="{FF2B5EF4-FFF2-40B4-BE49-F238E27FC236}">
                <a16:creationId xmlns:a16="http://schemas.microsoft.com/office/drawing/2014/main" id="{ECE98221-4B6F-6FAC-51D6-2C1C9B542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55714"/>
          <a:stretch>
            <a:fillRect/>
          </a:stretch>
        </p:blipFill>
        <p:spPr bwMode="auto">
          <a:xfrm>
            <a:off x="-276225" y="0"/>
            <a:ext cx="11830050" cy="8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rrentes PNGs para download gratuito">
            <a:extLst>
              <a:ext uri="{FF2B5EF4-FFF2-40B4-BE49-F238E27FC236}">
                <a16:creationId xmlns:a16="http://schemas.microsoft.com/office/drawing/2014/main" id="{11B235F1-F164-BEF5-DA59-10D9EC7CA3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55714"/>
          <a:stretch>
            <a:fillRect/>
          </a:stretch>
        </p:blipFill>
        <p:spPr bwMode="auto">
          <a:xfrm>
            <a:off x="180975" y="5905928"/>
            <a:ext cx="11830050" cy="8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7082F6EF-ACF1-5846-FE1A-BCC3FC99A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795" r="18255" b="4338"/>
          <a:stretch>
            <a:fillRect/>
          </a:stretch>
        </p:blipFill>
        <p:spPr>
          <a:xfrm>
            <a:off x="10527760" y="590548"/>
            <a:ext cx="786514" cy="726215"/>
          </a:xfrm>
          <a:prstGeom prst="rect">
            <a:avLst/>
          </a:prstGeom>
          <a:effectLst/>
        </p:spPr>
      </p:pic>
      <p:pic>
        <p:nvPicPr>
          <p:cNvPr id="8" name="Imagem 7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D7DCA11F-DF08-4F8D-D466-30E845FE1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5956" r="56220" b="56354"/>
          <a:stretch>
            <a:fillRect/>
          </a:stretch>
        </p:blipFill>
        <p:spPr>
          <a:xfrm>
            <a:off x="10527760" y="228598"/>
            <a:ext cx="325978" cy="457202"/>
          </a:xfrm>
          <a:prstGeom prst="rect">
            <a:avLst/>
          </a:prstGeom>
          <a:effectLst/>
        </p:spPr>
      </p:pic>
      <p:pic>
        <p:nvPicPr>
          <p:cNvPr id="9" name="Imagem 8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6365724A-89C4-3C6E-5064-268DBC632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0" t="5861" r="39163" b="79220"/>
          <a:stretch>
            <a:fillRect/>
          </a:stretch>
        </p:blipFill>
        <p:spPr>
          <a:xfrm>
            <a:off x="10853738" y="228597"/>
            <a:ext cx="206914" cy="180977"/>
          </a:xfrm>
          <a:prstGeom prst="rect">
            <a:avLst/>
          </a:prstGeom>
          <a:effectLst/>
        </p:spPr>
      </p:pic>
      <p:pic>
        <p:nvPicPr>
          <p:cNvPr id="18" name="Imagem 17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587C66BC-30D3-9375-0B95-5C43C896F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6200808" y="1316763"/>
            <a:ext cx="4326952" cy="43709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9E70D57C-4017-2392-90CB-1CA09892563B}"/>
              </a:ext>
            </a:extLst>
          </p:cNvPr>
          <p:cNvSpPr txBox="1"/>
          <p:nvPr/>
        </p:nvSpPr>
        <p:spPr>
          <a:xfrm>
            <a:off x="1976307" y="1460334"/>
            <a:ext cx="5261460" cy="225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  <a:cs typeface="Cavolini" panose="03000502040302020204" pitchFamily="66" charset="0"/>
              </a:rPr>
              <a:t>Use uma frase </a:t>
            </a:r>
            <a:r>
              <a:rPr lang="pt-BR" sz="4400" b="1" dirty="0">
                <a:solidFill>
                  <a:srgbClr val="FABA07"/>
                </a:solidFill>
                <a:latin typeface="Futura BT" panose="020B0502020204020303" pitchFamily="34" charset="0"/>
                <a:cs typeface="Cavolini" panose="03000502040302020204" pitchFamily="66" charset="0"/>
              </a:rPr>
              <a:t>impactante</a:t>
            </a:r>
            <a:r>
              <a:rPr lang="pt-BR" sz="4400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  <a:cs typeface="Cavolini" panose="03000502040302020204" pitchFamily="66" charset="0"/>
              </a:rPr>
              <a:t> para encerrar a sua apresentação.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37B36D1-1E73-4B16-8041-9D7E17B0B095}"/>
              </a:ext>
            </a:extLst>
          </p:cNvPr>
          <p:cNvSpPr txBox="1"/>
          <p:nvPr/>
        </p:nvSpPr>
        <p:spPr>
          <a:xfrm>
            <a:off x="180975" y="3847777"/>
            <a:ext cx="5737433" cy="43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800" dirty="0">
                <a:solidFill>
                  <a:srgbClr val="FABA07"/>
                </a:solidFill>
                <a:latin typeface="Britannic Bold" panose="020B0903060703020204" pitchFamily="34" charset="0"/>
              </a:rPr>
              <a:t>- Fulano de Tal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3BDE37E-19EB-45A2-4000-1D16BF8BB1F6}"/>
              </a:ext>
            </a:extLst>
          </p:cNvPr>
          <p:cNvSpPr txBox="1"/>
          <p:nvPr/>
        </p:nvSpPr>
        <p:spPr>
          <a:xfrm>
            <a:off x="1084641" y="876301"/>
            <a:ext cx="788058" cy="1792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13800" dirty="0">
                <a:solidFill>
                  <a:srgbClr val="FABA07"/>
                </a:solidFill>
                <a:latin typeface="Britannic Bold" panose="020B0903060703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696165798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5F77639-2D5F-3D00-A217-4AD2294BA77D}"/>
              </a:ext>
            </a:extLst>
          </p:cNvPr>
          <p:cNvSpPr txBox="1"/>
          <p:nvPr/>
        </p:nvSpPr>
        <p:spPr>
          <a:xfrm>
            <a:off x="1068919" y="628926"/>
            <a:ext cx="43556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C778EEB-EE8A-97DF-5F58-0D01BC331BE8}"/>
              </a:ext>
            </a:extLst>
          </p:cNvPr>
          <p:cNvSpPr txBox="1"/>
          <p:nvPr/>
        </p:nvSpPr>
        <p:spPr>
          <a:xfrm>
            <a:off x="1142171" y="260339"/>
            <a:ext cx="16793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68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0F077DC-FC9D-1835-0A5B-35CFB5A8B41F}"/>
              </a:ext>
            </a:extLst>
          </p:cNvPr>
          <p:cNvSpPr/>
          <p:nvPr/>
        </p:nvSpPr>
        <p:spPr>
          <a:xfrm>
            <a:off x="1664756" y="2905712"/>
            <a:ext cx="8460000" cy="662205"/>
          </a:xfrm>
          <a:prstGeom prst="rect">
            <a:avLst/>
          </a:prstGeom>
          <a:solidFill>
            <a:srgbClr val="1C3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</a:t>
            </a:r>
            <a:r>
              <a:rPr kumimoji="0" lang="pt-BR" sz="4000" b="0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 texto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utura BT" panose="020B0502020204020303" pitchFamily="34" charset="0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2476D1F-7F27-5C07-EABA-87BC95D03893}"/>
              </a:ext>
            </a:extLst>
          </p:cNvPr>
          <p:cNvSpPr/>
          <p:nvPr/>
        </p:nvSpPr>
        <p:spPr>
          <a:xfrm>
            <a:off x="1664756" y="3756107"/>
            <a:ext cx="7560000" cy="662205"/>
          </a:xfrm>
          <a:prstGeom prst="rect">
            <a:avLst/>
          </a:prstGeom>
          <a:solidFill>
            <a:srgbClr val="1C3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184409D-742A-FAED-8766-F2328143AD04}"/>
              </a:ext>
            </a:extLst>
          </p:cNvPr>
          <p:cNvSpPr/>
          <p:nvPr/>
        </p:nvSpPr>
        <p:spPr>
          <a:xfrm>
            <a:off x="1664756" y="4606502"/>
            <a:ext cx="6660000" cy="662205"/>
          </a:xfrm>
          <a:prstGeom prst="rect">
            <a:avLst/>
          </a:prstGeom>
          <a:solidFill>
            <a:srgbClr val="1C3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989BAEC-3FB5-46E5-FFF5-6EB1D900A0F8}"/>
              </a:ext>
            </a:extLst>
          </p:cNvPr>
          <p:cNvSpPr/>
          <p:nvPr/>
        </p:nvSpPr>
        <p:spPr>
          <a:xfrm>
            <a:off x="1664756" y="5456896"/>
            <a:ext cx="5760000" cy="662205"/>
          </a:xfrm>
          <a:prstGeom prst="rect">
            <a:avLst/>
          </a:prstGeom>
          <a:solidFill>
            <a:srgbClr val="1C3E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Pequeno texto</a:t>
            </a:r>
          </a:p>
        </p:txBody>
      </p:sp>
      <p:pic>
        <p:nvPicPr>
          <p:cNvPr id="5" name="Imagem 4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4D65653B-0EE2-4EA8-431E-5DB91B0BE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-2038019" y="329567"/>
            <a:ext cx="4528011" cy="6429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3BA9C36E-F654-226D-AC8B-C58D0824A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27081" y="2629810"/>
            <a:ext cx="12192000" cy="24384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E0DFC19-DD48-4729-F07C-892308A79C41}"/>
              </a:ext>
            </a:extLst>
          </p:cNvPr>
          <p:cNvSpPr txBox="1"/>
          <p:nvPr/>
        </p:nvSpPr>
        <p:spPr>
          <a:xfrm>
            <a:off x="6096000" y="364404"/>
            <a:ext cx="408605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texto. </a:t>
            </a:r>
            <a:r>
              <a:rPr lang="pt-BR" sz="2800" b="1" dirty="0">
                <a:solidFill>
                  <a:srgbClr val="470656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2800" dirty="0">
                <a:solidFill>
                  <a:srgbClr val="1C3E74"/>
                </a:solidFill>
                <a:latin typeface="Futura BT" panose="020B0502020204020303" pitchFamily="34" charset="0"/>
              </a:rPr>
              <a:t>.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470656"/>
              </a:solidFill>
              <a:effectLst/>
              <a:uLnTx/>
              <a:uFillTx/>
              <a:latin typeface="Futura BT" panose="020B05020202040203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503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  <p:bldP spid="12" grpId="0" animBg="1"/>
      <p:bldP spid="13" grpId="0" animBg="1"/>
      <p:bldP spid="14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A8DB2BF9-6AF7-6252-9C90-9E9E27A8B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7361">
            <a:off x="4884196" y="678306"/>
            <a:ext cx="12192000" cy="2438400"/>
          </a:xfrm>
          <a:prstGeom prst="rect">
            <a:avLst/>
          </a:prstGeom>
        </p:spPr>
      </p:pic>
      <p:pic>
        <p:nvPicPr>
          <p:cNvPr id="5" name="Picture 2" descr="Chains PNGs for Free Download">
            <a:extLst>
              <a:ext uri="{FF2B5EF4-FFF2-40B4-BE49-F238E27FC236}">
                <a16:creationId xmlns:a16="http://schemas.microsoft.com/office/drawing/2014/main" id="{8EBA7C65-7017-2856-D3EF-FC00DD997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9859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D1A0D3D-8E9A-0817-AA0D-F31653A96A6F}"/>
              </a:ext>
            </a:extLst>
          </p:cNvPr>
          <p:cNvSpPr txBox="1"/>
          <p:nvPr/>
        </p:nvSpPr>
        <p:spPr>
          <a:xfrm>
            <a:off x="560290" y="564791"/>
            <a:ext cx="62456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8AAD984-024E-5244-95DB-CE39935F09FB}"/>
              </a:ext>
            </a:extLst>
          </p:cNvPr>
          <p:cNvSpPr txBox="1"/>
          <p:nvPr/>
        </p:nvSpPr>
        <p:spPr>
          <a:xfrm>
            <a:off x="696488" y="374003"/>
            <a:ext cx="1745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90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868216B-258E-0950-1638-1B35CCD06255}"/>
              </a:ext>
            </a:extLst>
          </p:cNvPr>
          <p:cNvSpPr/>
          <p:nvPr/>
        </p:nvSpPr>
        <p:spPr>
          <a:xfrm>
            <a:off x="860180" y="2703078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826A408-1609-9D8E-7429-1A1F01ED3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888" y="2090583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BDF5528B-ECD8-1484-32B1-9FA124D1C12C}"/>
              </a:ext>
            </a:extLst>
          </p:cNvPr>
          <p:cNvSpPr/>
          <p:nvPr/>
        </p:nvSpPr>
        <p:spPr>
          <a:xfrm>
            <a:off x="860180" y="4187184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6540B85B-42D3-BF4D-0A19-66A401244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888" y="3574689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1B509987-AAA6-49E6-85BC-F37598270FE4}"/>
              </a:ext>
            </a:extLst>
          </p:cNvPr>
          <p:cNvSpPr/>
          <p:nvPr/>
        </p:nvSpPr>
        <p:spPr>
          <a:xfrm>
            <a:off x="860180" y="5671290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E10CF84D-9850-AE78-8C95-992DA70AC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3888" y="5058795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7F3C7BCB-D224-0C9A-99CB-AEBCF4540ECA}"/>
              </a:ext>
            </a:extLst>
          </p:cNvPr>
          <p:cNvSpPr/>
          <p:nvPr/>
        </p:nvSpPr>
        <p:spPr>
          <a:xfrm>
            <a:off x="6682400" y="2703078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F9134690-9909-73C3-5986-14CA837D1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57308" y="2090583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05D5BE1B-451F-9734-1C46-12F914184560}"/>
              </a:ext>
            </a:extLst>
          </p:cNvPr>
          <p:cNvSpPr/>
          <p:nvPr/>
        </p:nvSpPr>
        <p:spPr>
          <a:xfrm>
            <a:off x="6682400" y="4187184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12DBDC42-AB49-2AA8-314E-00CC6EF20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57308" y="3574689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1042E904-E147-E508-4C52-94EAA5CB0987}"/>
              </a:ext>
            </a:extLst>
          </p:cNvPr>
          <p:cNvSpPr/>
          <p:nvPr/>
        </p:nvSpPr>
        <p:spPr>
          <a:xfrm>
            <a:off x="6682400" y="5671290"/>
            <a:ext cx="4753220" cy="624322"/>
          </a:xfrm>
          <a:prstGeom prst="roundRect">
            <a:avLst>
              <a:gd name="adj" fmla="val 50000"/>
            </a:avLst>
          </a:prstGeom>
          <a:solidFill>
            <a:srgbClr val="1C3E7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Espaço para um pequeno texto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342C345B-E6BB-D673-6D86-777864E47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57308" y="5058795"/>
            <a:ext cx="1419275" cy="14192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5744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ins PNGs for Free Download">
            <a:extLst>
              <a:ext uri="{FF2B5EF4-FFF2-40B4-BE49-F238E27FC236}">
                <a16:creationId xmlns:a16="http://schemas.microsoft.com/office/drawing/2014/main" id="{17BF7E7B-3009-F039-8EAE-76EC69FF4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9859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m 20" descr="Uma imagem contendo escuro, frente, mesa, luz&#10;&#10;Descrição gerada automaticamente">
            <a:extLst>
              <a:ext uri="{FF2B5EF4-FFF2-40B4-BE49-F238E27FC236}">
                <a16:creationId xmlns:a16="http://schemas.microsoft.com/office/drawing/2014/main" id="{B3EBF238-0017-17FD-84CC-84DD868A3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235982" y="1341813"/>
            <a:ext cx="8049127" cy="533542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C2F62CB-B97C-804F-5B17-F67004B94EC6}"/>
              </a:ext>
            </a:extLst>
          </p:cNvPr>
          <p:cNvSpPr txBox="1"/>
          <p:nvPr/>
        </p:nvSpPr>
        <p:spPr>
          <a:xfrm>
            <a:off x="7427543" y="317368"/>
            <a:ext cx="405110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3372AD3-2906-64E5-0D6F-74B58902D289}"/>
              </a:ext>
            </a:extLst>
          </p:cNvPr>
          <p:cNvSpPr txBox="1"/>
          <p:nvPr/>
        </p:nvSpPr>
        <p:spPr>
          <a:xfrm>
            <a:off x="9321757" y="1569659"/>
            <a:ext cx="2140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40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627822B-F538-0107-393D-610D0DADA099}"/>
              </a:ext>
            </a:extLst>
          </p:cNvPr>
          <p:cNvSpPr/>
          <p:nvPr/>
        </p:nvSpPr>
        <p:spPr>
          <a:xfrm>
            <a:off x="1789711" y="649490"/>
            <a:ext cx="3886200" cy="920169"/>
          </a:xfrm>
          <a:prstGeom prst="rect">
            <a:avLst/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Informação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48F51E1-8587-A53D-B7B3-1709D3DAC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669659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AF94F62-EB20-ACB4-3ABD-9F7D6DABD71D}"/>
              </a:ext>
            </a:extLst>
          </p:cNvPr>
          <p:cNvSpPr/>
          <p:nvPr/>
        </p:nvSpPr>
        <p:spPr>
          <a:xfrm>
            <a:off x="1789711" y="1837066"/>
            <a:ext cx="3886200" cy="920169"/>
          </a:xfrm>
          <a:prstGeom prst="rect">
            <a:avLst/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3600" dirty="0">
                <a:solidFill>
                  <a:srgbClr val="1C3E74"/>
                </a:solidFill>
                <a:latin typeface="Britannic Bold" panose="020B0903060703020204" pitchFamily="34" charset="0"/>
              </a:rPr>
              <a:t>Informação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A7626BF-9B81-E512-B0A1-0BBBA6A3E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185723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5CFE4BE-BA47-03E2-6218-6EA78A2AD8CB}"/>
              </a:ext>
            </a:extLst>
          </p:cNvPr>
          <p:cNvSpPr/>
          <p:nvPr/>
        </p:nvSpPr>
        <p:spPr>
          <a:xfrm>
            <a:off x="1789711" y="3024642"/>
            <a:ext cx="3886200" cy="920169"/>
          </a:xfrm>
          <a:prstGeom prst="rect">
            <a:avLst/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3600" dirty="0">
                <a:solidFill>
                  <a:srgbClr val="1C3E74"/>
                </a:solidFill>
                <a:latin typeface="Britannic Bold" panose="020B0903060703020204" pitchFamily="34" charset="0"/>
              </a:rPr>
              <a:t>Informação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1282BEE7-2BCF-A2CF-A2FE-11CD6D6A8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3044811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ACF4B550-5087-F0D2-C79D-E8C967B70E40}"/>
              </a:ext>
            </a:extLst>
          </p:cNvPr>
          <p:cNvSpPr/>
          <p:nvPr/>
        </p:nvSpPr>
        <p:spPr>
          <a:xfrm>
            <a:off x="1789711" y="4212218"/>
            <a:ext cx="3886200" cy="920169"/>
          </a:xfrm>
          <a:prstGeom prst="rect">
            <a:avLst/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pt-BR" sz="3600" dirty="0">
                <a:solidFill>
                  <a:srgbClr val="1C3E74"/>
                </a:solidFill>
                <a:latin typeface="Britannic Bold" panose="020B0903060703020204" pitchFamily="34" charset="0"/>
              </a:rPr>
              <a:t>Informação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F483655-C5AC-F51B-2F0D-8398C3B26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4232387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53C9B384-A8F9-D4FC-3D5C-7015C6F22758}"/>
              </a:ext>
            </a:extLst>
          </p:cNvPr>
          <p:cNvSpPr/>
          <p:nvPr/>
        </p:nvSpPr>
        <p:spPr>
          <a:xfrm>
            <a:off x="1789711" y="5399794"/>
            <a:ext cx="3886200" cy="920169"/>
          </a:xfrm>
          <a:prstGeom prst="rect">
            <a:avLst/>
          </a:prstGeom>
          <a:solidFill>
            <a:srgbClr val="FABA0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pt-BR" sz="3600" dirty="0">
                <a:solidFill>
                  <a:srgbClr val="1C3E74"/>
                </a:solidFill>
                <a:latin typeface="Britannic Bold" panose="020B0903060703020204" pitchFamily="34" charset="0"/>
              </a:rPr>
              <a:t>Informação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6FA68484-D538-A9F2-B912-E3FE00703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3348" y="5419963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FACC991-6B18-584B-B179-F10CB39687E4}"/>
              </a:ext>
            </a:extLst>
          </p:cNvPr>
          <p:cNvSpPr txBox="1"/>
          <p:nvPr/>
        </p:nvSpPr>
        <p:spPr>
          <a:xfrm>
            <a:off x="6332621" y="3282003"/>
            <a:ext cx="494805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texto. </a:t>
            </a:r>
            <a:r>
              <a:rPr lang="pt-BR" sz="4400" b="1" dirty="0">
                <a:solidFill>
                  <a:srgbClr val="470656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400" dirty="0">
                <a:solidFill>
                  <a:srgbClr val="1C3E74"/>
                </a:solidFill>
                <a:latin typeface="Futura BT" panose="020B0502020204020303" pitchFamily="34" charset="0"/>
              </a:rPr>
              <a:t>.</a:t>
            </a: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srgbClr val="470656"/>
              </a:solidFill>
              <a:effectLst/>
              <a:uLnTx/>
              <a:uFillTx/>
              <a:latin typeface="Futura BT" panose="020B05020202040203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132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 animBg="1"/>
      <p:bldP spid="9" grpId="0" animBg="1"/>
      <p:bldP spid="11" grpId="0" animBg="1"/>
      <p:bldP spid="13" grpId="0" animBg="1"/>
      <p:bldP spid="1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ntendo escuro, frente, mesa, luz&#10;&#10;Descrição gerada automaticamente">
            <a:extLst>
              <a:ext uri="{FF2B5EF4-FFF2-40B4-BE49-F238E27FC236}">
                <a16:creationId xmlns:a16="http://schemas.microsoft.com/office/drawing/2014/main" id="{467BA821-6348-D960-FF0B-89AAAA29C3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73"/>
          <a:stretch/>
        </p:blipFill>
        <p:spPr>
          <a:xfrm rot="16200000">
            <a:off x="-2176110" y="2141395"/>
            <a:ext cx="8049127" cy="3736256"/>
          </a:xfrm>
          <a:prstGeom prst="rect">
            <a:avLst/>
          </a:prstGeom>
        </p:spPr>
      </p:pic>
      <p:pic>
        <p:nvPicPr>
          <p:cNvPr id="2" name="Picture 2" descr="Chains PNGs for Free Download">
            <a:extLst>
              <a:ext uri="{FF2B5EF4-FFF2-40B4-BE49-F238E27FC236}">
                <a16:creationId xmlns:a16="http://schemas.microsoft.com/office/drawing/2014/main" id="{EC9D3B01-B7A1-DCCC-0D56-E5E81E077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71459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7EE27F7-68C9-AE68-9874-C534412B0A24}"/>
              </a:ext>
            </a:extLst>
          </p:cNvPr>
          <p:cNvSpPr txBox="1"/>
          <p:nvPr/>
        </p:nvSpPr>
        <p:spPr>
          <a:xfrm>
            <a:off x="2980223" y="3231203"/>
            <a:ext cx="507515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texto. </a:t>
            </a:r>
            <a:r>
              <a:rPr lang="pt-BR" sz="4000" b="1" dirty="0">
                <a:solidFill>
                  <a:srgbClr val="470656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000" dirty="0">
                <a:solidFill>
                  <a:srgbClr val="1C3E74"/>
                </a:solidFill>
                <a:latin typeface="Futura BT" panose="020B0502020204020303" pitchFamily="34" charset="0"/>
              </a:rPr>
              <a:t>.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470656"/>
              </a:solidFill>
              <a:effectLst/>
              <a:uLnTx/>
              <a:uFillTx/>
              <a:latin typeface="Futura BT" panose="020B0502020204020303" pitchFamily="34" charset="0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3961DBC-E81D-9570-2003-47D39DFEB7BE}"/>
              </a:ext>
            </a:extLst>
          </p:cNvPr>
          <p:cNvSpPr txBox="1"/>
          <p:nvPr/>
        </p:nvSpPr>
        <p:spPr>
          <a:xfrm>
            <a:off x="2844025" y="479108"/>
            <a:ext cx="62456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600" b="0" i="0" u="none" strike="noStrike" kern="1200" cap="none" spc="0" normalizeH="0" baseline="0" noProof="0" dirty="0">
                <a:ln>
                  <a:noFill/>
                </a:ln>
                <a:solidFill>
                  <a:srgbClr val="470656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EDBAD28-D413-8AA4-1F80-0FF985B18EB3}"/>
              </a:ext>
            </a:extLst>
          </p:cNvPr>
          <p:cNvSpPr txBox="1"/>
          <p:nvPr/>
        </p:nvSpPr>
        <p:spPr>
          <a:xfrm>
            <a:off x="2980223" y="288320"/>
            <a:ext cx="1745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90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pic>
        <p:nvPicPr>
          <p:cNvPr id="13" name="Imagem 12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E93C149B-169F-7444-77DB-441E8D0B9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7657966" y="2065536"/>
            <a:ext cx="4269980" cy="4313356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61980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0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E7A504F7-6A96-4267-188F-33E64B1E4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47258">
            <a:off x="3664997" y="2888487"/>
            <a:ext cx="12192000" cy="2438400"/>
          </a:xfrm>
          <a:prstGeom prst="rect">
            <a:avLst/>
          </a:prstGeom>
        </p:spPr>
      </p:pic>
      <p:pic>
        <p:nvPicPr>
          <p:cNvPr id="9" name="Picture 2" descr="Chains PNGs for Free Download">
            <a:extLst>
              <a:ext uri="{FF2B5EF4-FFF2-40B4-BE49-F238E27FC236}">
                <a16:creationId xmlns:a16="http://schemas.microsoft.com/office/drawing/2014/main" id="{F08B6E1C-E21E-F4C5-DF49-6FDBE7F38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9859" y="1311463"/>
            <a:ext cx="7526332" cy="423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3B4FB0D-F10A-52BC-8400-EC480ED81F59}"/>
              </a:ext>
            </a:extLst>
          </p:cNvPr>
          <p:cNvSpPr txBox="1"/>
          <p:nvPr/>
        </p:nvSpPr>
        <p:spPr>
          <a:xfrm>
            <a:off x="496894" y="798995"/>
            <a:ext cx="52373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F5E1FCD-551C-286E-2594-7C08AD7F4281}"/>
              </a:ext>
            </a:extLst>
          </p:cNvPr>
          <p:cNvSpPr txBox="1"/>
          <p:nvPr/>
        </p:nvSpPr>
        <p:spPr>
          <a:xfrm>
            <a:off x="610203" y="439072"/>
            <a:ext cx="39773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380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título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D7DB8714-3585-A2C0-F1E3-A6C7D8D3B57B}"/>
              </a:ext>
            </a:extLst>
          </p:cNvPr>
          <p:cNvGrpSpPr/>
          <p:nvPr/>
        </p:nvGrpSpPr>
        <p:grpSpPr>
          <a:xfrm rot="21540000">
            <a:off x="1319264" y="2688957"/>
            <a:ext cx="9744353" cy="3255291"/>
            <a:chOff x="1143000" y="2845562"/>
            <a:chExt cx="9744353" cy="3255291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D8AFBA87-A9D8-DA26-74B3-97DBD1D514DC}"/>
                </a:ext>
              </a:extLst>
            </p:cNvPr>
            <p:cNvSpPr/>
            <p:nvPr/>
          </p:nvSpPr>
          <p:spPr>
            <a:xfrm>
              <a:off x="1143000" y="2845562"/>
              <a:ext cx="9715500" cy="3255291"/>
            </a:xfrm>
            <a:prstGeom prst="rect">
              <a:avLst/>
            </a:prstGeom>
            <a:solidFill>
              <a:srgbClr val="FEFCFB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700B7049-757E-A838-307C-6EB1A97AD26B}"/>
                </a:ext>
              </a:extLst>
            </p:cNvPr>
            <p:cNvSpPr txBox="1"/>
            <p:nvPr/>
          </p:nvSpPr>
          <p:spPr>
            <a:xfrm>
              <a:off x="1280954" y="3921444"/>
              <a:ext cx="960639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Calibri" panose="020F0502020204030204" pitchFamily="34" charset="0"/>
                  <a:cs typeface="+mn-cs"/>
                </a:rPr>
                <a:t>Este é uma espaço para um pequeno texto. Não esqueça de </a:t>
              </a:r>
              <a:r>
                <a:rPr kumimoji="0" lang="pt-B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70656"/>
                  </a:solidFill>
                  <a:effectLst/>
                  <a:uLnTx/>
                  <a:uFillTx/>
                  <a:latin typeface="Futura BT" panose="020B0502020204020303" pitchFamily="34" charset="0"/>
                  <a:ea typeface="Calibri" panose="020F0502020204030204" pitchFamily="34" charset="0"/>
                  <a:cs typeface="+mn-cs"/>
                </a:rPr>
                <a:t>destacar as palavras importantes</a:t>
              </a:r>
              <a:r>
                <a:rPr kumimoji="0" lang="pt-BR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C3E74"/>
                  </a:solidFill>
                  <a:effectLst/>
                  <a:uLnTx/>
                  <a:uFillTx/>
                  <a:latin typeface="Futura BT" panose="020B0502020204020303" pitchFamily="34" charset="0"/>
                  <a:ea typeface="Calibri" panose="020F0502020204030204" pitchFamily="34" charset="0"/>
                  <a:cs typeface="+mn-cs"/>
                </a:rPr>
                <a:t>. 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C3E74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42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0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BEB1AC7-9566-4E47-65C3-C6ACC68CB1D4}"/>
              </a:ext>
            </a:extLst>
          </p:cNvPr>
          <p:cNvSpPr txBox="1"/>
          <p:nvPr/>
        </p:nvSpPr>
        <p:spPr>
          <a:xfrm>
            <a:off x="8343071" y="220501"/>
            <a:ext cx="332655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F764931-87E6-E017-5B99-9395EA50A9AC}"/>
              </a:ext>
            </a:extLst>
          </p:cNvPr>
          <p:cNvSpPr txBox="1"/>
          <p:nvPr/>
        </p:nvSpPr>
        <p:spPr>
          <a:xfrm>
            <a:off x="7631161" y="1277925"/>
            <a:ext cx="42178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2200" normalizeH="0" baseline="0" noProof="0" dirty="0">
                <a:ln>
                  <a:noFill/>
                </a:ln>
                <a:solidFill>
                  <a:srgbClr val="FABA07"/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subtítulo</a:t>
            </a:r>
          </a:p>
        </p:txBody>
      </p:sp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DC4AD7C-C690-68BC-D74B-FD977144D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47258">
            <a:off x="-4177253" y="839776"/>
            <a:ext cx="12192000" cy="24384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92BFE77-65A6-415F-3361-5F607E085773}"/>
              </a:ext>
            </a:extLst>
          </p:cNvPr>
          <p:cNvSpPr txBox="1"/>
          <p:nvPr/>
        </p:nvSpPr>
        <p:spPr>
          <a:xfrm>
            <a:off x="5380050" y="3072453"/>
            <a:ext cx="628957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utura BT" panose="020B0502020204020303" pitchFamily="34" charset="0"/>
                <a:ea typeface="+mn-ea"/>
                <a:cs typeface="+mn-cs"/>
              </a:rPr>
              <a:t>Espaço para um pequeno texto. </a:t>
            </a:r>
            <a:r>
              <a:rPr lang="pt-BR" sz="4800" b="1" dirty="0">
                <a:solidFill>
                  <a:srgbClr val="FABA07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sz="4800" dirty="0">
                <a:solidFill>
                  <a:schemeClr val="bg1">
                    <a:lumMod val="95000"/>
                  </a:schemeClr>
                </a:solidFill>
                <a:latin typeface="Futura BT" panose="020B0502020204020303" pitchFamily="34" charset="0"/>
              </a:rPr>
              <a:t>.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Futura BT" panose="020B0502020204020303" pitchFamily="34" charset="0"/>
              <a:ea typeface="+mn-ea"/>
              <a:cs typeface="+mn-cs"/>
            </a:endParaRPr>
          </a:p>
        </p:txBody>
      </p:sp>
      <p:pic>
        <p:nvPicPr>
          <p:cNvPr id="11" name="Imagem 10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E86CE911-7A65-3571-98E2-84C523B57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522377" y="496940"/>
            <a:ext cx="3383676" cy="341804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Pessoa em pé em frente a espelho&#10;&#10;O conteúdo gerado por IA pode estar incorreto.">
            <a:extLst>
              <a:ext uri="{FF2B5EF4-FFF2-40B4-BE49-F238E27FC236}">
                <a16:creationId xmlns:a16="http://schemas.microsoft.com/office/drawing/2014/main" id="{2BB46997-BC9F-F129-1F18-B4B61E1CC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56"/>
          <a:stretch>
            <a:fillRect/>
          </a:stretch>
        </p:blipFill>
        <p:spPr>
          <a:xfrm>
            <a:off x="2816606" y="3174826"/>
            <a:ext cx="3383676" cy="341804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Uma imagem contendo placa&#10;&#10;O conteúdo gerado por IA pode estar incorreto.">
            <a:extLst>
              <a:ext uri="{FF2B5EF4-FFF2-40B4-BE49-F238E27FC236}">
                <a16:creationId xmlns:a16="http://schemas.microsoft.com/office/drawing/2014/main" id="{ECCE18B2-E329-ED6B-14C1-592C2222C7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t="3598" r="18255" b="4338"/>
          <a:stretch>
            <a:fillRect/>
          </a:stretch>
        </p:blipFill>
        <p:spPr>
          <a:xfrm>
            <a:off x="1026711" y="3386329"/>
            <a:ext cx="1703776" cy="24192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520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508</Words>
  <Application>Microsoft Office PowerPoint</Application>
  <PresentationFormat>Widescreen</PresentationFormat>
  <Paragraphs>182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31</vt:i4>
      </vt:variant>
    </vt:vector>
  </HeadingPairs>
  <TitlesOfParts>
    <vt:vector size="39" baseType="lpstr">
      <vt:lpstr>Britannic Bold</vt:lpstr>
      <vt:lpstr>Bison Bold</vt:lpstr>
      <vt:lpstr>Arial</vt:lpstr>
      <vt:lpstr>Calibri</vt:lpstr>
      <vt:lpstr>Futura BT</vt:lpstr>
      <vt:lpstr>Calibri Light</vt:lpstr>
      <vt:lpstr>1_Tema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2026-01-13T03:45:24Z</dcterms:created>
  <dcterms:modified xsi:type="dcterms:W3CDTF">2026-07-21T23:23:21Z</dcterms:modified>
</cp:coreProperties>
</file>